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ink/ink4.xml" ContentType="application/inkml+xml"/>
  <Override PartName="/ppt/notesSlides/notesSlide9.xml" ContentType="application/vnd.openxmlformats-officedocument.presentationml.notesSlide+xml"/>
  <Override PartName="/ppt/ink/ink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ink/ink7.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8.xml" ContentType="application/inkml+xml"/>
  <Override PartName="/ppt/notesSlides/notesSlide16.xml" ContentType="application/vnd.openxmlformats-officedocument.presentationml.notesSlide+xml"/>
  <Override PartName="/ppt/ink/ink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0.xml" ContentType="application/inkml+xml"/>
  <Override PartName="/ppt/notesSlides/notesSlide19.xml" ContentType="application/vnd.openxmlformats-officedocument.presentationml.notesSlide+xml"/>
  <Override PartName="/ppt/ink/ink11.xml" ContentType="application/inkml+xml"/>
  <Override PartName="/ppt/notesSlides/notesSlide20.xml" ContentType="application/vnd.openxmlformats-officedocument.presentationml.notesSlide+xml"/>
  <Override PartName="/ppt/ink/ink12.xml" ContentType="application/inkml+xml"/>
  <Override PartName="/ppt/notesSlides/notesSlide21.xml" ContentType="application/vnd.openxmlformats-officedocument.presentationml.notesSlide+xml"/>
  <Override PartName="/ppt/ink/ink13.xml" ContentType="application/inkml+xml"/>
  <Override PartName="/ppt/notesSlides/notesSlide22.xml" ContentType="application/vnd.openxmlformats-officedocument.presentationml.notesSlide+xml"/>
  <Override PartName="/ppt/ink/ink14.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5.xml" ContentType="application/inkml+xml"/>
  <Override PartName="/ppt/notesSlides/notesSlide26.xml" ContentType="application/vnd.openxmlformats-officedocument.presentationml.notesSlide+xml"/>
  <Override PartName="/ppt/ink/ink16.xml" ContentType="application/inkml+xml"/>
  <Override PartName="/ppt/notesSlides/notesSlide27.xml" ContentType="application/vnd.openxmlformats-officedocument.presentationml.notesSlide+xml"/>
  <Override PartName="/ppt/ink/ink17.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8.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7" r:id="rId2"/>
    <p:sldId id="258" r:id="rId3"/>
    <p:sldId id="259" r:id="rId4"/>
    <p:sldId id="260" r:id="rId5"/>
    <p:sldId id="287" r:id="rId6"/>
    <p:sldId id="308" r:id="rId7"/>
    <p:sldId id="309" r:id="rId8"/>
    <p:sldId id="288" r:id="rId9"/>
    <p:sldId id="310" r:id="rId10"/>
    <p:sldId id="261" r:id="rId11"/>
    <p:sldId id="262" r:id="rId12"/>
    <p:sldId id="289" r:id="rId13"/>
    <p:sldId id="290" r:id="rId14"/>
    <p:sldId id="311" r:id="rId15"/>
    <p:sldId id="291" r:id="rId16"/>
    <p:sldId id="312" r:id="rId17"/>
    <p:sldId id="292" r:id="rId18"/>
    <p:sldId id="313" r:id="rId19"/>
    <p:sldId id="293" r:id="rId20"/>
    <p:sldId id="314" r:id="rId21"/>
    <p:sldId id="294" r:id="rId22"/>
    <p:sldId id="295" r:id="rId23"/>
    <p:sldId id="296" r:id="rId24"/>
    <p:sldId id="297" r:id="rId25"/>
    <p:sldId id="298" r:id="rId26"/>
    <p:sldId id="299" r:id="rId27"/>
    <p:sldId id="300" r:id="rId28"/>
    <p:sldId id="264" r:id="rId29"/>
    <p:sldId id="301" r:id="rId30"/>
    <p:sldId id="302" r:id="rId31"/>
    <p:sldId id="303" r:id="rId32"/>
    <p:sldId id="304" r:id="rId33"/>
    <p:sldId id="305" r:id="rId34"/>
    <p:sldId id="306" r:id="rId35"/>
    <p:sldId id="307" r:id="rId36"/>
    <p:sldId id="315"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265" r:id="rId65"/>
    <p:sldId id="266" r:id="rId66"/>
    <p:sldId id="267" r:id="rId67"/>
    <p:sldId id="268" r:id="rId68"/>
    <p:sldId id="269" r:id="rId69"/>
    <p:sldId id="270" r:id="rId70"/>
    <p:sldId id="271" r:id="rId71"/>
    <p:sldId id="272" r:id="rId72"/>
    <p:sldId id="273" r:id="rId73"/>
    <p:sldId id="274" r:id="rId74"/>
    <p:sldId id="275" r:id="rId75"/>
    <p:sldId id="276" r:id="rId76"/>
    <p:sldId id="277" r:id="rId77"/>
    <p:sldId id="278" r:id="rId78"/>
    <p:sldId id="279" r:id="rId79"/>
    <p:sldId id="280" r:id="rId80"/>
    <p:sldId id="281" r:id="rId81"/>
    <p:sldId id="282" r:id="rId82"/>
    <p:sldId id="283" r:id="rId83"/>
    <p:sldId id="284" r:id="rId84"/>
    <p:sldId id="285" r:id="rId85"/>
    <p:sldId id="286"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21.wmf"/><Relationship Id="rId1" Type="http://schemas.openxmlformats.org/officeDocument/2006/relationships/image" Target="../media/image22.wmf"/></Relationships>
</file>

<file path=ppt/ink/ink1.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04T08:42:01.385"/>
    </inkml:context>
    <inkml:brush xml:id="br0">
      <inkml:brushProperty name="width" value="0.05292" units="cm"/>
      <inkml:brushProperty name="height" value="0.05292" units="cm"/>
      <inkml:brushProperty name="color" value="#FF0000"/>
    </inkml:brush>
  </inkml:definitions>
  <inkml:trace contextRef="#ctx0" brushRef="#br0">3039 7314 6,'0'-5'5,"0"2"0,0 3 0,0 0-1,0 0-1,0 0-1,0 0-1,0 0 0</inkml:trace>
  <inkml:trace contextRef="#ctx0" brushRef="#br0" timeOffset="45">3039 7306 33</inkml:trace>
  <inkml:trace contextRef="#ctx0" brushRef="#br0" timeOffset="3529">3039 7306 34,'0'0'1,"0"0"3,0 0 0,-8 0 1,8 0-1,-8 0-2,8 8-1,0-8 0,0 8-1,-24-8 1,16 0-1,0 0 0,-1 0 1,9 0 0,-8 0-1,8 0 1,-7 0-1,-2 0 0,1 0 1,8 0 0,-8 0-1,0 8 1,-1-8-1,1 0 0,-3 9 0,2-9 0,9 7 0,-8 2 1,0-9 0,0 8-2,-1-1 1,2-7 2,7 9 0,-12-9-1,-1 12 1,1-12-2,-1 13 0,2-13 1,3 0-1,-5 8 1,5-8-1,-4 8 1,3 0 1,2-8-1,-5 8 0,4 1 1,-1-9-2,1 0 0,8 7 1,-8 2 0,8 3-1,-7-12 0,-2 9 0,1-3 1,0 3-1,-1-9 1,1 12 0,-4 4 1,0-4-1,0-3 0,4 3 0,-1-4 0,9-8 1,-12 13 1,5-5-3,-2 5 3,-3-13-2,0 12 1,-1 0 0,5 0 0,-3 0 1,2-12-2,9 13 3,-12-13-3,4 12 1,-1-1-1,1-2 0,8-1 1,-11-8-2,11 8 1,-13 1 0,1-1 0,0 4 0,3 0-1,2-4 1,-1 0 0,8 5 0,-9-1-1,9 0 1,-8 0 0,8 0-1,-8 5 1,0-1-3,-1 0 2,2 1 0,-1-1 0,0 4 2,-1 0-2,1 1 0,0-1-2,0 1 3,0-1-1,0 0 0,0 1 0,8-5 0,-9 0 0,9 13 0,0-17 0,0 0 0,0 0 1,0 0-1,0 1-1,0-1 2,0 0-1,5 0 0,-1-3 0,0 3 0,0 0 0,-4 0-1,0 0 1,0-4 0,4 4 1,0 0-1,-1-3 0,2-1 0,3 4 0,0-3 0,0-1 0,5 0 0,-1-8 1,4 12-2,0-12 1,-3 12-2,2-3 3,-2-2-1,-1 2 0,4-9 1,-3 12-1,-2-12-1,6 12 1,-1-4 1,0 0-1,0-8 0,1 8 0,-1 1 1,-4-9-3,4 12 2,1-12 0,-1 7-1,0-7 2,5 9 0,-1-9-1,25 12 0,-26 0 0,23 1 0,-23-5 2,2 4-2,-4-3 0,-2-2-2,35 10 0,-35-10 4,2-7-2,4 0 0,47 0 1,-43 0-2,-1 0 1,0 0 1,5 0-1,-1 0 0,1 0-1,20 0 1,-21 0 0,1 9 0,-2-9 0,7 0 0,-2 0 0,1 8 0,-1-8-1,86 0 3,24 16-2,-101-16 0,-1 0-1,4 8 1,2-8 1,-2 8-1,-3-8 0,-1 0 0,1 9 0,0-9 0,-1 0-1,-3 0 1,-1 0 0,1 8 0,-4-8 0,-5 7 0,5-7 0,-5 0 0,1 0-1,-6 0 3,6 0-2,-1 0 0,1 0-1,-1 0 1,1 0 1,-1 0-1,5 0 0,-5 0 0,1 0 1,-1 0-2,1 0 1,-1 0-1,1 0 1,-1 9-1,-4-9 2,0 8-1,1-8 1,0 0-1,-1 0 0,-4 0 0,0 0-1,1 0 1,-1 0 0,0 0 0,5 0 1,-1 0-1,-4 0 0,1 0-1,3 0 1,-4 0 0,5 0 1,-1 0-1,1 0 0,-1 0 0,0 0 0,4 0 0,-3 0 1,3 0-2,1 0 2,-1 0-2,-3 0 1,3-3 0,-3 3 1,4 0-2,-2-5 1,2 1 0,-1-1 1,5 5 0,4-3-2,-1-1 1,1-1 0,-1 5 0,0-3 0,2-1 0,-2-1 0,0 1 0,1 4-2,-5 0 2,5 0 0,-4-4 2,-1 0-2,1 0 0,-1 4 0,1-4 0,-5 0 0,1 0-1,-1 4 1,-4-4 0,0-1 1,5-2-1,-5 2-1,1-2 2,-5 2 0,0-2-1,-3 2 0,-1 1 1,-3-4-1,-2 1 0,1-2 0,-3 1 0,-1 4-1,0-5 1,0 2 0,0-2 0,0 1 0,0-1 0,1 2 0,-5-1 1,0 4-1,0-5 1,0 5-1,0-4 0,-4-1 1,4 2 0,-1-1-1,-3-4-3,0-1 5,0 1-2,0 0-1,0 0 2,0 0-1,0-1 0,0 1-1,0 0 2,0 0-2,0 4 1,0-1 0,0-3 1,0 4-2,0 0 2,0-1 0,-7 2-1,7-5 0,-12 3 0,12 1 0,-8 1 0,8 2 1,-9-3-1,1 0 0,0 0 0,-4 0 0,4 3 0,0-2 0,0-2 0,-1 1 1,9 0-2,-12 0 1,12-5 0,-12 1 0,12 0 0,-8 0 0,8 4 0,-12-5-1,12 1 3,-13 4-1,13-4-2,-12 4 2,5-4-2,-2 0 2,1 0-1,8 0-2,-12-1 3,-1-4 0,5 1-1,1-25-1,-6 16 2,-7-23 0,7 24 0,2 3-1,-14-19 1,13 19-1,-1 5 2,-10-20 1,10 20-4,-3-5 3,-21-20-1,17 24 1,-4 1-1,-5-5 0,-3 5 3,-5 0-2,-40-8 4,36 12-4,1 0 0,-1 3-2,-36-7 2,7 0 0,38 12-2,4 0 0,-5-5 0,5 1 1,-5-1 2,-32 2-3,-4 2 0,37 5 0,0 0 1,-1 0-1,5-3 2,-1-1-3,1-1 2,-1 2-1,1-1 0,3-1 1,4 1-1,2-4 0,-2 0-2,5 0 3,-4-1-2,3 2 1,-3-5 2,-4 0-2,-1 0 0,1-1-2,0 5 2,-4-5 1,-1 1-1,-3 4 2,-1-1-2,-4 6-2,1-6 2,-5 6 1,5-6-1,-1 1 0,4 8 0,1 0 0,3-4 1,-3 4-1,-1-4-2,1 0 2,-1 4-1,5-4 2,-1 4 0,-24 0 0,30 0-2,-6 0 0,1 0 2,3 0 0,-3 0-4,-1 0 3,5 0 1,-5 0 0,1 0-1,4 0 0,-4 0-2,3 0 3,0 0-1,1 0 0,-5 0 2,6 0-2,-2 0 0,1 0 1,-1 0-1,0 0-2,6 0 1,-2 0 2,1 0 0,4 0-3,-1 0 3,1 0-1,0 0 1,0 0 0,-1 0-1,-3 0 0,0 0 0,-1 0 0,1 0-2,-4 0 3,0 0 0,-1 0 1,0 0-4,1 0 4,0 0-2,0 0 2,-1 0-1,1 0-2,-13 0 1,16 0 1,-19 0 1,28 0-1,4 0-1,0 0 0,-4 0 0,-9 8-1,9-8 4,0 8-2,-4-8-2,-1 0 2,2 13-1,-2-6-1,1 2 1,-5 3 0,1 0 0,0-4 1,3 5-1,1-1 0,0 0 0,-5 4 0,6 1 0,-2-1-1,-4 4-9,2 0-35</inkml:trace>
  <inkml:trace contextRef="#ctx0" brushRef="#br0" timeOffset="38232">2552 9764 4,'4'0'2,"5"0"7,-2 0 3,1 0-3,1 0-3,-1 0-2,0 0-2,-4 0-1,4 0 0,-3 0 0,-2 0-1,5 0 1,0 0 0,1 0 0,3 0 3,5 0-3,-6 0 0,1 0 1,1 0-2,-1 0 0,-1 0 0,2 0 0,-1 0 0,1 0 0,-1 0 1,-1 0-1,2 0 0,-1 0-1,1 0 1,-1 0 0,4 0 0,-4 0 0,0 0 0,8 0 1,-8 0-1,13 0-1,-16 0 1,-1 0 0,3 0 0,2 0 0,-1 0 1,-4 0-1,1 0 0,-5 0 0,-1 0 0,1 0 0,0 0-1,0 0 1,5 9 0,-1-9 1,0 8 1,0-8 3,4 0-2,0 9-2,1-9 1,-5 0-2,0 0 0,0 0 0,0 0 0,4 0 0,-4 0-1,1 0 1,3 0 0,0 0 0,0 0 0,4 0 0,-3 0 0,3 0 0,0 0 0,0 0 0,1 0 0,15 0 0,-11 0 0,-2 0 1,6 0-1,-4 0 0,-2 0 0,6 0 0,-4 0 0,-2 0 0,2 0 0,-1 0 0,17 0 0,-17 7 0,5-7 1,-1 8-1,0-8 0,1 0-1,-1 0 1,5 9-1,-1-2 1,1-7 0,-2 13 0,2-13 1,-1 8 0,1-8-2,-5 0 2,1 0-1,0 0 0,27 0-1,-28 0 1,1 0-1,-5 0 2,4-4-1,5 0 0,-1 0 1,1 4-2,-5 0 1,33 0 0,-28 0 0,-1 0 0,1-4 0,3-1 0,-3 1 0,-1 4 0,1 0 0,-1-3 1,1-6-1,-2 6 0,-2-2 0,-1 1 0,1 1 0,-5 3 0,4 0 0,-3 0 0,-1 0 0,4 0 0,0 0-1,1-5 1,4-3 0,109-42 1,-105 43-3,35-10 2,-39 13 0,-1 0 0,-3 4 0,-2 0 0,2 0 2,0 0-2,-1 0-1,5 0 1,-5 0 0,4 0 0,0 0 2,62 0-4,-24 0 2,6 0 1,-39 0-1,-1 0 0,5 0 0,-1 0 0,-4 0 0,6 8 1,-6-8-3,4 0 3,1 9-1,-1-9 0,2 0 0,-6 0 0,4 0 1,-3 0-1,-5 0 0,-3 0-2,-2 0 2,-2 0 0,-4 0 0,-2 0 1,-2 0-1,3 0-2,-3 0 2,-1 0 1,-1 0-1,-2 0 0,-1 0 0,0 0 0,0 0 0,-3 0 0,-1 0 0</inkml:trace>
  <inkml:trace contextRef="#ctx0" brushRef="#br0" timeOffset="38281">6331 9712 77</inkml:trace>
  <inkml:trace contextRef="#ctx0" brushRef="#br0" timeOffset="38560">6331 9712 79,'0'0'1,"-9"0"-1,1 0 0,8-4 2,0 4 0,0 0 1,0 0-1,0 0 1,0 0-2,0 0 0,0 0 0,0-5 0,0 1 0,0 0 0,0 4 0,0-4 1,0 0 0,-8 1-1,8-3-1,0 3 1,0 0-1,0-2 0,0 5-2,-8 0 4,-1 0-2,-2 11 0,-1 2 0,-1 4 0,-3-1-9,0 0-12</inkml:trace>
</inkml:ink>
</file>

<file path=ppt/ink/ink10.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11T09:11:03.902"/>
    </inkml:context>
    <inkml:brush xml:id="br0">
      <inkml:brushProperty name="width" value="0.05292" units="cm"/>
      <inkml:brushProperty name="height" value="0.05292" units="cm"/>
      <inkml:brushProperty name="color" value="#FF0000"/>
    </inkml:brush>
  </inkml:definitions>
  <inkml:trace contextRef="#ctx0" brushRef="#br0">10162 6305 2,'0'0'2,"0"0"1,0 0 0,0 0-1,0 0 0,0 0 0,0 0 4,0 0-5,0 0 1,0 0 0</inkml:trace>
  <inkml:trace contextRef="#ctx0" brushRef="#br0" timeOffset="86">10154 6305 29,'-9'0'0</inkml:trace>
  <inkml:trace contextRef="#ctx0" brushRef="#br0" timeOffset="258">10145 6305 30,'0'8'0,"0"1"0,0-2 0,0 1 0,-8-8 0,8 9 0,-8-9 2,8 8 7,-13 0 9,6-8-14,7 9-2,0-9 0,0 0-1</inkml:trace>
  <inkml:trace contextRef="#ctx0" brushRef="#br0" timeOffset="1038">10109 6378 69,'0'8'0,"0"1"0,0-2 0,0-7-2,0 9 4,0-1-2,0-1-1,0-7 2,0 0-2,0 0 2,0 9-1,4-1 0,-4 8-2,3-16 2,-3 9 1,4-2 0,-4 2-1,0 3 0,0-4 0,0 1 0,5 3 0,-1-12 0,-4 12 0,4-12 0,-4 8 0,0 0 0,0 1 0,0-9-1,0 7 1,0-7 1,0 9-1,0-1-1,0-1 2,0 5-2,4-3 2,0-1-1,0-8 0,0 12 1,-4 1-2,0-6 0,0 2 1,9 3 1,-1-4 0,-1 1-1,-7 3 0,0-4 0,0 0 0,0 1 1,0-9 0,0 7 1,4 1-2,0-8 0,5 9 1,-9-2 0,0 2-1,0-9-1,0 8 1,4-8 0,0 0 0,0 0 0,0 0 0,0 7 1,1-7-3,-5 0 3,0 9-1,0-9 1,0 0 0</inkml:trace>
  <inkml:trace contextRef="#ctx0" brushRef="#br0" timeOffset="1109">10215 6793 78,'4'0'0,"0"8"0,0-8 0,3 0 0,6 0 0,-5 0-7</inkml:trace>
  <inkml:trace contextRef="#ctx0" brushRef="#br0" timeOffset="2544">10511 6541 60,'3'12'13,"-3"-3"-7,0-9-4,0 12 0,0 4-1,0-8 0,0-1-1,0-7-1,0 13 2,0-5-1,0-8-1,0 8 1,0-8 1,0 8-1,0 4 3,0-3-3,0-9 2,-7 12 0,-1-12 0,8 12 1,-13-12-1,1 13-1,0-13 1,4 8 0,8-8-1,-8 8-2,8 0 1,-8 0 1,0 1-2,8-9 2,0 0 0,0 0 0,0 0 1,0 0-1,0 0 0,0 0 0,0 0-3,0 0 3,0 0-8,0-5-21</inkml:trace>
  <inkml:trace contextRef="#ctx0" brushRef="#br0" timeOffset="3914">10434 6289 1,'0'0'1,"0"0"1,0 0 11,0 0 17,0 0-13,0 0-9,0 7-5,0 2 0,0-9-2,0 0 0,0 12-1,0-4 0,0 4 1,0 1-1,0-5 1,0 0 0,0 0-2,0 1 1,0 3 2,0 4-2,0-8 1,0-1-1,0 6 0,4-1 0,0-4 0,0 1 0,-4 3 1,0-3 0,0 15-1,0-16 0,0 0 3,0 0 3,0 0-2,0 4-2,0 0-1,0-3 0,0-9 0,0 12-1,0-4 0,0-1 1,0 2 0,0-1-1,0-8 1,0 12-1,0-4 0,0-8-1,0 9 1,0-9 3,0 12 1,0-12 0,0 8-1,-8-8-2,8 9 1,-13 7 3,5-8-2,8-8-2,-8 8 0,0-8-1,8 8 0,-12 1 4,12-9 0,-8 12-1,-4-12 0,3 7-2,-3 2 4,-56 27-2,55-36-4,5 0 1,8 0 1,0 0-2,0 0 3,0 0 0,0 0-14</inkml:trace>
</inkml:ink>
</file>

<file path=ppt/ink/ink11.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11T09:22:29.572"/>
    </inkml:context>
    <inkml:brush xml:id="br0">
      <inkml:brushProperty name="width" value="0.05292" units="cm"/>
      <inkml:brushProperty name="height" value="0.05292" units="cm"/>
      <inkml:brushProperty name="color" value="#FF0000"/>
    </inkml:brush>
  </inkml:definitions>
  <inkml:trace contextRef="#ctx0" brushRef="#br0">5030 1201 3,'0'0'4,"0"0"3,0 0 1,0 0 9,0 0-12,0 0-2,0 0-1,0 0-1,-7 0-1,-2 12 0,1 1 1,0-1 0,-13 24-1,10-16 0,-2 9 0,-3 3 0,-29 45 1,21-36 0,-4 4-1,-1 4 0,5 0 0,-1-1-1,0 1 2,6 4-1,-22 45 0,25-53 0,-1 0 0,5-5 1,-8 37-1,12-39-1,0-2 1,8 1 0,0-1 0,0-4 0,0 1 0,0 0 1,0 0 0,0-5 1,0 0-1,4-4 0,4 2 0,0-7-1,4 2 2,0-5 0,5 1 0,-5-5-1,-1 0 1,6 0-1,4-3-1,2-9 2,2 8 0,4-8 0,-1 0-2,1 0 1,-1 0-1,8-5 0,1-2 2,4-5-2,-1 0 2,1-5-1,-4 0 1,-1 1-2,102-70 3,-64 26-3,6-18 0,-39 37 0,0-4 0,-1-4 1,-3 1-2,-4-6 1,-5-2 1,-4-5-1,-3-4 0,-1 0 0,0-5 0,-3-3 0,-6 0 0,2 4-1,-5-1 1,-8 6 0,0 2 1,0 9-1,0 5 0,0 3 0,-17 4 0,2 9 0,-2-1 0,-3 5 0,0 0 0,-1 2 0,-3 6 0,4 3 0,-5 5 0,1 0 1,0 0 0,-1 5-1,5-2 0,-5 6 0,-3-2 0,-29 5 0,29 0 0,4 0 0,3 0 0,0 0 0,6 0 1,-2 0-1,1 0-1,-1 0 1,2 0 0,-2 8 0,1 1 0,4-9 0,4 7 0,0 2 0,-1-1 1,-3 4-2,4 0 1,-1 0 0,-2 0 0,-1 1 0,-5-1 1,1 4-2,-4 1 1,-1-1-1,2 5 2,-2-2-1,-4 2 2,6-1-1,-2 0-2,4 1 0,2 3 1,-2 1 0,5 7 0,-5 5 0,2 8 0,2 0 0,-3 4 0,3 3 0,2 0 0,-6-2 0,5-1 0,0 0 0,-4-5 0,4-3 0,3-4-2,9-4 2,0-5 1,0-4-1,0 0 0,0 1 0,0 24 0,0-25 0,0-4 0,0 1 0,9-5 0,-1 0 0,-1 1 0,10-5 0,3-12 0,4 9 0,87-9 2,-67 0 0,5 0-3,0 0 1,3 0 0,1-5 0,4-3 2,4 4-2,4-4 0,74-1 1,-75 9-2,180 0 2,-211 0-1,24 0 1,-33-4-3,-4 4 3,8 0 0,-15 0 0,-9 0 0,-4 0 3,0 0-6,0 0 3,0 0-3,0 0 3,0 0 0,0 0 0,0 0 0,0 0 1,0 0 2,0 0-1,0 0 1,0 0-3,0 0 0,0 0 0,0 0 0,-13 0-1,1 0-6,-4 0-22</inkml:trace>
  <inkml:trace contextRef="#ctx0" brushRef="#br0" timeOffset="10796">5205 10376 1,'0'0'1,"0"0"1,0-5 2,0 5 1,0-3 0,0-2 2,0 1-1,0 4 2,0 0 0,0 0-4,0 0 0,0 0-2,0 0-1,0 0 0,0 0 1,0 0 0,0 0 0,0 0 0,0 0 3,0 0-1,0 0 1,0 0 0,0 0 2,0 0 0,0 0 0,0 0 0,0 0 0,0 0 0,0 0-1,0 0-1,0 0-2,0 0 0,0 0-2,-12 0 1,4 0-2,0 0 1,-1-3 0,1-2 0,0 1 6,0 4 2,0 0-4,0 0-2,0-3-2,0-2 3,-1 1-2,1 4 1,-4 0-2,4 0 0,-4 0-1,-5 0 1,5 0 2,-3 0-2,-2 9-1,0 3 0,1 0-1,0 0 1,0 0 0,-9 13 2,10-9-2,2 4 0,-12 21 0,14-26 0,-2 27-2,5-22 2,-4 5 0,4-1 1,-1 4-1,9 0 0,-11 1 0,3 0-1,-1 28 2,-3-33-1,12 0-1,0 30 2,0-30-1,0 1-2,0-1 2,0-5 1,0 2-1,0-5-1,4 1 1,4-5 1,1 0-1,23 25 0,-20-28 0,0-2 1,1 5-1,-2-3-2,35 6 1,-2-6 3,1-1-1,3 0-5,-3-8 7,32-8-3,-20-4 0,0 0 2,-28 4-2,-1-1-1,25-7 2,-33 8-1,0-4-1,-3 0 4,-1-1-2,1-3-1,-2-1 3,-2 2 1,3 2 0,-3-3 0,-6 4-4,1 0 0,4-5 1,1 1-1,11-17 1,-16 17 0,0-13-1,-8 17 0,0-4 2,0-17 0,0 17-2,0 1 0,-8-2 0,8 1-1,0 0 1,-8-17-3,8 21 5,-8-5 1,8 1-5,-12 0 3,4-13-2,-5 17 2,1-4-1,1 4 0,2-1 1,1 1-1,0 0-2,-1 0 3,1-1-1,0 5 0,1 0 1,-6 0-1,5 0 2,0-1-2,8 2 1,-13-1-3,1-1 3,0 2-3,0 2 0,-4 5 3,3 0 0,2 0-1,-2 0 2,1 0-3,0 0 3,3 0-2,2 0-1,-1 0 1,-1 0 2,1-4-2,0 1-2,-4-2 2,0 5 0,0 0 1,-1 0-1,1 0-2,-5 0 3,2 0-1,2 0 1,1 0-1,0 0-1,-4 8 2,4-8 0,-1 12-3,1-12 3,1 9-1,-2-9 0,5 0-2,8 0-6,0 0-9,0 0-8,0 0-4,0 0-4,4 0-12</inkml:trace>
  <inkml:trace contextRef="#ctx0" brushRef="#br0" timeOffset="12181">5299 9667 3,'0'0'5,"0"0"4,0 0 30,0 0-27,0 0-5,0 0-3,0 0-2,0 0-1,0 8 1,-9-8 0,9 40 8,0-31-9,0-1 0,0 45 10,0-36-6,0-2-2,0 6 0,0-1-1,0 4-1,0 5 1,-8 29 0,8 3 4,-8-33-4,0-1-2,8 2 1,-9 0 2,9 0-3,-7 0-1,7-4 3,0 51 2,0-48-3,0-2 1,0 2-2,0 0-1,0-4 2,0 5-1,0-5 0,0 1 1,0 20 1,0-25 0,-8 25 4,-5-21 2,1 25 2,0 0-4,12-25-4,-9-3-1,2 3-1,-5 25 5,12-29-5,-9 5 0,1-1 2,8 0-2,-8 1 1,0-1 2,8 1-1,-8-5 0,8 4-1,-8-3-1,8-1 1,-8 28 5,0-27-3,-1 4 0,-3 36 5,1-41-4,11 1 0,-9-2-2,1 2 1,8 0 0,-8 3 3,8 0-3,0 1-1,0 3 1,0 1-1,0 3 0,0 1 0,0-5 2,-9 1-1,9 12 3,0-29-4,0-1 1,0-11-1,0 9 0,0 0-1,0-9-2,0 0 2,0 0 2,0 0 0,0 0 1,0 0 4,0 0 4,0 0 0,0 0 3,0 0 1,0 0-5,0-5-3,0 5-1,0 0-2,0 0-1,0 0 4,0 0-2,0 0-2,0 0-2,0 0 3,0 0-3,0-4-1,0 1-1,0-3-3,0 3-17,0 3-38,0-4-32,0-8-31</inkml:trace>
</inkml:ink>
</file>

<file path=ppt/ink/ink12.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18T08:42:46.202"/>
    </inkml:context>
    <inkml:brush xml:id="br0">
      <inkml:brushProperty name="width" value="0.05292" units="cm"/>
      <inkml:brushProperty name="height" value="0.05292" units="cm"/>
      <inkml:brushProperty name="color" value="#FF0000"/>
    </inkml:brush>
  </inkml:definitions>
  <inkml:trace contextRef="#ctx0" brushRef="#br0">2418 11963 4,'0'0'5,"0"-4"21,0-1-11,0 1-5,0 0-1,0 0 6,0-4 0,0 4-3,0-4 0,0 8-8,0 0 9,0 0-4,0 0 3,-17 0 1,17 0-7,-11 0-6,-1 16 0,-1 0 0,-35 58 2,-62 149-3,85-141 0,25-41 1,-8-9-1,8 29 3,0-37-3,0 30-2,4-38 3,4 1 1,5-2-1,-1-2 0,12 15-2,-12-16 4,1 0-2,39 12 0,-35-24 0,15 0 1,-15 0 0,-2 0-1,22 0 5,-24 0-4,-2 0 0,2 0 3,-1 0 2,4-3 0,0-1-3,1-4-2,-1-5 0,1 1 4,2 0-1,30-25 6,-24 13-8,0-4 1,-2-1-1,-2 1 1,-1-2-1,0-1 3,1-6-2,-6 1-1,-2 3 2,-1 4 0,1 1 1,-5-5-3,-1 5 0,-3-5 2,5 0-2,-5 5 1,0-5 0,0-3 0,-4 4-2,0-1 0,0 0 0,0 5 4,0-1-1,0 5-1,0 4-2,-8-1-1,-1 1 2,9 4 2,-11-1-4,3 1 1,-5-5 0,1 5 1,0 1 1,0-2 1,0 0-3,-1 5 0,1 0 2,0 4-1,0 0-2,0 4 3,-5 0-4,1 0 6,0 4-7,0-4 3,-1 4 2,2 0-2,-2 0 1,5 0-3,-1 0 1,1 0-2,0 0 4,-4 0-3,4 0 1,-1 0 2,-2 0-2,2 12-2,1 0 2,-5 0-2,2 0 3,-2 1 2,1 3-5,-1 0 3,2 0 0,-2 1-3,1 2 2,0-2 1,-1 0-2,1-1 2,4 0-1,0 0 1,4 1-1,8-5-4,-8 4 4,-1 0 1,9 1-1,-8-1-2,8 0 1,0 1 0,0 4-1,0-2 2,0 6 1,0-5 1,0 1-3,4 3 1,0-4 0,0 4-2,1-3 2,-1-4 2,0-2-2,0-2-2,0-1 3,0-12-1,4 12 0,-4-12 0,4 9-3,0-9 3,5 0 0,-1 0 1,4 0-1,4-5 1,5-2-3,3-2-1,1 1 3,-5 4 2,0 0-1,0 0-1,1-1-3,-1 2 3,-3-2 1,-1 5 0,-4 0 1,0 0-3,1-4 4,-1 1-6,-4-2 4,0 5-3,-4 0 2,1-4 2,-1 1-2,0-2 1,4 1-1,0 4 0,5-5 0,-1 2-2,0-1 3,0-1-2,1 1 1,-2 0 0,2 4 2,-5 0-2,-4-4 1,1 4 0,-5-4 6,0 0 7,-4 0 0,3 4 0,-3 0 1,4 0-5,-4 0 2,0 0 3,0 0 1,0 0 7,0 0 4,0 0 2,0 0-3,0 0-3,0 0 1,0 0-10,0 0-4,0 0-1,4 0-6,-4 0-2,0 0-3,0 0 7,0 0-7,0 0-1,0 0 0,0 0 6,0 0-1,0-4 0,0 0-4,0-1 2,0 5 2,4 0-1,5-3-2,-5-1-1,8-4 2,-8 4 2,1-1-2,-1 1 2,-4 4-4,0-3 0,0-2 0,0 5 4,0 0-4,0-4-181,0-8-95</inkml:trace>
  <inkml:trace contextRef="#ctx0" brushRef="#br0" timeOffset="9819">3296 12220 61,'0'0'6,"0"0"0,0 0-1,0 0 1,0 0-2,0 0-2,0 0 0,0 0-1,8 0 0,3 0 0,6 0-1,73 0-1,-37 0 2,4 0 0,27 0 0,6 0-1,-37 0 0,-8 0 0,-26 0 1,-6 0-1,7 0 0,-11 0 1,-5 0 0,0 0 0,-4 0 1,4 0 1,-4 0-1,0 0 0,0 0-4,0 0 0,0 0-13,0 0-6,0 7-47</inkml:trace>
  <inkml:trace contextRef="#ctx0" brushRef="#br0" timeOffset="10734">3884 12016 10,'-7'-5'62,"7"5"-44,0-4-9,0 1 5,0 3-9,0 0-2,0 0 0,0 0-2,0 0 2,0 0-2,0 0 1,0 0 0,0 7-3,0 2 1,7-1 1,1 5 0,5-1-1,3 0-1,0 0 3,0 0-3,5 0 1,-1 0 0,0 0 0,1 1 0,3-1 2,-3 0-4,-1-3 2,-4-9 0,0 12 0,-3-12 1,-1 8 0,-4-8-1,-4 0-1,0 0 2,0 0-3,-4 0 4,0 0-3,0 0 0,0 0 2,0 0 0,0 8 0,0-8-2,0 12 1,0 0 1,0-3-1,0 3 1,0-5-3,0 5 3,0-12 0,0 9 0,0-9 2,-12 0 1,-4 0-1,-5 8 1,-3 0-1,-5-8-2,-3 12 1,-1 0 0,1-3-2,-5-1 0,5 1 0,3 3 1,5-5-1,4 2 0,0 3-1,3 0 2,5 0-2,0 0 0,12-3-1,-9-9-9,9 7-12,0-7-5,9 0-11</inkml:trace>
  <inkml:trace contextRef="#ctx0" brushRef="#br0" timeOffset="11435">4718 12016 9,'0'0'21,"0"-12"21,0 7-33,0 1-2,0-4 1,0 4 0,0 1 0,0-2-1,0 5-1,0 0-1,0 0 3,0 0 3,0 0 1,0 0-1,0 0-1,0 0-3,0 0-3,0 0 1,0 0-2,-9 0-3,9 0 2,-8 0-2,8 17 1,-8-2 0,8 6-1,-8 4 0,0 3 0,8 4 1,-12 0-1,4 6 1,8-6 0,-13 1-1,13-1-2,-8 0 2,8-3 1,0-4 0,-8-1-2,8-3 1,-8-2 1,8-2-3,0-1 3,-8-4 0,8 1-1,0-1 0,0-4 1,0 8-2,0-8-8,-8-8-9,8 9-9,0-9-7,0 0-1,0 0-48</inkml:trace>
  <inkml:trace contextRef="#ctx0" brushRef="#br0" timeOffset="11977">4701 12312 13,'-8'0'25,"8"0"-2,0 0-10,0 0-6,0 0-1,0-3-1,0 3 4,0 0-7,0 0-3,8 0 0,4 0 1,1 0 0,-5 0 0,4 0 0,4 0 0,-4 0 1,5 0 0,-1 0-1,0 0 1,5 0-3,-6 8 3,6-8-1,-4 0 0,-2 0-1,-3 0 1,1 0 0,-5 0-3,0 0 1,1 0-3,-2 0 0,-3 0 1,-4 0-1,0-5-1,0 2-3,0-6-11</inkml:trace>
  <inkml:trace contextRef="#ctx0" brushRef="#br0" timeOffset="12543">5136 12032 14,'0'-4'25,"0"-4"-2,0 4-5,0-1-6,0 5-4,0 0-4,0 0-2,0 0 0,0 0-1,0 13 5,0-5-1,0 4 8,0 0 1,-8 4-4,8 5-5,-8 3-3,8 4 0,-13 1-1,5 4-1,0 4 1,0 3-1,0 0 0,0 2 1,0-2 1,-5 1-2,5-4 0,0-1 0,-12 29 0,12-12 1,8-33-1,0-3-2,-12-1 3,12 1-1,0-5-1,0-4 1,0 1 0,0-1 0,0-8-8,0 0-8,0 0-8,0 0-7,0-8-11</inkml:trace>
  <inkml:trace contextRef="#ctx0" brushRef="#br0" timeOffset="13129">5364 12171 22,'-8'0'20,"8"7"-2,0 1-14,0 5-1,0-1 0,0 4 2,0 1 0,4 2 0,0 2 1,-1 28 16,-3-25-14,0 5 3,0 3-2,0-3-3,0-1-2,-7 5-2,-6-5 2,5 2-2,8-6-4,-12 20 2,3-24 0,9-4 0,0 1 0,-8 0 1,8-5-3,0-3-1,0-9-12,0 7-35,4-7 17</inkml:trace>
  <inkml:trace contextRef="#ctx0" brushRef="#br0" timeOffset="13718">5339 12199 16,'0'-13'28,"0"1"-9,0 0-9,0 0-4,0 0 1,4-1 1,4 1 4,1 0 2,-2-5-3,-3 5-4,4 0-4,1 0 1,-1 0-1,0 0-2,5 4 1,-2-1 0,1 6-2,1 3 0,3 0-1,0 0-1,0 0 3,1 0-1,3 12 1,21 20-1,-17-12 0,-4 5 1,-3 3 0,-5 5 0,-4-1 0,-8 2-3,0-3 2,0 2-1,0-5 1,-8-7 1,0-1 2,-4-3-1,-5-1-1,5-3 2,-4-1-3,0-12 2,-1 7-1,1-7-1,4 0 1,0 0-2,4 0-16,-5 0-23</inkml:trace>
  <inkml:trace contextRef="#ctx0" brushRef="#br0" timeOffset="15599">2565 15329 11,'3'-4'20,"1"4"0,0-3-3,-4 3-2,0-5 0,0 5 3,0 0 1,0-4 1,0 4 2,0 0-2,0 0 3,0 0-2,0 0-5,0 0-6,-11 0-3,2 0-3,-3 0 1,0 0-2,-1 0 0,-2 9-3,-2 3-2,1 0 3,-5 4-1,1 5 0,-4 3 0,0 4-2,-1 0 4,4 5-3,6 4-1,-2 3 4,5 5 0,-1-4-2,6 36-1,7-48 2,7-5-1,2-4-3,7 1 3,5-4 0,7-10-2,5-7 2,3 0 0,4 0 0,5-7 0,4-6 0,0-3 2,-4-5-3,-1-4 0,0 1 1,2 5 1,-10-2-2,-4 5 1,-3-1 0,-4 1 0,-1-1 0,-8 5 0,-3 0 0,-2-4 1,-3-5-1,-3 5 2,-5-5-2,0 2 2,0-5-2,0-1 0,-13 0 2,2 0-2,-6 1 0,-4 5 2,-2 1 1,-6 3 0,1 2 1,-5 1-2,-3 4 2,-5 4-4,-73 4 3,49 21-4,4 10 0,37-10 2,4 4-4,3-1-17,9 1-31,8-1-15</inkml:trace>
  <inkml:trace contextRef="#ctx0" brushRef="#br0" timeOffset="16442">2650 15121 23,'8'-7'45,"-8"-2"-29,0 5-2,0 0 7,0 0 1,0-4 11,0 3-13,0 5 41,0 0-35,0 0-22,0 0-1,0 0 0,-13 13-1,1 11-1,-12 37 3,24-33-4,-8 76 4,8-64-6,0 4 2,0 5 2,0 61-3,0 61-1,0-111 2,0-2 0,0-1-2,8 0 3,8 102-1,-12-110 2,-4-5-1,4 2-3,-4-6 4,0 0-2,0 26 2,0-42-2,0-3-2,0-9 3,-8 0-2,8-12 3,0 0-1,0-5-1,0-2 1,0-2-2,0-3 0,0 0 3,0-4-4,0-1 2,0-2 0,0-2-8,0 0-12,0 0-15,0 2-12,0 2-8,0-2-1</inkml:trace>
  <inkml:trace contextRef="#ctx0" brushRef="#br0" timeOffset="18365">3475 15814 4,'0'0'3,"0"0"0,0 0 0,0 0 0,0 0 6,0 0 5,0 0-3,0 0-3,0 0-1,0 0 0,0 0 2,0 0 0,0 0-2,0 0-1,0 0-2,0 0 2,0 0-1,0 0-1,0 0 0,-9 0 0,9 0 0,-8 0 0,8 0 4,0-5-2,0 1 1,-8 0 3,8 4 0,0 0 0,-8 0 3,8 0 0,0 0 0,0 0-4,0 0 1,0 0-4,0 0-1,0 0-4,0 0 1,0 0-3,8 0 1,0 0-2,5 0 2,2 0-1,6 0 1,8 0 2,-1 0-4,8 0 2,5 0 2,0 0-3,3 0 2,-4 0-2,2 0 2,-10 0-2,-3 0 2,-10 0-2,-2 0-1,-5 0 4,-3 0-1,-5 0 1,-4 0-1,4 0-1,-4 0 1,0 0-4,0 0 4,0 0-2,0 8-9,0-8-14,0 12-14,0-12-9,0 9-1</inkml:trace>
  <inkml:trace contextRef="#ctx0" brushRef="#br0" timeOffset="20012">4352 15496 12,'0'-7'36,"0"-19"44,0 6-32,0 8-18,0 4 4,0 8-14,0 0 15,0 0 19,0-9-8,0 9-23,0 0-4,0 0 9,0 0-22,0 0-5,0 12-2,4 58 3,8-9-2,16 229 0,-24-254 0,9 74-2,-9-89 2,0-6 2,-4 22-5,12-28 3,-3-9 1,23-46 40,-3-27-22,43-151 0,-60 179-18,1 5 1,-1-2 5,-4 6 0,0 4 14,8-42 8,-12 58-17,-4-12 1,0 3-11,0 14 0,0 6-3,0 1 1,0 1 1,0-3 0,4 6-2,1 0 1,-1 0-5,0 0 5,0 0-15,0 0-143,3 0 81,-2 0-8,3 0 6,-4 9 8,4-9 7</inkml:trace>
  <inkml:trace contextRef="#ctx0" brushRef="#br0" timeOffset="21457">3877 15642 8,'0'-3'13,"-8"3"28,8-4-26,-9-5 8,1 9-10,8 0 0,0 0-4,-8-4-1,8 4-2,0-4 1,0 4-1,-8 0 3,8 0 14,0 0 11,0 0-18,0 0-5,0 0-4,0 0-2,8 21-4,0-9 2,5 5-4,-1-2 1,3 6 0,6-1 0,0 0 0,3 1-1,16 15 2,-19-19-2,3-1 3,-4-3-2,-3-1 3,12 12-4,-10-8 0,-11-7 2,-8-2 1,0 1 2,0-8 1,0 0 5,0 13 0,0-5-2,-24 8 1,12-4-9,-4 0 2,-41 25 1,-4 4-2,44-25 0,-19 17-4,15-17-10,2 0-17,-2-4-15</inkml:trace>
  <inkml:trace contextRef="#ctx0" brushRef="#br0" timeOffset="22309">4949 15741 16,'0'0'28,"0"0"31,0-5-39,0 1-5,0 4 0,0 0-3,0 0-7,0 0-1,0 0-2,0 0 0,0 0 0,0 0 0,0 12-1,0-3-1,0 3 4,-8 0 1,8 8 2,-12 4 0,-1 2-4,2-2 0,11 4-1,-13 0-1,13 5 0,-8-5-1,0-7 1,8-4 0,-8-5-2,8 0 2,0-12 2,0 0 9,0 0 7,0 0 0,0-4-5,0-9-3,0-6-4,0-15-3,0-7-2,8-2-1,4-11 0,1-7 0,2-4 1,2 0 0,-1 4 3,1 4 1,-6 4 5,6 12-9,-5 4 2,1 9-4,-2 4 1,10-1 0,-1 5-1,0 4 1,5 7-3,-2 5 2,-2 4 1,-4 0-4,-1 17 5,-8 3 0,-4 9-6,-4 0 4,0 2 1,-9 10 0,-2 0 0,-6-4-1,1-1-1,-8 0 1,-5-3 3,1 0-3,-1-5-2,1-7 4,-1-5-1,2-4 0,-2-12 0,5 0-2,3 0-5,5 0-32,7 0-33,9-7-13</inkml:trace>
  <inkml:trace contextRef="#ctx0" brushRef="#br0" timeOffset="36056">2495 13062 9,'0'0'11,"0"-5"6,0 2-4,0-1-5,0-1-2,0 5-3,0 0-2,0 0 0,0 0 0,0 0 4,0 0 14,0 0-8,0 0 2,0 0 1,0 0 0,0 0-2,0 0-1,0 0-4,0 0 5,0 0-5,0 0-6,-8 0 0,8 0 0,0 9-1,-8 3 1,0 0-3,-5 9 3,2 0 0,-2 3-1,1 0 0,0 4 0,-1 5 1,2-1-1,-2 1 0,5-4 0,-4-1 1,-1 0-3,-10 25 3,14-36-1,1-5 0,8 0 0,-8-4 0,8-8 1,0 0 1,0 9-1,0-9 3,-13 0-4,6 7 2,-1-7-2,-9 0 0,9 0 1,-4 0 0,4 0 1,0 0-1,8-7 4,-12-10-1,-5-32-1,17 16-4,0 17 3,17-45-3,-13 49 1,4 0 0,-4 0 0,0 4 0,4-1 0,0-3-1,0 4 0,9-12 2,-9 11-1,8-3 2,-12 8-5,0 4 3,12 0-1,-7 0 1,7 0 0,-13 0-2,6 0 2,-1 0 0,0 0 3,13 21-3,-13-9-2,3 4 4,2 0-2,-1-3-1,1-1 1,-2 4 0,6-4 1,-1 5-2,1-1 1,2-3 0,2-2 0,-5 1-2,-4 1 4,0-1-5,1 0 1,-1 0 4,-4-4-2,12 1 3,-12-9-3,37-9-28,-29 1 8,5 0-6,-1 4-5,-4-4-7</inkml:trace>
  <inkml:trace contextRef="#ctx0" brushRef="#br0" timeOffset="37995">2106 12899 4,'0'0'3,"0"0"18,0 0 12,0 0-22,0 0-9,0 0 12,0 0-10,0 0 1,-9 0 0,-3 0-4,0 8 0,-86 78 1,46-37-1,43-34 0,1-6-1,0 7-1,0 13 2,-1-5-1,9-7 0,-7-1 1,7 0-1,0 21 0,0-13 0,0 5 1,0-17-1,0 29-2,11-25 2,-6-5 0,28 43 0,-21-38-1,-9-8 2,5 0-1,1-8 0,-5 13 1,21 15 0,-2-16-3,-10-3 2,16 3 1,-22 0-1,10-5 0,-13 2 0,0-9 1,0 8-1,4-8-2,-4 8 2,1 1 0,-1-1 1,-1 4-3,1 0 3,12 4 0,-3 1 0,-1-17-1</inkml:trace>
  <inkml:trace contextRef="#ctx0" brushRef="#br0" timeOffset="39439">2877 12940 4,'0'0'4,"0"0"0,0 0 1,0 0 2,0 0 2,0 0 1,0 0 2,0 0-4,0 0 0,0 0 1,0 0 0,0 0-2,0 0-1,0 0-3,0 0-1,0 0-1,0 0-2,0 0 3,0 0-3,4 25 1,0-18 0,5 2 1,3 12-1,3 15 2,-10-29-4,-1 5 3,0 1 0,0-1-1,4 1 0,1 7 0,-1-12 0,-5 4 0,5 0 0,-4 1 0,1-1 1,-1-3-1,0 2 2,-4 1-2,4 5 1,0-5-1,-4 0 2,0 0-1,0 5 0,0-5-3,0 1 3,0-1-2,0 0 2,0 12-1,0-24 1,0 20-1,0-8 0,0-3 0,0-9 1,0 12-1,0-4 0,0 4 1,0 0-1,0 1 1,-8-13 0,8 12 1,-8 0-2,8-12 2,-9 12 0,1 0 2,1 1 0,-18 23 3,8-8-3,-2 17-4,6-32-1,5 11 2,8 0-1,0-24 1,0 13-3,0 4 3</inkml:trace>
  <inkml:trace contextRef="#ctx0" brushRef="#br0" timeOffset="55211">2645 17116 4,'0'0'5,"0"0"21,0 0-11,0 0-3,0 0-3,-16 0 0,16 0-6,-7 0-2,7 0 2,0 0-2,-9 0 1,9 0 2,-8 0 1,8 0 10,0 0-9,0 0 5,0 0-7,0 0 1,-8 0-3,0 0 0,8 0 0,-13 0-1,13 9 1,-11-2-1,11 5 2,-13 1-3,5 3 2,0 0-2,-9 29 0,9-21 2,1 5-1,7 0-3,-9 96 2,9-47 1,0 39-1,0-79 1,9 23 0,-6-37-3,1 5 1,-4-1 3,0-3-3,0 4 3,0-1-1,0-4-2,0-3 1,0-2-2,0 2 4,0 0-2,0-2 2,0 2-2,0-4 2,0-1-2,0-4 0,0 0 0,0 0 1,0 1-2,0-13 2,0 8-3,0-1 4,0 2-1,0-9-2,0 0-1,0 12 3,0 0 1,0 1-2,0-13-1,0 0-13,0 0-11,0 0-14</inkml:trace>
  <inkml:trace contextRef="#ctx0" brushRef="#br0" timeOffset="57297">2536 17157 14,'0'0'19,"0"-5"1,0 2-7,0-2-4,-8 1-3,8 1-4,0-6 0,0 6-1,0-2 0,0-3-1,0 4-1,0-4 1,0-1 1,8 5-1,0-4 0,0-4-1,1 4 3,-2-4 2,1-1 0,0 5 1,1 1-3,-5 1-1,8 3 1,-4 3-2,4-3 1,0-3-1,5 3 0,4-1 0,-2 0 0,2 0 0,-2-5 0,2 9 0,-4 0 0,-1 0 0,0 0-1,-4 0 1,1 0 0,-1 0 0,-5 0 1,6 0-1,-5 13 1,0-2-1,9 7 1,-9-7-2,-5 2 1,1-1 0,0-5 1,0 2-1,1 3 1,-1 0-2,-4 1 1,8 16 0,-4-17 0,0 25 2,-4-30-3,4 5 1,-4-4 0,0 1 0,0 7 3,0-8-1,0 0 3,-8 0-2,8 0-1,-12 1 1,-12 7 0,7-7-1,17-2-2,-20 1 1,7-8 0,6 9-1,-1-9 1,-21 8 1,16-8-2,2 0 0,-1 0 0,-9 8 2,13-8-2,-1 0 1,9 8-1,-11-8 0,-1 16 0,3-7 1,-11-9-1,13 0 0,-2 7 0,1-7 1,-9 9 11,17-9-9,0 0-1,0 0 0,0 0 0,0 0-4,0 0 3,0 0-1,0 0-1,9-9 1,-1 5 0,0 4 0,1-3 0,2 3 0,1 0 0,1 0-3,-1 0 5,-1 0-1,2 0-2,12-5 2,-13 5-1,-1 0 0,18 0 0,-12 0 1,-2 0-2,2 0 1,-5 0 1,1 0-1,11 0-1,-12 0 1,-4 0 0,16 8 0,-16 0 1,5-8-2,-1 8 1,1-8 0,-2 12 0,6-12 0,-5 9-2,-4-9 3,8 8-1,-8-8 1,-4 8-1,-4-8 1,0 0 2,0 12-1,0-12 2,0 9 0,0 3 1,0 0-3,0 0 0,-12-4 0,4 1-1,8 3 2,-12-4-3,4 0 4,0 4 0,-1 0 1,-3 1-3,5-5 3,-2-1-3,1 6 4,-4-5 2,-1 0-1,2 5-2,-2-1 0,5-3 0,0-9-1,0 7-2,-1 1 0,-2-8-1,-1 12 1,-1-12 4,5 13-4,-5-13-2,2 0 5,-1 0 1,-1 8 0,1-8-2,-1 0-2,-2 8 0,3-8-3,-1 8 3,-3-8-1,4 0-4,0 9 3,-1-9 2,1 7-2,4-7 0,1 0 2,-2 0-4,1 0 3,-4 0 1,3 0-2,1 0-2,-3 0 3,-2 0 0,5-4-3,0 4 2,-1-3-3,1 3-10,0-5-11,-4 1-7,4 4-3,0-3-4,0-2 2,-1-3-8</inkml:trace>
  <inkml:trace contextRef="#ctx0" brushRef="#br0" timeOffset="60661">2203 17030 19,'0'0'15,"0"0"12,-8 0-9,-1-4-9,-7 0 6,9 4-11,-14 0 4,0 8-1,9-8-4,5 8 5,-6-8-4,13 9-1,-12-9 1,12 8-1,-13 4 0,-6 8 1,19-12-4,-13 5 1,5-1-1,0 0 1,8 0-1,-13 5 1,13 2 1,-11 6-2,11-1 1,-8 1-1,8 0 3,0 27 0,0-24-2,0 1 1,0 33 2,0 3 2,4-29-4,15 75-1,-10-71 1,-1 0-2,4 1 0,1-4 0,2 1 1,2-6-1,-1 0 0,0-4 2,0-4-4,1 1 2,0-4 0,-2-1 0,-3 1 2,5-1 0,-2 0-2,2-4 0,0 1 1,-1-1-3,0 0 2,0-4 0,1 0 0,-2 0 2,2 2-3,-5-2 2,1 0-1,2 0 0,-2-4 0,3-8 1,1 12-10,-2-12-22,2 0-18</inkml:trace>
  <inkml:trace contextRef="#ctx0" brushRef="#br0" timeOffset="61761">3267 16883 13,'0'0'20,"0"0"-3,0 0-7,0 0-5,0 0-3,0 0 0,0 0 2,0 0 5,0 0-2,0 0 8,4 0-10,0 0-3,4 0 2,-3 0-2,3 0-2,0 0 3,-1 9 0,22 3 12,-16-4-8,-1 5-4,16 15 5,1 9 0,-14-14-1,6 7-2,11 27 1,-11-29-5,4-4 2,15 25 1,5 0-3,-21-29 2,-4 1-3,1-1 2,-5 0 1,37 57 20,-45-56-12,-8 61 28,0-58-35,-8 0 1,-4 25 3,-22 37-1,11-29-3,-2-4-3,13-25 1,-37 46 2,33-49-2,0-6-4,-1 2 2,2-1 0,-2 0 1,5-3 1,3-5-9,9-3-29,-8-2-26,8-7-15</inkml:trace>
</inkml:ink>
</file>

<file path=ppt/ink/ink13.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18T08:45:38.196"/>
    </inkml:context>
    <inkml:brush xml:id="br0">
      <inkml:brushProperty name="width" value="0.05292" units="cm"/>
      <inkml:brushProperty name="height" value="0.05292" units="cm"/>
      <inkml:brushProperty name="color" value="#FF0000"/>
    </inkml:brush>
  </inkml:definitions>
  <inkml:trace contextRef="#ctx0" brushRef="#br0">18238 6411 6,'4'0'13,"0"-4"12,-4-1-6,0 1-5,4 1-5,-4-6 0,4 6 0,0-2 0,-4-2 2,0-2-1,0 5-7,0 4 2,0 0-2,0 0 2,0 0-3,0 0 0,0 0-1,0 0 5,0 0 12,0 0-13,0 0 7,0 0 2,0 0-3,0-8 1,0-1-1,0-7-4,25-114 1,-9 81-8,4-8 0,25-68 0,-20 59 0,97-272 1,-103 281-1,18-41-1,-25 57 1,13-23 3,-13 36-3,-4 7 0,8-16-1,-16 29 1,4 8-2,-4 0 0,4 0 4,-4 0-3,0 41 1,0 36 1,0-37 0,0 6-1,4 2-1,0 5 1,5 0-1,-5 1 0,12 38 3,-16-92-2,8 45-1,-4-3 0,8 30 1,-8-40 1,0 2-2,1-2 4,-5 1-2,0-5-4,0 0 3,0-4 0,0 6 1,0 22 0,0-31-2,0 0 1,0 10 1,4-19-3,0 1 1,4-5-6,0-8-16,-5 8-11,18-8-52</inkml:trace>
  <inkml:trace contextRef="#ctx0" brushRef="#br0" timeOffset="665">18473 5792 33,'-8'-7'30,"8"-6"-12,0 5-8,0-1-3,0 5 4,0 0-4,0 4-4,0 0 0,0-4-3,0 0 1,4 0-1,4 4 0,1 0 0,-1 0 0,-4 0 0,4 0 0,1 0 0,2 0 0,6 0 0,27 0 1,-15 0-1,-1 0-1,5 0 1,-1 0 0,-3 12 0,-1-4 0,-7 1 2,-5-9-4,-4 8 2,-4-8 3,-8 0-3,-13 0 0,13 0-2,0 0-7,0 0-7,0 0-8</inkml:trace>
  <inkml:trace contextRef="#ctx0" brushRef="#br0" timeOffset="1336">19201 5555 9,'0'0'11,"-8"0"0,8-3-4,0 3 1,0 0 2,0 0-3,0 0-2,0 0 0,0 0-1,0 12 2,0 0 1,0 5 2,-8 3-3,8 4-1,-13 6-2,1 1 0,1 6 0,2 4-1,-3 0-1,-1 3 2,1 1-2,1 4-1,-2-4 1,-3-1 0,3 1-1,-3-4 1,0-4-1,0-5 2,3-3-2,1-10 0,12-2-1,-7-5 1,7-4 0,0-8-1,0 0 0,0 0-5,4 0-11,7-8-7,2-12-54</inkml:trace>
  <inkml:trace contextRef="#ctx0" brushRef="#br0" timeOffset="2013">19254 5369 3,'8'-8'1,"4"4"0,0-4-1,5 8 1,2 0-1,2 0 0,-4 0 0,-1 8 2,0 4 24,0 4-10,1 1-6,-6 3-4,-7 9-3,-4-1 0,0 4-1,0 5 1,-11 4-1,-18 49 2,-3-1 0,11-48-1,0-1-1,2 0-1,-2-7 2,0-4-3,-19 32 1,32-48 0,8-6-1,0 1 1,0-8-2,0 8 1,0-8-2,21 0 4,-5 8-1,-5 1-2,2-1 1,-1-1 0,1 6-2,-9-1 2,-4 13 4,0-12-2,-13-1-1,-52 24 13,33-28-3,-5-8-3,-3 8-5,-5-8-1,4 0-1,5 0 0,-1 0 0,8 0-2,2 0-4,2 0-21,5 0-18</inkml:trace>
  <inkml:trace contextRef="#ctx0" brushRef="#br0" timeOffset="4184">19876 5792 4,'0'0'7,"-9"0"2,9 0 4,0 0 1,0 0-5,0 0-4,0 0 0,0 0-1,0 0 0,0 0-1,0 0 0,0 0 0,0 0 2,0 0 0,0 0 0,0 0-1,0 0 0,0-4-1,9-12 1,3 8-2,16-13 0,-12 9-3,90-29 1,-74 33 0,5-1 0,3-3 0,82-12 1,-85 20 0,-4-4-1,-5 4 0,-4 1 0,0-2 2,-15 5 1,-5 0 0,0 0 2,-4 0-1,0 0-3,4 0 0,-4-4 0,0 4 0,0 0-1,4 0-1,-4 0-10,4 0-12,4 0-9</inkml:trace>
  <inkml:trace contextRef="#ctx0" brushRef="#br0" timeOffset="4913">20371 5393 39,'0'0'34,"0"0"-24,0 0-1,0 0 9,0 0-15,0 0-1,4 0-2,4 0 2,5 0-2,-2 0 0,6 0 0,3 0 0,61 37 0,-31-13 0,-31-11 0,2-1 0,0 0 0,-6 0 0,2 0 0,-1 1-2,0-5 3,0-1-1,-3 2 0,-1-1 0,12 4 1,-12-3 0,1 3-1,-5-4-1,7 0 3,-15 29 0,-11-29 0,-1-8 1,-41 25 2,-69 43 0,0 18-2,90-66-3,-54 37-1,65-37 0,6-3-9,2-5-14,5-12-5</inkml:trace>
  <inkml:trace contextRef="#ctx0" brushRef="#br0" timeOffset="5772">21367 5352 9,'0'0'14,"0"-3"46,0-2-51,0 1-2,0 4-2,0 0-1,0 0-5,0 0 3,0 9 0,0 18 2,-9 19-4,-7 3 0,3 40 0,-15 61 4,16-117-3,0 21 1,3-14-1,9-24-1,0 0 0,0-3 0,-7-1 0,-1 0 0,8 0 0,-8 0 1,8-4-2,-9-8 1,9 9 1,0-1-1,0-8-6,0 0-8,13 0-6,-1-8-16</inkml:trace>
  <inkml:trace contextRef="#ctx0" brushRef="#br0" timeOffset="6534">21399 5287 7,'4'-3'12,"0"3"5,0 0-5,0 0-3,-4 0-3,0 0-3,0 0 1,4-5 0,5 1-4,-1 1 0,7-2 1,2 1-1,4 1 0,11 3 1,29-5 0,32-3-6</inkml:trace>
  <inkml:trace contextRef="#ctx0" brushRef="#br0" timeOffset="7201">21394 5597 25,'13'0'20,"-1"0"-9,-3 0-5,-1 0-4,-1 0 0,1 0-1,1 0-1,-1 0 0,0 0 0,5 0 1,-2 0-2,1 0 2,5 0-1,-5 0 0,-3 0 0,-2 0-1,-3 0 2,0 0-1,-4 0 1,0 0 0,0 0 0,0 0 0,0 0-3,0 0 3,0 0-3,0 0 4,0 0-4,4 0-11,0 0-40</inkml:trace>
  <inkml:trace contextRef="#ctx0" brushRef="#br0" timeOffset="8238">21948 5405 6,'0'-3'14,"0"-2"10,0 1-4,0 4-2,0-4-5,0 0-1,0 0-1,-9 4-4,9 0-2,0 0 0,0 0-3,0 0-1,-8 0-1,8 0 1,0 0-2,0 0 2,0 12-1,0 5 1,0-1 1,0 4-2,0 1 1,0 3-1,0 4 0,0 5 2,0 0 0,0 3-2,0 1 0,-8-5 3,0 0-3,8-3 0,-13 5 3,13-7-4,-8-2 2,8-1 1,-7 1 0,7-10-1,0 2 0,0 0-3,0-5 3,0-4 0,0-8 0,0 9-2,4-9 2,3 0 1,1 0 1,1 0 1,3 0-2,20-26 0,-11 10 0,40-53 6,-45 41-5,0 0-2,0-1 0,1 0 2,-5 0-3,0-2 1,0 2 0,5 0 0,-1-3-1,0-2 1,-4 7-1,5-7-2,-5 3 2,-1 2 0,14-20 5,-16 33-5,-5 4 3,-4-1-1,0 5 1,0 0-1,0 8 0,0-4-2,0 0 2,0 4-4,-13 0 2,1 8 0,-5 4-11,2 0-14,-2 5-12,-3-5-1</inkml:trace>
  <inkml:trace contextRef="#ctx0" brushRef="#br0" timeOffset="9754">22492 5694 3,'-9'0'6,"9"0"6,0 0 8,0 0-3,0 0-7,0 0-2,0 0-3,0 0 0,0 0-1,0 0-3,0 0 0,4 0-1,9 0 0,3 0 0,0 9 0,5-2 0,3-7 0,0 9 0,1-1 0,-1-8 0,1 8 0,-2-8 0,-2 0 0,-4 0 0,15 0 0,-16 0 0,-3 0 0,-2 0 0,26 0 0,-33 0 1,-4 0 0,0-4-1,0 4 1,0 0-3,0 0 0,0 0-5,0 0-6,0-4-15</inkml:trace>
  <inkml:trace contextRef="#ctx0" brushRef="#br0" timeOffset="10571">22854 5503 13,'0'0'22,"0"0"18,0 0-27,0 0 11,0 0-19,0 0-2,0 0-1,0 0 1,0 0-5,4 0 3,4 12 0,-1-4-1,1 5 0,5-1 0,3-5 1,-3 6-3,2 0 3,30 27 1,-33-28-2,-4-3 0,9 10 0,-9-7-2,1-3 2,2 12 1,-3-14-1,-4-7 0,0 9 0,1-1 1,-1-8-1,0 8 0,0-8-1,-4 0-1,0 0 4,0 0 4,0 0-2,0 0 2,0 0 8,0 0-9,0 0 2,0 0-2,0 8 0,-8-8 0,-5 8-5,-71 33 5,59-33-4,-3 1 0,-1-9-1,4 12-1,-24 0 1,26-12 1,-15 16-2,27-16-2,-1 0-17,3 9-50</inkml:trace>
  <inkml:trace contextRef="#ctx0" brushRef="#br0" timeOffset="19430">23621 5581 8,'0'0'5,"0"-5"1,0 1 0,0 4 0,0 0 0,0 0 1,0 0-3,0 0-2,0 0 0,0 0-1,0 0 0,0 0-1,0 0 4,0 0 1,0 0 4,0 0-5,0 0 0,0 0 0,0-4 1,0-12 3,0 7-4,0 2-2,0-6 7,0 9-6,0-4 1,0-3-2,0 5 1,0-1 1,0 7 8,0-5-5,0 2-3,0-1 0,-12 4-2,4 0-1,-4 0 0,-1 0-1,5 0 1,0 0-3,-4 7 3,0 2-1,4 0-2,-1-9 3,-3 11 0,-12 14 0,12-13-1,-37 53-1,37-45 1,-1 5 1,1-4 0,1 3-2,-2 0 1,5 0 1,-4-3-1,-1 4 0,6-5-2,-6 16 2,13-20 1,-8 1 0,8-2-3,0-2 1,0-1 1,0 0 1,0 1-1,0-5-2,4 0 2,5-8-2,-1 9 2,3-9 0,6 0 0,-1 0-1,4 0 2,1 0-1,4 0 1,-6 0-1,2 0 0,15-5 1,-36 5-1,17-7 1,-1-6-2,0 0 1,0 1 1,1-4-3,-1 0 2,12-20 2,-15 15-2,-1 5 0,-4-5 2,-5 6-2,2-2 0,-1 0-1,-4-3 1,4 4 1,0-1 0,4 5-1,-4-1-1,0 1 1,-4 1 1,0 3-1,0-1 1,0 1-1,0 4 0,0 1 1,0-6-1,0 5-1,0 0 2,0 0-2,0 4 3,0-4-3,0 0 1,0 0-1,0 0 0,0-1 2</inkml:trace>
  <inkml:trace contextRef="#ctx0" brushRef="#br0" timeOffset="19560">23702 5576 161,'0'9'0,"0"3"0,0 4 0,0 1 0,0 7 0,0 4 1,0 5 0,0-1-2,0 1 1,0-1-2,0 5 2,0-4 0,0-1 2,9 1-4,-1-9 2,-1 1-9,6-5-11,7-4-9,8-16-17</inkml:trace>
  <inkml:trace contextRef="#ctx0" brushRef="#br0" timeOffset="20272">24084 5169 8,'0'-4'11,"0"4"7,0 0 0,0 0-4,0 0-2,0 0-3,0 0 3,0 0 5,0 0-12,-8 0-3,8 0-1,-9 0 0,9 0 0,0 8 0,0 4-1,-11 5 1,3 4 0,-17 28-1,13-21 2,-4 8-3,4 4 1,-1 2-7,1-2-16,12-4-14</inkml:trace>
  <inkml:trace contextRef="#ctx0" brushRef="#br0" timeOffset="21376">24263 5451 12,'0'-5'16,"0"1"5,-8 4-4,8-3-6,0-2-3,-9 5-2,9 0-3,0 0-1,0 0 0,0 0-1,0 0 0,-8 8 0,8-8 0,-7 12 1,7 1-2,-13 2 1,5 3 0,0 1 1,0 5-1,-5 5-1,2 0 0,-2 3-2,5 5 3,0 0-1,-5-1 1,6 1 0,7-5-1,-8 2-1,0-7 3,8-6-2,0-1 0,-9-4 0,9-3 0,0-1 0,0-12-1,0 0 2,0 0 0,0 0 0,9 0-2,3-4 1,8-4-1,5-5 1,2 1 0,7 0 0,-2-5 0,5 5 0,3 0 0,1 0 0,-4 5 0,-5 1-1,0 6 1,-3 0 0,-5 0 0,-4 0 0,1 0 1,-6 9-3,-2 0 3,-9-9-1,-4 11 1,0-3-1,0 1 0,0 3 2,-12 0-2,-4-4 2,4 0 0,-1 1 0,1-9 2,-4 8-2,-4 0 1,-5-8-3,1 13 0,-5-6 0,5-7 1,0 8-1,-4-8 0,3 0 0,0 0 0,5 0 1,-5 0-1,6 0 1,-2 0-3,5 0-6,0 0-8,8 0-8,8-8-54</inkml:trace>
  <inkml:trace contextRef="#ctx0" brushRef="#br0" timeOffset="22060">24775 5084 9,'0'0'8,"0"0"-1,-9 0 11,9 0-8,-8 0-3,8 0-2,0 0 1,-11 0 2,11 0-1,-13 0-2,5 0-1,8 9-1,-44 19 10,31-16-12,1 0 1,-1 0-1,6 0 2,-1 4-2,-4 5-1,-1 3 1,1 1 0,0 4-1,0 2 0,0 3 0,3 2 1,-3-3-1,4 0-4,8-2-15,-8-6-14</inkml:trace>
  <inkml:trace contextRef="#ctx0" brushRef="#br0" timeOffset="23417">19949 6293 23,'-8'-9'28,"-1"1"-13,9 4-7,-12 0-4,12 0 0,0 4 1,0 0-1,0 0-2,0 0 0,0-4-1,0 0-1,0 0 3,0-1 5,4 2 4,-4-1 3,0 4 2,0 0-4,0 0-2,0 0-2,0 0-3,0 0-4,0 0-1,0 0 0,4 0-3,5 0 2,3 0-1,20 24 3,-7-12-4,7 5 3,45 15-1,12 1 0,-44-17 1,45 17-2,-46-17 2,-3-4-2,20 12 2,-37-15-1,-4-9 0,13 16 0,-20-16 2,-6 0-2,5 8 0,1-8-1,-5 0 0,0 0 1,0 9 0,0-2 1,-4-7-2,-4 0 2,0 0-2,0 0 2,4 0 1,0 0-4,0 0 2,0 0-6,0 0-20,5 0-8,-5 0-8</inkml:trace>
  <inkml:trace contextRef="#ctx0" brushRef="#br0" timeOffset="24090">20838 6219 26,'0'-3'30,"0"3"-11,0 0-7,0 0 1,0 0 0,0 0-3,0 0-3,0 0-5,0 0 0,0 7-1,0-7 3,0 9-2,0-1 1,0-1-2,0 2 0,0-1 0,0 4 1,0 1-2,0 3 1,0 1-1,8-2 2,1 6-2,-1-1-1,3 4 1,2-3 0,-1-1 1,5 0 0,-2 1-1,6-1 0,0-3 1,-6-1-1,-2 0 0,-1-4-2,-4 1 2,0-5 0,-3-1 1,-2-7-1,-3 9 1,0-1 3,0-8-1,0 12 0,0-12 3,-8 12 1,-8-4-3,-9 1 1,-3-1-4,-5 1 3,-3 3-2,-4-5 4,-2 2-4,-2-1-1,-1-8 1,1 12-2,-1-12 1,0 13-1,9-13 0,7 0 0,9 0-1,8 0-1,-1 0-6,13 7-18,0-7-9,0 8-1,13-8-57</inkml:trace>
  <inkml:trace contextRef="#ctx0" brushRef="#br0" timeOffset="25200">21508 6562 61,'0'0'13,"0"-5"12,0 5-15,0 0-4,0 0-2,0 0-3,0 0 0,0 0 0,0 12 0,0 0-1,0 5 0,0-1 0,0 4 0,0 26 2,-12-18 0,5 0-3,-2-4 1,1 5 1,0-4-1,8-6 0,-13 14-1,5-20-3,8-13-2,0 8-4,0-8-2,0 0 0,0 0-4,0 0-13</inkml:trace>
  <inkml:trace contextRef="#ctx0" brushRef="#br0" timeOffset="25669">21399 6443 38,'0'-8'26,"0"-4"-9,0 3-7,0 2 2,0 2 8,0 1-3,0 4-7,0 0-6,0 0 0,0 0-3,0 0-2,8 0 2,4 0 0,1 9-2,2-9 1,6 12 1,0-12-1,2 12 0,2-12 0,-1 12 0,1-4 0,3 0-2,-3-8 2,-1 9-2,4-9-11,-3 0-6,-1 0-1,1 0 4,-6 0 0,2 0-13</inkml:trace>
  <inkml:trace contextRef="#ctx0" brushRef="#br0" timeOffset="26906">21834 6550 29,'0'0'27,"-8"-5"-11,8 1-9,0 0-3,0 0-1,0 4-2,0 0 0,0 0 0,-9 0-2,9 0 5,-8 0 1,8 0 3,0 0-1,0 0-3,0 0-3,0 0 2,0 12-3,0 0 2,0 0-2,0 5 1,0 2 1,4 2-2,5 21 2,-9-18 1,4 0-1,0-4-2,3 4 3,-3 0-1,0 1 1,0-4-3,-4-1 2,5-4-2,-1-3 2,0-1-1,0-12-1,0 8 0,4 1 1,-3-9 2,-1 0 2,0 0 6,-4 0 0,0 0 0,0 0 0,3 0-4,1 0 0,0 0 4,-4 0 0,0 0 0,0 0 4,4 0 1,5 0-3,-1 0 0,0-9 2,-4 6 6,0-2-3,1 1 4,-5 4-2,0 0-3,0 0-3,0 0-3,0 0-6,0 0 0,0 0-3,0 0 5,0 0-6,0 0 2,0 0-2,0 0 0,0 0 0,0 0 1,0 0-4,0 0 6,0 0-7,0 0 2,0 0 5,0 0-6,0 0-1,0 0 6,0 0-1,0 0 0,0 0-4,0 0 0,0 0 4,0 0 0,0 0-1,0 0-4,0 0 5,0 0 3,0 0 1,0-4 3,0 4 3,4-33 21,-1 21-31,13-17 0,-7 13-1,39-69-2,-48 85 1,8-21 0,1 2-2,3 2 2,0 0 2,-4 1-3,0 0 3,0 0-2,1 4 0,-1 0-2,0 0 1,-4 3 1,-4 5-1,0 0 3,0 4-3,0 0 3,0 0-3,0 0 3,0 0-9,0 0-1,0 0-20,0 0-15,0 8-10,0 1-6,0-2-3,0 5-4,0-3 10,12-1 9,0-8-63</inkml:trace>
  <inkml:trace contextRef="#ctx0" brushRef="#br0" timeOffset="27382">22403 6789 21,'0'0'34,"0"0"-11,0 0-9,0-5-6,0 5 5,0-3 2,0-1-2,0 4-10,7 0-1,1-5-1,9 2 1,-1-1-2,4 4 0,5 0 1,0 0-3,2 0 2,2 0 0,-1 0 0,-3 0 0,-1 0 0,-3 0 0,-5 0 1,0 0-1,-4 0 1,-4 0-1,-3 0 0,-1 0 0,0 0 0,-4 0-2,4 0 3,0 0-2,3-5-6,2 2-11,3-6-2,0 5-4,-3-4-52</inkml:trace>
  <inkml:trace contextRef="#ctx0" brushRef="#br0" timeOffset="28287">23353 6911 14,'0'0'26,"0"0"2,0 0-6,0 0-11,0 0-2,0 0 2,0 0 0,0 0-3,0 0-1,0 0-4,0 0 2,0 0-1,0 0-3,0 0 0,-8 9-1,8-2 0,-13 2 0,5 11 0,8-12 0,-7 4 0,-2 12-1,1-15 2,8-1-1,0-8 1,0 8 2,0-8 3,0 0 3,0 0 4,0 0 13,0 0-13,0 0-1,0 0 1,0 0 1,0 0-4,0 0-1,0 0 1,0 0 0,0 0-2,0-4 9,0 4-10,0 0 3,0 0-6,0 0 1,-8-9 8,0 6-3,8 3-3,0-4 2,0 4-7,0-5-1,0 2-1,0 3 1,0 0-2,0 0 0,0 0-1,-28 0-88,7 0-13</inkml:trace>
  <inkml:trace contextRef="#ctx0" brushRef="#br0" timeOffset="29676">23492 6781 22,'0'-4'28,"-9"-1"-7,9 2-4,0-6-7,-8-3 0,0 5-8,-1-5 1,9 3-1,-12 1-1,4 0 0,1 4 2,-2 0 3,-3 0-1,4-1 1,-1 1-3,-14 4 0,23 0-3,-13 0 2,-3 0 2,3 0-3,-35 9 3,39 3-4,-2 0 1,-42 41 1,24-21-2,17-19 0,-12 20 0,12-18 0,3 2 0,9 0 1,0 10-1,0-14 1,0 2 0,0-2-3,0-5 3,0 8-2,4-4-1,9-12 3,-5 0-1,-1 9-2,2-9 3,-1 0-1,0 0 2,5 0-1,-1 0 1,-5 0-3,2 0 4,3-4 0,-4-1-1,0-2 0,5 2-1,11-11-1,-12 8 1,0 0 0,1 0 0,-6-1 0,6 2-1,-1-2 3,-4 1-1,1 4 1,-1 1 0,-5-6 0,5 1 0,0 0 1,-3 0 2,3-1 6,-4 2-4,4-2-2,-4 1-4,5-4 0,-2-9 7,1 13-2,-4 0 1,5-1-1,-5-3 0,0 5-3,0-1-1,0-1 0,0 2 1,-4-2 1,0 6 4,4-2 2,-4 1-7,0-4 1,0 8 0,0 0-2,0-4-1,0 0 1,0 0-3,0 0 0,0 4 2,0 0 3,0 0-1,0 0 10,0 0-8,0 0-5,0 0 2,0 24-2,-8-8 3,0 1-2,-5 2-1,1 2-3,1 4 2,-2-1 0,1 5-3,-1-4 3,5 2 2,8-2-2,-8-1 1,8-3 0,0-2-2,0-2 0,0-5 0,0 1-1,8-1 2,5-12 0,-1 9 0,-4-9 0,5 0 2,2 0-4,6 0 2,0 0 0,-2 0 4,2 0-2,-2 0-3,-2 0 2,-5 0 1,1 0-4,-5 0 4,-4 0-1,0 0-1,-4 0 2,0 0-4,0 0-7,0 0-21,0 0-22,0-5-21,0-3 3</inkml:trace>
  <inkml:trace contextRef="#ctx0" brushRef="#br0" timeOffset="30772">23905 6630 10,'0'-4'12,"0"4"25,0 0-24,0-4-2,0 4-2,0-4 0,0 0-1,0 4-3,0 0-3,0 0 0,0 0-1,0 0 2,0 0 1,0 0 3,0 0 0,0 0 3,0 0-1,0 0-1,0 0-1,0 0-1,0 0-5,0 0 0,0 0 0,0 0 0,0 0 0,0 0 2,0 0 0,0 0-1,0 0 3,0 0-2,-8 0-1,8 0-1,0 0 1</inkml:trace>
  <inkml:trace contextRef="#ctx0" brushRef="#br0" timeOffset="31713">23897 6614 204,'0'0'2,"0"8"-2,0 0 0,0-8 1,0 0 1,0 12-2,-7-3 1,7 3 6,-9 0-2,9 5-3,-8-1 1,8 0-2,-8 4 1,-5 17-1,13-17 1,-8 0-1,8 1 1,-11-4-2,11-1 0,-9 20 2,9-15 3,-12-2 2,12-2-3,-8 3-2,0-3-1,-1-1 2,2 1-2,7-1 1,-8-4-1,8-3-1,0-9 2,0 7-2,0 1-1,0-8 2,-9 0-1,9 9 0,-8-2 3,8 5 1,0-3-3,-12-1 2,12-8 1,0 8 1,0-8-1,0 0 1,0 0 0,0 0-2,0 0 2,0 0 2,0 8-3,0-8 1,0 0-3,0 0-1,0 0 0,0 0 2,-8 0 2,8 0 1,0 0 4,0 0 3,0 0-3,0-8-6,0 0-1,0-4-1,8 0-3,-4 0 1,4-5 2,5 1-4,-5 0 2,3-1-2,6 1 2,-1-1 0,1 1-2,3 0 3,0 4 1,0 0-6,1 0 4,-1 3 3,-4 1-6,0 1 5,1 2-2,-5-2-2,-3 7 1,-2 0 1,-3 0-1,4 0 2,-4 0-4,0 0 4,5 0-2,-1 7 0,0-7 0,-1 12 2,2-12-1,-5 12-1,0-12 1,-4 12 3,0-3-5,0-9 1,0 12 3,0-4 0,0 0-2,0 0-2,0 1 2,0 3 3,0 0-4,0-4 2,0 0-1,0 4 3,-12-3-5,0-1 5,0 5-5,-1-1 3,1 0 1,0-5-1,-4-7-3,0 12 3,3 0 1,-2-12-2,-2 13 1,1-1-1,-5-3 0,1-9 2,-5 8-2,2-8-1,2 0 2,4 7-1,2-7 2,-2 9-1,1-9-3,-1 8 1,-2-8 2,2 0-1,5 0 1,0 0-4,0 0-23,4 0-27,8 0-125</inkml:trace>
</inkml:ink>
</file>

<file path=ppt/ink/ink14.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18T08:54:50.711"/>
    </inkml:context>
    <inkml:brush xml:id="br0">
      <inkml:brushProperty name="width" value="0.05292" units="cm"/>
      <inkml:brushProperty name="height" value="0.05292" units="cm"/>
      <inkml:brushProperty name="color" value="#FF0000"/>
    </inkml:brush>
  </inkml:definitions>
  <inkml:trace contextRef="#ctx0" brushRef="#br0">9044 11678 70,'-24'-179'10,"24"8"-5,4 4-11,65-151-25</inkml:trace>
  <inkml:trace contextRef="#ctx0" brushRef="#br0" timeOffset="63781">20428 6004 9,'0'-4'14,"0"-8"28,0 7-36,0-2-2,0 2 1,0 5-2,0-4-1,0 1 0,0 3-3,0 0 8,0 0-1,0 0-1,0 0 1,0 0-1,0 0-3,0 0-1,0 0 2,0 0-2,0 0 0,4 12-1,0-5 0,0 6 0,-4-1 2,0-1 0,0 7 3,0 1 1,0 10 0,0 0-1,0 0 0,-8 3-1,-5 4-4,-2 0 2,2 1 1,1 1-3,0-6 0,-1 4 0,13-3 1,-11-5-1,11-4 0,-8 2 0,-1-2-1,9-4 1,-12 0 0,4 13 3,8-26-3,0-7 1,0 13-2,0-5 0,0-8 3,0 0-4,0 0 4,0 0 0,0 0-5,0 0 4,0 0-3,0 0-8,4 0-12,4-8-9,-4-8-14</inkml:trace>
  <inkml:trace contextRef="#ctx0" brushRef="#br0" timeOffset="64570">20172 5947 17,'0'-4'22,"0"-4"-8,0 3-5,0-3-4,0 0-2,8 0-2,0 3 0,4-2 0,5 2-1,-5 2 3,0-6 0,0 5 2,0 0-2,1 4 0,-5 0-2,3-4 0,2-3-1,3 2 0,5-2 0,3-2 1,1 5 0,3 0-2,0 4 2,5 0-3,3 0 4,5 0-2,-1 0-1,-3 0 1,-4 0 0,-5 0 0,-8 0 1,-3 0-1,-5 0-1,-4 0 2,0 8 1,-8 4-3,0 0 1,0-4 1,0 5-1,0-6-11,0-7-17</inkml:trace>
  <inkml:trace contextRef="#ctx0" brushRef="#br0" timeOffset="65432">21211 5858 5,'0'0'9,"0"0"9,0 0 1,0 0-6,0 0-5,0 0 1,0 0-2,0 0 7,0 0-11,0 11-1,-7 2 1,-1 3 1,0 4 0,-5 9-1,1 7 0,-4 6-1,-4 6 3,-1 5-4,-3 4 0,-1 7 0,-3 2 3,4-1-2,-1-4-1,5-4-1,4-3 0,-1-11 0,6-2 2,2-7 0,9-6-2,-8-4 0,8-8 1,0 1 0,0-10 1,0-7 1,0 0-2,8 0 0,5 0 3,2 0-1,27-3 2,-14-6-5,1 5 0,3-4-1,4 1 2,1-2-1,3 5-2,1 0 4,3 4-2,6-4 0,-2 4 0,1 0 1,0 0 0,3-4-1,-3 4 0,-8-4 0,-9 4-1,-7 0 1,-5 0 0,-4 0 3,-7 0 6,-5-4 4,-4 4-6,0 0-2,0 0-4,0 0 0,0 0 1,0 0-4,0 0-11,0 0-24,0 0-7,0 0-64</inkml:trace>
  <inkml:trace contextRef="#ctx0" brushRef="#br0" timeOffset="67702">20229 7905 5,'0'0'5,"0"0"3,0-5 9,0 2 1,-8-1-4,8 4-3,0 0 1,0 0 1,0 0-2,0 0-4,0-5-1,0 1-1,0 1-1,-8 3 5,8 0-6,-9 0 0,-3 19 2,-12 18-1,8-12-3,-45 73 0,36-62 0,-11 37-1,8-15 0,15-39 1,13-2-1,-8-5 3,8-12 14,0-5-5,0-7-2,12-56-5,-12 68-5,16-53-2,9-17 3,4-7 1,3-8-2,77-176-2,-72 183 3,4 5-1,-5 8 0,4 7 0,-2 10-2,-2 4 3,0 7 0,1 8-2,-9 5 1,1 8-2,-9 3 1,0 5 2,-7 4-2,-1 4 3,-3 0-3,-2 12 1,1 5 1,-8 7-1,0 9 0,0 7-2,-12 13 2,-4 12 0,-5 13 0,1 3 0,-4 5 0,3-1 0,2-3 2,-2-4-2,4-14 0,5-7 1,5-11-3,-2 22 2,9-39 2,0-8-7,0 7-37,0-28 11,0 0-3,0 0-11</inkml:trace>
  <inkml:trace contextRef="#ctx0" brushRef="#br0" timeOffset="68029">20387 7636 8,'0'-7'11,"0"2"4,0 1-2,0 4-7,0 0-2,0 0-3,0 9 0,9 3-1,-1-5 1,3 2-1,2 3 1,7-4-1,4-8 0,5 0 0,-1 0-5,5 0-9</inkml:trace>
  <inkml:trace contextRef="#ctx0" brushRef="#br0" timeOffset="68747">21139 7367 12,'0'-9'15,"0"9"-1,0-3-5,0 3-4,0 0-2,0 0-2,0 0 0,0 0 0,0 0 0,0 0 2,0 12 2,0 0 2,0 5 4,0 3-1,-8 9-4,0 2 1,-5 11 1,-3 10-2,-4 7-1,-1 2-3,2 3 0,-2 2-1,0-2-1,2-3 1,2-4 0,5-4 0,-1-8 1,5-4-2,8-9 0,-7-3 1,7-9-1,0-3 2,0-5-1,0-12 0,0 7 0,0-7 3,0 0 3,0 0-3,0 0-1,7 0-3,5 0 0,9-3 0,7-6 2,5 2-1,3-2 1,5 6-1,-4-2 0,-1 1-1,-3 4-1,-9 0 1,-8 0 0,-3 0 0,-2 0 1,-3 0 0,-8 0 0,0 0 1,0 0-1,0 0-4,0 0-6,5 0-21,-1 0-8</inkml:trace>
  <inkml:trace contextRef="#ctx0" brushRef="#br0" timeOffset="69828">22094 6028 17,'0'-3'28,"0"-3"-8,0 6-10,0 0-5,-9 0 2,9 0 4,0 0-4,0 0-2,0 0-2,0 0 2,0 0 3,0 0 4,-8 0-1,8 0-5,0 0-2,0 0 0,0 13-3,0-1-3,0 5-25,0-5-13</inkml:trace>
  <inkml:trace contextRef="#ctx0" brushRef="#br0" timeOffset="70332">22024 6533 24,'0'0'28,"0"0"-8,0 0-10,0 0-6,0 0-2,0 0 0,-8 0 0,0 12 1,-4 5-2,-4 2 0,-5 5 1,-3 5-2,-9 5 0,5-6 0,-5 0-1,1 1-8,3-5-16</inkml:trace>
  <inkml:trace contextRef="#ctx0" brushRef="#br0" timeOffset="71471">22890 6032 10,'0'0'18,"0"0"4,0 0-4,0 0-5,0 0-3,0 0 1,0 0-4,0 0-1,0 0-3,0 0-1,0 8-1,0 8 0,0 1 1,0 3-1,0 4 0,0 2 1,0 6-1,0 0 0,0 1-1,0 3 1,0 1 0,-13 0 1,-6 27 3,6-35-5,1-4 2,4-4-2,-1-6-1,1 10 4,8-17-3,0 0-1,0-8-67</inkml:trace>
  <inkml:trace contextRef="#ctx0" brushRef="#br0" timeOffset="72530">22540 6019 6,'0'0'8,"0"0"6,0 0 6,0 0-3,0 0-4,0 0-3,0 0-3,0 0 2,0 0-3,0 0-1,0-3-3,8-5 1,5 0 0,-1-1 1,4 1 0,0 1 1,5-5 1,3-1-1,1 0 1,3 5-2,1-4-3,3 0-1,1 4 1,3-1 0,4 2-1,2-2 0,2 1 0,0 1 0,1-2 0,0 0 0,-4 2 0,-9-1 0,1 4 0,-5-5 0,-3 6 0,-6-2 0,-2 1 1,-1 4-1,1 0 0,-6 0 2,-2 0 2,-9 0 2,0 0 3,0 0 3,0 0-1,0 0-1,0 0-2,0 0 0,0 0-1,0 0-4,0 0 0,0 0-2,0 0-2,0 0 3,0 0-5,0 0-22,0 0-19,-9 9-4,-2-9-7</inkml:trace>
  <inkml:trace contextRef="#ctx0" brushRef="#br0" timeOffset="75225">23528 6293 9,'-9'0'29,"9"0"-13,-8 0-6,8 0-3,0 0 15,0-17 13,0 9-31,0 4-1,0 4-1,0-4 1,0 4-4,0 0-4,0 0-15,0 8-9,-12-8-55</inkml:trace>
  <inkml:trace contextRef="#ctx0" brushRef="#br0" timeOffset="75617">23877 6077 52,'-8'-9'20,"-4"2"-6,12-1-3,-9-1-2,9 9-4</inkml:trace>
  <inkml:trace contextRef="#ctx0" brushRef="#br0" timeOffset="75761">23852 6053 112,'0'8'-2,"0"4"3,0 16 3,0-3-4,0 4 1,0 3-1,-8 4 2,-3 5-2,-2 0 1,-3 0-1,3-1 0,2-3 0,-1-1 1,-1-3-4,13-9-6,-12-3-3,12-5-2,0-4 0,0-12-9</inkml:trace>
  <inkml:trace contextRef="#ctx0" brushRef="#br0" timeOffset="76284">23840 5846 16,'0'-9'32,"0"1"-7,-7 4-10,7 4-6,-9 0 0,9-4 1,0 0-4,0 4-2,0 0-3,0 0-4,0 0 4,9 0-1,2 0 0,6 0 2,7 0-4,4 0 2,5 0 1,4 0-2,-1 0 1,1 0 0,-1 8 0,-4 0 1,1-8-1,-9 13 0,-3-13-2,-5 12-10,-3-12-2,-6 11-4,1 2-5,-8-6-30</inkml:trace>
  <inkml:trace contextRef="#ctx0" brushRef="#br0" timeOffset="76743">23585 6712 7,'32'-8'9,"1"4"0,3 0-1,1 4-4,-1 0-1,1 0-2,-4 0 0,-1 0-1,1 0 1,-5 0-1,-4 0 0,-4 0 0,-3 0 0,3 0 0,12 0 0,-15 0 0,-2 0 0,2 0-13</inkml:trace>
  <inkml:trace contextRef="#ctx0" brushRef="#br0" timeOffset="77149">24368 6431 41,'0'-8'30,"-8"-1"-10,8 2-4,-11-2-1,11 1-5,-9 8-5,9 0-4,0 0 0,0 12-1,-8-3 0,8-1 1,-8-8-1,8 12 0,0-12 1,0 0 1,0 8 1,0-8 1,0 0 2,0 0-3,0 0-2,0 0 1,0 0-4,-8 0-10,-1 0-14,-3 0-9</inkml:trace>
  <inkml:trace contextRef="#ctx0" brushRef="#br0" timeOffset="77945">21959 8036 11,'0'-13'33,"0"5"-5,0-8 6,0 4 6,0 12-23,0 0-8,0 0-4,0 0-4,0 0-3,0 0-4,0 19-95</inkml:trace>
  <inkml:trace contextRef="#ctx0" brushRef="#br0" timeOffset="78336">21557 9056 57,'0'-4'32,"0"4"-8,4-12 26,0 12-29,-4 0-7,0 0-4,0 0 0,0 0-6,-8 0-2,-4 9-1,-8 7 1,-12 12 0,-14 13-2,-72 81 0,53-45-2,1 0-11,3 0-26,12 1-8,8-13-5</inkml:trace>
  <inkml:trace contextRef="#ctx0" brushRef="#br0" timeOffset="79333">22390 8512 8,'0'0'16,"0"0"1,0 0-7,0 0-4,0 0-3,0 0 0,0 0 0,0 0 1,0 7 12,0 1-7,0 1 1,0 3-2,0-4-1,-8-8 0,0 8 2,8 1 6,0-9-5,0 0 5,0 0 7,0 0-5,0-17-9,0-3-5,8-9-2,4-8 2,4-8-3,5-7 1,-1-9-1,8-5 3,1-2-2,-1-2 2,5-2 3,-1 2 4,1 4-5,-1 6-1,-4 3-2,-3 7 2,0 10-1,-1 4 0,-8 8 0,-3 6-1,-2 6-2,-3 8 0,-4 4 0,1 4-3,-1 16 3,0 9 1,-4 12 0,0 11 0,0 9 2,0 13-1,-13 7-1,1 1 0,1 2 0,-2-2 2,5-5-3,8-8-1,-8-8-1,8-8 0,0-8 4,0-9 0,0-3 0,0-8-2,0-9-2,0 0 2,0-4 2,0 4-2,0-4-2,0-8-6,0 9-22,0-9-9,0 0-5,0 0 1,0 0-4</inkml:trace>
  <inkml:trace contextRef="#ctx0" brushRef="#br0" timeOffset="79692">22654 8215 14,'16'-9'40,"-3"5"-32,15 4-1,-7 0-6,-2 0-1,2 0 1,19 16 0,6-16-1,-27 0-3,-2 0-14</inkml:trace>
  <inkml:trace contextRef="#ctx0" brushRef="#br0" timeOffset="80136">23153 8154 69,'-7'0'24,"7"0"-3,-8-5-9,8 5 0,0 0-9,0 0-2,0 0-2,0 0 2,0 0-2,0 0 2,0 0 1,0 0 0,0 0 0,0-4 3,0-4 0,0 4 3,0-1-4,0 2 0,0-2-3,0 5-3,0 0-3,0 0-19,0 0-9,0 0-6</inkml:trace>
  <inkml:trace contextRef="#ctx0" brushRef="#br0" timeOffset="80681">23787 7966 18,'-7'-8'55,"7"8"-50,0 0-3,0 8-2,0 4 2,0-3-1,0 3 0,0 4 2,0 0 4,0 8-1,-12 0-2,3 9 0,-3 4-2,0 4 1,0 3-2,-4 1-1,-1-5 1,1 2-1,4-6 0,0 1 1,-1-5-1,1-3 0,4-9 1,8 1-2,-8-9-2,8 1-4,0-13-5,0 0-1,0 0-4,0 0-11</inkml:trace>
  <inkml:trace contextRef="#ctx0" brushRef="#br0" timeOffset="81127">23568 7766 18,'-12'-8'30,"0"0"-11,4 0-2,8-1-3,-8 6-6,8 3-2,0 0-5,0 0-2,8 0 2,7 0-1,10 0 1,8-4-1,4-1 0,3 2 0,9-2 0,3 5 0,1 0-1,-3 0 1,-6 0 0,-8 0-8,-7 0-11,-9 0-3,-8 0-8</inkml:trace>
  <inkml:trace contextRef="#ctx0" brushRef="#br0" timeOffset="81600">23422 8767 11,'0'0'23,"9"-8"23,2 1-36,1-2-5,1 6-2,3-2-1,0-3-2,4 0 1,5 4 0,-1 4-1,5 0 0,20 0 0,-21 0 0,-4 0 0,4 0 1,-3 0-1,0 0-2,3 0-7,-3-4-6,-2-4-12</inkml:trace>
  <inkml:trace contextRef="#ctx0" brushRef="#br0" timeOffset="82085">24166 8304 54,'0'-9'28,"0"5"-13,0-4-6,-9 8-4,9 0-1,0 0-2,-8 0-2,8 0-1,0 0 2,0 8-1,0 0-1,0-8 2,0 0-4,0 0 4,0 0 0,0 0 0,0 0 0,0 0 2,0 0 2,0 0 3,0 0 1,0 0-5,0 0-1,0 0 1,0 0-5,0 0-10,0 0-15,0 0-14</inkml:trace>
  <inkml:trace contextRef="#ctx0" brushRef="#br0" timeOffset="100951">8662 17266 1,'0'0'2,"0"0"-1,0 0 3,0 0 6,0 0 6,0 0 0,0 0-4,-8 0-5,8-4-2,-8 0 1,8 0-1,0 4-2,-8 0 2,8 0-1,-9 0-1,9 0-1,0 0 1,0 0 0,0 0 2,0 0 1,0 0 2,0 0 3,0 0-1,0-4 1,0 4-2,0 0 2,-7 0-2,7 0-2,0 0-1,0 0-1,0 0-2,0-4 1,0 4-3,0 0 0,0 0-3,0 0 1,0 0-1,0 0 1,7 0 2,2 0-1,3 0 0,21 0 1,-17 0-1,21 0-1,-17 0 1,0 0-1,1 0 1,19 0 2,-23 0-1,2 0-3,2 8 1,-1-8 1,13 0 1,-17 0-1,0 0 1,21 0-3,-17 0 2,0 0 1,1 0-2,-1 0 2,0 0-1,-3 0 1,-2 0-3,6 0 2,0 0 1,-6 0-1,6 0 0,-4 0 0,2 0 1,2 0-1,15 0-1,-19 0 1,-1 0 0,1 0 0,-2 0 0,18 0 0,-21 0 1,4 0-1,1 0-1,-5 0 0,4 0 1,17 8 1,-14-8-1,2 0 0,0 0 0,-2 0 1,2 0-2,0 8 1,-2-8 1,2 0-2,0 0 1,-6 0 1,2 0-2,-1 0 2,0 0-1,0 0 0,-3 0 0,-1 0 0,1 0 0,-2 0-1,6 9 1,-1-9 1,-3 0-1,2 0-1,2 0 2,-1 0-1,0 0 0,4 0 0,1 0 0,-1 0 0,0 0-1,25 0 1,-20 0 1,-2 0 1,2 0-3,-4 0 1,-1 0-2,0 0 2,-3 0 2,-2 0-3,6 0 1,-4 0 1,-2 0 0,2 0-1,-5 0 0,5 0 0,-2 0 1,2 0-2,-1 0 1,-3 0 0,-2 0 1,1 0-1,5 0 1,3-4-3,0 4 3,-3 0 0,-1 0-2,0 0 3,-4 0-4,1 0 3,-1 0-3,-1 0 2,-2 0 2,-5 0 0,4 0-3,-4 0 3,4 0-3,-3 0 1,3 0-2,-4 0 2,3-5 2,2 5-2,-5 0 1,0 0-2,-4 0 5,0 0 7,0-4-2,0 4 1,0 0-1,0 0-6,0 0 2,0 0-7,0 0 5,0 0-4,0 0 4,0 0-5,0 0 6,0 0 7,0 0 4,0 0 3,0 0-3,0 0-3,-13 0-6,-2 0-3,-2 0-3,1 0 2,-1 0-2,2 9 0,-6-9 2,0 12 1,-2-12-5,-2 8 1,-3-8 1,-1 0 2,1 0-2,-5 0 0,1 9-2,0-9 4,-5 0-4,5 0 3,-2 0-1,2 0 1,3 0-2,2 0 2,-2 0 0,5 0-3,-1 0 3,1 0-1,-1 0 2,1 0-4,4 0 5,-5 0-5,1 0 4,-1-5-2,-2-3-2,-2 4 3,-3 0-1,-2 0 0,2 0 3,3-1-3,2 1 0,-2 4 2,1 0 0,3 0-1,-3 0 0,3 0-1,5 0 1,0 0 0,3 0-1,1 0 0,0 0 2,-4 0-2,-1 0 1,1 0-3,-5 0 1,6 0 1,-2 0 1,0 0 0,2 0-3,2 0 0,-4 0 2,2 0 3,-6 0-3,4 9 1,2-9 1,-2 12-2,0-12 2,2 0-5,-38 8 3,24-8-1,17 0-2,-4 0 3,-1 0 1,1 0 0,0 0-3,-1 0 2,1 0 1,0 0-2,-37 9 1,40-9 2,6 0-3,-6 0 1,5 0 0,-1 0 0,2 0 0,-1 0 1,3 0-1,-3 0 1,4 0 1,8 0-4,-9 0 2,9-5 1,0 5-3,0 0 3,0-4-4,0 4 4,0 0 1,0 0-4,0 0 0,0 0 5,0 0-2,13 0-3,3 0 5,-7 0-5,3 0 3,32 0-5,-24 0 4,1 0 0,-1 0 0,0 0 0,1 0 0,4 0 0,23 9 2,9-9-3,0 0 1,-29 7 1,1-7-2,-1 0-1,29 8 4,-28-8-4,-2 0 2,2 0 2,-1 0 0,1 0-2,3 0-1,1 0 1,28 0-3,-33 0 6,-3 0-4,3 0 1,1-3 0,-5-2 0,1 1 0,-6 4 0,6 0 0,0 0 0,43-3-2,-68 3 2,29-5 1,-5 1 2,33 4-6,-28-4 6,-1 0-6,5 0 4,-1-4 0,-3 3-3,-5 1 3,0 4-3,1 0 2,-1 0 3,-3 0-3,-2-4 2,2 4-2,0 0-2,-2 0 2,6 0-2,-4 0 4,-2-4-2,6 4-2,-1 0 2,1-4 2,0 4-2,-2 0-2,2-4 2,-1 0 2,1-1-1,-1 2-3,-4 3 2,1 0-1,28 0 3,-33 0 1,-4 0-3,0 0-2,0 0 0,1 0 4,-2 0-3,2 0 1,-1 0 0,0 0 0,1 0 2,6-4-3,-10 4-1,-5 0 4,0 0 1,4 0-7,-4 0 4,1 0 1,-5 0-3,4 0 5,-4 0-5,0 0 4,0 0-1,0 0 12,4 0-3,-1 0 5,-3 0 4,0 0 2,0 0-7,0 0-4,0 0-6,0 0-2,0 0 2,0-5-6,0 2 2,0 3-20,0 0-244</inkml:trace>
  <inkml:trace contextRef="#ctx0" brushRef="#br0" timeOffset="111812">12616 15911 4,'0'0'5,"-9"0"4,9 0 6,-8 0 0,8 0-5,0 0-2,0 0-1,0 0 2,0 0-2,0-3-1,0 3-2,0 0-2,0 0-1,0-5 0,0 5 0,0 0-3,0 0 4,0 0-4,0 0 4,8 0-4,1-4 2,3 4 0,3-3 1,2 3-1,0 0 1,-2 0 0,2 0-3,3 0 2,0 0 0,-4 0 1,1 0 0,3 0-1,-4 0 0,1 0 0,-1 0 0,0 0 0,-4 0-2,1 0 2,-1 0 0,-1 0 1,6 7-1,0-7 0,3 8 1,0-8 0,1 0-1,-2 0 0,2 0-1,0 0 1,-2 0 0,-2 0 2,3 0-2,-3 0 1,-2 0-1,2 0-2,0 0 2,-6 0 1,14 0 0,-13 9-1,1-9 0,-2 7 0,1-7 0,5 9 0,-5-9 0,4 8 0,0-8 1,1 0 0,-1 0-2,0 7 2,5-7 0,2 0 1,2 0-1,0 0 0,-1 0 2,1 0-2,-2 0 0,2 0-1,3 0 1,-3 0-1,-4 0 0,-2 0 1,6 0 0,-5 0 1,5 0-2,-5 0 1,0 0-1,5 0 3,0 0 1,-2 0-1,2 0 1,3 0-1,1 0 1,-1 0-2,1 0-1,-1 0 0,1 0 0,-1-3 1,1 3-1,-1-4-1,1 4 2,-2-5-2,-2 5 0,24-3 1,-28 3 0,-2 0-1,2 0 0,15 0 1,-19 0-1,-1 0 0,0 0 1,0 0-1,1 0-1,-5 0 1,0 0 2,0 0-2,0 0 0,1 0 1,-2 0-1,2 0 0,-1 0 0,0 0 1,1 0-1,2 0 1,-2 0-1,-1 0 1,5 0-2,-2 0 3,2 0-4,-1 0 3,1 0-2,-2 0 1,-2 0 0,-5 0 2,0 0-2,5 0 0,2-4-2,2-1 3,-5 5-1,1-4 2,-6 4-2,1 0 0,0 0 0,5 0-2,-5 0 3,0 0-1,16-8 1,-16 4-2,1 4 1,-1 0 1,-4 0 1,0 0-2,0 0-2,-4 0 3,0 0 15,0 0-7,0 0 2,0 0 0,0 0 2,0 0-4,0 0-4,0 0 1,-8 0-2,-4 0-1,-13 0 1,13 0-4,-4 0 1,-1 0 2,1 0-4,0 0 3,-4 0-2,-1 0 0,-28 0 0,25 0 2,-32 0-4,27 9 2,1-9-1,-1 7 1,1-7-1,-5 9 1,1-9 0,3 0-1,-28 8 3,0-1-3,29-7 2,-1 0 0,5 0-1,4 0 0,-1 0 0,1 9 1,0-9-1,-21 0-2,17 0 0,0 0 2,-1 0 0,-3 0-2,3 0 2,-3 0 2,-1 0-2,5 0-2,-4 0 2,-1 0 0,5 0-3,-1 0 1,-3 0 2,-1 0-1,1 0-1,-1 0 2,6 0-2,-34 0 2,32-4 1,1-1 1,-30 5-4,30 0 3,0 0-2,4-3-1,-1 3 2,1-4 0,0-1-2,-1 2 5,5 3-5,0 0 2,0 0-1,-5-4 2,6-5-1,-6 6 0,0-2 0,2 5-3,-2-4 5,0 4-2,2 0 0,-2 0 2,0 0-4,2 0 1,2 0 1,0 0 2,2 0-1,-2 0-3,-3 0 0,4 0 3,-4 0-1,-1 0 0,5 0-2,0 0 2,-5 0 0,5 0 1,0 0 0,-5 0 1,5 0-2,-4 0-3,-1 0 4,1 0-1,0 0 1,-1 0-1,2 0 0,2 0 0,1 0 1,-1 0-3,6 0 2,11 0 1,-13 0-1,13 0 1,-8 0-1,8 0 1,0 0-3,0 0 1,0 0 3,0 0-4,-8 0 3,8 0-2,-8 0 1,8 0 1,0 0-2,0 0 0,0 0 3,0 0-1,0 0-3,0 0 1,0 0-1,0 0 0,8 0 3,0 0-1,5 0-2,2 0 2,2 0 2,3 0-1,0-3-1,1-2 0,-1 1 0,4 1 0,1 3 1,-1 0-1,1 0-1,-1 0 2,4 0 1,1 0-2,-1 0 0,1 0-2,-1 0 2,1 0 1,-1 0 0,5 0 0,-5 0-2,5 0 1,-5 0 0,1 0 0,-1 0 0,1 0 0,-1 0 1,1 0-1,-6 0 0,2 0-1,3 0 1,-3 0 1,3-5 2,-3 1-4,-2 0 0,2 4 1,0 0-2,-1 0 3,1-4-1,-2 4-1,2 0 2,-1-4-1,1 4 0,0 0 0,-2 0-1,-2 0 1,3-4 1,-3 4 0,-1 0-2,4 0 2,-3 0-2,3 0 2,-4 0-1,1 0 0,-1 0 0,0 0 0,1 0-2,-1 0 3,0 0-1,1 0 0,-6 0 1,6 0-1,-4 0-1,2 0 2,2 0 0,4 0 2,-6 0-7,6 0 7,-1 0-3,1 0 0,-4 0 0,-2 0-3,2 0 3,3 0 1,0 0-2,1 0 3,-1 0-2,1 0 0,-1 0 0,5 0 1,-6 0-1,6 0 0,-1 0-1,-3 0 2,0-5 1,-5 1-1,0 1-1,0-2-2,5 5 3,-1 0-2,-4 0 1,5 0 2,-5-4-3,0 1 2,1 3 0,-1-5-1,-4 5 0,1 0-2,-1 0 2,-4 0 0,0 0 2,0 0-2,-3 0-2,-1 0 2,-1 0 0,-3 0 1,5 0 0,-5 0-1,0 0 1,-4 0 3,0 0 7,0 0-1,0 0 15,0-4 3,0 4-17,0 0 2,0 0-1,0 0-5,-8-4 5,-5 4-9,-23-4-2,19 4-1,-2 0 0,-6 0 0,-3 0 2,-1 0-3,-28 0 1,-8 0 0,33 0 0,-33 8 0,33-8 0,-1 0 0,5 0-2,-1 0 2,1 0 1,-1 0 1,1 0-4,-1 0 2,1 0 1,-1 0-3,1 0 2,-5 9-1,1-9 1,-1 0-2,1 12 4,-1-12 1,1 7-5,0-7 2,-33 0 2,32 0 0,1 0-2,-1 0 0,0 0-2,-32 0-1,33 0 5,3 0-4,1 0 4,4 0-1,0 0-1,-1 0-1,0 0 1,1 0 0,0 0-3,4 0 3,-5 0 0,0 0 3,1 0-5,0 0 2,-29 0 1,25 0 1,3 0-1,6 0-2,-2 0 3,4 0-2,1 0 0,4 0-3,0 0 2,-9 0 2,9 0-2,1 0 1,-2 0 0,1 0 0,-5 0 0,-2 0-1,-2 0 1,0 0 0,2 0 0,-2 0 0,4 0-2,2 0 4,-2 0 0,1-4-2,0-4 0,4 4-1,-1-4 1,5 4-1,0 4 1,0 0 0,8-4-1,-8 0 2,8 4-2,0 0-1,0 0 4,0 0-4,0 0 4,0 0-1,0 0-4,0 0 4,-8 0-3,8 0 1,0 0-2,0 0 4,0 0-3,0 0 3,0 0-2,8 0-1,-5 0 2,6 0-2,-1 0 1,4 0 2,5 0 0,-2 0 0,19 8-1,-22 1-3,3-9 4,14 15 0,-12-15-1,3 9-2,0-9 5,1 0-3,28 8 1,-22-8-2,2 0 1,-1 0 2,1 0-2,-1 0 0,1 0 0,-1 0 0,1 0 0,-1 0-1,-3 0 1,-1 0 0,0 0 2,0 0-1,1 8-3,-4-8-3,-2 9 8,-2-2-2,4-7-1,-6 8 0,2-8-3,3 0 5,-4 0-3,4 9 4,1-2-4,-1-7 1,5 9 0,-1-1 0,0-8 1,1 12-1,3-12-1,1 8 1,-5-8 0,0 12 0,-3-4-2,3-8 3,-3 13-1,-2-13 0,23 8 3,-23-8-3,2 0-2,19 0 1,-23 0 1,4 0 1,-6 0-1,6 0 2,-1 0-2,0 0 0,1 0-1,-1 0 1,0 0-1,-3 0 2,-1 0-3,0 0 4,0 0-3,1 0 0,-2 0 1,-2 0-1,-1 0 1,5 0 2,-5 0-2,-1 0 1,6 0 1,-5 0-5,-3 0 4,-1 0-1,-1 0-2,1 0 2,1 0 1,-1 0-1,0 0 1,0 0-1,1 0-1,-2-5 1,5 2 0,1-1 1,-1 4-1,1-5 0,-2 1 1,1 0 0,-3 0-1,-1 4 0,0 0 0,0 0-1,0 0-1,0 0 2,0 0 0,5 0 1,-1-4 1,20 0-3,-15 0 2,-5 0-4,4 4 5,-4 0-4,0 0 2,5-4 1,-6-1-1,2 5 2,3 0-1,-3 0-1,-5 0-2,-1 0 3,6 0-1,-1 0 1,-4 0-1,1 0 1,-1 0-3,-4 0 2,3 0 2,-7 0-3,4 0-1,1 0 2,-1 0 5,0 0-5,0 0 0,8-3-2,-12-1 2,4-1 0,-4 5 1,0-3 1,0 3 6,0 0 5,0 0 3,0 0-2,0 0 3,0 0 2,0 0-9,0 0-4,0 0 6,0 0 3,0 0-5,0 0-6,0 0 0,0 0 4,0 0-7,0 0 3,0 0-2,0 0 4,0 0-4,0 0 0,0 0 1,0 0-2,0 0-3,0 0 4,0 0-1,0 0 2,0 0-1,-8 0-4,8 0-1,-8 0 3,8 0 2,-8 0 0,8 0-1,0 0-4,0 0 6,-9 0-6,1 0 2,1 0 5,-1 0-6,8-4 6,-9 4-3,9 0 0,0 0 0,0 0-7,0 0 9,0 0-6,0 0 4,0-5-22,-8 5-44,0 0-32,8 0-17,-13 0 3</inkml:trace>
</inkml:ink>
</file>

<file path=ppt/ink/ink15.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18T09:30:13.874"/>
    </inkml:context>
    <inkml:brush xml:id="br0">
      <inkml:brushProperty name="width" value="0.05292" units="cm"/>
      <inkml:brushProperty name="height" value="0.05292" units="cm"/>
      <inkml:brushProperty name="color" value="#00B0F0"/>
    </inkml:brush>
  </inkml:definitions>
  <inkml:trace contextRef="#ctx0" brushRef="#br0">22703 4514 2,'0'0'2,"0"-4"-1,0 4 0,0 0 0,0 0 0,0-4 0,0 4 1,0-4 0,0 4 0,0 0 0,0-5 0,0 5 1,0 0 0,0 0-1,0 0 0,0 0 1,0 0 5,0 0-3,0 0 4,0 0-8,0 0 0,0 0 0,0 0 0</inkml:trace>
  <inkml:trace contextRef="#ctx0" brushRef="#br0" timeOffset="321">22703 4497 60,'0'0'3,"0"0"0,0 0 0,0 0 1,0 0-2,0 0-1,0 0 1,0 0 0,0 0 2,0 0 2,0 0-4,0 0 0,0 0 0,0 0-3,0 0 2,0 0-3,0 0 3,0 0 1,0 0-3,0 0 3,0 0-3,0 0 0</inkml:trace>
  <inkml:trace contextRef="#ctx0" brushRef="#br0" timeOffset="554">22703 4497 97,'0'0'-1,"0"0"2,0 0-2,0 0 2,0 0-2,0 0 2,0 0 1,0 0-1,0 0 0,0 0 0,0 0 1,0 0 0,0 0-1,0 0 0</inkml:trace>
  <inkml:trace contextRef="#ctx0" brushRef="#br0" timeOffset="656">22703 4497 109,'0'0'1,"0"0"-2,0 0 2</inkml:trace>
  <inkml:trace contextRef="#ctx0" brushRef="#br0" timeOffset="931">22703 4497 114,'0'0'1,"0"0"3,0 0 2,0 0 0,0 0-1,0 0 0,0 0-2,0 0 1,0 0 0,0 0-3,0 0 0,0 0 0,0 0 1,0 0-4</inkml:trace>
  <inkml:trace contextRef="#ctx0" brushRef="#br0" timeOffset="1274">22703 4497 155,'0'0'2,"0"0"-4,0 0 4,0 0-3,0 0 2,0 0 0,0 0-2,0 0 0,0 0 3,0 0 1,0 0 0,0 0-2,0 0-2,0 0 2,0 0-2,0 0-1,0 0 4,0 0-1,0 0 0,0 0-2,0 0 2,0 0 0,0 0-2,0 0 0,0 0 2,0 0-2,0 0 4</inkml:trace>
  <inkml:trace contextRef="#ctx0" brushRef="#br0" timeOffset="183384">22780 4485 2,'0'0'1,"0"0"1,0 0 2,0 0 1,0 0 1,0 0 0,0 0 1,0 0 2,0 0-4,0-4-2,0 4 0,0 0-1,0 0 0,0 0-1,0-3 0,-8 3 0,8-5-1,0 5 1</inkml:trace>
  <inkml:trace contextRef="#ctx0" brushRef="#br0" timeOffset="183553">22772 4481 61,'0'0'1,"0"0"-2,0 0 3,0 0 2,0 0 2,0 0-3,0 0 0,0 0-1,0 0-1,0 0 0,0 0 0</inkml:trace>
  <inkml:trace contextRef="#ctx0" brushRef="#br0" timeOffset="183751">22772 4481 85,'0'0'2,"0"0"-1,0 0 0,0 0 0,0 0 0,0 0-2,0 0 2,0 0 0,0 0 2,0 0-2,0 0 0,0 0 0,0 0 0,0 0 0,0 0 0</inkml:trace>
  <inkml:trace contextRef="#ctx0" brushRef="#br0" timeOffset="184461">22772 4481 103,'0'16'0,"0"-7"0,0-1 1,0-8 0,0 8 0,0-8 0,0 8 0,0 1 1,0-2-1,0 1 1,0-8 0,0 13-1,0-1 0,0-4-1,0-8 1,0 12 0,0-12 0,0 12 0,0-12 1,0 13-2,0-13 1,0 7 2,0 2-2,0-9 1,0 12-1,0-12 0,0 12 1,-8-12 0,8 12 0,-9-3 0,9-1 0,-7 0-2,7 0 0,-8-8 0,8 9 1,0-9 0,-8 7-1,8 1 1,0 5-1,0-13 1,0 8-1,0-8 2,-9 7-2,9 2 0,-8-9 0,8 8 0,0 0-1,0-8 2,0 8-1,0-8 1,0 0 0,0 9-1,-8-9 0,8 12 0,-9 0 0,9-3-2,0-2 3,0 1 1,0-8-3,0 0 2,0 9-1,0-1 1,0-8 2,0 0 3,0 0 1,0 0-1,0 0-1,5 0-1,-5 0-3,0 0 1,0 0-3,0 0 2,0 0 1,0 0-1,0 0-3,0 0 3,0 0 0,4 0-1,0-8-2,4 4-10,-4-1-12,5 2-2,-5-6 1,4 1 2,-1-1-50</inkml:trace>
  <inkml:trace contextRef="#ctx0" brushRef="#br0" timeOffset="187547">22780 4579 4,'0'0'6,"0"0"7,-8 0 7,8 0-5,-8 0-7,8 0-3,-9 0-2,9 0-1,0 0 0,0 0-1,0 0 1,0 0 0,0 0 0,0 0 0,0 0-1,0 0 1,0 0 5,0 8-5,0 29 7,0-25-7,0 37 11,0-37-10,0 0 0,0 12 0,0 1-2,0-13 1,0 0 0,4 16 0,1-16-1,11 26 1,-12-22-2,-4 12 1,9 21 2,-9-33-1,4 108 10,-4-109-12,0 6 3,0-1 0,0 0-1,0 21 2,0 0-2,0-20 0,0-1 4,0 0-3,0 17 2,0-17-2,0 0-1,0 5 0,0 48 4,0-49-4,0 5 2,-9-1-3,1 1 0,8-1-1,-8 1 1,8-4-2,0 23 3,0-24-1,0-3-1,0-1 1,-8 0-1,8 1 0,0-1 1,0 4-1,0-3 0,0-1 0,0 5-1,0-1 1,0 0 1,-9 1-3,9-1 5,-7-3-5,7-2 2,-12-2 0,12 3 2,-9 1-2,9 16 0,0-21 0,0 4 0,0 1 0,-8 3 0,0 0 0,8 1-2,-8-1 5,-1 5-3,9-1 0,-7 0-1,7 5 1,0-5 0,0 1 1,-8 0-1,8 0-1,0-1 2,0-4 0,-9 1 0,9-1-2,-8 0 1,8 1 0,0-1-1,-8 0 2,8 5-1,-8-4 1,8 3-3,0 1 3,0-1-1,0 0-1,0 1 3,-12 32-2,4-33 1,8 2-3,-12 1 4,12 2-2,-13-5 3,13 1-4,-12 4 2,4-1 0,8 1-3,-8 40 4,0-40-1,8 3-1,0 4 0,-8 2 1,8-2-3,-9 2 2,9-1 1,-8-5-2,8 5 3,0-1-2,-8-3 1,8 0 1,-8 3-2,8 0 0,0 2 0,0-6-1,0 1 2,0-1-2,-8 1 3,8-4-2,0 0-2,0-1 2,0 0 0,0 1 0,0-1 0,0 1 0,0 0 1,0-5-1,0 1 0,0-1-2,0 0 2,0 1 1,0-1 0,0 2 0,0-3-2,-8 1 3,8 1-4,-8 0 3,8 0-1,0-5 2,0 4-4,0-3 4,0-1-3,0 1 1,0-1 0,0 0 0,0 1 2,0-1-2,0 0 1,0 0-2,0 1 1,0-4 1,0-1 0,0 1-1,4-1 0,0 0 1,4 1-1,0-2 0,-4 2 0,0 0 0,0-2-1,4 2 3,-4 0-1,1 12 0,-5-13-2,0-4 1,0 4 2,0 0 5,0-4-4,0 5 2,0-1-2,0 54 4,4-50-7,0 4 1,4 1 0,-4 0 1,0 0 0,0-1-1,-4-1-1,0-2 0,0 32 1,0-32 6,0-1-3,0 25 2,0-25-2,0 0 1,0 5 0,0 0-1,0-5-1,0 5-1,0-1-2,0-3 4,0 3-4,0-4 2,0 2-2,0-2 0,-8-4 0,8 5 1,0-1 0,0-3 1,0-2-4,0 2 2,0 0 1,0 0 3,0-2-3,0 2-1,0-5 0,0 4 0,0-4-3,0 1 4,0-1 0,0 4 1,0-3 1,0 0-4,0-2 1,0 6 0,0-5 2,0 0-1,0 1-2,0 2 5,0 2-4,0 0 0,0-5 1,0 0 0,0 0 0,4 1-1,0 0 3,-4-5-4,0 3 4,0-2-6,0-1 4,0 0-1,0 4 3,0-4-1,0 0-2,0 0-2,0 1 2,0 0 0,0-6 4,0 6-4,0-1 2,0-4-2,0 1 0,0-2 0,0 1 2,0 1-2,0-2-2,0-7 1,0 12 1,0 1 0,0-5 0,0 0 0,0 5 2,0-13-4,0 12 4,0-5-2,0 2 0,0-1 0,0 1 0,0-9-2,0 12 2,0-12 1,0 8-2,0 0 1,0 1 2,4-9-4,-4 0 4,0 7 0,0-7-1,8 0-1,-8 8 2,0-8-1,0 9-4,0-9 4,0 0 1,0 0 0,0 0-5,0 8 4,0-8 0,0 0 2,0 8-3,0-8 3,0 0-2,0 0-3,0 8 4,0-1 2,0-7-3,0 13 0,0-13 0,0 12 3,0-12 1,0 9-3,4-9 2,0 0 0,-4 8-6,4-8 4,-4 7 1,0-7-1,0 9-2,0 3 3,0-12-6,4 8 3,1-8 0,3 9 4,-8-1-2,4-8-2,0 12 0,0-12 2,-1 8-2,2-8-1,-1 0 2,-4 0 0,0 0 4,0 0-3,0 0 1,0 9 3,0-9-4,0 0 0,4 0 0,-4 0-1,4 0 4,0 0-3,0 0 3,-4 0 8,0 0 7,0 0 12,0 0 8,0 0-5,0 0-4,0 0 5,0 0-7,0 0-6,0 0 0,0 0-5,0 0-8,0 0-2,0 0-4,0 0-3,0 0 3,4 0-1,0-9-4,1 5 6,-5 0-4,0 4-2,4 0 2,4-8-3,-8 4 0,0-4-16,0 3-64,0-3-51,0 4-27,0-5 9</inkml:trace>
  <inkml:trace contextRef="#ctx0" brushRef="#br0" timeOffset="189181">22744 11364 11,'-8'0'16,"8"-4"5,0 0-4,-9 0-6,9 4-4,0 0 1,0 0-2,0-3 0,0-3-2,-8 3-1,8 0 1,0 3-1,0 0 1,0 0 4,-8 0-2,8 0 0,-13 0 0,13 0-3,-11 0 1,3 0-1,-1 0-1,9 0-1,-12 0 0,4 0-1,0 0 0,0 0 0,0 12 0,0-5 1,8 5-3,-9-3 3,1 3 0,8-4-1,0 0 0,0 0 0,0 0-1,0-8 2,0 9-2,0-1 0,8-8 2,1 8-1,-1-8 0,0 0 0,0 0 0,0 0 0,0-8 2,0-5-3,1 1 1,-5 0 2,0 0 0,0-4 2,-4 3 1,0 2 0,0-1 3,0-1-1,0 5 5,0-1 1,-8 5-3,-5-4 2,5 4-2,0 4-4,-5 0-4,2 0-2,3 0 0,-5 0 0,1 0 0,0 9 1,0-9-1,0 12 2,12 0-5,0 16-3,0-28 6,0 0 2,4 0-2,0 0 3,-4 0-2,4 0 0,4-3 1,0-6-2,0-11 10,-8 7-3,0 6 2,0-2 1,0 1 1,0 0-4,0 8 0,0-4-5,0 4 2,0 0-6,0 0 1,0 0-2,0 12 1,0-4 2,0 1 0,0-2-4,12 10 0,-3-17 2,3 0 5,8 0-4,-12 0 3,4 0-2,1-8 0,-5-1-1,-1-3 3,-3 0 1,-4 0 10,0 0 4,0 4 8,0-1-2,0 1-11,0-1-5,-7 6-1,7-1-3,0 4-7,-8 0-8,8 0-21,-13 0-23,13 12-16,-12 0-5,12 1 5</inkml:trace>
  <inkml:trace contextRef="#ctx0" brushRef="#br0" timeOffset="192283">22687 11519 2,'0'-3'1,"0"3"2,0 0 2,0 0 2,0 0 2,0 0 3,0 0-3,0 0-3,0 0-3,-8 0-2,8 0 1,0-6-1,0 3-1,0-1 1,0 0 0,0 4 2,0 0-1,0 0-1,0 0 1,0-4 2,0 4 0,0 0 0,-9-4 1,9 0-3,-8 4 0,8 0-1,0 0 1,0 0-1,0-5 2,0 5-2,0 0 1,0 0-1,0 0 0,0 0 0,0 0 0,0 0 0,0 0 2,0 0-1,0 0 2,0 0 0,0 0 2,0 0 0,-8 0 3,8 0 0,-8 0-1,8 0 3,0 0-3,0 0-2,0 0-1,0 0-4,0 0 2,0 0-1,0 0-3,0 0 3,0 0-4,0 0 3,0 0 0,0 0 0,0 0-2,0 0 2,0 0 0,0 0-3,0 0 3,0 0 0,0 0 0,0 0 1,0 0-4,0 9 4,0-1-2,0 0 0,0 4 0,0-12-3,0 12 3,0-4 0,0 5 1,-9-1 0,9 0 0,0-4-1,-7 4 2,7 1-2,-8-1 0,8 1 3,0-1-3,-8 0 0,8 0 0,-9 4 2,9 0 1,0 0 1,-8-3 0,8-1 2,0 0-1,-8 0 0,8 1-1,-8 3-1,8 1-1,-8-2 3,8 2-3,-8-1 1,8 0-1,0-4-1,0 1 1,-8 2 0,8-2 2,-9 3 3,1 1-1,0 0 0,8-2-3,-11 6 3,11-1 5,-9-3-6,9-2-1,0 1-3,-8 1 0,8-5 2,-12 0 1,12 1 1,-9-1-2,9 0 1,0-3-1,-8-2 2,0 1-3,8 5 1,-7-1 1,-2 0 2,9-3-1,-8 3-3,0 0 1,-1 0-2,1 4 2,-3-4-2,3 1 3,-1 2-2,9-1-5,-12-2 5,4 4-1,-1 0 0,1 4 0,-3-4-1,2 1-2,1-5 6,0 4-3,-5 0 0,5 1-1,-3-1 1,3 1-1,-5-1 2,5 0 0,-5 1-4,2-2 4,-1 1 0,3 5-2,-3-1 1,4 0 1,-4 1-2,0-1-1,0 1 2,3-4 0,1-1-1,0 0 1,0 1 0,-4-1 0,0-4-2,3 4 3,1 1-2,-4-1 2,0-1-5,0 2 4,4 0-2,-1-1 2,-3 0-1,1 0 0,-2 5 1,1-1-1,3 0 1,-3 1-4,1 3 6,-18 21-7,20-24 4,-10 19 4,6-20-2,-7 25-6,11-20 4,-3 0 2,1-1-2,-2 0 0,1 0-3,-1 1 6,-2 3-4,-2 1 2,5 3-3,-16 33 2,12-33 0,-5 1 4,1 0-8,4 4 7,-5-1-5,5 4 3,0 2-2,-1-2 1,1 2 0,0-6-1,0 0 4,-1 1-4,2 0 3,-22 36-2,17-37-2,3 1 1,1 0 1,-5-1 1,6 0 0,-2-3-3,5 4 2,-1-4 0,-15 36-3,16-33 3,-5 1 3,2-4-3,-2 4 1,-3-6-3,0 6 4,-1-1-2,-4 2-2,-19 39 4,20-37-4,-1 1 2,2 0 0,-2 0 0,4-5 0,1 1 2,0-4-2,-1-5 1,6 1-3,-6 0 3,4-6-1,2 2 0,-2-1-3,-3 1 4,4 0-1,-5-5 0,5 0 0,-4 5-2,0-1 0,-1-3 4,1 3-1,-5 0-3,5 1 2,0-4 0,-1 3 2,1-5-2,0 2-3,4 4 0,-5-1 4,5 1 0,-4 4-1,3-5 2,-3 4 0,-4 0-2,0 8 0,-5-2 0,1 2-2,-1-3 3,1 0 0,3-2-3,1 6 5,0-4-4,-1-4-1,5-1 1,0 0 1,3-4 1,2 1 0,-2-1-1,0 2 0,1-2 3,5 1-3,-2-6-4,1 5 5,-1-3-3,1 0 2,1-2 0,-2 2 0,-3-4 4,3-1-6,6-4 4,-1 4-5,-1-4 5,1 0-4,0 5 3,-5-1-2,2 0 0,-1 1 2,-1-1 0,5 1-3,-4-1 3,-1 0-1,2 1-2,-2 7 2,-7 8 0,0 9-1,3-5-9,1-7 7,-4 16 0,12-30 1,0 2 0,-1 0 0,9-5 2,-8 0 3,8-4-5,0-8-1,0 0 2,0 0 2,0 0 1,0 0-1,0 0 0,0 0-2,0 0 2,0-8 0,0-1-3,0 2 0,0-1 3,0-1 3,-8 5-2,8-4-1,-12 4-2,12 0 1,-8-4-2,8 4 0,0-4-1,0 0-14,-8 0-20,8-4-15,0-5-10,0 1-1,0-5 0</inkml:trace>
  <inkml:trace contextRef="#ctx0" brushRef="#br0" timeOffset="193754">19766 16750 15,'0'0'18,"0"0"-2,0 0-5,0 0-2,0 0 1,0 0-2,0-5 1,0 5-4,0 0 0,0-3-1,0-2 1,0 5 1,0-4-2,0 0 2,0 0 1,0 0 3,0-1 8,0 2-1,-8-1 3,8 4-1,-13 0 3,5 0-1,0 0-5,8 0-7,-9 0-5,9 0 1,0 0-4,0 0 0,0 0-2,-7 0 2,-1 7 1,0 2-2,8-9-2,0 8 1,0-8 2,0 9-1,0-9-5,8 12 5,0-12-3,4 8-1,0-8 3,4 0 1,1 0-1,-1 0 1,0-8 0,1-4 1,-2-1 0,6-12 3,-13 13-2,-4 0 3,0 0 2,-4 4 3,0 0 7,0-1 1,0 2-6,0 2-1,0 1-1,-12 4 7,0 0-3,3 0-1,2 0-5,-5 0-2,-5 0-6,1 13 1,-4-1 3,3 0-7,5 0 3,0 1 0,0-1 0,4-4-5,8 4 2,0-4 1,0 0-1,8 0 3,-1 1-6,2-9 3,3 0-5,0 0 5,1 0-1,-2 0 2,6 0 0,-1-4 0,1-4 2,-2-5-2,2-3 2,-5 0 1,1-1 1,-5 1 1,-5 4 2,1 3 6,-4 2 0,0-2 29,0 9-23,-7 0-7,-1 0-3,-5 0-7,1 0 2,-5 16-4,2 1-1,-2 3 3,1 1-3,3-1 3,2-4-3,3 1-4,8-1 0,0 0-12,0-4-7,0 1-4,0-13 3,8 8 5,3-8 2,2 0 12,3 0 2,-3-4 4,2-4-1,-2-5 4,-1-2 2,-4-2-1,1 0 10,-9 1 7,0 0 3,0-17 38,-13 8-31,1 18-16,4 2-7,-1 5 0,2 0-4,-5 0-2,-1 12 1,-3 5-2,0 3-2,0 1 0,-9 28-8,25-20-22,0-29 21,8 0 3,9 0 9,-9-9-1,7-15 6,-15 8-1,5-5 6,-5 4 1,0 2-3,0-2-4,0-3-1,-9 16-13,2-1-35,7 5-40,0 0-24,4 0 7</inkml:trace>
  <inkml:trace contextRef="#ctx0" brushRef="#br0" timeOffset="195764">23296 11259 6,'0'-4'15,"0"0"9,0-1-3,0 1-3,0 4-6,0 0 1,0-4 1,0 0-1,0-5-6,0 6 1,0-1-1,0-1 4,0 5 6,0 0-3,0 0 0,0 0-3,0 0-1,0 0-1,0 0-3,0 0-1,0 0-1,0 0 1,0 0 0,0 0-1,0 0 0,0 0-2,0 12 0,-12 1-1,3 4 0,-2 7 2,-1 9 0,-1 11 0,1 9 2,-5 5-5,6 6 0,-2 10 2,-3-1-2,-1 4 0,2-4 2,-2-3-1,1-9-4,4-4 4,0-13 1,0-8-3,3-7-1,9-9 4,-12-6 2,12-2-2,-8-12 10,8 0 7,0 0 8,0 0 0,0-5-12,0-7-8,0-13-6,12-3 2,0-8-4,5-1 0,-1 1 2,4 3-4,1 4 3,-1 4-3,4 6 3,4 1 0,5 7-1,4 3 1,4 4 0,-5 4-1,0 0 1,-3 12-3,-5 8 1,-7 5 7,-13 3-7,-8 1 2,0 4 3,-8-1-3,-9 0 1,-3 1-1,-4-5 1,-5-3 1,-3-1-1,0-4 0,-5-3 1,0-5-3,0-4 1,5-8 0,4 0 2,3 0-1,5 0-2,4 0-7,4-8-83,12-4 15,0-5 1,12-3 0</inkml:trace>
  <inkml:trace contextRef="#ctx0" brushRef="#br0" timeOffset="196493">23820 12068 20,'0'0'26,"0"0"15,0 0-30,0 0-6,0 0-1,-8 0-1,8 0-1,-12 9 0,-1-2 1,2 2 7,-2-1 5,1-8-4,-4 0-2,0 0-4,-5 0 3,5 0 0,3 0 2,6 0-2,7-5-3,0 5-2,0-3-2,4-6-4,8 6 5,8-1-2,8 4-2,1 0 1,3 0 1,-3 0-2,-5 12 2,-7 0 0,-5 4 0,-4 0 0,-8 1 0,0 7 0,-12 9 2,-5 8-1,-7 3 0,-9 5-1,-3 0 0,0 0 4,-1-4-3,1 0 0,-70 56 4,69-81-3,-24 9 2,33-21-4,3-8 1,10 0 0,2 0 1,1 0 1,12-12 4,0 0-7,0-5 1,12 1 1,5-5-1,7 5 1,0 1-2,4 3-3,5 3 3,-1 9-1,-3 0 1,-5 0 0,1 0 0,-5 16 0,-4 1-1,1 2 1,-5 6 0,-5 4 2,6-5-1,-1 0-1,1-3 0,3-4-2,0-5-11,4-4-21,4-8-22,5 0-8</inkml:trace>
  <inkml:trace contextRef="#ctx0" brushRef="#br0" timeOffset="218521">19265 10563 26,'-19'-25'34,"-2"13"-29,13 4-2,-57-29 9,65 33-11,-12 0 0,12-4 0,-244-77 36,86 64-27,89 18-10,-9-9 0,-23-14 1,84 26-1,2 0-1,-2 0 1,-80 0 1,-90 0-1,-65 78 0,122 3 2,106-64-4,-94 85 2,73-59 0,25-18 0,-74 130 0,57-81-2,30-50 3,7 1 0,-12 27-2,3-27 2,1 2-1,0 51-1,8-4-1,0-50 3,0 0-1,0-3-1,0 3 1,8-3 0,0-2 1,1 2-3,3 0 2,37 61 1,-34-63-1,2 2 0,3 0 0,4-2 1,1 2-1,0-1 1,32 13-3,-25-17 2,41 12 0,-37-20 1,5 5-1,0-5 0,3-8 0,1 13 0,-1-13 0,1 0 0,0 7 0,0-7 0,-1 8 0,1 0 1,0-8-3,0 0 2,-5 8 0,0-8 0,42 0 1,-42 0-1,2 0 1,2 0-1,1 0 0,-1 0 1,1 0-2,0-3 1,44-13 0,138-74 0,-31-276 5,-192 60-6,-4 254 11,0 26-7,0 2-2,0 12 1,-77-81 11,-98-58-8,-114 115 2,261 36-6,4 0 0,-50 0-2,62 0 0,4 0-30,8 0-4</inkml:trace>
  <inkml:trace contextRef="#ctx0" brushRef="#br0" timeOffset="222574">22622 11283 12,'-8'0'18,"8"0"2,-9 0-8,9-4-6,-8-4-1,8 8-4,0 0 0,-8 0-1,-4 0 0,4 0 1,8 0-2,-8 0 1,8 0 0,0 0 2,0 0-3,0 0 2,0 0 1,0 0 1,-8 8 9,8 1-12,-9 6 1,1-15-1,8 13-1,0-5 1,0-1-2,0 5 2,8-3 0,1-9 1,3 0-1,4 0 1,-4 0-1,-4 0 1,0 0-3,1 0 4,7 0-2,-13 0 0,2-3 0,3-3 0,-8 0 1,4 0-3,0 3 4,0-1-2,-4 0 3,0 0 1,0 0 2,0 4 0,0 0-2,0 0 0,0 0-1,0 0-2,-8 0 1,-4 0-2,4 0 0,0 0 1,0 0 1,-1 0-5,1 0 3,8 8 0,-8-8-1,8 11 1,0 1 0,0-3 0,0-9 1,0 0-2,0 0 2,0 0 1,0 0-1,0-3 1,0-3-3,0 0 1,0 0 0,0-1 1,0 3-2,0 0 3,0 0-1,0 4 1,0-5 0,0-2-3,0 2 1,0 5-1,0 8 1,0-8-1,0 9 1,0-9 1,0 0 0,0 0 0,0 0-2,0 0-1,0 0 3,0 0 1,0 0-3,0 0 0,0 0 0,0 0 3,0 0-3,0 0 2,-8 0 0,0 0-1,8 0-1,0 0 4,0 0-1,0 0-3,0 0 2,0 0-4,0 0 6,0 0-4,0 0 2</inkml:trace>
  <inkml:trace contextRef="#ctx0" brushRef="#br0" timeOffset="223174">22577 11312 146,'0'0'1,"0"0"0,0 0 0,0 0 0,0 0 0,0 0 3,0 0 0,0 0 0,0 0 0,0 0 0,0 0-1,0 0-1,0 0-1,0 0 1,0 0-1,0 0-3,0 0 4,0 0-3,0 0 2,0 0 0,0 0 0,0 0 0,0 0 0,0 0 0,-8 0-1,8 0 2,0 0-5,0 0 4,0 0 0,0 0-4,0 0 2,0 0 2,0 0 0,0 0-1,0-5-2,-8 5 4,8 0-1,-8-7-1,8 2 0,0 5 1,0 0-2,0 0 2,0 0-3,0 0 3,0 0 0,0 0-3,0 0 3,0 0 0,0 0 0,0 0-3,0 0 3,0 0 0,-9 0-2,1 0 1,8 0-1</inkml:trace>
  <inkml:trace contextRef="#ctx0" brushRef="#br0" timeOffset="223465">22528 11295 186,'0'0'1,"0"0"0,0 0-2,0 0-1,-7 0 2,-2 0 0,9 0 1,0 0 0,0 0-3,0 0 3,0 0-2,0 0 2,0 0 1,0 0-3,0 0 2,0 0-2,0 0 0,-8-4 1,8 1 0,-8 3 0,8-5 1,0 5-3,0 0 4,0 0-4,-9 0 2,-3 0-1,1 0-2,-2 0-16,1 0-11,-1 0-2,1 0-11</inkml:trace>
  <inkml:trace contextRef="#ctx0" brushRef="#br0" timeOffset="226609">22447 8503 2,'0'-5'1,"0"2"0,0-1 6,0-1-1,0 5 1,0 0 0,0 0-3,0 0-2,0 0-1,4 0-1,5 0 0,-5 0 0,-1 0 0,1 0 0,-4 0 1</inkml:trace>
  <inkml:trace contextRef="#ctx0" brushRef="#br0" timeOffset="226717">22471 8486 41</inkml:trace>
  <inkml:trace contextRef="#ctx0" brushRef="#br0" timeOffset="227132">22471 8479 44,'0'-5'3,"0"-7"12,0 8-14,0-5 2,0 6-2,0 3 1,-7 0-2,7 0 1,0 0-3,7 0-2,-3 0-2,4 0-9,-8 0 6,0 0 2,0 0 2,0 0 1,0 0 2,4 0 2,1 0-2,-1 0-1,8 0-4,-8 0 7,0 0 0,1 0 0,-2 0 1,-3 0 0,0 0 2,0 0 11,0 0-7,0 0 2,0 0 0,0 0-1,0 0-7,0 0 0</inkml:trace>
  <inkml:trace contextRef="#ctx0" brushRef="#br0" timeOffset="228229">22524 8446 60,'0'0'4,"0"0"-1,0 0 1,0-4-3,0-1 0,0 2 3,0-1-2,0-1 1,0-2 1,-8 2-2,8 1 0,0 1-1,0 3 2,0 0-1,-8 0 0,0-5 1,8 1-1,0 1 1,-8-2-1,8 1 0,-9-4-1,9 4 1,0 0-1,-8 0 1,8 4 1,0 0-1,0 0-1,0 0 0,-8 0 0,1 0 0,-6 0-1,5 8 0,0 4-1,8-3 1,-9-9 0,9 12 0,0-5 0,0 5-1,0-3 1,9 3 0,-1-4-2,0-8 3,0 8-2,1-8 1,-2 0 0,-3 0 0,0 0 1,0 0 0,0 0-1,1 0 1,-1-8-3,0 0 2,-4-4 0,4 3 0,0 2 1,0-5 0,-4 0-1,0 3 0,0 1 0,0 0 0,0-4 2,0 7-2,0 5-1,0 0 2,0 0-2,0 9 1,-8 3-1,8 0 1,-8 0 0,8 0-1,0 1 2,0-1-1,0-4-1,0 4 1,0-4-2,0-8 3,0 8-1,4-8 0,0 0 0,0 0 0,0 0 0,-4-8-1,0-5 3,0 1-2,0 0 0,0 0-1,0 0 3,0 0-1,0 0 0,0 4 2,0 0-1,-8 4 0,8-1 0,-8 5-2,8 0-1,-13 0 2,5 0-1,0 21-2,-4-5 3,12-4-3,0 0 2,0 0-2,0 0 2,0 0-3,9-12 3,-2 9 0,-3-9-1,4 0-1,-4 0 3,5 0-2,-1 0 3,4-4 0,-4-4-2,0-4-2,-4 0 2,0-1 0,-4 1 2,0 0-1,0 0 1,0 0 1,0 3-1,0 2 1,0 2-1,-8 5-1,0 0 1,0 0-2,0 8 0,0 5 0,8-1-2,0-4 0,0 0 2,0 4 0,0 9 1,0-21-2,4 8 1,4-8 0,-8 0 1,4 0-3,1-5 2,-2-2-1,-3-2 1,0 1 0,0-20 3,0 20-1,0 0-2,0 3 0,0 5-3,0 0-1,0 0-10,0 0-10,0 0-12</inkml:trace>
  <inkml:trace contextRef="#ctx0" brushRef="#br0" timeOffset="231828">22634 8483 3,'0'-4'5,"0"-1"1,0 5 0,0 0-1,0 0 0,0 0 0,0 0 0,0 0 1,0 0-1,0 0 5,0 0-5,0 0 0,0 0 1,-8 0 3,0 0-6,8 0 0,-9 0-2,9 0 1,-8 0 1,0 0-3,8 0-1,0 0 2,0 0-3,0 0 3,0 0 0,0 0 3,0 0-1,0 0 2,0 0-3,0 0 0,-8 0 2,8-4-2,-8 0-1,8 0 1,0 4-1,0 0-4,0 0-10,0 0-6,0 0-11</inkml:trace>
</inkml:ink>
</file>

<file path=ppt/ink/ink16.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21T08:52:10.649"/>
    </inkml:context>
    <inkml:brush xml:id="br0">
      <inkml:brushProperty name="width" value="0.05292" units="cm"/>
      <inkml:brushProperty name="height" value="0.05292" units="cm"/>
      <inkml:brushProperty name="color" value="#0070C0"/>
    </inkml:brush>
  </inkml:definitions>
  <inkml:trace contextRef="#ctx0" brushRef="#br0">16348 6899 1</inkml:trace>
  <inkml:trace contextRef="#ctx0" brushRef="#br0" timeOffset="240">16348 6899 1,'0'0'2,"0"0"-1,0 0 1,0 0 0,0 0 1,0 0-2,0 0 1,0 0-1,0 0 0,0 0 0,0 0 0,0-3 2,0 3 1,0 0 3,0-5 1,0 1 1,0 4-2,0 0-1,-7 0-5,7 0 0,0 0 0,0 0 0,0 0 0</inkml:trace>
  <inkml:trace contextRef="#ctx0" brushRef="#br0" timeOffset="1798">16341 6887 66,'0'0'2,"0"-4"-2,0 4-1,0-4 1,0 0 0,0 4 1,0 0-2,0 0 0,0 0-1,0-4 1,0-1 1,0 1 0,0 1-1,0 3 2,0 0 0,0 0 1,0 0-1,0 0-2,0 0 2,0 0 0,0 0 0,0 0 1,0 0-1,0 0 1,0 0 0,0 0-1,0 0 0,4 0-1,-4 0 1,3 0 0,-3 0 0,0 0 0,0 0 1,0 0-1,5 0 0,-1 0-1,0 0 0,0 0 0,0 0 0,4 0 1,-3 0 2,3 0-3,-4 0 2,0 0 0,3 0 0,2 0-1,-1 0 1,-4 0-1,8 0 7,-7 0-5,3 0-3,3 0 3,-3 0-1,1 0 1,7 0-1,-7 0-1,-5 0 0,0 0-1,-4 0 1,0 0 0,0 0 1,0 0 1,0 0-2,0 0 0,11 16 1,-3-16-2,1 8 2,7 5-2,-7-6 0,6 10 3,-7-10-4,1 2 1,-1-1-1,0-8 2,-4 12 0,12 4 0,-12-8-1,12 9-1,-3 3 1,19 45 2,-16-48-3,-7-5 0,3-5 1,-4 2 3,12 28-3,-12-25 0,-4 0 0,5 8 2,-9-8-4,0 1 3,4-1-1,0-3 1,0-2-1,-4 5 1,0 1-1,4 7 1,-1-8-1,2 0 1,-1 1 0,-4 2 0,0 2-2,0-1 1,0 1 0,0 3 0,0 0 1,0 1 0,0-2 1,0 23-3,0-22 1,0 17 0,0-21 1,0 1 0,0-1-1,0 1-1,0-1 1,0-1 0,0 6 1,0 0-1,0-2 1,0 2-1,0-4 0,-9-1 0,9 0 0,-7 1 1,7-1 0,-12-4 0,12 0 0,-9 4 0,1 1 1,8-5-1,-12 0-1,12 0 0,-12 1 0,4 3 0,0-4 0,8 0 0,-13 0 0,5 5 1,0-4-1,0-1 0,0 0 0,8 0 0,-12 0 1,12 0-1,-12-4 0,12 0 1,-9-8-3,9 8 1,0-8 2,0 8 1,0-8-1,0 9-1,0-9-2,0 0 1,-8 0 1,8 0 2,-8 0-2,8 8 1,0 1 0,0-9 0,-7 7-1,7-7 1,-9 0-1,9 0 1,0 8-1,0 1 0</inkml:trace>
  <inkml:trace contextRef="#ctx0" brushRef="#br0" timeOffset="1981">16617 8178 171,'0'0'-1,"0"0"2,0 0 0,0 0 0,0 0 0,0 0 4,0 0 0,0 0-1,0 0-1,0 0-1,0 0-1,0 0 2,0 0-2,0 0-4,0 0-10,9-5-15,-2-2-11</inkml:trace>
  <inkml:trace contextRef="#ctx0" brushRef="#br0" timeOffset="4789">17230 7009 6,'0'0'4,"0"0"12,0 0-10,0 0-2,0 0 0,-16 0 16,5 0-16,-6 0 1,-4 0-2,13 8-3,-3 0 2,2 0-1,-7 21 0,-13 8 2,1 15-3,20-36 0,-1 1 0,1-1 0,1 21 2,-1-13 0,8-3-2,-13-1 1,13 0-1,-8 21 2,8-21-1,0 1 0,0-1 0,0 1 0,0-1 0,4-3 1,4-2 0,1-3-2,-1 1 1,3-5 1,2-8 0,-1 7-1,5-7 1,-2 0-1,2 9 0,-1-9-1,0 0 1,0 0-1,1 0 1,-1 0 1,0-4-1,0-4 0,1-4 1,-1-1 1,0-3-2,1-1 0,-1 2 1,0-1 0,-4-1-2,0 1 0,1 0 2,-5-1-1,4 1-2,0-4 1,-4 3 2,0 0-2,-3 2 2,-1-1 1,-4-1-2,4 5 1,-4 0 1,0-5 1,0 5 0,0-5-1,0 5-1,4-3-1,-4-2-1,3 5 1,-3-5 0,0 1-1,0 1 1,0 3-3,0-5 3,0 4 1,0 1-2,0 0 0,0 3 3,0 2-2,0-1 0,0-1 0,0 5 0,0-4 0,-11 0-1,2 4 0,9-4-2,-12 3 3,4-2 0,0-1-1,-1-1 2,9 2-2,-11 2 0,11 5 2,-8 0-2,-1 0 0,-3 0 1,0 0-1,0 0-2,4 0 4,0 0-1,-1 0-2,-3 0 1,0 0 0,0 12 0,0-3 1,-1 3-2,1 0 1,1 0 0,-2 0-2,5 1 3,-5-1-1,1 0 0,4 5 1,1-5-1,-2 0 0,9 1 0,-8-1 0,0 0-2,8 0 1,0-5 1,0 2 0,0-1 2,0-8-3,0 12 1,0-4 0,0 1 0,0-9-1,0 0 0,0 8 1,0-8 2,4 0-3,0 7 0,4-7 2,1 9 0,2-9-2,1 0 1,5 0 0,-5 0 1,4 0-1,0 0-1,1 0 2,-1 0 0,0 0-2,-4-4 1,5 4 1,-5-5 0,0 2-1,-4-1-1,0 4 1,-4 0 1,5 0-1,-5 0 0,0 0-2,-4 0 1,4 0 2,0 0-1,-1 0 0,1 0-2,-4 0 3,5 0-3,-5 0-1,0 0-3,0 0-3,0 0-4,0 0-1,4 0-3,-4 0-3,0 0-12</inkml:trace>
  <inkml:trace contextRef="#ctx0" brushRef="#br0" timeOffset="5981">17759 7159 3,'-8'0'4,"8"0"5,-13 0 3,13 0 5,0 0-3,0 0-4,0 0-4,0 0-2,0 0 0,0 0-1,0 0 0,0 0-2,0 0 2,0-4 0,0 4 1,0-4 0,8 0 0,1 0-3,-1 4 0,4 0 0,0 0 0,0-4-1,1 4 0,-5 0 0,0 0 0,-1 0 0,2 0 0,-9 0-2,0 0-1,0 0-1,0 0 0,0 12-3,0-12-4,4 8-3,4-8-7</inkml:trace>
  <inkml:trace contextRef="#ctx0" brushRef="#br0" timeOffset="6856">17714 7351 6,'12'0'8,"0"0"6,5 0 4,-1 0-6,0 0-4,0 0-5,1 0 1,2 0-1,-2 0 1,0 0-1,-1 0 0,-4 0-3,-4 0 5,-8 0 2,0 0 2,0 0-2,0 0-1,0 0 2,0 0-3,-13 0-1,2 0-3,-1 0 2,3 0-2,-3 0-1,4 0 0,-1 0-1,9 0-10,0 0-10,0 0-7</inkml:trace>
  <inkml:trace contextRef="#ctx0" brushRef="#br0" timeOffset="8572">18323 6908 3,'25'7'7,"-1"1"10,5 5 6,-9-5-12,0-1-6,-7 2-1,-5-1-2,-1-8-1,-3 8-1,0 0 0,-4-8 2,0 13-2,0-13 2,0 15 0,0-15-1,0 13-1,-8-5 2,1 0-1,7 1 0,-8-9 0,-1 12-1,1-4 1,0 0-1,8 1 0,-13-2 2,13 1-1,-11 1 0,3-2 0,0 2-1,-9 7 3,9-8-2,-1-8 1,-2 13 0,-1-13-1,-5 8 0,5-8 0,-1 7 0,2-7 0,-1 12 0,-1-12-1,1 9 0,0-9 1,0 0-1,0 0 1,-1 0 0,1 0 2,4 0-2,8 0 4,-12 0 0,12 0 2,0 0-3,0 0 0,0 0-2,0 0 1,0 0 0,0 0-1,0 0-1,0 0 0,0 0 0,0 0-2,0 0-1,0 0 3,0 0 0,0 0 0,0 0-2,4 8 0,0 1 3,-4-9-4,4 8 2,-4 0 0,0-8-1,0 8 1,0 0 1,0 4-1,0 0 0,0 1 2,0-2-2,-8 6 0,0-1 1,-4 5-1,-1-2 0,5 2 0,1 0 2,-2-5-1,9 4-2,-12-3 1,12 0 3,-8-6-3,-1 1 1,9 1-1,-8-1 0,0 0 2,8 0-2,0 13 1,0-25 0,0 8-1,0 0 3,4-8-3,4 0 1,5 0-1,-1 0-6,5 0-14,-6-8-15</inkml:trace>
  <inkml:trace contextRef="#ctx0" brushRef="#br0" timeOffset="9243">18124 7836 2,'-12'0'1,"0"0"0,0 0 3,-1 12 5,1 0 10,5 0-3,-2-3-8,1-2-4,8 2-3,0-9 1,0 8-2,0-8 1,0 0 0,8 0 0,1 0-1,-5-8 2,-1-1 1,1 2 1,-4-2 2,0-3 2,0 4-3,0 0 0,0 4-2,0 0-2,-7 4 0,7 0 0,0 12-4,0-4-10,0-8-15</inkml:trace>
  <inkml:trace contextRef="#ctx0" brushRef="#br0" timeOffset="22834">17279 17515 1,'0'0'1</inkml:trace>
  <inkml:trace contextRef="#ctx0" brushRef="#br0" timeOffset="23718">17279 17515 4,'0'0'1,"-8"0"1,8 0 1,0 0 0,0 0 0,0 0-2,0 0 1,0 0-1,0 0 0,0 0 0,0-4-1,0 4 1,0 0 2,0-4 2,4 4-1,-4 0 1,4-5-1,-4 5-2,4-4-1,-4 4 0,4 0-1,0 0 0,5 0 0,-5 0 0,0 0 0,0 0 0,-4-3 1,0-2-1,4 1 0,-1 1 0,6 3 0,-1 0 1,0-5-1,0 1 0,-3 0 1,-1 4-2,0-4 1,0-4 1,0 4 0,-1 0 0,6-1-1,-5 1 0,0 4 0,0 0 0,0 0 0,0 0-1,0-4 1,-4 0 0,4-4 0,5 3 1,-5 5-1,0-3 1,3-1-1,-3-1 0,1 2 0,-1-1 0,0-1 0,0 5 0,0 0 1,-4-3 0,0-2-1,4 5 0,0 0 0,5-4 0,-5 0 1,3 1-1,-3-2 0,4 1 0,-3 1 0,-5-3 1,0 6 0,4-3-1,4-1 1,-4 4-1,0-4 1,-4 4 0,0 0 0,4-4-1,0 4 0,1-4 0,-1 0 0,-1-1 0,1 2 0,0-6 0,0 9 0,0-3 0,5-2 0,-5-2 0,0 2 0,4 1 1,-4 4 0,0 0 0,1-4-1,-1 0 0,3-4 1,-3 8-1,0-9 0,5 1 0,-1 0 0,0 4 1,0 0-1,-3-1 1,-1 2 0,-1-1 0,1-1-1,0 2 1,0-1 0,0-1-2,0 1 1,5 0 0,-5 0-1,0-3 2,0 2 0,-4-2-1,0 1-1,0 3 1,0-1 0,4 4-1,0 0 1,4-4 0,12-13-26,-11 9-18</inkml:trace>
  <inkml:trace contextRef="#ctx0" brushRef="#br0" timeOffset="27990">17637 17262 6,'4'-4'9,"0"0"4,0 4-2,0 0-4,1 0-5,-1-4 0,-1 4-1,-3 0 0,4-4-1,0-1 1,0 2 0,-4 3 1,4 0-1,0 0 1,5-4 0,-5-1-1,0-2 0,4 2 1,1 1-1,-6 0 1,1 0-1,4 0 0,-4-4 0,0 4 0,0 1-1,-4-3 0,5 3 0,-1-1 1,4 4 0,-4-4-1,-4 0 2,4 0 3,-4 0-1,0-1 2,4 2-3,-1-6 1,6 1-3,-1 4 0,0-4-1,1 0 0,-5 0 0,0 4 0,4-5 0,-4 5 0,3-4 2,-2 0 1,3-1 1,0 2-4,0-1 2,1-1-2,-1 1 1,-1 0 1,-3-1-3,5 3 2,-1-7 0,0 5-1,0-1-1,-3 2 1,-1-2 1,-4 1-2,4 0 1,7-8 0,-7 8 0,5-1 0,-5 1 0,4-1 0,0-3 0,1 0 0,-1 5 0,-1-2 1,1-3-2,-3 3-1,11-18 4,-8 18-2,1-3 1,-5 5-3,-1-2 3,5 1-1,-4 0 0,5-1 1,-5 1-1,4 0 0,0 0-1,0-4 2,0 0-1,0 4 0,0-1 1,1-3-1,11-13-2,-12 13 2,0 0 0,4 0 0,1 0 0,-5 0 1,0-1-1,3-3-1,2-1 1,-5 2 1,0-2-1,5 5-1,-1 0 1,-5 0 1,2 0-1,3-5 0,1 1 0,-5 0-1,0 4 3,-1-5-2,6 1 0,-5-1-2,0 5 3,9-13 0,-9 13-3,-1-3 3,6-1-3,-5 4 3,0-1 0,1 1-2,-1 0 2,3-12-1,-3 10 0,-3 2 0,3 0 0,0 0-1,5-4 2,-2 0-1,10-20 2,-9 15-2,12-33-2,-16 38 2,9-20 0,-5 20-1,-4-1 1,1 1 1,2 0-1,1-1 0,41-80 1,-45 81-2,1-1 2,3 5-3,4-8 3,-12 8-1,37-41 1,-30 36-2,2-3 1,-5 11 1,17-31-1,-18 28 0,1-4 0,1 4 0,-1 3 0,0 1 0,1-4 0,6-9 0,2 5-2,-9 8 3,0 0-2,0 0 3,1-1-2,2-3-2,-3 0 2,1 0 0,-1 5 0,0-2 0,0 5 0,1-4 1,-6 0 0,1 0-1,0 3 0,4-2 0,-4 2-1,5-2 1,-5 2 1,4-3 0,0 4-1,1-4-1,-2-1 2,1 1-1,0 0 0,-3 0 0,-1 0 0,4-1 1,-4 1-1,4-1 0,0 2-1,0-1-1,0-5 3,-4 5-1,5 1 0,-1-6 0,0 1 0,0 0 1,0 0-1,4 0 0,-4-1-2,1 1 3,3-1-1,-1 1 1,6-20 0,-5 15-1,1 1-2,-5 0 2,-1 4 1,6-5 0,-1 1-3,13-17 2,-14 17 0,-2-1 0,3-2 1,0-2-1,1 0 1,-2 2-1,-3 2 0,1 1 0,3 4 1,1 0-3,-5-1 2,-1-4 0,1 2 2,5-1-3,-5-1 1,4 1-1,0 0 3,-4-1-3,0-2 3,5 2-2,-5 1 0,0-5-2,1 5 3,-2-1-1,1 5-1,0-4 1,-4 4 2,5-4-3,-5-1 1,4 1 0,0 0 0,4 4-1,-4-5 1,4 1 0,1-1 1,-1 1-1,-4 0 0,0-1 1,0 2-1,0-1-1,1-1 1,-1 1 0,-4 0-1,3-1 2,2 1-2,-1-1 2,4 1-3,1 4 1,-1 0 2,-5-4-1,2 4 1,3 0-1,0-5 0,1 5 1,-2 0-1,10-13-1,-13 13 1,0 0-1,5 0 0,-2-1 2,2-3-1,-1-1 2,0 2-2,4-1 1,0-1 0,-3-3-2,-1-1 1,4 1 0,-4 4-2,1-1 4,3 1-2,-3-5 0,14-19-1,-14 24 0,-1-1 1,0 1 1,0 1-1,0-2 0,-3-4 0,3 1-2,0 3 3,0-3-1,4 0 0,-3 0 2,-2 0-2,6 3 0,-5 1 0,1-5-2,-1 5 2,-1-1 0,-2-3 0,-1 4 2,4 0-2,1 0 0,-2-5-2,14-11 5,-17 15-3,5 1-1,-2 0 1,1 0-2,-3-1 4,-1-2-1,4 1-1,-3 2 0,6-20 0,6 3 0,-5 0 0,-8 17 0,0 4 0,0-3 0,17-27 0,-8 18 0,-10 8-1,1 3 1,0-4-2,5 2 2,-1-1 2,-1-1-2,10-11 0,15-25 1,-27 41-3,3-5 4,-8 10-2,4-10 0,1 8-3,15-27 6,-20 27-3,29-36 1,-29 26-1,0 14 1,-4 1-2,0-4 5,7 1-4,-3 2 3,-4 1-3,0 0 0,0 0 0,0 0 2,0 0-2,0-1 0,0 1 0,0 4 2,0-3-2,0-2 1,0 1-1,0 1 0,0-2 0,0 1 0,0-1 2,0 5-1,0-3 0,5-1-1,-1-4 0,0 4 0,-4-5 1,12-7-2,-8 8 2,5-13-2,-5 14 1,-4-2 0,4 1 1,-1 1-1,1-2 1,-4 1 0,0 0 0,0 0-1,4 4-1,0-5 1,1 1 1,-5 1-2,0-2 2,4 1-1,0-1 0,0-3 0,0 0 1,-4-1-1,4 1-3,0 5 4,0-5 0,-4 0 0,0 3 3,0 1-3,0 0 0,0 0-3,5-5 4,-1 5-4,-1 1 2,-3-2 1,0 1-1,0-1 0,0 2 0,0-2 0,0 1 1,4 0 0,0 0-1,4-4 0,-3 0 0,3-1-2,-4-2 4,4 3-2,-4-5-2,5 0 2,-2 2 0,-3 3 0,0-5 0,0 4 0,0 1 0,5 0 0,-5 0 0,4 0 1,0-1-1,0-2 0,0-2-1,-4 1 2,4 0-2,1-1 1,-1 5 0,0 0 1,-4-1-2,-4 5 1,4 0 0,-1-4 0,2 0 1,3-1-1,-4 5 0,0-4-2,0 0 3,0 0-1,5-1 0,-5 1 0,0 0-2,4-4 3,-5 4-1,6-5 0,-5 1 1,4 4-1,-4 0 0,0-5 1,0 5-2,-4-1 3,0 2-2,0-1-2,5-1 3,-1 1-1,0 0 1,-4 0-1,4-1 0,0 5 0,-1 0 0,1 0-1,0-1 2,1 6-1,-1-6-1,-4 2 1,0-2 0,4 1-1,0 1 2,0-2 0,-4 0-1,0-2 1,0 3-1,0-1 0,0 1 2,0 1-1,0 2-2,0 1 1,0 0 0,0-4 0,0 4 0,0 0 0,0-4 1,0 3-3,0 1 2,0 0-1,0-4 1,0 3 2,0-2-2,0-1 0,0 4 0,0-8 0,0 7 0,4-3 0,0 4 0,-4 0 1,5 0-3,-5-1 3,0-7-2,0 9 1,0 3 1,4 0-1,-4 0 0,0 0 1,0 0-2,0 0 2,0 0-2,0 0-1,0 0 4,0 0 0,0 0 0,0-4-3,0-8-1,11 12-20,-11 0 1,0 0 2,0-5 0,0-2-9</inkml:trace>
  <inkml:trace contextRef="#ctx0" brushRef="#br0" timeOffset="30356">21362 10973 2,'0'0'2,"0"0"-1,0 0 2,0 0 1,0-3 1,0 3 1,0 0 1,0 0 0,0 0-1,0 0 0,0 0-2,0 0-2,0 0-1,0 0 1,0 0 0,0 0 0,0 0 0,0 0-1,0 8 1,-8-1-2,8-7 1,-8 13-1,8-13-1,0 12 1,0-3 0,0-9 1,0 8-1,0-8-1,4 0 1,4 0 0,1 0 0,-5 0 1,4 0-1,-5 0 0,1 0 0,-4-5 0,0 2 0,4-2 0,0-3 1,1 0-1,-1 4 2,-4 0 0,0-4 1,0 4-1,0-1 2,0 2 1,0 3 3,0 0-5,0 0 0,0 0-1,-9 0-2,-3 0 0,5 0 1,-1 8-1,-5-1 0,5 2-1,8 3 1,-13-4 0,13-8-1,-8 13 2,1-1-2,7-5 1,0 2 1,0-1-1,0-8-1,0 0 2,0 0-3,7 0 2,-3 0 1,0 0-1,1 0 0,7-4 1,-8-4-1,0 3-2,0-2 4,1-1-2,-1-1 0,0 6 0,-4-6 0,0 5 0,0 0 1,0 0 1,0 4 0,0-4 0,-13 4-1,1 0-1,4 8 0,8 0 0,-13 4-1,13 0 1,-8 5 0,8-9 0,0-8-2,0 8 3,0-8-2,8 0 1,1 0 0,-1 0-1,8 0 0,-7-4 1,-1-4 1,-5-1-1,1 6 1,-4-6-1,0 2 1,0 2-1,0 2 0,0-2 0,0 1 0,0 4 1,-11 0-1,3 9 0,8-1 0,-13-8 0,13 12-1,0-5-1,-8-7-1,8 0 1,0 0-4,0 0-3</inkml:trace>
  <inkml:trace contextRef="#ctx0" brushRef="#br0" timeOffset="35016">19819 10985 1,'0'0'1,"4"0"-1,0 0 0,0 0 0,-1-3 0,1-1 0,0 4 0,1-5-1,3 5 2,0-3-1,0 3 0,-3 0-1,3 0 2,3 0-1,-3 0 0,5 0-1,-1 0 2,-3 0-1,-1 0 0,-1 0 0,1 0 0,1 0 0,3 0 0,9 0 0,-2 0 0,6 0 0,7 0 0,-3 0 0,-16 0 0,43 0-1,-24 0 2,38 0-1,-55 0 0,22 8 0,-20-8 0,11 7 0,1-7 0,-18 0 0,6 0 0,-1 0 0,0 0 0,0 0 0,1 0 0,0 0 0,6 0 0,-6 0 0,-5 0 0,0 0 0,102 0 0,-98 0 0,0 0 1,1 0-2,19 0 3,-15 0-2,-1 0 1,-4 0 0,1 0 3,-2 0 2,-2 0 2,-1 0 2,0 0-1,1 0-2,-2 0-1,-3 0-5,5 0 0,-1 0 1,5 0-2,-2 0 0,2 0 1,-5 0-1,1 0 0,-2 0 1,1 0-2,-3 0 1,3 0 0,-4 0 0,0 0 0,0 0 1,0 0-1,0 0-1,1 0 1,-1 0 0,4 0 0,0 0 1,0 0 0,1 0 0,-1 0 0,-1 0-1,2 0 1,3 0-1,1 0 1,-2 0-1,2 0 1,-1 0-2,1 0 2,-6 0-1,2 0 1,-5 0 0,0 0-1,1 0 0,-1 0 1,-1 0-1,1 0 0,-4 0 0,5 0 0,-1 0 0,0 0 0,5 0 0,-2 0 0,2 0 0,-1 0 0,0 0 0,1 0 0,-6 0 0,5 0 0,1 0 0,-5 0 0,0 0 0,1 0 0,-2 0-1,5 0 1,1 0 0,-1 0 0,0-3 1,0-1-1,0-1 0,1 2 0,-1 3 0,-1 0 0,2 0 0,3 0 0,-3 0 0,-1-4 1,0 0-1,0-1-1,-4 5 2,5 0-1,-1-3 0,-1-2 0,2 1 0,-1 4 0,1 0 0,-2-3 0,6-2 1,7-2 7,-15 7-5,-2 0 2,1-5-1,-8 1 2,0 0 2,0 4 0,0-4-3,0 0-1,0 0-3,0 4 0,0-5-2,4 1-13,0-4-25</inkml:trace>
  <inkml:trace contextRef="#ctx0" brushRef="#br0" timeOffset="38270">21428 10930 12,'0'0'10,"0"0"-9,0 0 2,0 0 1,0 0 1,0 0 1,0 0-1,0 0-2,0 0-1,0 0 0,0-9 0,0 5-1,0 0-1,0 4-2,0-4 2,0 0 0,0 4 1,0 0-2</inkml:trace>
  <inkml:trace contextRef="#ctx0" brushRef="#br0" timeOffset="38296">21436 10905 43,'3'0'-10,"5"-5"-1,-4 1-8</inkml:trace>
  <inkml:trace contextRef="#ctx0" brushRef="#br0" timeOffset="43676">21379 11002 3,'0'0'2,"0"0"2,0 0 2,0 0 2,0 0 0,0 0 1,0 0-1,0 0-2,0 0-1,0 0-1,0 0-1,0 0 0,0-4-2,0 4 2,0 0 0,0 0 0,0 0 0,0-4-3,0-5 2,0 9 0,0-3-1,0-6 4,0 6-2,0-1-2,0-13 3,0 5-3,0 0 0,0-4 1,0 0-1,0-17 2,0 8-3,3 17 0,1 0 0,4-12 2,5-13-2,3 1 4,-11-5 0,-5 28-6,4-3 3,0 5-1,-1-2 0,1-12 4,-4-31-1,0 44-3,0-4 0,0 4 1,0-13-1,0 6 7,0 1-2,0 7-3,0-1-1,0-1 0,0-3-1,0 4 0,0-4 1,0 0-1,0 4 2,0-17-2,0 13 1,0 0 0,0-1-1,0-2 1,0 3 0,0-2 0,0-2-1,0 4 1,0-4 0,4-1-1,0 1 0,1 4 4,-5 0-2,0 0-2,0 4 4,0 4 5,0 0-2,0-1-3,0 1-3,0 1 0,0-6 0,0 6 1,0-2-2,0-3 0,0 0 0,0-5 1,0 5-1,0 0 0,0-5 0,0 1 2,0 4-3,0-1 1,0-3 1,0 5-3,0-1 3,0-5-2,0 1 1,0 0 1,0 0-2,0-1 2,0-7-3,0 8 3,4 0 0,0-5-2,4 5 2,-4-5-1,0 2-2,0 2 2,-4 1 0,0 0 0,0 0 1,0-4 1,5 4-2,-1 0 1,-1-5-2,-3 1 2,0-1-1,0-3 2,0 3-1,0-3-1,0 3 3,0 2 1,0-1-1,0-1-2,0 1 5,0 4 0,0 0-2,0-1-2,0 1-1,0 0 0,0 0-1,0-5-1,0 1 1,0-5 1,0 6-1,0-1 1,0-1 0,0 1 0,0-1 3,0 5 3,0-1-1,0 1-3,0 5-1,0-2 1,0-3-4,0 0 2,0 3 0,0 2 0,0-1-3,-7-5 5,7 5-2,0 1-1,0-2-2,-9 1 2,9 0 1,0 0 0,0-1-1,0 5 0,0-4 1,0 0-1,0 0 0,-8 0 2,8-1 0,0-3-3,-8 0 0,8 4 1,0 0 0,0-4 1,-8 3 1,8 2-3,0-2 1,0 1-1,0-4-1,0 4 3,0 0-1,0 0 0,0 0 3,0-1-4,0 1 1,0-1 0,0 2-2,-9-5 3,9 0-1,-11-1-2,11 1 4,0 0 0,0 0-3,-8-12 2,8 12 0,0-1-1,0 1 1,0 0-1,0 0 0,-9-2-2,9 2 1,0 0 1,0 4 0,0 0 3,0-4-5,0 3 2,0-3 0,0-4-2,0 4 3,0 0 1,0 0-1,0 0-2,0-1 1,0 5 0,0-4 1,0 0-1,0 3 2,0-3-2,0 0 0,0 0 1,0-1-1,0-2 0,0-1 0,-8-17 2,8 17-3,0-1-1,-8-4 2,8 6 0,-9-19 2,9 19 0,-8-42-5,1 28 5,7 14-3,0-14 3,-25-77-4,17 77 4,8-7-3,0 15 0,0 9 1,0 3 0,0-27 0,-8 4 1,8 15-1,0 1-1,0-4 2,0 4-1,-9-17 1,1 5 0,8 16-1,0 0-2,-7-1 2,7-11-2,-8 12 3,8 0 2,0-54-6,0 54 3,0 0-1,0-13 3,0 13 0,0 0-3,0-42 1,0 42-2,0-4 4,0 4-2,0-1 1,0 1-1,0-1-2,0 1 1,0 0 3,4-4-5,0 1 3,0-2 1,-1-3 1,-3-1-2,0 1 0,4-5 0,-4 4 0,4 2-1,0-2 2,-4 5-1,0 0-1,0-1 1,0 2 0,0-2-2,0 0 4,0 5-3,5 0 3,-1-5-4,0 2 2,-4 2 1,0-3 1,0-1-2,0 1 0,0 1-2,0-2 2,0 1 1,0 0-1,0-1 1,0 1 0,0-1-3,0 1 3,0-5 0,0 6-2,0-1 1,0-1-2,0 1 4,4 4-4,-4-4 3,4 4-3,0-5 5,0 1-3,-4 3-1,0 1 0,0 0 2,0 0 0,0 0-1,0 0 2,0 0-4,0-1 3,0 1-4,0 0 5,0 0-3,0 0 1,0-2 0,0 2 0,0 0-1,0 0 1,0-1 0,0 1 3,0 0-3,0 0 1,0-4-3,0 0 2,0 0 1,0-1-3,0 2 2,0-2 0,5 0 0,-5-3 0,0 4-2,0-1 4,4-14-2,0 18 1,-4 1-2,0 0 2,0 0-1,0-5 0,0 1 0,4-1 0,-1-3-1,1 0 2,-4-5-1,0 5 0,0 0 0,0 3 0,0 1 1,0-1 0,0 1-3,0 4 2,0 0-1,0 0 2,0 0 1,0-1-2,0 1 0,4 0-1,0-4 1,-4-5 0,5 1 1,-1 4-1,-4-1 0,0 1-1,0 0 2,0-1-1,0 1-1,0 1 2,0-2-3,0 0 2,0 2 0,0-6 1,0 0-1,0 5 0,0-1 1,0 2-1,0-2 0,0 6 0,0-1 0,0 3-2,0 1 1,0 0 3,0-1-2,0-3 1,0 0-1,0 0-1,0-4 1,0-1 0,0 1 0,0-1 1,0-20-2,0 22 1,0-1 1,0 4-3,0 0 2,0-1 1,0 1-1,0 3 0,0-3-1,0-12 3,0 12-2,0-1 0,0 1 0,0 4-1,0-4 2,0 0-1,0-1 0,0-7-1,0 13 1,0-2 0,0 1 0,0 4 0,0-5 0,0 5 0,0 1 2,0-30-5,0 25 4,-17-25-1,17 20-1,-7 6 3,7-1-2,0-1 0,0 2 0,0-5 0,0 3 0,0-24 1,0 17-3,-8-1 3,-5 5-1,5 0 0,8 7 0,0-2 0,0 2 0,0-3-1,0-4 1,0 0 0,0 7 0,0-2 0,0-17 2,0 12-3,0 3 1,0-3-1,0-4 2,0 12-1,0-4 0,0 3 2,0-2-4,0 2 2,0 1 0,0-4 0,0 4-2,0-4 4,0-1-2,0 5 0,0-4-2,0 0 2,0 4 1,0-4 0,0 3-1,0 2 1,0-1-1,0-1 0,0 2-2,0-6 2,0 5 2,0-4-5,4 4 5,0-4-5,0 4 6,-4-4-3,5 4 1,-1-4-2,0 0 3,-4-1-4,4 1 2,-1 1 0,5-2 0,1-8 0,-5 10 2,-4-2-4,0 1 3,0 4-3,0-5 3,0 6 1,0-1-3,0-1 1,0-2 0,0-1 1,0 4-1,4-5 0,-4 6-3,0-6 2,0 1 1,4 0 1,4 4-1,-4-4 1,1 4-1,-5-4 0,0-1-2,4 1 0,0 1 4,-1-2-1,1 5-1,-4-4 0,0 3 2,0 2-2,0-6 0,0 1 0,0 4-2,0-4 3,0 0-1,0-4 0,0 3 1,0 2-2,4-2 1,-4 1 0,4 1 0,1-2 0,-5-3 0,4 4 0,0 0 0,0 3 0,-4-2 2,0 2-2,0 1 0,0 1 0,0-6-2,0 5 1,0-4 2,0 3-1,0 2 1,0-2-1,0 1-2,0-4 2,0 4 2,0-4-1,0 3-1,-8 2 0,8-1 0,0-1-2,-9 2 2,9-1 0,0-1 2,-8 1-2,8 1 0,0-6-2,0 1 3,0 4-1,0-4 1,0 0 1,0-4-4,0 3 3,-7 1-1,7-4-1,0 5 1,-8-2-1,8 1 1,0 4-2,0-5 3,0 5 0,0 0-1,0 0 1,0 0-1,0 0-2,0 0 2,0 4 2,0-4-4,-9-1 5,9 2-3,0-1-3,0 4 4,0 0 2,0 0-6,0 0 4,0 0-2,0-5 1,0 2 1,0-6 0,0 5-4,-8-4 4,8 4 0,0 1-2,0-3 1,0 6-1,0 0 0,0-3 2,0-1 0,0 0-2,-8 0 2,8 0-1,-9 0 0,9 4-1,0-4 2,-8 0-2,8-1 2,0-7-1,0 8-3,0 1 4,0-2-1,0-3 2,0 4-1,0 0-1,0 0 0,0 4-2,0 0 3,0 0 1,0 0-3,-7 0 1,-1 0 2,-1 0-3,1 0 3,8-4-1,-8 0-2,8-1 2,0 1-2,0 0 1,0 0 0,0 4 1,-8 0-3,-1-4 1,1 0 3,1-1-3,7 2 1,-37 3-7,37-4-142</inkml:trace>
</inkml:ink>
</file>

<file path=ppt/ink/ink17.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21T09:00:32.308"/>
    </inkml:context>
    <inkml:brush xml:id="br0">
      <inkml:brushProperty name="width" value="0.05292" units="cm"/>
      <inkml:brushProperty name="height" value="0.05292" units="cm"/>
      <inkml:brushProperty name="color" value="#0070C0"/>
    </inkml:brush>
  </inkml:definitions>
  <inkml:trace contextRef="#ctx0" brushRef="#br0">15739 17792 1,'0'0'2,"0"0"-1,0 0 0,0 0 1,0 0 0,0 0 0,0 0 1,0 0-2,0 0 0,-8 0 0,8 0 0,0 0 0,0 0 1,0 0 1,0 0 0,0 0 0,0 0 0,0 0 1,0 0-1,0 0 0,0 0 1,0 0-2,0 0 0,0 0-1,0 0 0,0 0 0,0 0 0,0 0 0,0 0 0,0 0 0,0 0 0,0 0 2,0 0-1,0 0 0,0 0 0,0 0 0,0 0 0,0 0-1,0 0 0,0 0 0,0 0 0,0 0 0,0 0 0,0 0 0,0 0 0,0 0 0,4 0 3,5 0-3,-1-4 0,0-1 0,0 5-1,0 0 0,0 0 0,0-3 0,0-6 1,1 1-1,-1 4 0,0-1 1,-4 5-1,-1 0 0,6 0 0,-5 0 0,4-3-1,0-1 1,-8-1 0,5 1 0,3 1 1,0-6-1,-1 6 1,-3-2-1,5 1 0,-5 4 0,0 0 0,0 0 0,0 0 0,0-3-2,5-2 3,-1-3 0,-1 4-1,1-4 0,1 3 0,-1 1 0,0 1 0,1 3 0,-5-9 1,0 6-1,3 3-2,-3 0 3,0-5 0,0 5-1,1-4 0,-1 1 0,0-6 0,4 4 0,5-2 0,-5 2 0,-1 1 1,1 4-1,-4 0 1,5 0-2,-1-4 1,-4 0 0,4-4 0,-3 4-1,-1 0 1,3-5 0,-3 6 0,4-6 1,1 6-3,-1-1 3,0-5 0,0 6 0,4-2-1,-4 5 0,0-7-1,1-2 1,3 5 1,-4-4-1,4 0 1,-8 0 1,4 3-3,0-2 1,1 2 0,-1-2 1,0 2-2,0-3 1,0 4 2,0 0-2,0-4 0,-4-1 0,5 1 0,3 0 0,-4 4 0,12-8 0,-12 4 0,1-1 0,3 1 0,-1 0 2,2 0-2,-1 1 0,1-2 0,-5 1 0,28-21-1,-24 21 2,1 1-1,-2-2 0,-3 5 0,1 0 0,-1-4 0,0-1 0,5 1 1,15-8-3,-16 8 2,-4 4 2,1-4-2,2-1 0,5 1 0,-3 0 0,-5 0 0,0 1 0,0-2 0,0 1 0,0 0 0,5-1 0,-1-3 1,0 4-1,-4 1 0,0-2 0,4 1 1,-3 0-1,-1-1 0,4 1 0,-4-4 0,4 0 1,-4 3-3,5 2 2,-1-6 0,-4 5 0,0-1 0,0 3 0,0 0 0,0-1 0,1-5 1,-1 3-1,0 1-1,-1 1 2,2-2-2,-1 1 1,0 0 0,0 0 0,-3 4 0,-1-5 0,4 5-1,-1-4 1,2 0 0,3-1 1,-4 2-1,1-1 1,-1-1-1,-1 1 1,1 0-2,5-1 1,-1 2 0,-4-5 0,1 0 0,-2 3 0,1 1 0,5-4 0,-5 0 0,4 0 0,-3 4 0,-2-1 0,1-3 0,0 0 0,1 0 0,-1-1 0,4 1 0,0 0 0,0 0 1,-4 0 0,1 0-2,-1 0-1,0 0 3,4-5 0,0 0-1,0 1 0,1 0 0,-1 0-1,0-1 1,4 1 0,-4 0 0,1-1 0,-5 1 0,-1 1 0,2-2 1,-1 0-1,4-3-1,1 4 2,-2-5-1,2 5 1,-1-1-1,-4 2 1,5-1-1,-5-5 0,-1 5-2,1-1 2,1-2 0,-1-2 0,4 0 0,1 5-1,-2-1 1,2 2 1,-5-6-1,4 5-2,1-4 4,-2 3-2,1 2 0,1-2 1,-1 0-1,-3 1 0,2 0 0,1 0-1,-3-1 1,-1 1 0,4 0 1,0 4-1,0-5 0,0 1 0,9-8-1,-13 7 1,0 4 1,4-2-1,0-1 0,-3-5 0,3 5 1,-1 0-1,2-1-2,-1-3 2,1 4 0,-1-1 0,0-3 0,0 3 0,0 2 1,1-6 0,2 5-3,-2 0 2,-1-1 0,0 1-1,1 0 1,-6 3 0,6-3 0,-1 0 0,0 4 1,1-5-2,2 1 3,-2 1-2,-1-2 0,0 0 1,4 2-1,-4 3 0,1-1 0,-1-4 0,0 5-1,-4 0 1,4-4 0,-3 3 0,-1 1 0,0 0 0,0-1 1,0 1-1,4-4 0,0 0 0,1 3 0,-5 1 0,3 0 0,-2-4 0,3-1 0,1 5 0,-1-1-1,-1-2 2,2 3-1,-5-1 0,4-2 0,5-3-1,-2 2 1,2 1 0,0-6 0,-2 0 0,2 5 0,-5-4 1,0-1-2,4 1 1,-4 0 0,1 4 0,-5-1 1,13-11-1,-14 16 0,1-1 0,1-4 0,7-14-1,-4 14 1,0 1 0,0 0 1,-3-1 0,-1 1-1,4 0 0,-4 0 0,0-1 0,0 0 0,25-44 0,-22 30-1,-2 14 2,3-15-1,-4 15 0,1 1 0,-1-17-2,0 13 1,-1 0 2,2-1-1,-1 1-2,-4 0 3,4-1-1,1 1-1,-1-1 2,-1-3-3,1-1 0,1 1 2,-1 0-2,4 0 3,-3-1-1,-1 1-1,-1-1 1,1 1 0,1 0 0,-1 3-2,-4 1 2,0-4-1,5 0 2,-5 3-1,3-4 0,-3 5 0,0-5 0,4 1 0,-3 4 0,3 0-2,0-1 4,0-3-2,1-1 0,-2 1-3,1-1 1,5 5 1,-5 0-1,0 0 0,0-1 2,1 1 0,-6 3 0,1 0 0,0 5 0,0 0-1,0-4 2,-4 8-1,4-5 0,5 2-2,-1-1 2,-4 4 0,4-1 0,0-3 0,-4 0 0,4 0 1,0-5-1,5 5 0,-5-1-1,0 1 1,-4 5 0,4-2 1,-8-3-1,0 4 1,4 1 0,0-2-2,0 0 0,0-2 2,0-2 0,1 1-1,-1 0 0,4 0-1,-4-1 1,4 1 0,0 0-1,0 0 1,0 0 0,0-1 1,-3 1-1,3 4 0,-4 1 0,0-2 0,-4 0 0,0 2 0,4-2 0,-1 1-1,1 1 2,1-2-1,-1 1 0,0 0 1,4 0-1,-4-5-1,5 1 0,-5 4 1,4-4 0,-4 3 0,-1-3 1,5 0-2,-3-1 2,-1 6-1,0-1 0,0-1-1,0 2 1,4 2 1,-3-2-1,-1 2 0,-4-2 0,4-2 0,0 1 0,-1-4 0,1 4 1,4-1-2,-3-3 1,-1 4 0,0-1 0,0 1 0,0-4 0,0 3-1,0 2 1,1-2 0,-1 1 1,0-4-1,3-1-1,1 1 1,-4 5 0,1-2 0,3-3 0,-4 0 1,4 0-1,-4 0 0,1 3 0,2 2 0,-3-2 1,0 1-1,-4-4 0,4 3 0,0 2 0,0-2 0,1 1 0,-5 0 0,0 0-2,4 4 2,0-4 0,0-1 0,0 2 0,0-2 0,5 1 0,-6-4 1,5 0 0,-4 0-1,4-1 1,-4 1-1,5 0 0,-5 0 0,4-5 0,0 1 0,0 3 0,-4 1 0,0 0-1,0 5 0,-4-2 1,0 1 0,8-16 0,5 7 0,-9 5 1,0 4-1,-4-4 0,0 3 0,0-3 0,0 0 0,0 0 0,0 4 1,0 0-1,0-1 0,0-3 0,0 0-1,0 5 1,4-5 0,3-1 0,2-8 0,-5 13 0,4-4 0,-4 0 0,9-13 1,-9 13-1,0 0 0,0 3 0,0 6 0,3-13 0,-2 7 1,-1-12-1,-4 14-2,0-5 2,4 4 1,-4-1-1,0-3 0,4 5 0,4-10 0,-4 13 0,0-1 0,1-2 0,-1-14 1,4 9-2,-8 3 1,0 6 0,0-1 0,0-1 0,3 2 0,1-6 0,0 5 0,-4-4 0,0 4 0,0 1 0,5-6 0,-1 1 0,0 0 0,0 4 0,-4-1 0,0 2 0,0-6 0,0 6 0,4-6 0,0 6 0,-4-2 1,4 1-1,-4-4 0,5 0 0,-5-1 0,4 1-1,0 4 1,0-4 0,-4-1 0,0 2 0,4 2 0,-4-2 1,3 2-2,-3 1 1,4-4 0,-4 1 0,0 2 0,0 1 0,0-5 0,4 2 0,1-1 0,3 0 0,-8 0 0,4-1 0,0-3 0,0 4 0,0 0 0,1-4 0,-1 3 0,-4 1 1,0 0 0,0 0-1,0 0 0,0 4 0,0-1 0,0-2 0,0 2 0,0-3-1,0 4 1,0-3 0,0 1 0,0 3 0,0 0 1,0-3-1,0-1 0,0-1 0,0-1 0,0 5 0,0-4 0,0 4 0,0 1 0,0-6 1,0 5-1,0 0 0,0 4-1,0-4 1,0 0 0,0 0 0,0 0 0,0 4-1,0-4 3,0-1-3,0 1 2,0 0-1,0 0 0,0 0 0,0 4-1,0-5 2,0 2-1,0-1 0,0-1 0,0 5 1,0 0 0,0-3-1,0-1 0,0-1 2,0 5-1,-9 0-1,9 0 1,-8 0 0,8-3 0,0-1 0,0-1-1,0 5 1,0 0 1,0 0 0,-8 0-1,8 0 1,0 0-1,-8 0-1,-1 0-6,2 0-6,7 0-14</inkml:trace>
  <inkml:trace contextRef="#ctx0" brushRef="#br0" timeOffset="2018">19941 11189 2,'0'0'1,"0"0"0,0 0-2,0 0 2,0 0 0,0 0 1,0 0 1,0 0 1,0 0 0,0 0 1,0 0 2,0 0 2,-9 0 0,9 0-1,-8 0-2,8 0-2,0 0 0,0 0-1,0 0 1,0 0-1,0 0-1,0 0-1,0 0 5,0 0-1,0 0 1,0 0-3,0 0 0,0 0-1,-8 0 0,8 0-1</inkml:trace>
  <inkml:trace contextRef="#ctx0" brushRef="#br0" timeOffset="3334">19908 11189 111,'0'0'2,"-9"0"-2,2 0 0,-1 0 0,0 0 1,8 9-1,0-9-1,0 0 0,0 8 3,-9-8-4,9 12 2,0-5 0,0-7-1,0 0-1,0 0 4,0 0-1,0 0-2,0 0 0,9 0 1,-1 0 0,0 0 0,-1 0 0,6 0-1,-5 0 2,4 0-1,1 0 0,-2-3 0,2-1-2,-5-4 2,0 4 0,-4-4 0,5-1 1,-5 5 0,7-8-1,-3 12 0,-8 0 2,0 0-4,0-4 3,0-1-1,0 2 0,0-1 1,0-1-1,0 2 0,0 3 2,-8 0-2,8-4 0,-7 4 1,7-4-1,-13 0 0,13 0 0,0 4 1,-12 0 0,4 0 0,-1 0-2,1 0 2,1 0-2,-1 8 1,-5-8 0,5 11-1,0-2-1,-1 3 3,9-4-1,-8-8 0,8 13-1,0-13 2,0 12-1,0-12 2,0 12-2,-7-12-1,7 7-1,0-7 1,0 0 2,0 9-5,0-1 4,4-8-1,3 0-1,2 0 2,-1 0-2,-4 0 2,4 0 0,1 0 1,-1 0-1,-4 0-1,-1 0 1,5-4 0,1 0 0,-5-5 0,4 2 0,-4 2 0,0 2 0,0-1 0,-4-1 0,0 2 0,0-1 1,0-5 0,0-19-1,-29 20 0,21 8 0,-81 32-1,77-15 1,-1-9 1,13-1-1,-8 2 0,1-9 0,7 12-2,0 0 2,0-12-2,0 9 2,0-1 0,0-8-2,4 8 2,-1-8 0,5 0 1,1 0-2,-1 0 1,-4 0 0,4 0-1,1 0 1,-1 0-1,-1 0 0,1 0 1,1-4 0,-1 0 0,0 0 0,1 0 1,-1 0-3,-4-1 2,-1 1 0,1 0 0,-4-4 1,4 3-1,0 2 0,-4-1 0,0-4 1,0 4-1,0-1 0,0 2 0,0-1 1,0-1-1,0 1 0,-8 4 1,1 0-1,-5 0 0,3 0-2,1 0 2,0 0 0,-1 0 1,1 9-2,1-2 1,-1 2 0,-1 3 0,9 0 0,-8-4-1,8-8-2,0 13-1,0-5 2,0-8-2,0 8 0,0-8 1,0 0-1,8 0 0,-3 0 1,-1 0 1,4 0 1,-1 0 1,-3-4 0,-4-4 0,0 4 0,0 0-1,0-5-2,0 5-11</inkml:trace>
  <inkml:trace contextRef="#ctx0" brushRef="#br0" timeOffset="7710">18372 11255 4,'0'0'1,"0"0"2,0 0 1,0 0 0,0 0 0,0 0 0,0 0-2,0 0 0,0-4-2,0 4 1,0 0 1,0 0 1,0 0 2,0 0 3,0 0 0,0 0-3,0 0-3,0 0 1,0 0-2,0-5-1,0 5 1,0 0 0,0 0 1,0 0-1,0 0 1,0 0-1,0 0 3,0 0 4,0 0 2,0 0-3,0 0-5,0 0 0,0 0-3,0 0 2,0 0-2,0 0 3,0 0-1,0 0 0,0 0 2,0 0-1,0 0-1,0 0 0,0 0 0,0 0 0,0 0 0,0 0 0,0 0 0,0 0-3,0 0 3,0 0-3,0 0 3,0 0-3,0 0 3,0 0-2,0 0 2,0 0 1,0 0-3,0 0 0,0 0 0,4 0 1,0 0 1,0 0-1,1 0 2,3 0-3,-4 0 0,3 0 1,-3 0 0,5 0 1,-5 0-1,0 0 0,8 0 1,-3 0-3,-5 0 2,4 0 0,-1 0-1,1 0 1,1 0 1,-1 0-3,4 0 3,-3 0 0,-2 0 0,5 0-2,1 0 1,-1-4 1,-4 4-1,1 0-2,-2 0 4,1 0-1,5 0-1,-1 0 0,0 0 1,0 0-3,-4 0 2,0 0 0,5 0 0,-5 0 0,0 0 0,4 0 0,-4 0 1,0 0-1,1 0-2,-1 0 3,0 0 0,0 0-1,0 0 1,0 0-1,-4 0-1,4 0 1,1 0-1,-1 0 1,0 0 1,3 0-1,-2 0 0,3-4 0,1 4 0,-1 0 0,8 0 0,-8 0 0,-4 0 0,1 0 0,-1 0-2,-1 0 2,1 0 0,1 0 0,-1 0 0,0 0 1,0 0-1,1 0-2,2 0 2,-3 0 0,1 0 0,-1 0 2,0 0-3,0 0 1,1 0 0,-2 0-2,-3 0 2,0 0 0,-4 0 2,0 0-3,4 0 2,5 0-1,-1 0 0,0 0 0,0 0 0,1 0 0,2 0 0,-3 0-1,5 0 1,-5 0 0,4 0 1,-4 0-1,0 0 0,0 0 0,0 0 1,1 0-1,-5 0 0,4 0-1,0 0 1,0 0 0,0 0 0,-4 0-1,4 0 1,1 0 0,-1 0 2,0 0-4,-1 0 2,6 0 0,-1 0-1,1 0 1,-5 0 0,0 0 1,-1 0-1,2 0 1,-1 0-1,-4 0-1,4 0 1,-3 0 0,-1 0 0,4 0 0,-1 0 0,1 0-1,1 0 2,-1 0-1,0 0 0,5 0 0,-2 0 0,-3 0-2,1 0 2,-1 0 0,0 0 1,-4 0 0,0 0 0,1 0-2,-1 0 1,3 0-2,-3 0 3,4 0 0,9 0-2,-9 0 2,0 0-1,-3 0 0,2 0 1,5 0-3,-4 0 2,1 0 1,-1 0-1,4 0 0,-7 0 0,2 0 1,9 0-2,1 0 0,-9 8 1,0-8 0,0 0 0,0 0 0,0 0 1,0 0-1,1 0 0,3 0 0,-5 0 0,2 9 0,3-9 0,-4 0 0,1 0-1,-1 0 1,3 0 1,2 0-2,-5 0 1,0 0 0,0 0 0,1 0 0,2 0 1,-3 0-1,1 0 0,-1 0 0,4 0 0,-3 0 0,3 0 0,-1 0 1,2 0-1,-1 0-1,5 0 0,-6 0 3,-3 0-2,1 0-1,-1 0 1,0 0 0,1 0-2,-1 0 2,3 0-2,-3 0 1,5 0-1,-5 0 1,5 0 1,-2 0-2,1 0 2,1 0 0,-1 0 1,4 0-1,0 0-3,1 0 1,-1 0 0,-4 0 0,0 0 2,5 0-2,-5 0 2,-1 0-2,2 0 2,-1 0-2,1 0 2,-1 0 0,-1 0 1,2 0-2,-1 0 1,1 0-1,2 0 1,2 0 0,-1 0 1,1 0 0,-2 0-1,6 0-1,-5 0 1,0 0-1,1 0 1,-5 0 0,0 0 0,0 0 0,0 0 0,1 0 0,-5 0 0,4 0 0,0 0 1,4 0-1,-3 0 0,3 0-1,0 0 2,0 0-1,5 0 0,-2 0 0,2 0-1,0 0 1,-1 0 0,-4 0 1,1 0-1,-5 0 0,-1 0 0,14 0-1,-12 0 1,-1 0 1,-1 0-2,2 0 1,-1 0 1,5 0-1,-2 0-1,-2 0 1,3-4 0,-3 4 1,-2 0-1,1 0 0,1 0 0,-1 0-1,1 0 2,-2-5-2,1 1 1,1 4 0,-1 0 1,0 0-1,0 0 0,5 0 0,-5 0-1,3 0 2,2 0-1,0 0-2,3 0 2,0 0 0,1 0 1,2 0 0,-2 0-2,0 0 1,-2 0 0,2 0 0,-4 0 0,-2 0 0,2 0 0,-1 0 0,1 0-2,-2 0 2,-2 0 0,-1 0 0,0 0 2,0 0-2,0 0 0,-3 0 0,3 0 0,4 0 0,0 0 0,1 0 1,-1 0-3,0 0 2,-4 0 0,0 0-2,1 0 1,-1 0-1,4 0-1,0 0-1,-3 0-1,-1 0 0,4 0 1,-4 0 1,5 0 0,-1 0 3,0 0-1,0 0 0,1 0 0,-6 0-5,6 0-6,-5 0 0,-4 0 1</inkml:trace>
  <inkml:trace contextRef="#ctx0" brushRef="#br0" timeOffset="17288">19924 11189 4,'0'0'1,"0"0"2,0 0 1,0 0 1,0 0 0,0 0 1,0 0-1,0 0 1,0 0 0,0 0 1,0 0-3,0 0-2,0-4 0,0 0-1,0 0 0,0 0 0,0 0-1,0-1 0,0 2 0,0 3 1,0 0 0,0 0 0,0 0 1,0 0 1,0 0-2,0 0 2,0 0-2,0 0 4,0 0 0,0 0 0,0 0 0,0 0 0,0-4 1,0-1-1,0 2 0,0 3 1,0 0 2,0 0-3,0 0-1,0 0 0,0-4 0,0 0 0,0 0 1,0 0-4,0 4 4,0 0-3,0 0 3,0 0-4,0 0 2,0 0-1,0 0 2,0 0-2,0 0 0,0 0-1,0 0 0,0 0 0,0 0 0,0-5 0,0 1 0,0 1 0,0 3 1,0 0 2,0-5 3,0 1 0,0 1 0,0-2-3,0 1-1,0 0 0,0-4 1,0 4 0,0-5-4,0 6 1,0-2 3,0 1 0,0 0 0,0 0-4,0 0 2,0-1 1,0 2 4,0-1 1,-8-1 1,8-2-8,0-1 1,0-1 1,0 1 0,-17-57-1,17 58-2,0-6-1,0-4 3,0 5-2,0 0 0,0-4-2,0 4 1,0 3 2,0 1 1,0 0-2,0 0 0,0-1 0,0 2 0,0-1 2,0 4-2,0-5 0,0 6 0,0-6 0,0 1 0,0 1 0,0-2 0,0 5 1,0-4-1,0-1 0,0-3 1,0 0-3,0 0 3,0 0-1,0-1-1,0 1 1,0 0-2,0 0 4,0 3-2,0-3 0,0 0 0,0 0 1,0-8-2,0 8 2,0 0-2,0 0 4,0-2-5,0 7 1,0-1 3,0-1-2,0 1 1,0-4-3,0 0 3,-7 4 1,7-1-4,0-3 3,0 0-3,-8 0 2,8 0-1,0 4 1,0-1 0,0-3 0,0 0 0,0 0 0,0 0 0,0-1 0,0 5 0,-8-4 0,8 0 1,0 0 1,0-1-2,0 5 0,0-4 1,0 0 0,0 4-1,0 0 1,0-5-3,0 1 2,0-4 1,0 0-1,0-1 0,-9 0 1,9 1-3,-8 3 2,8-14 1,0 14 0,0-11 0,0 12-1,0-1-2,0 1 1,0 0 4,0-4-5,0 3 2,0-3 0,0 0-2,0-1 2,0 5 2,0-4 0,0 1-4,0-2 2,0 0 0,4-3-2,0 0 1,5-1 3,-1 1-2,-8-1 2,0 1-3,4 0 2,0 4-1,-1-5 1,1 6-2,-4-2 1,4 1 0,-4-1 0,5 4 0,-5-2 0,4 3-2,-4-5 4,0 0-3,0 5 1,0 1 0,0-2 0,0 1-1,0-4 2,0 0-1,0 3-3,4 1 4,-4-4-1,8 0-1,-4-1 1,0 1 0,1 0 3,-1 0-3,-4 3 0,0 1 0,0-4-2,4 4 3,-4-1 0,4-3-1,-1 0 0,-3 4-2,0-1 4,0 1-2,0 0 1,0-4-1,0-1-1,0 5 1,0 0 0,0 0 0,0-4 2,-7 0-1,7-1-1,-13 5-2,13-4 3,-8-1 0,8-3 0,0 0-2,0 4 2,0-1-4,-8-3 3,8-1-2,-13 4 5,5 2-4,8-2 1,-7 1 0,7 0 0,-8 0-4,-1-1 6,9 1 0,-12 0-1,4-5-1,-1 1 0,1-1-2,-16-23 2,16 24 0,-4-1 1,3-3 0,2 4-1,-1-1 0,0 1 0,-5 4 2,5-5-4,0 5 2,-1-1 0,9 1-1,-11-4 1,11 4 0,-8 0 1,-1-17 0,9 16 0,-8 1-3,8 0 1,0-4 2,0 4-1,0-5-1,0 1 1,0 3 0,0 2 0,0-6-1,0 1 1,0-1 0,4 5 0,0-5 2,5 2-2,-1-6 0,0 1-1,0 3 2,0-3-1,0-1 1,0 1-3,13-70 5,-10 49-7,2-3 6,-9 20-5,0-33 2,-4-6 3,0 30-1,0 5 1,0 0-4,0-1 0,0 5 2,0 3 3,0 1-3,-8 3 3,0 0-5,-1 2 3,2 2-1,7 1 0,-8 0 0,8 0 0,0-1-4,0 0 7,-13-2-2,13 2-3,0-3 2,-8 0 2,0 4-2,8-5 1,0 1-1,-8 0-1,8-1-1,0 4 3,0-3 1,0 4-3,0 0 4,0 0-3,0-5-3,-8-15 2,8 15 2,0 0-1,-8 2-1,8 2 1,0-3 1,-8 0-1,8-1 1,-9 5-1,9-4 1,0 0-1,0-6 0,0 2-2,0-1 3,0 6 1,0-5-4,0-1 3,0 1-3,0 0 2,0-2 0,0-2 0,0 4 0,0-1 1,0 1 1,5-1-3,-1 5 2,-4-1 0,0 1-2,4 4 2,0 0-3,-4-5 2,0 2 0,0-6 0,4 1 0,0 3 0,-1-3 1,-3-1-2,0 1 1,0 0-2,0-1 4,0 1-2,0 0 0,0-2 0,0 2 1,0-1 0,0 1-1,0-4-1,0 0-2,0-1 2,0-4 2,0 1-1,0-1 2,0 1-2,0 0 1,0 3 1,0-5-4,0 7 1,-7 2 1,7 1 1,0-1-2,0 5 2,0 4-2,0-13 1,0 16-2,0 1 4,0 0-1,0 0 1,0 0-2,0-1 0,0 1 0,0 1 0,0-2 0,0 1-2,0 0 2,0 0 0,0-1 0,0 1-1,0 0 1,0 3 0,0 2 0,0-1 0,0-1 0,0 1 2,0 0-2,0 0-2,0 0 4,0 0-4,0-1 2,0-3 1,0 5-2,0-2 1,0 1 2,0 1-3,0-7-1,0 2 2,0 0 3,0 0-2,0-1-3,0 5 2,0-1 0,0 2-1,0-1 1,0 4 1,0-4-2,4 3-1,-1-3 2,-3 4 0,5-4 0,3-1 0,0 2 0,4 2 0,-3-2 2,-1-2-4,-4 1 5,-1 1-4,-3-2 1,0-3 0,0 0 0,0 4-2,0 0 2,0-1 0,0 1 3,0-1-5,0 2 2,0-1-1,0-1 1,4 1 0,5-4 0,-1 4 0,0-1 1,0 2-1,1-1-1,-5-1 1,0-3 0,-4 5-1,0-2 2,3-3-1,1 4 0,0 0 1,-4 3-1,5 1 0,3-8 0,-4 9-1,-4-6 1,0 1-1,0-1 0,0 2 2,0-2-1,0 1 1,0 0 0,0-4-1,0 4 0,0-1-2,0-7 1,0 13 0,0-2 1,0-2 1,0-2-1,0 1 1,0 4 2,0-4-5,0 4 0,0-5 2,8-7 2,-8 4-4,0-5 3,0 14 1,0-6-3,0 5 1,0-8-2,0 3 2,0 6 0,0-1 2,-8-4-2,8 4-2,0-4 2,0 4 2,0-1-5,0 1 3,0-4 0,0 1 0,8-2 0,1 5 0,-1 0 0,-4-4 1,0 4-1,-1-4 0,1 3 1,-4 1 0,0-4-2,0 8-1,0-4 4,0 1-1,0-2-2,0 5 0,4-4 1,1 0 0,-1-4 1,-4 0 0,4 3-2,0 1 0,4-4 1,-8 4 2,0 0-3,0-8 0,0 8 1,0-1 0,0 2 1,0-1 0,0-5-2,0 6-1,0-2 0,0 5 3,0-4-1,0 4 2,0-3-4,0-2 3,0 5-3,-8-4 2,8 1 0,-12-2 2,12-3-2,0 4 0,-13-4 0,13 3-2,0 1 2,-7 4 0,7-3 1,0-2-1,0 1 1,-8 1-5,8 3 3,-9 0-1,9-5 2,0 1 0,0-4 0,0 4 0,0 0 0,0 4 1,0-4-1,0 0 1,-8-5-4,8 5 4,0 0-1,0-4 2,-8 4-3,8 0 0,0 4 3,0-4-2,0 4 1,0 0-2,0 0 0,0 0 0,0-5 1,0 2 1,0-1-1,0 4-1,0 0 2,0 0 0,0 0-3,0 0 0,0 0 4,0 0-3,0 0-1,0 0 5,0 0-4,0 0 0,0 0-2,0 0 4,0 0 0,0 0-3,0 0-2,0 0 0,0 0 1,0 0-6,0 0-9,0 0-13,0 0-16,0-8-6</inkml:trace>
  <inkml:trace contextRef="#ctx0" brushRef="#br0" timeOffset="172914">19895 11377 1,'0'0'1,"0"0"0,0 0 0,0 0 0,0 0 0,0 0 1,0 0 0,0 0 0,0 0 1,0 0 1,0 0 1,0-4 2,0 4 3,0 0-4,0 0 0,0 0-3,0 0 0,0 0 0,0 0-2,0-5 0,0 1-1,0 4 1</inkml:trace>
  <inkml:trace contextRef="#ctx0" brushRef="#br0" timeOffset="173121">19895 11364 67,'0'0'3,"0"0"0,0-4-1,0 0 0,0 0-2,0 4 1,-7 0-1,7 0 1,0 0 0,0 0-2,0 0 2,0 0 0,0 0-2</inkml:trace>
  <inkml:trace contextRef="#ctx0" brushRef="#br0" timeOffset="173251">19880 11352 81,'0'0'1,"-9"0"0,9 0 0,-8 0-1,0 0 0,8 0-1,0 0 2</inkml:trace>
  <inkml:trace contextRef="#ctx0" brushRef="#br0" timeOffset="173381">19855 11352 84,'0'0'0,"0"0"1,0 0 0,0 0-2,0 0 3,0 0-1</inkml:trace>
  <inkml:trace contextRef="#ctx0" brushRef="#br0" timeOffset="173476">19855 11352 87,'0'0'1,"0"0"0,4 0-1,-4 0-3,0-3-2,4-3-7,4 3-9</inkml:trace>
</inkml:ink>
</file>

<file path=ppt/ink/ink18.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21T09:14:42.583"/>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FF0000"/>
    </inkml:brush>
  </inkml:definitions>
  <inkml:trace contextRef="#ctx0" brushRef="#br0">16763 10864 4,'17'0'6,"3"0"9,0 0-4,-4 0-4,1 0-1,-6 0-3,2 0-2,-1 0 0,-4 0-1,-3 0 2,-1 0-3,-4 0 2,0 0 0,0 8-3,-9-8-17</inkml:trace>
  <inkml:trace contextRef="#ctx0" brushRef="#br0" timeOffset="2758">15975 10917 4,'0'0'8,"0"0"2,0 0 3,0 0 0,0-4-4,0 4-5,0-4-1,0 4-1,0 0 1,0 0-1,-8 0-1,8-4 0,0 4 0,8 0 0,0 0-2,-3 0 1,10 0 0,-7 0 1,1 0-1,3 0 0,0-5 0,1 5 0,-2-4 0,2 4 0,-1 0 0,-4 0 1,5 0 0,-2 0-1,1 0 1,1 0-1,-1 0-1,8 0 1,-12 0-1,17 0 2,-17 0-1,4 0-1,0 0 2,0 0-1,1 0 0,-1 0 0,0 0 0,0 0 0,0 0 0,1 0 0,-5 0 0,4 0 0,0 0 0,0 0 1,-3 0-2,-1 9 1,0-9 0,-1 0 1,2 0-1,-1 0 0,0 0 0,1 0 0,-1 0 0,11 0 0,-10 0-2,3 0 3,1 8-1,-1-8 0,3 0 1,2 0-2,-5 0 1,4 0 0,0 0 1,1 0-1,0 0 0,-2 0 0,2 0-1,-1 0 2,0 0-1,0 0 0,13 8 1,-13-8-1,0 9 0,5-9 0,-6 0 1,2 0-1,-5 0-2,1 0 3,-1 0-1,0 0 1,0 0-2,-4 0 1,0 7 0,5-7-1,11 8 1,-8-8 1,1 0-1,-2 0 1,2 0 0,4 0-2,-6 0 1,2 0 0,-1 0 1,1 0 0,-2 0-1,6 0 2,0 0 0,-6 0-2,2 0 0,-1 0 1,0 0 0,0 0 0,-3 0-4,-1 0 4,4 0-1,0 0 0,1 0 0,3 0 0,0 0 0,1 0 0,-5 0 2,4 0-1,0 0-1,17 0 6,-17 0-3,0 0-1,1 0-2,-1 0 1,0 0 0,1 0-1,-1 9 2,0-9-4,5 0 3,0 0 0,-2 0-1,2 0 1,-1 0-1,1 0-1,-1 0 2,0 0-1,1 0 0,-1 0 1,1 0-1,-5 0-1,0 0 2,1 0-1,-6 0 0,6 0 0,-4 0 0,2 0 0,2 0 1,0 0-1,-2 0-1,2 0 1,0 0 1,2 0-1,2 0 0,-5 0 0,5 0 0,-5 0 0,0 0 1,-3 0-1,-1 0 0,0 0 0,0 0 1,1 0 0,-5 0-2,4 0 0,0 0 2,1 0 1,-2 0-4,2 0 2,-1 0 0,1 0 0,-2 0 1,2 0-1,-1 0 0,0 0 0,0 0 0,1 0-1,0 0 3,-2 0-2,2 0 0,-5 0 0,0 0-2,0 0 2,0 0 1,1 0-1,-1 0 0,0 0 1,0 0-1,4 0 1,-3 0-1,-1 0-2,4 0 2,0 0 1,1 0-1,-2 0 0,-2 0 0,-1 0 1,5-5-1,-5 1 0,-1 4 0,6 0 1,-5 0-1,1 0-1,2 0 2,2 0-1,8 0 0,-14 0 0,18-3 1,-12 3-1,-2-5 0,2 1 0,-1 1 0,1 3 0,-6 0 0,1 0 1,1 0-1,-1 0 0,0 0 0,0 0 1,37 0 1,-37 0-1,1-5-1,-1 1 1,0 0 0,-4 4-1,0 0 0,4 0 0,1 0 1,-1 0-1,-1 0 0,2 0 0,3 0 1,1-4-1,-2 0 0,2 0 0,0 4 1,-2-5 3,2 1-3,-1 1 2,-3-2 0,-2 5 1,1 0-1,1 0-1,-1 0-1,-4-4-1,1 0 2,-2 0-1,14 0 1,-9-1-3,5 2 1,-2-1 0,6-1 1,-5 2 1,0-6-2,0 5 0,5 0 1,-5 4-1,-4 0 0,0 0 2,-3 0-3,-1-4 2,-4 4-3,3 0 3,-3-4-1,1 0 0,3 4 0,-4 0-1,0 0 1,-4 0 1,0 0-2,0 0 2,0 0 0,0 0-2,0 0-1,4 0 3,0 0-1,13 0 1,-10 0-1,6 0 0,11 0 0,-7 0 1,-6 0-2,2 0 1,-5 0 0,0 0 0,-4 0 0,1 8-2,-1-8 2,0 0 1,3 0-1,-3 0 0,4 0 0,-3 0 2,3 0-3,0 0 3,5 0-2,-5 0-1,-1 0 1,1 0 0,5 0-1,-5 0 1,0 0 1,1 0-1,-2 0 0,-3 0-1,0 0 1,0 0 0,0 0 2,-4 0 0,4 0 0,-4 0 3,0 0 0,0 0 1,0 0-3,0 0 3,0 0 4,0 0-1,0 0 2,0 0-2,0 0-3,0 0-2,0 0 1,0 0-10,-8 0-30,-4 0-24</inkml:trace>
  <inkml:trace contextRef="#ctx0" brushRef="#br0" timeOffset="19633">17559 9667 2,'-8'0'2,"8"0"-1,0 0 3,-7 0 1,7 0 2,0 0 1,0 0 1,0 0-2,0 0-3,0 0-2,0 0 0,0 0-1,0-4 0,0 4 0,0 0 0,0 0 0,0 0 1,0-4 1,0 4 1,0 0 0,0-4 1,0 4-2,0 0 2,0 0-2,0 0-1,0 0 1,0 0-2,0 0 0</inkml:trace>
  <inkml:trace contextRef="#ctx0" brushRef="#br0" timeOffset="20608">17544 9655 96,'0'0'1,"0"0"0,0 0 0,0 0 0,-9 0 2,9 8-3,0 4 1,0 0 0,-8-4 0,8 0 3,0 4 0,0 0 0,0-3-2,0-1-1,0 4-1,0 1 1,0-1-1,0 0 1,-8-3 0,8 3-1,0 0 2,0 0 0,-8-4-1,8 4 0,-9 0 0,9 0 0,0 0-1,-8 0 0,8 5 1,-7-5 0,7 1-1,0 3 0,0-4 0,0 0 0,0 1 0,0-1-1,0 0 2,0 0-1,0 0 0,0 12 1,0-12-1,0 1 0,0-1-1,0 5 1,0-5-1,-8 0 2,-1 1-1,9 0 0,0-6 0,0 1 1,-8 5-1,8-1 1,0 0-1,0 0 0,0 33 1,0-33 0,0 0-1,0 1 1,0-1-1,0 0 0,0-3 0,0 3 1,0 0-1,0 0 1,0 1-1,0-1 3,-8 0-3,8-5 0,0 5 0,0 0 1,0 1 0,0-5 0,0 5-1,0 11 2,-8-12-1,8 0 0,0 1 5,0-1 4,0-4-5,0 16 5,0-15-8,0-2-2,0 5 1,0 0 1,0-3-4,0-1 2,0 5 1,0-6-1,0 2 0,0-1 1,0 0 0,0-8 0,0 13-1,0-1 0,-9-4 0,9-8-2,0 8 3,0 4 0,0 0-1,0-3-2,0-9 3,0 7-1,0-7 1,0 9-1,0-9 1,0 12-1,0-12 2,0 12 1,-7-4-1,7-8 5,-8 12 1,-1-4-1,9-8-4,0 9-4,0-1 1,0-8 1,0 0 0,0 0 0,-8 0-1,8 0-2,0 0 1,0 0 4,0 0-2,0 7-1,0-7-1,0 0 4,0 0-5,0 0 3,0 0 2,0 0-12,0 0-41,-8-3-27</inkml:trace>
  <inkml:trace contextRef="#ctx0" brushRef="#br0" timeOffset="22329">17146 10726 4,'7'0'6,"-3"0"2,4 0-1,-4 0-2,1 0 0,-1 0 6,-4 0-2,0 0-2,0 0-2,0 0-1,0 0 0,0 0 0,0 0-2,0 0 0,0 0 1,0 0-2,0 0 1,0 0-3,4 0 1,-4 0 1,0 0 0,4 0-1,-4 0 2,4 0-1,-4 0 0,0 8 1,0-8-1,4 8-1,0-8 0,4 0 1,-4 9 1,0-2 0,0-7-1,-4 12 2,4-12-2,0 12 0,0-3 2,1 3-1,-1-4-1,4 4 1,-8 0 0,4-4-1,0 4 0,0 0-1,-4 1 1,4 0 0,0-6-1,0 6 0,-4-5 1,4 1-1,0-2 1,0-7-1,0 8-2,0-8 2,1 0 2,-1 0-1,-4 0 2,0 0 1,4 0 2,-4 9 0,4-9 0,0 0 1,-4 0-4,0 0 1,0 0-3,0 0 1,0 0 0,0 0-1,4 0 0,-1 0 0,-3 0 1,5 0 3,-5 0-2,0 0-1,0 0 0,0 0 0,0 0 1,4 0-3,0 0 0,0 0 0,0 0 4,-4 0-1,0 0 2,0 0 6,0 0 2,0 0-3,0 0 1,0 0-1,0 0-4,0 0-3,0 0-2,0 0 0,4 0 0,0 0-3,5 0 3,-5 0-1,4 0 1,-4 0 0,3 0-3,2 0 2,-1 0 3,-4 0-3,0 0 5,-4 0 4,0 0 4,0 0 4,0 0 3,0 0-14,0 0-4,0 0 1,4 0-3,0 0 2,1 0-2,3 0 3,-1 0-3,-7 0 4,0 0 12,4 0 2,-4 0 5,4 0 5,-4 0-4,0 0 0,0-5 2,0 1-5,0 1-8,5-2-2,-1-2-9,-4-2-2,8 1-2,0-5-1,5-3 3,-2-4 2,6-1-2,-1 1 0,1 0 0,-2-1 4,-2 5-4,-1 1 0,-4-2 0,0 4-2,1 1-7,-2 0-13,1-4-23,1 4 1,3-1 4,0-4-6,0 5-20,0 0-12,1 0-2</inkml:trace>
  <inkml:trace contextRef="#ctx0" brushRef="#br0" timeOffset="23769">17328 9830 12,'0'0'15,"0"0"4,0 0-3,0 0-5,0 0-3,0 0-1,0 0-2,0 0-1,0 0 0,-9 0-1,9 0 3,0 0 3,-7 0 5,7 0-1,0 0 2,0 0-4,0 0 3,0 0-3,0 0-2,0 0-1,0-4 0,0 4 0,0-5 2,0 1 3,0 4 5,0 0-2,0-3-1,0-6-2,4 1-5,4 1-5,0-6 1,0 0-2,4-3-2,1-5 0,2 2 1,2-2 0,-5 1-1,5 0 2,3-1 0,-4-3-3,1 3 1,-6 0 0,1 6 9,1 3 7,-1-1 3,-4 1-6,-3 0 1,-1 3-9,-4 6 0,0-1-5,0 4 2,0 0-3,0 0 2,0 0-2,0 0 2,0 0-4,0 0 4,0 0 2,0 0-5,3 0-1,-3 0 4,0 0 0,0 0-3,0 0 4,8 0-2,-8 0 2,4 0-4,0 0 3,1 0-3,-5 0 3,0 0-5,0 0 5,0 0 1,0 0-3,0 7 1,0 2 3,0 3-3,0 0 0,4 4-1,0 1 0,4 3 2,0 9-3,1-1 2,-2 1-2,1 3 2,0-3 3,9 24-3,-13-24 0,0-5 0,-4-4 0,0 0 0,0-4 0,0-4 1,4 0-1,1 1 0,-1 3 2,-1-3-2,-3-5 0,0 0 0,0 4 0,0 0 2,0-4 1,4-8-3,0 13-2,4-5-4,-4 0-35,5-8-28,-5 8-18,4-8 0</inkml:trace>
  <inkml:trace contextRef="#ctx0" brushRef="#br0" timeOffset="28609">4364 9911 3,'0'0'2,"0"0"1,0 0 4,-8 0 4,8 8 0,0-8-3,-9 8 0,9-8-3,-8 0-1,1 0 0,-1 8 0,-1-8-2,-3 8-1,0-8 0,-4 13 0,0-13 1,-1 0 0,-3 8 0,-5 0-1,5 1 0,-4-9 0,3 12 0,1-4-1,-21 8 0,1 9 1,23-18-1,1 2 0,5-1 0,-2-1 0,1 2 0,-1-1 0,1-8 1,1 12-2,-2-12 1,5 12 0,0-4 0,-5-8 0,6 13 1,-5-5-1,-1-8 2,1 13-2,-1-5 0,6-8-1,-1 13 1,0-6 1,-1 1-1,1 1 0,-4-1 0,3 0 0,2 4 0,-1-12 0,8 12 0,-13-12 0,5 9 1,0-2-3,0 2 2,8 3 0,-12-4 0,12 0 0,-8 4 0,0-4 0,8 5 0,-9-1 2,9 0-2,0-4-2,-8 4 1,8 1 1,-8-1 0,8-3 2,-8-2-2,8 5-1,-8 0 2,8-3-1,0-1 1,0 4-2,0 0 1,0 0 0,0 1-1,0-1 2,0 0-1,0 0 0,0 1-1,0-1 2,4 0-1,-4 0 0,0 0-2,0 4 3,4-4 0,-4 0-1,4 1 0,4-1-1,-4 0 1,0 0 0,-4-3 0,4-1 0,1 1 0,-1-9 1,0 12-2,-4-4 2,0-8-2,0 12 2,4-4-1,4-8-1,-4 12 1,4-3 0,0-2 0,0 2-1,5-1 1,-1-1 0,3 2 0,2-1 1,0-8-1,-1 12 0,0-12 0,4 13-1,-3-1 1,-2 0 1,2-4-1,-1-8-1,-3 13 1,-2-13 0,2 7 0,-1-7 0,0 0 1,0 9-2,0-9 1,5 8 0,-1-8 0,4 8 1,5-8-1,3 12 0,1-12-1,-1 8 2,0-8-1,-3 0 0,-1 0 0,5 9 1,-5-9-1,1 0 0,-6 0 0,2 0-1,0 0 1,-2 0 1,2 0-1,93 0 0,-74 0 0,-19 0 1,-1 0-1,0 0-2,-3 8 3,3-8-1,-4 8 0,0-8 0,1 0 0,-2 8 0,6-8 0,-4 0-1,-1 0 2,0 0-2,4 7 2,-3-7-2,-2 0 1,6 0 0,-4 0 0,-2 0 0,2 0 0,-1 0 1,1 0-1,-6 0 0,18 0 0,-16 0 0,-2 0 0,1 0 0,1 0 0,3 0 0,0 0 0,-4 0-1,5 0 1,3 0 1,0 0-1,-3 0 0,-1 0 1,4 0 0,-4 0-1,5 0-1,-5 0 1,0 0 0,5 0 0,3-3 0,0-1 0,0-4 2,5 0-1,-1 0-1,-3-1 3,3 6-3,1-2 0,-1 1 0,-4 1 0,1-2 0,-1 1 1,5 0-2,-1 4 2,1 0-2,-5 0 2,5-4-2,-2 0 2,2-5-1,-5 5 0,1 1 1,0-6-1,-5 1 1,4 4-1,-4-4-1,5 4 1,0-4 0,3-1 1,-4 1-1,0 0 0,1 0 0,-1 0 1,1 0-1,2-4 0,2 3 1,-1 2-1,22-10-1,-30 10 1,0-2 0,-3 1 0,-2-5 1,2 1 0,12-4 5,-22 8-4,5-1 0,1 2 0,-5-2-1,-8 1 1,4 4 0,-4 0 0,0 4 0,0-5 1,0 2-1,0-6 0,0 6 1,0-6-3,0 6 1,0-6 0,-8 5 0,0-4-1,-1 1 2,-3-2-2,5 1 2,-6 0-2,1 0 0,0-1 1,-1 2-3,2 2 2,3 1 0,-1-4 0,-3 4 0,-1-1 1,1 2 0,5-1-1,-6-4 0,1 3 0,-5-3 0,2 0 0,-2 0 0,-3 0 0,0 4 0,-1-4 0,1-1 1,-4 2-1,3-2 0,1 1 0,0 1 0,3-2-1,1-3 2,0 4-3,0 0 3,-1-4-2,-2 0 1,-2-2 0,-4 7 1,1-6 1,-5 5-2,1 0-2,-5 0 3,1 0-1,0-1 1,-1 2 0,1-2-2,3 6 3,1-2-2,-1-2-2,1-2 4,4 6-2,-1-2 0,1 1 0,-1 0 0,1 0 2,0 4-2,4-4 1,-1 0-3,1-1 0,0 5 2,-5 0 2,4-4-2,2 1 1,-6-6-1,5 6 1,-5-2 0,1 1 0,4 0 0,-1 0 1,1-5-1,0 6 0,-1-2 0,5 5-1,0 0 0,0-4 1,-1 0-1,2 0 0,-6 4 2,0 0-3,2 0 1,-6-4 1,-3 4-1,-1 0 0,-3 0 0,-9 0 1,0 0-3,1 8 2,-5 5 0,0-5 1,-4 4 0,1 0-1,-5 0-1,4 5 1,1 0-10,-1 2-15,0-2-10</inkml:trace>
  <inkml:trace contextRef="#ctx0" brushRef="#br0" timeOffset="51192">17974 10250 6,'0'0'15,"0"-5"7,0 1-8,0 1-7,4 3-1,0 0-4,0 0-2,0 0 0,-4 0 2,0 0-1,0 0 2,0 0 1,0 0 0,0 0-1,0 0 0,0 0 0,0 0 2,0 0-2,0 0 0,0 0 0,0 0 0,0 0 1,0 0 0,0 0 0,0 0 0,0 0 1,0 0-2,0 0 0,0 0 1,0 0-1,0 0-1,0 0-1,0 0 0,0 0 0,0 0 0,0 0 0,0 0-3,0 0-1,0 0 4,0 0 0,0 0 0,0 12-1,0 0 0,0-5-1,0 5 1,0 25 2,0-25-2,0 17 0,0-12-2,0 15 3,0-16-1,0 1 0,0-1-1,0 0 2,-8 0-1,8 1 0,-8-5 0,8 0 0,0 0 0,0 1 1,-8-1 0,8-4-1,0 4-2,0-3 2,0-2 0</inkml:trace>
  <inkml:trace contextRef="#ctx0" brushRef="#br0" timeOffset="51273">17966 10603 152,'0'0'2,"0"0"-4,0 0-1,4 0-9,8 0-10,5-7-6,-2-5-55</inkml:trace>
  <inkml:trace contextRef="#ctx0" brushRef="#br0" timeOffset="67735">18705 10238 4,'0'0'6,"0"0"1,0 0 4,0 0 5,0 0-5,0 0-3,0 0-4,0 0-1,0 0 0,0 0-1,0 0 0,0 0-1,0 0 2,0 0 0,0 0-2,0 0 3,0 0-1,0 0 0,0 0-1,0 0 1,0 0 1,0 0-3,0 0 1,0 0 0,-8 0-1,8 0 1,-8 0-2,-4 0 0,12 0 2,-12 0 0,3 0 0,-3 0-2,-4 0-1,4 0 1,0 0 0,-5 0 2,2 0-3,-2 7 1,5-7-1,-1 8 2,2-8-1,-2 0 0,1 0 0,0 0-1,-1 0 1,2 0 0,-2 0 1,-3 9 0,3-9-1,-10 0-1,10 0 1,5 0 0,8 0 1,-8 0-2,-1 0 1,2 0 0,-5 0 0,-1 7 0,5-7 1,0 9-1,0-9-2,-1 0 2,2 0 0,7 0-1,-12 0 2,3 0-1,9 0 1,0 0-2,0 8 0,0 0 1,0-8-1,0 8 1,0 0 0,0 0 0,0 4 0,0-3 0,0 3 0,0 8-1,0-7 1,0 32 2,0-33-3,0 0 1,0 0-1,0 0 2,0-4 0,0 1-1,0 3-2,0 0 2,0 0 0,-8 0 1,8 1-1,0-5 1,-8 4-3,8-3 2,0-2 1,0-7 0,-8 8-1,0 5 0,8-13-2,0 8 3,0-8 0,0 0 1,0 0-1,0 0 4,0 0-1,0 0-2,0 0 0,0 0 0,0 0 1,0 0-4,0-5 1,3 2 0,2-1 0,3-1 0,0 1 1,0 1-2,1-2 0,3 5 1,-1 0 0,2 0 0,-1 0 0,1 0-1,-1 0 1,4 0 0,-4 0 1,0 0-2,1 0 1,-2 0 1,-3 0-1,1 0 0,-1 0-1,0 0 1,1 0-1,-5 0 1,4 12 0,-1-3 0,1-9 2,-3 12-2,3-12 0,-4 12-1,0-12 0,0 8 2,-4 0-1,0 4 1,0-3 0,0 3-1,0-4 1,0 0-3,0 0 3,-8 4-1,8-3 0,-8-1 0,8 0 0,-13 4 0,13-4 0,-11 1 0,3-2 0,-5 2-1,5 3 2,0-4 1,-5-8-2,6 12 1,-5-12-2,-1 8-1,1-8 3,-1 0-1,-2 0 0,-2 0 0,1 0 0,-1 8 0,-2-8 0,-2 0 2,-3 9-2,4-9 0,-1 0 1,1 0-1,4 0 0,-1 0 0,5 0 0,0 0 0,12 0-1,-8 0 1,8 0-3,0 0-2,0 0-3,0 0-3,0 0-4,4 0-4,4-9-13</inkml:trace>
  <inkml:trace contextRef="#ctx0" brushRef="#br1" timeOffset="239529">19376 3520 4,'-8'0'4,"8"0"0,-8 0 3,8 0 3,0 0-1,0 0-3,0 9-2,0-1-1,0-8-1,0 12 4,0 0-1,0-3-1,0-9-2,0 12-2,0-4 0,0-8 1,0 12-1,0-4 0,0 4 1,0-3-1,0-9 1,0 7-1,4-7 0,0 0 0,0 0 0,0 0 1,-1 0-1,1 0 0,-4-7 0,4-2 0,-4 1 0,0 1 0,0-2 1,0 1 3,0 4-2,0 0 1,0 0-2,0 4 0,0 0 0,0 12-1,0-12 2,0 12-2,0 0 0,0 1 0,0-2-1,0-2 1,0 0 0,0-9 1,5 0-1,-1 0-1,-4-9 2,0 0-1,0-2 0,0 3 1,0-1-1,-9 6 1,1-2 0,8 5 0,-11 0-1,3 0 1,8 12-1,0 1 0,0-2 0,0-2 1,0 3-3,0-4 2,0 0 0,0 0 0,8 1 0,0-9 0,-5 0-2,5 0 2,-3 0 0,-1 0 1,-4-9 0,-9 9-2,1 0 1,1 0 0,7 0-6,0 9-23</inkml:trace>
  <inkml:trace contextRef="#ctx0" brushRef="#br1" timeOffset="247228">10608 9308 4,'0'-3'1,"0"3"0,0-4 0,0 4 0,0 0 0,5 0 0,-1 0-1,4 0 1,-5 0 2,5-4-1,-3-1 3,3-3 0,-4 8 2,4-4 0,-4 1 0,1-2-3,-1 1 0,4 1-2,-5-2 1,1 5 0,-4 0 0,0 0-2,4 0 0,0 0 0,5 0-1,-5 0 2,4-4 1,0-4-1,8 0 1,-8-1-3,5 6 0,-1-6 0,-4 5 2,1-4-2,-2 3 1,-3 2-1,0-1 0,4 4 0,-4 0 0,1 0 0,-5-5 0,4 2 0,0-1 0,4-1 0,0 1 0,1 0 0,-2-4 0,1 4 0,0 0 1,1 0-1,-1 1-1,4-3 1,-4-1 0,0-1-1,4 8 1,-3-4 0,-1-1 0,0 1 1,-4 4-1,0-3 1,4-2-2,-4 1 1,4 1-2,0-2 3,1 1-1,-5-4 0,4 4 1,0-4-1,-5 4 0,6-5 1,-1 2-1,0-2 0,0 1 0,1 4 1,3-1-1,-5-2 0,2 2 0,3-2 0,0 2-2,-3 1 2,-1 0 0,-1 0 0,2 0 0,-1 0 0,-4-1 1,0 5-2,0-3 1,0-1 1,5-4-1,-5-1 0,3 6 0,1-1 0,1-1 0,-1-2 0,0 2-1,4 1 1,-3 1 1,-2-2-2,1-3 2,1 4-2,-1 0 2,0 0-1,0 0 0,1 0 0,-6 0 1,1 4-1,4-5 0,-4 1 0,5 1-2,-1-2 2,0 1 0,5-1 0,-2-2 0,18-5 1,-13 4-1,0 3 0,0 1-1,-3 0 1,-1-4 0,0 4 1,0-5-1,0 6 0,1-1 1,-5 4-1,-1-5 0,6 2 0,-1-1 0,1-5 0,-5 6-2,3-6 3,6 1-2,-1 4 1,1-4 0,-6 0 0,2 4 2,-1 0-2,-4 4 0,-4 0 0,5 0-1,-5 0 2,3-4-1,1-5 0,5 6 0,-1-2 0,1-2 0,-2-2 0,1 1 0,1-1 1,3 6-1,0-1-1,0-5 1,1 5 0,-5-4-2,0 8 4,-4-4-2,0 0 0,1 0-1,-1 0 1,0-1 1,0 2-1,4-6 0,0 2-2,5-2 2,-1 1 0,0 1 0,4-2 1,-3-3-1,-2 4 0,-2 0 0,-1-1 0,1 1 0,-2 1 0,1-2 0,1 1 0,-1-1 0,1-3 0,-2 4 0,2 0 1,-1-4-1,4 0 0,0 0 0,1-1 0,-1 1 0,4 4 1,0-4-2,1-4 0,-1 3 2,-4-2-2,5-2 1,-5 0 1,4 1-1,1-4 0,-2 0 0,2-1 0,0 1-1,-2-4 1,2 3 1,0 1-1,-2-1 0,-2 5 0,-5 0 0,1-1 1,-2 1-1,2 1 0,-1-2 0,0 0-2,1 2 3,-2-2-1,2-4 0,3 1 0,1-4 0,-6 3 0,6-3 0,-1 0 0,0 3 0,0-3 0,1-1 0,-1 1 0,0 3 0,0-3 0,1 4 0,-2 0 0,-2 4 0,-1-1 0,1 0 0,-1 1-1,-5 0 1,6-1 1,-1 1-1,1-1 0,-1 1 0,-1 0 0,2-1 1,-1 6-2,1-6 2,-1 2-2,-1 2 1,2 1 0,-1 0 0,1-1-1,-1 0 2,-1 1-1,2 5 0,-5-5 0,4 3 1,1-3-1,-2 3 0,-3 2-1,1-5 1,3 4 0,1-1 0,-6-3 0,1 5 1,4-2-2,-3 1 1,-1 0 0,0-1 0,1 1 0,-2 0 1,1 0-1,0 0 0,1-4 1,3 3-1,0-3-2,0 0 3,4-1-2,1 1 2,-2 0-1,6 0 0,0 5 0,3-5 0,-4 3 0,1 1 0,-6 0 0,-2 3 1,3-2-1,-3 2 0,-2 1-1,2-4 1,3-1 0,5 2 0,-2-1 1,10-1-1,-1-3 0,1 0 0,-1-1-1,5 1 1,-5 0 0,5 0 0,-1 0 0,-3 0 0,-1 0 1,1-1-1,3 1-2,0 0 2,-3-4 1,-1 4-1,1-1 0,-1 1 0,1-5 0,-1 5 0,-3-4 0,0 1 0,-2-2 0,2-3 0,-1-1 1,1-3-1,3 3-1,1-3 2,3-4-1,1-1 0,28-27-1,-33 26 1,5 2 0,-1-5 0,-3 6 0,-1-3 1,1 6-1,-6 0 0,-2 3 0,56-84-1,-65 84 1,0-3 0,1 3 0,-1 0 1,0 2-1,0-5 0,5-1 0,-1-4 0,4-3 0,0-5 1,4 0-2,1 0 1,-4 1 0,-2 4-1,2 3 1,-4 1 0,-6 3 0,1 2 0,5 2 0,-1 0 0,0 1-1,1 0 1,3 3-2,25-20-3,3-3-22,-23 16 6</inkml:trace>
  <inkml:trace contextRef="#ctx0" brushRef="#br1" timeOffset="250218">15021 6101 4,'11'-12'3,"2"-4"3,-1-1 12,4 1 6,0-5-10,5 2-7,-1-5-3,0-1-2,1 0 0,-1 5 0,0-4-2,1 3 1,-5-3 0,0 4-1,0 3 0,-3 2 1,-1 2 0,-1-4 0,2 5 0,-1-4-1,1-1 0,3 1 0,0-5 0,0 2 0,1-2 0,2-3 1,6 0 0,3 3-2,1-3 2,-1 3 1,5 2-2,-5-2 0,1 0 0,-1 5 0,1 0 0,-1 0 0,1-1 0,-1 0 0,5 5 0,-1-3 1,5-2 0,-1 0-1,5-2 1,0-2 1,3 1-2,1 0 2,-1-1-2,-2 4 1,38-11 1,-47 16-2,-5 0 0,-3 3 1,-1 2-1,1-1 1,-6 4-1,2-5 0,0 1-1,3 1 1,0-2 0,0 1 0,1-4 0,3-1 0,1 1 0,-1-5 0,-3 5 0,4 0 0,-6 3 0,2 2 0,-5-1 0,0-1 0,-3 1 0,-1 4 0,0 0 0,-4 0 0,1-1 1,-1-2 0,0-1-2,4-1 1,1-3 1,-2 0-2,6 0 1,0 0-2,-2 0 3,2-1-1,0-3 0,-2-1 0,2 1-1,0 0 3,-2-1-3,2 2 1,-4-1 0,-2-1 0,6 1 0,-5 4 0,0-4 0,4-1 1,-3 1 0,3-5-1,0 0 0,5 2-1,-5 2 0,5 1 1,-2-4 0,-2 4 1,0-5-1,-2 5 0,6-1 0,-1-3-1,1 0 1,0 4 1,-2-1 0,2 1-3,-1 4 2,1 0 0,0-1 0,-2 1 0,2 4 1,-5 1-1,1-2 0,3 1 0,-4-1 0,1 1 0,2 0 0,-2-4 0,4 3 0,-1-3 0,1 0 0,3 0 0,5 0 1,-1 0-1,1 4-1,-1-4 1,0 0 0,1 3-2,-1 1 2,1-4 1,-9 4-2,1 0 1,-2-1 0,2 1 0,0 0 1,-5 0-1,0-1 0,-3 2 0,-2-1-1,2-5 0,4 5-1,-6-5 3,6-2-1,0-1 0,-2-1 2,6 1-4,3-4 3,-3 3-1,0 5 0,-2 0-1,2 0 2,-5 4 0,-4-1-1,-3 1 0,-5 4-1,0 0 1,0-5 1,-4 6-3,4-1 2,0 0-2,1-4 4,-1 0-1,4-5-1,0 1 1,0 0-2,0 0 2,1 4-1,2-1-1,2-3 2,-1 4-3,1 0 3,-2-1-1,2 2 1,0-2-2,-2 5 1,-3-4 0,5 4 1,-5-4-1,0 5 0,0-6-1,1 0-1,-5 2 2,0 7 1,-4-4-1,5-4 1,-5 3-1,3 1 0,-3 1 0,0-2 0,0 5 0,-4-4 1,4 1-1,1-6-2,-1 5 2,4 0 1,-4 0-1,4 0-2,-3-5 3,2 1 0,-3 0-1,4 4 1,-4-5-1,0 9 1,1-3-1,-5-1-2,0-1 2,0 5 1,0 0 0,0 0 0,0 0 2,0 0 1,0 0-1,0 0 2,0 0 0,0 0 0,0 0-2,0 0-1,0 0 0,-9 0-3,-3 0-11,-4 9-11,0-9-78</inkml:trace>
  <inkml:trace contextRef="#ctx0" brushRef="#br1" timeOffset="263718">10539 15610 3,'0'0'1,"0"0"1,0 0-1</inkml:trace>
  <inkml:trace contextRef="#ctx0" brushRef="#br1" timeOffset="263886">10543 15610 7,'4'0'2,"1"0"1,-5 0 0,0 0 2,0 0-1,0 0-1,4 0-1,-4 0-1,0 0 0,0 0 0,0 0 0,0 0 0</inkml:trace>
  <inkml:trace contextRef="#ctx0" brushRef="#br1" timeOffset="264017">10556 15605 34,'0'0'1,"0"0"0,0 0 2,0 0 3,0 0-1,0 0-1,0 0-3,0 0 0,0-3 0,0 3 0,0-4 0</inkml:trace>
  <inkml:trace contextRef="#ctx0" brushRef="#br1" timeOffset="264269">10556 15598 60,'0'0'1,"0"0"-2,0 0 2,0 0-2,0 0-1,4 0 3,0 0 0,0 12-1,-1 0 1,1 1-2,1-1-3,-5-4-2,0 0-9,0-8-18</inkml:trace>
  <inkml:trace contextRef="#ctx0" brushRef="#br1" timeOffset="265006">10568 15692 4,'0'0'1,"0"0"0,0 0 0</inkml:trace>
  <inkml:trace contextRef="#ctx0" brushRef="#br1" timeOffset="266079">10560 15692 8,'-8'0'10,"8"0"7,0 0-11,0 0 1,0 0-2,0 0-2,0 0-1,0 0-1,0 0 0,0 0 0,0 0 0,0 0 1,0 0 1,0 0-1,0 0 2,0 0 0,0 0-2,0 0-1,0 0 2,0 0-2,0 0 1,0 0-1,0 0 0,0 0 0,0 0 0,0 0 0,0 0 0,0-5 0,0 1 0,0 1-1,0 3 1,0-9 0,0 6 0,0-2-1,0 5 2,0-4-2,0 0 0,0 0 0,0 4 1,0-4 0,0-4-1,0 4 1,4-5 0,-4 5 0,0 0 0,0 0-1,0 0 0,0 4-2,0 0 3,0-5-1,0 2-1,4-1 2,0-1-1,0 2 0,-4-6 0,0 6 0,0-2-2,3 1 2,1 0 1,1-4 0,-1 4-1,0-5-1,0 6 1,4-5 1,-4 0 0,5 4-1,-1-4 0,-4 3 0,-1-2 0,1 7 0,0 0 1,-4 0-2,0-5 2,0 1-2,0 1 1,5 3 0,-1-5 0,4 1 0,-4 0 0,4 0 0,1 0 0,-1-4-2,-1 3 2,-3 1 2,5-4-2,-5 0-2,4 4 4,0-1-2,-4-2 0,5 2 0,-5 2 1,3-1-1,-3-1-1,4 1 1,1-4 1,-1 4 0,0 1-2,-4 3 0,1-5 1,-1 5 0,3 0 1,1-4-1,-4 1-2,9-10 2,-9 9 1,4 4-1,-4-4 1,5 0-1,-2 0 0,1 4-1,-4 0 1,4-5-1,1 2 1,-1-2 1,0-2-1,-4 2 0,1-2 0,2 2 1,-3 1-1,4 4 0,-4 0-1,5 0 1,-1-4 0,0 0 1,0-4-1,0 3-1,4-3 0,0 4 2,1 0-1,-1-4 0,0 4 0,0-1 1,0 2-1,1-1 0,-2-1 0,2-3 0,-1 4 0,5-4 0,-2 4 0,2-4 0,-1 3-2,-3-3 3,-2 8-1,1-4 0,1 0 1,-5 0-1,-4 4 0,0 0 0,0 0 0,-4 0 1,0 0-5,0 0-4,0 0-8,0 0-17</inkml:trace>
  <inkml:trace contextRef="#ctx0" brushRef="#br1" timeOffset="269950">10608 15668 5,'0'0'4,"0"0"1,0 0 0,0 0-2,0 0 0,0 0-1,0 0 1,0 0 2,0 0 2,0-5 2,0 5 0,0 0-1,0 0-4,0 0-1,0 0-1,0 0 0,0 0-1,0 0 0,0 0 2,0 0-2,0-4 0,0 0-1,0 0 0,0-5-1,0 2 1,9-6 1,-1 1-1,3 0 0,2 0 0,-5-1 0,0 5 0,5-4-1,-6 3 0,1 2 1,1-1 0,-1-5 0,0 5 0,5 1 0,-2-2 1,1 1-1,1-4 1,-1 0-1,1-1 0,2 1 1,2 0-1,-1 0-2,1-1 2,-6 1 0,6 4 0,-5-5 0,0 6 1,4-1-1,-4-5 0,1 5 0,-1 1 0,12-10 0,-8 9 0,1 4 0,-6-4 0,6-1 0,12-7 0,-14 3 0,2 6 0,4-6 0,-2 1 0,2 0-1,-5-1 1,0 5-1,5 1 1,-5-2 1,1 0 0,-2-2-1,2 3 0,-1-1 0,-4 1 0,4 1 0,5-2 0,-1 1 0,0-4 0,1 3-1,3-3 2,1 4-1,-2 0 0,2-4 0,0 0 1,-1 3-3,-4 1 3,1 0 0,-1 5-2,5-3 1,-2-1 0,2 2 0,3-2 1,1 3-1,-1-4-2,-3-1 2,0 1 1,-2 1-1,2 2 0,-1-3 1,-3 0-1,-1-1 0,0 5 0,1-4 0,2 0 0,2 0-1,-4 0 1,3-1 0,1 2 0,-2-6 0,-2 5 0,0-4-1,-2 3 1,2 2 1,0-1-1,-2-1 0,-2 2 0,-1 2 1,21-2 0,-5-10-3,-16 9 2,1 0 0,-1-1 0,0 2 1,0-2-1,-3 4 0,-1-2 0,4-1 0,0-1 0,1 2 0,-2-6 0,2 5 0,-1-1 0,5-3-1,-1 0 0,0 5 1,0-2 1,1 1-1,-1 1 0,-4-6 0,5 1 1,-5 0-1,1 0 0,2-2 0,-2 7 0,-1-5 0,4-1 0,1 1 0,-1-5 1,0 2-1,1-1-1,-2-1 1,2 1 0,4 0 0,-5-5 0,4 1 0,0 4 1,-3-1-1,4 1-1,-2 0-1,2-1 2,-4 5 0,-1 0 0,0-4 1,4 0-1,-3-1 0,4-4 0,-6 6 1,2-2 0,3 0-1,0 2 0,1-1-1,-1-1 0,5-3 2,3 4-1,1-4 0,3-1 0,5 1-1,-4-1 2,-1 1-1,4 0 0,-2 4 0,2-5 0,-4 1 2,1 0-1,0-1-1,-5 1-1,5-1 2,-5 1 0,1-1 4,3 1 0,0 0 1,2-4-1,-6 0-1,1 3-4,-1 0 2,-4 0-2,1-3 1,-1 5-1,1 2 0,-2 1 1,2 0 0,-4-1-1,-1 1 0,1-1 1,-1 1-1,5 0 0,-6 4 1,2-1-1,0 1 1,-1 1-2,1-6 2,-2 1 0,2 3 0,-1 1 0,-3 0-1,3 0 0,-4-1 1,5 1-1,-1 0 0,-4 0 0,1 4 0,-1-5 0,0 1 0,1 4 0,-1 1 1,0-2-2,1-3 1,-1 4 1,0-5-1,0 6 0,1-5 2,-5 3-2,4-3 0,-3-1 0,-1 5 1,1 0-1,2-5-3,-2 6 3,-1-5 1,4-1 1,1 1-2,-1 1 0,0-2-2,1 1 2,-1 0 0,-4 0 0,5-1 0,-5 1 0,4 0 1,0 0-1,1-2 0,-1 2 0,0 0 0,1 0-1,3 0 1,1-4 1,-2 4 0,6-4 0,-1-1 0,1 1 0,3 0 2,6-5 2,-6 1-1,4-1 0,-3-3-4,3 3 0,0 0 0,-3 6 0,-1-1 0,2-1 0,-2 1 0,1 0 1,-1-1-1,-3 1 0,-1-1 2,1 1-2,-2 0 2,2-1-4,-1 2 1,-3-1 1,-1-1 1,1 1-1,-1 4 0,0-4 0,1-1 0,-1 5 0,1 0-1,-6-1 2,2-3-1,4-1 0,-1 5 0,-4-4-2,4 1 3,25-19 2,-24 19-4,-1-2 1,0-4 0,-3 5-2,-1 0 3,0-1-2,1 5 2,-6 0-1,2 0 2,-5 5-2,1-6 0,-1 1 0,0 0-1,4-5 3,-4 5-3,1-4 1,2-1 1,2 1-1,-1 0 0,4-1 1,1 1-1,0-4-1,-2 0 0,2 3 2,4 1 0,-6-1-1,2 1 0,0 4-2,-2 0 2,-2 0 1,-1 3-1,0 1-1,-4 0 1,1-4 1,-1 0 0,0 4 0,0-4-1,0-1 1,5 1-2,-2 0 1,2 0-2,-5 0 3,5-1-1,-2-3 1,2-1-1,-1 5 0,-3 0 0,2 0 0,2-1 0,4 2 0,-6 3 0,2-1 1,-1 6-1,1-6-2,-2 6 2,-2-2-1,3 1 2,1 1-1,-2-6 0,2 5 1,-1 0-2,0 0 2,0 0-1,5-5 0,-5 1 0,0 4 0,5-4 0,-2-1 0,6 6 1,0-6-1,3 2 0,1-2-2,-1 5 2,-3-4 0,3 5 0,1-3 0,-1 0-1,-4 0 1,4 3 1,-3-5 0,-1 0-1,1 3 1,-1 1-1,-4-4-2,1 4 3,-2-4 0,2 4-1,0-4-2,-2 4 1,6-4 2,0 0-1,-1-1 0,-3 5 2,2 0-3,-2-5 2,0 6-1,-2-1 0,2-1-1,-4 2 2,-2-1-3,2-1 3,-1 5-1,1-3 0,-6-1 1,6-5-1,-5 5 1,0 0-2,4 0 1,-4 4-2,1-4 2,3-4 0,0 4 2,0-1-4,1-2 2,-2 3 0,2 0 1,0 0-2,-1-1 1,0 1 0,-4 1 1,0 3 0,1-5-1,-5 1-1,3 1 1,2-2 0,3 1 0,-3-4 1,2 4-2,2-4 1,-1 3 0,0 2 1,0-6-2,1 5 1,-5 0 0,4 0 1,-4-1-2,1 5 1,-1 0 0,1 0 0,-2-3 0,1-1-2,-3 4 2,-1-5 1,4 2-1,0-6 1,0 6-1,0-2 0,1 1 0,3 0 0,0 0 0,1 0 0,-1 4 0,-5 0 0,2 0-2,-1-4 4,1 0-2,-5-1 1,0 5-1,4-3 0,0-1 0,0-1 0,1 2 0,15-1 0,-8 0 0,0-1-2,1 5 2,-1-3 0,0-2 2,26 1-2,-27 1-1,23-6 1,-23 6-1,2-2 2,-5 1 0,0-4-1,0 4-1,5-5 3,-5 5-3,4 1 1,1-6 0,3 5-2,5-4 2,-5 3 0,5 2 1,-2 3-1,-2 0-1,-1-4 2,-3-1-1,-5 2 0,1-1 0,11-1 0,-16 1-1,1 0 2,-2 4-1,1-4 1,5-4-1,-1 4 0,-4 0 0,0 0 0,1-4-2,7-1 4,-16 9-1,4 0 19,-8 0-4,0 0 15,0 0 32,0 0-32,0 0-22,0 0-1,0 0-5,0 0-2,0 0-3,0 0-8,0 0-39,-12-3-47</inkml:trace>
  <inkml:trace contextRef="#ctx0" brushRef="#br2" timeOffset="296907">15943 10998 3,'0'0'5,"0"0"5,0 0 5,0-4-1,0 4-4,0 0-4,0 0-3,0 0-1,0-4-1,0-1 2,3 5-2,1 0-1,0 0 0,1 0 0,-5 0 2,0-3 0,0 3 3,0-4-2,0 4 0,0-5-1,0 2-1,0 3 2,4 0-2,0 0-1,0 0 0,-4 0-2,0 0 3,0 0 0,0 0 0,4 0-1,0 0-1,0 0 2,1 0-1,3 0-2,-1 0 3,1 0 0,-4 0-2,5 0-1,-5 0 3,4 0-1,0 0 1,5 0-1,-2 0 0,2 0 1,-1 0-1,0 0 0,-3 0 0,2 0 0,-3 0 0,1 8-2,-1-8 2,0 7 2,0-7-2,1 0 0,6 0 1,-11 0-2,5 0 1,-5 0 0,0 0 0,4 9 0,-4-9 0,5 0 2,-6 0-4,1 0 2,4 0 0,-4 8 1,4-8 0,-3 12 0,3-12 0,-4 0-1,4 8 1,-8-8 1,4 0 0,0 0-1,0 0 1,0 0 0,0 0-1,0 0-3,-4 0 5,4 9-3,0-9 0,0 0 1,1 0-1,-5 8 0,4-8 0,0 0 0,0 7 0,0-7 1,0 9 0,-1-9 0,2 0-1,-1 0 1,0 8-1,4-8 2,-4 0-2,5 9 0,-1-9 0,-4 8 0,0-8 0,0 0 0,3 0 0,-2 8 0,-1-8 0,-4 8 0,4-8 0,4 0 1,-4 0-1,0 0 1,1 0-1,-1 8 0,0-8 0,0 0 0,0 0 0,-4 0 1,3 0 0,-3 0-3,0 0-15,0 0-13</inkml:trace>
  <inkml:trace contextRef="#ctx0" brushRef="#br2" timeOffset="299212">16000 10970 4,'0'0'1,"0"0"0,0 0 16,0 0 7,3 8-11,1-8-6,4 7-3,1-7-3,-5 0 1,0 9 0,4-9-1,-4 8 0,5-8 0,-5 8 2,3 1-1,1-9 0,1 12 2,-1-12-2,0 8 1,0-8-1,1 12-1,-2-12 0,1 8 1,0 0-2,5-8 2,-1 13-1,1-13-2,-2 12 1,1-4 0,1 1 0,-1-9 0,4 0 2,4 7-1,-3 1-1,3-8 0,-4 13 1,1-13-1,-1 8 0,0-8 1,0 7-1,1 2 0,-2-9 0,-2 8 0,-1-8 0,5 12 0,-6-12 0,6 8 0,-1-8 0,1 0 0,2 9 0,2-9 0,0 8 0,3-1 0,-4 2 1,0-1 0,5-8-2,-5 12 1,0 1 0,1-1 0,-1-4 1,0 0-1,-3 0 1,3 4 0,-4 1 1,0 2 0,1 3 0,3-3 0,-4-2-1,1 2 0,-1 2 0,0-1-1,0 1 0,-3 3 0,2 0-1,-2 1 3,3 4-2,1 3 1,-2 0 0,6 1 1,-5 4-2,0 3 2,5 0 2,-5 1-2,4 4-1,-4 0 0,1-1 1,-1 0-2,0 2 0,0-2 1,1 2 1,-1-2-2,-4-4-1,4 1 1,1 0 2,-1-1-2,0 5 2,1 0-2,-1 0 2,4-5-2,-4 1 2,5-1-1,-1 5 1,0 0-2,4-1 0,1 0 1,0 2-1,-1-6 0,0-3 1,0 0-1,1-5 1,-1 1-1,5-1 0,-1 0 1,1 1 0,-5 0-2,0-5 2,1 0-1,-1-3 0,-4 3 0,1 1 1,-1-5 1,0 1-2,-3-1 0,3 0 1,-4-3-1,5 3 0,-6 0 2,6 0-1,0 1-1,3-5 0,0 5 2,0 3-2,5 0 2,-1 1-1,1-1-1,-1 0 0,1-3-2,-1 3 4,1 1-2,-1 4 1,1-1 0,3-4-1,1 1 0,-5-1 1,-4 0 1,0 1-2,-3-1 2,4-3-2,-6 0 0,2-2 1,-4 2 0,2-1 2,-2-4 0,-1 5-3,0-5 4,0 1 1,1-2-2,-2 2-2,2 0 1,0-2-2,-1 6 3,0-2-3,0 6 2,5 0-1,3 3 0,0 1 0,0 0-1,-3-1 0,4-4 0,-6 1 0,-2-1-1,-1 0 1,0-3 1,0-5 1,1 1-2,0 2 0,-6-2-2,5-1 1,-3 0 2,-1 1-1,4-1 1,9 17-2,-13-17 2,0 1-1,4 7 1,1 0 1,-1 0 0,0 5-1,-4-5 0,0 1-1,1-1 4,-1 0-2,0 0 3,0-3 9,0 0-7,-3-5-3,-1 1-1,-4-1 0,3 0 1,-3 1-1,1-5 1,3 4-2,-4-1-3,0 2 3,0-1-2,-4 0 2,0 1-1,0-1 0,4 1-1,1-1 1,3 0 0,-4-4 0,-1 5 0,-3-5-4,0 1 3,0-2 0,0 1 0,0-4 1,4 1 0,-4 3-1,4 4 1,0 0 3,1 1 2,-5-5-3,0 0 0,0 5-1,0-1 0,0-4-2,0 0 0,0 0 0,4 1 0,0-1 1,-4 0 1,4 1-1,-4-6-1,0 6 5,0-5-3,0-8-5,0 8 4,0 1 2,0-1-1,0-8-1,0 12-1,0-4 0,0 4 5,0-3-3,0 3 1,0-4-2,0 0 1,0 1 2,0-2-1,0-7 1,0 8-3,0-8 1,0 8 4,0-8 6,0 0-1,0 0-3,0 0 2,0 8-8,0-8 3,0 9-2,0-1 5,0-8-4,0 7 0,0-7-3,0 0 0,0 0 3,0 9 0,0-9 0,0 0 3,0 0 8,0 0 4,0 0-2,0 0-6,0 0-5,0 0-1,0 0-2,0 0-1,0 0 1,0 0-1,0 0 2,0 0-1,0 0-1,0 0 0,0 0-4,0 0-16,0-4-34,0-1-40,0-2-20,0-1 18</inkml:trace>
  <inkml:trace contextRef="#ctx0" brushRef="#br2" timeOffset="304728">10556 15793 4,'0'-4'1,"0"4"3,0 0 1,0 0 2,0 0 4,0 0 2,0 0-3,0 0-1,0 0-2,0 0-4,0 0 1,0 0-2,0 0 1,0 0 0,0 0-2,0 0 0,0 0 1,0 0-1,0 0 1,0 0 1,0 0-1,-9 0-2,9 0 2,-8 0-2,8 0 1,0 0 0,0 0 0</inkml:trace>
  <inkml:trace contextRef="#ctx0" brushRef="#br2" timeOffset="305537">10539 15789 104,'0'0'1,"0"8"-1,0 4 0,0-3 0,0-9-2,8 12 3,1-12-1,-1 0 0,-1 8 0,6 1 0,3-9 0,1 0 0,-2 0 0,6 7 0,4-7 0,-1 0 0,-4 0 0,0 0-1,1 0 2,3 0-1,-4 0 0,1 0 0,-5 0 1,4 8-1,1-8 0,3 0 0,0 0 0,1 0 1,-1 0-2,1 0 1,-2 0 0,6 0 0,-1 0 0,-3 0 0,0 0-2,-5 0 3,4 0-1,0 0 0,1 0 0,0 0 1,47 0-2,-27 0 0,-21 0 2,1 0-1,3 0 0,5 0 1,3 0-1,1 0 0,4 0 0,8 0 0,3 0 0,5 0 0,0 0 0,4 0 0,0 0 0,0 0 0,-4 0 0,-4 0 0,-1 0 0,-3 0 0,-4 0 0,-5 9 0,1-9 0,0 8 1,3-8-1,0 0 0,6 0-1,3 0 1,0 0 1,3 0-2,1 0 1,0-8 0,4 3 0,-4 1 0,0 1 0,0-2 0,0 5 0,-5 0 1,1 0-1,-8 0 0,-1 0 0,-3 0 0,4 0 1,3 0-1,1 0-1,4 0 1,0 0 0,3 0-1,1 0 1,4 0 0,0 0 0,4 0 0,5 0 1,3 0-2,0 8 1,4 1 0,1-9 0,2 8 1,2 0-1,-5-8 0,0 12-2,1-3-2,-6-2 0,-3 5-1,1-3 2,-1-1 0,-4-8 2,-4 12 1,3-12-1,-3 0 0,65 0-1,-52 0 2,84 0 0,25 0 0,-86 0 1,9 0-1,-1 0-2,2 0-4,-6 0-4,-4-5-12</inkml:trace>
  <inkml:trace contextRef="#ctx0" brushRef="#br2" timeOffset="307255">15089 16041 3,'0'0'5,"0"0"3,0-3 1,0 3 1,0-5-3,0 5-2,0 0-2,0 0-2,0 0 0,8 0-1,1 0 1,-1 0-1,4-4 0,1 1 0,-2-2 0,6-2 0,-1-2 0,1 4 2,-2 2-2,2-1 0,-1-1 1,0 1-1,0 0 1,-3 0-1,3 4 0,0 0 0,-4-4 0,5 0 0,-1-4 0,4 4 0,1 4 0,2-5 0,6 5 0,-1 0 0,9 0 0,0 0 0,3 0 0,5 0 0,0 0 1,4 0-1,-5 0 0,0 0-1,2 0 1,-6 0 1,1 0-1,0 0 0,-5 0 0,-4 0 0,5 0-1,0 0 1,3 0 1,1-3-1,4-6 0,3 2 1,1-2-1,4 1 2,4 4 1,-1 4-2,1-3 0,4-2 0,-4 1 0,0 1-1,0 3 1,0-5 0,-4 1-1,-5-4 1,2 4-1,-10-5 0,0 5 0,1-4 1,-4 4 0,-1 1-1,1-2-2,0 1 5,-5 0-3,5 0 2,-1 4 0,4-4-2,6-1 1,2 2 0,9-6 0,4 5 0,0-4-1,3 4 2,2 0-2,-1-1 1,-4 5-1,-8 0 1,-5-3-1,-2 3 0,-6 0 1,-4 0-2,1 0 2,0 0-1,-1 0 0,1 0-1,-1 0 2,4 0-1,2 0 2,2 0-1,58-9 0,-50 6-1,1 3 1,-4 0 0,-1-4 0,-2 4-3,-6 0 2,-8 0 1,1 0-1,-5 0 0,-3 0 1,-4 0-2,-2 0 1,2-5 1,0 5-3,-2-3 2,6-1 1,-1-5-1,5 6-1,7-6 1,1 6 0,4-2 0,3 1 0,1 0 1,3 0 0,2-4-1,-6 4-1,1 0 2,-1-5-1,-3 5 2,0 1-2,-5-2 0,0 1 0,1-4-2,-4 0 2,4 0 0,-1 3 1,0-2-2,6 7 1,-2-5 1,0 1 0,2 4-1,-6-4 0,0 0 0,-3 0 0,-5 0 0,-3 4 0,-6 0 0,-2 0-1,-9 0 1,0 0 0,-3 0 1,-1 0-1,0 0 0,3 0 0,1 0 0,1 0-2,-1 0-6,-4 0-9,-4 0-50</inkml:trace>
  <inkml:trace contextRef="#ctx0" brushRef="#br2" timeOffset="308730">19425 15230 6,'0'0'9,"0"0"3,0 0 3,-9 0-3,9 0-3,0 0-4,0 0-3,0 0 0,0 0-1,0 0 0,0 0 0,0 10-3,0-10 3,0 12-1,0-12 2,0 8 0,0-8-1,0 12 0,0-12 0,0 13 0,0-5-1,5-8 2,3 12-2,-4-4 0,-1 1 2,-3-2-1,0 1-1,0 1 1,0-1 0,4 0 0,0 1-1,0-2 1,1 5 0,-5-4 3,0 1 0,0 3-1,0-5-1,0-7-1,0 13-1,0-1 2,0-3-1,0 3 0,0-4 0,0 1 0,0-2-1,0 1 2,0 1-3,0-1 1,0 0 0,0 0 0,0-1 0,0 2 0,0 3 0,4-4 1,0 0-1,0 4 0,-4 0 0,0-3 0,4-1 0,-4 5-1,0-1 2,0-4-1,4-8 0,0 8-1,-4 0 2,0 4-1,0-12-1,0 9 1,0-1 0,0 0 0,0-8 1,0 0 0</inkml:trace>
  <inkml:trace contextRef="#ctx0" brushRef="#br2" timeOffset="310191">19477 15708 116,'0'0'1,"0"0"2,0 8-2,0 0-1,0 9 1,0-10-1,0-7-2,0 0 3,0 0 0,0 0-2,5 0 1,-5 0 1,4 0-1,0 0 1,-1 0 0,-3 0 3,0 0 3,0 0-1,0 0-1,0 0-3,0-4-1,0 1 1,4-6-1,0 6 1,0-2 3,-4-3 1,0 0 0,0 4 4,0 0 2,0 0-3,0 0 0,0-1 1,0 5-1,0-7 4,0 2-1,0 1 2,0 1-4,0 3-4,0 0-3,0 0-2,0 0 0,0 0-3,0 0 3,0 0-3,0 0 0,0 12 1,0-5 1,0 2-2,0-1 0,0 0 2,0-8 1,4 8-3,1-8-1,3 0 3,-4 0 1,4 0-2,1 0 1,-2 0 0,1 0 1,-4-4-1,0-4 1,0 0-1,1 0 4,-5-4-4,0 3 0,0 1 0,0 0 4,0 0-4,-13 0 3,1-1 0,5 1 0,-14 4-2,8 4-3,1 0 2,1 0 1,-2 12-3,5 0 2,0 5 0,-1-1-1,1 1 1,8-1 0,0 0-2,0 1 1,0-1-2,0-4 1,0 0-1,0 0 3,4-12-2,5 8 1,3-8-1,-4 0 2,1 0-2,-1 0 2,-1 0 0,1-4 0,1-4 1,-5 3 0,0-2 0,0-5-4,0 0 3,0 3 2,-4-3-3,0 0 3,0 4 0,0 0-1,0 0 1,0-1 0,0 2 1,0 2 2,-12 1-2,-1 1-1,1 3-1,1 0-1,-2 0 0,-3 12 2,-1 4-2,2 0 0,2 1 0,1 2-4,-1 2 4,13-6-2,0 2 0,0 0 0,0-5 1,0 0-2,9-12-2,3 8 4,1-8 0,-1 0 2,3 0 0,6-8-1,0-4 0,-6 0 0,-2-1 1,-1-3 0,-4-1-1,1 2 1,-9-1 2,0 4-1,0-5-2,0 5 1,0-1 0,0 1 0,0 5 3,0 2-1,-9 5 3,1 0-6,8 0 4,-8 0-6,-5 0 6,1 12-4,1 5-2,-2-1 2,5 5 0,0-2-2,-1 2 5,9-1-5,-8-4-1,8 0 1,0-3 2,0 0-4,0-13 1,0 0-1,4 0 0,9 0 4,-1-5-1,5-3 0,-2-5 1,2-3 1,-1-5 1,-3 2-1,-6-2 2,-7 6-3,0-2 2,0 1 3,0 0 3,0 4-1,0-1-5,-11 5 1,2 3 0,-3 5-3,-1 0-2,1 13 6,1 3-4,-6 5 0,5-1-2,-1 0 2,2 20-3,11-19 0,0-9-1,0 1 0,0-1 0,7-12-6,1 0 10,1-9 1,3-3-4,-4-4 3,1 0 1,-5-4 0,-1-1 1,-3 1 0,0 4 1,0-1 0,0 5 1,0 4 3,0 0-1,-7 4-4,-6 12-2,5 8-3,8 5-26,-8-1-28,8-4-17,-9-4-85</inkml:trace>
  <inkml:trace contextRef="#ctx0" brushRef="#br2" timeOffset="329878">19680 15668 3,'0'0'1,"0"0"0,0 0 0,0 0 1,0 0 1,0 0 4,0 0 4,0 0 2,0 0-4,0 0-3,-8 0-3,0 0 0,8 0 0,0 0-1,0 0-1,0 0 0,0 0 1,0 0 0,0 0 0,0 0-1,-8 0 2,8 0-1,-8 0-1,-4 0-1,3 0 1,-3 0-1,12 0 1,-8 0-1,0 0-1,8 0 2,0 0 0,-8 0 1,-8 0-1,16 0 2,-9 0 0,9 0 1,0 0 0,-8 0-1,8 0 3,0 0 1,0 0-2,0 0 0,0 0-1,0 0-2,0 0 0,0 0 1,0 0 3,0 0-3,0 0 2,0 0 2,0 0 0,0 0-1,0-5-1,0 1 0,0 0-2,0 0-1,0 4-1,0-4 0,0-1 0,0 2-1,0-1 1,0-1-2,0 1 2,0 0-1,0-4 2,0-1-1,0 2-1,0 2 2,0-2-2,0-1 0,0-5-1,0 5 4,0 1-2,0-2-1,0-3 3,0-1-3,0 1 1,0 0 1,0 0 1,0 0-2,0 4 1,0-17-1,0 16 0,0-3 1,0 0-3,0 0 1,0 5 1,0-2 0,0-3-1,0 0 1,0-1 0,0 1-1,0 0-1,0-4 3,0-1-1,0 5 1,-8 0-2,8 0-2,0-2 2,-7 2 1,7 0-1,-13 0 0,13 0 2,-8-4-4,8 0 4,0-1-2,-8 1 0,8 4 1,-9-4-3,9-1 4,-12 1-4,5-1 1,-2 2 1,9-6 0,-20-15 1,11 16 0,1 3-1,1 1 1,-1 0-2,-9-74 3,5 69-2,12 2-3,-9-2 3,9 0 0,-8-3 2,8 0-4,-7 3 3,-1-4-1,8 6-1,-9-5 1,9-1 1,0 4-5,0 1 4,0-4 0,0 3 1,0-4-2,0-3 0,0 0-2,0-1-1,0 1 2,0-5 2,-8 0 0,8-3-2,-8-1 3,8 1-4,-8-1-1,-1-3 2,9 3-1,-7-4-2,7 0 2,0 0 4,0 1-4,0 3 3,-8-3-1,8-1 0,0 1 1,0 3-1,-8-4 0,-1 0 3,1 0-2,8 1 0,0 3-2,0 5 0,-8-1 2,8 1 0,0 3-2,0-3 1,0-1 1,-9 1-3,9-2 3,0-2-1,0-1 1,0-3-1,0-1-1,0-3 3,0-1-1,0 0 1,0 1-1,0-1 0,0 0 1,0 5-2,-7 3 3,7-1-2,-8 6-2,0-1 1,8 1 1,-13-1 2,13 0-2,-12 0-1,0-3 1,0-1 2,0 6 0,-1-2-2,1-4 1,0 0-3,4-4 1,8 1 2,-8 0-3,8-6 2,0 2 0,0-5-1,0 0 3,0 0-2,0 4 0,8 1 1,0-1-1,0 0-2,-4 0 1,0 1 3,4-1-3,-4 0 1,0 0 1,-4 5-1,5-1-1,-5 0 0,0 5 2,0 0-1,0-1 2,0 4-2,0 0-2,-9 0 5,9 5-4,-8 0 2,8-1-2,0 1 1,0 3-1,0-4 2,0 1-1,0 4 0,0-4 0,0-5 1,8 0-1,-8 5 0,0-1-1,0-3 1,0-1 0,0 5 0,0-5 2,-8 1-1,8-2-2,-12 7-2,12-6 4,-8-32 1,8 32-2,0 0 0,0-3 1,0 4 0,0-4-1,0-2-1,-8 1-1,8 1 2,-16-29 1,16 32 1,-9 0-4,9 1 2,0-5 0,0 0 0,0 1 0,0-5 0,0 4 0,0-3 0,0 0 0,0-2 0,0 2 1,0-2-2,9 2 2,-1 0-3,0-1 2,0 0-1,-3 5 1,-2 0 0,-3-2 0,0 6 0,4-1 2,0 0-2,0 2 0,4-2-2,-4-4 2,1 4-2,-5 0 4,4 2-2,0-2-2,0-4 3,0 1-3,-4 3 5,4 0-3,-4 1 2,0-1-2,0 1-2,0 3 2,0 0 0,0 1-2,0 0 2,0 4 3,0-2-3,0 2 0,-8 0 0,8-1-1,0-3 1,0 0 0,0-1 0,0 1 0,0-5 0,0 0 0,0-3 0,0-1 0,4 1 0,0-5 0,0-4 1,0 1-2,-4-1 1,0-5 0,0 7 0,0 1 1,0 2-1,0 3 0,0 1 0,0-1 0,0 1-1,0-1 1,0-1 0,0 2 0,4 4 0,0-4 1,4-2 0,-4-3 0,5 1-4,-5 0 4,0-2-3,0 2 2,-4-2 1,0 2-1,0 4 2,0-1-2,0 9 0,0 2 1,0 2-1,0 4 0,0 0 0,0-1-2,0 2 3,0-2-1,0 0 0,0-3 0,0 3 1,0 1 0,4 0-3,4-1 2,-5 5 1,2 1-1,-5-6 0,0 0 1,0 2-1,0-2 1,0 4-1,0 1 0,0 0 0,0 4 0,0 0 0,0 0 0,0 0 0,0-1 1,0 1-1,0 0 0,0-5 0,0 1-1,0-1 0,0 1 2,0 0-1,0 4 2,0 0-2,0 0 1,0 0-1,0 0 0,0-1 0,0 1-1,0 0 1,4 0 0,-4-5 1,0 5-3,4-5 2,0 1 0,0-4 0,0-1 0,0-3 0,1-4 1,-5-5 0,4 0-1,-4-3 1,0-1-2,0 5 3,4 3-3,0 5 1,0-5 2,0 1-3,-1 0 1,1-1 0,-4 0-1,5 1 1,-5-9-2,0-4 3,0 1 0,0-5-1,0 0 0,0 0 1,0 1-1,0-1 1,0-4-1,0 4 3,0 1-3,0 3 1,0 0-4,0 4 2,0 5 2,0 4-1,0 3 0,0 5 0,0-1 0,0 5 1,0 0 1,0 4-4,0-1 2,0 5 0,0-4 0,0 4 1,0 0 0,0-4-1,0-4 0,0 4-1,0 0 1,0-2 2,0 2-2,-9 0 0,2-4 1,7-1-1,-12 5 0,12 0 0,-13 0 0,5-5-1,0 9 2,8-1-1,0 2 1,0-1 0,0-1-4,0 2 3,0-2 2,0 1-2,0 1-1,-9-2 2,2 1-3,7 0 2,-12-4 0,12 0 1,-8-2 0,8 7-3,-9-1 2,9-1 0,0 1-1,0 0 3,0 0-2,0 0 0,-8 3-1,8-2 2,0-10-1,0 10 0,0-2-2,0 1 2,0 1 2,0-2-2,0-3 1,0-1-1,-8 1 0,0 0-1,8 0 2,-8 0-1,8-1 1,0 1-1,0 0-1,0 0 2,0 0-2,0 0 1,0-5 0,0 5 0,0 0-1,0-5 1,0 2 0,0-6 1,0 0-1,0-3 0,-8 0 1,8-1-1,-13 5-1,13 0 2,-8-1-2,0 5 1,8 0-1,-8-1 0,8 0 1,0 2 1,0-6-1,0 5 1,0-4-1,0 3 0,0 2 0,0 3 0,0-1 0,0 0 0,0 5-2,0 0 3,0 0-1,0 0 0,0 0 0,0-1 0,0 2-1,0-2 0,0 1 2,0 1-1,0-2 1,4-3-1,0 4 0,0-5 0,0 6 1,0-5-3,-4 3 4,0 1-3,4 0-1,1 0 4,-5-1-3,0 1 3,0 0-2,0 0 0,0-1 0,0 2-2,0-1 2,4-1 1,0-3 0,0-1-1,-4 2 0,0 3 0,0-4 0,0 0 0,0 0 1,0-1-4,0 1 3,0-1 1,0-3 1,0 4 0,0 0-4,0-1 2,0 1-1,0 0 1,0 3 0,0 6 0,0-6 0,0 6 0,0-5 0,0 3-2,0-3 2,0 1 0,0-2 1,0 6 0,0-2-3,0 5 4</inkml:trace>
  <inkml:trace contextRef="#ctx0" brushRef="#br2" timeOffset="331103">19193 3590 193,'0'0'2,"0"-4"-3,0 0 1,0 0 0,0 0 0,0 0 0,0-1 0,0 1 1,0 4 0,0 0-3,0 0 3,0 0-2,0 0 2,0 0 0,0 0-2,0 0-1,0 0 5,0 0-2,0 0-3,0 0 1,0 0 2,0 0-3,0 0 4,0 0-1,0 0-2,0 0 2,0 0-2,0 0 2,0 0-3,0 0 3,0 0 1,0 0-4,0 0 1,0 0 2,0 0 1,-8 0-3,8 0-1,-9 0 3,1 0-1,0 0 0,0 0 0,8 0 1,0 0-2,0 0 0,0 9 2,-8-9 0,8 12 0,0-4-2,0 0-1,0 4 2,0 0 0,0-3 1,0 3-2,0 1 0,0-6 1,0 1 1,0 0-3,0 0 3,0-8 1,0-4-2,0 0 0,0-4 0,0 4 1,0 0-3,0-3 3,0 1-1,0 3 1,0-1-2,-12 4 1,4 0 0,8 0 2,-13 0-4,1 0 2,5 0 0,-6 13 0,5-2 1,0 1-1,-1 1 0,1 3 0,8-4-1,-8 4 2,8 1-1,0-5-1,0 0 1,0 0 1,0-3-1,0-1-3,4 0 2,4-8 1,-4 0 0,1 0 0,-5 0 1,4 0-1,0 0-1,0-4 1,-4-8 0,0 3 2,0-3-3,0 0 3,0 0-4,0 4 1,0-1 1,0-3 0,0 4 2,0 0-2,0 4 0,0-1 1,0 5-3,0 0 1,0 0-1,-12 12 2,12 1 0,-13-1 0,5 5 0,1-1 0,7 1-2,-9-1 2,9-4-1,0 0-2,0-3-3,0-9 0,0 0-1,5 0 1,2 0 2,1 0 1,0 0 3,-4-9 0,1 1-2,-5-4 2,0-1-1,0 1 0,0-4 1,0 0 0,0 3 0,0-3 1,0 4-1,0 0 0,0-1 0,-9 1 0,9 4 0,-8 4 1,8 4-3,0 0 3,0 12 0,0 0-4,0 13 6,0-13-6,0-4-2,0-8-6,4 0 1,-4 0-4,0 0-15</inkml:trace>
  <inkml:trace contextRef="#ctx0" brushRef="#br2" timeOffset="360908">15866 3679 4,'0'-4'0,"0"0"2,0 4 1,0 0 0,0 0 2,0 0 4,0 0 2,0 0 3,0 0-4,0 0-3,0 0 0,0 0 0,0 0-3,0 0 0,0 0-2,0 0-1,0 0 2,0 0-2,0 0-2,0 0 2,0 0 0,0 0-4,0 0 5</inkml:trace>
  <inkml:trace contextRef="#ctx0" brushRef="#br2" timeOffset="361672">15866 3671 98,'0'0'3,"0"0"-2,0 0 1,0 0-1,0 0 0,0-4-1,4 0 1,4-3 1,0 1 0,-1 3-2,-2-1 3,-1 4-2,0 0 2,0 0-3,0 0 1,13-12 0,-13 12 0,-4 0 0,8 0 1,-8 0-1,0 0-2,0 0 2,0 0-2,3 0 1,1 0 1,5-4-1,-5-1 1,0 5-2,0-3 1,0 3 0,-4 0 1,0 0 1,0-5 1,0 1 2,0 1-3,0-2-2,0 5 2,0 0 0,0 0-1,4 0 0,5 0-1,-5 0-1,4 0 2,-5 0-1,1 0 0,0 0 0,-4-4 1,4 1 0,-4-2-1,9 5 0,-5 0-1,0 0 0,0 0 2,4-4-1,1 0-1,-5 0 1,-1 4 0,1 0 0,-4 0 1,0 0 0,0 0 0,0 0-2,4-4 2,0 4 2,0-4 2,1-1-2,-5 1 0,0 4 2,0 0-1,4 0 2,0 0-2,0-4 0,-4 0 0,0 0-1,0 4-2,0 0 2,0 0-2,0-4-4,0 0 4,0 4 1,0 0-1,0-4-1,0 4 1,0 0-2,0 0 0,4 0 2,4 0-4,-3 0-7,-1 8-13,0-8-6,-1 8-4,-3-8-14</inkml:trace>
  <inkml:trace contextRef="#ctx0" brushRef="#br2" timeOffset="362534">15902 3687 5,'8'-4'9,"0"4"5,-4 0 3,1 0-5,-1 0-6,-4 0-1,0 0-2,0 0-1,0 0 1,0 0-2,0 0 0,0 0 0,0 0 0,0 0 3,0 0 1,0 0 1,0 0-1,0 0 3,0-4 0,0 4 1,0 0-1,0 0-3,0 0-2,0 0 0,0 0-2,0 0 1,0 0 0,0 0-3,0 0 3,0 0-1,4 0-1,0 0 1,-4 0 1,0 0-1,0 0 1,0 0-1,0 0 0,0 0 0,0 0-2,0 0 0,0 0 2,0 0 0,4 0-1,-4 0 1</inkml:trace>
  <inkml:trace contextRef="#ctx0" brushRef="#br2" timeOffset="362968">15943 3679 162,'3'0'0,"1"0"0,0 0 2,1 0-2,-1 0 0,0 8 0,0-8 0,-4 9-1,4-9 3,0 8-1,0-8 0,-4 7-3,5-7 2,-1 0 0,0 0 0,0 13 0,-4-5 1,3-8-1,1 8 0,0-8 1,0 0 2,1 0-3,-1 9 0,-4-9 1,4 0-1,0 0 2,0 0-2,0 0 1,-4 0 0,0 0 0,0 0 1,0 0 0,0 0 1,0 0 1,0 0-1,0 0-1,0 8-1,0-8 1,0 0-1,0 0 0,0 0 0,0 0 0,0 0 2,0 0-1,0 0-1,0 0 1,4 0-2,5 0-11,-2 0-30</inkml:trace>
  <inkml:trace contextRef="#ctx0" brushRef="#br2" timeOffset="366659">16049 3561 5,'0'-4'4,"0"0"2,0 0 2,0 4 2,0 0 1,0 0 1,0 0-3,0 0-1,0 0-4,0 0-1,0 0-1,0 0 0,0 0-1,0 0 0,0 0 1,0 0-1,-13-4 1,13-4-2,-12 8 1,12-5 1,-13 2 1,13-1-1,-8-4-2,1 8 1,-1 0-1,8-4 0,0-1 0,0 5 1,-9 0 2,9-4-1,-8 4-1,8-4 1,-12 0-2,3 0 0,9 0 1,-7 0-1,7 0 0,0 4 1,0 0-2,0 0 2,0 0-2,-8 0 2,8 0-2,0 0 2,0 0 0,-8 0-1,8 0-1,0 0 2,-9 0-1,9-3 0,0-3 1,0 6 2,0-3 0,0 3 2,0-4 0,0-1-3,0 2 1,0 3-1,0 0 1,0 0-1,0 0 1,0 0 0,0 0-2,0 0 2,0 0-2,0 0 0,0 0 0,0 0 0,0 0-2,-8 0 2,8 0 0,0 0 0,0 0-3,0 0 3,0 0 0,0 0 0,0 0 0,0 0-2,0 0 2,0 0-3,0 0 5,0 0-2,0 0 2,0 0 0,0 0 0,0 0 0,0 0-2,0 0 2,0 0 2,0 0 0,0-4-2,0-1 0,-8 1-3,8-4 1,0 4-1,0 1 0,0 3 2,0 0-3,0-5 2,0 1 2,0 4-4,0-4 2,0 4 0,0 0 2,0 0 1,0 0 0,0-4 2,0 0 1,0 4-3,0-4 0,0 0-2,0 4 0,0 0-1,0 0 3,0 0-3,0 0 2,0 0-2,0 0 4,0 0-2,0 0 0,0 0 2,0 0-1,0 0 2,0 0-2,0 0-1,0-4-2,0 4 4,0 0-3,0 0-3,0-4 1,0 4 2,0 0-1,0 0-3,0 0 0,0 0 3,0 0 0,0 0-2,0 0 2,0 0 0,0 0-2,0 0-1,0 0 4,0 0-3,0 8 1,0-8 1,0 0 0,0 0-4,0 0 4,0 8 1,0-8-1,4 8-5,0-8 6,-4 0-4,0 8 4,4 0-2,0-8-2,-4 0 4,0 9-4,0-9 3,0 0-2,0 0 3,0 0-1,0 0-3,0 0 4,0 0-1,0 0 0,0 0 0,0 0 2,0 0 1,0 0 0,0 0-1,0 0-1,0 0 0,0 0 0,0 7-1,0-7 3,0 0 0,0 0 1,0 0 0,0 0-1,0 0-1,0 0-1,0 0 0,0 0 0,0 0 0,0 0 1,0 0 0,0 0-1,0 0 3,0 0 1,0 0-4,0 0 0,0 0-1,0 0 2,0 0-6,0 0 6,0 0-1,0 0 0,0 0 0,0 0-1,0 0-4,0 0 6,0 0-7,4 9-28,1-1-32,3-1-22</inkml:trace>
  <inkml:trace contextRef="#ctx0" brushRef="#br2" timeOffset="384511">15878 3724 1,'0'0'1,"0"0"0,0 0 0,0 0 1,0 0 2,0 0 4,0 0 1,0 0-2,0 0-3,0 0-1,0 0 0,0 0-1,0 0-1</inkml:trace>
  <inkml:trace contextRef="#ctx0" brushRef="#br2" timeOffset="387356">15878 3732 47,'0'8'0,"4"-8"0,0 13 1,-1-13-1,-3 12 0,4-3 0,1-2 0,3 1 0,0 5 0,0-1 0,1 0 0,-1 0 1,-1-4-1,6 4 0,-5 1 0,0-1 1,0 0 14,1-4-6,2 0-5,-3 5-2,1-1-1,-1 0 1,4 0-1,-3 0 0,-1 1-1,3-1-2,-3-1 2,5 2 0,-5-1 0,0 0-1,1 0 1,-2-3 2,-3 3-4,4 0 3,5 5 0,-1-1-1,1 0 0,-2 1 1,1-1-1,1 0 0,-1-4 0,1 5 0,2-1 0,2 0 0,-1 0 0,0-3 0,-4 3 0,5 1-1,-5-2 2,-1 2-1,2 0 0,-1-5 0,1 4 0,3-4 1,0 0-1,0 4 0,1 0 0,2 1-1,2 0 2,-4-2-1,-2 2 1,2-5 0,-1 0-1,1 5 0,-2-1 0,6-1 0,0 2 0,-2-1-1,-2-3 0,-1-1 1,0 0 0,5 0 2,-5 0-3,0 1 1,-4-1 1,0 0-1,1 0 0,-1 0 0,4 0 1,-4 0-1,5 1-1,-1-1 1,0 0 1,4 0-1,-3 0 0,3 2 0,-4-2 0,1 0 0,-2 4 0,2-4 1,-1 0-1,1 4 0,-6-4-1,2 0 2,-1 5-1,1-5 1,-2 1-1,1 3 0,1-4-2,-1 0 2,5 5 0,-6-1 1,6 0-1,-5 1 0,5 0 0,-6-1 2,5-4-2,1 4 0,-5 0 0,0 1 0,0-2 0,1 2 0,-1-1 1,-1 1-2,2 3 2,-1-3-2,1-1 0,-1 4 2,-1 4-1,2-4 2,-1 9-2,1 0 0,-1 0 0,-5-1-2,2 0 2,3 1 0,0 3 0,-3-3 0,2 4 0,1-2 1,5 2-1,-5 4 0,1-4 0,-2 0 1,2-1-1,-1 0 0,-4 1 0,5-5 0,-6 1-1,1-1 1,5 1 2,-5 0-2,0-1-2,0 0 3,1-4-1,2 5 0,1 0 0,1 0 0,-1-1 0,0-4-1,0 0 2,-4 1-1,1-1 0,-1 1 1,0-5 0,0 1-2,-5-2 2,2 2-1,3-1 1,0 0 0,0 1-1,1-1 0,-1 1 1,0-1-1,-1 1 0,2-1 0,-1 0 1,4 1-2,-3-1 1,-1-4 0,3 1 1,2-1 0,-5 0-1,0 1 0,1-1 1,-1-1-1,3 2 0,2-1 0,-1 0 0,0 1 0,1-1 1,-2 1-1,6-5 1,-1 4-1,0 0 0,0 1 2,5 2 0,-1-2 0,21 15 4,-21-15-5,0-1 2,1-4-1,3 1 0,1 4-1,-2-2 3,2 1-1,0 5-2,3-5 1,1 0 0,-5 1 0,1 3 0,-6-4-2,6 1 1,-4 3-1,-2-3 1,-2-1 1,-1 4-3,4 0 1,-3 1 1,3-1-2,0 4 2,5 5-1,-1 3 0,9 2 3,-1 2-1,1 0-4,-1 1 5,5 1-3,-5-6 0,0 4 0,-3-3 0,-5-1 0,1 1 1,0-5 0,-2 1-1,2 0 0,-5-5 0,0 0 1,-3-4-3,0 1 4,-2-1-2,-3 1 1,1-5-2,-1 0 2,0 1 1,-4-1-2,4-1-3,-3 2 3,3 3 1,-1-3 0,2 4-1,-5-1 0,5 0-1,-5 1 2,4-2-1,0 2 0,-4-5 0,0 5 0,0-6 1,1 6 0,-1 0-1,3-5 0,-2 4 1,-1 1-1,4-5 1,1-1-3,-2 2 2,-3 0 1,5-2 0,-5-1-1,0-2 0,1 4 0,-5-4 0,0 0 0,3 0 1,-3 0 0,0 1-1,-4-5-2,0 4 3,0 0 0,4 0-1,1 1 0,3-1 0,-4-5-1,0 2 2,0 3-1,-4 1 0,0-5 0,0 0 0,0 5 0,4-6 1,1 5 0,2-4-2,-7 5 1,4-1 0,0 0 0,-4-4-1,4 4 1,-4-4 2,4 1-3,0-1 2,1-1-1,-5 7-1,0-7-1,0 2 3,0-1-1,0 4 1,0 1-2,0-1 1,0 0 0,0-5 1,4 5-1,0-3 0,0 3-1,0 0 1,0 1 0,-4-1 1,4-4-1,-4 4 0,5-3 2,-2-2-4,1 6 2,0-1 0,-4-4 2,0 1-2,0-2 0,4 1 0,0 1-2,0 3 2,-4-5 1,0-7-2,0 13 3,0-13-1,4 12-2,1-4-1,-1 1 2,-4-9 2,0 12-2,0-5 0,0 6 0,4 0 0,0-6 0,0 6-1,0-5 1,-4 1 0,4 3 0,0 0 0,0-4-1,-4 3 1,0-2 0,4 0 0,0 2 0,0 1 2,0 1-2,0-6 2,0 2-4,1-1 2,-5 4 0,4 0 1,0-3-1,4 3 1,-4 4-1,4 0 0,-4 1 0,0-1 0,4 0 1,-4 0-2,4-3 1,-3-1 0,-1 4 1,0-4-1,0 1 0,0-1-1,-1-4 2,-3-8 0,0 12-1,0-3 1,0-2 1,4-7-1,1 13 0,-1-5 0,-4 1 2,4-3-1,0 7-1,4-1 4,-4-3 6,0 3 6,1-12-5,-1 12-4,-4-12-3,4 0-2,0 12-2,-4-4 0,0-8 0,0 8 0,3-8 0,-3 9-1,0-1 1,0-8-2,4 9 2,0-2-1,-4 1-2,0-8 3,0 12-2,5-3 1,-5-1 2,0 0-2,0 4 1,4-3-1,0 3 0,-4-12 1,0 0 2,0 7 0,0 2-2,0-1 1,-13-8 1,-2 12-1,-10-4-20,-3-8-54</inkml:trace>
  <inkml:trace contextRef="#ctx0" brushRef="#br2" timeOffset="389178">19814 8812 3,'0'0'2,"0"0"2,0-4-2,-12 4 0,4 0-1,-5 0-1,2 0 0,-1 0 0,-1 0 0,1 0-4</inkml:trace>
  <inkml:trace contextRef="#ctx0" brushRef="#br2" timeOffset="392059">19652 8731 1,'0'-4'3,"0"0"-1,0 0 3,0 4 3,0 0 3,0 0 3,0 0 0,0 0-3,0-4-2,0 4-1,0-4-3,0-1 0,0 5 0,0-3-1,0-2-1,0-7 4,0 8-5,0-1 1,0 5 1,-8 0 3,8 0-3,0 0 0,0 0 0,0-3 0,0 3-1,0 0 2,0 0-1,0 0 1,0 0-3,0 0-1,0 0 2,0 0-2,0 0 0,0 0 0,0 0-3,0 0 1,0 0 0,0 0 3,0 8-1,0 1-3,0 3 1,0-4 1,0 0 2,0 0-1,0 0-1,0 0 0,0 4 0,-8-3 0,8-2 0,0 2 0,0-1 0,0-1 0,0 2 1,0-1-2,0 0 1,0 4 1,0 0-2,0-3-1,0-1 2,0-8 1,0 12 0,0-12 1,0 13-4,0-13 4,0 12-3,8-12 4,-4 12 1,0-12 2,0 9 3,-4-2-3,0-7-2,0 8-4,0 1 4,0-2-4,4 2 1,0-1-1,0-8 1,-4 12-1,4-12 0,0 12 1,0-4-1,0 4-1,0-3 3,0-1 1,1 4-3,-1-3 0,0-2 0,0 2 3,-4-9-1,0 12-2,4-12-1,3 21 2,-7-14-1,0 1 0,5 1 0,-1-2 0,0 2 1,4 0-2,-4-2 2,4 1-1,-3 4 2,-1-3-2,0-2 2,0 2-1,0-9-1,-1 12 2,-3 0-4,0-12 3,0 12-1,0-12 2,0 9-2,0-1 0,4 0 1,-4 4-1,5 0 2,-1-4-3,-4 1 1,0-2 0,0 2-2,0 3 2,0-4-1,0 0 3,4-8-2,0 12-1,0 0 2,-4 0-1,0 1 1,4-1 1,0 1-4,0-5 3,1-8-1,-5 8-1,0 1 1,0 3 0,0-5 0,0 2 1,0-1-3,0 4 2,4 1 0,0-2 2,0 1-1,-4 1 0,0-1-3,0-5 2,0 2 2,0 3-1,3-3-2,1-1 2,0 4-1,-4-12-3,0 8 4,0 0-1,0 1 1,0-9-2,0 7 2,5-7-1,-5 13 0,0-5 0,4 1-1,0-9 2,0 6 0,-4 3 0,0-1-1,0-8 3,0 8-3,0-8-1,0 12 1,0-12-1,0 9 1,0-1 2,0-8 0,0 8-1,0-8 1,0 8 0,0 0-1,0-8 0,0 8-1,0-8 1,0 0 3,0 9-4,-8-9 0,8 0-5,-13 0-12,13 0-7,-11 0 2,11 0 4,-8 0 5,8 0 4,0 0 3,0 0 3,0 0 0,0 0 1,0 0 1,0-4 1,0-5 2,0 1-1,0 0-1,0 4 1,0-4 1,4 3 2,4-2 5,-5 2 0,5 2-3,-8-6-2,5-3 0,3 5-1,0 1-2,-4 0 0,5-3 2,-5 5 3,0-4 3,-4 4 5,0-1-2,0 1-2,0 1 2,0-6-1,0 6-2,0-2-3,0 1 0,0 4 0,0 0-2,0-4-2,0-4 2,0 4-1,0 0 0,0 0 4,0-1-6,0 5 1,0 0-1,0 0-3,0 0 1,0 0-1,0 9 2,4-9-1,0 8-1,-1-8 3,5 0 0,1 12 0,-1-12-1,0 9 0,5-9 1,-2 7 0,1-7 0,1 0-2,-1 0 1,1-4 3,-2-4-4,1 0 1,1 0 2,-5 0 2,-4-1 6,-4 1 3,0 0-3,0-4-4,0 3-3,-12-3-4,-5 0 1,2 0 0,-2-1 0,-3 1-1,0 1 1,-1 3 0,1 3-1,4 1 2,0 4 1,-1 0-5,5 0 1,3 0 3,2 0 0,-1 13-5,8-1 5,0 0-1,0-3-2,0 2 0,0 1 2,4 1 0,7 3 1,2-4 0,3 0-1,5-3 2,3-9-2,-4 8 1,0-8 0,1 0-1,-5 0 3,-3 0-2,-6-4 4,1-5-2,0-3 3,-3-1 3,-5 1 2,0-3-4,0-2-1,0 0-5,0 5 2,0 1-1,-9-2-3,-3 6-1,-4 2 2,0 5-4,-1 0 4,2 0-3,-2 0 1,5 12 3,-1 5-3,2-5 2,-1 20 1,3-15-2,9-1-2,0 0 4,0 1 0,9-1-1,3-4 0,4 0 1,4-12 0,1 8-1,-6-8 3,2 0-1,-5-8 0,1-4-1,-2 0-3,-7-4 8,-4-5-4,0-3-2,0 3 0,0 2 0,-8 1 3,1 3-6,-1 6 1,-5 2-2,1 7 2,3 0-1,1 0 3,-3 12-1,3 4 1,8 5-2,-9-2 0,9-2 3,0 2-3,0-2 2,0 4 0,0-5 0,4-4 1,5-3-1,2-9 4,1 0-3,1 0 2,-5-12-2,0-5 3,1 1-4,-2-1 1,-7-3-1,0 0 0,0 3 1,0 6-4,0-7 4,0 18-3,0 0-10,0 0-27,0 18-17,0-3-9,0 6 5,0 3 6</inkml:trace>
  <inkml:trace contextRef="#ctx0" brushRef="#br2" timeOffset="392852">20086 9602 2,'0'-4'2,"0"4"-1,0-4 0,0 0 1,0-1-1,0 5 1,0 0 1,0 0 0,0 0-2,0 0 0,0 0 0,-8 0 0,8 0 1,0 0-1,0-4 2,0 4 1,0-4 1,0 0-1,0 4 1,0 0-1,0 0-1,-8 0 0,1 0-1,7 0-1,0 0 0,-9 0 1,9 0-1,-8 0-1,8 0 2,0 0-1,-8 0-1</inkml:trace>
  <inkml:trace contextRef="#ctx0" brushRef="#br2" timeOffset="393014">20030 9573 65,'0'0'1,"0"0"1,0 8-1,0-8 0,0 0 0,0 9-1,0-9 1,0 0 0,0 0 1,0 0-1,0 0 1,0 0-1,0 0 0</inkml:trace>
  <inkml:trace contextRef="#ctx0" brushRef="#br2" timeOffset="393893">20030 9598 80,'0'8'0,"0"0"0,0 1-1,0-2 1,0 5 0,0 1 0,0-1 0,0 5 0,0-2 0,4 6 1,-4-1-1,0 0 0,0 1 0,0 0 0,0-2 0,0 2 0,0 0 0,0-2 0,0 2 1,0-1 0,0 0-1,0 1-1,0-4 1,0 3 0,0-4 0,0-3 1,0 2-1,0-2-2,0-1 2,0-4 0,-9-1 0,9 6 0,-8-1 1,8 0-1,-8 1 0,8 3 0,0 1 1,-7-5-1,7 4-1,-9 1 1,9-1 1,-8 0 0,8 1-1,-8-5-1,8 4 1,0-4 0,0 0 1,0 1-2,0-1 1,0 0 0,0-4 0,-8 4 0,8 1 0,0-5 0,0 0 0,0 4-1,0-4 1,0 1 0,0-2 1,0 2-1,0-1 0,0 4 1,0-4-1,0 0 0,0 0-1,0 0 0,0 1 1,0-1 0,0-8 1,0 9-1,0-2 0,0 5-1,0-12 2,0 13-1,0-5 0,0 0 0,0 5-1,0-6 1,0-7 1,0 12-3,0-3 3,0-9 0,0 8-1,0-8-2,0 7 2,0 2 0,0 3 0,0 0 1,0-12 0,0 13-1,0-13-2,0 12 3,0-4-1,0 0 0,0-8-2,0 8 2,0 0 0,0 1 0,0-1 1,0-8 0,0 8-1,0-8-1,0 0 2,0 0-2,0 9 1,0-9 1,0 0-3,0 7 3,0 1-2,0-8 2</inkml:trace>
  <inkml:trace contextRef="#ctx0" brushRef="#br2" timeOffset="394059">19969 10766 79,'0'0'1,"0"0"0,0 0 2,0 0 6,0 0 0,0 0-2,0 0-4,0 0 1,0 0-1,0 0-1,0 0-1,0 0 0,0 0 1,0 0-3,0 0 0,0 0-7</inkml:trace>
</inkml:ink>
</file>

<file path=ppt/ink/ink2.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04T08:46:34.240"/>
    </inkml:context>
    <inkml:brush xml:id="br0">
      <inkml:brushProperty name="width" value="0.05292" units="cm"/>
      <inkml:brushProperty name="height" value="0.05292" units="cm"/>
      <inkml:brushProperty name="color" value="#FF0000"/>
    </inkml:brush>
  </inkml:definitions>
  <inkml:trace contextRef="#ctx0" brushRef="#br0">5071 8747 3,'0'0'5,"0"0"-4,0 0 0</inkml:trace>
  <inkml:trace contextRef="#ctx0" brushRef="#br0" timeOffset="13">5071 8747 8</inkml:trace>
  <inkml:trace contextRef="#ctx0" brushRef="#br0" timeOffset="2606">7578 7730 5,'0'0'6,"-9"0"3,9 0 2,-8-4 1,8-1-3,0 2-3,0 3-2,0 0-2,0 0-1,0-5 0,0 5 1,0 0-1,0 0 0,0 0 0,0 0 0,0 0 0,0 0 2,0 0 0,0 0 0,-8 0 0,8 0-2,-8 0 0,8 0 1,0 0-1,0 0 1,-8 0-2,0 0 2,0 0-2,-5 0 1,-3 0 0,0 0 1,0 0 1,-1 0-3,-2 8 4,2 4-4,5-3 0,-1-1 2,5 0-3,-3 0 2,-2 5-1,5-1 0,8-4 2,-12 4 0,3-3-2,-2 3 0,-1 0 2,-5 4-1,5-4 1,3 4-2,-2-4 0,3 0 1,-5 5-1,5-1 0,0 1 2,-5-1-1,6 0 0,-1 1 0,0-5-1,-1 4 0,9 0 1,-12-4-1,12 0-2,0 0 3,0 1 0,0 3 0,-8 1-1,8 0 1,-8 2 1,8-2-4,0 3 4,-8-3-1,0-1 0,8-1-1,-8 6 2,8 12-2,0 0 0,0-17 2,0 0-1,0-4-1,0 0 0,0 0 1,0 0-1,0 0 0,0 0 1,0 1 0,0-1-1,0 0 2,0 5 1,0-1-1,0 1 0,0-1-2,0-4 1,0 4-1,0-4 0,0 0 0,0 0 1,0 1-1,0-1 1,0-4-2,0 5 2,0-5 0,0-1 0,0 2-2,0-1 1,0-8-2,0 12 2,4-12 0,0 13 1,0-13-1,0 12 0,0-3 0,0-9 1,4 7-1,0-7 0,-8 8 0,4-8 0,0 0 0,0 0-1,-4 0 2,4 0-1,1 0 2,-1 0-4,0 0 2,0 0 0,4 0 1,-5 9 0,6-9-1,-1 7-1,0-7 1,0 0 0,1 0 0,3 0 0,4 0 0,-4 9-1,0-9 1,1 0 0,-2 0 0,-3 0 1,1 0 0,3 0-1,1 0 0,-2 0 0,-3 0-1,-4 0 1,5 0-1,-1 0 2,-4 0 0,0 0-1,0 0 0,0 0-1,1 0 0,-1 0 1,-1 0 1,5 0 0,0 0 0,1 0-2,3 0 1,0 0 0,4 0 0,5 0 0,-1 0 0,-4 0 0,-4 0 0,1 0 0,-1 0 0,4 0 1,-4-4-1,0-1 0,-3 5 0,-5 0 0,4 0 1,-4 0-3,-1 0 2,1 0 0,1-4-2,3-4 4,4 4-2,-4 1 0,1-6 0,2 6-2,2-2 4,-1-3-1,5 4-2,-2 0 1,-3 4 0,1 0 1,-5 0-1,0-4-1,1-5 1,-1 6 0,-1-2 0,1-2 1,1-2-1,3 1 0,-4-1 0,1 2 0,2-6 1,-3 1-2,9-17 2,-5 13 1,-3 1-3,-2-2 1,5 1 0,1 0 0,-5-5-2,0 1 3,0 3-1,0 0 0,0 2 0,-4-1 0,0-1 0,0 1 0,0 0 1,1-1-1,-1 1 1,-4-1-1,0 5 0,4-4 0,-4 0 2,0-4-3,0-1 0,0 2 1,0-6 2,0 4-3,0 1-1,0-1 2,0 5 0,0 0 1,-8-1 1,-5 5-1,5-4-1,0 4 0,-4 0 0,-4-4-2,3-1 2,-3 5 0,4 0 0,0-4 0,-21-9 2,17 13-3,0 0 1,3 4 0,-2-1-1,3 2 2,-1-2-2,-3 0 1,-1 2 1,6-1 0,-6 4-1,1-4 2,-4-1-1,3 2 0,-3-5-1,0 3 0,-1 1 1,1 0 0,0 0-1,-1-1-2,1 5 4,0-4-2,3 4 0,1-1 2,0-2-3,0 2 0,-1 2 2,5 3-1,-4 0 0,4 0 0,-5 0 0,5 0 0,-16 8-3,12 4-4,3 0-15,2 1-11</inkml:trace>
  <inkml:trace contextRef="#ctx0" brushRef="#br0" timeOffset="6200">5924 3101 4,'0'0'2,"0"0"2,0 0 4,0 0 3,0-4 3,-8 1-1,8-2-6,-12 5-3,12 0-1,-13 0-2,5 0 0,-3 0 0,2-4 1,1 4-1,8 0 2,-21 0 2,13 0-3,-12 0-2,8 0 1,4 0-1,8 0 1,-9 0-1,9 0 1,-8 0 0,1 0 0,-5 9-1,-1-2 1,1 2-1,-1-1 0,-15 16-1,8-12 3,-21 13 0,21-13-4,-4 4 3,3 1 0,1 3-1,4-3 2,0-1-2,3 4 0,1 0 0,0 1 0,0 3 0,0-4 0,-1 5 1,5 3 0,-4 1 0,0-1 0,0 0 1,3 1-1,1 4-1,-3-1 1,2 1-1,1-1 0,0-3 0,8-1 0,-8 1 0,8-1 0,0 1 2,0-1-2,0-3 0,0-1 1,0 1-1,0-1-1,0-4 1,0 5 1,0-4-1,0-2 2,0 2-2,0-1-1,0 0 1,0 1 1,0-1-2,0 1 2,0-1-1,0 0 0,0-4 1,0 1-2,0 3 1,0 1 1,0-1-1,0-4 0,0 1 1,0 3-1,4-3 0,0-5 0,0 4 1,0-1-2,4-3 2,1 1 1,-2-1-2,1 0 0,5-3 0,-1-1 0,0 1 1,0-9 0,0 12-1,1-12 0,-1 7 2,5 2 2,2-9 0,6 0-3,3 0 0,5 0 0,3 0 0,5 0 1,49-4-1,-42-5-1,196-15 0,-203 20 0,-5-4 0,-3 0 1,-5-1-1,1 1-1,-6 0 1,2-4-1,24-12 4,-28 11-2,-2 1-1,23-12 2,-27 8-2,2-1 0,3-3 0,-4-1 1,-4-3 0,1 0 1,3 0-1,-3-5-1,-6 0 2,1 5-1,5-1-3,-5 1 3,0 0 0,0 0-1,0 3 1,0-4-2,0 1 2,-4 0 0,0-1-1,1 1 1,-5-1 0,0 1-1,0-24 3,0 23-2,0 4 0,0 1 0,0-1 0,-13 1 0,5 0-1,-4 0 1,-4 0-3,4-1 3,-5 0 0,1 1 0,0-5 0,-1 5 0,1 0-1,0-1 2,4 5-1,-5 1 0,2-2 0,-2 1 1,-3 3-2,0 1 3,-1-5-2,1 5 1,0 0-2,-5 0 1,4-1 0,2 6 1,-2-5-3,0 0 2,2 3-1,-2 1 0,5 1-1,0 2 1,-5 1 2,5-4-1,-4 4-1,0 0 0,-5 4 0,1 0 1,-5 0 0,-3 0-1,-4 0 0,-46 25-3,-11-1 4,40-8 0,1 4-2,2 5 1,1 3-1,9 1 0,4 3-16,3 4-20,9-3-23</inkml:trace>
  <inkml:trace contextRef="#ctx0" brushRef="#br0" timeOffset="29121">9052 10509 9,'0'0'14,"0"0"2,0 0-6,4 0-4,-4 0-2,0 0-1,0-3 1,0-1 3,0 4-3,0 0 2,0 0-1,0 0-2,0-5 2,0 5-1,0 0-1,0 0 1,0 0 2,0 0-1,0 0-1,0 0-2,0-16 4,0 12-6,0-16 1,0 16 2,0-1-2,0-2 0,0 2 0,0-2 1,-12 2-1,12 1 1,-12-4-2,12 4 0,-8 1 1,8-6 0,-8 5-1,8 0 1,-12 4 1,3-4-4,9 0 2,-8-5 0,0 6 1,8-2-1,-8 1 0,0 4 0,8 0 2,-8 0-3,-4-3 1,3-2-1,1 1 2,0 1 0,1-2-1,-2 1 0,1 4 1,-4 0-2,-1 0 1,5 0 0,-3 0-2,-2-5 2,5 2 0,0-1 0,-1-1 1,1 5 0,1 0 0,7 0-3,-8 0 3,8 0-3,-13 0 3,13 0-2,-12 0 1,-1 0 1,13 9-1,-11-9-1,3 8 1,-21 1 2,16-2-1,-2 5-1,7-12-2,8 8 1,-13 1 3,13-9-4,-12 12 3,3 1-3,2-13 3,-1 12 0,0 0-1,-5 0-1,1 0 1,4-5 0,8 2 0,-12-1 1,0 4 0,-13 8-2,13-11 2,4-1-1,0 1 0,-4 3-1,-5 12 1,9-11-1,0-6 1,8 1 0,-12 5 1,4 2-1,0-3 0,-1 5 1,1-4-3,8 3 2,-12 0-1,12 0 2,-12 5 1,0-5-2,0 0-1,-1 1 0,5-1 1,1 0-2,7 0 2,-9 1 1,9-2 0,-12 2 0,12-1-2,-8 1 2,8-1-3,0 0 2,-9 1 0,9-1 1,0 0-3,-8 5 2,8-6 1,-7 2 0,7 4-1,0-5 2,0 5-2,0-2 1,-8 2 0,8-1-1,-9-4 0,9 0 0,0 1 0,0-1 2,0 1-2,0-1 1,0 0 0,0-4 1,0 0-2,9 1 0,-1-2-1,3 1 2,2 1-1,-1-1 1,0-3-1,0-1 2,4-1-2,1-7 0,-1 0 0,4 0 1,5 0-1,-1 0 1,1 0-2,-1 0 3,-4 0-2,1 0-2,-1 0 2,-4 0-2,0 0 4,5 0-2,-1 0 0,0 0 0,-3 0 0,-1 0 0,4-3 0,-3-6 0,2 2 1,2-2 0,0 5 0,-2-4-1,2-1 1,32-14-2,-21 6 1,-16 5 0,13-12-1,-17 12 2,0-1-1,1 1 0,-1 0 0,0 0 0,0-5 0,0 1 2,1 0-1,-1-4-1,-4-1 0,-1 5 0,2-4 0,-1-1 1,0 1 0,1 0 0,-5-1 4,0 1-4,4-1 0,-5 6 0,5-6 1,-3 0 1,-1 1-2,-4 0 2,0 3-2,0-3-1,0 0 2,0 4 0,0-1-2,0-2 1,-13 2 0,13-3 1,-11-1-2,-1 1 1,3-1-1,-3 1 0,4 3 1,-4-2-1,0-2 2,-1 1 0,-16-26-2,14 26-2,-6 0 3,1-1 0,-4-3-1,-5 0 1,5 4-1,-5-1 1,-3 6-1,-1 1 0,1 7 1,-4 7-1,-6 0-2,-2 7 4,-5 7-2,5 1 1,2 6-15,6 4-20,0-1-18</inkml:trace>
  <inkml:trace contextRef="#ctx0" brushRef="#br0" timeOffset="32081">6078 14739 7,'-8'0'7,"8"0"4,0 0 3,0 0-3,-12 0-5,4 0-3,0 0-2,0 0 2,-4 0-2,-1 0 2,1 0-1,0 0-1,0 0-1,0 0 2,-1 0-4,2 0 3,-2 0-1,-3 0 0,-1 0 0,-2 0 1,-6 0 0,1 0 0,-1 0 2,0 0-2,2 0 3,-2 0-3,1 0 1,3 0-2,1 0 1,0 8-1,3 0 0,5 0 0,-3 0 1,-2 1 1,0 3-2,1 0 0,5 1 0,-2-2 1,5 5 0,0 0 0,-5 1-1,1-1 1,4 1 1,0 3-1,-4-3-1,-1-2 1,13 6 1,-12-5-1,12 4 2,-11 0-1,2 1 0,9 4-1,-12-5 1,4 1-2,8-1 0,-9 0 1,9 0-1,0 0 1,0 4 0,0 2 0,0-6 0,0 1-1,0 4 1,0-1 0,5-5-1,3 6 1,0-4-1,0-1 0,5 4 2,-2-3 0,2 4-3,3-5 1,4 3 2,0-2-2,1 0 0,3-2 1,1-2 0,0 3 0,-2 1-1,6-1 2,-1 1-2,5-5 1,3 0 1,1-4 1,0 0-2,3-12 1,-4 9 0,6-1 2,152-8 29,-165 0-29,3 0-1,0-8-2,-3 4-1,3-4 1,1-5-1,-1 1 0,1 0 0,-1 0 2,2 0-2,-6-1 0,0 1 2,-4-4-1,1-4-1,-1-1 0,-3 0 0,3-3 2,-4-4-1,1 0 0,-2-1-1,-2 0 0,4 0 0,-5 1 0,0 1 0,-4-2 0,0 0 0,1 1 0,-6 3 0,1 0 0,-4 1 0,1-1 1,-1 1 1,-4 0-1,0 3-1,0-3 0,0-1 2,-9 5-1,-14-21 0,6 21-1,1 4 2,-4-1 0,-5-2-2,0-2 2,-3 5-2,-1-1 2,-3 1-2,-4-1 0,-5 5 1,1 0 0,-1-1 0,-3 6-1,-6-5-1,1 0-1,-3 3 2,-1 1 0,4 4 1,1 0-1,-1 4 0,1 0 0,2 0-3,-2 13-15,3-1-17,1 0-15</inkml:trace>
</inkml:ink>
</file>

<file path=ppt/ink/ink3.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04T09:09:38.261"/>
    </inkml:context>
    <inkml:brush xml:id="br0">
      <inkml:brushProperty name="width" value="0.05292" units="cm"/>
      <inkml:brushProperty name="height" value="0.05292" units="cm"/>
      <inkml:brushProperty name="color" value="#FF0000"/>
    </inkml:brush>
  </inkml:definitions>
  <inkml:trace contextRef="#ctx0" brushRef="#br0">19851 16737 2,'29'-21'0,"3"-3"1,5-4-1,3 0 1,1-1 0,-5-3 0,5-1-1,-1-4 0,5 1 0,-1 0-3</inkml:trace>
</inkml:ink>
</file>

<file path=ppt/ink/ink4.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04T09:11:06.708"/>
    </inkml:context>
    <inkml:brush xml:id="br0">
      <inkml:brushProperty name="width" value="0.05292" units="cm"/>
      <inkml:brushProperty name="height" value="0.05292" units="cm"/>
      <inkml:brushProperty name="color" value="#FF0000"/>
    </inkml:brush>
  </inkml:definitions>
  <inkml:trace contextRef="#ctx0" brushRef="#br0">8963 14201 7,'0'0'9,"0"0"5,0 0 0,0 0-4,0 0-4,0 0 0,0 0-2,0 0 1,0 0 2,0 0-3,0 0 0,0-4-2,0 4 3,0 0-1,0 0 1,0 0-1,0-3 0,0 3 1,0 0-1,0 0-1,0 0 0,0 0-1,0 0 0,0 0-1,0 0 0,0 0 1,0 0 0,-8 0 0,8 0-1,0 0 1,-8 0-2,0 7 0,8-7-1,-13 13 2,5-1-1,1-4 0,7 1 1,-13-2-1,5 5 0,0 0 0,8 0 0,-13 1-1,5 3 1,1 1-1,-6-5 1,1 5 0,0-2 1,3-2-1,1-1 1,-3 0-1,2 0 0,1 0 0,0 1 0,0-1 1,-5 0-2,2 0 0,2 1 1,-3-1 0,4-4 1,-5 4 0,2 0-1,-6 5-1,-16 7 0,26-16 3,-5 1-2,3-9 0,9 12 0,-12-12 0,4 12 0,-1-12-1,2 12 2,-5-12-2,-1 12 2,1-4-1,0 0-1,-4-8 1,4 13 0,-1-13 1,1 8 1,1-8-2,-2 0 1,1 0-1,3 0 0,-3 7 1,1-7-1,-2 12 1,-3-12-2,-1 9 2,6-1-1,-2-8 0,1 0 0,0 9 1,3-9-1,1 0 1,-3 0 2,2 0-3,9 0 3,-12 8-1,12-8-3,-8 0 1,8 0 1,-9 0-1,9 0 1,0 0 0,0 0-2,0 0-3,0 0-9,0 0-7,0 0-8,13 0-9</inkml:trace>
  <inkml:trace contextRef="#ctx0" brushRef="#br0" timeOffset="1177">8463 14376 18,'0'0'19,"0"0"-3,0 0-4,0 0-4,0 0-2,0 0 0,0 0 0,0 0-3,0 0 10,0 0-7,0 0 1,0 0-1,0 0 1,0 0 1,0 0-3,-11 0 0,2 0-2,-3 9 2,-1 3-4,-3 1-1,0 2 2,0 1 1,-5 1-1,-3 3-1,0 1 0,0-1-1,-1 4 1,0 1 0,1-4 1,0 3-1,4 0 0,-5 0-3,4 1 2,2-1 1,2 1-1,1-5 2,0 5-3,-5-6 2,1 2 3,4-1-1,0-3-3,3-2 1,1 2-1,1-5 2,2 1-2,9-1 1,-8 0 0,8 0-1,-8-12 1,8 9 1,0-9 0,0 0-4,0 0 5,0 0-5,0 0 1,0 0 4,0 8-3,0-8 1,0 0-2,0 0 2,0 0 0,4 0-1,0 8-2,0-8 2,4 0 1,4 0-1,0 0 0,9 8 1,3-8-1,5 0 0,-1 0 0,5 0 0,3 0 0,1 0 0,-5 0 0,0 0-1,-3 0 2,-4 0-1,-1 0-1,-8 0 2,1 0 0,-6 0-1,6 0 5,-5 0 2,0 0 1,4 0 1,-4 0 0,5 0-5,0-5 0,2-2-1,6-2 2,-5 1-4,0 1 1,-3 2-1,-5 5 1,0-4-2,0 1 5,-4 3 3,-4 0 5,1 0 3,-5 0 4,0 0-3,0 0-1,0 0-1,0 0-6,0 0-3,0-5-3,0 1-1,0 0 1,0 0-4,0 4-7,0 0-13,-9 0-10,9 0-13,-8 0-12,8 0-6,0-4 1</inkml:trace>
  <inkml:trace contextRef="#ctx0" brushRef="#br0" timeOffset="8555">10474 7334 8,'0'0'16,"0"0"7,0 0 2,0 0-17,0 0-5,0-4 1,0 4 3,0-4-1,0 0 1,0 4-3,0 0-1,0 0-1,0 0 1,0 0 3,0 0 0,0 0-2,0 0-2,0-4 0,0-5 1,0 2-2,0 2-1,0 2 0,0-1 1,0-8 3,0 12-3,0 0 0,0-5 2,0 1 0,0 1 0,-8 3 0,8-5 0,0 1 2,0 1 0,-8-2 0,8 1-1,0 0-1,0 0-1,0-4-1,0-1 1,-8 1 1,0 4 1,8-4 2,-12-1-3,12 2-1,-9-5-1,-3-1 2,4 1-2,0 0 3,-4 0-3,4 0 3,-1-5-4,1 5 2,0-4 0,1 4-1,-6-4 1,5-1 0,0 1 0,-1 4 3,1-5-5,8 5 2,-11-4 1,3 4 0,-1-4-1,1-1 1,-4 1-1,-1 0-2,-2-1 0,-2 1 2,1-1 1,0 1-1,0 0 0,-1-1-1,0 2 1,2-6 0,-6 5-2,1-4 2,-4 0-2,-1 3 4,1 1-3,-5-1 1,5 1-1,0 0-1,-1 4 2,5-5 1,-1 5 0,1 0-1,4 0-3,-4 4 2,-1-4 1,1 3-2,0-3 0,3 0-1,2 0 1,-2-1 2,0 1-2,2 0 1,3 0-2,-1 0 2,-3 0 2,4 0-4,0 0 2,-1 3-1,1 1-2,4 0 2,-1-1 2,2 6-1,7-6-1,-12 6 0,12-2-1,-8 1 0,-1 4 2,9 0-2,-8-4 2,8 4 0,0 0-2,0 0 0,0 0 0,0 0-14,0 0-24,-8 13-10,-4 2 4,4-2 1</inkml:trace>
  <inkml:trace contextRef="#ctx0" brushRef="#br0" timeOffset="9570">9670 6207 9,'0'0'16,"-9"0"6,2 0-8,7 0-3,0 0-3,-8 0 1,8 0-4,-8 0 0,8 0-2,0 0-2,-9 0 2,1 0 0,0 0-1,-1 0 1,2 0-1,-5 0-1,-5 0-1,1 0 1,0 0 1,-4 0-2,-5 0 0,1 0 1,-1 0-1,5 0 1,0 0 0,-1 0-1,6 0 0,-2 0 0,1 0 1,-4 0-1,3 0 1,5 0-1,-1 0 0,1 0-1,1 0 2,2 0 0,-3 9-1,4-9-1,8 7-1,-13-7 3,13 0 0,-8 0-1,8 0-1,-11 0 1,2 0-1,1 0 1,8 0-1,0 9 3,0-9-3,0 0-1,0 8 2,0-1-2,4 2 2,5-1 0,-1 0 1,-1 4-1,5 5 1,1 4-1,-1-2-2,1 6 2,-2 4 1,1-1-1,1 4-2,3 2 4,-3-2 0,-2 0-4,2 1 1,-5-5 1,0 0 2,0-2-2,1-7-1,-2-2 1,5-1 0,-3-4 1,-5-3 1,0 3-1,0-12-1,0 0-2,4 7-7,0-7-10,0 0-21</inkml:trace>
</inkml:ink>
</file>

<file path=ppt/ink/ink5.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04T09:13:04.402"/>
    </inkml:context>
    <inkml:brush xml:id="br0">
      <inkml:brushProperty name="width" value="0.05292" units="cm"/>
      <inkml:brushProperty name="height" value="0.05292" units="cm"/>
      <inkml:brushProperty name="color" value="#FF0000"/>
    </inkml:brush>
  </inkml:definitions>
  <inkml:trace contextRef="#ctx0" brushRef="#br0">10413 10229 9,'-53'49'7,"1"3"-4,7 2-1,5 3-1,-2-1-1,6 6-19</inkml:trace>
</inkml:ink>
</file>

<file path=ppt/ink/ink6.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04T09:18:16.518"/>
    </inkml:context>
    <inkml:brush xml:id="br0">
      <inkml:brushProperty name="width" value="0.05292" units="cm"/>
      <inkml:brushProperty name="height" value="0.05292" units="cm"/>
      <inkml:brushProperty name="color" value="#FF0000"/>
    </inkml:brush>
  </inkml:definitions>
  <inkml:trace contextRef="#ctx0" brushRef="#br0">7208 7745 5,'0'-3'9,"0"3"6,0 0 0,0 0-4,0 0-4,0 0-1,0-4-3,0 4-1,0 0-1,0 0 1,0 0-1,0 0 1,0 0 0,0 0-1,-9 0 1,2 0-2,-1-5 2,0 2-3,-1-1 2,-3 4-1,-1-5 0,-2 2 1,-2-2 0,1 5 2,-4 0-3,-1 0 1,-3 0-1,0-4 0,-1 4 1,-3 0 1,-1 0-2,1 0 2,-5 0-1,5 0-1,-5 0 1,1 0-1,-33 9 1,37-1 0,-1-1-1,1 2 0,-1-9 0,1 12 0,-1 0 0,-3 1 0,-1-5 0,-3 0 0,3 5 1,-3-1 0,0 0-1,-2-4 1,2 0 1,4 0-2,-5-8 0,5 13 1,-1-13 3,1 7 0,-1 1-2,1-8-1,4 9 1,-1-9-2,1 0 2,-1 7-2,1 2 0,-1-1 1,-3 0 0,-1 4 0,-3 0 0,-2 1 0,2 0-1,4 2 1,-5 1 0,5 1-1,-5-1 2,5 0 1,-1 1-1,5-1-1,4 0 0,3 0 0,5-3 2,-1 3-3,1 1 1,0-2-1,4 2 0,-4 3-1,-1 1 1,5-2 2,-4 6-1,0-1-1,-1 5 1,1-4-1,-1 3 0,2 1 0,-2-1 1,1 0 0,0 1-1,0-1 1,-1 5-1,1-5 1,4 1-1,-4-1 0,3 0 0,1-2 1,1-2-1,-2 1 0,1-1 0,3 0 0,1 0 1,0 1 1,1-1-1,7 1-3,-13-1 2,5 1 1,8-1-1,-8-4 0,8 0 2,0 4-2,0 2 1,0-2-1,0 1 0,0-1 1,4 0-1,4-4-1,0 1 1,1-1 0,-2 1 1,22 40 0,-8-25-2,-6-20 1,-3 0 0,1 1 0,3-1 0,4 1 2,1-1-4,-5 0 3,4 5 0,-4-1-1,5 0 0,-1 1 0,5-1 1,-2-4-2,23 21 1,-22-20 0,5-2 0,-6 2 0,6 0 0,-5-2 0,-3-3 1,-1 1-1,0-1 0,1 0 0,0-4 0,-2 0 0,-2 4 0,-1 1 0,0 0 0,-4-1 0,1-5 0,3 1 0,-5 1 0,59 11 0,-50-8 0,1-4 0,-1 1 0,13 7 0,-18-8 0,-2-1 0,3 2 0,1-1 0,-2 0 0,2 1 1,4-1-1,-2 0-1,6-8 1,3 8 2,1 0-3,-1-8 3,1 9-2,-1-9-1,5 7 1,-1 1 0,1-8 1,3 9-3,-4-1 2,1-8 0,-1 8 0,1-8 0,-5 12 0,1-3 0,-1-9 0,5 7 0,-1-7 1,-3 0-2,-1 9-1,1-1 3,-1-8-1,5 7 0,-5 2 0,1-9-1,-1 8 3,1-8-2,-1 0 0,1 12 0,-1-12 1,1 8-1,-1-8 0,1 9 0,-2-9 0,2 0-2,-1 0 4,-3 8-3,-1-8 1,1 0 0,-6 0 1,2 0-1,0 0 0,-2 0 0,2 0 0,4 0 0,-1 0-1,5 0 1,3 0 0,4 0 0,5 0 0,4 0 0,-1 0 0,5 0 1,4 0 0,-1 0-1,-2 0 0,-1 0 0,-1 0 1,-3 0-1,-5 0 0,1 0 0,-5-5 1,1-3-2,4 4 1,-5-4 0,0 4 2,-3 0-2,-5 0 1,1-1 1,-1 2-2,1-1 1,-1-1 1,1 5-1,-1 0 1,-3 0-1,-5 0 0,8-3 0,6-6 2,-2 2 2,4-5-4,1 0 2,-1-1-2,0 5 0,-3-5-1,4 1 0,0 0 0,-1 0 0,-4 0 0,1-5 0,-5 1 0,1 0 1,-1 4 0,5-5-3,-1 1 3,1 4 1,-1-4-1,0-1-3,1 1 2,-1 0-1,-3-1 1,-1 1 0,1 4 0,-1-5 0,1 5 3,-1-4-2,1 1-3,-1-2 2,-3 0 1,0 5 0,-2-4-1,2 0 1,3-5-1,5 1 0,-1 0 0,4-1 0,2 1 1,-2 0 0,0-1 0,1 5 1,-5-4-1,-3-1 0,-5 5-1,1-5 1,-4 5 1,-6 1 6,-3-3 1,-3 2 0,-1-4-4,-4 4 0,-4-5 1,0 1-5,0 0 3,0-1-1,0-3 0,0 3-2,0 2 0,0-6 0,0 5 1,0-5-2,0 1 1,0-1 0,0 5 0,-8-41 0,0 41 0,-1 0-1,1-6 0,-4 2 1,4-1 1,-4 1-2,-5 5 2,1-6 1,0 1-4,-4-5-1,-1 0 2,-3 0 2,-1 1 0,6-4-1,-27-33 8,27 32-7,-2 5 6,0-1-5,2 1-1,-6-5 2,1 0-1,-1 1-3,1 0 2,0-1 1,-1-4 0,-3-3-2,-1-2 1,1 2 1,-1 0 0,-3-1 0,3 0-1,1-4 2,-1 1 0,1-1 1,-1 0-1,1 4 2,-5 1 6,1 0-5,0 2-6,-1 1-1,1 5 1,-5 3 4,1 1-3,-1 8-1,0-1-1,-3 1 2,0-1 1,-2 5 0,-2 0-3,-5-1 3,-4 5-2,-3 4 0,-5-4-4,0 4 3,-61-8 3,-5 7-3,67 6 4,-5-2-5,4-2 2,-4 7-2,0 0 0,0 0 1,0 0 1,-5 0 0,-2 0-1,-1 0 2,-5 0-3,2 0 1,-2 0 0,-3 0-2,-5 0 4,-2 12-5,-2-5 1,1 2 3,3-1-11,1 4-19,-1 0-16,6 0-15,2 5-12,9-2 4</inkml:trace>
  <inkml:trace contextRef="#ctx0" brushRef="#br0" timeOffset="8815">18787 10917 8,'0'-4'9,"0"0"3,0 0 3,0 4-2,0 0-5,0 0-3,0 0-2,0-5-1,0 1 0,4 1-1,0-2 3,-4 5-1,0-4 0,0 0 0,0 0-1,0 4 3,0 0-1,0 0 0,0-4 0,0-1-1,0 5 0,0 0-1,0 0 0,0-3-1,0 3 0,0 0 1,0 0-1,0-4-1,0-1 0,0 2 1,0-1 1,0-1 0,-8 5-1,8-4 1,0 0-1,0 4 0,0 0-3,-13 0 2,1 0 0,4 0 0,0 0 1,8 0-2,-8 0 1,0 0 0,8 0 2,-8 0-3,8 0 0,-9 0 1,9 0-1,-8 0 2,8 0 1,0 0-3,0 0 0,-8 0 1,0 0 2,0-4-2,0 0 0,8 0 0,-12 4-2,-1 0 3,5 0-1,1 0 2,-2 0-3,-3 0 1,4 0-1,-1 0 1,1 0 1,8 0 0,-8 0-1,8 0 1,-12-4-1,12 0 0,-12 0 0,4-1 0,-1 5 0,1 0-1,0 0 2,1 0-1,-2 0 1,9 0-3,-8 0 2,-4 0 0,-1 0 0,2 0 0,3 0 0,-5 0 1,1 0-1,-1 0 1,2 0-3,-1 0 3,-1 0-1,1 0 0,-1 0 0,2 0 0,-1 0 0,-1 0 1,-3 0-1,0 0 0,0 0 0,-1 0 1,1 0-1,0 0-1,0 0 2,-1 0-1,1 0 0,4 0 0,0 9 0,-1-9-1,1 8 2,0-8-1,-4 0 0,-1 8 0,5-8-1,-4 8 1,0-8 0,-1 13 0,2-13 2,2 8-2,1-1-1,0-7 1,-1 13 0,6-13-2,-14 20 1,9-7 2,0-1 0,-4-4 0,4 1-2,-5 3 1,5-4 0,0 0 1,0 4-1,-1 0 1,1 0 0,-5 1-3,2 2 2,-2-3-1,1 5 1,5-5-1,-6 1 1,5-1 0,-1 0 1,1 4-1,-33 54 0,37-46 0,-8 25 0,16-25-2,-12 5 3,0-1-1,-1 0 1,5 5-1,8 0-1,-11 3 1,11 1 0,-9 0 0,1-1 0,8 6 0,0-6-2,0 1 3,0-6-1,0 6 0,0-4 0,0 0 0,0 0 0,0-2 0,0 2 0,0 0 0,4-5 1,0 1-2,5-1 1,-2 0 0,1 1 0,-4 0 0,5 0 1,3-1 0,0 0 0,1 1-1,2-1 0,2-3 0,-1 4 0,0-1 0,5 0 0,-1 1 0,4-1 0,1 0 0,-1-4 0,0 2 3,1-2-3,24 32 4,-21-31-2,-3-5 0,3 1-1,0-1 0,0 1 1,1-5 0,-1 1 1,-3 3 3,-1-3 1,5-1-4,-1-4 0,5 0 0,-1 0-1,5 4 2,-1-4-3,70 29 1,-73-28 0,3-1 1,0 0 1,1 0-2,0 0 2,3 1-1,5-1-1,0 0-2,-1 0 3,5 0-1,52 13 2,-48-13-3,0 0 1,5 0-2,-6-3 0,1 3 2,4 0 0,0 0 0,61 13-1,-61-13 1,-5-3-1,1 2 0,0 1 0,0-4 1,-1 1 1,1-1 2,0-8 1,-5 7-3,1-7 1,-3 0-2,-2 0 3,-4 0 0,1 0 2,0 0-2,-5 0 0,0 0 4,2-7 5,-2-1-1,4-1-2,1-3-3,0 0-1,-1-1-4,2-2 2,2-1-1,0-1-4,1 1 2,3 0 3,-2-5-3,-2 4 1,1 2 0,4-6 0,-1 5 4,-2 0 1,-2-1-5,1 1-2,-1 0 2,-3 0 1,0 3-2,-1 1-2,-4 3 1,-3-3 1,-5 5 1,5-1 0,-5-1-3,1 5 0,-5 0 4,-3-4-2,-1 8-2,-4-4 3,0-1-4,5 2 4,3-1-3,5-1 2,-1 5-2,-3-3 2,-1-1-2,4-1 2,1-2-2,-1-2 4,4 6-2,1-6 4,-5 6-2,-3-6 5,3 1-2,1-4-2,-1-1-2,5 1-3,-1 0 2,-3-1 0,3 0 1,1-2-4,-5 2 6,-3-3-2,-1-1 3,0 2 2,1-1-4,-1-1 1,1-3-2,-6-1 0,2-3-1,0 0 0,-2-1 2,2-4-1,0-2-1,-2-2-3,2 0 4,-1 0-3,0 1 3,-3-1-1,0 5-2,-2-5-1,2 4-1,-1 1 4,-4 0-5,0-1 6,0 1-3,1 0 0,-1-5-1,-5-4 4,2 5 3,-1-5-5,0 0-1,-8 1 1,0-1-4,0-4 2,0 1 3,0 0 1,0-2-3,0 2 4,0-2-4,-12 6-1,-4-33 3,8 41-1,-4 0-1,-5-1 3,5 0-1,-4 5-4,0-1 5,3 1 9,1 7 3,0 1-6,-4 0-1,-1-1-3,-2-2-6,-2 2 2,-28-15 0,20 20-4,2-1 5,-39-12-4,37 13 3,2 0-2,-2 0 3,1-1-3,-1 1 3,1 5-3,-1 3 2,5-4-6,-1 3 5,-3 1 1,-1 4 2,6 0-6,-2-3 3,0-2 0,1 1 0,-1 1 0,2 3 0,2 0 0,0 0 2,2-5-5,-2 1 6,1-4-2,0 4 0,-1 0 0,1 4-3,0 0 5,3 0-6,1-5 5,0 1-3,-5 1 1,2-2-2,-2 5 3,-4 0 2,1-4-5,0 0 1,-53-12 2,48 12-1,4-1-2,-60-11 2,52 8 2,1 0-1,0 4-2,-1 0-2,1 0 3,-1-4 2,1 4-1,-1-1-1,-27-2-2,27-2 2,5 6-1,-5-2 2,-24 1 0,29 1-4,-1-2 4,1 1-1,-1 1 0,1-2-2,-1-3 3,-3 4 0,-1 0-1,1-5 0,3 5 0,1-4 0,-1 4 2,1-4-3,-1 4 3,-3-1-4,-1 2 4,5 3-2,-4 0-1,-1-4 0,-24-1 2,29 2-2,-1-1 2,-3 4-1,3-5 0,2-3-1,-2 4-1,5 0 3,-5 0-1,1-1 1,3 2-1,4-1 1,2 4 0,2-5-1,1-2-1,-4 2-1,-5 2 2,0-1 2,2-5-3,-2 6 2,5-2-3,-5 1 2,5 1 2,-4-2-1,3 5-2,-3-4 1,0 0 0,0-4-1,-5 0 3,1 0-2,-1-1 1,1 1 3,-1 1-9,1 2 3,3-4 2,5 6-2,0-6 4,-5 6-2,5-2 3,4 1-5,-1 0-1,-3 4 2,-12 0 3,15 0-6,2 0 6,-2 0-2,1 0-2,-5 0 2,1 0 3,-5 0-5,-2 0 3,-2 0-3,-3 0 5,-6 0-2,2 0 2,4 0-7,-1 0 5,5 0-3,-1 0 5,1 0-3,8 0-2,-1 8 1,5-8 4,-4 13-3,-5-6 0,-3-7 0,-1 14 0,1-2 0,3-5 2,1 2-8,0-1 9,0 0-14,-1 0-35,-3 4-27,-1 0-34,1 1-5,3-1 5</inkml:trace>
</inkml:ink>
</file>

<file path=ppt/ink/ink7.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04T09:21:17.922"/>
    </inkml:context>
    <inkml:brush xml:id="br0">
      <inkml:brushProperty name="width" value="0.05292" units="cm"/>
      <inkml:brushProperty name="height" value="0.05292" units="cm"/>
      <inkml:brushProperty name="color" value="#FF0000"/>
    </inkml:brush>
  </inkml:definitions>
  <inkml:trace contextRef="#ctx0" brushRef="#br0">21318 4391 2,'0'0'2,"0"0"-1,-8 0-1,8 0 1,0 0 0,0 0 0,0 0 0,0 0 0,0 9-1,0 3 0,0 0 1,-9 0 0,1 1 0,8-1-1,-8 5 4,8 2 2,0 6 9,-13-1 2,13 5-9,-11-1-4,3 0-1,0-2-2,-1 2-1,1 0 0,-4 1 1,3-1-1,2 5 1,-5 0-1,3-1 0,1 0 0,0 1 0,0-1 0,8 1 1,-12 0-1,4 0 0,0-4 1,-1-1-1,1-4 0,8 4 0,-12-4 0,12 2 0,-24 35 0,24-45 0,-8-4 0,8 0 0,0 0 0,0-4 0,0 0 0,0 1 0,0-1 0,0-8 1,0 0 0,0 0-7</inkml:trace>
  <inkml:trace contextRef="#ctx0" brushRef="#br0" timeOffset="1120">21281 4473 3,'0'0'1,"0"-4"-1,4 4 1,4-4 0,-8 0-1,4 0 1,0 4-1,1 0 1,-1 0 2,0 0 3,3 0 8,1-5 1,5-3-6,-1 0-4,5 0-4,-2 0 1,6 0-1,4-4 0,3 0-1,1-1 0,-1 1 0,0 4 1,0 0 0,5-4-2,-5 3 1,1 1 0,-5 1 0,1-2-1,-5-3 1,4 4 0,0-1 1,-3 1-1,4 0 0,-2 0 0,2 0 1,-5 0-1,5-1 0,-5 6-1,0-6 1,-3 5 0,-5 1 0,-4-2 1,1 5-1,-6 0 0,1 0 0,-4-4 0,0 1 0,0 3 1,0-5-1,0 5-1,0 0 2,0 0-2</inkml:trace>
  <inkml:trace contextRef="#ctx0" brushRef="#br0" timeOffset="2136">22012 4188 68,'-7'0'0,"-2"0"-1,9 8 1,0 1 0,-12-9 1,12 12-1,0-5 0,-8 5 0,8 1 0,-9-1 1,9 0-1,0-3-1,0-1 1,0 4 0,-8 4 0,8-3 0,-8 3 0,8 0 0,-7 5 0,7-2 0,-9 2 0,9 4 0,-12-1 1,12-4-2,-13 5 2,13-4-1,-8-2 0,8 2-1,0-6 1,-8 2 0,1 0 0,7-2 0,-9-1 0,9-2-1,0 4 1,-8-4 1,8 0-1,-8 0 0,8 0 0,0 1 1,0-1-1,0 0 0,0 0-2,0 0 3,0 1-1,0-1 0,0 8 0,0-8 0,0-3 0,0-1 0,0 0 0,0 1 1,0-2-1,0 1 0,0 1 0,0-2 0,4-7 1,0 0-3,0 9 2,-4-1 1,0-1-1,0 2 1,0-9 0,0 12 0,-12-4 1,4 0-2,-1 1 1,9-1-1,-11-8 0,3 7 0,-1-7 2,-3 9 0,12-9-1,-8 0 1,8 0-1,0 0 0,-9 0-1,9 8 1,0-8 0,-8 0 0,8 0 1,0 0-1,0 0 0,-11 9 1,-6-9-2,1 8-1,-4-8 1,-1 8 0,1-8 0,0 8 0,-1 0 0,-3-8 0,4 12 0,-1 1 0,5-1 1,-4-3-1,4 3-1,-1 0 1,1 0 0,-4-4 0,-1 4 0,1 0 0,0 0-2,-1-3 3,-3-9 0,4 12-2,0-4 1,-1 1 0,5-9 0,-1 12 0,2-12 1,2 8-1,5-8 0,8 0-1,0 8 1,0 1 0,8-9 0,1 0-1,3 0 2,-1 0-1,-2 0 0,-1 0 0,0 0 0,-4 0 0,0 0-9,1 0-23</inkml:trace>
  <inkml:trace contextRef="#ctx0" brushRef="#br0" timeOffset="5843">22687 4619 1,'0'0'2,"0"0"-1,0 0 1,0-4 0,0 4 2,-8 0 6,-5 0 5,1 0 1,0 0-8,0 0-4,0 0 0,-1 0-4,-3 0 2,4 0 0,0 0-2,0 0 0,3 13 0,-3-5 0,1-1 1,-6 7 0,5-2-1,-1 0 1,1 0-1,12 1 0,-7-1 0,7 0 1,0 0-1,0 0-1,0 0 1,7 0 0,5 0 1,5 1-1,27 11 1,-19-15-1,3 3-2,5-4 3,3-8-1,0 8-1,2-8 1,-2 0 0,0 0 1,-3 0-1,-1 0 1,1 0 0,-9-4-1,-3-5 1,-5-3-1,-3 0-1,-6 0-1,1 0 2,-8-1 0,0 1 1,0-5-2,-12 2 1,5 2 1,-6 1 1,5 4-1,-5 1 0,1-2-1,1 5 0,-2 0 0,-7 0 1,-4 0 0,-9-1-1,1 5 0,-6 0 0,2 0-2,0 0 3,-1 0 0,1 0-1,-1 0 0,0 9 0,1 3 0,3 0 0,1 0 0,3 4 1,5 1-1,3-1 0,6 0 0,-2 1-1,9-1 1,8-4 0,0 0 0,8 1 0,5-1 0,6-12-1,10 8 1,8-8 0,3 0 2,1 0-3,4 0 1,-1 0 0,-3 0 0,28 0 0,-40 0 1,-10-8-1,10-12 0,-20 8 0,-9-2 0,0 2 0,0 0 1,0 0-1,0 0 0,-13 4 0,1 3 0,-1 2 0,-2 3 0,-6 0 0,-4 0 0,-3 0 0,-5 0 0,-3 8-1,4 0 1,-1 0 0,5 4 0,-1 1 0,10-1 1,2 5-2,9-5 2,8 0-1,0 0 0,12 1 0,8-13 0,5 7-1,4-7 1,-2 0 0,6 0 0,-5-4 0,0-4 1,-3 0-1,0 0 0,-9-5 0,-4 1 0,-8 0 0,-4-8 1,-12 11-1,-4 1 1,-5 4-1,-3 4 0,0 0 1,-1 0-1,1 0-1,4 8 2,3 5-1,5-1 0,12 5 0,0-5 1,12 0-2,66 28 3,-50-40-4,0 9 1,-4-9 2,-3 0 0,-4-5-1,-5-2 1,-5-5-1,-7-1 0,0 1 0,-7 0 0,-5 0 1,-5-2-1,0 2 1,-2 5-1,-2 7 0,0 0 0,6 0 0,2 0 0,1 0 1,12 12-3,0 0 2,0 0 1,0 0-1,0 1 0,8-5 0,1-8-1,7 8 2,-4-8-1,0 0-1,0 0 2,1-8-1,-5-4 0,-1 0 0,-3-5 1,-4 1-1,0-5 1,0 5-1,-28-4 1,8 11 1,0 6-2,-5 3-2,1 0 3,0 0-1,3 12 2,6 0-2,2 0 0,13 0-1,0 1 1,0-1 0,0 0 0,13 0-1,2-12-1,10 0 2,3 0 2,5 0-2,-5 0 1,-3-7 0,-2-7 0,-2 2-1,-4-4 1,-9 0-1,-8-1 1,0 2 0,-12-1 0,-5 4 0,-7 3-1,-5 1 2,-3 8-2,-5 0 0,5 0 0,3 12 1,5 0-1,3 5 1,5-1-2,5 0 1,11 4 0,0-4 0,7 1 0,5-5 0,5 0 0,3-12 0,4 0 0,-3 0-1,-1 0 2,0 0 0,-3-8-1,-5 1 0,-5-2 0,-2 1 0,-1-1 0,-4 2 1,0 2-3,0 5-4,0 0-5,0 0-16</inkml:trace>
  <inkml:trace contextRef="#ctx0" brushRef="#br0" timeOffset="7121">23909 4619 8,'0'0'8,"0"-4"4,0 0 4,-8 0-1,8 4-3,-7 0-4,7 0-4,0 0-1,0 0-2,-9 0-1,-3 0 3,0 0-3,-1 8 0,2 1 0,-2 3 1,1 0-1,-4 4 0,0 5 0,4 3 2,-1 0-2,1 1 0,-1 3 1,2 1-1,3-1 0,8-3 0,0-1 1,8-4 0,3-4-1,14-4 0,3 1 1,13-13-1,8 0 0,8 0 1,4 0-1,0-4 0,0-8 0,-4-4 3,-4-5-2,-5-3 2,-12-4 3,-3-1-2,-9-4-1,-7 1-1,-9-1 1,-8 1 1,-8 3-1,-9 0 1,-2 5 0,-10 4-3,-3 3 0,-6 5 0,-2 12-1,-4 0-2,-51 21 3,-75 72-49</inkml:trace>
  <inkml:trace contextRef="#ctx0" brushRef="#br0" timeOffset="7718">23905 4945 6,'0'0'9,"0"0"8,-8 0 1,1 0-8,7 12-2,-13 5-2,13-2-1,-8 6 0,0 4 2,8-1 1,-9 10-4,9 2 4,-12 8-2,-8 62 1,8-36-5,0 7-1,-1 8 2,-2 5-2,-2-1-1,1-3 1,0-4-1,4-5 0,-1-8 2,1-12-2,-1-8 0,2-9 0,3-7 1,8-5-6,0-11-16,0-17-31</inkml:trace>
  <inkml:trace contextRef="#ctx0" brushRef="#br0" timeOffset="8279">23674 5223 23,'-16'0'25,"-1"0"-10,-7 0-6,-4 12-3,-10 0-1,-6 4-2,-5 5-1,-3 3-2,-5 4 1,0 0-1,4 5 0,5 0-8,3-9-29</inkml:trace>
  <inkml:trace contextRef="#ctx0" brushRef="#br0" timeOffset="9061">23934 5243 36,'8'12'17,"1"0"-8,2 5-3,6 2-1,3 6-2,4 4-3,9 3 1,12 5 0,3 4-1,5 3 1,0 0 0,-5-2-18</inkml:trace>
  <inkml:trace contextRef="#ctx0" brushRef="#br0" timeOffset="9660">23601 5667 47,'-16'12'16,"3"-1"-7,-3 2-3,0-1-4,-5 0 0,-3 0 0,0 4-1,-9 5-1,-3 3 0,-1 5-1,-4-5-17</inkml:trace>
  <inkml:trace contextRef="#ctx0" brushRef="#br0" timeOffset="10186">23922 5609 11,'0'0'22,"0"0"-2,0 9-10,0 3-2,8 4-3,4 8-1,8 4-2,5 9 1,3 8-1,5 4-2,-5 4 0,-3 3 1,-5 2-5,-8-10-25</inkml:trace>
  <inkml:trace contextRef="#ctx0" brushRef="#br0" timeOffset="46957">8195 13290 3,'4'0'1,"-4"-8"31,0 4-5,0 4-13,0 0-12,0 0-1,0 0 0,0 0 1,0 0 1,0 0 0,-8 0-2,0 0 0,8 0 0,-9 0-1,2 0 2,-1 0-1,8 0 0,-8-4 0,8 4 2,-9 0 0,9-4-1,0-1 3,0 5-3,0 0 0,0-4 0,-8 0 0,0 0 0,8 0 2,-8 4-1,8 0 0,-8 0 1,8 0-3,-8 0 2,8 0-1,0 0 1,0 0 0,0-4-2,-8 4 0,-1 0-1,1 0 0,-4 0 0,4 0 1,-4 12 1,4-12-2,0 13-2,-1-5 1,1 0 1,0 0 2,8 0-2,0 1-1,0-2 1,0-7-1,0 9 1,0-9-2,0 12 3,0-12-2,8 8 4,0-8-3,-4 0 0,5 0 0,-1 0 0,0 0 0,0 0 1,0 0 0,4 0 0,1 0 1,-1-8 0,4 0-1,-4 4 1,-4-5 1,0 5 0,-3-4-1,3 4 1,-8-4-1,4 0 3,0 0-1,-4 4 0,0 0 2,0-5 2,0 5 1,0 0-1,0 0-5,-8 4 2,-5 0-5,1 0 2,-4 0-1,0 0-1,-5 12 1,-3 5-1,0-1 0,-1 4 0,1 1 0,3 4-3,5-2 3,5 2 1,11-5-1,0 1-2,0-5 2,0-3-3,7-1 6,5-5-5,1-7 2,3 0-1,0 0 1,-4 0 0,0 0 1,1 0 0,-1-4-1,4-4 2,-4-4-3,1-4 2,-5-5-1,-4 0 0,-4 2 2,0-2-2,0 0 0,0 6 7,0-1-2,0 4 1,0 3-2,-12 1-1,12 0-1,-13 8-2,1 0 0,0 0 1,0 0-1,-5 13 3,-3-1-3,0 4-1,-1 4 0,5 0 1,5 1 0,2-1-1,9 0-2,0-3 0,4-1 3,8 1-2,4-5 2,1-12-3,7 7 3,0-7 2,1 0-3,-1 0 1,-3-12 0,-2 0 0,-2-4 2,-9-1-1,-8 1 0,0 0 0,0 4-1,0-1 0,-8 1 1,0 1 0,-8-2-2,0 9 3,-1 4-2,1 0 0,-4 0 0,-5 0-1,-7 11 4,3 2-3,1 8 0,3-1-2,6 0 0,2 1 2,17-1 1,0 1-1,0-1-3,0-4 3,8-3-4,20-6 1,-7-7 5,0 0-2,-2 0-1,2-7 1,-1-6 0,0-3 1,-3-1-1,-5 2 0,-4-2 0,-8 5 0,0-1 0,0 1 1,0 0 0,-12 0-1,0 3 2,3 9-1,-3 0-1,0 0-2,0 0 1,0 9 2,-1 3-2,13 0-2,-8 4 3,8-3 1,0 3-3,0-4-1,8-3 0,1-2 4,-1-7-2,0 0-1,1 0 3,-9 0 1,0 0-3,0 0-6,0-4-6,-17 1-4,-4 3-8,-2 0-12,-11 0-12</inkml:trace>
  <inkml:trace contextRef="#ctx0" brushRef="#br0" timeOffset="50852">8686 13033 8,'0'0'20,"0"0"-1,0 0-7,0 0-7,0 0-1,0 0 0,0 0 0,0 0-2,0 0 0,4 0-1,-4 12 0,5-3 0,-5 3 1,0 0 2,0 0-3,0 5 3,0 3 2,0 5-4,0 4 0,0-2-2,0 6 4,0 4-3,0-1-1,0 4 2,0 6-1,0 3 0,-9 4 1,9 3 2,0 1-1,0 4 0,0-4-1,0 5 1,0-1-3,-7-1 0,7-2 1,0-1 0,0-5 1,-8 1 0,8-4 0,0 0 1,0 36 0,0-48-2,0 0 1,0-5 5,0-4-2,0 1-3,0-4-1,0-6 1,0 2-2,0-4 1,0-1 0,0-4-1,0-3 0,0-9 2,0 12-2,0-12-1,0 0 2,0 0 1,0 0-1,0 0-2,0-12-8,0-5-24,4-11-15</inkml:trace>
  <inkml:trace contextRef="#ctx0" brushRef="#br0" timeOffset="51898">8768 13103 7,'4'0'22,"4"0"2,-8 0-3,0 0-9,4 0-4,1 0 0,-1 0 2,-4 0 0,0 0-2,0 0-2,0 0-3,4 0 6,-1-4 0,5 0-2,5-5-2,-1 1-3,5-4 1,2 0-1,2-4 0,3-1-2,5-2 1,-1-6-1,1 1 3,3-1-3,1 1 2,-1-5-1,5 0 2,-1 0 0,-4 1 0,1 0-1,-1-1-1,1 5 0,0-2-1,0 2 2,-1 0-4,0-1 3,1 6 1,-1-2 0,-3 5-1,-1-1 1,1 1-2,-6-1 0,-2 5 2,0 0-2,-2 0 1,-2 4-1,0 0 1,-5-1-1,-1 2-1,6-1 1,-5-1 1,1 2-1,2-2 2,2 1-2,3 0-1,4 0 1,1-4 0,-1-1 2,5 1-4,15-5 3,-8 5-2,-23 9 2,-5-2 4,-4 1 0,0 4-1,-4 0 3,0 0-3,0 0-2,0 0 3,0 0-2,0 0 0,0 0-2,0 0 1,0 0-1,0 0 0,0 0-3</inkml:trace>
  <inkml:trace contextRef="#ctx0" brushRef="#br0" timeOffset="53184">10027 12300 251,'0'0'3,"0"0"-5,0 0 3,0 0 0,0 12-3,0-3 2,0-1 0,0 4 0,0 0 0,0 5-1,0 24 1,-8-17 0,8 4-1,-8 0 1,8 1-1,-13 29 1,2-30 0,3 0 1,0 1-1,-9 28 2,17-32-3,-8 4 1,0-1 0,8 24 0,0-23 0,0-1 1,0 1-1,0-4-2,0-1 0,0 4 2,0 0 1,4-3-1,0 4 0,-4-5-1,0 0 2,0 1-1,0-1 1,0 1 1,0-1-4,0 1 2,0-5 0,0 4-1,0 1 2,-8-1-4,8 1 3,-8-5 1,8 4 0,0-3-1,0 4 0,0 3 3,0-4-5,0-4 2,0 0 0,0 5-3,0-5 4,0 1 0,0-5-1,0 1 0,0-1 0,0 0 1,0 4-1,0 1 0,0-2-2,0-2 3,0-5-2,0 5 2,0-5 0,-8 0-2,8 0 0,0 1 2,0-5-1,0-8 2,0 8-1,0-8-3,0 0 3,0 0-3,0 0 0,0 0 3,0 0 0,0 0 1,0 0 0,0 0 0,-8 0-3,8 0 2,-9 0-1,1 0 1,0 0 0,-28 0 1,4 0 1,11 0-4,0 8-1,2 0 1,-6 1 1,1 3-1,-1 4 1,-4-4 1,1 4-1,-4 0-1,3 1 3,1 0-1,-1-2-3,1 2 3,-5-1-1,5 0 0,0 5-3,4-5 5,3-1-2,0 6 0,2-5 0,-2 1 1,4-1-4,1 1 3,0-1 1,4 0 0,-5 1-1,5-1-1,-3-1 0,-2 2 3,0-1-2,6 0 1,-5 5-1,-1-4 2,-4-1-2,6 0-3,2 1 2,1-2 2,4 1-2,-1-4 2,-2 1 0,3-1-3,8 0 2,-8 0 0,8-3 1,-9-1 0,1-8-2,8 12 2,-8-12-1,8 9 0,-8-1 0,8-8 2,0 0 1,-8 0 2,8 8 1,-8-8 3,0 0-6,8 0 0,-13 0-1,5 0-2,0 0 0,8 0 3,-8 0-2,8 0 1,-8 0 0,8 0 1,-8 0-3,0 0 0,8 8 5,-9-8-4,9 0 1,-12 0 1,5 0-3,-2 0 2,9 0-3,-8 0 1,8 0-3,0 0 4,0 8-1,0 0 1,-8-8-1,0 0 2,8 9-3,-9-9 1,9 7 0,-12-7 0,12 0-1,-7 12 0,7-12 0,0 12 0,0-3-8,0-9-31,0 0-22,0 0-17</inkml:trace>
  <inkml:trace contextRef="#ctx0" brushRef="#br0" timeOffset="55000">11388 12863 7,'0'0'13,"0"-4"6,4 4-4,-4 0-3,0 0-2,0 0-4,0 0 0,0 0-1,0 0 0,0 0 0,0 0 2,0 0 3,0 0-1,0 0 1,0 0-1,0 0-3,0 0-2,0 0 0,-8 0-3,-4 0 2,4 0 1,8 0-2,-12 0-2,0 0 0,-1 7 0,-2 5 0,-6 0 0,0 2 1,2 2 0,-6 4 0,0 0-3,-3 9 3,-1 3-1,1 1-2,3-1 0,6 5 2,-2-4 0,5-1 0,4 58 0,12-66 0,0 1-3,4-5 2,8-4 1,4 0 0,9-4 0,3-12 0,5 9 1,-1-9 0,4 0-3,1 0 5,-4 0-3,3-9-2,-3 1 4,-1-4-2,-3 1 1,-5-2 0,0-3 0,-3-1-1,-1-3 2,17-21 4,-21 21 1,-4-5-4,0 1 0,1-4 2,-5-1-4,-4 1 3,-4 3-4,0-28 8,0 28-5,0 6 2,-21-22 8,-7 9-4,8 15-5,-37 1-2,-33 23-4,33 22 5,33-12-22,4 3-24,3-4-14,6 1-71</inkml:trace>
  <inkml:trace contextRef="#ctx0" brushRef="#br0" timeOffset="55658">11255 13440 7,'0'0'18,"-9"0"8,9 0-7,0 0-9,-8 0-5,8 0-2,-8 0-1,8 13-1,0 3 1,0 12 1,0 5-1,0 7 2,0 9 11,0 8-4,0 9-2,0 7-4,0 4 6,0 5-4,-12 8 8,-1-1 0,2 1-1,-6-1-5,1 1 0,-1-5-2,-3-8-3,0-8-1,3-8-1,2-7-2,2-11 2,5-1-2,8-14 3,-12-4-2,12-7-1,0-4 0,-9-13-6,9 0-20,0 0-27,0-5-2</inkml:trace>
  <inkml:trace contextRef="#ctx0" brushRef="#br0" timeOffset="56162">11209 13742 15,'0'-5'27,"0"1"3,-8 1 0,8-2-3,-11 5-9,2-4-3,-15-4-1,11 8-7,-2 0-3,-6 12-1,-44 29-3,24-12 0,-3 3 1,-5 1 0,4-1-21,0-3-25,5-5-16</inkml:trace>
  <inkml:trace contextRef="#ctx0" brushRef="#br0" timeOffset="56866">11409 13819 29,'0'0'27,"0"0"-6,0 0-9,0 0-3,0 8 3,0-8 2,0 0-3,0 0-5,0 0-2,0 0-1,0 12 0,0 0-2,8 5 1,3 0-1,18 31-1,-12-12 0,-2 5 2,2 8-2,-5-1 3,1 6-2,-9-1-1,-4-5-15,0 1-13,0-8-8</inkml:trace>
  <inkml:trace contextRef="#ctx0" brushRef="#br0" timeOffset="57460">11112 14437 30,'0'-3'34,"0"-6"4,0 1 47,0 4-57,-8 4-2,0 0-13,-1 0-7,2 0-1,-5 0 0,-9 0-3,-3 12 0,-13 9-2,-8 3 0,-3 5 3,-5-2-4,-4 3 1,-4 3 0,4-5-28,9-1-24,2-2-15</inkml:trace>
  <inkml:trace contextRef="#ctx0" brushRef="#br0" timeOffset="57975">11299 14470 42,'0'0'38,"0"0"-5,0 0-10,0 0 2,0 0 3,0 0-5,0 0-2,0 0-20,0 12 2,0 5-2,0 3-2,4 4 1,5 9 0,-2 4 0,5 3 0,5 9 1,-1 0-1,0-4 0,0-1-13,1-7-28,-5-4-15,-4-8-71</inkml:trace>
</inkml:ink>
</file>

<file path=ppt/ink/ink8.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11T08:58:42.260"/>
    </inkml:context>
    <inkml:brush xml:id="br0">
      <inkml:brushProperty name="width" value="0.05292" units="cm"/>
      <inkml:brushProperty name="height" value="0.05292" units="cm"/>
      <inkml:brushProperty name="color" value="#FF0000"/>
    </inkml:brush>
  </inkml:definitions>
  <inkml:trace contextRef="#ctx0" brushRef="#br0">9296 16912 1,'0'0'2,"0"0"-1,0 0 1,0 0 2,0 0 2,0 0 4,0 0 4,0 0-2,0 0-3,0 0-3,0 0-3,0 0 0,0 0 0,0 0-1,0 0 0,0 0-1,0 0 0,0 0 1,0 0-1,0 0 0,0 0 1,0 0-1,0 0 0,0 0 0,0 0-2,0 0 2,0 0-2,0 0 2,0 9-2,0-1 2,0-8 0,0 8 0,0 0 1,0-8 0,0 8 1,0 0-2,4 1 1,1 3 0,-1 0 4,-4 1 0,0-1-1,0-1-3,0 6-1,0 3 0,0 0 1,0 1 2,0 3 0,0-4-1,0 5-3,0 3 1,0 1 1,0-1 1,0 1 2,-13-1-5,13 1 0,-8 0 1,8 19 0,0 10 1,0-3 1,0-30-3,0 126 2,0-82 3,0 9 3,-12-37-5,-9 48 3,21-52-4,-7-9-1,7-7-1,0-5 4,-9 1-1,9-17 2,0 0 15,0 0-15,0-5-4,9-109-222</inkml:trace>
  <inkml:trace contextRef="#ctx0" brushRef="#br0" timeOffset="856">9288 16941 9,'0'0'21,"0"0"0,0 0-3,0 0-5,0-4-5,0 0-3,0 0-2,0 0 0,0-5-3,8 1 0,5 4 2,2-5-1,6 2 0,4-1 3,3-1 0,8 2-1,1 2 0,3 1 1,5 0-1,-4 4-3,0 0 1,-1 0 0,-4 0 1,18 17-1,-30-5-1,-8 0 0,1 4 2,-10 1 0,-3 3-1,-4 5-1,0-1 1,0 1-1,0 3 1,0-4-1,0 5 0,0-1 0,-11-4 0,2 4 1,-3 1-1,4 0 1,-5-5 1,-2 1-4,-2-1 2,1 1 0,-1-5 2,2-4-2,-2 0 1,-4-3 1,6-1-1,-6-5 1,1-7-1,-4 9 1,3-9 2,0 0-3,6 0-1,-2 0 1,5 0 0,-4 0-1,0 0 0,-5 0 0,5 0 0,0 0-1,4 0-4,-1-9-4,5 6-4,0-1-6,8-1-4,0-2-7</inkml:trace>
  <inkml:trace contextRef="#ctx0" brushRef="#br0" timeOffset="1877">10337 16970 17,'0'0'26,"-13"0"-5,-8 0 13,13 0-31,8 0-1,0 0 0,0 0 1,0 0-1,-44 12 20,27 0-19,-15 20 0,11-8-1,2 1-1,-2 4-1,-27 72-1,31-65 0,5 2 3,3-1-2,2-1 0,7 37 0,0-40-1,0-1 1,0 1 2,11 0 0,6-2-1,23 27 2,21-5 1,-23-28-1,2-6-3,4 2 4,-2-9-3,-2 1 8,0-13-3,1 0 6,0 0-2,-1 0-4,1-8 2,-4-6 0,-1 2 0,0-4-3,-3 1-2,-5-6 1,-3 0 0,-1-3-1,-3-4 0,-1-1 3,-4 1-3,-4-6 0,1 3 0,-5-6-2,-8 4 2,0-3 2,0 3-5,0 1 0,-8 0 4,-5-2-1,-2 5-2,-2 1 0,1 1 3,-1-2-4,-3 4 2,0 5 1,-1-1-4,-3 5 2,-1 3 1,-2 1 1,-7 5-5,2 2 0,-4 5 2,-9 0-1,-4 0 1,-4 9 1,1-1 1,3-1-5,5 2 4,2-1-1,10-8 0,7 8-13,6-8-14,6 13-4,13-5-1,0 0-7,0 1 1,0-9-12</inkml:trace>
  <inkml:trace contextRef="#ctx0" brushRef="#br0" timeOffset="2515">10617 17454 29,'0'-9'23,"-13"5"-9,13 0-5,-8 0 2,8 0 3,-8 4 5,8 0-3,-8 0 1,8 0-1,-9 0 8,9 0 5,-7 0 4,7 0-3,-8 0-13,8 0-7,0 0-7,0 0 0,0 0-5,0 0 3,0 16-1,0 5-1,0-1 2,8 5 0,-1 8 0,2 3-3,-5 4 4,4 5-2,0 1 0,-4-3 0,-4 7 0,4-5 1,-4 0-1,0-1 1,0-3 1,0-4-3,0-9-2,0 1 3,5-1-1,-1-3 1,4-5 0,-5-4-1,1 0 1,0-4 0,-4-12 1,0 9-1,0-9 1,0 0-12,0 0-15,0 0-22,9-29-181</inkml:trace>
  <inkml:trace contextRef="#ctx0" brushRef="#br0" timeOffset="3372">11303 17291 17,'0'0'23,"0"0"-5,-8 0-4,8 0-3,-8 0-6,8 0-3,0 0-1,0 0 2,0 0-2,0 0 1,0 0 4,0 0 0,0 0 1,0 0 1,0 0-1,0 0 1,0 0-1,0 0-1,0 0 1,0 0-1,0 0-5,8 0-1,0 0 2,8 0-2,0 0 1,5 0 0,3 0-1,1 0-1,3-8 1,-4 4 0,-3 4 0,-1 0 0,-4 0 0,-3 0 2,-9 0 0,-4 0 0,0 0-1,0 0 0,0 0-4,0 0 5,0 0-4,4 0 2,0 0-5,3 0-11,2 8-7,-1-8-2,4 8-5</inkml:trace>
  <inkml:trace contextRef="#ctx0" brushRef="#br0" timeOffset="4034">11369 17600 41,'-9'0'27,"9"0"-20,0 0 2,0 0 0,0 0 0,-8 0-1,8 0-7,0-4 3,0 0-1,0 4 0,0 0-2,12-8 2,4-1-1,5 2-2,6-2 0,34-15 1,-23 16-1,71-8-1,-81 16 2,-3 0-2,3 0 3,-24 0-2,-15 20 3,2-20-4,9 7 1,-8-7 0,8 0-27,0 0 4</inkml:trace>
  <inkml:trace contextRef="#ctx0" brushRef="#br0" timeOffset="4724">12189 17180 17,'-13'0'27,"6"0"-6,-1-3-3,8-1-5,-9 0-6,9 0-2,0 4 0,0 0 6,0 0 4,0 0 1,0 0 0,0 0 0,0 0 1,0 0 7,0 0-1,0 0 0,-8 0-9,8 0-2,-8 0-7,8 0 0,0 0-2,0 0-5,0 12 4,-9 0-2,9 4 1,0 5-1,0 7 1,0 5-3,0 3 2,0 0 0,0 6 3,0 2-4,0 1 0,0 0 1,-8 0 0,1-1 0,7-3 2,-12-8-2,12-5-1,-9-7 1,9-5-1,-8-4-10,8 1-9,0-13-15,0 0-11,0 0-9,0-13-3</inkml:trace>
  <inkml:trace contextRef="#ctx0" brushRef="#br0" timeOffset="5285">12062 17222 11,'0'-5'8,"-11"1"4,11 4 3,0 0-7,0 0-4,0 0-2,0-4-1,11 0-1,6-3 3,-1 2 0,4-2 1,58-22 9,-45 21-7,-1-1-3,0 1 1,-3 4-2,-4 4-2,-2 0 0,-6 0-1,-5 0 4,0 0-1,-8 9 1,-4-2 1,0 1-3,-8 5 2,-29 31 0,14-19-3,10-13 0,-134 70-12,111-82-17</inkml:trace>
  <inkml:trace contextRef="#ctx0" brushRef="#br0" timeOffset="5732">12616 16876 36,'0'0'27,"0"0"-3,0 0-15,0 0-2,0 0-5,0 12 1,0 0-1,0 4 0,0 5-2,0 0 2,0 3-1,0 1-1,0-2 2,0 6-2,0-1 1,0 1 0,0-5 0,0 1-10,0-1-10,0-8-10</inkml:trace>
  <inkml:trace contextRef="#ctx0" brushRef="#br0" timeOffset="6623">13075 17241 47,'0'-12'23,"0"5"-4,0-2-7,0 1-1,0-17 16,0 18-14,0-1-2,0 0-2,-13 0-1,-16 3 5,14 5-9,-10 0 1,-3 0-4,-1 8 1,-3 5-2,3-1 0,1 4 1,3 0-2,2 4 1,2 1 0,8-5 1,5 5-1,8-4-2,0-2 0,0 2 2,8-1 0,9-3 0,0-13-2,2 0 5,6 0-3,3 0-3,-3 0 3,-1 0 2,0 0-1,-3-6 0,-10 6-3,2 0 2,-5 0 0,-4 0-1,0 0 0,-4 0 2,0 0 2,0 18-3,0 1 0,0 5 1,0 14-1,0 6 2,-8 13-3,-4 13 1,-1 7 0,-2 5-1,-14 80 1,13-84-1,4-8 2,0-10 0,-1-7-1,5-12 0,8-9 5,0-11 4,0 3 2,0-24 4,4 0-3,13-12 6,3-4-2,8-8-7,8-5-3,90-69 1,-65 46-13,-40 31-13,7-28-114,-28 25 84,0-6-56</inkml:trace>
  <inkml:trace contextRef="#ctx0" brushRef="#br0" timeOffset="7032">13383 16701 31,'0'-9'32,"0"6"-2,0 3-6,0-5-3,0 5-2,0 0-1,0 0 2,0 0-3,0 0-3,0 0-2,0 0-3,0 0-6,0 13-3,0-1 1,0 8 0,-8 9-1,0 7 0,0 4-8,-4 6-17,-1 3-18,5-5-12</inkml:trace>
  <inkml:trace contextRef="#ctx0" brushRef="#br0" timeOffset="7894">13761 17205 15,'0'8'29,"0"-8"-1,0 0 0,0 0-4,-8 0-8,8 0-2,0 0-1,0 0 1,0 0-3,0 0-2,0 0-6,0 0-1,0 0 2,0 0-3,8 0-1,4 0 0,0 0 0,9 0-1,4 0 1,2 0 0,55 0-15,-62 0-7,-4 0-5,-7 13-1</inkml:trace>
  <inkml:trace contextRef="#ctx0" brushRef="#br0" timeOffset="8388">13924 17653 33,'-9'-3'37,"1"-2"-4,8 5 1,-8-4-11,8 4-10,0-5-8,0 2-1,4-1-3,8-5-1,5 5 0,27-12 2,-16 3-4,5 6 1,-1-1 2,6-1-1,-6 5-3,-3 4 1,-10 0-8,10 0-13,-25 0 14,-4 13-2,0-1-1,-12 0 0,0 4-4,3-4-3,1-12-8</inkml:trace>
  <inkml:trace contextRef="#ctx0" brushRef="#br0" timeOffset="9267">14740 17149 55,'-8'-9'39,"0"-3"-3,8 4 18,-8 0-10,8 4-22,0 0-13,0 4-2,0 0-1,0 0-5,0 0-2,0 0 2,0 8 0,-9 5 0,9 6 3,-12 6-1,5 4-3,-6 7 1,1 5-1,4 3 1,-1 2 0,-3-3-2,5 7 1,7-6 0,0-2 0,0-6 0,0-4 1,0-3 0,-9-5-1,9-8 0,0-3 0,0-1 1,0-12 0,0 0 0,0 0 0,0 0 3,-8-8 0,8-9-3,-8-7-1,8-9-2,0-7 6,0-6 0,0-2-4,8-5-3,5 0 4,-2 0 0,6 5-1,-5 3 0,4 5 0,0 3-2,5 8 2,3 1-1,21-21-1,-21 28 0,1 6 3,-1 3-4,-4-1-1,1 1-2,-2 7 0,10 5-14,-20 0 12,-9 13 2,0 23-1,-17-12 5,-4 5 3,-7 0-1,-4 3 0,-5 1-2,-85 60-2,86-68 6,4 0-4,3-10-14,12 2-22</inkml:trace>
  <inkml:trace contextRef="#ctx0" brushRef="#br0" timeOffset="10419">15402 17132 21,'-8'0'29,"8"-4"-13,-12 1 4,12-2-10,-8 1-6,8 4 0,0 0-2,0-4 0,0 0 3,-8 0 0,0 4 0,8 0 2,-13 0 0,13 0 2,-12 0-3,0 0-3,-4 0-1,0 0 0,-1 0 2,1 8 0,-4 5-3,-1-1-2,-3 3 1,4 6 0,-1-1 0,5 0 1,0 1-1,4-5 0,3 0-2,9 1 2,-8-5 0,8-3-3,0-2 3,0-7 1,21 0 1,-5 0-1,4-12 2,5 0-3,-1-5 1,4 1 1,-3 0-2,-1 4 0,-3-1 0,-9 5 2,-1 1 3,-6 7 3,-5 0-1,0 0 0,0 0-2,0 0-3,0 0 0,0 0 0,0 0-1,0 0 0,0 11-1,0 2 1,0 3 0,0 8 0,-12 9 0,-4 8 2,-1 7-4,-3 9 1,0 9 2,-1 7-3,1 0 1,0 0 0,3 1 0,5-4 2,0-9-2,4-5 0,0-6 0,8-14 0,0-11 0,0-6 0,0-7 0,0 0 2,0-12 3,0 0 7,0 0 1,4 0 0,4 0 3,1 0-4,2-12 11,6-4 8,3 1-9,0-6-13,1 5-4,-1-5 0,4-3-3,1 3 0,3-3-4,1 3-1,-1-3 2,5 4 7,-1 0-8,-3-1 1,-6 5 2,-2 4 0,-8 4 5,-5-1 5,-1 5 8,-3 0 6,-4 0-2,0 4-6,0 0-8,-7 0-4,7 0-4,-8-4 1,8 0-2,0 4 1,0-5-1,0 5-16,0 0-24,0 0-20,0 0-14,0 0-116</inkml:trace>
  <inkml:trace contextRef="#ctx0" brushRef="#br0" timeOffset="26920">8943 17388 4,'0'0'2,"-9"0"2,9 0 3,-8 0 0,8 0 1,0 0 1,0 0-3,0 0-2,0 0-1,0 0 1,0 0-3,0 0 0,0 0 1,-8 0 1,8 0 1,0 0-1,0 0 2,0 0-1,0 0-1,-7 0 7,7 0-6,-9 8-1,9-8 0,0 0-2,-8 0 2,-4 0 5,3 0-6,-3 9 0,-8-9-2,8 0 0,-98 24 18,45-16-13,29-8-1,11 0 6,9 0 4,8 0-7,0 0-5,8 0-5,24 0 0,-20 0-11,0 8-4,0-8-4,0 9-1,1-1-4</inkml:trace>
  <inkml:trace contextRef="#ctx0" brushRef="#br0" timeOffset="27668">9052 17662 13,'-8'-5'24,"0"1"-3,8 1-7,-12-2-6,12 5-4,0 0-2,-8 0 2,8 0 4,-8 0-2,8 0 13,0-4-7,-8-1-3,8 5-4,-9 0 0,1 0 0,8 0-1,-12 0 4,4 0-2,0 0-2,8 0 1,-12 0-3,3 0-2,-3 14 0,-4-7 0,4 5 0,0 0 2,-5 5-2,-3-4 0,0 2 2,-5 1-2,1 5 0,-5 4 0,-3 3 0,3-3 0,-35 24 0,-1-8-1,32-22 1,5-7 1,3 0-1,1-12 2,4 9-1,3-9 11,5 0 2,4 0 0,8 0-1,0 0-7,0 0 0,0 0-3,0-4-3,0-1 0,0-2 0,0 2-1,0 2 3,0 3-5,0 0-20,0 0-17,5 0-13,-2 0-10</inkml:trace>
  <inkml:trace contextRef="#ctx0" brushRef="#br0" timeOffset="29673">6854 17947 6,'-7'0'8,"7"0"8,0 0 2,0 0-7,-9 0-4,9 0-3,-8 0-1,8 0 1,0 0 0,-8 0 2,8-4 1,-8-1-1,8 1-1,0 1-1,0 3-1,0 0-2,0 0 1,0 0 0,0 0-1,0 0 2,0 0 1,0 0-1,0 0 0,0 0-2,0 0 0,0 0 2,0 0-1,0 0-4,0 0 3,0 0 1,0 16 0,-13-1-1,2 2 0,-14 8 0,0-6 1,-11-10 0,15-9-2,2 0 0,-2 0-1,4 0 3,2-4-2,3-4 1,12-4-1,0-5 0,0 0 0,0-2-2,0-5 2,8 3 1,8-3-3,0 3 1,5 0 1,-1 6 1,0 2-1,1 5 0,-2 4-1,-2 4 1,-1 0 0,-3 0 0,-2 0 0,1 16 0,1-4 0,-1 5 0,-3-1 0,-1 5 0,-5 7 0,-3 5 0,0 3 1,0 4-1,-20 42-1,8-41 1,-1 3 1,-2 2 0,-99 169 1,28-92-5,46-95 3,11-16 1,17-12-6,4-12 2,8-74-1,5 17 5,2 37-1,5-2 1,41-46-1,-12 47-1,-21 21 0,1 8 1,-2 4 0,2 0-1,40 32 1,-44-11 1,-2-1-1,2 9 0,-1-2-2,1 3 4,6 22-2,-6-31-3,40-6-54</inkml:trace>
  <inkml:trace contextRef="#ctx0" brushRef="#br0" timeOffset="30249">7180 18011 17,'0'0'23,"0"0"-2,0 0-2,0 0-3,-9 0-4,9 0-1,0 0-3,-8 0-2,8 0-2,-12 0-1,3 9-2,-2 8-1,3 2-2,0 6 2,-1-1 0,1 5 0,8-1 1,-8 5-1,8 0-1,0-1 1,0 0 1,0-4-3,0-3 2,8-1 0,4-3 0,-3-4 0,3-5 0,-1-12 0,6 0 0,-5 0-2,5-12 3,-6-5-1,2-4 0,3-3 0,-3-1 0,-5-3-1,-1-4 1,1 0 1,-8 3 1,0 0-2,0 0 0,0 5 0,0 0 0,0 4 0,-11 3 0,-1 5 2,-1 0-1,-3 8 1,3 4-1,-2 0-2,-2 12 2,1 0-1,4 9 0,0-1-5,0 4-9,12 5-9,-9-5-11</inkml:trace>
  <inkml:trace contextRef="#ctx0" brushRef="#br0" timeOffset="31083">7508 18061 9,'-8'0'13,"0"0"0,8 0-2,-8 0-6,8 0-3,0 12-1,0 1 1,0 2-1,0 1 0,0 1 0,0-1 1,0 0 0,0 5 1,0 3-1,0-4 0,0 1 1,-8-5-1,8 0 1,-8-4-2,8 0 0,0-12 2,0 0 1,0 0-1,-8 0 0,8-3-2,0-25 0,77-168 0,-49 180-1,-15 16 0,-1 0 0,-5 0 0,18 36-2,-21-20 3,0 1-1,-4-5 0,0 0 1,0 0-1,0-4 0,0 1 1,0-9-2,0 0 0,5-13 2,-1-3-1,4-4 0,8-5 0,0-2 0,20-36 0,-11 35 0,53-24 0,-78 68 0,0 130 1,0-125-2,0 15-1,0-20 1,0 8-14,4-24 3,-4 0-9</inkml:trace>
  <inkml:trace contextRef="#ctx0" brushRef="#br0" timeOffset="31691">7931 18073 7,'0'13'7,"0"2"10,0 1-1,0 5-8,0-1-3,0-4-2,-8 0-2,0 1 0,0-1 1,8-3 0,-13-1-1,13-12 1,0 0 0,0 0-1,0-4 0,0-9-1,0-2 0,8-11 0,5-2 0,3 0 0,-4-5 0,4 1 0,-3 3 0,-1 0 1,4 5-1,-4 8 0,-4 0 0,1 8 0,3-1 0,0 5 0,-4 4 0,0 0 0,-8 13 0,0 2 1,0 10-1,0-1 0,0 5 0,-8-4 0,8-1 0,0-3 0,0-5 0,0-4 0,0-12 1,0 0-2,0-16 1,8-5 0,0-3 0,5-1 0,-1 5 0,-1-1-1,-2 5 2,-1 4-1,0 3 0,0 6 0,-3 3 0,-1 0 0,4 8 1,-4 4-1,-1 8 0,-3 9 0,0 0 0,4 3 0,5 1 0,-5-1-6,4-3-8,0-13-41</inkml:trace>
  <inkml:trace contextRef="#ctx0" brushRef="#br0" timeOffset="55035">16036 17307 8,'0'0'15,"-12"-3"3,12-2-5,-9 1 0,9 4-10,0 0 1,-12 0 0,12 0-1,-11 0 2,11 0-1,-13 0 1,13 0 1,-12 0 1,-1 0 1,2 0-2,-1 0 1,3 0 2,1 0-3,8 0 3,-8 0-1,0 0 2,8 0 0,0 0-2,-9 0 1,9 0 0,0 0 0,0 0-3,0 0-3,0 0-1,0 0-5,0 0 4,0 0-2,9 0-1,3 0 4,5 0-2,-1 0 0,8 0-2,37 0-2,-32 0 4,-1 0-5,1 0 1,-6 0-6,-2 0-7,-4 0 0,-6 0 4,-7 0 1,0 0-1,0 0 3,-4 0-1,5 0-3,-5 0 0,0 9-2,0-9-9</inkml:trace>
  <inkml:trace contextRef="#ctx0" brushRef="#br0" timeOffset="55537">15939 17587 15,'-8'0'25,"8"0"1,-9 0-7,9 0-6,0 0-6,-8 0-1,8 0 2,0 0-2,0 0-2,0 0-1,78 0-1,27-15-34,-69 6 15,29-3-67</inkml:trace>
  <inkml:trace contextRef="#ctx0" brushRef="#br0" timeOffset="56369">17039 17157 52,'0'0'34,"0"0"-16,0 0-9,0 0-1,0 0-2,0 0-3,0 0-2,0 0 0,0 12-1,0-1 2,-7 2-1,-5-5 0,-1-8 0,1 12 2,-5-12 2,-3 13-1,-24-13 4,23 0-6,1 0 5,4 0-1,4 0 1,-1 0 2,13 0-2,-8 0-4,16-13-5,5 9 1,3-4 1,0 0 0,4 1 0,-3 7-2,-1-6 3,0 6-1,-4 0 0,1 0 0,-6 0 1,-7 9 0,0 7 2,0 8-3,-11 9 1,-10 12 0,-4 4-2,-3 8 1,-4 8 0,-5 1 0,-3-2 0,-1 2 0,0-2 0,1-2-2,-5-4 4,4-6-2,1-3 1,8-13-1,3-8 0,5-11 1,7-5-1,9-12-1,8 0-2,0-3 0,0-14 2,4-4 0,9-7 1,3-5-3,8-3 3,5-1 0,7 1 0,0 3 2,1 5-2,0 2-2,-5 7 2,1 2-1,-9 5 2,0 12-1,-7 0-3,-5 0 3,-4 17 0,-4 7 0,-4 4-5,0 1-3,0-1-9,0 1-7,0 0-4,8-9-2,0-4-44</inkml:trace>
  <inkml:trace contextRef="#ctx0" brushRef="#br0" timeOffset="57010">17393 17331 5,'-13'-3'15,"6"-2"9,7 1-5,-12 4-9,12 0-6,-9 0-1,9 0 0,0 0 2,-8 0-2,0 0 0,8 0-2,-12 12 0,4 1-1,-4-1 1,-1 4-1,1 0 0,-12 29 2,12-16-1,4-1-1,-1 1 1,9-1-1,-8 5 0,8-1 2,0-3-2,0-5-2,0-3 1,21 7 1,97-61 15,-95 17-12,2-4-3,-8 4 3,11-54 26,-28 55-25,0-2-2,0 5 1,0-5-3,-9 2 1,-2-2 0,-1 5-2,-13-17 3,-3 5 1,7 16-2,1-1-2,0 9 1,-1 0 0,1 0 0,0 0-7,3 12-3,1 0-8,4 0-5,12 1-5,0-5-47</inkml:trace>
  <inkml:trace contextRef="#ctx0" brushRef="#br0" timeOffset="57797">17653 17437 28,'0'0'26,"0"0"-7,0 0-9,0 0 0,0 0 1,0 0-2,0 0-4,0 0-2,0 0-1,-8 8-1,0 1 0,0 3-1,-16 20 2,11-11 0,-11 32-3,11-25 1,2 1 0,-2-1 2,1-4-2,0-3 0,3-5 0,1 1 0,-3-5 0,11-12 1,0 0 0,0-9-2,4-3 1,15-33-2,-2 17 2,4-5 0,2 0 1,2 2-1,-1 2 1,-3 4-1,-1 6 0,0 6 2,-3 1-3,-1 4 2,-3 3-1,-2 1 0,-3 4 0,-4 0 1,0 0-1,-4 13 3,0-1-2,0 5 0,-8-2-1,0 2 0,0 12 0,8-22-1,-8-7 3,8 0-1,0 0-3,8 0 1,4-13 3,5-2-4,7-6 1,0 2 0,1-2 3,-1 4-2,1 1 0,-6 4 0,-2 3 1,3 6-2,-11 3 2,-9 15-2,0 6 1,-13 4-2,1 4 0,-5-1-4,6 0-5,-1-4-3,12-3-3,-9-5-4,9-8-41</inkml:trace>
  <inkml:trace contextRef="#ctx0" brushRef="#br0" timeOffset="58420">18218 17377 53,'0'0'15,"-12"0"-8,12 0-3,-13 11-1,1 2-3,0 3 0,0 4 1,0 1 0,3-1-1,1-3-2,-3 3 3,-2-4-1,-3 0 1,3-4-1,-2 1 1,2-5-1,1-8 0,4 7 1,-1-7-2,9 0 0,0-3 1,0-9-2,9-4 2,3-2 0,5-1 2,2-5-1,6-1-2,15-12 1,-23 21 0,-1 7 0,8-3-1,-15 12 1,-1 0 1,-8 12-1,0 5 1,0-5 0,-8 5 0,-1-1 0,-3 0-1,0-4 0,4 1 1,8-5-2,0-8 2,0 0 0,4-8-1,8-5 2,4-7-2,9 0 0,-1-5 0,5 0 1,-1 1 1,1 5-2,-6 2 1,2 5-1,-8 4 0,-6-1 0,2 9 0,-5 0 2,-8 65 1,-13-36-3,2 3 0,11 1 1,0-4-3,0-5-7,0 1-5</inkml:trace>
  <inkml:trace contextRef="#ctx0" brushRef="#br0" timeOffset="111373">8455 9684 5,'0'-6'12,"0"3"10,4 0-5,0-6-6,0 5-6,-4 0 0,0 0 2,0-5 5,0 5-7,0 1-1,0-2 1,0 1-2,0 4 1,0 0-2,0-3 2,0-2-3,-8 1 0,1 0 2,7 0-3,-9 0 3,1 0 0,8 0-1,-8 0 2,8-5-2,-13 1-1,5 0 0,-3 0 0,-2 4-1,-3-4 0,-1-1 0,2 1 2,-6-4-2,0-5 2,2 5-3,-6 1 2,4-6-1,1 5 1,0 0 0,0-4-2,-1 3 3,5 1-1,-4-4 2,4 4-2,-5-1 0,1-3 1,-4-1-2,-5 2 0,1-1 6,-1-1 4,-28-15-1,29 11-6,-4 1 0,-1-1 1,1 5 0,-1 1 1,1-3 1,-1 2-5,5 1 3,-1-2 0,1 5 0,3-5-1,1 5-5,3 0 9,1 0-3,4 4-1,0-1 0,3 1-1,5 0 0,8 4-1,-8-1-1,8 5 2,-7 0-2,-2 0 1,1 0-1,8 0-2,0-3-8,-17-6-74,9 6 15</inkml:trace>
  <inkml:trace contextRef="#ctx0" brushRef="#br0" timeOffset="112192">7395 8743 30,'-9'0'26,"1"0"-10,8 0-6,-11 0-6,11 0 0,-13 0-1,5 0-1,8 9 0,-8-9 2,8 7 1,0-7 0,-8 8 11,8 1 5,0-9-10,0 0 0,-9 0-3,1 0 1,1 7-1,-18-7 0,8 9-3,2-9-1,-2 8-4,-3-8 4,-4 0-1,-5 0-3,1 0 5,-5 0-3,1 0 1,3 0 2,1 0 3,-45 0 4,45 0-8,19 0-4,9 0-3,0 0 5,0 0-3,0 0 2,0 0-3,0 8 2,0 0 0,5 5 1,22 31-2,2 2 2,-13-18-1,5 4 1,19 38-3,-19-38 2,-1 0 2,0 2-2,-3-7 0,-1-2-1,-5-1 1,2-7 1,-1-1 0,-3 0-3,-5-4 2,0-4 2,-4 1-3,0-9 2,0 7 1,0-7-1,0 0 1,0 0-1,0 0-2,0 0 0,0 0-10,0 0-45,0-7-31</inkml:trace>
  <inkml:trace contextRef="#ctx0" brushRef="#br0" timeOffset="114521">4437 8870 4,'0'0'1,"0"0"3,0 0 3,0 0 2,0 0 3,0 0 0,0 0-4,0 0-4,0 0-1,0 0 1,0 0 0,0 0 0,0 0-2,0 0 0,0 0 0,0 0 2,0 0 1,0 0-2,0 0 0,0 0-2,0 0 1,0 0-1,0 7 0,0 2 3,0 11 12,0-7-5,0 2-2,-8 6-2,-4 3-3,-1 1-2,2 3-1,-1 1 0,-1-1 0,1 0-3,3-4 2,1-3 1,8-5 0,-7-4 0,7-3 0,0-9 2,0 0 3,0 0 2,0 0-2,0-12 2,0-9-6,7-4-1,6-6 1,3-10-1,5-5-1,3-3 1,5-3-2,-2 0 2,2 2-1,24-43 0,-29 57 0,1 3 0,-5 4 0,0 4 1,1 6-1,-2 2 0,-2 5 0,-5 4 1,29 8-3,-25 37 3,5 251-1,-29-247 2,-5-5-3,1-3 2,4 0 1,-4-5-2,0-3 0,-1-5 1,5-4-1,8 1 1,-21 2-1,10-19-9,-6 9-31,-3-9-14,4 0-6</inkml:trace>
  <inkml:trace contextRef="#ctx0" brushRef="#br0" timeOffset="114846">4295 8919 24,'0'0'23,"-9"0"-6,9 0-8,0 0-4,5 0-3,11 0 0,9 0-2,3 7 1,8-7-1,5 0 1,4 0-1,3 0 0,1 0-1,0 0 1,-4 0-4,-5 0-2,-7-7-3,-9-2-13</inkml:trace>
  <inkml:trace contextRef="#ctx0" brushRef="#br0" timeOffset="115829">5019 8795 16,'0'0'27,"0"0"-9,0 0-8,0 0-2,0 0-2,0 0 2,0 9 0,0-1 0,0 4 1,-13 1-5,5 3 1,-5 1 3,5 3-3,-3 0 0,-2 4-2,1 1-1,0 3 2,-1 1 0,2-1 0,-2 1-2,5-4 0,0-6-1,8-7 1,0 0 2,0-12 3,0 0 4,0 0 4,0-7-13,0-14-2,4-3 4,4-9-1,5-3-3,-2-1 0,1-3 1,1 3-3,3 1 3,-3 3-1,-6 0 0,1 5 1,5 4-2,-1 3 1,-4 9 0,1-1 1,-6 5-5,1 4 5,0 1-2,4 3 1,1 0-1,-1 0-1,8 12 5,-8 0-2,0 4-3,0 0 2,-8 4 0,0 5-2,0-1 2,0-3 0,-8-2-2,0-2 3,0 0 1,0-5-1,8 0-2,-8 0 1,8-12-2,0 12 2,0-12-1,0 12 2,4 9-1,-12 146 2,-17-155-2,-28 12 1,29-15-1,-28-9 0,27 0-2,4 0 4,-11 0-4,20-13-44,12 1 7,0-5-11</inkml:trace>
  <inkml:trace contextRef="#ctx0" brushRef="#br0" timeOffset="116271">5246 8853 10,'0'0'25,"0"0"-3,0 0-10,0 0-5,0 0-4,0 0-1,7 0-1,6 0 0,24 0 0,-13 0 0,5 0 0,-6 0-2,2 0 1,-5 0-2,-8 0-5,-3 0-4,-9 0-12</inkml:trace>
  <inkml:trace contextRef="#ctx0" brushRef="#br0" timeOffset="116759">5242 9040 15,'8'0'33,"4"0"-13,-4 0-9,0 0-4,4 0 2,-3 0 0,-1 0-4,-5 0-2,1 0-1,0 0-2,5 0 1,3 0 1,0 0-2,1 0 0,2 0 1,10 0-2,-12 0-9,-6 0-6,1 0-6</inkml:trace>
  <inkml:trace contextRef="#ctx0" brushRef="#br0" timeOffset="117539">5940 8808 18,'-12'0'32,"-8"-13"1,-5-2-11,9 6-12,0 2 1,-5-2-3,2 1 0,-2 4 5,4 4-1,6-3-3,-6 3-4,-35 0 2,31 15-5,1 1 2,0 1-4,-29 27 5,28-20-4,1 2 2,-25 79-1,45-64-3,0-25 3,9-4-2,23-3 8,-3-9-3,84-21 4,-72 5-8,68-41 11,-31 0 13,-49 33-5,-10 7-10,-14 14-9,-1 3-1,-4 0 1,0 7-1,0 6 2,0-1-1,0 5-1,0 2-2,0 2 2,0 3 0,4 1-1,-4-5 0,4 1-6,4-5-21,-4-4-18,0-12-7,1 0 0</inkml:trace>
  <inkml:trace contextRef="#ctx0" brushRef="#br0" timeOffset="118009">6221 8227 46,'3'0'18,"1"0"-8,0 0-4,-4 0 0,0 0 2,0 12-1,0 0-2,-8 4-1,-3 4-2,-6 0 0,5 6-1,-1 2 1,-2 0-3,3 5 1,-1-1-2,1 0-11,0-3-9,4 0-53</inkml:trace>
  <inkml:trace contextRef="#ctx0" brushRef="#br0" timeOffset="118874">6221 8621 11,'-8'0'30,"0"12"-11,8 0-9,0 1-3,-9-1 0,1 0-2,0 4 1,-1 5-1,-43 84 13,36-76-14,4 0-2,-5-5-1,5 1 0,-12 15 12,16-24-5,8-4-2,-8-3 9,8-9 16,0 0-26,0 0-4,4-9 1,8-3-1,24-20-1,-11 15 1,28-23-1,-25 24 0,33-10 0,-32 19-2,15 7 0,-31 77 4,-26-53-4,1 0 2,-1 1 0,2-1 2,-14 18-4,4-22 3,13-20 6,-3 0-3,-35 0-1,10 0-4,15 0 2,-15-16-2,0-9 0,36 16-1,-12 2-9,12-10-48</inkml:trace>
  <inkml:trace contextRef="#ctx0" brushRef="#br0" timeOffset="119251">6586 8540 10,'0'0'30,"0"0"2,0 0-9,0 0-8,0 0-10,0 0 1,0 12-3,0 0-2,0 0 0,0 0 5,0 4 0,-8 5-2,0 3-2,0 4 1,-4 1-2,0 0-2,-1 3 1,1-4-17,12-3-21</inkml:trace>
  <inkml:trace contextRef="#ctx0" brushRef="#br0" timeOffset="178264">4311 9602 3,'0'0'7,"0"0"5,0 0 6,0 0-5,0 0-5,0 0-4,4 0-1,1 0 3,-1 0 0,-4 0-3,0 0-1,0 0 2,0-4 5,0 0 2,0 0-1,0-1 2,0 5 0,0-8-4,0 0-2,0 4-1,0-1 0,0 2-2,0-1-2,-13-4 1,13 4 0,-12-1-2,4-3 1,-1 4 1,-2 0-1,-1 4-1,-5 0 3,0 0-3,-2 0 1,-2 13-1,1-5 0,-4 4 0,-1 0 0,1 4 1,-29 21-3,24-13 2,-28 37 0,30-24 0,-2 0 0,1 0 0,3 3 1,1 0-1,3-3-1,5-4 2,-1-4 0,6-5-3,11 13 2,0-25 0,0 0 0,0-5-4,8-7 4,4 0 2,4 0-2,58-31 1,-74 31-1,32-17 1,24-24 0,-27 21-1,-5 0-1,1-1 1,-4-3 2,-2 0-4,38-37 3,-40 40 0,15-20-3,1 4 4,-18 22-2,2 2 0,12-8-1,-21 18 1,-1-5 1,2 4-4,7-4 3,5 8-2,-14 0 2,-3 0 2,0 0-2,1 12 0,-5 5 0,0 7 1,0 37-2,-9-25 1,-10 46 2,10-42-2,9 2-3,0-2 4,0-7-8,0-5-10,0-8-8,9-4 1,3-8-2,8-8-55</inkml:trace>
  <inkml:trace contextRef="#ctx0" brushRef="#br0" timeOffset="179401">4750 9463 4,'0'-4'9,"0"4"10,0-3 3,0-2-5,0 1-4,0 1-6,0-6 0,4-3 0,0 4 0,-4 3 2,0 1 2,0 0-2,0 0-2,0 4 1,0 0-2,0 0-4,0 0-1,0 0 1,0 0-4,0 0 3,0 8-1,0 9-1,0-1 1,0 4 2,0 8-2,-8 5-2,8 4 2,-9 4 1,9-1-1,-7 0 0,7 6 0,0-1 2,-8-5-2,0 2 0,-1-2-2,1-8 2,0 1 0,0-5 0,8-7 1,-8-5-1,8-4 0,-8 0 0,8-12 1,-8 9-1,8-9 1,0 0-2,0 0 3,0 0-3,0 0 3,0 0 0,0-5-2,0-2-1,0-10 1,4-20-2,4 18 2,-1-7 0,6 6-2,3-4 2,-3 0 0,2 3 1,-2 1 0,3 3-1,1 2-2,2-2 2,2 5 1,0 3 0,-2 1-3,2 4 2,4 0 0,-5 4 1,-4 0-2,1 0-1,-6 0 2,-3 0 1,1 12-1,-1 1 0,0-1 2,-4 0-2,0 0-1,-4 5 1,0 3 0,0 4-1,0 0 1,-33 46 1,18-46-1,-2-3 1,-3-5 0,0 1 0,-1-5 0,1 0-1,-25-5 0,24-7 1,6 0 0,-2 0-1,1 0 1,-12 0-4,20 0 4,8-3-1,0-6 0,-9 9-1,9-3-1,0-6-8,0 5-8,0-4-6</inkml:trace>
  <inkml:trace contextRef="#ctx0" brushRef="#br0" timeOffset="181272">5481 9557 5,'4'-4'5,"0"4"0,-4 0 1,0 0 0,0 0 0,0 0-2,0 0 2,0 0 1,0 0-1,0 0-2,0-5 0,0 5-1,0 0 2,0 0 0,0-3-2,0 3-1,0 0 0,0 0-1,0 0-2,0 0 2,0 0 0,0 0 3,0 0 2,0 0 0,0 0-3,0 0 2,0 0-1,0 0-2,0 0 0,0 0-1,4 0 1,0 0-2,0 0 0,-4 0 1,0 0 2,5 0-2,7 0 3,-12 0 2,0 0 2,0 0-1,0 0-2,4 0-2,-4 0-1,4 0-1,0 0 1,1 0-2,-2 0 1,-3 0-1,0 0 1,0 0 0,0 0 0,0 8-1,0-1 1,0-7 1,-20 38 8,12-26-6,-1 4 0,1 5 0,-4-1-2,-4 4-2,0 0 1,-1 5 0,2 0 0,-18 24 1,16-25 1,1 0-3,0-4 2,4 1-2,-1 0 3,-2 36-6,6-33 8,9-28-4,0 0 0,0 0 1,0 0 0,0 0-3,0 0 2,0 0 1,0 0-1,0 0 0,0 0 1,0 0-1,0 0-2,0 0 3,0 0-3,0 0 0,4 0 1,1 0 0,-1 0 2,0 0-2,0 0 0,3 0 0,6 0-3,11 0 4,13 16 2,-25-16-4,0 0 1,4 0 2,1 0-3,-1 0 1,1 0-2,-2 9 0,-2-9 2,-1 8 0,0-8 1,0 7-2,-4 2 1,4-9 3,1 8-3,-5-8 0,0 0 0,-3 0 0,-2 0 0,-3 0 3,0 0-1,0 0-1,0 0 3,0 0 0,0 0-2,0 0 1,0 0-2,0 0 0,0 0 0,0 0-4,0 0-10,0 0-16,0 0-14,0 0-6</inkml:trace>
  <inkml:trace contextRef="#ctx0" brushRef="#br0" timeOffset="182115">5977 10127 12,'0'0'20,"0"0"1,0 0-3,0 0-5,-8 0-4,8 0-1,-8 0-3,8 0-2,0 0-2,0 0 1,-9 8-2,9 8 2,-8-3-1,8 3-1,-7 0 2,7 1-1,-9-1 0,9 0-1,0-4-2,0 0 3,0-12 0,0 9-1,0-9 1,0 0 12,0 0-13,0 0 9,9 0 1,2-12-6,6-13 0,3-3-1,4-8-2,33-59 2,-28 38-3,32-57 2,-8 5 6,-30 55 1,15-39 2,-27 52-8,1 8 0,1 0 2,3-10-4,-7-15 1,-9 55-2,0-2 2,0 5-4,0 0 4</inkml:trace>
  <inkml:trace contextRef="#ctx0" brushRef="#br0" timeOffset="182383">6331 9439 212,'0'0'-1,"0"0"0,0 8 1,4 8-1,-4 5 1,0 3 1,0 9-1,0 7 1,0 2 0,0 47-4,0-45 3,0 2 1,0-6-1,0 0 0,0 1-2,0-4 5,0-4-5,0-5 3,0-4 0,0-3-1,0-2-1,0-2 1,0-5 0,0-4 0,0 5 1,0-5-2,0-8 0,0 0 3,0 8-2,0-8-1,0 0 0,7 0-13,-3 0-11,0 0-8,9-20-43</inkml:trace>
  <inkml:trace contextRef="#ctx0" brushRef="#br0" timeOffset="182871">6107 9943 16,'12'0'27,"0"0"-12,1 0-6,-1 0-5,-1 0-3,2 0 0,-1 0 0,1 0 1,3 0-2,0 0 1,4 0-2,4 0 1,5 0 1,0 0-1,-1-3 0,20-10-14,-27 5-12</inkml:trace>
  <inkml:trace contextRef="#ctx0" brushRef="#br0" timeOffset="183857">6582 9793 49,'0'12'9,"0"0"-4,0-3-2,0 3-1,-8 37 5,8-33-5,0 0 0,-8 5 0,8-1 0,-8 4 0,8 1 0,-20 48 2,11-7 1,9-66-1,0 0 2,0 0 2,0 0-2,0-26 2,0 6-7,0-12 1,53-180-3,-36 147-1,3 4 5,-4 7-4,0 11 1,1 2 1,-5 12-1,-5 5 1,-2 3-3,-1 9 2,0 3-2,0 2 4,0 7-4,0 0 3,0 0-1,1 0 0,-5 13 0,0 2-1,0 6 1,0-2 0,0 6 0,-13 4 1,1 4-1,-1-2 0,2 3 0,-1-6-2,-1-4 3,5-3-2,8-1 2,0-4-1,0-3 0,0-1 0,8-4-1,5 4-1,-1 0 2,3 1 1,2-1-1,4 0 0,-2 4 0,-2 5 0,-1-1 0,-7 4 1,-5 1-1,-4 3 0,0 1 0,-21 20 0,5-25 1,3-3-1,-2-1 1,-2-3-1,1-5 2,-4 0-2,-1-4 1,1-8-1,-4 12-1,-5-12 1,1 0-16,-5 0-11</inkml:trace>
  <inkml:trace contextRef="#ctx0" brushRef="#br0" timeOffset="223420">13887 10888 3,'0'0'2,"0"0"3,0 0 0,0 0 1,0 0 1,0 0-1,0-4 1,0 4-1,0 0-2,0-4-2,0 4-1,0 0 0,0-4 1,0 4 0,0 0 1,0 0-1,0 0 0,0 0 2,0 0-3,0 0 0,-8 0 0,8 0 1,0 0 2,0 0-1,-8 0 0,8 0-1,0 0 2,0 0-2,0 0 2,0 0-3,0 0 1,0 0 0,0-4 0,-8 4 0,8-5 0,0 2-1,0 3 0,-9 0 0,9 0 1,-8 0-2,0-4 1,8-1-2,-12 2 2,12-1-1,-12 4 0,0 0 0,12-5 0,-9 5 0,1 0 0,8-4 0,-12 0 0,12 4-1,-12 0 2,4-4-2,0 0 1,8 0 0,-13 4 1,13 0-2,-12 0 1,5 0 1,-6 0-1,5 0 0,0 0 0,-1 0 0,1 0-2,0 0 3,1 0-1,-2 0 0,1 0 0,8 0 1,-8 0-1,8 0-2,-8 0 3,-1 0-1,9 8 0,-8-8 0,1 0 0,-1 8 0,8 1-2,-9-9 3,9 7-1,0 2-2,-8-9 3,8 0 0,-12 0-1,3 8 0,2-8-2,7 0 5,-12 8-3,-5 8 0,9-16 0,8 9 1,-17 7-4,10-7 5,-10 6-2,17-15 0,-8 9 0,8-9-1,-8 8 1,0 0 0,-1 0 1,-2-1-3,3 2 2,8-1 0,0 0 1,-9 1-1,1-1-1,8-8 2,0 7 0,0-7-2,0 9 1,0 3 1,0-12-2,0 8 1,0-8 1,0 9-2,0 3-1,0-4 2,0 0 1,0-8-2,0 12 1,-8-3 1,8-2-1,0 6 0,0-5 1,0-8-2,0 12 2,0-12-3,0 8 2,0 4 1,0-4-2,0-8 2,0 9-1,0-1 2,0 4-2,0-5-1,0 2 1,0-9-2,0 8 3,0-8 0,0 0-3,0 9 1,0-1 2,0-8 0,0 0-2,0 0 0,0 0 2,0 8-2,0 0 1,0-8 1,0 13-1,0-6 0,0 1 0,0-8-2,0 9 3,0-9 0,0 0-2,0 8 2,0-8 0,0 0-2,4 0 0,0 8-1,0-8 2,0 9 1,5-9-2,-5 0 2,0 0 0,0 6-1,0-6-1,-1 0 1,2 0 1,-1 9-1,0-9 0,0 0 1,4 0-1,-4 0-1,0 0 1,1 0 0,-1 0-2,0 0 2,0 0 0,-4 0 1,0 8-1,4-8 0,-1 0 0,1 0 0,1 0 0,3 0 0,4 0 0,13 0 0,-18 0 0,2 0 0,-1 0 1,0 0-1,0 0-1,9 0 1,-14 0 0</inkml:trace>
  <inkml:trace contextRef="#ctx0" brushRef="#br0" timeOffset="224763">13606 11360 108,'4'0'0,"0"0"1,1 0-1,3 0 1,-4 0-1,0 0 0,0 0 1,0 0-3,-4 0 3,5 0-3,-1 0 3,0 0-1,-4 0 1,0 0-2,0 0 0,3 0 1,22 0 2,-13 0-3,-8 0 1,0 0 0,1 0-1,-5 0 2,0-4-1,0 4-1,4-4 1,7 4 2,-3 0-3,-4 0 2,5 0 0,-5-3 0,20-15-1,-16 15 0,8-1 1,-7 0-1,11-4 3,-15 8-2,-5-5-1,0 1 1,0 1-1,0-2 3,19-2-1,-15 2-2,0 1 0,-4 0 1,5 0-1,-1 4 1,0 0-1,-4-16-1,4 16 2,0-4-2,0-1 1,0-7 0,8-4 1,-8 11-1,0 5 0,0 0 0,-4-3 0,4-6 2,0 6-2,1-1 1,-1-1-2,-4 5 2,0 0 1,0 0-1,0-4 2,0 0-2,0 0 0,0-4-1,4 0 0,-4 4-2,4-4 5,0 8-3,-4-4-1,0 0 2,0 0 0,0-5-1,0 5-2,0 1 2,0-2 1,0 1-1,0 1 0,0-2 1,0 1-1,0 0 0,0 0 1,0 0 0,0 0 0,0-5 0,0 6 0,0-2 0,0 1 0,0-4 1,0 4-4,0-1 3,0 2-1,0-6 1,0 6-1,0-6 0,0 6 0,0-2 1,0 1 1,0 4-1,0-4-1,0 0 1,0 0-1,0 4 2,0 0 0,0-4-2,0-5 0,0 6 1,0-1-1,0-1 0,0 2-2,0-1 2,0 0 3,-8 4-3,8-5 2,0 5 0,-8 0-2,8-3 0,0-2 0,0 1-1,0 4 4,0 0-4,0-3 1,0-2 0,0-2 0,0 7-1,0-5 3,0 1-2,-9 0 1,9 4 0,0 0 1,0-4 0,-8 0-2,8 0 0,-8-1 0,8 1 1,0 1 1,0-2-1,0 5 0,-8 0-2,8-4 4,-12 0-3,4-4 0,8 3 0,0 2 1,0 3 1,-13-4-2,5-1 0,0-2 0,0 2 3,-4 1-1,4-4-1,0 4 0,-5 0 2,1 4 1,1-4-6,-2 0 4,1 0-2,12-1 1,-9 5-3,9 0-1,0 0-17,0 0-24</inkml:trace>
  <inkml:trace contextRef="#ctx0" brushRef="#br0" timeOffset="241598">11710 7021 4,'0'0'2,"0"0"2,0 0 2,0 0 1,0 0 3,0 0 2,0 0-3,0 0-1,0 0-2,0 0-3,0 0 1,0 0 0,0 0-2,0 0-1,0 0 2,0 0-2,0 0 0,0 0 1,0-4 6,-9-1-4,9 2-1,-8-1 0,0-1-1,8-2 4,-12 2-1,3-3-3,2 4 1,-5-4-2,-1 0 0,-3-1 0,0-3-1,-5 0 2,-3 0-1,0 0-1,-5-4 1,-3 0 0,-1-5 0,1-3 1,-4-1-1,-6-4-1,2-2 1,-9-2 1,-4-4-2,-8-8 1,-8-3-1,-8-5 0,-4-9 0,-9-3 0,-3-4 1,-107-77 5,95 73-3,4-5 2,3 5-1,8 0 3,6 4-1,6 3 1,9 9-2,8 5-1,-41-35 0,62 55-1,4 3-3,7 10 1,5-2-1,4 6 2,3 2-2,5 5 0,4 0 0,0 3 0,8 2-1,-8-2 1,8 5-1,0 0 2,-13 0-2,5 0 1,-4 13 1,4-13-4,0 12-18,0-12-13,8 0-3</inkml:trace>
  <inkml:trace contextRef="#ctx0" brushRef="#br0" timeOffset="242240">9621 5190 11,'0'-5'21,"0"2"7,0-1-6,0 4-3,0 0-5,-8 0-4,8-5-2,-9 1 2,9 0-5,0 4-3,-7 0 1,7 0-2,-8 0-1,0 0 0,-21 0 0,9 0-2,-5 0 3,-7 0-1,-1-4 2,1 0-2,-5 0 0,5-4 0,-33-1-2,33 9 2,-34-7 2,54 2-2,0 5-1,3 0-1,9 0 3,0 0-3,0 9 2,4-1-1,5 0 1,-1 4 0,4 0-1,1 0 3,-2 5-3,6 4 1,-1-1 0,1 4 1,-6 5-1,22 48-2,-16-32 2,-2 4 0,27 56 0,-23-47 1,6-2 0,-1 1-2,33 46 3,4-11-15,-32-54-14,-1-14-20</inkml:trace>
  <inkml:trace contextRef="#ctx0" brushRef="#br0" timeOffset="243853">6626 4701 7,'9'0'12,"-1"-4"6,-4 0-2,21-20 8,-21 19-21,0 1-1,-4 4 1,0-8 7,0 4-5,0 4 1,0-5-1,0 2 1,0-6 0,-8-3 3,0 12-6,-1 0-2,-3-4 2,-5 0-2,2 4 0,-10 0 0,1 0 0,-33 0 1,24 0-2,1 0 1,-5 13 2,1 3-2,0 1 0,-6 2 0,2 2 0,4 3-1,-42 33 3,13 1-2,21 6-1,31-31 1,5-1-1,8 1 0,0 0-3,0-5 3,12 1 0,9-5 1,7-3-1,9-1-1,4-4 2,7-3-1,9-1 2,73 4-1,-65-16-1,1 0 0,-6 0 1,-4 0 0,-6 0-2,-10 0 1,-8 0 0,-3-4 1,-5 0 0,-7-1 0,-1-2-2,1-1 1,-6-1 0,2 1-1,-1 0 1,5 0 0,-2 4 0,2 0-1,-5-1-1,0 5-5,-4 0-9,0-3-10,-4-6-15</inkml:trace>
  <inkml:trace contextRef="#ctx0" brushRef="#br0" timeOffset="244450">7167 4689 7,'0'0'8,"0"0"8,0 0 0,0 0-7,4 0-3,1 0-4,-1 0-1,0 0 1,0 8-1,0 1 0,0-2 3,-4 5 1,0 0-1,0 0 0,0 0-1,0 5 2,0 3-2,0 4-2,0 5 1,0 0-1,0 7-1,0 1 2,0 4-2,-12 0 1,4 0-3,-1 32 2,-3-12 2,12-32-2,-8-8 0,0-2 0,8-6 0,-8-13 1,0 0-3,8 0-6,-13 0-8,13-13-12</inkml:trace>
  <inkml:trace contextRef="#ctx0" brushRef="#br0" timeOffset="245037">7302 4587 22,'15'12'24,"2"0"-11,-1 5-6,12 24-2,-11-17-4,31 65 2,-35-56-3,3 0 0,-4 4 1,0-6 1,9 42 3,-17-35-2,-4 2 1,0-2 0,-13 2 1,-3-3 1,-4-1 0,-5 1-2,-2-5 2,-2-4-2,-3-3 2,-38 11 4,34-36-6,-86 0 3,85-7-4,-28-13-1,45 7-1,3-3 0,5-37-2,20 37-1,29-17-32,-9 17 5,1-1-63</inkml:trace>
  <inkml:trace contextRef="#ctx0" brushRef="#br0" timeOffset="246271">7886 4860 6,'0'0'15,"-7"0"3,7 0-4,-9 0-5,9 0-1,0 0 1,-8 0 2,8 0-7,0 0 1,0 0-3,0 0 0,0 8-1,8-8 0,5 8 0,31 1 0,-12-9-1,42 7 1,-34 1-1,-3-8 0,-5 9 0,-4-9 0,-3 0 1,-4 7-1,-2-7-20,-19 0 0,-11 0-4</inkml:trace>
  <inkml:trace contextRef="#ctx0" brushRef="#br0" timeOffset="246656">7822 5149 14,'0'0'12,"0"0"4,4 0-2,7 0-6,10 0-3,4 0-3,3 0 1,4 0-3,5 0 1,-5 0 0,1 0 0,-1 0-1,-7 0 0,-5 0 0,-8 0 0,-4 0 0,1 0-1,-5 0 2,0 0-1,-4 0-6,0 0-13</inkml:trace>
  <inkml:trace contextRef="#ctx0" brushRef="#br0" timeOffset="247275">8719 4770 7,'-16'0'24,"-4"0"0,-1 12-12,-3 0-5,-42 25 1,47-20-5,-6-1 1,1 5-2,-1-2 2,-2 2-2,2 3 2,0 1-2,5-1-1,0-4-1,-8 26 0,28-26 1,0 1 0,0-2 0,7-2-1,9-1 0,9-4 1,7-3-2,54-9 3,-41 0-3,3 0 1,-3 0-10,-4 0-7,-1-13-21</inkml:trace>
  <inkml:trace contextRef="#ctx0" brushRef="#br0" timeOffset="247760">8983 4428 12,'0'0'11,"-8"0"3,8 0 0,-8 0 0,8 12-9,0 0-1,0 1 0,0 0 0,0 2 0,-8 2-2,8 3-1,-8 4 0,0 1 0,-1-1 1,1 4-1,0-2-1,-4 2 0,4-4-5,8-3-17</inkml:trace>
  <inkml:trace contextRef="#ctx0" brushRef="#br0" timeOffset="248652">9406 4457 24,'0'0'25,"-8"0"-13,8 0-7,0 0-1,0 0-3,0 0 0,0 12 0,0 0 0,0 0 1,0 5 0,0 3 2,0 4-1,0 1 0,0 3 0,0 5 0,0 33-1,-13-35-2,-6 35 2,6-38-2,1-3 0,4-1 0,-1-7 1,1-2-1,1 6 1,-10-21 21,17 0-20,0 0-1,0-8-1,0-1 1,0-19 2,0 8-5,0 0 3,-12-6-1,3 7 0,-3-6 1,1 5 1,2 4 4,-15-8 1,-25 7-6,32 17 0,6 0-1,-1 0 0,3 0 0,1 12-1,8 0 0,-8 37 1,8-29 0,0 1-2,4 0 3,4-1-1,5 0 0,-1 1 1,4-2-1,-4-2 1,0-1-3,20 12-8,-15-19-9,4-9-8,-2 0-59</inkml:trace>
  <inkml:trace contextRef="#ctx0" brushRef="#br0" timeOffset="249174">9604 4241 36,'0'0'29,"0"0"-12,0 0-7,0 0 0,0 0-5,0 8-1,-11 4-1,11 0-2,-12 9 0,-1-1-1,1 5 1,4 3 0,0 5-2,0 3 1,8 1-12,0-4-26</inkml:trace>
  <inkml:trace contextRef="#ctx0" brushRef="#br0" timeOffset="271623">14021 11109 3,'0'0'1,"-8"0"-1,-1 0 0,2 0 0,7 0 1,0 0 2,-8 0 3,-1 0-4</inkml:trace>
  <inkml:trace contextRef="#ctx0" brushRef="#br0" timeOffset="272138">13972 11109 17,'-8'0'0,"8"0"2,0 0 1,0 0 1,0 0 1,0 0-4,0 0 0,0 0 1,0 0 0,0 0 3,0 0 1,0 0-1,0 0-3,0 0-1,0 0 0,0 0 0,4 0-1,-4 0 1,4 0-1,0 0 0,0 0 0,-4 0 2,0 0-1,0 0 0,0 0-2,5 0 1,3 0 0,0 0 2,-5 0-2,1 0 1,-4 0 0,0 0 1,0 0 1,0 0 2,0 0-3,0 0 1,0 0-1,0 0 0,0 0-1,5 0-1,-1 0 0,0 0 0</inkml:trace>
  <inkml:trace contextRef="#ctx0" brushRef="#br0" timeOffset="273203">14021 11109 88,'0'0'1,"4"0"-1,0 0 1,0 0 0,0 0-1,0 0 2,1 0-1,-1 0 0,0 0 9,-4 0-6,0 7-4,0 26 1,0-33 0,0 0 1,0 0-4,0 8 3,0-1-3,0-7 3,0 13 0,0-5-3,0-8 3,0 9 0,0-2 2,0-7 0,0 0 0,0 21 3,0-13-3,0 4-2,0-3 1,0-9-4,0 12 2,0-12 2,0 8-2,0-8 2,0 8 1,0-8-1,0 9-2,0-2 1,0 1 0,4-8-1,-1 9 0,1-9 1,0 12-1,1-12 2,-5 13-3,4-7 1,4-6 2,0 13-2,0-5 0,-3-8 2,-1 9-1,3-2 0,-3 2 0,0-9-1,0 8 0,-4 0 1,0-8 1,5 0-2,-1 8 0,0 0 2,-4-8-3,8 9 2,0-9 0,1 0 5,-5 8 5,-4-8-2,3 12-9,1-12 0,0 0 0,-4 8 1,8-8 1,1 0 1,-5 0-1,4 0 3,-8 0-2,4 0-3,5 0 1,-9 0-2,0 9 2,4-9 0,-1 0-1,13 0-46,-7 0 3</inkml:trace>
  <inkml:trace contextRef="#ctx0" brushRef="#br0" timeOffset="274569">14468 10730 3,'0'0'2,"0"0"2,0 0 2,0 0 0,0 0 0,0 0 1,0 0 0,0 0 3,0 0-4,0 0-1,0 0-2,0 0 0,0 0-1,0 0 1,0 0-1,0 0 0,0 0 0,0 0 0,0 0-1,4 0-1,0 0 1,4 0-1,-4 8 1,0-8 1,5 0 2,-1 8-1,-4-8-1,3 8 0,-3-8 0,5 12-2,-1-3 1,17 7 6,-14-4-3,-3 0-2,1 0 1,3 0-3,0 1 3,1-1-3,-6 0 3,1 0-1,5 0 1,-1 1 0,-4-1-1,1 5-1,-6-5 1,5 4 0,-4-4 1,0 0 2,1 0 0,-1 4-1,0-4-2,0 0-1,-4-3 2,0-1-3,0 4 4,0 1 0,0-5 0,0 0-2,0 4 0,0-4 0,0 1 1,0 3 0,0-5-1,0 5 0,-12-3 1,3 3 0,1 1 0,8-1 0,-11-4 1,-2-1-1,13 2 0,-12-9 0,4 8-2,8-8 2,-13 13 0,13-13 6,-7 8-4,7-8 1,-13 8-1,5-8-4,8 0 1,-12 8-1,-1-8 3,13 9-3,-11-9 2,11 0 0,-8 0 0,8 7 1,0-7 3,0 0 2,0 0 0,0 0-1,0 0-1,0 0-1,0 0-1,0 0-2,0 0 2,0 0 2,0 0-2,0 0 4,0 0 0,0 0-1,0 0 0,0 0-4,0 0-2,0 0 0,0 0-4,0 0 3,0 0-15,0 0-36,0-4-38,-9-4-12</inkml:trace>
  <inkml:trace contextRef="#ctx0" brushRef="#br0" timeOffset="277333">7082 6097 5,'0'0'21,"0"0"3,0 0-10,0 0-8,4 0-3,-4 0-1,0 0 1,0 0-2,0 0 1,0 0-1,0 8 1,0-8 2,0 9-1,0-9 1,0 0 0,0 8 0,0-8-2,-8 12 0,0-12 0,8 9-1,-8-9 0,-1 0 1,9 0 1,0 0 0,-8 0 1,0 0 0,-4 12-1,0-12 0,0 7-1,-1-7 1,1 9 0,4-9-2,-4 0 0,0 8 0,4-8-1,-1 0 0,-3 0 1,5 0-1,-2 0 2,-3 8 0,4-8-1,-1 8 3,1-8-3,-3 0 1,-2 9-2,1-2 2,4-7-2,-5 12 0,2-12 0,3 12 1,-1 0-1,-3 1 0,0-1 0,3 0 0,9 5 0,-7-5 0,-1 0 0,8 0 2,0 5-2,0-5 0,4 12 0,7-12 1,2-3 0,-1-1-2,5-1 1,-2-7-1,6 9 2,0-1-1,-2-8 0,2 12-2,0-12 2,-6 13 0,2-13 0,3 12 0,-4-12 0,4 9 0,1-2 1,48 1 0,-49-8-1,-3 0 0,6 0 0,-14 0 0,-5 0 1,0 0-1,0 0 5,-4 0-2,0 0 2,0 0-3,0 0-1,0 0 2,0 0-2,0 0-1</inkml:trace>
  <inkml:trace contextRef="#ctx0" brushRef="#br0" timeOffset="278683">7647 6044 6,'0'0'21,"0"0"6,-8 0-8,8 0-9,0 0-2,-9 0-2,9 0-1,0 0-2,0 0-1,0 0-1,0 0 1,-8 9-1,8 3 1,0 0-1,0 0 1,0 4-1,-8 5 3,8 3-1,-8 5-1,-1-1-1,9 5 1,0 3 1,-7 1-3,7 4 1,-8 0-1,8-5 0,0 1 2,0-4-2,-8-5 0,8 0-1,0-4 2,0-3 0,0-5-1,0-4 1,0-3-3,0-9 5,0 0 2,0 0 0,0 0 3,0 0-3,0 0-1,0 0 1,0 0-4,0-9 1,0 1 1,0 0-2,0-4-1,0 0 0,0-4 0,0-1 0,0 5-2,0-4 3,0 3-1,0 1 1,0 0 0,0 4-1,-9-1 1,1 2-1,-12-6-3,8 9 4,0 4-1,-5 0 0,-3 0 1,0 0 0,-5 0-3,1 0 2,3 8 0,2-8 0,2 13 0,1-5 1,3-8 0,2 12-1,-1 0-1,3-3-1,9 3 1,0 0 1,0 1 0,9 11 0,-1-8 1,3-1-2,-3 2 1,1 0 0,-1-5 1,0 0-2,1 0 2,-5 0-2,3-3 1,5-1 0,5 0 0,-1-8 2,4 0-2,1 0-1,31-4 1,-3-8-1,-4 3-4,-4-10-66</inkml:trace>
  <inkml:trace contextRef="#ctx0" brushRef="#br0" timeOffset="279756">7411 5812 3,'0'0'5,"0"0"5,0 0 17,0 0-7,0 0-7,0 0-5,-8 0 2,0 0-4,-1 0-1,-3 0-2,5 9-1,-1-1 0,8 0-1,-13 4 1,1-3-1,3 2 1,1 2 1,1-1-1,-1 0 0,8-4 0,-13 0-2,13 5 0,-8-1 2,8 0-1,0 5 5,-8 3 2,8 0-3,-13 1-4,13-2-1,-11 5 3,3 1-2,-5 0-1,1 0 1,-1-5-2,6 0 1,7-4 1,-8 1 0,8-1-1,-8 0 0,8 0 0,0 1 0,0 19 2,0-19 0,0 3-2,0-3-1,0-2 0,0 6 1,0-5 1,0 0-1,0 1 0,0-1 0,0-4 0,0 5 2,-9-1 2,9 0 0,0 4 0,0 1-1,0-5-3,0 4 1,0-3-1,0-2 1,0 2 1,0-1-2,0 5 0,0-5-1,5 1 2,-1-5-1,0 0 0,-4 0 1,4 0-1,0 0 2,3 1 0,-3-1 0,5 0 0,3-3 0,5-9 0,-2 12 0,2-5 0,23 2 1,-19-9-2,-1 0-1,-4 0 0,-4 0 1,-3 0 0,-1 0-1,0 0 0,-8 0 1,4 0-1,-4 0-14,0 0-26,0 0-14</inkml:trace>
  <inkml:trace contextRef="#ctx0" brushRef="#br0" timeOffset="280876">7972 5882 9,'0'0'41,"0"7"-14,0-7-13,0 9-4,0-9-3,0 8 1,0 0-1,0-8 0,0 8-1,0 0 0,0-8 0,0 13-4,0-13 2,0 12 1,0 0 5,0 0-2,0 5-2,0-1-1,0 0-3,0 4-2,0 0 2,0 5 0,8 25-1,-8-26-1,0 0 0,0 4 0,0 0 2,0-3-2,0 4-1,0-5 1,0 5 2,0 0-1,-12-5 1,12 4-1,-13 0 1,5-2-1,1-2 2,7 0-1,-13 1 1,13-1 0,-8-5 0,0 2-3,-1-5 5,-3 1 5,5-1 2,-1 1 0,-1-5-3,-3 0-3,-1 1-3,1-1 3,1-5-2,-2 5-1,-3 0 1,-5 0-2,-3 1 2,4-5 0,-4-8 0,3 9 3,0-2-1,2-7-1,-2 9 0,5-9 4,4 0 0,-9 0 36,21 0-27,0 0 1,0 0-7,0 0 0,0-4-6,0-4-3,0-5-1,0 5 0,0 0-2,0-4 1,0 4-1,0-1-1,0 6 0,0-6 3,0 5-14,0 1-36,0-2-23,0 1-30,0-4-1</inkml:trace>
  <inkml:trace contextRef="#ctx0" brushRef="#br0" timeOffset="333409">18477 11352 8,'0'-3'17,"0"-3"7,0 3-7,0-6-5,0 6-4,0-1-2,0 4-2,0 0-1,0-4 0,0 0 1,0-5 4,0 5 1,0 1-2,0-2-1,0 1-2,-8 1 2,8 3-1,-7-5-3,7 5 1,0 0 7,0 0-8,0 0 2,-8 0-2,8 0 3,0 0 1,0 0 1,0 0-2,0 0 2,0 0-1,0 0-2,0 0-2,0 0 0,0 0 3,0 0-3,0 0-1,0 0 1,8 8-2,3 17 2,-2-13-2,3 3 1,0 6 1,16 28-2,200 285 3,-94-115-1,-85-137 1,-41-65-2,0-1 1,-3 4 13,-5-12-7,0-8 26,0 0-21,0 0 19,0 0-29,0 0-11,0 0-33,0 0-23,0 0-11</inkml:trace>
  <inkml:trace contextRef="#ctx0" brushRef="#br0" timeOffset="334152">19181 11800 42,'0'-8'22,"0"3"-2,0-2 17,0 7-31,0 0-2,0 0 5,0 0 4,0 0 3,0 0-1,0 0 1,0 0-1,0 0-6,0 0 3,0 0-6,0 0-2,0 0 1,0 7-5,0 6 0,0 0 0,0 2 0,0 10 1,0 3-1,0 5 1,0-1-3,0 9 4,0 0-2,0 3 0,4 1 2,0 0-6,0-4 6,-4 0-2,0-1 0,0-3 0,0-5 0,0-3 1,0-9 0,0 1 1,-8-5-1,-1-4 9,1-12 10,0 8 2,0-8 27,0 0-22,0 0-4,0 0-6,-5 0 4,1-8-4,1-1-10,-10-3-4,0 0-1,-7 0-2,-5-4 1,-36-8 5,29 8-1,-1 4-3,1-5 0,-5 5-8,4-1 8,1 5-2,3 0 0,9 3 2,3 2-1,9 3-1,4 0-2,12 0 0,0 0 0,0-4 2,0-1-4,0 5-3,0 0-18,12-3-34,8 3-34,5-4-11</inkml:trace>
  <inkml:trace contextRef="#ctx0" brushRef="#br0" timeOffset="335893">18242 12924 3,'-9'0'5,"9"0"6,0 0 6,0 0 2,0 0 0,0 0-7,0 0-4,0 0-1,0 0 3,0 0 1,0 0-3,0-4 3,-7 0 0,7-1-2,-8 5-1,-13-4 1,9 1-8,0-6 2,0 4 0,-4 2-1,-5-1-4,1-1 2,-5 2 1,2-1-1,2-1 1,-4 2 0,1-1-2,0 4 2,0 0 0,3 0-1,5 0 0,0 0 1,-5 0 0,21 0-2,-8 0 1,8 0-2,0 0 1,0 0 2,0 0-2,0 0 2,0 0-2,-8 0 1,-1 0-1,9 12 1,-11-12 0,-1 12 0,3 0 2,1 0-2,0 1 1,-8 15-2,4-11 1,4-1 1,-1-1-2,1 6 2,0 0 0,8-2 0,-8-2-1,0 4 1,0-5-1,-8 25 7,7-18-7,-3-2 0,5 0 1,-2-2 0,1-2 0,8 0-1,-8 15 6,8-32-4,0 9 1,0-9 1,0 7 0,0-7-2,12 29 4,-3-29-5,10 7 4,-2-7-3,-1 0 2,4 0 1,1 0-5,3 0 3,110 0-1,-20 0 0,-81 0-4,15 0-32,9-19-76,-49 11 75</inkml:trace>
  <inkml:trace contextRef="#ctx0" brushRef="#br0" timeOffset="336448">17787 13123 4,'8'0'1,"0"0"4,1 0 13,-5 0 3,0 0-7,0 0-9,0 0-2,-4 0-2,0 0 1,0 0 1,0 0-1,4 0-1,3 0 2,6 12 3,-1-12-2,5 0-2,7 9-1,5-9-1,3 0 0,5 0 0,35 0 1,-35 0-1,-9 0-3,-3 0-9,-5 0-7,1 0-10</inkml:trace>
  <inkml:trace contextRef="#ctx0" brushRef="#br0" timeOffset="337305">18709 12993 4,'0'0'9,"0"0"10,-8 0 1,8 0-5,-8 0-3,8 0-4,0 0 1,0 0-3,0 0 1,0 0-4,0 0 1,0 0 0,0 0 0,0 0 2,-12 0 0,4 12 4,0 0 0,-1 0 1,-3 1-2,-12 11 12,12-8-9,-1 1-4,-3-5-3,0 4-4,0 1 4,3-1-2,1-1 0,1 2-1,-2 3 6,1 1 7,3-5-7,-3 0-5,-16 33 4,20-36-6,0 3 3,8-8-3,0 1 0,-9-9 3,9 0-5,0 0 3,0 0-1,0 0 1,0 0-1,0 0-7,0 0-5,0 0-13,9-9-22,3 1-4</inkml:trace>
  <inkml:trace contextRef="#ctx0" brushRef="#br0" timeOffset="337895">18730 12972 9,'0'0'28,"-8"9"-5,8-9-8,0 0-7,0 0-2,0 0 0,0 0 0,0 8-1,0-8 2,0 0 5,0 0 2,8 0 1,0 0 2,3 0-6,6 0-2,-5 0-4,5 7-1,-2-7-2,6 0 0,0 0-1,-2 9-1,2-9 0,0 0 1,-2 0-1,2 0-1,-4 0 2,-2 0-1,2 0 0,-5 0-2,1 0-1,-9 0-9,-4 0-7,0 0-5,0 0 3,0 8 3,0-8 0,0 8-3,0-8-5</inkml:trace>
  <inkml:trace contextRef="#ctx0" brushRef="#br0" timeOffset="338481">18591 13224 14,'9'9'22,"-1"-9"-4,0 0-9,0 0-2,1 0-4,-2 8 2,-7-8 0,4 8-1,0-8-2,0 0 1,25 8-1,-17-8 0,0 8-4,5-8 3,3 13-1,0-13 0,5 0 0,-2 0 0,-2 8 0,0-8-6,11 0-37</inkml:trace>
  <inkml:trace contextRef="#ctx0" brushRef="#br0" timeOffset="339348">19193 13184 5,'0'0'10,"0"0"12,-8 0 1,8 0-2,-9-3 0,9 3-2,0-6-3,0 3 1,-8-1 1,8 4-1,0 0 1,0 0-2,0 0 0,0-5-2,0 2 1,0-1-3,0 4-1,0 0-2,0 0-2,0 0-3,0 0-3,0 0 2,0 0-4,8 0 1,5 0 1,-1 0-3,4 0 1,-4 0 0,1 0 0,-1 7-3,-1-7-10,-2 12-14,-1-12-6,0 9-2,1-1-53,-9-8 64,0 0-6</inkml:trace>
  <inkml:trace contextRef="#ctx0" brushRef="#br0" timeOffset="340140">19124 13403 11,'0'0'29,"0"0"-8,0 0 6,0 0-22,0 0 2,0 0-4,0 0-1,0 0-1,8 9 3,0-1-2,4-8-2,0 8 0,5-8 0,-1 0 1,0 0 0,17 0-2,-5 0 3,-16 0-2,-8 0 0,0 8 1,-4-8 1,5 0-3,-1 9 1,-4-1-1,4 0 2,4-8-1,-4 8 0,-1-8 0,6 0 0,-5 0-2,4 0-7,-4 0-9</inkml:trace>
  <inkml:trace contextRef="#ctx0" brushRef="#br0" timeOffset="343386">19880 13217 34,'0'7'24,"0"-7"-8,0 0-7,0 0-4,0 0 3,0 0-1,0 0-2,0 0-2,0 0 0,0 0 3,0 0 1,0 0 1,0 0 1,0 0-2,8 0-2,-4 9 3,3-9 1,2 0-1,15 8 3,-11-8-7,2 0-4,2 0 0,-1 0 1,0 0 2,0 0-3,1 0 0,0 0 0,-2 0 0,2 0 0,-1 0 1,-3-8-2,-6 4 1,1-1 4,4 2-4,-3-6 0,-1 1 1,0 0-1,-4 0 0,0 1-2,4-6 3,-4 1 1,0 0-1,-4 0-1,0 3 2,0-3-2,0 0 2,0-1 1,0 5 1,0 0-2,-12 0-2,-4 0 1,4-4 0,-5 3 0,-2 9 0,2 0-3,0 0 1,5 0 3,-3 0-2,-2 0 0,0 0 0,1 0-1,-4 12 2,0 0 0,0 1-2,-1-1-1,-15 21 4,20-16-4,3 3 2,-3 0 1,3 0-1,2-4 0,-6 0-2,9 1 3,0-1 0,8 1 0,-9-5-1,9 4-1,0-4 1,0 1-2,0-1 3,0 0-1,13 0-2,3 0 4,5-12-1,-1 13-2,9-13 2,-1 12 0,5-12-1,-5 8-1,5-8 3,-5 7-2,1-7 0,-6 0 0,-2 0 2,-4 0 0,-6 0 3,-3 0 0,0 0-2,-3 0 5,-1 0 4,-4 0 1,0 0 5,0 0-13,0 0-2,0 0-5,0 0 1,0 0-2,4 0-7,0 0-17,4 0-13,0 0-12,4-3-2</inkml:trace>
  <inkml:trace contextRef="#ctx0" brushRef="#br0" timeOffset="344120">20809 13103 3,'4'-4'6,"1"4"7,-5 0 9,0 0-3,0 0 4,0 0-13,0 0 14,0 0-17,0 0-2,-12 0 0,0 0-3,-5 12 1,-84 49 10,76-45-12,5 0 1,-4 1-1,3 3 1,5 0-2,0 1 1,3 15 0,13-19-1,0-1 1,0 0-1,0 0 3,13 1 0,31 32 5,-6-17-2,-23-11-6,29 27 4,-35-35-3,-5 3 3,-4 0 2,0 0 0,0 1 0,-13 0-4,2-2 3,-5 1-2,-16 17 4,15-17-6,-4-4 2,1 0 1,0 0-1,-5 1-1,1-5-3,-5-8 1,6 8 1,-2-8-1,4 0 0,1 0 0,4 0 0,4 0-2,12 0-13,0-4-20,0-8-7,0-4 2,12-5-11</inkml:trace>
  <inkml:trace contextRef="#ctx0" brushRef="#br0" timeOffset="344792">20489 13388 7,'0'8'33,"-9"-8"-5,9 0-6,-8 0-10,8 0 1,-8 0-4,8 0 0,0 0-3,0 0-2,0 0-2,0 0 1,0 0 1,0 0-2,0 0-1,0 0 3,0 0 4,0 0-1,12 0 7,1 7 0,-1-7-1,5 0-1,6 0-2,6 0-4,-1 9-1,5-9 2,-1 0-1,9 8-1,-4-8 3,-1 8-4,0-8 0,-3 0-2,-5 0 1,-3 0 1,7 0-2,-23 0 7,-1 0 3,-4 0 5,-4 0 0,0 0 5,0 0-5,0 0 2,0 0-8,0 0-1,0 0-3,0 0-3,0 0-2,0 0 0,0 0-1,0 0-2,0 0-13,0 0-32,0 0-28,0 0-23,-8 0-2</inkml:trace>
  <inkml:trace contextRef="#ctx0" brushRef="#br0" timeOffset="358937">14874 5618 3,'0'0'2,"-8"0"4,8 0 10,-8 0 8,8 0 3,0 0-23,0 0-1,0 0-1,0 0-1,0 0 1,0 0-1,0 0 0,0 0 0,-8 0 0,8 0 1,0 0 0,0 0 1,0 0 1,0 0-3,0 0 1,0 0 0,0 0 1,-8 0-2,0 0-1,-9 0-1,5 0 1,4 0 0,8 0 1,0 0-2,-8 0 1,8 0 1,-12 7-3,12-7 4,-9 0-1,9 0-2,-8 8 1,8-8 1,-12 0 2,12 0 0,-8 0-3,0 0 0,0 0 0,8 0 1,0 0 0,0 0 0,-8 0-1,-1 0 0,1 9 1,0-9 0,8 0-2,-12 0 1,0 0 1,4 0-1,0 0 0,-1 0 1,9 0 0,-11 0-1,11 0-2,-13 8 2,1-8 0,0 0 0,-1 0 0,6 8 0,-1-8 0,8 9 0,-9-9 0,9 0 1,-33 6 1,10 15-1,14-21-1,1 0 0,0 0 1,8 9-1,-8-9 0,8 7 1,-9-7-1,-2 17-1,3-9 3,8 8-2,-9-16 0,1 13-3,8-13 4,0 12-1,-24 12 1,24-15 0,0-1-3,0 0 3,0 0-1,-8 8 0,8-4 0,-8 0 0,8-3 0,-9 3 0,9-5 1,0 2-1,0 3 0,0-4 0,0 0 0,0 5 0,0 0 1,0-6-1,0-7 1,0 12-1,-8 1 0,8-13-1,-8 12 1,8-12 1,0 11-1,0-2 0,0 3 0,0-4 1,0 0-1,0 1 0,0-1 0,0-1 0,0 2 0,0-9 2,0 12-4,0-3 3,0-2-2,0 2 1,4-1 1,0-8 0,4 12-1,-3-3 0,3-9 0,0 7 1,-1 2-2,6-9 1,-1 8-1,-4 0 1,1-8 0,3 12 2,-5-12-2,2 12 0,-1-12 0,0 8 0,5 1-1,-1-9 1,-1 7 1,2-7 1,-1 9-2,1-9 0,-1 12-1,28-4 2,-23-8-1,-2 0 0,6 0 1,0 8-1,-2-8 0,2 0 0,-4 0 1,-2 0-1,2 0 0,-1 0 2,-4 8-1,-4-8-3,4 9 2,-3-9 0,-1 0 0,0 0 0,-4 0 1,3 0 1,-2 0-3,-1 0 1,4 0 1,0 0-1,1 0 0,-1 0 0,4-5 2,0 1-2,-4 0-1,4 0 1,1 0 0,-5-4 1,-1 4 0,1 0 0,1-4-1,-1 4 0,0-4 0,1 4 0,-5-5 0,0 1 1,0 4 0,-1 1 0,1-2 1,-4-3 1,4 4 0,5-4-1,-5 4-2,0-4 0,0 3 0,0 1 0,-4-4-1,4 4 2,0-4 1,1 0-2,-5 0 0,0 0 0,4 4 0,-4-5 0,4 5 1,-1-4-1,-3-1 0,0 2 1,0-1-2,0-1 1,4 1 0,-4-15 2,0 10-2,0 5 0,0 4 0,0-13-1,0 10 2,0-2-1,0 1 2,0 0-3,0 4 2,0-17-2,-15-4 1,15 18 1,0-1-1,-9-1 0,1-3 1,8 8-1,-8 1 2,8-2-2,0 1 0,0 1 0,0-6-1,-8 5 1,-1 0 1,9 0-1,-19-9 1,19 10 0,-9-2-1,9-2-1,-8 2 2,8 1 0,-32-20-3,32 15 4,-12 5-4,12 0 4,-9 4-2,9-4 0,-12 0 0,12 0 0,-8 0 1,8 0-1,0-4 0,-12 4-1,-17-21 1,1 8 2,28 17-2,0-3 0,-8-6 0,8 6 0,-8-1-1,0 0 0,8 0 1,-9 0 0,9-1 0,-12 5 0,12 0-4,-11 0-8,11 0-10,-9 0-3</inkml:trace>
  <inkml:trace contextRef="#ctx0" brushRef="#br0" timeOffset="366857">15053 4904 3,'0'0'2,"0"0"0,0 0 0,0 0-1,0 0 0,0 0 0,0 0 1,0 0 2,4 0 2,-4 0 2,0 0-1,0 0 2,0 0 0,4 0-3,-4 0-2,4 0-1,-4 0-1,0 0-1,0 0 0,0 0 1,0 0-1,0 0 0,0 0 1,0 0-1,0 0 0,0 0 0,0 0 0</inkml:trace>
  <inkml:trace contextRef="#ctx0" brushRef="#br0" timeOffset="367756">15065 4904 85,'0'0'1,"0"0"2,0 0-1,0 0 1,0 8 0,0-8-1,0 9-1,-8-9 0,8 0 1,-8 0 1,8 0-4,0 7 3,0-7 0,0 0-3,0 9 1,0-1 0,0-8 1,0 8 0,0 4 2,-9 0-1,1 0 3,8-12-2,-7 9-5,-1-9 4,8 8-2,-9-8 0,9 9 0,0-9 1,0 0-2,0 7 2,0 2 0,0-1-2,0-8 2,0 0-2,0 8 1,0 0 0,0 8 0,0-6 1,0-3-2,0 1 1,0 4 2,0-3-2,0 3-2,0-12 4,0 12-2,0 0 0,0 0 1,0 1-1,0-1 2,0-5-2,0 2 1,0-1 0,0-8 1,0 9-1,0-9 1,0 12-1,0-4-1,0 0 0,0 8 1,0-8-1,0 1 0,0 22 1,0-18 0,0-1 1,0-3-4,0 18 3,-8-14-1,8 3 1,0 1 0,0 0-1,0-2 1,0 2-2,0-1 1,0-3-2,0-2 3,0 6-1,0-2 2,0 2-1,0-1-1,0 1 0,0-1 2,0 0-1,0 5-1,0-6 3,0 3-1,0-3-2,0 1 2,0 1 1,0-1 0,0-4 0,0 5-2,0-4 0,0-1 0,0 3 2,0-2-3,0-1 0,0 4 0,0-4 1,0 0-2,0 0 2,8 5 1,1-5-1,3 0 1,-1-4-2,2 1 0,-1 3 1,1-4-1,-2-8 0,1 9 1,1-9-1,3 0-1,4 0-4,5 0-28,0-12-28</inkml:trace>
  <inkml:trace contextRef="#ctx0" brushRef="#br0" timeOffset="368423">15605 4974 2,'0'0'1,"0"0"0,0 0 4,0 0 27,0 0-14,0 12-8,0-4-5,0-1 2,0 2 0,0 3-2,4 1 0,-4 3-3,0-3 1,0 7 0,0 4 3,0 4 0,0 5-2,0 4-3,0 4 0,0 64 2,-11 22-2,2-63-1,-3 2 1,-5-5-2,-2 0 2,-27 45 4,-30 16-3,43-93-1,1-1-5</inkml:trace>
  <inkml:trace contextRef="#ctx0" brushRef="#br0" timeOffset="370890">17722 13969 13,'0'0'17,"0"0"1,0 0-4,0 0-3,0 0 0,0 0 2,0 0 3,0 0-6,0 0 1,0 0-3,0 0 2,0 0 0,0 0-1,0 0 4,0 0 1,0 0 12,0 0-15,0 0-3,0 0 0,0 0-3,0 0-2,0 0 0,0 0-2,0 0 1,0 0-4,0 0 4,0 0-3,8 8 2,-4 1-3,4-9 2,1 8 1,3 1-1,0-9-2,4 12 5,-4-12-3,1 12 1,3-12 0,-4 8-1,0-8 0,0 0 3,1 0-7,-2 0 5,14 0 1,-13 0-1,1 0-3,-6 0 2,1 0 2,-3 0 1,-1 0-3,0-4 0,4-5 1,-4-3-1,4-12 3,-8 12-3,0-5 0,0 0 2,0 2-1,0-1-3,0-1 2,0 5 2,0-4-2,0 3 1,0 1-4,0 0 3,-12 0 2,0 0-4,-1-1 2,-2 5 0,-2 0 1,5 0-1,-1 0-1,2-1 3,-1 6-2,-5 3 1,5 0-1,0 0 0,4 0-1,0 0 0,-1 0 1,1 8-1,8-1 0,-12 2 1,0-1 0,0 4 0,0 5 0,3 0-2,1-2 0,-4 6 4,0 4-2,-4 3 2,3-4-4,1 4 3,-4 1-1,4-1-1,0 1 1,3-4 0,9-1 1,-8 4-3,8-3 3,0-1-3,0-4 3,0-3-3,0 0 2,0-2 1,0-3-1,8 1-1,5-1 2,-1-4-3,5 0 3,2-8 2,30 0-2,-20 0-1,28 0 1,-34-4-5,2-5-18,-4 2-16,-1-5-12,0-5 0,-3 1-59</inkml:trace>
  <inkml:trace contextRef="#ctx0" brushRef="#br0" timeOffset="371580">18279 13632 14,'0'0'28,"0"8"-12,0-8-8,0 0-3,0 0 1,0 8-1,0-8-2,0 12-1,0-12-1,0 12 1,0-3 0,0 3 1,0 1 3,-8-1 4,8 0-5,-9 4-3,9 4 0,-8 0-1,8 1 0,-8-1 0,8 4 0,-8 1-1,0 15 0,8-19 1,0-5-1,0 0-1,0-3-21,0-13-23</inkml:trace>
  <inkml:trace contextRef="#ctx0" brushRef="#br0" timeOffset="372890">19034 13839 8,'-7'0'10,"7"0"5,-9 0-2,9 0-3,-8 9-4,0-9 1,8 0-1,-13 0-2,1 0 0,5 0-1,-6 0 0,1 8-1,4 0 1,-1-8-1,-2 12-2,-1 0 0,-1-3 1,1 3-1,-1 0-1,6 0 2,-5 0 0,-1 0 1,1 0 1,-1 5-2,6 3 0,-5 1 0,4-1 0,8 0-1,-13 1 2,13-2-3,0 2 2,0 0 0,0-2 0,0-2 0,0-1-1,0 1 1,0 3 2,0-3-3,8-1 2,-3-1-2,-1 2 1,0-1-1,0 0 0,0 1 4,-4-5-4,0 0 0,0 1 1,0-1 1,-8 0-2,-5 0 3,1-3-1,0-9 0,-4 12 0,-5-12-1,1 12 0,-4-12-1,-1 7 0,1-7 0,4 9 0,-1-9 0,1 0 0,4 0 0,-1 0-2,2 0 2,-2 0-9,5-9-9,-1 2-6,13-1-9</inkml:trace>
  <inkml:trace contextRef="#ctx0" brushRef="#br0" timeOffset="373403">18612 14161 22,'0'0'27,"0"0"-4,0 0-4,0 0-9,0 0-1,4 0 1,0 0-2,4 0 1,-3 0-3,2 0-1,1 0-3,0 0 1,5 0 0,-1 0-2,4 0 2,4 0-1,1 0-1,3 0-1,5 7 1,-1-7-2,1 0 3,-1 0-1,-4 0-1,-4 0 0,-3 0 0,-5 0 0,-4 0 2,-4 0-1,-4 0-2,0 0-6,0 0-5,0 0-10,0 0-7,0 0-4</inkml:trace>
  <inkml:trace contextRef="#ctx0" brushRef="#br0" timeOffset="374117">19290 13880 10,'0'0'16,"0"0"5,0 0-4,0 0-8,0 0-4,0 0 1,0 0-2,0 0-1,0 0-1,0 0-1,0 0 0,0 0 0,0 0 3,0 12 5,-8 0 5,8 0-1,-17 29 5,10-21-15,-1 1-1,-4-1 0,-1 5 0,1-1 0,0 1 0,4 2-1,-4-2-1,3-1 1,1 2 0,0-2-3,-4-4 3,4-3 0,8-5 0,-12 0-1,12 0-5,-13-12-16,13 0-17,-8 0-13</inkml:trace>
  <inkml:trace contextRef="#ctx0" brushRef="#br0" timeOffset="375087">18791 13733 4,'0'0'8,"0"-3"6,0-2 5,0 5-2,0-4 10,-8 1-5,-5-2-10,13 5 2,-8 0-3,8 0 3,0 0-3,-8 0-3,0 0 3,8 0-10,-20 0-1,-5 20 3,13-11-2,-16 15 0,7-8 0,1 9-1,0-1 2,-1 1-1,-3 4-1,-25 31 0,25-28 2,-4 6-1,-1-6 1,5 4-2,-1-3 1,0 4-1,6-5 2,-6 5-1,5-1 0,0 1-3,-1-4 5,5 0-3,4-1 0,12 0 0,0 95 0,8-99 2,-1-4-1,6-3 1,16 15-10,-14-23-23,6-6-14,0-7-11</inkml:trace>
  <inkml:trace contextRef="#ctx0" brushRef="#br0" timeOffset="376252">19550 13957 9,'0'-4'10,"0"0"9,0 4-1,0-4-3,0-1-2,0 5-1,0 0 0,0 0 1,0 0 0,0 0-3,0 0 0,0 0 1,0 0-1,0 0 6,0 0 0,0 0-3,0 0 0,0 0 0,0 0 0,0 0-5,0 0-4,0 0-2,0 9-2,0-1-2,4 4 2,4 1 2,-4-1-1,0 4 0,-4 1 1,5 7-2,-5 1-2,0-1 2,0 4 3,0 0-2,0 1 1,0 0 0,0 0 4,0-1-2,0 0-1,0 1 2,0-1-1,0 1 2,0-4 3,0-1 1,0 0-2,0-4 2,-9 1 2,1-6 0,0 2-6,-33 41 13,29-43-13,1-2-3,2-1 1,1 3-2,-4 2-1,-5 8 4,-2-1 0,19-24-1,-21 9 30,21-9-21,0 7 22,0-7-14,0 0-6,-8 0-3,8 0-6,-9 0-5,9 0 4,0 0-3,0 0 1,0 0-2,-23-36-413</inkml:trace>
  <inkml:trace contextRef="#ctx0" brushRef="#br0" timeOffset="435812">21264 2915 4,'0'0'1,"0"-5"0,0 5 2,0 0 5,0 0-3,4 0 0,-4 0 6,0 0-7,0 0-3,0 0 1,0 0-1,0 0 0,0 0 2,0 0-2,0 0-2,4 0 3,-4 0 4,0 0-2,0 0-1,0 0-1,0 0-1,0 0 0,0 0 0</inkml:trace>
  <inkml:trace contextRef="#ctx0" brushRef="#br0" timeOffset="436080">21272 2910 71,'0'0'1,"0"0"0,0 0 2,0 0-1,0 0 1,0 0 1,0 0-1,0 0 3,0 0 1,0 0-3,0-4 1,0-4-4,5 4-1,3-4 0,-4 4 1,0 0 1,-4-4 1,0 4 0,0-1-2,0 1 0,0 4 1,4 0-1,0 0-1,1 0 0,-5 0 1,0 0-2</inkml:trace>
  <inkml:trace contextRef="#ctx0" brushRef="#br0" timeOffset="436288">21306 2857 124,'0'0'1,"0"0"0,0 0-2,0 0 2,0 0-2,0 0 2,0 0-2,0 0 0</inkml:trace>
  <inkml:trace contextRef="#ctx0" brushRef="#br0" timeOffset="436891">21306 2866 124,'0'8'0,"0"0"0,0 1 0,0-2 0,0 5 1,0 0-1,0-3 1,0 3-1,0-4 0,0 0-2,0 8 2,0-3 0,0-1 0,0 0 0,0 0 0,0 0 0,0 1 0,-9 27 1,9-11-1,0 3 0,-20 9 1,20-29-2,-9 5 1,-6 31 0,15-31 0,-13-1 1,5 0-1,0 1 0,8 2 0,-13 2 0,13 0 0,-11-5 1,3 1-1,8 2 0,-8-2 0,8-4 0,-9-2 0,9-3 0,0 4-1,-8-3 2,0 3 0,-1 4-3,-2 17 2,3 20 0,0-37 0,8-4 1,-9 0 0,9 0-2,0 1 1,0-5 1,0 4 0,0-12 0,0 0-2,0 0 0,0 0 2,0 0 0,0 0 0,0 0 2,0 0 0,0 0-2,0 0 2,0 0-2,0 0 1,0 0-9,0-8-19</inkml:trace>
  <inkml:trace contextRef="#ctx0" brushRef="#br0" timeOffset="437464">21078 3346 7,'0'0'8,"0"-5"4,0 2 4,0-1-1,0 4-6,0 0-2,0 0-3,0 0 1,0 0-2,0 0-1,0 0-1,0 0 0</inkml:trace>
  <inkml:trace contextRef="#ctx0" brushRef="#br0" timeOffset="437781">21078 3334 91,'0'0'0,"0"7"0,0 5 1,0 0-1,0 5 0,0 4-1,0 4 2,4 3 0,0 0-1,4 5 1,-4 3-1,0-3 0,-4 3 0,0-2 1,0-3-1,0 2-1,0-4 1,0-4 1,0-1-2,0 0 1,0-4 1,0 1 1,0-6-2,0 2 2,0-1-1,0-3 2,0-1-1,0 0-1,0-4-1,0-8 2,0 9-2,0-9-1,0 7 2,0-7-2,0 9 1</inkml:trace>
  <inkml:trace contextRef="#ctx0" brushRef="#br0" timeOffset="437960">21102 3981 115,'0'0'6,"0"0"4,0 0 0,12-9 2,58-39-5,-38 27-7,1 1 0,3-5 2,0 5-1,-3 0 0,-5 4-1,-7 0 1,-5 4-1,-3 3 0,-6 1 0,-3 0 0,-4 8-5,0 0-8,0 0-8,0 0-8,-7 0-17</inkml:trace>
  <inkml:trace contextRef="#ctx0" brushRef="#br0" timeOffset="455817">21837 8576 7,'0'-8'11,"0"4"9,4 1-5,4-2-3,-3 1-5,3 0-3,-4 0-2,-4 4-1,0 0 1,0 0 2,0-4-1,0 4 2,0 0-1,4 0-1,0 0 1,-4 0 0,0-4 3,0-1-2,0 1 2,0 4 0,0 0 0,0 0-2,0 0-1,0 0 2,0 0 4,0 0 0,0 0 0,0 0-1,0 0 0,0 0-1,0 0 3,0 0-6,0 0 1,0 0-4,0 0-1,0 0 0,0 0 2,0 0-2,0 0 0,0 13 0,0-1-1,0 0 3,0 25 2,0-17-4,-8 4 3,8 1 0,0-1-2,0 1 1,-8-1 1,8 0-2,-9-3 1,9-1 1,-8 4-1,1-3-1,7 3 2,-12 1 1,3-1-3,1-3 1,8-1-2,-12 0-1,12-3 2,-9-1-2,9-4 1,0-12 3,0 8-3,0-8-2,0 0 3,0 0-4,0 0 5,0 0-2,0 0-3,4 0 2,9 0 0,3 0-5,1-5-39,3-2-17,0-5-6</inkml:trace>
  <inkml:trace contextRef="#ctx0" brushRef="#br0" timeOffset="456631">21687 8841 45,'0'0'22,"0"0"66,0 0-73,0 0-12,0 20 0,4 1 3,13 7-2,-9-12-1,-1 5-1,2 3 0,-5 0 1,0 25-1,-4 77 3,0-106-2,0 18-2,0-26-1,0-4 3,0-8 2,0 0 54,21-17-10,15-27-39,-16 15-5,4 0 0,1-2-4,3 2 4,-7 0-3,19-20 3,46-16-6,-62 58-2,0-2 0,-3 1-17,-1 4-13,9 0-51,-25 4 41,-4 0 6,0 12 3,-13-12-8</inkml:trace>
  <inkml:trace contextRef="#ctx0" brushRef="#br0" timeOffset="459499">21123 10098 9,'4'0'10,"0"0"8,-4 0-2,0 0-4,0 0-4,0 0-2,0 0-1,0 0-2,0 0 1,0 0-3,0 0 0,0 0 0,0 0-1,0 0 7,0 0 10,0 0-8,0 0-1,0 0 4,0 0-3,0 0-1,0 0 0,0 0-4,0 0 1,-8 0-3,8 0 0,-13 0 3,13 0-2,-12 0-1,12 0 1,-12 0 2,4-4-1,-25 0 1,22 4-3,2 0 0,-3 0 0,0 0-2,-1-5 2,2 5-1,-2-3-1,-28-6-2,21 9 2,4 0 0,-1 0 2,2 0-2,-2 0 0,1 0 0,0 0 0,0 0-1,-37 0 2,40 0-1,1 0 0,4 0 1,-1 9 1,-14 3-4,6-12 3,5 8-1,-12-8-2,12 12 2,-5 1 0,-3-5 0,-4 0 1,-1-8-1,1 13 0,-1-5 0,5 0 0,0 0 0,-1 4 0,1 1-1,0-5 1,-1 5 1,1-1-2,0 0 1,0 4 2,4-1-2,-45 60 0,40-47 0,-15 36-3,15-31 5,6 0-3,-2 4 1,0-1 1,1-3-1,5-1-1,2 86-1,13-97 4,5-6-2,2-2-2,6-1 2,-1-4-1,4-8 3,29 9-1,-25-9 2,5 0-1,-5 0-4,1 0 1,-1 0 2,-4 0 0,1 0 0,7 0 0,-20-5-2,4-3 3,12-12-2,-11 8 3,-5 0-3,0-1-1,0 1 1,1 0 3,2-4-3,2-5 2,-9 9-1,0 0-1,-4 0 0,0 0 2,0-1-1,0-4 2,0 5-1,0 0 0,-61-52 9,44 55-10,6 2-2,-2 2 3,5-2 0,8 7-3,0-5 1,0 1-2,0 4-1,0 0 1,0 0 0,4 0 3,9 0-3,2 0 3,6 0-3,4 0 2,3 0-1,1 0 2,-1 12-1,-4-12 0,4 9 0,-3-9 0,-1 0 2,-3 0-3,-1 0 1,4 7 0,-3-7 1,3 9-1,-4-9 0,-3 0-1,-2 0 1,-2 0 0,-5 0 1,0 0-1,-4 0-2,0 0 4,-4 0 0,0 0 4,0 0-5,0 8 2,0 0-1,0 4-3,-12 0 1,0 0 0,-1 5 0,-2 2 0,-2 2 0,-3 4 0,-21 28 1,17-28 1,0 3-3,-1-4 2,1 0-1,-1-3 1,6-5-1,-2-4-5,8 0-15,1-3-14,12-1-56,0-8 40</inkml:trace>
  <inkml:trace contextRef="#ctx0" brushRef="#br0" timeOffset="460205">21333 10290 30,'0'0'25,"0"0"-7,0 0 1,0 0-4,0 0 1,0 0-3,0 0-5,0 0-3,0 0 1,0 0 0,0 0 0,0 33 1,-8-17-1,1 4 7,-1 5-1,-5 3-7,1 5-1,-1-1-1,2 5 2,-5 0 1,-1-1-2,0 4 1,-2 2-3,2-2 1,-3-3 0,0-1-1,3-3 0,5 0-1,0-9-3,0 0 3,4-3 0,8-5 0,-8-4 1,12-12-58,8-12 22,4 0 0</inkml:trace>
  <inkml:trace contextRef="#ctx0" brushRef="#br0" timeOffset="460612">21240 10681 4,'0'0'13,"0"0"12,0 0-8,0 0-8,0 0-3,0 0-4,0 0 0,0 0-1,0 0 1,5 0 0,3 12 0,0-12-2,-1 8 1,6-8-1,-1 0 0,5 8 1,-2-8-1,6 0 0,0 8 1,-2-8-1,2 0 0,0 0 0,-2 0 0,2 0 0,0 0 1,-2 0-3,2 0 2,0 0-7,-2 0-4,6-3-4,-1-6-10</inkml:trace>
  <inkml:trace contextRef="#ctx0" brushRef="#br0" timeOffset="461299">21712 10238 4,'0'0'13,"0"0"16,0 0-7,0 0-10,0 0-5,0 0 2,0 0 7,0 0 0,0 12-5,0 0-1,-8 4-2,-1 0 2,1 4-2,0 5 0,0 4-2,0-1-3,-4 5 1,0 3 1,-1 5 4,1 0 0,0-1-3,0 0-1,0-3 1,-1 0-2,1 0 4,0 0-1,0-1 0,0-8-1,-12 29 1,11-32-4,1-1 1,12 1-1,-12-5 0,12-4-1,-13-3 1,6-1-3,7-12-1,0 8 3,0-8 2,0 0 3,0 0 23,0 0-9,0-5-18,0-2-1,11-22-4,-2 16-15,-1 1-34,0-4-21,-4-4 1,0 0 0</inkml:trace>
  <inkml:trace contextRef="#ctx0" brushRef="#br0" timeOffset="462300">21967 10547 19,'0'0'28,"0"0"-7,0 0-9,0 0-5,0 0 1,0 0 5,0 0-2,0 0-3,-8 0 7,8 0-4,0 0 2,0 0 0,0 0-2,0 0 0,0 0 0,0 0 3,0 0-3,0 0-2,0 0-1,0 0-3,0 0-2,0 0 3,0 0-4,4 0-1,9 8 0,-1-8 0,5 0 1,2 0-3,-2 0 1,3 8 1,0-8-1,-3 0 0,-1 0 0,-4 0 0,-4 0 0,0 0 0,0 0 0,-3 0 0,-1 0 0,-4 0-2,0 0-1,4 0-8,0 0-4,0 0-9,0 0-3,-4 0-2,0 8-63,0-8 22</inkml:trace>
  <inkml:trace contextRef="#ctx0" brushRef="#br0" timeOffset="463089">21931 10791 4,'0'0'4,"0"0"4,0 0 8,0 0 0,0 0-3,0 0-6,0 0-1,0 0-1,0 0 3,0 0 4,0 0-10,0 0 0,0 0 1,0 0 1,0 0-2,0 0 0,24 0 0,-8 0-1,5 0-2,3 8 1,1-8 1,-1 7 0,0-7-2,1 0 1,-1 9 0,-3-9 2,-1 0 0,0 0 1,1 0-2,-5 0 1,-4 0 1,-4 0-1,-8 0 2,0 0 3,0 0 2,0 0 1,0 0 3,0 0 10,0 0-14,0 0-1,0 0-4,0 0-1,0 0 0,0 0-2,0 0 0,0 0-3,0 0-7,0 0-63,0 0 19</inkml:trace>
  <inkml:trace contextRef="#ctx0" brushRef="#br0" timeOffset="466406">23048 10424 10,'8'0'18,"-4"0"1,0 0-5,1 0-5,-5 0-2,0 0 4,0 0 0,0 0 0,0 0-3,0 0 9,0 0-5,0 0-2,0 0 0,0 0-4,0 0 0,0 0 3,0 0-2,0 0 0,0 0 0,0 0 0,0 0 3,0 0 1,0-4-6,0-4 1,0-4 1,0 4 0,0 0 0,0-5-6,0-2 4,-9 3-3,9-2 2,-8-2 0,8 4-1,0 0 1,0 3 1,0 2 1,0-1-1,-12-1 0,12 5 0,-12 1-2,0-2 0,-1 1-1,1 1 0,1 3 0,-6 0-1,-4 0 0,2 0-3,-6 0 3,4 0-1,-2 7 2,-26 14-2,28-9-2,1 0 2,0 0 0,3 4-2,1 1 2,3-1 1,6 4-2,-1 5 1,8-4-1,0-5 1,0 4 0,0-4-1,0-4 1,8 1 0,8-1-3,4 0 2,8-12-1,5 8 3,-1-8-1,2 0 2,2 0-2,-3 0 1,-5-8 1,-3-4-1,-6 0-2,-2 3 1,-1-3 1,-4 4 2,-4-4-1,-4 4 1,-4-1 0,0 2-3,0-2 1,0 1 2,0 4-3,0 1 0,0-2 2,0 5-4,0 0 4,4 0-5,-4 0 1,0 12 1,0 0 2,-8 5-1,-3 2 0,-2 10-1,1 0 3,-1 4-4,5 3 0,-3 4 2,-2 2 1,1-2-1,-1 2 2,1-6-1,-28 70-3,27-74 1,2-3 2,-1-1-2,-1-4 2,1-3-2,-1-2 2,5-2 1,1-5-2,-1-3 1,-1-1 1,1-8 2,0 0 2,-1 0 1,-2 0-3,-1 0-2,-5 0-1,1 0 1,0 0-2,-1-8 2,1-1-1,-1-7 0,6 0-1,-1 0 0,-1-1 0,5-23 1,8 19-1,-8 2 0,0-15-1,8 18 3,4-12-15,33 24 4,32 4-20,20 0-31,45 0-70</inkml:trace>
  <inkml:trace contextRef="#ctx0" brushRef="#br0" timeOffset="467726">23446 10294 11,'0'0'18,"0"0"8,0 0-3,0-4-7,0 4-6,-8 0-2,8 0 1,0 0 0,-7 0-4,7 0 1,0 0 0,0 0-2,-9 0 0,9 0 2,0 0 0,-8 0-2,8 0 2,-8 0-1,8 0-1,0 0 0,-9 0 3,9 8-3,-8-8 1,8 8 0,0-8 0,0 12 3,-8-3 0,8-1 3,0 1-1,-7 3 2,-2 0-3,1 4-3,0 0-2,-5 4 6,1 5 2,5 3 0,-6 5-7,-3-1 1,-1 1-2,6 4-1,-6-1-1,1 1 1,-1 3 1,2-3-2,2-1 2,-3-3-3,3 0-1,6-9 1,-1 1 2,0-4 0,-1-6 1,1 2 2,0-1 10,8-4-5,-8 0-4,8-12-3,0 8-1,0-8 1,0 0-3,0 0 4,0 0 4,0 0 9,0 0 5,0 0 9,0 0 0,0 0-6,0 0-1,0 0-9,0-8-8,0 0-2,0-4-6,0 0 2,0-1 0,8 1 1,0-3-5,4-2 6,1-3-5,-1-1 2,0-3-1,4-1-1,1 1 0,-2 3 1,2-3 1,-1 4-2,1-5 4,-2 4-5,2 2 3,4 2-3,11-11-1,-16 19 3,1 2 0,-6-2-5,22 6 4,-1 3-1,-15 0 2,4 0-3,-2 12 3,-2 0 2,-1 0-3,-4 0 1,0 0-2,-4 5 3,-4-2-1,-4 35-2,0-30 5,0 0-5,0 21 3,-12-21 0,0 1-1,0-1-2,0 0 5,-1-3-1,1-1-1,0 0-3,0 1 3,4-5-1,0 0-2,-1 17 6,9-21-8,0-8 5,0 0-3,0 0 4,0 0-14,0-5-97,0 2 15,0-6 0,5 1 2,3 0 16</inkml:trace>
  <inkml:trace contextRef="#ctx0" brushRef="#br0" timeOffset="474370">20859 11352 4,'0'0'7,"0"0"7,0-3 5,0-3-1,0 3-5,0 0-5,0-3-4,0-1 2,0 3-2,0 0-1,0 0 0,0 4 0,0 0-1,0 0 2,0-9 9,0 6-9,0-9 20,0 3-13,-8-7 36,-9-1-20,9 9-19,0 4-3,-1 0 2,2 4-3,-10 0 0,5 0-2,4 0-1,0 0-3,0 0 2,-4 0 1,-1 0-1,-11 21 0,16-9-2,0 16 4,8-12-7,0-7 4,32 6 0,-15-15 1,27 9 2,-19-9-2,-1 0 0,1 0 2,23-9 2,-40 6 4,-3-1 0,6 4 6,-7 0-14,0 0-2,13 0 2,-13 0-2,4 16 0,5 24 3,-13-15-1,0 4 1,0 4-3,-13 3 5,1 4-1,-1 1-1,-2 4-1,-2 0 1,-3-1-1,0 1 0,-1-4 1,1 0-1,0-5 0,-1-3 3,1-9 2,0 1-2,3-8 4,-3-2 1,0-3 5,-1-12 1,1 9-5,0-9-3,-1 0-3,-3 0 1,4-9-3,3 1-1,1-4 2,5-9 0,11 1-2,-9-4-1,9 0-1,0-6 1,4 7-2,8-2 2,4 1 0,5 3 1,3 1-3,1 3-3,4 5-14,-2 0-21,2 0-15,-1 5-2,4-2 1,1 1-1</inkml:trace>
  <inkml:trace contextRef="#ctx0" brushRef="#br0" timeOffset="475011">21253 11230 28,'0'0'31,"0"8"-6,0-8-11,0 0-4,0 0 6,0 0 8,0 0-3,0 0-6,0 0-8,0 0 0,0 8 3,0-8-3,0 9-1,0-9-3,0 0-1,0 8-2,0-8 1,0 12-1,0 1 1,0-1-1,0 0 2,0 4-1,0 5-2,-13-2 1,5 5 0,0 1 0,8 4 0,-8 4 1,8-2-1,0 2-21,0-8-27,0-5-12</inkml:trace>
  <inkml:trace contextRef="#ctx0" brushRef="#br0" timeOffset="476672">21443 11474 8,'0'0'11,"0"0"6,0 0-3,0 0-5,0 0-5,0 0-1,0 0 3,0 0-2,0 0 1,0 0 0,0 0 1,0 0 7,0 0-5,0 0-1,0 0 0,0 0-1,0 0 4,0 0-3,0 0 1,0 0 2,0 0-4,0 0 2,0 0 1,0 0-3,0 0-2,0 0 0,0-4-1,0 4-2,0 0 1,0 0 0,0 0-1,0 0 0,0 0 1,0 0 1,0 0-1,0 9 1,0 3 0,-7 4 0,-1 5 2,8-2 0,-13 5-2,5 1-2,0 4-1,-1 4 1,-2-2 1,3 3-1,-1-2 3,-3 0 0,0 1 1,-1-4-2,-6 27 8,10-27-11,-3 0 0,4-5 3,-1 0-1,2-3 2,7-5-2,-12 1 0,12-5-2,0 0-2,-9-12 5,9 7-3,0-7 1,0 9-1,0-9-3,-8 8 5,8-8-1,0 0 1,0 0-3,0 0 3,0 0 2,0 0 7,0 0 2,0 0 2,0-4-1,4-4-1,5-4-6,-1-5 1,3-2-4,2-2-2,-1-4-1,-4 1-1,5 0 2,-2-1-2,6 1-1,-5 0 1,5-1-1,-5 5 1,32-41-1,-35 52 0,-5 1 0,20 0-1,-12 8 2,-4 0-1,1 0 4,2 0-7,-3 8 7,13 9-6,11 11 2,-24-16 2,1 0-3,-9 1 2,0-1 2,0 81 2,-13-68-4,1-1 2,-8 18-2,20-23 0,-8-2 1,8-1 0,0-4-5,0 0-5,0 13-47,0-17-23,0-8-8</inkml:trace>
  <inkml:trace contextRef="#ctx0" brushRef="#br0" timeOffset="477397">21788 11349 8,'0'0'13,"0"0"12,0 0-2,0 0-2,0 0-8,0 0-3,0-6 3,0 3 5,0 0-7,0 3-3,0 0-1,5 0-3,-5 0 1,0 0 0,0 0-4,0 0 2,0 0-2,0 0 0,0 12 1,0 3-2,0 1 1,-13 5 0,13-1-1,-11 5 1,3-1-4,8 1-30,0-10-17</inkml:trace>
  <inkml:trace contextRef="#ctx0" brushRef="#br0" timeOffset="479613">22475 11499 5,'0'-4'9,"0"0"8,0 0 1,0 4-6,-8 0-6,8 0-2,0 0-3,0 0 1,0 0-1,0 0 1,0 0 0,0 0 1,0 0 3,-7 0 2,7 0 0,-9 0 3,9 0 0,-8 0-1,8 0 1,0 0-4,0 0-4,0 0 0,0 0 1,0 0-3,0 0 1,0 0-1,-8 0 2,8 0 0,-9 0 0,9 0 3,-12 0 2,12 0-2,-20 8 1,-9 20 3,-7 1-2,11-10-2,-23 23 9,-13 6-2,29-23-11,-25 27 1,32-27 1,-19 20-4,23-25 2,5-3-2,0-1 0,-1 0 0,5-7 2,1-9-3,2 12 0,9-5 3,0-7 0,0 0 1,0 0-2,0 0 2,0 0 1,0 0-5,0 0 2,0 17-1,0-17 2,9 0-1,-2 8-2,5 0 2,5 0 2,35 0 0,18 4 5,3 2-2,-37-2-4,1-12 2,0 7 3,-5-7-1,-3 0 1,-10 0 0,-2 0 11,-9 0 13,1 0 9,-9 0 8,0 0-1,0 0-5,0 0-4,0 0-6,0 0-6,0 0-1,0 0-1,0 0-5,0 0-8,0 0-4,0 0 1,0 0-7,0 0-2,0 0-73,-9 0-38,1 0-43,0 0-7</inkml:trace>
  <inkml:trace contextRef="#ctx0" brushRef="#br0" timeOffset="482343">23174 11487 4,'0'0'4,"0"0"3,0 0 1,0 0 1,0 0 1,0-5-2,0 5-2,0-3-2,0-2-2,0 5 2,0 0-2,0 0 3,0 0-2,0 0 0,0 0 2,0 0-1,0 0 2,0 0 2,-12 0-3,3 0 1,2 0-4,7 0 0,-8 0 4,8 0-2,-8 0-3,8 0 1,-9 0 1,9 0-1,-12-4-1,4 1 1,8-2 1,-8 5-1,8-4 4,-12 4-3,4 0-1,-17 0-2,14 0 3,2 0 0,1 0-1,0 0-1,-1 0 1,1 0-1,8 0 0,-8 0-1,8 0 2,-7 0-1,7 0 3,-13 0-1,13 0-1,-12 0-1,4 0 0,-1 0 2,9 0-2,-12 0-1,5 0 1,-6 9-1,1-2 0,-1-7 1,1 8-1,5 1 0,-6-9 0,5 8 0,-4 0 2,3-8-2,1 12-3,1-12 3,-1 9 0,-1-9 0,1 7 1,0 5-1,-5-3 0,2-1 1,-1 4-2,3-4 1,1 0 1,-4 5-1,3-1-1,9-4 1,-23 16 1,-10 13 1,21-25-3,0 0-1,-1 1 5,1-1-5,-4 0 3,4 0-1,0 0 1,3 1-1,9-1 0,-12 0 0,12 0-2,-11-4 3,11-8-3,-13 13 4,-12 27-2,25-32 1,0 5-1,0-1 0,0-4 1,0 0-1,0 4 0,0 17-2,0-17 2,9 25 1,-1-25-1,4 0 0,0 0 0,4-3 0,1-2 0,72 14 6,-41-21-7,2 0 4,-26 0-1,-4 0-1,0 0-1,1 0 0,19-12 7,-32-1 1,9-11 1,-13-4-7,-4 11-2,0 1 2,0-1-1,0-39 1,0 35 0,-21-11-3,13 16 1,-3 0 0,-14-9 1,12 12-3,1 10 4,1 3-1,11 0-3,-9 0 3,9 0 0,-8 0-4,8 0 1,0 0 0,8 0 2,1 8-1,2 0 1,10 0 0,-1 0 1,4 1-4,1-2 3,3 2 1,1-9-3,-1 8 3,-3-8 0,-5 8-2,0-8 1,-8 8 1,-3-8-1,-1 0 0,-4 0 1,0 0 4,-4 0 1,0 0 3,0 0 0,0 0-5,0 0 1,0 0-3,0 0 0,4 0 0,-4 9-6,0-2 5,0-7 0,0 12-2,0-3 1,0 3 0,-8 0 0,8 4 0,-12 5 0,-1 3 0,1 0 1,0 6 1,0-3-2,-17 22-1,-3 17 3,32-50-4,-12 0 3,3-4-1,9 0-2,-8 0-7,8 0-14,0 0-15,0 1-5,8-13 0,5 0-7</inkml:trace>
  <inkml:trace contextRef="#ctx0" brushRef="#br0" timeOffset="483014">23556 11596 6,'0'0'15,"0"-4"13,0 4-3,0 0-8,0 0-9,0 0 0,0 0 3,0 0-2,0 0 0,0 0-2,0 0 7,0 13 5,0-1 2,0 17 9,-20 39-1,8-39-17,-1-1 1,5 5-4,-3 4-3,-2-1-2,-3 1-3,3-1 6,1-3-3,-4 4 0,0-1 1,-1 1-5,2-5 3,-2 2-1,1-7-2,3-2 3,2-1-3,2-8 1,9 1 0,-8-5 0,8-4 0,0-8-3,0 0 0,0 0 3,0 0-3,0 0 3,0 0-31,49-28-195</inkml:trace>
  <inkml:trace contextRef="#ctx0" brushRef="#br0" timeOffset="483460">23528 11942 49,'0'-4'28,"0"4"-9,0 0-2,0 0-4,0 0 4,4 0-4,4 0 2,-4 0-5,3 0 5,2 0-1,-1 0-3,0 0-4,5 0-3,-1 0 1,0 0-4,4 0 2,1 12-1,3-12 0,16 9 0,-23-9-1,-5 0-4,-1 0 4,-2 0 1,-1 0-2,0 0 1,4 0-1,-4 0 0,4 0 0,-3 0 0,3 0-2,-8 0-13,0 0-15,4 0-8,3 0-4</inkml:trace>
  <inkml:trace contextRef="#ctx0" brushRef="#br0" timeOffset="484192">23820 11539 40,'0'17'16,"-8"3"-7,8-4-1,-12 1-1,3-1 0,-6 25 12,2-18-14,-3 2 1,4-1 1,-4 5 2,-1 0-4,1 0 0,-1-1-1,2 5-1,-2-2 0,1 2 0,0 0-2,0 0 1,3-1-2,1 1 1,-1-5 0,13 1-1,-11-5 0,11 0 0,-8-3 0,0-1 2,8 1 0,-9-1 4,1-4-1,8 0 3,-8-4 0,8 0-5,-7 2 0,7-2-1,0 0 2,-9 0-2,1-4 2,0-8-3,8 12-1,-9-4 2,9-8-1,0 9 0,0-9 1,0 0-1,0 0 0,0 0 1,0 0-1,0 0-2,9-5-6,-1-2-21,0-6-13,1 1-13</inkml:trace>
</inkml:ink>
</file>

<file path=ppt/ink/ink9.xml><?xml version="1.0" encoding="utf-8"?>
<inkml:ink xmlns:inkml="http://www.w3.org/2003/InkML">
  <inkml:definitions>
    <inkml:context xml:id="ctx0">
      <inkml:inkSource xml:id="inkSrc0">
        <inkml:traceFormat>
          <inkml:channel name="X" type="integer" max="32768" units="cm"/>
          <inkml:channel name="Y" type="integer" max="32768" units="cm"/>
          <inkml:channel name="F" type="integer" max="2047" units="cm"/>
        </inkml:traceFormat>
        <inkml:channelProperties>
          <inkml:channelProperty channel="X" name="resolution" value="4096" units="1/cm"/>
          <inkml:channelProperty channel="Y" name="resolution" value="6553.6001" units="1/cm"/>
          <inkml:channelProperty channel="F" name="resolution" value="10E-6" units="1/cm"/>
        </inkml:channelProperties>
      </inkml:inkSource>
      <inkml:timestamp xml:id="ts0" timeString="2021-10-11T09:07:18.405"/>
    </inkml:context>
    <inkml:brush xml:id="br0">
      <inkml:brushProperty name="width" value="0.05292" units="cm"/>
      <inkml:brushProperty name="height" value="0.05292" units="cm"/>
      <inkml:brushProperty name="color" value="#FF0000"/>
    </inkml:brush>
  </inkml:definitions>
  <inkml:trace contextRef="#ctx0" brushRef="#br0">7862 4050 38,'61'-25'6,"-12"8"-48</inkml:trace>
  <inkml:trace contextRef="#ctx0" brushRef="#br0" timeOffset="3591">8914 2145 12,'0'-4'21,"4"-1"1,-4 5-8,0 0-4,0 0-1,0 0 0,0 0 0,0 0-4,0 0-1,0 0 0,0 0 0,0 0-2,0 0 0,0 0-4,0 0 3,0 9-1,0 3 1,0 1-1,0-1 0,0 4 1,0 4-1,0 4 0,-7 5 2,-2-5-2,1 1 1,0 4-1,8-5 1,-13 0-1,13 0 0,-12-4-1,5 1 1,-2-4 0,9-5 0,-12 0 1,12-4-1,-8 0-2,8-8-4,0 0-4,0 0-5,0 0-4,0-3-57</inkml:trace>
  <inkml:trace contextRef="#ctx0" brushRef="#br0" timeOffset="4075">9024 1905 32,'0'-9'36,"0"1"-11,0 0-9,0 0 3,-8 3-2,0 5-5,0 0-7,-5 0-3,5 0-1,8 0 1,-8 9-2,8 3 1,0 0-2,0 1-2,4-1-10,8 0-15,5-12-4</inkml:trace>
  <inkml:trace contextRef="#ctx0" brushRef="#br0" timeOffset="4790">9333 2262 13,'0'0'30,"0"0"-9,0 0 2,0 0-14,0 0-4,0 38 7,-28 30 3,15-39-12,1 3 1,-1 6-3,1-2 2,1-4-3,-2 2 2,5-6 0,8-8-2,-8-3 1,8-5 4,0-12 11,0 0-2,0 0-7,0-12-6,8-9 1,4-4 0,5-3-2,2-4 0,6-5 0,3 1-1,5-2 1,-5 6 0,5 8 1,-1 3 0,1 9-1,0 4 0,3 8 1,-3 0-3,-1 12 2,-7 5 0,-6 2-1,-10 10 1,-9 3-1,0 6 2,-16-2-1,-5 1-3,1-1 5,-4-3-2,3 0 0,1-9 0,4-3-2,4-5-11,12-4-11,0-12-2,8 0-9</inkml:trace>
  <inkml:trace contextRef="#ctx0" brushRef="#br0" timeOffset="5548">10255 2434 28,'0'-9'37,"-8"1"-12,8-4-9,0 4-7,0 0-2,0 4-4,0 4-2,0-5 1,-9 5-2,-2 0 1,3 0 2,-9 12-3,-4 5 2,-6-1 0,-11 9 0,2 4-2,-4-1 1,3 5-1,0 3-1,5-3 3,3 0-2,13-5 0,16 1 0,8-9 1,17-3-1,24-17 0,20 0 1,20-9-1,16-7 1,9-4-1,8-8 0,0-10 1,-8 1-1,-9-3 0,-15-5 0,-17 0-2,-12 0 4,-12 0 0,-17 1 3,-7 3 1,-14 0-2,-2 5 2,-9 7-4,0 5 2,-9 7-1,-2 5-2,-6 12 0,-3 0-1,-4 21-1,-5 11-1,-3 9 2,-1 8 1,-3 8-1,0 4 0,2 4 0,7 1 0,6-6 0,13-2-2,8-5 3,0-4-2,12-9 2,5-7 0,6-9-3,10-8 3,8-16 0,3 0-1,5 0 1,-1-4-1,2-4 0,-6-4 0,-3 0 1,-5-1-1,-7 1 0,-5 0 2,-8 3-1,-3 6-1,-5 3 2,0 0-1,-4 0-1,1 0-1,-5 12 0,0 0 3,0 0-2,0 1-1,-9 2-2,9-1-14,-8-2-11,8-5-43</inkml:trace>
  <inkml:trace contextRef="#ctx0" brushRef="#br0" timeOffset="5678">11433 2503 69,'0'-36'55,"-16"31"-50,16 17-14,0 21-32</inkml:trace>
  <inkml:trace contextRef="#ctx0" brushRef="#br0" timeOffset="6619">11710 2629 43,'24'-8'43,"0"-4"-20,0 0-9,1 3-3,-4 2 1,-6 2-5,-2 2-2,11 3-3,-16 0-2,-8 8 3,0 4-1,0 4-2,0 0-1,-12 1 2,0-1-1,-9 21 2,21-21-2,0 0-2,0-4 2,0-12 1,8 0-1,13 0 1,7 0-1,13-12-2,8 0 2,4-4 1,-1-1 0,-3-2 0,0 2 1,-5 0-2,-7 9 0,-9 0 0,-3 8 0,-8 0 1,-6 0-1,1 16 1,-3 1-1,-5 0-1,0 2 3,-4 2-2,4-5 0,4 1 0,0-1 0,8-8 0,9-8-2,7 0 3,12-8-1,9-13 2,4-3-2,4-8 2,-4-1-4,-7 0 2,-10 0 0,-8 5 1,-11 3-1,-13 5 5,-8 8-4,-17 12-1,-11 0 0,-9 16 1,-7 5-1,-1 8 0,4 2-1,5 2 1,8 0 0,15 0-2,18-9 2,22-8 0,30-16 0,25 0 0,15-16 3,17-8-5,142-58 2,-122 29 0,-12-4-1,-13 0 2,-19 4-1,-24 4 2,-22 8 2,-20 8 2,-16 9-1,-8 8-3,-20 7 0,-9 9-1,-3 21-1,-1 7 0,5 5 2,4 8-2,3 3 1,14 5-2,7 4 1,7 46-2,5-55 2,1-3 0,-5-4 1,-4-4-1,-4-5 1,0-8 1,0-8-2,0-4 2,0-8 0,0 0-4,-12-4 3,-5-8 0,6-4-1,-6-1-2,-3-2 3,0-2 3,-9 1 3,-3 7-2,-5 6-2,0 7-3,-3 0 2,3 12-2,1 4 1,7 8 0,13 1-1,16 2-2,12 3 2,29-6 0,31-12-27,35-12-32</inkml:trace>
  <inkml:trace contextRef="#ctx0" brushRef="#br0" timeOffset="7579">15171 1693 66,'0'-20'27,"0"-1"-12,0 5-3,-9 4-1,-3 8-4,1 4-4,-2 0-2,-3 16 2,-1 8 0,-3 9-3,-4 8 5,-25 64 1,21-39-2,-1 7 3,1 4-2,3 1-1,5-5-2,8 0-2,4-9 0,8-6 0,8-13 1,8-9 2,9-7-3,3-9 1,9-6 1,3-14-2,5 0 0,3-14 0,-2 2 0,-2-4 1,-8-1-1,-7 5 0,-9 5-2,-8 2 3,-3 5 0,-1 0 0,-8 0 0,0 12 0,0 0 2,-8 5-1,8-1-1,-9 5 0,9-1 0,0-4-1,0 1 0,0-5 1,0 0 0,0-12 2,9 0-1,7 0-1,25-24-1,-21 7 0,4-7 0,-3 0 2,-5-5-1,-9 4-1,-7 1 3,0 3-2,-11 5 1,-5 4-2,-5 12 0,1 0 0,0 0 0,-1 12 0,5 4 0,0 1-16,3-5-19,1-3-7,4-9-3</inkml:trace>
  <inkml:trace contextRef="#ctx0" brushRef="#br0" timeOffset="7823">14972 2075 74,'-12'-20'32,"-1"-1"-8,-3 1 4,7 9-6,9-1-11,9 3-4,11 9-2,17 0-4,15 0-6,14 12-33,3 0-15</inkml:trace>
  <inkml:trace contextRef="#ctx0" brushRef="#br0" timeOffset="8784">16662 1603 50,'-53'-16'44,"45"32"-41,-5 8 0,1 13-1,1 12 3,-2 8 1,-8 12 0,-2 5 0,-2 4 0,-3 2-2,3-2 1,0-2 1,6-6-3,-2-9-2,4-12-1,2-13 1,2-7 5,13-8 13,-8-9 0,8-12-5,0-4-7,0-13-5,8-3 1,9-8-3,7-5 0,5-4 1,11-3-1,5-1-1,7 4 2,1 4-2,4 5 2,4 13-1,0 2 0,-4 13-1,0 0 2,-9 7-1,-6 11 0,-14 1-1,-12 10 2,-16 0-2,-21 3 2,-11 1-2,-12-5 3,-13 0-4,-12-7 3,-9-1 0,-2-7-3,-2-6 3,4-7-1,14 0-3,10 0-12,18 0-17,16-12-12,20-8-11</inkml:trace>
  <inkml:trace contextRef="#ctx0" brushRef="#br0" timeOffset="9227">17206 2259 62,'4'0'28,"0"0"-15,0 0-3,-4 0 3,0 0-3,0 8-3,0 0-4,-15 0-3,-6 4 2,-4 5 0,1-1-2,-1 5-1,6 3 1,2-5 0,9 6 0,8-4 2,4-4-3,9-2 2,10-6 0,10-9-1,4 0 0,7-9 0,1-3 0,-8-5 0,-5-3 0,-3-4 0,-10-5 0,-10 1 0,-9 0 2,0 4-1,-16 3 0,-5 4-1,-7 5 2,0 4-2,3 8 0,1 0 0,3 12-1,9 1-2,12-1-9,0 4-7,0-4-3,16-12-15</inkml:trace>
  <inkml:trace contextRef="#ctx0" brushRef="#br0" timeOffset="9559">17864 1734 24,'4'-8'39,"-4"-1"-11,0 9-13,0 0-8,0 13-3,-12 7-1,0 8-2,-49 115 4,37-82-2,-1 8-2,-51 139 0,51-143 0,-7 49 0,19-73-1,13-4-2,0-13-9,0-7-10,8-17-16</inkml:trace>
  <inkml:trace contextRef="#ctx0" brushRef="#br0" timeOffset="10051">18003 1892 33,'-17'-4'29,"-44"49"3,45-16-28,-1 7-2,2 5 0,-6 8 0,-19 56 2,40-105-4,-21 53 1,1 1 0,4-5 1,-1-6 1,1-1-1,4-6 2,0-7 0,12-9-4,0-4 2,0-3 0,0-13 1,12 0 0,8 0-3,9 0 2,3 0-1,8-8 0,2-4 0,84-9-1,-94 17 2,-4 4-1,-7 0 0,-9 0 1,0 0 0,-8 8 1,-4 4 4,0 5-4,0 0-1,0-5 1,0 0-2,0 0 0,0 0 0,0-12 1,0 0-1,12 0 0,13 0-3,3-8-3,5-8-21,3-5-7,-3-8-15</inkml:trace>
  <inkml:trace contextRef="#ctx0" brushRef="#br0" timeOffset="10294">17555 2059 56,'-24'-8'30,"8"0"-10,8 8-10,8 0-1,20 0-3,16 0-2,17 12-2,16 0-2,17 1 0,11-1-15,9 0-13</inkml:trace>
  <inkml:trace contextRef="#ctx0" brushRef="#br0" timeOffset="12873">19383 1880 17,'0'0'35,"4"0"-14,-4 0-10,0 0-3,5 0-1,-1 0-2,-4 0-2,0 0-1,0 8 0,0 9 2,0 8 2,0 7-2,0 9 0,-9 2-1,-2 11-1,-1 3 0,3 4-2,1 4 0,-4-5 0,3-2 2,9-4-2,-7-6 0,-5-3 0,4-8 0,8-9 0,-13-4 0,13-7 0,-8-5 0,8-12-6,0 0-11,0 0-6,0-12-19</inkml:trace>
  <inkml:trace contextRef="#ctx0" brushRef="#br0" timeOffset="13114">19303 2300 42,'-13'0'32,"5"0"-16,8 0-8,0 0-3,4 0-2,9 0-3,7 7 1,12-7-1,4 9 0,10-9-6,-2 0-7,-3 0-6</inkml:trace>
  <inkml:trace contextRef="#ctx0" brushRef="#br0" timeOffset="13496">19823 1835 28,'-9'0'33,"9"0"-15,-8 0-8,0 0-4,8 13-3,-8 3 1,8 8-1,0 5 0,0 8 1,0 3-1,0 5 2,0 4-3,0 4 0,0 52 1,0-56-2,16 155 1,-12-175-1,-4-5-1,0 24 0,9-39-13,-1-9-2,3 0-3</inkml:trace>
  <inkml:trace contextRef="#ctx0" brushRef="#br0" timeOffset="13947">20278 2303 25,'0'-8'38,"-17"4"-17,1 4-10,-4 0-5,-1 0-4,1 16 1,0 5-1,-1 7 0,1 8 4,-4 6 1,3-2-1,-3 2-4,-21 30 4,25-43-2,4-9 1,3-3 13,2-17 8,-1 0-6,12-5-10,0-10-3,0-10-3,12-15-4,3-10 0,6-7 3,7-8-2,1 0-2,3-5 1,5 9 0,4 5 0,-1 7 0,4 8 0,6 13-1,-1 11-1,-1 13 2,-3 4 0,-9 16-2,-7 8 3,-8 10-1,-17 7 1,-4 2-1,-21-1 1,-8-2-1,-3-3-2,-8-4 4,-6-6-2,-2-6-1,-54 7 2,58-28-1,8 0-21,11-3-25,25-13-5</inkml:trace>
  <inkml:trace contextRef="#ctx0" brushRef="#br0" timeOffset="14504">21439 2300 53,'8'12'23,"5"0"-12,-1 4-2,-4 0 0,1 1-3,-9-1-2,0 0 0,0-4-2,0 12 5,0-24-2,-13 0-2,1 0 0,-1 0 1,13-12 0,0-4-2,0 0 1,0-8 0,0 0-2,9-5 0,7 0 1,1-3-4,2-2 2,2-2 2,-1 4-2,5-1 1,-5 1-3,0-1 3,-4 1 0,-3-1-1,-1-4 0,-5 5 0,-7-1 0,0 1 1,0 7 3,0 2 2,-7 6-3,-9 4-1,-5 6 2,-3 7-1,-5 0-1,-3 20 0,-1 9 0,1 7 0,3 9 0,5 4-1,12 3 2,12 1-1,8-3-2,13-2 1,15-7-1,13-9 2,8-7 0,8-9-17,4-16-16,-1 0-13</inkml:trace>
  <inkml:trace contextRef="#ctx0" brushRef="#br0" timeOffset="15005">22350 1978 140,'0'-4'25,"0"4"20,0 0-31,0 0-12,-8 32-1,-1-4-2,1 9 1,0 8 1,0 3-3,-1 6 4,9 3-1,-7-4-1,7 69-1,7-98 4,2-12 23,7-12 3,9 0-7,7-12-7,8-7-7,2-11-1,34-39 3,-39 29-6,-9-1-4,1-4 3,-1 4-6,1 5 3,-5-1 0,29-33-79,-16 58-6,-17 12 41</inkml:trace>
  <inkml:trace contextRef="#ctx0" brushRef="#br0" timeOffset="15452">23117 2149 71,'4'12'17,"-4"4"-7,0 5-3,0 6 2,-12 7 6,-4 7-8,0-1-2,-5 0-1,5-3 0,0-4-1,0-4 1,3-9-1,13-3 15,-8-17 18,8 0 12,0 0-13,0-13-17,8-11-9,9-14-2,3-11-5,41-76-1,-29 47-1,5-2 1,0-2 0,3 0-1,-4 9 0,2 13-1,-6 11 1,-7 16-2,2 12 3,-2 17-2,3 16 2,-3 13-3,-5 11 2,-8 13 0,-4 8-2,-8 4 1,-8 0 1,-7-4 1,-14-8-1,-8-8 3,-11-9-3,-6-7 3,1-10-1,5-6-2,3-9 0,13 0-11,7 0-46,5-4-32</inkml:trace>
  <inkml:trace contextRef="#ctx0" brushRef="#br0" timeOffset="22748">19465 5300 7,'0'0'9,"0"0"5,0-4 8,0 0-4,0-1-3,0 2-4,0-2 0,0-2 3,-8 2-3,-1-2-3,9-2-3,-12 1 1,5-5-1,-6 6-1,1-2 2,0 1 0,-4-1-1,0 6-3,3-1 3,1 4-1,-4 0 2,-4 0 0,-1 12-2,-3 4-1,-1 1-2,-3 8 0,-1 2 1,1 6-2,-1 8 1,6 3 1,2 2-1,-16 43 1,30-48-2,7-4 0,0-9 2,27 24-3,-2-52 2,7 0 0,46-25-1,11-18 0,-48 10 3,56-93-4,-48 31 1,-28 51 1,-6 4 1,-2 3 7,-1 0 2,-4 4 1,1 5-1,-5 4 6,-4-16 39,0 31-49,0 21-3,-9 9-4,-3 11-2,-5 9 3,1 8-2,5 12 3,-2 8 0,1 8-2,-1 5-2,2 76 2,11-93-23</inkml:trace>
  <inkml:trace contextRef="#ctx0" brushRef="#br0" timeOffset="23291">19863 4770 57,'0'-12'31,"0"3"-2,0-3-3,0 5-7,0-2-3,0 6-3,0 3-3,0 0-3,0 0-2,0 0-4,0 0 0,0 7-1,0 10 2,-12-1-1,12 8 1,-13 4-2,13 10 0,-7 124 1,7-121-15,20 29-66,-8-46 29</inkml:trace>
  <inkml:trace contextRef="#ctx0" brushRef="#br0" timeOffset="24248">20123 5133 35,'0'-12'31,"0"-1"-13,0 5-9,0 1-2,0 2-2,0 1 2,0 4-2,0 0 0,0 0 9,0 0-5,0 9 0,0 3 0,-8 16 3,8-12-6,-24 37 1,-1 24-2,13-24-2,-53 196 9,28-132-9,5-27 1,20-57-4,12-8 8,-9 2 24,9-27-7,0 0-11,0-24-3,13 4-10,7-9-1,8-7-1,10-6 4,6-7-3,53-43 2,-44 51-4,0 4 1,-1 9 0,1 4 0,-3 3 1,-2 9 0,58 20 0,-85 8-1,-10 9 1,-19 63 1,-8-54 0,0-2 0,-5-3-1,1-6 2,0 2-2,-4-8 1,-26 7-2,22-24 1,-5 0 2,-3 0-2,0-4 0,-1-4 0,-4-4 0,1-5 0,0 1 1,2-5 0,10 6-1,8 2-2,3 1 2,17 0-21,0-4-25,13-1-20,7 1 7</inkml:trace>
  <inkml:trace contextRef="#ctx0" brushRef="#br0" timeOffset="24659">20720 4803 33,'4'-9'40,"-4"9"-11,0 0-16,0 0-6,0 0-1,0 0 0,0 0-1,0 13 9,0 2-8,0 6 0,-16 4 0,0 4-3,0 2-1,-1 6 1,-3-1-3,0 6 1,3-1-17,5-1-20,4-3-17</inkml:trace>
  <inkml:trace contextRef="#ctx0" brushRef="#br0" timeOffset="25836">21578 5067 96,'0'-12'24,"0"12"-16,0 0-4,0 0 4,0 0 0,0 0 0,0 0 0,0 0 1,0 0 2,0 0 5,0 0-2,-13 9-1,1 3-4,-12 17 2,12-10-8,-9 2 0,1 3 2,0 9 1,0 4 3,-1 3-4,-8 9 1,5 8-1,-5 4-1,2 0-4,2 0 3,1-8 0,-1-4-3,4-4 0,2-13 0,6-3 0,13-8 0,-8-9 7,8-4 3,0-8 0,0 0 5,4 0-8,13 0-3,7-5-1,53-10 0,-28 3-3,3 3 1,5 1-1,9 0 0,-1-1 2,-4 1-6,0 4 7,-9 0-3,-11 4-2,-8 0 5,-9 0-3,-8 0 1,-3 0 1,-5-4-2,-8 4 2,0-4-1,0-1 0,-8 2 2,8 3-5,-9 0 1,9 0-25,0 0-26,0 0-18,0-9-5</inkml:trace>
  <inkml:trace contextRef="#ctx0" brushRef="#br0" timeOffset="26503">22207 5853 12,'4'8'37,"1"-8"-5,-5 12-4,0-12-12,0 0-6,0 13-6,0-13 3,0 12 1,-9 4 1,-3 8 1,-1 2 3,-2 1-3,-6 7-2,1-3-2,4-7-3,4-3-2,3-5 4,9-3 22,-8-13 12,8 0 8,0-8-18,0-13-15,8-12-6,9-16-4,36-97 8,-17 53 7,5-14-8,8-2-5,-1-1-3,5 5-1,4 3 2,-4 8-1,-1 8 0,42-56 29,-53 85-7,-9 11-10,-3 10-9,-5 8 0,-8 7-8,-3 9 2,-2 5 0,-3 7 0,-4 7-2,-4 10 3,0 11 0,0 5-4,-12 12 4,-3 4 1,-2 7-2,0 9-2,6 5 2,-1 3-1,3 9 2,9-1 0,-12 77-2,12-85 2,0-7-1,0-8 1,0-10-1,0-7 0,0-5 0,0-11 2,0-5-6,0 13-182,0-33 51,4 0 68,0-9-72</inkml:trace>
  <inkml:trace contextRef="#ctx0" brushRef="#br0" timeOffset="26784">22277 5389 52,'-21'-16'40,"4"0"-10,2 3-4,7 5-8,8 4-11,0 4-5,44 0 1,53 20-2,-32-8 0,5 0-1,-5 1 0,48 16-35,-64-29 1,-9 0-9</inkml:trace>
  <inkml:trace contextRef="#ctx0" brushRef="#br0" timeOffset="27591">23280 5300 15,'-9'0'38,"2"0"1,7 0-8,-8 0-14,8 0-8,0 0-5,0 0-1,0 0-1,0 0-1,0 12 1,0 4-2,0 5 3,-13 3-1,5 13 1,-8 4 2,4 2-3,-4 6 4,-1 1-5,1-1 2,4-1-2,0-7 0,3-8 0,1-9 1,8-3 2,-8-9 9,8-12 15,0 0 2,0-4-5,0-9-11,0-11-3,0-13 1,0-12-5,12-8-3,5-8 0,27-68 3,-19 67-6,3 1 0,1 4 2,-1 4-1,4 8 2,-3 8-4,-1 5 3,-3 7-3,0 9-3,-6 6 2,2 7 2,0 2-3,-2 5 2,2 0 0,-5 17-3,0 4 0,-4 3 5,-8 9-1,-4 0 0,0 3 0,-12 1 0,0-1-3,-4-2 3,0-2 1,3-4-2,1-4 0,12-7-3,0-2 1,0-2 1,0 3 2,8-3 0,9-1-1,7 0-2,8 4 2,1 1-1,0 8 1,-5-2-4,-8 6 1,-7 0 3,-5 23-2,-21-27-2,-11-1 5,-13-3 2,-11-5-3,-9 0 0,-4-4 0,-4 1 1,0-5 1,8-8-16,4 0-47,9 0-36</inkml:trace>
  <inkml:trace contextRef="#ctx0" brushRef="#br0" timeOffset="32695">19604 6968 5,'0'0'6,"0"0"6,0-4 8,0 4-4,0-4-3,0 0-4,0 4 1,0 0 0,0 0-1,0 0-3,0 0-1,0 0-2,0 0 1,0 0 3,0 0-3,0 0 6,0 0-2,0 0 3,0 0 2,0 0-2,0 0 0,0 0-5,-9 0 1,9 0 0,-8 0-3,8-5 2,-8 2-3,8-1 1,-9-4-1,9-1 2,-12 2-1,12-2 0,-11 1-1,2 1 6,1-6 5,-4 1-4,3-5-4,-3 5-2,1 0 4,-2-4 7,5 3 0,0 1-3,-5 0-7,2 0-3,-1 4 2,-5-1-3,0 2 1,2-2 0,3 6 4,-5-2-3,0 5-2,2 0-2,-2 0-2,1 0 5,-45 36-2,41-19-3,-1 3 3,1 1 1,4 3-2,0 0 1,3 6 2,5-3-2,8 1-2,0-3 2,0 4 1,0-5 0,12 1-4,5-4 4,3-6-1,4-3 3,9-3-3,4-9 0,-1 0-2,4 0 5,-2-5-1,-2-2-4,-3-5 1,-1 0 4,-7-5-3,-6 0 3,-2 1-1,-5-4-1,1-1 2,-6 1 3,-3-5-4,-4 6 3,0-2-3,4 1 0,-4 3 3,4 2-5,-4 1 2,0 7-3,4 2 4,-4 2-2,0 18-7,-12 11 7,1 2 1,-2 8-1,1 5-5,-1 4 7,5 4-5,8-5 4,0 1-4,0 41 0,8-50-10,9-3-30,7-9-24,5-11-16,7-13-2</inkml:trace>
  <inkml:trace contextRef="#ctx0" brushRef="#br0" timeOffset="33654">19916 6605 40,'0'-7'25,"0"-1"-9,4-1-5,0-3 6,-4 0 1,0-4 18,0 12-21,0 0 5,0 4 5,0 0-2,0 0-4,0 0-8,0 0-4,0 0-4,0 0 1,0 0 0,0 0-3,0 17 1,0 2 4,0 5-1,-8 5 0,8 8-3,-8 4 1,8 3 0,-9 1 1,2 4-3,7-4 2,-12-1-1,3 1-2,9-5 3,-12 2-1,4-6 2,8-3-3,-9-9-1,9-4-1,0-8 3,0 0-1,0-3 0,0-9 5,0 0 12,0 0 8,0 0-4,0 0-7,0-9-6,0-6-4,9-2 0,-1-7-1,0 0-3,1-5-1,3 1 0,3-1 0,-2 4 3,3 1-2,1 4-1,3 3-3,0 5 3,4 0 0,5 5-1,-1-2 1,1 9 0,-1 0-2,5 0 2,-1 0 1,1 12-6,-5 4 6,-3 1 2,-10-1-3,-2 4-1,-13 0 4,0 1-2,-9-1-3,-2 1 4,-10 4-4,-3-6 5,-4 2-5,-1-5 1,-3 0 6,-5-3-4,-4-1-3,1-5 2,4-7 2,-2 0-1,6 0-1,3 0-2,1 0 3,8 0-1,3 0 0,6 0 1,-2 0-14,13 0-37,0-3-40,4-6-4,13 2 12</inkml:trace>
  <inkml:trace contextRef="#ctx0" brushRef="#br0" timeOffset="34886">21321 6642 44,'0'-3'31,"0"-2"-14,0 5-5,0-4 5,0 4 2,0 0-2,0 0-8,0 0-1,0 0 2,0 0 6,0 0 2,0-4-4,0 4-1,0 0 2,0 0 3,0 0 1,0 0-2,0 0-9,0 0-1,0 0-4,0 0-1,0 0-1,0 0 2,0 0-5,-7 0 4,-6 16 4,1 1 7,0 7-6,-4 5-2,0 0-2,-5 2 2,-24 47-1,16-37-2,6-5 3,-2 1-2,1-4 2,-1-1 5,6 1 3,-2-5-5,0-7 0,-7 15 1,28-36-9,-12 12 5,0 1-4,3-6-1,9-7 5,0 9-3,0-9 3,0 0 1,0 0-3,0 0 6,0 0-4,9 0-5,3 0-2,13 0 5,3 0-2,8 0-3,1 0 2,8 0 1,-1 0 0,5 0 0,-4 0-2,40 8 3,-49-8-2,-7 0 1,-4 0-3,-10 0 2,-2 0 2,-5 8 0,0-8 1,-4 0 10,-4 0 7,0 0-7,0 0-1,0 0-4,0 0-5,0 0-2,0 0 2,0 0-4,0 0-1,0 0-3,0 0-31,0 0-27,5 0-18,2 0-14,5 0-2,1-8-89</inkml:trace>
  <inkml:trace contextRef="#ctx0" brushRef="#br0" timeOffset="35638">22053 7286 27,'-8'0'39,"8"0"-2,-8 0-12,8 0-13,0 0-2,0 0-5,0 0-2,0 0-1,0 0-1,0 0-2,0 0 4,0 0-1,-9 8 3,1 0 1,8 4 3,-12 0-3,4 1-2,-4 3 2,0 4-1,-5 25 0,9-25-3,1 37 59,7-72 32,19-39-61,18-31-20,-9 36-7,5-4 7,0 0-1,40-60 8,8 6-12,24-14 1,-76 92-2,-4 8-8,-10 5 3,-2 4 2,3 3-7,0 9 0,-8 0 3,0 54 2,-8-26 3,0 9-4,0 4-1,-12 56 3,-37 127-1,41-114-2,8 12 0,0-77 2,0-26-3,0-19 1,0 0-13,0 0-27,8-7-22,5-10-14,3-3 6,0 0 15,17-25-95</inkml:trace>
  <inkml:trace contextRef="#ctx0" brushRef="#br0" timeOffset="35915">22304 7212 15,'-8'0'34,"1"0"-2,7 0-11,0 0-11,0 0-6,0 0-2,0 0 0,0 0-1,7 0-1,10 0 1,35 0-1,-18 0-9,-2 0-15,4 0-18</inkml:trace>
  <inkml:trace contextRef="#ctx0" brushRef="#br0" timeOffset="36866">22930 7033 28,'0'-4'28,"-7"0"-4,7 0-10,0 4-4,0 0-5,0 0 0,0 0-4,0 0 0,0 8-1,0 1 3,0-2-1,0 2 2,0-1-1,0 5 1,0 2 1,0 1 0,0 1-2,-8 3 0,-1 4-1,1 5 1,-4 0-1,3-5 0,1 5 1,1-5 2,-1-4-1,-1-3 2,9-1 2,-8-4 3,8-12 7,0 8 9,0-8 7,-8 0 6,8 0-4,-9 0-14,9-8-9,0-4-7,0-9-2,0-7 1,0-5-4,0-7 0,0-5-3,5-4 8,7-3-4,5-2 4,-2 5 1,2 1 1,3 3 1,-3 4-2,2 5-4,2 6-2,-1 6 0,0 5-1,-3 7-2,3 3 0,4 5 1,1 4 0,3 0 4,1 8-5,-1 4 2,-3 5 2,-1 2-5,13 35 5,-33 113-1,-33-110-1,13-32 0,4-6 2,0 10-4,20-5-5,8-24 7,69 32 2,-19-3-3,-34-12-2,-3-1 4,-10 0-1,2 21 1,-21-22-5,0 2 4,-21 0 3,-3-5-1,-9 0-4,-7 0 5,-5-4-6,-190 1-250</inkml:trace>
  <inkml:trace contextRef="#ctx0" brushRef="#br0" timeOffset="50096">20371 4444 3,'0'0'6,"-8"0"3,8-4 5,0 0 0,0 0-4,0 4-4,0-4-2,-9-9-2,2 13 0,-1 0-1,-1-3 2,9-1-1,0-1 0,0 5 0,0 0 0,0 0-1,-8-3 1,0-1 1,0-1-2,-1 2 1,2-1 1,-1-1 0,0 1 2,-1 1 0,-3-2-2,0 1 0,0 1-1,4-2-1,8 1-1,-8 4 1,-1 0-1,1-4 0,8 4 2,-12 0-1,4-4 0,8 4 1,-8-4-2,8 0 3,-12 4-1,3 0-1,-3 0-1,4-4 3,-4-1-1,4-3 0,-4 8-1,-1 0-1,1-4 0,1 1 0,-2 3 0,5 0 2,-5 0-2,1 0 2,-3 0-2,-2 0 2,0 0-2,2 0 0,-6 0 0,5 0 2,-4 0-2,4 0 0,3 0 1,-3 0-2,0 0 1,-1 0 0,-3 12 1,3-12-1,2 8 0,-6-8 1,0 12-1,2-12 0,2 8 2,-3-8 0,0 9-1,-1-9-1,2 7 0,2-7 0,-4 12 0,5-12 2,4 12-2,0-12-2,0 12 3,3-12-1,1 12 0,-3 1 1,-6-1-1,1 0 2,-1 5-2,-3-5 0,4 0 0,-5 5 1,2-1 1,-6 4-1,1-3-2,-1 2 2,4 2-1,-2 0 3,-2-2-3,1 2 1,-1 0-1,1 3 0,0 0 1,-1-3-1,1 3 0,-1 1 2,1-6-3,0 7 2,3-6-1,1 0 1,0 1-1,-29 27 3,24-28-3,1 1 0,0 3 2,0-3-1,-1 0 0,1 3 1,-1 0 0,1-3 0,0 3 0,-1 4-1,-3 1 2,-1 0-1,5 0-2,-1 2-1,2 6 1,-2-1 2,0 2 0,5-1-2,0-1 0,3 5 0,-2-1 3,-2 1 1,1 0-4,0-1 2,-1 5-1,1 0 2,0 0-2,3-1 1,-3 5-1,0-3 1,3-2-1,1 1 1,0-1-1,4-3-3,-1 0 5,5-1-3,-3 1 2,-2 0 0,1-1-1,-1 2-1,5-2 1,-3 0-1,-2 1 0,1 0 0,-9 44 3,2-3-1,10-41-1,1-5 0,0-4 0,8 1 2,-8-4-2,8 32 1,0-5-2,20 2 1,-7-34-1,-2 0 0,6 0 1,-5 1 1,0 4-1,20 28 0,-15-29-1,-1 0 0,0 1 0,1 0-1,3-1 2,-4 1 1,4-1-1,1-3 1,3-2-1,5 2 1,-1-1 1,1 1-2,32 20 4,141 81 1,-128-93-6,-38-16 1,1-1 1,-1 0-1,5-4-1,-4 1 1,-1-1-1,29 17 2,-37-17-1,1 0-1,-1 0 1,-3-4-1,0-8 1,-2 8 0,-2-8-5,-1 8 5,-4 0-1,1-8 2,-1 9-1,21-9 2,-17 0-1,0 0-1,1 0-1,2 0 1,-2 0-1,4 0 3,3 0-3,-3 0 1,-2-4-2,2 4 1,-1-5 2,1 1-2,0 0 1,23-8 0,17-5 1,-45 10-2,1 2 0,-2-2 1,2-2-1,4 1 0,-1 1 2,-4-2 0,1-3-2,-1 0 1,5-1 1,-6 5 1,2 1-3,-5-2 5,1 1-2,-2-4 3,2-1 1,0 5-3,-2-5 1,-3 6 3,1-1-1,-1-1 2,1 1 0,-6-4-1,1 1-1,0-2-3,1 1 2,3 0-3,1-5-2,2 1 2,2-1 0,3-3-2,0-1-1,5 5 0,-1 0 4,0 4-6,-3-5 4,3 1-2,-4 4 0,0-4 1,5-1 3,0 1-3,-6 4-3,6-4 2,-5 3 0,1-3 6,-5 0-3,1 4 3,-2-1-1,2 1 0,-1 0 1,0 0-4,-4 0-1,5 0 3,-1 0-4,0-1 0,0 1 1,1 0 1,-1-1-3,0-3 1,0 4 0,1 0 1,-1-1 1,0 1-2,1 0-1,-1 0 1,0-1 0,0 1 0,-3 0 1,2 0 2,-2 4-4,-1-5-1,0 6 6,1-2-3,-2-3 3,-3 0-2,1 0 1,-1-1-2,0 5-1,0 0 1,1 0 1,-2 0-4,-3 4 6,0-4-3,0 4 1,-4-5 1,5 1-3,3 4 1,-4-4-1,8-12 16,-8 12 1,4-1-7,0-3 2,0 0-6,1 0-3,-1 0 4,-4 3-3,4-3-2,0-1-2,-4 1 1,0 0 1,0 0-1,0 0 2,0 0-2,0 0 0,0 0 0,-4-1-3,5-3 3,-1-1 1,0 2-2,-4 2 2,4-3-2,4-1 0,-4 2-1,-1-1 3,2-1-1,-1-3-1,0-1 0,0 6-2,0-2 2,-4 0 1,0 1 0,0 0-1,0 0 0,0 4 0,0 0 4,0 0-6,0-5 1,4 0 2,0 2-4,1-2 1,-5-4 6,0 1-3,4 0-2,0-5 1,0 1-2,0 4 4,0-5-2,-1 1 0,1-25 3,1 25-2,-1-1-4,4-3 3,-4 4 0,0-1 1,0 0-4,1-61 5,3 58-2,0-33 1,-1 32 1,10-60-7,-13 37 4,0 23 0,-4 5 2,0-1-1,0 1-4,0-45 9,0-26 1,0 64-7,0 2 1,0 17 0,0-5 0,0 5-3,-21-57 8,10 32-8,11 22 4,-8 3-1,8-5 2,-13 0-2,5 1 0,0 3 3,-9-11-4,17 12-1,-15-13 0,15 25 2,-13-24 2,13 16 1,0-1-2,-12-3-3,4 0-1,-1 0 5,2 0-3,-1 0 1,-4-1-3,-1 1 5,-23-21-2,15 13 2,9 8-4,5 0 2,-2 4 1,1-1-1,0-3-2,0 5 3,-1-2-1,-3-3 2,5 4-4,-6 0 4,1-1-3,4 6 2,-5-6-2,6 6 1,-6-6 1,1 4-1,0-2-2,-1 2 2,6 2 1,-5-6 0,3 5 0,9 0-2,-12-4 2,12 4-1,-12-1 1,3 2-1,2-1 0,-1-1 1,-5-2 0,1 2-1,4 2 2,-1 3-1,-2-4-1,-1-5-3,-1 6 4,1-2-1,-4-2-2,4 2 4,-5-3-1,1 4-1,0-4-2,4 4 3,-5-4 2,1-1-2,0-3-3,0 4 1,-1 0 4,-2-5-2,-2 5-3,0 0 2,-3 0 0,0 0-2,-4 0 2,-5-1 2,5 2-4,-1-1 4,1 4-3,-5-1 3,1 5-2,-5 0 1,-4-4-1,5 4 0,0 0-2,-2 0 2,6 0 1,-1 0 4,5 0-6,-1 9-1,2-9-28,2 12-63,1-12-42,3 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DCDCE4-C702-4AA5-8587-FC2DFFB35A3E}" type="datetimeFigureOut">
              <a:rPr lang="en-US" smtClean="0"/>
              <a:pPr/>
              <a:t>10/21/2021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7701B-83D3-474E-B882-DE689E5498BA}" type="slidenum">
              <a:rPr lang="en-US" smtClean="0"/>
              <a:pPr/>
              <a:t>‹#›</a:t>
            </a:fld>
            <a:endParaRPr lang="en-US"/>
          </a:p>
        </p:txBody>
      </p:sp>
    </p:spTree>
    <p:extLst>
      <p:ext uri="{BB962C8B-B14F-4D97-AF65-F5344CB8AC3E}">
        <p14:creationId xmlns:p14="http://schemas.microsoft.com/office/powerpoint/2010/main" val="833710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8EE6842-E493-4701-81D6-68CF69842864}" type="slidenum">
              <a:rPr lang="en-US" altLang="en-US" smtClean="0">
                <a:solidFill>
                  <a:srgbClr val="000000"/>
                </a:solidFill>
              </a:rPr>
              <a:pPr/>
              <a:t>5</a:t>
            </a:fld>
            <a:endParaRPr lang="en-US" altLang="en-US" smtClean="0">
              <a:solidFill>
                <a:srgbClr val="000000"/>
              </a:solidFill>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1501237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3A559D7-2A34-4D4F-B11D-9E816DA3F821}" type="slidenum">
              <a:rPr lang="en-US" altLang="en-US" smtClean="0">
                <a:solidFill>
                  <a:srgbClr val="000000"/>
                </a:solidFill>
              </a:rPr>
              <a:pPr/>
              <a:t>23</a:t>
            </a:fld>
            <a:endParaRPr lang="en-US" altLang="en-US" smtClean="0">
              <a:solidFill>
                <a:srgbClr val="000000"/>
              </a:solidFill>
            </a:endParaRPr>
          </a:p>
        </p:txBody>
      </p:sp>
      <p:sp>
        <p:nvSpPr>
          <p:cNvPr id="552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2905485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A42E542-0200-4FEF-9948-714A1A042808}" type="slidenum">
              <a:rPr lang="en-US" altLang="en-US" smtClean="0">
                <a:solidFill>
                  <a:srgbClr val="000000"/>
                </a:solidFill>
              </a:rPr>
              <a:pPr/>
              <a:t>24</a:t>
            </a:fld>
            <a:endParaRPr lang="en-US" altLang="en-US" smtClean="0">
              <a:solidFill>
                <a:srgbClr val="000000"/>
              </a:solidFill>
            </a:endParaRPr>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299190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AD88B0B-0027-4187-A94C-4DE7617E283D}" type="slidenum">
              <a:rPr lang="en-US" altLang="en-US" smtClean="0">
                <a:solidFill>
                  <a:srgbClr val="000000"/>
                </a:solidFill>
              </a:rPr>
              <a:pPr/>
              <a:t>25</a:t>
            </a:fld>
            <a:endParaRPr lang="en-US" altLang="en-US" smtClean="0">
              <a:solidFill>
                <a:srgbClr val="000000"/>
              </a:solidFill>
            </a:endParaRPr>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1672414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197CD6F-2E8D-44A1-9769-C5A71743B908}" type="slidenum">
              <a:rPr lang="en-US" altLang="en-US" smtClean="0">
                <a:solidFill>
                  <a:srgbClr val="000000"/>
                </a:solidFill>
              </a:rPr>
              <a:pPr/>
              <a:t>27</a:t>
            </a:fld>
            <a:endParaRPr lang="en-US" altLang="en-US" smtClean="0">
              <a:solidFill>
                <a:srgbClr val="000000"/>
              </a:solidFill>
            </a:endParaRPr>
          </a:p>
        </p:txBody>
      </p:sp>
      <p:sp>
        <p:nvSpPr>
          <p:cNvPr id="593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1441249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2358730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717200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1116096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2907216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2263097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1194634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37ADA7D-0A3E-4978-8143-24F1FC47195F}" type="slidenum">
              <a:rPr lang="en-US" altLang="en-US" smtClean="0">
                <a:solidFill>
                  <a:srgbClr val="000000"/>
                </a:solidFill>
              </a:rPr>
              <a:pPr/>
              <a:t>8</a:t>
            </a:fld>
            <a:endParaRPr lang="en-US" altLang="en-US" smtClean="0">
              <a:solidFill>
                <a:srgbClr val="000000"/>
              </a:solidFill>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1280485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3554713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cs typeface="Cordia New" pitchFamily="34" charset="-34"/>
            </a:endParaRPr>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B4776F-1F0D-4551-97CC-FC6A9D812D9E}" type="slidenum">
              <a:rPr lang="en-US" altLang="en-US" smtClean="0"/>
              <a:pPr/>
              <a:t>47</a:t>
            </a:fld>
            <a:endParaRPr lang="en-US" altLang="en-US" smtClean="0"/>
          </a:p>
        </p:txBody>
      </p:sp>
    </p:spTree>
    <p:extLst>
      <p:ext uri="{BB962C8B-B14F-4D97-AF65-F5344CB8AC3E}">
        <p14:creationId xmlns:p14="http://schemas.microsoft.com/office/powerpoint/2010/main" val="2288018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cs typeface="Cordia New" pitchFamily="34" charset="-34"/>
            </a:endParaRPr>
          </a:p>
        </p:txBody>
      </p:sp>
      <p:sp>
        <p:nvSpPr>
          <p:cNvPr id="51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6E4ACA6-E247-4146-903D-4963BF858007}" type="slidenum">
              <a:rPr lang="en-US" altLang="en-US" smtClean="0"/>
              <a:pPr/>
              <a:t>48</a:t>
            </a:fld>
            <a:endParaRPr lang="en-US" altLang="en-US" smtClean="0"/>
          </a:p>
        </p:txBody>
      </p:sp>
    </p:spTree>
    <p:extLst>
      <p:ext uri="{BB962C8B-B14F-4D97-AF65-F5344CB8AC3E}">
        <p14:creationId xmlns:p14="http://schemas.microsoft.com/office/powerpoint/2010/main" val="3483143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cs typeface="Cordia New" pitchFamily="34" charset="-34"/>
            </a:endParaRPr>
          </a:p>
        </p:txBody>
      </p:sp>
      <p:sp>
        <p:nvSpPr>
          <p:cNvPr id="52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07260A-7F1E-4E90-B097-BCA85B37EEBE}" type="slidenum">
              <a:rPr lang="en-US" altLang="en-US" smtClean="0"/>
              <a:pPr/>
              <a:t>49</a:t>
            </a:fld>
            <a:endParaRPr lang="en-US" altLang="en-US" smtClean="0"/>
          </a:p>
        </p:txBody>
      </p:sp>
    </p:spTree>
    <p:extLst>
      <p:ext uri="{BB962C8B-B14F-4D97-AF65-F5344CB8AC3E}">
        <p14:creationId xmlns:p14="http://schemas.microsoft.com/office/powerpoint/2010/main" val="2266108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cs typeface="Cordia New" pitchFamily="34" charset="-34"/>
            </a:endParaRPr>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507B6E8-9B96-4647-B5A2-F504EE8DC67A}" type="slidenum">
              <a:rPr lang="en-US" altLang="en-US" smtClean="0"/>
              <a:pPr/>
              <a:t>50</a:t>
            </a:fld>
            <a:endParaRPr lang="en-US" altLang="en-US" smtClean="0"/>
          </a:p>
        </p:txBody>
      </p:sp>
    </p:spTree>
    <p:extLst>
      <p:ext uri="{BB962C8B-B14F-4D97-AF65-F5344CB8AC3E}">
        <p14:creationId xmlns:p14="http://schemas.microsoft.com/office/powerpoint/2010/main" val="2544477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299" name="Rectangle 3"/>
          <p:cNvSpPr>
            <a:spLocks noGrp="1" noChangeArrowheads="1"/>
          </p:cNvSpPr>
          <p:nvPr>
            <p:ph type="body" idx="1"/>
          </p:nvPr>
        </p:nvSpPr>
        <p:spPr bwMode="auto">
          <a:extLst/>
        </p:spPr>
        <p:txBody>
          <a:bodyPr wrap="square" numCol="1" anchor="t" anchorCtr="0" compatLnSpc="1">
            <a:prstTxWarp prst="textNoShape">
              <a:avLst/>
            </a:prstTxWarp>
          </a:bodyPr>
          <a:lstStyle/>
          <a:p>
            <a:pPr algn="just" eaLnBrk="1" hangingPunct="1">
              <a:spcBef>
                <a:spcPct val="0"/>
              </a:spcBef>
              <a:spcAft>
                <a:spcPts val="600"/>
              </a:spcAft>
              <a:defRPr/>
            </a:pPr>
            <a:r>
              <a:rPr lang="en-US" altLang="en-US" dirty="0" smtClean="0">
                <a:solidFill>
                  <a:schemeClr val="accent2"/>
                </a:solidFill>
                <a:latin typeface="Arial" panose="020B0604020202020204" pitchFamily="34" charset="0"/>
                <a:cs typeface="Arial" panose="020B0604020202020204" pitchFamily="34" charset="0"/>
              </a:rPr>
              <a:t>1) Draw </a:t>
            </a:r>
            <a:r>
              <a:rPr lang="en-US" altLang="en-US" dirty="0" err="1" smtClean="0">
                <a:solidFill>
                  <a:schemeClr val="accent2"/>
                </a:solidFill>
                <a:latin typeface="Arial" panose="020B0604020202020204" pitchFamily="34" charset="0"/>
                <a:cs typeface="Arial" panose="020B0604020202020204" pitchFamily="34" charset="0"/>
              </a:rPr>
              <a:t>xy</a:t>
            </a:r>
            <a:r>
              <a:rPr lang="en-US" altLang="en-US" dirty="0" smtClean="0">
                <a:solidFill>
                  <a:schemeClr val="accent2"/>
                </a:solidFill>
                <a:latin typeface="Arial" panose="020B0604020202020204" pitchFamily="34" charset="0"/>
                <a:cs typeface="Arial" panose="020B0604020202020204" pitchFamily="34" charset="0"/>
              </a:rPr>
              <a:t> line and one projector.</a:t>
            </a:r>
          </a:p>
          <a:p>
            <a:pPr marL="231775" indent="-231775" algn="just" eaLnBrk="1" hangingPunct="1">
              <a:spcBef>
                <a:spcPct val="0"/>
              </a:spcBef>
              <a:spcAft>
                <a:spcPts val="600"/>
              </a:spcAft>
              <a:defRPr/>
            </a:pPr>
            <a:r>
              <a:rPr lang="en-US" altLang="en-US" dirty="0" smtClean="0">
                <a:solidFill>
                  <a:schemeClr val="accent2"/>
                </a:solidFill>
                <a:latin typeface="Arial" panose="020B0604020202020204" pitchFamily="34" charset="0"/>
                <a:cs typeface="Arial" panose="020B0604020202020204" pitchFamily="34" charset="0"/>
              </a:rPr>
              <a:t>2) Locate a’ 12mm above </a:t>
            </a:r>
            <a:r>
              <a:rPr lang="en-US" altLang="en-US" dirty="0" err="1" smtClean="0">
                <a:solidFill>
                  <a:schemeClr val="accent2"/>
                </a:solidFill>
                <a:latin typeface="Arial" panose="020B0604020202020204" pitchFamily="34" charset="0"/>
                <a:cs typeface="Arial" panose="020B0604020202020204" pitchFamily="34" charset="0"/>
              </a:rPr>
              <a:t>xy</a:t>
            </a:r>
            <a:r>
              <a:rPr lang="en-US" altLang="en-US" dirty="0" smtClean="0">
                <a:solidFill>
                  <a:schemeClr val="accent2"/>
                </a:solidFill>
                <a:latin typeface="Arial" panose="020B0604020202020204" pitchFamily="34" charset="0"/>
                <a:cs typeface="Arial" panose="020B0604020202020204" pitchFamily="34" charset="0"/>
              </a:rPr>
              <a:t> line &amp; a 10mm below </a:t>
            </a:r>
            <a:r>
              <a:rPr lang="en-US" altLang="en-US" dirty="0" err="1" smtClean="0">
                <a:solidFill>
                  <a:schemeClr val="accent2"/>
                </a:solidFill>
                <a:latin typeface="Arial" panose="020B0604020202020204" pitchFamily="34" charset="0"/>
                <a:cs typeface="Arial" panose="020B0604020202020204" pitchFamily="34" charset="0"/>
              </a:rPr>
              <a:t>xy</a:t>
            </a:r>
            <a:r>
              <a:rPr lang="en-US" altLang="en-US" dirty="0" smtClean="0">
                <a:solidFill>
                  <a:schemeClr val="accent2"/>
                </a:solidFill>
                <a:latin typeface="Arial" panose="020B0604020202020204" pitchFamily="34" charset="0"/>
                <a:cs typeface="Arial" panose="020B0604020202020204" pitchFamily="34" charset="0"/>
              </a:rPr>
              <a:t> line.</a:t>
            </a:r>
          </a:p>
          <a:p>
            <a:pPr marL="231775" indent="-231775" algn="just" eaLnBrk="1" hangingPunct="1">
              <a:spcBef>
                <a:spcPct val="0"/>
              </a:spcBef>
              <a:spcAft>
                <a:spcPts val="600"/>
              </a:spcAft>
              <a:defRPr/>
            </a:pPr>
            <a:r>
              <a:rPr lang="en-US" altLang="en-US" dirty="0" smtClean="0">
                <a:solidFill>
                  <a:schemeClr val="accent2"/>
                </a:solidFill>
                <a:latin typeface="Arial" panose="020B0604020202020204" pitchFamily="34" charset="0"/>
                <a:cs typeface="Arial" panose="020B0604020202020204" pitchFamily="34" charset="0"/>
              </a:rPr>
              <a:t>3) Take 30</a:t>
            </a:r>
            <a:r>
              <a:rPr lang="en-US" altLang="en-US" baseline="30000" dirty="0" smtClean="0">
                <a:solidFill>
                  <a:schemeClr val="accent2"/>
                </a:solidFill>
                <a:latin typeface="Arial" panose="020B0604020202020204" pitchFamily="34" charset="0"/>
                <a:cs typeface="Arial" panose="020B0604020202020204" pitchFamily="34" charset="0"/>
              </a:rPr>
              <a:t>0</a:t>
            </a:r>
            <a:r>
              <a:rPr lang="en-US" altLang="en-US" dirty="0" smtClean="0">
                <a:solidFill>
                  <a:schemeClr val="accent2"/>
                </a:solidFill>
                <a:latin typeface="Arial" panose="020B0604020202020204" pitchFamily="34" charset="0"/>
                <a:cs typeface="Arial" panose="020B0604020202020204" pitchFamily="34" charset="0"/>
              </a:rPr>
              <a:t> angle from a’ &amp; 40</a:t>
            </a:r>
            <a:r>
              <a:rPr lang="en-US" altLang="en-US" baseline="30000" dirty="0" smtClean="0">
                <a:solidFill>
                  <a:schemeClr val="accent2"/>
                </a:solidFill>
                <a:latin typeface="Arial" panose="020B0604020202020204" pitchFamily="34" charset="0"/>
                <a:cs typeface="Arial" panose="020B0604020202020204" pitchFamily="34" charset="0"/>
              </a:rPr>
              <a:t>0</a:t>
            </a:r>
            <a:r>
              <a:rPr lang="en-US" altLang="en-US" dirty="0" smtClean="0">
                <a:solidFill>
                  <a:schemeClr val="accent2"/>
                </a:solidFill>
                <a:latin typeface="Arial" panose="020B0604020202020204" pitchFamily="34" charset="0"/>
                <a:cs typeface="Arial" panose="020B0604020202020204" pitchFamily="34" charset="0"/>
              </a:rPr>
              <a:t> from a  and mark TL I.e. 75mm on both     lines. Name those points b</a:t>
            </a:r>
            <a:r>
              <a:rPr lang="en-US" altLang="en-US" baseline="-25000" dirty="0" smtClean="0">
                <a:solidFill>
                  <a:schemeClr val="accent2"/>
                </a:solidFill>
                <a:latin typeface="Arial" panose="020B0604020202020204" pitchFamily="34" charset="0"/>
                <a:cs typeface="Arial" panose="020B0604020202020204" pitchFamily="34" charset="0"/>
              </a:rPr>
              <a:t>1</a:t>
            </a:r>
            <a:r>
              <a:rPr lang="en-US" altLang="en-US" dirty="0" smtClean="0">
                <a:solidFill>
                  <a:schemeClr val="accent2"/>
                </a:solidFill>
                <a:latin typeface="Arial" panose="020B0604020202020204" pitchFamily="34" charset="0"/>
                <a:cs typeface="Arial" panose="020B0604020202020204" pitchFamily="34" charset="0"/>
              </a:rPr>
              <a:t>’ and b</a:t>
            </a:r>
            <a:r>
              <a:rPr lang="en-US" altLang="en-US" baseline="-25000" dirty="0" smtClean="0">
                <a:solidFill>
                  <a:schemeClr val="accent2"/>
                </a:solidFill>
                <a:latin typeface="Arial" panose="020B0604020202020204" pitchFamily="34" charset="0"/>
                <a:cs typeface="Arial" panose="020B0604020202020204" pitchFamily="34" charset="0"/>
              </a:rPr>
              <a:t>1 </a:t>
            </a:r>
            <a:r>
              <a:rPr lang="en-US" altLang="en-US" dirty="0" smtClean="0">
                <a:solidFill>
                  <a:schemeClr val="accent2"/>
                </a:solidFill>
                <a:latin typeface="Arial" panose="020B0604020202020204" pitchFamily="34" charset="0"/>
                <a:cs typeface="Arial" panose="020B0604020202020204" pitchFamily="34" charset="0"/>
              </a:rPr>
              <a:t>    respectively. </a:t>
            </a:r>
          </a:p>
          <a:p>
            <a:pPr algn="just" eaLnBrk="1" hangingPunct="1">
              <a:spcBef>
                <a:spcPct val="0"/>
              </a:spcBef>
              <a:spcAft>
                <a:spcPts val="600"/>
              </a:spcAft>
              <a:defRPr/>
            </a:pPr>
            <a:r>
              <a:rPr lang="en-US" altLang="en-US" dirty="0" smtClean="0">
                <a:solidFill>
                  <a:schemeClr val="accent2"/>
                </a:solidFill>
                <a:latin typeface="Arial" panose="020B0604020202020204" pitchFamily="34" charset="0"/>
                <a:cs typeface="Arial" panose="020B0604020202020204" pitchFamily="34" charset="0"/>
              </a:rPr>
              <a:t>4) Join both points with a’ and a resp.</a:t>
            </a:r>
          </a:p>
          <a:p>
            <a:pPr marL="231775" indent="-231775" algn="just" eaLnBrk="1" hangingPunct="1">
              <a:spcBef>
                <a:spcPct val="0"/>
              </a:spcBef>
              <a:spcAft>
                <a:spcPts val="600"/>
              </a:spcAft>
              <a:defRPr/>
            </a:pPr>
            <a:r>
              <a:rPr lang="en-US" altLang="en-US" dirty="0" smtClean="0">
                <a:solidFill>
                  <a:schemeClr val="accent2"/>
                </a:solidFill>
                <a:latin typeface="Arial" panose="020B0604020202020204" pitchFamily="34" charset="0"/>
                <a:cs typeface="Arial" panose="020B0604020202020204" pitchFamily="34" charset="0"/>
              </a:rPr>
              <a:t>5) Draw horizontal lines (Locus) from     both points.</a:t>
            </a:r>
          </a:p>
          <a:p>
            <a:pPr marL="231775" indent="-231775" algn="just" eaLnBrk="1" hangingPunct="1">
              <a:spcBef>
                <a:spcPct val="0"/>
              </a:spcBef>
              <a:spcAft>
                <a:spcPts val="600"/>
              </a:spcAft>
              <a:defRPr/>
            </a:pPr>
            <a:r>
              <a:rPr lang="en-US" altLang="en-US" dirty="0" smtClean="0">
                <a:solidFill>
                  <a:schemeClr val="accent2"/>
                </a:solidFill>
                <a:latin typeface="Arial" panose="020B0604020202020204" pitchFamily="34" charset="0"/>
                <a:cs typeface="Arial" panose="020B0604020202020204" pitchFamily="34" charset="0"/>
              </a:rPr>
              <a:t>6) Draw horizontal component of TL a b</a:t>
            </a:r>
            <a:r>
              <a:rPr lang="en-US" altLang="en-US" baseline="-25000" dirty="0" smtClean="0">
                <a:solidFill>
                  <a:schemeClr val="accent2"/>
                </a:solidFill>
                <a:latin typeface="Arial" panose="020B0604020202020204" pitchFamily="34" charset="0"/>
                <a:cs typeface="Arial" panose="020B0604020202020204" pitchFamily="34" charset="0"/>
              </a:rPr>
              <a:t>1</a:t>
            </a:r>
            <a:r>
              <a:rPr lang="en-US" altLang="en-US" dirty="0" smtClean="0">
                <a:solidFill>
                  <a:schemeClr val="accent2"/>
                </a:solidFill>
                <a:latin typeface="Arial" panose="020B0604020202020204" pitchFamily="34" charset="0"/>
                <a:cs typeface="Arial" panose="020B0604020202020204" pitchFamily="34" charset="0"/>
              </a:rPr>
              <a:t> from point b</a:t>
            </a:r>
            <a:r>
              <a:rPr lang="en-US" altLang="en-US" baseline="-25000" dirty="0" smtClean="0">
                <a:solidFill>
                  <a:schemeClr val="accent2"/>
                </a:solidFill>
                <a:latin typeface="Arial" panose="020B0604020202020204" pitchFamily="34" charset="0"/>
                <a:cs typeface="Arial" panose="020B0604020202020204" pitchFamily="34" charset="0"/>
              </a:rPr>
              <a:t>1</a:t>
            </a:r>
            <a:r>
              <a:rPr lang="en-US" altLang="en-US" dirty="0" smtClean="0">
                <a:solidFill>
                  <a:schemeClr val="accent2"/>
                </a:solidFill>
                <a:latin typeface="Arial" panose="020B0604020202020204" pitchFamily="34" charset="0"/>
                <a:cs typeface="Arial" panose="020B0604020202020204" pitchFamily="34" charset="0"/>
              </a:rPr>
              <a:t> and name it 1. ( the length a-1 gives length of FV as we have seen already.)</a:t>
            </a:r>
          </a:p>
          <a:p>
            <a:pPr marL="174625" indent="-174625" algn="just" eaLnBrk="1" hangingPunct="1">
              <a:spcBef>
                <a:spcPct val="0"/>
              </a:spcBef>
              <a:spcAft>
                <a:spcPts val="600"/>
              </a:spcAft>
              <a:defRPr/>
            </a:pPr>
            <a:r>
              <a:rPr lang="en-US" altLang="en-US" dirty="0" smtClean="0">
                <a:solidFill>
                  <a:schemeClr val="accent2"/>
                </a:solidFill>
                <a:latin typeface="Arial" panose="020B0604020202020204" pitchFamily="34" charset="0"/>
                <a:cs typeface="Arial" panose="020B0604020202020204" pitchFamily="34" charset="0"/>
              </a:rPr>
              <a:t>7) Extend it up to locus of a’ and rotating a’ as center locate b’ as shown. Join a’ b’ as </a:t>
            </a:r>
            <a:r>
              <a:rPr lang="en-US" altLang="en-US" dirty="0" err="1" smtClean="0">
                <a:solidFill>
                  <a:schemeClr val="accent2"/>
                </a:solidFill>
                <a:latin typeface="Arial" panose="020B0604020202020204" pitchFamily="34" charset="0"/>
                <a:cs typeface="Arial" panose="020B0604020202020204" pitchFamily="34" charset="0"/>
              </a:rPr>
              <a:t>Fv</a:t>
            </a:r>
            <a:r>
              <a:rPr lang="en-US" altLang="en-US" dirty="0" smtClean="0">
                <a:solidFill>
                  <a:schemeClr val="accent2"/>
                </a:solidFill>
                <a:latin typeface="Arial" panose="020B0604020202020204" pitchFamily="34" charset="0"/>
                <a:cs typeface="Arial" panose="020B0604020202020204" pitchFamily="34" charset="0"/>
              </a:rPr>
              <a:t>.</a:t>
            </a:r>
          </a:p>
          <a:p>
            <a:pPr marL="174625" indent="-174625" algn="just" eaLnBrk="1" hangingPunct="1">
              <a:spcBef>
                <a:spcPct val="0"/>
              </a:spcBef>
              <a:spcAft>
                <a:spcPts val="600"/>
              </a:spcAft>
              <a:defRPr/>
            </a:pPr>
            <a:r>
              <a:rPr lang="en-US" altLang="en-US" dirty="0" smtClean="0">
                <a:solidFill>
                  <a:schemeClr val="accent2"/>
                </a:solidFill>
                <a:latin typeface="Arial" panose="020B0604020202020204" pitchFamily="34" charset="0"/>
                <a:cs typeface="Arial" panose="020B0604020202020204" pitchFamily="34" charset="0"/>
              </a:rPr>
              <a:t>8) From b’ drop a projector down ward   &amp; get point b. Join a &amp; b I.e. TV.   </a:t>
            </a:r>
          </a:p>
          <a:p>
            <a:pPr eaLnBrk="1" hangingPunct="1">
              <a:spcBef>
                <a:spcPct val="0"/>
              </a:spcBef>
              <a:defRPr/>
            </a:pPr>
            <a:endParaRPr lang="en-US" altLang="en-US" dirty="0" smtClean="0">
              <a:cs typeface="Cordia New" pitchFamily="34" charset="-34"/>
            </a:endParaRPr>
          </a:p>
        </p:txBody>
      </p:sp>
    </p:spTree>
    <p:extLst>
      <p:ext uri="{BB962C8B-B14F-4D97-AF65-F5344CB8AC3E}">
        <p14:creationId xmlns:p14="http://schemas.microsoft.com/office/powerpoint/2010/main" val="595081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29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cs typeface="Cordia New" pitchFamily="34" charset="-34"/>
              </a:rPr>
              <a:t>1.Draw x-y line.</a:t>
            </a:r>
          </a:p>
          <a:p>
            <a:pPr eaLnBrk="1" hangingPunct="1">
              <a:spcBef>
                <a:spcPct val="0"/>
              </a:spcBef>
            </a:pPr>
            <a:r>
              <a:rPr lang="en-US" altLang="en-US" smtClean="0">
                <a:cs typeface="Cordia New" pitchFamily="34" charset="-34"/>
              </a:rPr>
              <a:t>2.Draw one projector for a’ &amp; a</a:t>
            </a:r>
          </a:p>
          <a:p>
            <a:pPr eaLnBrk="1" hangingPunct="1">
              <a:spcBef>
                <a:spcPct val="0"/>
              </a:spcBef>
            </a:pPr>
            <a:r>
              <a:rPr lang="en-US" altLang="en-US" smtClean="0">
                <a:cs typeface="Cordia New" pitchFamily="34" charset="-34"/>
              </a:rPr>
              <a:t>3.Locate a’ 10mm above x-y &amp; TV a 15 mm below xy.</a:t>
            </a:r>
          </a:p>
          <a:p>
            <a:pPr eaLnBrk="1" hangingPunct="1">
              <a:spcBef>
                <a:spcPct val="0"/>
              </a:spcBef>
            </a:pPr>
            <a:r>
              <a:rPr lang="en-US" altLang="en-US" smtClean="0">
                <a:cs typeface="Cordia New" pitchFamily="34" charset="-34"/>
              </a:rPr>
              <a:t>4.Draw a line 45</a:t>
            </a:r>
            <a:r>
              <a:rPr lang="en-US" altLang="en-US" baseline="30000" smtClean="0">
                <a:cs typeface="Cordia New" pitchFamily="34" charset="-34"/>
              </a:rPr>
              <a:t>0</a:t>
            </a:r>
            <a:r>
              <a:rPr lang="en-US" altLang="en-US" smtClean="0">
                <a:cs typeface="Cordia New" pitchFamily="34" charset="-34"/>
              </a:rPr>
              <a:t> inclined to xy  from point a and cut TL 75 mm on it and name that point b</a:t>
            </a:r>
            <a:r>
              <a:rPr lang="en-US" altLang="en-US" baseline="-25000" smtClean="0">
                <a:cs typeface="Cordia New" pitchFamily="34" charset="-34"/>
              </a:rPr>
              <a:t>1. </a:t>
            </a:r>
            <a:r>
              <a:rPr lang="en-US" altLang="en-US" smtClean="0">
                <a:cs typeface="Cordia New" pitchFamily="34" charset="-34"/>
              </a:rPr>
              <a:t>   Draw locus from point b</a:t>
            </a:r>
            <a:r>
              <a:rPr lang="en-US" altLang="en-US" baseline="-25000" smtClean="0">
                <a:cs typeface="Cordia New" pitchFamily="34" charset="-34"/>
              </a:rPr>
              <a:t>1</a:t>
            </a:r>
          </a:p>
          <a:p>
            <a:pPr eaLnBrk="1" hangingPunct="1">
              <a:spcBef>
                <a:spcPct val="0"/>
              </a:spcBef>
            </a:pPr>
            <a:r>
              <a:rPr lang="en-US" altLang="en-US" smtClean="0">
                <a:cs typeface="Cordia New" pitchFamily="34" charset="-34"/>
              </a:rPr>
              <a:t>5.Take 55</a:t>
            </a:r>
            <a:r>
              <a:rPr lang="en-US" altLang="en-US" baseline="30000" smtClean="0">
                <a:cs typeface="Cordia New" pitchFamily="34" charset="-34"/>
              </a:rPr>
              <a:t>0</a:t>
            </a:r>
            <a:r>
              <a:rPr lang="en-US" altLang="en-US" smtClean="0">
                <a:cs typeface="Cordia New" pitchFamily="34" charset="-34"/>
              </a:rPr>
              <a:t> angle from a’ for FV  above xy line.</a:t>
            </a:r>
          </a:p>
          <a:p>
            <a:pPr eaLnBrk="1" hangingPunct="1">
              <a:spcBef>
                <a:spcPct val="0"/>
              </a:spcBef>
            </a:pPr>
            <a:r>
              <a:rPr lang="en-US" altLang="en-US" smtClean="0">
                <a:cs typeface="Cordia New" pitchFamily="34" charset="-34"/>
              </a:rPr>
              <a:t>6.Draw a vertical line from b</a:t>
            </a:r>
            <a:r>
              <a:rPr lang="en-US" altLang="en-US" baseline="-25000" smtClean="0">
                <a:cs typeface="Cordia New" pitchFamily="34" charset="-34"/>
              </a:rPr>
              <a:t>1</a:t>
            </a:r>
            <a:r>
              <a:rPr lang="en-US" altLang="en-US" smtClean="0">
                <a:cs typeface="Cordia New" pitchFamily="34" charset="-34"/>
              </a:rPr>
              <a:t> up to locus of a and name it 1.   It is horizontal component of  TL &amp; is LFV.</a:t>
            </a:r>
          </a:p>
          <a:p>
            <a:pPr eaLnBrk="1" hangingPunct="1">
              <a:spcBef>
                <a:spcPct val="0"/>
              </a:spcBef>
            </a:pPr>
            <a:r>
              <a:rPr lang="en-US" altLang="en-US" smtClean="0">
                <a:cs typeface="Cordia New" pitchFamily="34" charset="-34"/>
              </a:rPr>
              <a:t>7.Continue it to locus of a’ and rotate upward up to the line of FV and name it b’. This a’ b’ line is FV.</a:t>
            </a:r>
          </a:p>
          <a:p>
            <a:pPr eaLnBrk="1" hangingPunct="1">
              <a:spcBef>
                <a:spcPct val="0"/>
              </a:spcBef>
            </a:pPr>
            <a:r>
              <a:rPr lang="en-US" altLang="en-US" smtClean="0">
                <a:cs typeface="Cordia New" pitchFamily="34" charset="-34"/>
              </a:rPr>
              <a:t>8. Drop a projector from b’ on locus from point b</a:t>
            </a:r>
            <a:r>
              <a:rPr lang="en-US" altLang="en-US" baseline="-25000" smtClean="0">
                <a:cs typeface="Cordia New" pitchFamily="34" charset="-34"/>
              </a:rPr>
              <a:t>1</a:t>
            </a:r>
            <a:r>
              <a:rPr lang="en-US" altLang="en-US" smtClean="0">
                <a:cs typeface="Cordia New" pitchFamily="34" charset="-34"/>
              </a:rPr>
              <a:t> and name intersecting point b. Line a b is TV of line AB.</a:t>
            </a:r>
          </a:p>
          <a:p>
            <a:pPr eaLnBrk="1" hangingPunct="1">
              <a:spcBef>
                <a:spcPct val="0"/>
              </a:spcBef>
            </a:pPr>
            <a:r>
              <a:rPr lang="en-US" altLang="en-US" smtClean="0">
                <a:cs typeface="Cordia New" pitchFamily="34" charset="-34"/>
              </a:rPr>
              <a:t>9.Draw locus from b’ and from a’ with TL distance cut point b</a:t>
            </a:r>
            <a:r>
              <a:rPr lang="en-US" altLang="en-US" baseline="-25000" smtClean="0">
                <a:cs typeface="Cordia New" pitchFamily="34" charset="-34"/>
              </a:rPr>
              <a:t>1</a:t>
            </a:r>
            <a:r>
              <a:rPr lang="en-US" altLang="en-US" smtClean="0">
                <a:cs typeface="Cordia New" pitchFamily="34" charset="-34"/>
              </a:rPr>
              <a:t>‘.</a:t>
            </a:r>
          </a:p>
          <a:p>
            <a:pPr eaLnBrk="1" hangingPunct="1">
              <a:spcBef>
                <a:spcPct val="0"/>
              </a:spcBef>
            </a:pPr>
            <a:r>
              <a:rPr lang="en-US" altLang="en-US" smtClean="0">
                <a:cs typeface="Cordia New" pitchFamily="34" charset="-34"/>
              </a:rPr>
              <a:t>10.Join a’ b</a:t>
            </a:r>
            <a:r>
              <a:rPr lang="en-US" altLang="en-US" baseline="-25000" smtClean="0">
                <a:cs typeface="Cordia New" pitchFamily="34" charset="-34"/>
              </a:rPr>
              <a:t>1</a:t>
            </a:r>
            <a:r>
              <a:rPr lang="en-US" altLang="en-US" smtClean="0">
                <a:cs typeface="Cordia New" pitchFamily="34" charset="-34"/>
              </a:rPr>
              <a:t>’ as TL and measure  it’s angle at a’. </a:t>
            </a:r>
          </a:p>
          <a:p>
            <a:pPr eaLnBrk="1" hangingPunct="1">
              <a:spcBef>
                <a:spcPct val="0"/>
              </a:spcBef>
            </a:pPr>
            <a:r>
              <a:rPr lang="en-US" altLang="en-US" smtClean="0">
                <a:cs typeface="Cordia New" pitchFamily="34" charset="-34"/>
              </a:rPr>
              <a:t>It will be true angle of line with HP.</a:t>
            </a:r>
          </a:p>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3140025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solidFill>
                  <a:schemeClr val="accent2"/>
                </a:solidFill>
                <a:cs typeface="Cordia New" pitchFamily="34" charset="-34"/>
              </a:rPr>
              <a:t>1.Draw xy line and one projector.</a:t>
            </a:r>
          </a:p>
          <a:p>
            <a:pPr eaLnBrk="1" hangingPunct="1">
              <a:spcBef>
                <a:spcPct val="0"/>
              </a:spcBef>
            </a:pPr>
            <a:r>
              <a:rPr lang="en-US" altLang="en-US" smtClean="0">
                <a:solidFill>
                  <a:schemeClr val="accent2"/>
                </a:solidFill>
                <a:cs typeface="Cordia New" pitchFamily="34" charset="-34"/>
              </a:rPr>
              <a:t>2.Locate a’ 10 mm above xy and a 15 mm below xy line.</a:t>
            </a:r>
          </a:p>
          <a:p>
            <a:pPr eaLnBrk="1" hangingPunct="1">
              <a:spcBef>
                <a:spcPct val="0"/>
              </a:spcBef>
            </a:pPr>
            <a:r>
              <a:rPr lang="en-US" altLang="en-US" smtClean="0">
                <a:solidFill>
                  <a:schemeClr val="accent2"/>
                </a:solidFill>
                <a:cs typeface="Cordia New" pitchFamily="34" charset="-34"/>
              </a:rPr>
              <a:t>3.Draw locus from these points.</a:t>
            </a:r>
          </a:p>
          <a:p>
            <a:pPr eaLnBrk="1" hangingPunct="1">
              <a:spcBef>
                <a:spcPct val="0"/>
              </a:spcBef>
            </a:pPr>
            <a:r>
              <a:rPr lang="en-US" altLang="en-US" smtClean="0">
                <a:solidFill>
                  <a:schemeClr val="accent2"/>
                </a:solidFill>
                <a:cs typeface="Cordia New" pitchFamily="34" charset="-34"/>
              </a:rPr>
              <a:t>4.Draw FV 50</a:t>
            </a:r>
            <a:r>
              <a:rPr lang="en-US" altLang="en-US" baseline="30000" smtClean="0">
                <a:solidFill>
                  <a:schemeClr val="accent2"/>
                </a:solidFill>
                <a:cs typeface="Cordia New" pitchFamily="34" charset="-34"/>
              </a:rPr>
              <a:t>0</a:t>
            </a:r>
            <a:r>
              <a:rPr lang="en-US" altLang="en-US" smtClean="0">
                <a:solidFill>
                  <a:schemeClr val="accent2"/>
                </a:solidFill>
                <a:cs typeface="Cordia New" pitchFamily="34" charset="-34"/>
              </a:rPr>
              <a:t> to xy from a’ and  mark b’ Cutting 55mm on it.</a:t>
            </a:r>
          </a:p>
          <a:p>
            <a:pPr eaLnBrk="1" hangingPunct="1">
              <a:spcBef>
                <a:spcPct val="0"/>
              </a:spcBef>
            </a:pPr>
            <a:r>
              <a:rPr lang="en-US" altLang="en-US" smtClean="0">
                <a:solidFill>
                  <a:schemeClr val="accent2"/>
                </a:solidFill>
                <a:cs typeface="Cordia New" pitchFamily="34" charset="-34"/>
              </a:rPr>
              <a:t>5.Similarly draw TV 60</a:t>
            </a:r>
            <a:r>
              <a:rPr lang="en-US" altLang="en-US" baseline="30000" smtClean="0">
                <a:solidFill>
                  <a:schemeClr val="accent2"/>
                </a:solidFill>
                <a:cs typeface="Cordia New" pitchFamily="34" charset="-34"/>
              </a:rPr>
              <a:t>0</a:t>
            </a:r>
            <a:r>
              <a:rPr lang="en-US" altLang="en-US" smtClean="0">
                <a:solidFill>
                  <a:schemeClr val="accent2"/>
                </a:solidFill>
                <a:cs typeface="Cordia New" pitchFamily="34" charset="-34"/>
              </a:rPr>
              <a:t> to xy   from a  &amp; drawing projector from b’.  Locate point b and join a b.</a:t>
            </a:r>
          </a:p>
          <a:p>
            <a:pPr eaLnBrk="1" hangingPunct="1">
              <a:spcBef>
                <a:spcPct val="0"/>
              </a:spcBef>
            </a:pPr>
            <a:r>
              <a:rPr lang="en-US" altLang="en-US" smtClean="0">
                <a:solidFill>
                  <a:schemeClr val="accent2"/>
                </a:solidFill>
                <a:cs typeface="Cordia New" pitchFamily="34" charset="-34"/>
              </a:rPr>
              <a:t>6.Then rotating views as shown,   locate True Lengths ab</a:t>
            </a:r>
            <a:r>
              <a:rPr lang="en-US" altLang="en-US" baseline="-25000" smtClean="0">
                <a:solidFill>
                  <a:schemeClr val="accent2"/>
                </a:solidFill>
                <a:cs typeface="Cordia New" pitchFamily="34" charset="-34"/>
              </a:rPr>
              <a:t>1  </a:t>
            </a:r>
            <a:r>
              <a:rPr lang="en-US" altLang="en-US" smtClean="0">
                <a:solidFill>
                  <a:schemeClr val="accent2"/>
                </a:solidFill>
                <a:cs typeface="Cordia New" pitchFamily="34" charset="-34"/>
              </a:rPr>
              <a:t>&amp;  a’b</a:t>
            </a:r>
            <a:r>
              <a:rPr lang="en-US" altLang="en-US" baseline="-25000" smtClean="0">
                <a:solidFill>
                  <a:schemeClr val="accent2"/>
                </a:solidFill>
                <a:cs typeface="Cordia New" pitchFamily="34" charset="-34"/>
              </a:rPr>
              <a:t>1</a:t>
            </a:r>
            <a:r>
              <a:rPr lang="en-US" altLang="en-US" smtClean="0">
                <a:solidFill>
                  <a:schemeClr val="accent2"/>
                </a:solidFill>
                <a:cs typeface="Cordia New" pitchFamily="34" charset="-34"/>
              </a:rPr>
              <a:t>’  </a:t>
            </a:r>
          </a:p>
          <a:p>
            <a:pPr eaLnBrk="1" hangingPunct="1">
              <a:spcBef>
                <a:spcPct val="0"/>
              </a:spcBef>
            </a:pPr>
            <a:r>
              <a:rPr lang="en-US" altLang="en-US" smtClean="0">
                <a:solidFill>
                  <a:schemeClr val="accent2"/>
                </a:solidFill>
                <a:cs typeface="Cordia New" pitchFamily="34" charset="-34"/>
              </a:rPr>
              <a:t>  and their angles with HP and VP.</a:t>
            </a:r>
          </a:p>
          <a:p>
            <a:pPr eaLnBrk="1" hangingPunct="1">
              <a:spcBef>
                <a:spcPct val="0"/>
              </a:spcBef>
            </a:pPr>
            <a:endParaRPr lang="en-US" altLang="en-US" smtClean="0">
              <a:solidFill>
                <a:schemeClr val="accent2"/>
              </a:solidFill>
              <a:cs typeface="Cordia New" pitchFamily="34" charset="-34"/>
            </a:endParaRPr>
          </a:p>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1845849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solidFill>
                  <a:schemeClr val="accent2"/>
                </a:solidFill>
                <a:cs typeface="Cordia New" pitchFamily="34" charset="-34"/>
              </a:rPr>
              <a:t>1.Draw xy line and one projector.</a:t>
            </a:r>
          </a:p>
          <a:p>
            <a:pPr eaLnBrk="1" hangingPunct="1">
              <a:spcBef>
                <a:spcPct val="0"/>
              </a:spcBef>
            </a:pPr>
            <a:r>
              <a:rPr lang="en-US" altLang="en-US" smtClean="0">
                <a:solidFill>
                  <a:schemeClr val="accent2"/>
                </a:solidFill>
                <a:cs typeface="Cordia New" pitchFamily="34" charset="-34"/>
              </a:rPr>
              <a:t>2.Locate a’ 10 mm above xy and a 15 mm below xy line.</a:t>
            </a:r>
          </a:p>
          <a:p>
            <a:pPr eaLnBrk="1" hangingPunct="1">
              <a:spcBef>
                <a:spcPct val="0"/>
              </a:spcBef>
            </a:pPr>
            <a:r>
              <a:rPr lang="en-US" altLang="en-US" smtClean="0">
                <a:solidFill>
                  <a:schemeClr val="accent2"/>
                </a:solidFill>
                <a:cs typeface="Cordia New" pitchFamily="34" charset="-34"/>
              </a:rPr>
              <a:t>3.Draw locus from these points.</a:t>
            </a:r>
          </a:p>
          <a:p>
            <a:pPr eaLnBrk="1" hangingPunct="1">
              <a:spcBef>
                <a:spcPct val="0"/>
              </a:spcBef>
            </a:pPr>
            <a:r>
              <a:rPr lang="en-US" altLang="en-US" smtClean="0">
                <a:solidFill>
                  <a:schemeClr val="accent2"/>
                </a:solidFill>
                <a:cs typeface="Cordia New" pitchFamily="34" charset="-34"/>
              </a:rPr>
              <a:t>4.Cut 60mm distance on locus of a’ &amp; mark 1’ on it as it is LTV.</a:t>
            </a:r>
          </a:p>
          <a:p>
            <a:pPr eaLnBrk="1" hangingPunct="1">
              <a:spcBef>
                <a:spcPct val="0"/>
              </a:spcBef>
            </a:pPr>
            <a:r>
              <a:rPr lang="en-US" altLang="en-US" smtClean="0">
                <a:solidFill>
                  <a:schemeClr val="accent2"/>
                </a:solidFill>
                <a:cs typeface="Cordia New" pitchFamily="34" charset="-34"/>
              </a:rPr>
              <a:t>5.Similarly Similarly cut 50mm on locus of a and mark point 1 as it is LFV.</a:t>
            </a:r>
          </a:p>
          <a:p>
            <a:pPr eaLnBrk="1" hangingPunct="1">
              <a:spcBef>
                <a:spcPct val="0"/>
              </a:spcBef>
            </a:pPr>
            <a:r>
              <a:rPr lang="en-US" altLang="en-US" smtClean="0">
                <a:solidFill>
                  <a:schemeClr val="accent2"/>
                </a:solidFill>
                <a:cs typeface="Cordia New" pitchFamily="34" charset="-34"/>
              </a:rPr>
              <a:t>6.From 1’ draw a vertical line upward and from a’ taking TL ( 75mm ) in compass, mark b’</a:t>
            </a:r>
            <a:r>
              <a:rPr lang="en-US" altLang="en-US" baseline="-25000" smtClean="0">
                <a:solidFill>
                  <a:schemeClr val="accent2"/>
                </a:solidFill>
                <a:cs typeface="Cordia New" pitchFamily="34" charset="-34"/>
              </a:rPr>
              <a:t>1</a:t>
            </a:r>
            <a:r>
              <a:rPr lang="en-US" altLang="en-US" smtClean="0">
                <a:solidFill>
                  <a:schemeClr val="accent2"/>
                </a:solidFill>
                <a:cs typeface="Cordia New" pitchFamily="34" charset="-34"/>
              </a:rPr>
              <a:t> point on it. Join a’ b’</a:t>
            </a:r>
            <a:r>
              <a:rPr lang="en-US" altLang="en-US" baseline="-25000" smtClean="0">
                <a:solidFill>
                  <a:schemeClr val="accent2"/>
                </a:solidFill>
                <a:cs typeface="Cordia New" pitchFamily="34" charset="-34"/>
              </a:rPr>
              <a:t>1</a:t>
            </a:r>
            <a:r>
              <a:rPr lang="en-US" altLang="en-US" smtClean="0">
                <a:solidFill>
                  <a:schemeClr val="accent2"/>
                </a:solidFill>
                <a:cs typeface="Cordia New" pitchFamily="34" charset="-34"/>
              </a:rPr>
              <a:t> points.</a:t>
            </a:r>
          </a:p>
          <a:p>
            <a:pPr eaLnBrk="1" hangingPunct="1">
              <a:spcBef>
                <a:spcPct val="0"/>
              </a:spcBef>
            </a:pPr>
            <a:r>
              <a:rPr lang="en-US" altLang="en-US" smtClean="0">
                <a:solidFill>
                  <a:schemeClr val="accent2"/>
                </a:solidFill>
                <a:cs typeface="Cordia New" pitchFamily="34" charset="-34"/>
              </a:rPr>
              <a:t>7. Draw locus from b’</a:t>
            </a:r>
            <a:r>
              <a:rPr lang="en-US" altLang="en-US" baseline="-25000" smtClean="0">
                <a:solidFill>
                  <a:schemeClr val="accent2"/>
                </a:solidFill>
                <a:cs typeface="Cordia New" pitchFamily="34" charset="-34"/>
              </a:rPr>
              <a:t>1</a:t>
            </a:r>
            <a:r>
              <a:rPr lang="en-US" altLang="en-US" smtClean="0">
                <a:solidFill>
                  <a:schemeClr val="accent2"/>
                </a:solidFill>
                <a:cs typeface="Cordia New" pitchFamily="34" charset="-34"/>
              </a:rPr>
              <a:t> </a:t>
            </a:r>
          </a:p>
          <a:p>
            <a:pPr eaLnBrk="1" hangingPunct="1">
              <a:spcBef>
                <a:spcPct val="0"/>
              </a:spcBef>
            </a:pPr>
            <a:r>
              <a:rPr lang="en-US" altLang="en-US" smtClean="0">
                <a:solidFill>
                  <a:schemeClr val="accent2"/>
                </a:solidFill>
                <a:cs typeface="Cordia New" pitchFamily="34" charset="-34"/>
              </a:rPr>
              <a:t>8. With same steps below get b</a:t>
            </a:r>
            <a:r>
              <a:rPr lang="en-US" altLang="en-US" baseline="-25000" smtClean="0">
                <a:solidFill>
                  <a:schemeClr val="accent2"/>
                </a:solidFill>
                <a:cs typeface="Cordia New" pitchFamily="34" charset="-34"/>
              </a:rPr>
              <a:t>1 </a:t>
            </a:r>
            <a:r>
              <a:rPr lang="en-US" altLang="en-US" smtClean="0">
                <a:solidFill>
                  <a:schemeClr val="accent2"/>
                </a:solidFill>
                <a:cs typeface="Cordia New" pitchFamily="34" charset="-34"/>
              </a:rPr>
              <a:t>point and draw also locus from it.</a:t>
            </a:r>
          </a:p>
          <a:p>
            <a:pPr eaLnBrk="1" hangingPunct="1">
              <a:spcBef>
                <a:spcPct val="0"/>
              </a:spcBef>
            </a:pPr>
            <a:r>
              <a:rPr lang="en-US" altLang="en-US" smtClean="0">
                <a:solidFill>
                  <a:schemeClr val="accent2"/>
                </a:solidFill>
                <a:cs typeface="Cordia New" pitchFamily="34" charset="-34"/>
              </a:rPr>
              <a:t>9. Now rotating one of the components i.e. a-1  locate b’ and join a’ with it to get FV.</a:t>
            </a:r>
          </a:p>
          <a:p>
            <a:pPr eaLnBrk="1" hangingPunct="1">
              <a:spcBef>
                <a:spcPct val="0"/>
              </a:spcBef>
            </a:pPr>
            <a:r>
              <a:rPr lang="en-US" altLang="en-US" smtClean="0">
                <a:solidFill>
                  <a:schemeClr val="accent2"/>
                </a:solidFill>
                <a:cs typeface="Cordia New" pitchFamily="34" charset="-34"/>
              </a:rPr>
              <a:t>10. Locate TV similarly and measure Angles </a:t>
            </a:r>
            <a:endParaRPr lang="en-US" altLang="en-US" smtClean="0">
              <a:cs typeface="Cordia New" pitchFamily="34" charset="-34"/>
            </a:endParaRPr>
          </a:p>
        </p:txBody>
      </p:sp>
    </p:spTree>
    <p:extLst>
      <p:ext uri="{BB962C8B-B14F-4D97-AF65-F5344CB8AC3E}">
        <p14:creationId xmlns:p14="http://schemas.microsoft.com/office/powerpoint/2010/main" val="2311397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smtClean="0">
                <a:solidFill>
                  <a:srgbClr val="3333CC"/>
                </a:solidFill>
                <a:cs typeface="Cordia New" pitchFamily="34" charset="-34"/>
              </a:rPr>
              <a:t>1.Draw xy line and one projector.</a:t>
            </a:r>
          </a:p>
          <a:p>
            <a:pPr eaLnBrk="1" hangingPunct="1">
              <a:spcBef>
                <a:spcPct val="0"/>
              </a:spcBef>
            </a:pPr>
            <a:r>
              <a:rPr lang="en-US" altLang="en-US" smtClean="0">
                <a:solidFill>
                  <a:srgbClr val="3333CC"/>
                </a:solidFill>
                <a:cs typeface="Cordia New" pitchFamily="34" charset="-34"/>
              </a:rPr>
              <a:t>2.Locate </a:t>
            </a:r>
            <a:r>
              <a:rPr lang="en-US" altLang="en-US" smtClean="0">
                <a:solidFill>
                  <a:srgbClr val="FF0000"/>
                </a:solidFill>
                <a:cs typeface="Cordia New" pitchFamily="34" charset="-34"/>
              </a:rPr>
              <a:t>c’</a:t>
            </a:r>
            <a:r>
              <a:rPr lang="en-US" altLang="en-US" smtClean="0">
                <a:solidFill>
                  <a:srgbClr val="3333CC"/>
                </a:solidFill>
                <a:cs typeface="Cordia New" pitchFamily="34" charset="-34"/>
              </a:rPr>
              <a:t> on xy and  </a:t>
            </a:r>
            <a:r>
              <a:rPr lang="en-US" altLang="en-US" smtClean="0">
                <a:solidFill>
                  <a:srgbClr val="FF0000"/>
                </a:solidFill>
                <a:cs typeface="Cordia New" pitchFamily="34" charset="-34"/>
              </a:rPr>
              <a:t>c</a:t>
            </a:r>
            <a:r>
              <a:rPr lang="en-US" altLang="en-US" smtClean="0">
                <a:solidFill>
                  <a:srgbClr val="3333CC"/>
                </a:solidFill>
                <a:cs typeface="Cordia New" pitchFamily="34" charset="-34"/>
              </a:rPr>
              <a:t> 50mm below xy line.</a:t>
            </a:r>
          </a:p>
          <a:p>
            <a:pPr eaLnBrk="1" hangingPunct="1">
              <a:spcBef>
                <a:spcPct val="0"/>
              </a:spcBef>
            </a:pPr>
            <a:r>
              <a:rPr lang="en-US" altLang="en-US" smtClean="0">
                <a:solidFill>
                  <a:srgbClr val="3333CC"/>
                </a:solidFill>
                <a:cs typeface="Cordia New" pitchFamily="34" charset="-34"/>
              </a:rPr>
              <a:t>3.Draw locus from these points.</a:t>
            </a:r>
          </a:p>
          <a:p>
            <a:pPr eaLnBrk="1" hangingPunct="1">
              <a:spcBef>
                <a:spcPct val="0"/>
              </a:spcBef>
            </a:pPr>
            <a:r>
              <a:rPr lang="en-US" altLang="en-US" smtClean="0">
                <a:solidFill>
                  <a:srgbClr val="3333CC"/>
                </a:solidFill>
                <a:cs typeface="Cordia New" pitchFamily="34" charset="-34"/>
              </a:rPr>
              <a:t>4.Draw locus of </a:t>
            </a:r>
            <a:r>
              <a:rPr lang="en-US" altLang="en-US" smtClean="0">
                <a:solidFill>
                  <a:srgbClr val="FF0000"/>
                </a:solidFill>
                <a:cs typeface="Cordia New" pitchFamily="34" charset="-34"/>
              </a:rPr>
              <a:t>d</a:t>
            </a:r>
            <a:r>
              <a:rPr lang="en-US" altLang="en-US" smtClean="0">
                <a:solidFill>
                  <a:srgbClr val="3333CC"/>
                </a:solidFill>
                <a:cs typeface="Cordia New" pitchFamily="34" charset="-34"/>
              </a:rPr>
              <a:t>  15 mm below xy</a:t>
            </a:r>
          </a:p>
          <a:p>
            <a:pPr eaLnBrk="1" hangingPunct="1">
              <a:spcBef>
                <a:spcPct val="0"/>
              </a:spcBef>
            </a:pPr>
            <a:r>
              <a:rPr lang="en-US" altLang="en-US" smtClean="0">
                <a:solidFill>
                  <a:srgbClr val="3333CC"/>
                </a:solidFill>
                <a:cs typeface="Cordia New" pitchFamily="34" charset="-34"/>
              </a:rPr>
              <a:t>5.Cut 50mm  &amp; 75 mm distances on locus of </a:t>
            </a:r>
            <a:r>
              <a:rPr lang="en-US" altLang="en-US" smtClean="0">
                <a:solidFill>
                  <a:srgbClr val="FF0000"/>
                </a:solidFill>
                <a:cs typeface="Cordia New" pitchFamily="34" charset="-34"/>
              </a:rPr>
              <a:t>d</a:t>
            </a:r>
            <a:r>
              <a:rPr lang="en-US" altLang="en-US" smtClean="0">
                <a:solidFill>
                  <a:srgbClr val="3333CC"/>
                </a:solidFill>
                <a:cs typeface="Cordia New" pitchFamily="34" charset="-34"/>
              </a:rPr>
              <a:t> from</a:t>
            </a:r>
            <a:r>
              <a:rPr lang="en-US" altLang="en-US" smtClean="0">
                <a:solidFill>
                  <a:srgbClr val="FF0000"/>
                </a:solidFill>
                <a:cs typeface="Cordia New" pitchFamily="34" charset="-34"/>
              </a:rPr>
              <a:t> c</a:t>
            </a:r>
            <a:r>
              <a:rPr lang="en-US" altLang="en-US" smtClean="0">
                <a:solidFill>
                  <a:srgbClr val="3333CC"/>
                </a:solidFill>
                <a:cs typeface="Cordia New" pitchFamily="34" charset="-34"/>
              </a:rPr>
              <a:t> and mark points </a:t>
            </a:r>
            <a:r>
              <a:rPr lang="en-US" altLang="en-US" smtClean="0">
                <a:solidFill>
                  <a:srgbClr val="FF0000"/>
                </a:solidFill>
                <a:cs typeface="Cordia New" pitchFamily="34" charset="-34"/>
              </a:rPr>
              <a:t>d &amp; d</a:t>
            </a:r>
            <a:r>
              <a:rPr lang="en-US" altLang="en-US" baseline="-25000" smtClean="0">
                <a:solidFill>
                  <a:srgbClr val="FF0000"/>
                </a:solidFill>
                <a:cs typeface="Cordia New" pitchFamily="34" charset="-34"/>
              </a:rPr>
              <a:t>1</a:t>
            </a:r>
            <a:r>
              <a:rPr lang="en-US" altLang="en-US" smtClean="0">
                <a:solidFill>
                  <a:srgbClr val="3333CC"/>
                </a:solidFill>
                <a:cs typeface="Cordia New" pitchFamily="34" charset="-34"/>
              </a:rPr>
              <a:t> as these are TV and line CD lengths resp.&amp; join both with </a:t>
            </a:r>
            <a:r>
              <a:rPr lang="en-US" altLang="en-US" smtClean="0">
                <a:solidFill>
                  <a:srgbClr val="FF0000"/>
                </a:solidFill>
                <a:cs typeface="Cordia New" pitchFamily="34" charset="-34"/>
              </a:rPr>
              <a:t>c.</a:t>
            </a:r>
          </a:p>
          <a:p>
            <a:pPr eaLnBrk="1" hangingPunct="1">
              <a:spcBef>
                <a:spcPct val="0"/>
              </a:spcBef>
            </a:pPr>
            <a:r>
              <a:rPr lang="en-US" altLang="en-US" smtClean="0">
                <a:solidFill>
                  <a:srgbClr val="3333CC"/>
                </a:solidFill>
                <a:cs typeface="Cordia New" pitchFamily="34" charset="-34"/>
              </a:rPr>
              <a:t>6.From </a:t>
            </a:r>
            <a:r>
              <a:rPr lang="en-US" altLang="en-US" smtClean="0">
                <a:solidFill>
                  <a:srgbClr val="FF0000"/>
                </a:solidFill>
                <a:cs typeface="Cordia New" pitchFamily="34" charset="-34"/>
              </a:rPr>
              <a:t>d</a:t>
            </a:r>
            <a:r>
              <a:rPr lang="en-US" altLang="en-US" baseline="-25000" smtClean="0">
                <a:solidFill>
                  <a:srgbClr val="FF0000"/>
                </a:solidFill>
                <a:cs typeface="Cordia New" pitchFamily="34" charset="-34"/>
              </a:rPr>
              <a:t>1</a:t>
            </a:r>
            <a:r>
              <a:rPr lang="en-US" altLang="en-US" smtClean="0">
                <a:solidFill>
                  <a:srgbClr val="3333CC"/>
                </a:solidFill>
                <a:cs typeface="Cordia New" pitchFamily="34" charset="-34"/>
              </a:rPr>
              <a:t> draw a vertical line upward up to xy i.e. up to locus of </a:t>
            </a:r>
            <a:r>
              <a:rPr lang="en-US" altLang="en-US" smtClean="0">
                <a:solidFill>
                  <a:srgbClr val="FF0000"/>
                </a:solidFill>
                <a:cs typeface="Cordia New" pitchFamily="34" charset="-34"/>
              </a:rPr>
              <a:t>c’</a:t>
            </a:r>
            <a:r>
              <a:rPr lang="en-US" altLang="en-US" smtClean="0">
                <a:solidFill>
                  <a:srgbClr val="3333CC"/>
                </a:solidFill>
                <a:cs typeface="Cordia New" pitchFamily="34" charset="-34"/>
              </a:rPr>
              <a:t> and draw an arc as shown.</a:t>
            </a:r>
          </a:p>
          <a:p>
            <a:pPr eaLnBrk="1" hangingPunct="1">
              <a:spcBef>
                <a:spcPct val="0"/>
              </a:spcBef>
            </a:pPr>
            <a:r>
              <a:rPr lang="en-US" altLang="en-US" smtClean="0">
                <a:solidFill>
                  <a:srgbClr val="3333CC"/>
                </a:solidFill>
                <a:cs typeface="Cordia New" pitchFamily="34" charset="-34"/>
              </a:rPr>
              <a:t>7 Then draw one projector from </a:t>
            </a:r>
            <a:r>
              <a:rPr lang="en-US" altLang="en-US" smtClean="0">
                <a:solidFill>
                  <a:srgbClr val="FF0000"/>
                </a:solidFill>
                <a:cs typeface="Cordia New" pitchFamily="34" charset="-34"/>
              </a:rPr>
              <a:t>d</a:t>
            </a:r>
            <a:r>
              <a:rPr lang="en-US" altLang="en-US" smtClean="0">
                <a:solidFill>
                  <a:srgbClr val="3333CC"/>
                </a:solidFill>
                <a:cs typeface="Cordia New" pitchFamily="34" charset="-34"/>
              </a:rPr>
              <a:t> to meet this arc in </a:t>
            </a:r>
            <a:r>
              <a:rPr lang="en-US" altLang="en-US" smtClean="0">
                <a:solidFill>
                  <a:srgbClr val="FF0000"/>
                </a:solidFill>
                <a:cs typeface="Cordia New" pitchFamily="34" charset="-34"/>
              </a:rPr>
              <a:t>d’</a:t>
            </a:r>
            <a:r>
              <a:rPr lang="en-US" altLang="en-US" smtClean="0">
                <a:solidFill>
                  <a:srgbClr val="3333CC"/>
                </a:solidFill>
                <a:cs typeface="Cordia New" pitchFamily="34" charset="-34"/>
              </a:rPr>
              <a:t> point &amp; join  </a:t>
            </a:r>
            <a:r>
              <a:rPr lang="en-US" altLang="en-US" smtClean="0">
                <a:solidFill>
                  <a:srgbClr val="FF0000"/>
                </a:solidFill>
                <a:cs typeface="Cordia New" pitchFamily="34" charset="-34"/>
              </a:rPr>
              <a:t>c’ d’</a:t>
            </a:r>
          </a:p>
          <a:p>
            <a:pPr eaLnBrk="1" hangingPunct="1">
              <a:spcBef>
                <a:spcPct val="0"/>
              </a:spcBef>
            </a:pPr>
            <a:r>
              <a:rPr lang="en-US" altLang="en-US" smtClean="0">
                <a:solidFill>
                  <a:srgbClr val="3333CC"/>
                </a:solidFill>
                <a:cs typeface="Cordia New" pitchFamily="34" charset="-34"/>
              </a:rPr>
              <a:t>8. Draw locus of</a:t>
            </a:r>
            <a:r>
              <a:rPr lang="en-US" altLang="en-US" smtClean="0">
                <a:solidFill>
                  <a:srgbClr val="FF0000"/>
                </a:solidFill>
                <a:cs typeface="Cordia New" pitchFamily="34" charset="-34"/>
              </a:rPr>
              <a:t> d’</a:t>
            </a:r>
            <a:r>
              <a:rPr lang="en-US" altLang="en-US" smtClean="0">
                <a:solidFill>
                  <a:srgbClr val="3333CC"/>
                </a:solidFill>
                <a:cs typeface="Cordia New" pitchFamily="34" charset="-34"/>
              </a:rPr>
              <a:t> and cut 75 mm on it from </a:t>
            </a:r>
            <a:r>
              <a:rPr lang="en-US" altLang="en-US" smtClean="0">
                <a:solidFill>
                  <a:srgbClr val="FF0000"/>
                </a:solidFill>
                <a:cs typeface="Cordia New" pitchFamily="34" charset="-34"/>
              </a:rPr>
              <a:t>c’</a:t>
            </a:r>
            <a:r>
              <a:rPr lang="en-US" altLang="en-US" smtClean="0">
                <a:solidFill>
                  <a:srgbClr val="3333CC"/>
                </a:solidFill>
                <a:cs typeface="Cordia New" pitchFamily="34" charset="-34"/>
              </a:rPr>
              <a:t> as TL</a:t>
            </a:r>
          </a:p>
          <a:p>
            <a:pPr eaLnBrk="1" hangingPunct="1">
              <a:spcBef>
                <a:spcPct val="0"/>
              </a:spcBef>
            </a:pPr>
            <a:r>
              <a:rPr lang="en-US" altLang="en-US" smtClean="0">
                <a:solidFill>
                  <a:srgbClr val="3333CC"/>
                </a:solidFill>
                <a:cs typeface="Cordia New" pitchFamily="34" charset="-34"/>
              </a:rPr>
              <a:t>9.Measure  Angles </a:t>
            </a:r>
          </a:p>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810084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DDDEE85-C9A1-4C71-970A-9530069CAB4D}" type="slidenum">
              <a:rPr lang="en-US" altLang="en-US" smtClean="0">
                <a:solidFill>
                  <a:srgbClr val="000000"/>
                </a:solidFill>
              </a:rPr>
              <a:pPr/>
              <a:t>12</a:t>
            </a:fld>
            <a:endParaRPr lang="en-US" altLang="en-US" smtClean="0">
              <a:solidFill>
                <a:srgbClr val="000000"/>
              </a:solidFill>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99462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2841798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3251360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cs typeface="Cordia New" pitchFamily="34" charset="-34"/>
            </a:endParaRPr>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A290F5A-C1B0-4031-BD6B-E30E7CD01765}" type="slidenum">
              <a:rPr lang="en-US" altLang="en-US" smtClean="0">
                <a:solidFill>
                  <a:srgbClr val="000000"/>
                </a:solidFill>
              </a:rPr>
              <a:pPr/>
              <a:t>58</a:t>
            </a:fld>
            <a:endParaRPr lang="en-US" altLang="en-US" smtClean="0">
              <a:solidFill>
                <a:srgbClr val="000000"/>
              </a:solidFill>
            </a:endParaRPr>
          </a:p>
        </p:txBody>
      </p:sp>
    </p:spTree>
    <p:extLst>
      <p:ext uri="{BB962C8B-B14F-4D97-AF65-F5344CB8AC3E}">
        <p14:creationId xmlns:p14="http://schemas.microsoft.com/office/powerpoint/2010/main" val="3561156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cs typeface="Cordia New" pitchFamily="34" charset="-34"/>
            </a:endParaRPr>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FAE2DAD-D20E-450B-8103-DAD3AD992EDC}" type="slidenum">
              <a:rPr lang="en-US" altLang="en-US" smtClean="0">
                <a:solidFill>
                  <a:srgbClr val="000000"/>
                </a:solidFill>
              </a:rPr>
              <a:pPr/>
              <a:t>59</a:t>
            </a:fld>
            <a:endParaRPr lang="en-US" altLang="en-US" smtClean="0">
              <a:solidFill>
                <a:srgbClr val="000000"/>
              </a:solidFill>
            </a:endParaRPr>
          </a:p>
        </p:txBody>
      </p:sp>
    </p:spTree>
    <p:extLst>
      <p:ext uri="{BB962C8B-B14F-4D97-AF65-F5344CB8AC3E}">
        <p14:creationId xmlns:p14="http://schemas.microsoft.com/office/powerpoint/2010/main" val="8884157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cs typeface="Cordia New" pitchFamily="34" charset="-34"/>
            </a:endParaRPr>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A4F746-8468-43AC-B637-F0F8F8E17E95}" type="slidenum">
              <a:rPr lang="en-US" altLang="en-US" smtClean="0">
                <a:solidFill>
                  <a:srgbClr val="000000"/>
                </a:solidFill>
              </a:rPr>
              <a:pPr/>
              <a:t>60</a:t>
            </a:fld>
            <a:endParaRPr lang="en-US" altLang="en-US" smtClean="0">
              <a:solidFill>
                <a:srgbClr val="000000"/>
              </a:solidFill>
            </a:endParaRPr>
          </a:p>
        </p:txBody>
      </p:sp>
    </p:spTree>
    <p:extLst>
      <p:ext uri="{BB962C8B-B14F-4D97-AF65-F5344CB8AC3E}">
        <p14:creationId xmlns:p14="http://schemas.microsoft.com/office/powerpoint/2010/main" val="2799031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cs typeface="Cordia New" pitchFamily="34" charset="-34"/>
            </a:endParaRPr>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D8FED37-95BA-483B-B83B-1B06FEFD137B}" type="slidenum">
              <a:rPr lang="en-US" altLang="en-US" smtClean="0">
                <a:solidFill>
                  <a:srgbClr val="000000"/>
                </a:solidFill>
              </a:rPr>
              <a:pPr/>
              <a:t>61</a:t>
            </a:fld>
            <a:endParaRPr lang="en-US" altLang="en-US" smtClean="0">
              <a:solidFill>
                <a:srgbClr val="000000"/>
              </a:solidFill>
            </a:endParaRPr>
          </a:p>
        </p:txBody>
      </p:sp>
    </p:spTree>
    <p:extLst>
      <p:ext uri="{BB962C8B-B14F-4D97-AF65-F5344CB8AC3E}">
        <p14:creationId xmlns:p14="http://schemas.microsoft.com/office/powerpoint/2010/main" val="13033623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smtClean="0">
              <a:cs typeface="Cordia New" pitchFamily="34" charset="-34"/>
            </a:endParaRPr>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AD1BAAE-0850-4207-8E14-AB32DDC2D01A}" type="slidenum">
              <a:rPr lang="en-US" altLang="en-US" smtClean="0">
                <a:solidFill>
                  <a:srgbClr val="000000"/>
                </a:solidFill>
              </a:rPr>
              <a:pPr/>
              <a:t>62</a:t>
            </a:fld>
            <a:endParaRPr lang="en-US" altLang="en-US" smtClean="0">
              <a:solidFill>
                <a:srgbClr val="000000"/>
              </a:solidFill>
            </a:endParaRPr>
          </a:p>
        </p:txBody>
      </p:sp>
    </p:spTree>
    <p:extLst>
      <p:ext uri="{BB962C8B-B14F-4D97-AF65-F5344CB8AC3E}">
        <p14:creationId xmlns:p14="http://schemas.microsoft.com/office/powerpoint/2010/main" val="21199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9ED2905-6240-4BD7-9BD6-0A3F373FB28E}" type="slidenum">
              <a:rPr lang="en-US" altLang="en-US" smtClean="0">
                <a:solidFill>
                  <a:srgbClr val="000000"/>
                </a:solidFill>
              </a:rPr>
              <a:pPr/>
              <a:t>13</a:t>
            </a:fld>
            <a:endParaRPr lang="en-US" altLang="en-US" smtClean="0">
              <a:solidFill>
                <a:srgbClr val="000000"/>
              </a:solidFill>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189451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FF0F54A-5BE3-4177-BC3B-06EFBEC40A96}" type="slidenum">
              <a:rPr lang="en-US" altLang="en-US" smtClean="0">
                <a:solidFill>
                  <a:srgbClr val="000000"/>
                </a:solidFill>
              </a:rPr>
              <a:pPr/>
              <a:t>15</a:t>
            </a:fld>
            <a:endParaRPr lang="en-US" altLang="en-US" smtClean="0">
              <a:solidFill>
                <a:srgbClr val="000000"/>
              </a:solidFill>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2373647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3D3156-9808-4390-92FD-BFF56573E211}" type="slidenum">
              <a:rPr lang="en-US" altLang="en-US" smtClean="0">
                <a:solidFill>
                  <a:srgbClr val="000000"/>
                </a:solidFill>
              </a:rPr>
              <a:pPr/>
              <a:t>17</a:t>
            </a:fld>
            <a:endParaRPr lang="en-US" altLang="en-US" smtClean="0">
              <a:solidFill>
                <a:srgbClr val="000000"/>
              </a:solidFill>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1550587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AD2FD94-E4DA-43F6-B3E4-4C5B2440C35A}" type="slidenum">
              <a:rPr lang="en-US" altLang="en-US" smtClean="0">
                <a:solidFill>
                  <a:srgbClr val="000000"/>
                </a:solidFill>
              </a:rPr>
              <a:pPr/>
              <a:t>19</a:t>
            </a:fld>
            <a:endParaRPr lang="en-US" altLang="en-US" smtClean="0">
              <a:solidFill>
                <a:srgbClr val="000000"/>
              </a:solidFill>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97194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679ED71-C1DB-4987-A6C0-54B8F8C90BD7}" type="slidenum">
              <a:rPr lang="en-US" altLang="en-US" smtClean="0">
                <a:solidFill>
                  <a:srgbClr val="000000"/>
                </a:solidFill>
              </a:rPr>
              <a:pPr/>
              <a:t>21</a:t>
            </a:fld>
            <a:endParaRPr lang="en-US" altLang="en-US" smtClean="0">
              <a:solidFill>
                <a:srgbClr val="000000"/>
              </a:solidFill>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249585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C269CE1-0DC4-44C2-A7A2-7FD037099847}" type="slidenum">
              <a:rPr lang="en-US" altLang="en-US" smtClean="0">
                <a:solidFill>
                  <a:srgbClr val="000000"/>
                </a:solidFill>
              </a:rPr>
              <a:pPr/>
              <a:t>22</a:t>
            </a:fld>
            <a:endParaRPr lang="en-US" altLang="en-US" smtClean="0">
              <a:solidFill>
                <a:srgbClr val="000000"/>
              </a:solidFill>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cs typeface="Cordia New" pitchFamily="34" charset="-34"/>
            </a:endParaRPr>
          </a:p>
        </p:txBody>
      </p:sp>
    </p:spTree>
    <p:extLst>
      <p:ext uri="{BB962C8B-B14F-4D97-AF65-F5344CB8AC3E}">
        <p14:creationId xmlns:p14="http://schemas.microsoft.com/office/powerpoint/2010/main" val="179334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3CF38-7286-45C9-BC3D-7DF865A37337}"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9DB9F-3B17-437C-9C8E-BF3614D075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3CF38-7286-45C9-BC3D-7DF865A37337}"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9DB9F-3B17-437C-9C8E-BF3614D075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3CF38-7286-45C9-BC3D-7DF865A37337}"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9DB9F-3B17-437C-9C8E-BF3614D075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3CF38-7286-45C9-BC3D-7DF865A37337}"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9DB9F-3B17-437C-9C8E-BF3614D075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3CF38-7286-45C9-BC3D-7DF865A37337}" type="datetimeFigureOut">
              <a:rPr lang="en-US" smtClean="0"/>
              <a:pPr/>
              <a:t>10/21/2021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9DB9F-3B17-437C-9C8E-BF3614D075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3CF38-7286-45C9-BC3D-7DF865A37337}"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9DB9F-3B17-437C-9C8E-BF3614D075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3CF38-7286-45C9-BC3D-7DF865A37337}" type="datetimeFigureOut">
              <a:rPr lang="en-US" smtClean="0"/>
              <a:pPr/>
              <a:t>10/21/2021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39DB9F-3B17-437C-9C8E-BF3614D075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3CF38-7286-45C9-BC3D-7DF865A37337}" type="datetimeFigureOut">
              <a:rPr lang="en-US" smtClean="0"/>
              <a:pPr/>
              <a:t>10/21/2021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39DB9F-3B17-437C-9C8E-BF3614D075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3CF38-7286-45C9-BC3D-7DF865A37337}" type="datetimeFigureOut">
              <a:rPr lang="en-US" smtClean="0"/>
              <a:pPr/>
              <a:t>10/21/2021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39DB9F-3B17-437C-9C8E-BF3614D075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3CF38-7286-45C9-BC3D-7DF865A37337}"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9DB9F-3B17-437C-9C8E-BF3614D075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3CF38-7286-45C9-BC3D-7DF865A37337}" type="datetimeFigureOut">
              <a:rPr lang="en-US" smtClean="0"/>
              <a:pPr/>
              <a:t>10/21/2021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9DB9F-3B17-437C-9C8E-BF3614D075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3CF38-7286-45C9-BC3D-7DF865A37337}" type="datetimeFigureOut">
              <a:rPr lang="en-US" smtClean="0"/>
              <a:pPr/>
              <a:t>10/21/2021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9DB9F-3B17-437C-9C8E-BF3614D075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emf"/><Relationship Id="rId5" Type="http://schemas.openxmlformats.org/officeDocument/2006/relationships/customXml" Target="../ink/ink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customXml" Target="../ink/ink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customXml" Target="../ink/ink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4.emf"/><Relationship Id="rId4" Type="http://schemas.openxmlformats.org/officeDocument/2006/relationships/customXml" Target="../ink/ink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ideo" Target="file:///F:\Courses\Fall%20Semester%20Jul-Dec%2017\Engineering%20Drawing\Course%20Material\Lecture\First_Angle_Projection_Symbol.mp4"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2.bin"/><Relationship Id="rId10" Type="http://schemas.openxmlformats.org/officeDocument/2006/relationships/image" Target="../media/image23.wmf"/><Relationship Id="rId4" Type="http://schemas.openxmlformats.org/officeDocument/2006/relationships/image" Target="../media/image21.wmf"/><Relationship Id="rId9"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1.wmf"/><Relationship Id="rId11" Type="http://schemas.openxmlformats.org/officeDocument/2006/relationships/slide" Target="slide11.xml"/><Relationship Id="rId5" Type="http://schemas.openxmlformats.org/officeDocument/2006/relationships/oleObject" Target="../embeddings/oleObject7.bin"/><Relationship Id="rId10" Type="http://schemas.openxmlformats.org/officeDocument/2006/relationships/oleObject" Target="../embeddings/oleObject11.bin"/><Relationship Id="rId4" Type="http://schemas.openxmlformats.org/officeDocument/2006/relationships/image" Target="../media/image22.wmf"/><Relationship Id="rId9"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6.emf"/><Relationship Id="rId4" Type="http://schemas.openxmlformats.org/officeDocument/2006/relationships/customXml" Target="../ink/ink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8.emf"/><Relationship Id="rId4" Type="http://schemas.openxmlformats.org/officeDocument/2006/relationships/customXml" Target="../ink/ink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notesSlide" Target="../notesSlides/notesSlide18.xml"/><Relationship Id="rId7" Type="http://schemas.openxmlformats.org/officeDocument/2006/relationships/customXml" Target="../ink/ink10.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22.wmf"/><Relationship Id="rId4" Type="http://schemas.openxmlformats.org/officeDocument/2006/relationships/oleObject" Target="../embeddings/oleObject12.bin"/></Relationships>
</file>

<file path=ppt/slides/_rels/slide4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notesSlide" Target="../notesSlides/notesSlide19.xml"/><Relationship Id="rId7" Type="http://schemas.openxmlformats.org/officeDocument/2006/relationships/customXml" Target="../ink/ink11.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20.xml"/><Relationship Id="rId7" Type="http://schemas.openxmlformats.org/officeDocument/2006/relationships/customXml" Target="../ink/ink12.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image" Target="../media/image22.wmf"/><Relationship Id="rId4" Type="http://schemas.openxmlformats.org/officeDocument/2006/relationships/oleObject" Target="../embeddings/oleObject16.bin"/></Relationships>
</file>

<file path=ppt/slides/_rels/slide47.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4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52.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5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5.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6.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31.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22.wmf"/><Relationship Id="rId4" Type="http://schemas.openxmlformats.org/officeDocument/2006/relationships/oleObject" Target="../embeddings/oleObject18.bin"/><Relationship Id="rId9" Type="http://schemas.openxmlformats.org/officeDocument/2006/relationships/image" Target="../media/image37.wmf"/></Relationships>
</file>

<file path=ppt/slides/_rels/slide5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990600"/>
            <a:ext cx="7010400" cy="3539430"/>
          </a:xfrm>
          <a:prstGeom prst="rect">
            <a:avLst/>
          </a:prstGeom>
          <a:noFill/>
        </p:spPr>
        <p:txBody>
          <a:bodyPr wrap="square" rtlCol="0">
            <a:spAutoFit/>
          </a:bodyPr>
          <a:lstStyle/>
          <a:p>
            <a:pPr algn="ctr"/>
            <a:r>
              <a:rPr lang="en-US" sz="3200" b="1" dirty="0" smtClean="0">
                <a:solidFill>
                  <a:srgbClr val="0000FF"/>
                </a:solidFill>
                <a:latin typeface="Times New Roman" pitchFamily="18" charset="0"/>
                <a:cs typeface="Times New Roman" pitchFamily="18" charset="0"/>
              </a:rPr>
              <a:t>Engineering Design Visualization lab</a:t>
            </a:r>
          </a:p>
          <a:p>
            <a:pPr algn="ctr"/>
            <a:r>
              <a:rPr lang="en-US" sz="3200" b="1" dirty="0" smtClean="0">
                <a:solidFill>
                  <a:srgbClr val="FF0000"/>
                </a:solidFill>
                <a:latin typeface="Times New Roman" pitchFamily="18" charset="0"/>
                <a:cs typeface="Times New Roman" pitchFamily="18" charset="0"/>
              </a:rPr>
              <a:t>Module 3</a:t>
            </a:r>
            <a:endParaRPr lang="en-US" sz="3200" b="1" dirty="0">
              <a:solidFill>
                <a:srgbClr val="FF0000"/>
              </a:solidFill>
              <a:latin typeface="Times New Roman" pitchFamily="18" charset="0"/>
              <a:cs typeface="Times New Roman" pitchFamily="18" charset="0"/>
            </a:endParaRPr>
          </a:p>
          <a:p>
            <a:pPr algn="ctr"/>
            <a:endParaRPr lang="en-US" sz="3200" dirty="0" smtClean="0">
              <a:latin typeface="Times New Roman" pitchFamily="18" charset="0"/>
              <a:cs typeface="Times New Roman" pitchFamily="18" charset="0"/>
            </a:endParaRPr>
          </a:p>
          <a:p>
            <a:pPr algn="ctr"/>
            <a:r>
              <a:rPr lang="en-US" sz="3200" dirty="0" err="1" smtClean="0">
                <a:latin typeface="Times New Roman" pitchFamily="18" charset="0"/>
                <a:cs typeface="Times New Roman" pitchFamily="18" charset="0"/>
              </a:rPr>
              <a:t>Dr.G.Venkatachalam</a:t>
            </a:r>
            <a:endParaRPr lang="en-US" sz="3200" dirty="0" smtClean="0">
              <a:latin typeface="Times New Roman" pitchFamily="18" charset="0"/>
              <a:cs typeface="Times New Roman" pitchFamily="18" charset="0"/>
            </a:endParaRPr>
          </a:p>
          <a:p>
            <a:pPr algn="ctr"/>
            <a:r>
              <a:rPr lang="en-US" sz="3200" dirty="0" smtClean="0">
                <a:latin typeface="Times New Roman" pitchFamily="18" charset="0"/>
                <a:cs typeface="Times New Roman" pitchFamily="18" charset="0"/>
              </a:rPr>
              <a:t>Professor / SMEC,</a:t>
            </a:r>
          </a:p>
          <a:p>
            <a:pPr algn="ctr"/>
            <a:r>
              <a:rPr lang="en-US" sz="3200" dirty="0" smtClean="0">
                <a:latin typeface="Times New Roman" pitchFamily="18" charset="0"/>
                <a:cs typeface="Times New Roman" pitchFamily="18" charset="0"/>
              </a:rPr>
              <a:t>VIT Chennai Campus</a:t>
            </a:r>
          </a:p>
          <a:p>
            <a:pPr algn="ctr"/>
            <a:r>
              <a:rPr lang="en-US" sz="3200" dirty="0" smtClean="0">
                <a:latin typeface="Times New Roman" pitchFamily="18" charset="0"/>
                <a:cs typeface="Times New Roman" pitchFamily="18" charset="0"/>
              </a:rPr>
              <a:t>Chennai</a:t>
            </a:r>
            <a:endParaRPr lang="en-US" sz="32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556D68BC-065D-4725-BBF5-63999C2333C5}"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p:cNvPicPr>
            <a:picLocks noChangeAspect="1" noChangeArrowheads="1"/>
          </p:cNvPicPr>
          <p:nvPr/>
        </p:nvPicPr>
        <p:blipFill rotWithShape="1">
          <a:blip r:embed="rId2"/>
          <a:srcRect l="4426" t="1693" r="14985" b="3009"/>
          <a:stretch/>
        </p:blipFill>
        <p:spPr bwMode="auto">
          <a:xfrm>
            <a:off x="914400" y="130176"/>
            <a:ext cx="7391400" cy="6440122"/>
          </a:xfrm>
          <a:prstGeom prst="rect">
            <a:avLst/>
          </a:prstGeom>
          <a:noFill/>
          <a:ln>
            <a:noFill/>
          </a:ln>
          <a:effectLst>
            <a:prstShdw prst="shdw17" dist="17961" dir="2700000">
              <a:schemeClr val="accent1">
                <a:gamma/>
                <a:shade val="60000"/>
                <a:invGamma/>
              </a:schemeClr>
            </a:prstShdw>
          </a:effectLs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rotWithShape="1">
          <a:blip r:embed="rId2"/>
          <a:srcRect l="8007" t="2498" r="8830" b="3688"/>
          <a:stretch/>
        </p:blipFill>
        <p:spPr bwMode="auto">
          <a:xfrm>
            <a:off x="1676400" y="579550"/>
            <a:ext cx="6461125" cy="5767276"/>
          </a:xfrm>
          <a:prstGeom prst="rect">
            <a:avLst/>
          </a:prstGeom>
          <a:noFill/>
          <a:ln>
            <a:noFill/>
          </a:ln>
          <a:effectLst>
            <a:prstShdw prst="shdw17" dist="17961" dir="2700000">
              <a:schemeClr val="accent1">
                <a:gamma/>
                <a:shade val="60000"/>
                <a:invGamma/>
              </a:schemeClr>
            </a:prstShdw>
          </a:effectLs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825560" y="1110600"/>
              <a:ext cx="1471680" cy="4569480"/>
            </p14:xfrm>
          </p:contentPart>
        </mc:Choice>
        <mc:Fallback xmlns="">
          <p:pic>
            <p:nvPicPr>
              <p:cNvPr id="3" name="Ink 2"/>
              <p:cNvPicPr/>
              <p:nvPr/>
            </p:nvPicPr>
            <p:blipFill>
              <a:blip r:embed="rId4"/>
              <a:stretch>
                <a:fillRect/>
              </a:stretch>
            </p:blipFill>
            <p:spPr>
              <a:xfrm>
                <a:off x="1823040" y="1107720"/>
                <a:ext cx="1477800" cy="4575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463" y="1193800"/>
            <a:ext cx="8897937" cy="2770188"/>
          </a:xfrm>
          <a:prstGeom prst="rect">
            <a:avLst/>
          </a:prstGeom>
          <a:solidFill>
            <a:srgbClr val="6699FF">
              <a:alpha val="42000"/>
            </a:srgbClr>
          </a:solidFill>
        </p:spPr>
        <p:txBody>
          <a:bodyPr>
            <a:spAutoFit/>
          </a:bodyPr>
          <a:lstStyle/>
          <a:p>
            <a:pPr algn="just">
              <a:spcAft>
                <a:spcPts val="1800"/>
              </a:spcAft>
              <a:defRPr/>
            </a:pPr>
            <a:r>
              <a:rPr lang="en-US" sz="2400" b="1" i="0" dirty="0">
                <a:solidFill>
                  <a:srgbClr val="000000"/>
                </a:solidFill>
                <a:latin typeface="Arial" pitchFamily="34" charset="0"/>
                <a:cs typeface="Arial" pitchFamily="34" charset="0"/>
              </a:rPr>
              <a:t>Perspective projection  </a:t>
            </a:r>
          </a:p>
          <a:p>
            <a:pPr marL="342900" indent="-342900" algn="just">
              <a:spcAft>
                <a:spcPts val="1800"/>
              </a:spcAft>
              <a:buFont typeface="Arial" pitchFamily="34" charset="0"/>
              <a:buChar char="•"/>
              <a:defRPr/>
            </a:pPr>
            <a:r>
              <a:rPr lang="en-US" sz="2400" i="0" dirty="0">
                <a:solidFill>
                  <a:srgbClr val="000000"/>
                </a:solidFill>
                <a:latin typeface="Arial" pitchFamily="34" charset="0"/>
                <a:cs typeface="Arial" pitchFamily="34" charset="0"/>
              </a:rPr>
              <a:t>Distance from the observer to the object is finite and the object is viewed from a single point – projectors are not parallel. </a:t>
            </a:r>
          </a:p>
          <a:p>
            <a:pPr marL="342900" indent="-342900" algn="just">
              <a:spcAft>
                <a:spcPts val="1800"/>
              </a:spcAft>
              <a:buFont typeface="Arial" pitchFamily="34" charset="0"/>
              <a:buChar char="•"/>
              <a:defRPr/>
            </a:pPr>
            <a:r>
              <a:rPr lang="en-US" sz="2400" i="0" dirty="0">
                <a:solidFill>
                  <a:srgbClr val="000000"/>
                </a:solidFill>
                <a:latin typeface="Arial" pitchFamily="34" charset="0"/>
                <a:cs typeface="Arial" pitchFamily="34" charset="0"/>
              </a:rPr>
              <a:t>Perspective projections mimic what the human eyes see, however, they are difficult to draw. </a:t>
            </a:r>
          </a:p>
        </p:txBody>
      </p:sp>
      <p:sp>
        <p:nvSpPr>
          <p:cNvPr id="23555" name="Rectangle 3"/>
          <p:cNvSpPr>
            <a:spLocks noChangeArrowheads="1"/>
          </p:cNvSpPr>
          <p:nvPr/>
        </p:nvSpPr>
        <p:spPr bwMode="auto">
          <a:xfrm>
            <a:off x="144463" y="65088"/>
            <a:ext cx="8897937" cy="585787"/>
          </a:xfrm>
          <a:prstGeom prst="rect">
            <a:avLst/>
          </a:prstGeom>
          <a:noFill/>
          <a:ln w="9525">
            <a:noFill/>
            <a:miter lim="800000"/>
            <a:headEnd/>
            <a:tailEnd/>
          </a:ln>
        </p:spPr>
        <p:txBody>
          <a:bodyPr>
            <a:spAutoFit/>
          </a:bodyPr>
          <a:lstStyle/>
          <a:p>
            <a:pPr algn="ctr"/>
            <a:r>
              <a:rPr lang="en-US" altLang="en-US" sz="3200" b="1" i="0">
                <a:solidFill>
                  <a:srgbClr val="000000"/>
                </a:solidFill>
                <a:latin typeface="Arial" charset="0"/>
                <a:cs typeface="Arial" charset="0"/>
              </a:rPr>
              <a:t>Perspective projection  Vs Parallel projection </a:t>
            </a:r>
          </a:p>
        </p:txBody>
      </p:sp>
      <p:sp>
        <p:nvSpPr>
          <p:cNvPr id="5" name="Rectangle 4"/>
          <p:cNvSpPr/>
          <p:nvPr/>
        </p:nvSpPr>
        <p:spPr>
          <a:xfrm>
            <a:off x="144463" y="4210050"/>
            <a:ext cx="8897937" cy="2032000"/>
          </a:xfrm>
          <a:prstGeom prst="rect">
            <a:avLst/>
          </a:prstGeom>
          <a:solidFill>
            <a:srgbClr val="FF9933">
              <a:alpha val="29000"/>
            </a:srgbClr>
          </a:solidFill>
        </p:spPr>
        <p:txBody>
          <a:bodyPr>
            <a:spAutoFit/>
          </a:bodyPr>
          <a:lstStyle/>
          <a:p>
            <a:pPr algn="just">
              <a:spcAft>
                <a:spcPts val="1800"/>
              </a:spcAft>
              <a:defRPr/>
            </a:pPr>
            <a:r>
              <a:rPr lang="en-US" sz="2400" b="1" i="0" dirty="0">
                <a:solidFill>
                  <a:srgbClr val="000000"/>
                </a:solidFill>
                <a:latin typeface="Arial" pitchFamily="34" charset="0"/>
                <a:cs typeface="Arial" pitchFamily="34" charset="0"/>
              </a:rPr>
              <a:t>Parallel projection </a:t>
            </a:r>
          </a:p>
          <a:p>
            <a:pPr marL="342900" indent="-342900" algn="just">
              <a:spcAft>
                <a:spcPts val="1800"/>
              </a:spcAft>
              <a:buFont typeface="Arial" pitchFamily="34" charset="0"/>
              <a:buChar char="•"/>
              <a:defRPr/>
            </a:pPr>
            <a:r>
              <a:rPr lang="en-US" sz="2400" i="0" dirty="0">
                <a:solidFill>
                  <a:srgbClr val="000000"/>
                </a:solidFill>
                <a:latin typeface="Arial" pitchFamily="34" charset="0"/>
                <a:cs typeface="Arial" pitchFamily="34" charset="0"/>
              </a:rPr>
              <a:t>Distance from the observer to the object is infinite projection lines are parallel – object is positioned at infinity. </a:t>
            </a:r>
          </a:p>
          <a:p>
            <a:pPr marL="342900" indent="-342900" algn="just">
              <a:spcAft>
                <a:spcPts val="1800"/>
              </a:spcAft>
              <a:buFont typeface="Arial" pitchFamily="34" charset="0"/>
              <a:buChar char="•"/>
              <a:defRPr/>
            </a:pPr>
            <a:r>
              <a:rPr lang="en-US" sz="2400" i="0" dirty="0">
                <a:solidFill>
                  <a:srgbClr val="000000"/>
                </a:solidFill>
                <a:latin typeface="Arial" pitchFamily="34" charset="0"/>
                <a:cs typeface="Arial" pitchFamily="34" charset="0"/>
              </a:rPr>
              <a:t>Less realistic but easier to draw</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976438" y="182563"/>
            <a:ext cx="4929187" cy="646112"/>
          </a:xfrm>
          <a:prstGeom prst="rect">
            <a:avLst/>
          </a:prstGeom>
          <a:noFill/>
          <a:ln w="9525">
            <a:noFill/>
            <a:miter lim="800000"/>
            <a:headEnd/>
            <a:tailEnd/>
          </a:ln>
        </p:spPr>
        <p:txBody>
          <a:bodyPr wrap="none">
            <a:spAutoFit/>
          </a:bodyPr>
          <a:lstStyle/>
          <a:p>
            <a:pPr algn="ctr"/>
            <a:r>
              <a:rPr lang="en-US" altLang="en-US" sz="3600" b="1" i="0">
                <a:solidFill>
                  <a:srgbClr val="000000"/>
                </a:solidFill>
                <a:latin typeface="Arial" charset="0"/>
                <a:cs typeface="Arial" charset="0"/>
              </a:rPr>
              <a:t>Multi-view Projection </a:t>
            </a:r>
          </a:p>
        </p:txBody>
      </p:sp>
      <p:sp>
        <p:nvSpPr>
          <p:cNvPr id="2" name="Rectangle 1"/>
          <p:cNvSpPr/>
          <p:nvPr/>
        </p:nvSpPr>
        <p:spPr>
          <a:xfrm>
            <a:off x="296863" y="1430338"/>
            <a:ext cx="8731250" cy="1770062"/>
          </a:xfrm>
          <a:prstGeom prst="rect">
            <a:avLst/>
          </a:prstGeom>
        </p:spPr>
        <p:txBody>
          <a:bodyPr>
            <a:spAutoFit/>
          </a:bodyPr>
          <a:lstStyle/>
          <a:p>
            <a:pPr>
              <a:spcAft>
                <a:spcPts val="1800"/>
              </a:spcAft>
              <a:defRPr/>
            </a:pPr>
            <a:r>
              <a:rPr lang="en-US" sz="2400" b="1" i="0" dirty="0">
                <a:solidFill>
                  <a:srgbClr val="000000"/>
                </a:solidFill>
                <a:latin typeface="Arial" pitchFamily="34" charset="0"/>
                <a:cs typeface="Arial" pitchFamily="34" charset="0"/>
              </a:rPr>
              <a:t>Frontal plane of projection</a:t>
            </a:r>
          </a:p>
          <a:p>
            <a:pPr marL="342900" indent="-342900">
              <a:spcAft>
                <a:spcPts val="1200"/>
              </a:spcAft>
              <a:buFont typeface="Arial" pitchFamily="34" charset="0"/>
              <a:buChar char="•"/>
              <a:defRPr/>
            </a:pPr>
            <a:r>
              <a:rPr lang="en-US" sz="2000" i="0" dirty="0">
                <a:solidFill>
                  <a:srgbClr val="000000"/>
                </a:solidFill>
                <a:latin typeface="Arial" pitchFamily="34" charset="0"/>
                <a:cs typeface="Arial" pitchFamily="34" charset="0"/>
              </a:rPr>
              <a:t>Frontal plane of projection is the plane onto which the Front View (FV) of the multi-view drawing is projected. </a:t>
            </a:r>
          </a:p>
          <a:p>
            <a:pPr marL="342900" indent="-342900">
              <a:spcAft>
                <a:spcPts val="1800"/>
              </a:spcAft>
              <a:buFont typeface="Arial" pitchFamily="34" charset="0"/>
              <a:buChar char="•"/>
              <a:defRPr/>
            </a:pPr>
            <a:r>
              <a:rPr lang="en-US" sz="2000" i="0" dirty="0">
                <a:solidFill>
                  <a:srgbClr val="000000"/>
                </a:solidFill>
                <a:latin typeface="Arial" pitchFamily="34" charset="0"/>
                <a:cs typeface="Arial" pitchFamily="34" charset="0"/>
              </a:rPr>
              <a:t>Front view of an object shows the </a:t>
            </a:r>
            <a:r>
              <a:rPr lang="en-US" sz="2000" i="0" dirty="0">
                <a:solidFill>
                  <a:srgbClr val="FF0000"/>
                </a:solidFill>
                <a:latin typeface="Arial" pitchFamily="34" charset="0"/>
                <a:cs typeface="Arial" pitchFamily="34" charset="0"/>
              </a:rPr>
              <a:t>width and height </a:t>
            </a:r>
            <a:r>
              <a:rPr lang="en-US" sz="2000" i="0" dirty="0">
                <a:solidFill>
                  <a:srgbClr val="000000"/>
                </a:solidFill>
                <a:latin typeface="Arial" pitchFamily="34" charset="0"/>
                <a:cs typeface="Arial" pitchFamily="34" charset="0"/>
              </a:rPr>
              <a:t>dimensions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p:cNvPicPr>
            <a:picLocks noChangeAspect="1" noChangeArrowheads="1"/>
          </p:cNvPicPr>
          <p:nvPr/>
        </p:nvPicPr>
        <p:blipFill>
          <a:blip r:embed="rId2"/>
          <a:srcRect/>
          <a:stretch>
            <a:fillRect/>
          </a:stretch>
        </p:blipFill>
        <p:spPr bwMode="auto">
          <a:xfrm>
            <a:off x="685800" y="423862"/>
            <a:ext cx="8077200" cy="5138738"/>
          </a:xfrm>
          <a:prstGeom prst="rect">
            <a:avLst/>
          </a:prstGeom>
          <a:noFill/>
          <a:ln>
            <a:noFill/>
          </a:ln>
          <a:effectLst>
            <a:prstShdw prst="shdw17" dist="17961" dir="2700000">
              <a:schemeClr val="accent1">
                <a:gamma/>
                <a:shade val="60000"/>
                <a:invGamma/>
              </a:schemeClr>
            </a:prstShdw>
          </a:effectLs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976438" y="182563"/>
            <a:ext cx="4929187" cy="646112"/>
          </a:xfrm>
          <a:prstGeom prst="rect">
            <a:avLst/>
          </a:prstGeom>
          <a:noFill/>
          <a:ln w="9525">
            <a:noFill/>
            <a:miter lim="800000"/>
            <a:headEnd/>
            <a:tailEnd/>
          </a:ln>
        </p:spPr>
        <p:txBody>
          <a:bodyPr wrap="none">
            <a:spAutoFit/>
          </a:bodyPr>
          <a:lstStyle/>
          <a:p>
            <a:pPr algn="ctr"/>
            <a:r>
              <a:rPr lang="en-US" altLang="en-US" sz="3600" b="1" i="0">
                <a:solidFill>
                  <a:srgbClr val="000000"/>
                </a:solidFill>
                <a:latin typeface="Arial" charset="0"/>
                <a:cs typeface="Arial" charset="0"/>
              </a:rPr>
              <a:t>Multi-view Projection </a:t>
            </a:r>
          </a:p>
        </p:txBody>
      </p:sp>
      <p:sp>
        <p:nvSpPr>
          <p:cNvPr id="2" name="Rectangle 1"/>
          <p:cNvSpPr/>
          <p:nvPr/>
        </p:nvSpPr>
        <p:spPr>
          <a:xfrm>
            <a:off x="296863" y="1562100"/>
            <a:ext cx="8731250" cy="2400300"/>
          </a:xfrm>
          <a:prstGeom prst="rect">
            <a:avLst/>
          </a:prstGeom>
        </p:spPr>
        <p:txBody>
          <a:bodyPr>
            <a:spAutoFit/>
          </a:bodyPr>
          <a:lstStyle/>
          <a:p>
            <a:pPr>
              <a:spcAft>
                <a:spcPts val="1800"/>
              </a:spcAft>
              <a:defRPr/>
            </a:pPr>
            <a:r>
              <a:rPr lang="en-US" sz="2400" b="1" i="0" dirty="0">
                <a:solidFill>
                  <a:srgbClr val="000000"/>
                </a:solidFill>
                <a:latin typeface="Arial" pitchFamily="34" charset="0"/>
                <a:cs typeface="Arial" pitchFamily="34" charset="0"/>
              </a:rPr>
              <a:t>Horizontal plane of projection</a:t>
            </a:r>
          </a:p>
          <a:p>
            <a:pPr marL="342900" indent="-342900">
              <a:spcAft>
                <a:spcPts val="1800"/>
              </a:spcAft>
              <a:buFont typeface="Arial" pitchFamily="34" charset="0"/>
              <a:buChar char="•"/>
              <a:defRPr/>
            </a:pPr>
            <a:r>
              <a:rPr lang="en-US" sz="2400" i="0" dirty="0">
                <a:solidFill>
                  <a:srgbClr val="000000"/>
                </a:solidFill>
                <a:latin typeface="Arial" pitchFamily="34" charset="0"/>
                <a:cs typeface="Arial" pitchFamily="34" charset="0"/>
              </a:rPr>
              <a:t>Horizontal plane of projection is the plane onto which the Top View of the multi-view drawing is projected </a:t>
            </a:r>
          </a:p>
          <a:p>
            <a:pPr marL="342900" indent="-342900">
              <a:spcAft>
                <a:spcPts val="1800"/>
              </a:spcAft>
              <a:buFont typeface="Arial" pitchFamily="34" charset="0"/>
              <a:buChar char="•"/>
              <a:defRPr/>
            </a:pPr>
            <a:r>
              <a:rPr lang="en-US" sz="2400" i="0" dirty="0">
                <a:solidFill>
                  <a:srgbClr val="000000"/>
                </a:solidFill>
                <a:latin typeface="Arial" pitchFamily="34" charset="0"/>
                <a:cs typeface="Arial" pitchFamily="34" charset="0"/>
              </a:rPr>
              <a:t>The Top view of an object shows the </a:t>
            </a:r>
            <a:r>
              <a:rPr lang="en-US" sz="2400" i="0" dirty="0">
                <a:solidFill>
                  <a:srgbClr val="FF0000"/>
                </a:solidFill>
                <a:latin typeface="Arial" pitchFamily="34" charset="0"/>
                <a:cs typeface="Arial" pitchFamily="34" charset="0"/>
              </a:rPr>
              <a:t>width and depth dimensions</a:t>
            </a:r>
            <a:r>
              <a:rPr lang="en-US" sz="2400" i="0" dirty="0">
                <a:solidFill>
                  <a:srgbClr val="000000"/>
                </a:solidFill>
                <a:latin typeface="Arial" pitchFamily="34" charset="0"/>
                <a:cs typeface="Arial" pitchFamily="34" charset="0"/>
              </a:rPr>
              <a:t> of the object.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rotWithShape="1">
          <a:blip r:embed="rId2"/>
          <a:srcRect l="7347" t="9580" r="12047" b="6442"/>
          <a:stretch/>
        </p:blipFill>
        <p:spPr bwMode="auto">
          <a:xfrm>
            <a:off x="28136" y="381000"/>
            <a:ext cx="9067800" cy="4038600"/>
          </a:xfrm>
          <a:prstGeom prst="rect">
            <a:avLst/>
          </a:prstGeom>
          <a:noFill/>
          <a:ln>
            <a:noFill/>
          </a:ln>
          <a:effectLst>
            <a:prstShdw prst="shdw17" dist="17961" dir="2700000">
              <a:schemeClr val="accent1">
                <a:gamma/>
                <a:shade val="60000"/>
                <a:invGamma/>
              </a:schemeClr>
            </a:prstShdw>
          </a:effectLs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976438" y="182563"/>
            <a:ext cx="4929187" cy="646112"/>
          </a:xfrm>
          <a:prstGeom prst="rect">
            <a:avLst/>
          </a:prstGeom>
          <a:noFill/>
          <a:ln w="9525">
            <a:noFill/>
            <a:miter lim="800000"/>
            <a:headEnd/>
            <a:tailEnd/>
          </a:ln>
        </p:spPr>
        <p:txBody>
          <a:bodyPr wrap="none">
            <a:spAutoFit/>
          </a:bodyPr>
          <a:lstStyle/>
          <a:p>
            <a:pPr algn="ctr"/>
            <a:r>
              <a:rPr lang="en-US" altLang="en-US" sz="3600" b="1" i="0">
                <a:solidFill>
                  <a:srgbClr val="000000"/>
                </a:solidFill>
                <a:latin typeface="Arial" charset="0"/>
                <a:cs typeface="Arial" charset="0"/>
              </a:rPr>
              <a:t>Multi-view Projection </a:t>
            </a:r>
          </a:p>
        </p:txBody>
      </p:sp>
      <p:sp>
        <p:nvSpPr>
          <p:cNvPr id="26627" name="Rectangle 1"/>
          <p:cNvSpPr>
            <a:spLocks noChangeArrowheads="1"/>
          </p:cNvSpPr>
          <p:nvPr/>
        </p:nvSpPr>
        <p:spPr bwMode="auto">
          <a:xfrm>
            <a:off x="609600" y="1565275"/>
            <a:ext cx="7924800" cy="2708434"/>
          </a:xfrm>
          <a:prstGeom prst="rect">
            <a:avLst/>
          </a:prstGeom>
          <a:noFill/>
          <a:ln w="9525">
            <a:noFill/>
            <a:miter lim="800000"/>
            <a:headEnd/>
            <a:tailEnd/>
          </a:ln>
        </p:spPr>
        <p:txBody>
          <a:bodyPr wrap="square">
            <a:spAutoFit/>
          </a:bodyPr>
          <a:lstStyle/>
          <a:p>
            <a:pPr>
              <a:spcAft>
                <a:spcPts val="1200"/>
              </a:spcAft>
            </a:pPr>
            <a:r>
              <a:rPr lang="en-US" altLang="en-US" sz="2000" b="1" i="0" dirty="0">
                <a:solidFill>
                  <a:srgbClr val="000000"/>
                </a:solidFill>
                <a:latin typeface="Arial" charset="0"/>
                <a:cs typeface="Arial" charset="0"/>
              </a:rPr>
              <a:t>Profile plane of projection</a:t>
            </a:r>
          </a:p>
          <a:p>
            <a:pPr>
              <a:spcAft>
                <a:spcPts val="1200"/>
              </a:spcAft>
            </a:pPr>
            <a:r>
              <a:rPr lang="en-US" altLang="en-US" sz="2000" i="0" dirty="0">
                <a:solidFill>
                  <a:srgbClr val="000000"/>
                </a:solidFill>
                <a:latin typeface="Arial" charset="0"/>
                <a:cs typeface="Arial" charset="0"/>
              </a:rPr>
              <a:t>In multi-view drawings, the right side view is the standard side view used </a:t>
            </a:r>
          </a:p>
          <a:p>
            <a:pPr>
              <a:spcAft>
                <a:spcPts val="1200"/>
              </a:spcAft>
            </a:pPr>
            <a:r>
              <a:rPr lang="en-US" altLang="en-US" sz="2000" i="0" dirty="0">
                <a:solidFill>
                  <a:srgbClr val="000000"/>
                </a:solidFill>
                <a:latin typeface="Arial" charset="0"/>
                <a:cs typeface="Arial" charset="0"/>
              </a:rPr>
              <a:t>The right side view of an object shows the </a:t>
            </a:r>
            <a:r>
              <a:rPr lang="en-US" altLang="en-US" sz="2000" i="0" dirty="0">
                <a:solidFill>
                  <a:srgbClr val="FF0000"/>
                </a:solidFill>
                <a:latin typeface="Arial" charset="0"/>
                <a:cs typeface="Arial" charset="0"/>
              </a:rPr>
              <a:t>depth and the height </a:t>
            </a:r>
            <a:r>
              <a:rPr lang="en-US" altLang="en-US" sz="2000" i="0" dirty="0">
                <a:solidFill>
                  <a:srgbClr val="000000"/>
                </a:solidFill>
                <a:latin typeface="Arial" charset="0"/>
                <a:cs typeface="Arial" charset="0"/>
              </a:rPr>
              <a:t>dimensions. </a:t>
            </a:r>
          </a:p>
          <a:p>
            <a:pPr>
              <a:spcAft>
                <a:spcPts val="1200"/>
              </a:spcAft>
            </a:pPr>
            <a:r>
              <a:rPr lang="en-US" altLang="en-US" sz="2000" i="0" dirty="0">
                <a:solidFill>
                  <a:srgbClr val="000000"/>
                </a:solidFill>
                <a:latin typeface="Arial" charset="0"/>
                <a:cs typeface="Arial" charset="0"/>
              </a:rPr>
              <a:t>The right side view is projected onto the profile plane of projection, which is a plane that is parallel to the right side of the object.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srcRect l="6193" r="51938" b="35401"/>
          <a:stretch/>
        </p:blipFill>
        <p:spPr bwMode="auto">
          <a:xfrm>
            <a:off x="-1" y="152400"/>
            <a:ext cx="5535482" cy="3559175"/>
          </a:xfrm>
          <a:prstGeom prst="rect">
            <a:avLst/>
          </a:prstGeom>
          <a:noFill/>
          <a:ln>
            <a:noFill/>
          </a:ln>
          <a:effectLst>
            <a:prstShdw prst="shdw17" dist="17961" dir="2700000">
              <a:schemeClr val="accent1">
                <a:gamma/>
                <a:shade val="60000"/>
                <a:invGamma/>
              </a:schemeClr>
            </a:prstShdw>
          </a:effectLst>
          <a:extLst/>
        </p:spPr>
      </p:pic>
      <p:pic>
        <p:nvPicPr>
          <p:cNvPr id="3" name="Picture 3"/>
          <p:cNvPicPr>
            <a:picLocks noChangeAspect="1" noChangeArrowheads="1"/>
          </p:cNvPicPr>
          <p:nvPr/>
        </p:nvPicPr>
        <p:blipFill>
          <a:blip r:embed="rId3"/>
          <a:srcRect l="55502" r="5084" b="9601"/>
          <a:stretch>
            <a:fillRect/>
          </a:stretch>
        </p:blipFill>
        <p:spPr bwMode="auto">
          <a:xfrm>
            <a:off x="5842000" y="3352800"/>
            <a:ext cx="3149600" cy="3032125"/>
          </a:xfrm>
          <a:prstGeom prst="rect">
            <a:avLst/>
          </a:prstGeom>
          <a:noFill/>
          <a:ln w="9525" algn="ctr">
            <a:noFill/>
            <a:miter lim="800000"/>
            <a:headEnd/>
            <a:tailEnd/>
          </a:ln>
        </p:spPr>
      </p:pic>
      <p:sp>
        <p:nvSpPr>
          <p:cNvPr id="4" name="Rectangle 2"/>
          <p:cNvSpPr>
            <a:spLocks noChangeArrowheads="1"/>
          </p:cNvSpPr>
          <p:nvPr/>
        </p:nvSpPr>
        <p:spPr bwMode="auto">
          <a:xfrm>
            <a:off x="2420820" y="6401042"/>
            <a:ext cx="6694487" cy="338554"/>
          </a:xfrm>
          <a:prstGeom prst="rect">
            <a:avLst/>
          </a:prstGeom>
          <a:noFill/>
          <a:ln w="9525">
            <a:noFill/>
            <a:miter lim="800000"/>
            <a:headEnd/>
            <a:tailEnd/>
          </a:ln>
        </p:spPr>
        <p:txBody>
          <a:bodyPr wrap="square">
            <a:spAutoFit/>
          </a:bodyPr>
          <a:lstStyle/>
          <a:p>
            <a:pPr algn="ctr"/>
            <a:r>
              <a:rPr lang="en-US" altLang="en-US" sz="1600" i="0" dirty="0">
                <a:solidFill>
                  <a:srgbClr val="000000"/>
                </a:solidFill>
                <a:latin typeface="Arial" charset="0"/>
                <a:cs typeface="Arial" charset="0"/>
              </a:rPr>
              <a:t>Relative positions and alignment of the views in a  multi-view drawing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2249488" y="7938"/>
            <a:ext cx="4383087" cy="646112"/>
          </a:xfrm>
          <a:prstGeom prst="rect">
            <a:avLst/>
          </a:prstGeom>
          <a:noFill/>
          <a:ln w="9525">
            <a:noFill/>
            <a:miter lim="800000"/>
            <a:headEnd/>
            <a:tailEnd/>
          </a:ln>
        </p:spPr>
        <p:txBody>
          <a:bodyPr wrap="none">
            <a:spAutoFit/>
          </a:bodyPr>
          <a:lstStyle/>
          <a:p>
            <a:pPr algn="ctr"/>
            <a:r>
              <a:rPr lang="en-US" altLang="en-US" sz="3600" b="1" i="0">
                <a:solidFill>
                  <a:srgbClr val="000000"/>
                </a:solidFill>
                <a:latin typeface="Arial" charset="0"/>
                <a:cs typeface="Arial" charset="0"/>
              </a:rPr>
              <a:t>Six Principal Views</a:t>
            </a:r>
          </a:p>
        </p:txBody>
      </p:sp>
      <p:sp>
        <p:nvSpPr>
          <p:cNvPr id="27651" name="Rectangle 4"/>
          <p:cNvSpPr>
            <a:spLocks noChangeArrowheads="1"/>
          </p:cNvSpPr>
          <p:nvPr/>
        </p:nvSpPr>
        <p:spPr bwMode="auto">
          <a:xfrm>
            <a:off x="533401" y="1309688"/>
            <a:ext cx="7848600" cy="2154436"/>
          </a:xfrm>
          <a:prstGeom prst="rect">
            <a:avLst/>
          </a:prstGeom>
          <a:noFill/>
          <a:ln w="9525">
            <a:noFill/>
            <a:miter lim="800000"/>
            <a:headEnd/>
            <a:tailEnd/>
          </a:ln>
        </p:spPr>
        <p:txBody>
          <a:bodyPr wrap="square">
            <a:spAutoFit/>
          </a:bodyPr>
          <a:lstStyle/>
          <a:p>
            <a:pPr marL="342900" indent="-342900" algn="just">
              <a:spcAft>
                <a:spcPts val="1200"/>
              </a:spcAft>
              <a:buFontTx/>
              <a:buChar char="•"/>
            </a:pPr>
            <a:r>
              <a:rPr lang="en-US" altLang="en-US" sz="2000" i="0" dirty="0">
                <a:solidFill>
                  <a:srgbClr val="000000"/>
                </a:solidFill>
                <a:latin typeface="Arial" charset="0"/>
                <a:cs typeface="Arial" charset="0"/>
              </a:rPr>
              <a:t>Six mutually perpendicular views that are produced by six mutually perpendicular planes of projection </a:t>
            </a:r>
          </a:p>
          <a:p>
            <a:pPr marL="342900" indent="-342900" algn="just">
              <a:spcAft>
                <a:spcPts val="1200"/>
              </a:spcAft>
              <a:buFontTx/>
              <a:buChar char="•"/>
            </a:pPr>
            <a:r>
              <a:rPr lang="en-US" altLang="en-US" sz="2000" i="0" dirty="0">
                <a:solidFill>
                  <a:srgbClr val="000000"/>
                </a:solidFill>
                <a:latin typeface="Arial" charset="0"/>
                <a:cs typeface="Arial" charset="0"/>
              </a:rPr>
              <a:t>six sides of the box become projection planes, showing the six views – </a:t>
            </a:r>
            <a:r>
              <a:rPr lang="en-US" altLang="en-US" sz="3200" b="1" i="0" dirty="0">
                <a:solidFill>
                  <a:srgbClr val="0000CC"/>
                </a:solidFill>
                <a:latin typeface="Arial" charset="0"/>
                <a:cs typeface="Arial" charset="0"/>
              </a:rPr>
              <a:t>Front, Top, Left, Right, Bottom And Rear</a:t>
            </a:r>
            <a:r>
              <a:rPr lang="en-US" altLang="en-US" i="0" dirty="0">
                <a:solidFill>
                  <a:srgbClr val="000000"/>
                </a:solidFill>
                <a:latin typeface="Arial" charset="0"/>
                <a:cs typeface="Arial"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4450" y="1016000"/>
            <a:ext cx="7996238" cy="1184275"/>
          </a:xfrm>
          <a:prstGeom prst="rect">
            <a:avLst/>
          </a:prstGeom>
          <a:noFill/>
          <a:ln w="9525">
            <a:noFill/>
            <a:miter lim="800000"/>
            <a:headEnd/>
            <a:tailEnd/>
          </a:ln>
        </p:spPr>
        <p:txBody>
          <a:bodyPr>
            <a:spAutoFit/>
          </a:bodyPr>
          <a:lstStyle/>
          <a:p>
            <a:pPr marL="514350" indent="-514350">
              <a:spcAft>
                <a:spcPts val="1800"/>
              </a:spcAft>
              <a:buFont typeface="Times New Roman" pitchFamily="18" charset="0"/>
              <a:buAutoNum type="arabicPeriod"/>
            </a:pPr>
            <a:r>
              <a:rPr lang="en-US" altLang="en-US" sz="2800" i="0" dirty="0">
                <a:solidFill>
                  <a:srgbClr val="0000CC"/>
                </a:solidFill>
                <a:latin typeface="Arial" charset="0"/>
                <a:cs typeface="Arial" charset="0"/>
              </a:rPr>
              <a:t>Introduction to Projection</a:t>
            </a:r>
          </a:p>
          <a:p>
            <a:pPr marL="514350" indent="-514350">
              <a:spcAft>
                <a:spcPts val="1800"/>
              </a:spcAft>
              <a:buFont typeface="Times New Roman" pitchFamily="18" charset="0"/>
              <a:buAutoNum type="arabicPeriod"/>
            </a:pPr>
            <a:r>
              <a:rPr lang="en-US" altLang="en-US" sz="2800" i="0" dirty="0">
                <a:solidFill>
                  <a:srgbClr val="0000CC"/>
                </a:solidFill>
                <a:latin typeface="Arial" charset="0"/>
                <a:cs typeface="Arial" charset="0"/>
              </a:rPr>
              <a:t>First angle and third angle projection</a:t>
            </a:r>
          </a:p>
        </p:txBody>
      </p:sp>
      <p:sp>
        <p:nvSpPr>
          <p:cNvPr id="3" name="Rectangle 2"/>
          <p:cNvSpPr>
            <a:spLocks noChangeArrowheads="1"/>
          </p:cNvSpPr>
          <p:nvPr/>
        </p:nvSpPr>
        <p:spPr bwMode="auto">
          <a:xfrm>
            <a:off x="2874963" y="131763"/>
            <a:ext cx="2168525" cy="584200"/>
          </a:xfrm>
          <a:prstGeom prst="rect">
            <a:avLst/>
          </a:prstGeom>
          <a:noFill/>
          <a:ln w="9525">
            <a:noFill/>
            <a:miter lim="800000"/>
            <a:headEnd/>
            <a:tailEnd/>
          </a:ln>
        </p:spPr>
        <p:txBody>
          <a:bodyPr wrap="none">
            <a:spAutoFit/>
          </a:bodyPr>
          <a:lstStyle/>
          <a:p>
            <a:pPr algn="ctr">
              <a:spcAft>
                <a:spcPts val="1800"/>
              </a:spcAft>
            </a:pPr>
            <a:r>
              <a:rPr lang="en-US" altLang="en-US" sz="3200" b="1" i="0" dirty="0">
                <a:solidFill>
                  <a:srgbClr val="0000CC"/>
                </a:solidFill>
                <a:latin typeface="Arial" charset="0"/>
                <a:cs typeface="Arial" charset="0"/>
              </a:rPr>
              <a:t>CONTENT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
          <p:cNvPicPr>
            <a:picLocks noChangeAspect="1" noChangeArrowheads="1"/>
          </p:cNvPicPr>
          <p:nvPr/>
        </p:nvPicPr>
        <p:blipFill>
          <a:blip r:embed="rId2"/>
          <a:srcRect/>
          <a:stretch>
            <a:fillRect/>
          </a:stretch>
        </p:blipFill>
        <p:spPr bwMode="auto">
          <a:xfrm>
            <a:off x="1524000" y="1143000"/>
            <a:ext cx="6172200" cy="4961324"/>
          </a:xfrm>
          <a:prstGeom prst="rect">
            <a:avLst/>
          </a:prstGeom>
          <a:noFill/>
          <a:ln>
            <a:noFill/>
          </a:ln>
          <a:effectLst>
            <a:prstShdw prst="shdw17" dist="17961" dir="2700000">
              <a:schemeClr val="accent1">
                <a:gamma/>
                <a:shade val="60000"/>
                <a:invGamma/>
              </a:schemeClr>
            </a:prstShdw>
          </a:effectLst>
          <a:extLst/>
        </p:spPr>
      </p:pic>
      <p:sp>
        <p:nvSpPr>
          <p:cNvPr id="3" name="Rectangle 1"/>
          <p:cNvSpPr>
            <a:spLocks noChangeArrowheads="1"/>
          </p:cNvSpPr>
          <p:nvPr/>
        </p:nvSpPr>
        <p:spPr bwMode="auto">
          <a:xfrm>
            <a:off x="685800" y="6123801"/>
            <a:ext cx="8240713" cy="646331"/>
          </a:xfrm>
          <a:prstGeom prst="rect">
            <a:avLst/>
          </a:prstGeom>
          <a:noFill/>
          <a:ln w="9525">
            <a:noFill/>
            <a:miter lim="800000"/>
            <a:headEnd/>
            <a:tailEnd/>
          </a:ln>
        </p:spPr>
        <p:txBody>
          <a:bodyPr wrap="square">
            <a:spAutoFit/>
          </a:bodyPr>
          <a:lstStyle/>
          <a:p>
            <a:pPr algn="just"/>
            <a:r>
              <a:rPr lang="en-US" altLang="en-US" i="0" dirty="0">
                <a:solidFill>
                  <a:srgbClr val="FF0000"/>
                </a:solidFill>
                <a:latin typeface="Arial" charset="0"/>
                <a:cs typeface="Arial" charset="0"/>
              </a:rPr>
              <a:t>Note: The plane of projection can be oriented to produce an infinite number of views of an object.</a:t>
            </a:r>
            <a:endParaRPr lang="en-US" altLang="en-US" dirty="0">
              <a:solidFill>
                <a:srgbClr val="FF0000"/>
              </a:solidFill>
            </a:endParaRPr>
          </a:p>
        </p:txBody>
      </p:sp>
      <p:sp>
        <p:nvSpPr>
          <p:cNvPr id="4" name="Rectangle 2"/>
          <p:cNvSpPr>
            <a:spLocks noChangeArrowheads="1"/>
          </p:cNvSpPr>
          <p:nvPr/>
        </p:nvSpPr>
        <p:spPr bwMode="auto">
          <a:xfrm>
            <a:off x="247650" y="228600"/>
            <a:ext cx="8515350" cy="707886"/>
          </a:xfrm>
          <a:prstGeom prst="rect">
            <a:avLst/>
          </a:prstGeom>
          <a:noFill/>
          <a:ln w="9525">
            <a:noFill/>
            <a:miter lim="800000"/>
            <a:headEnd/>
            <a:tailEnd/>
          </a:ln>
        </p:spPr>
        <p:txBody>
          <a:bodyPr wrap="square">
            <a:spAutoFit/>
          </a:bodyPr>
          <a:lstStyle/>
          <a:p>
            <a:pPr algn="just"/>
            <a:r>
              <a:rPr lang="en-US" altLang="en-US" sz="2000" i="0" dirty="0">
                <a:solidFill>
                  <a:srgbClr val="000000"/>
                </a:solidFill>
                <a:latin typeface="Arial" charset="0"/>
                <a:cs typeface="Arial" charset="0"/>
              </a:rPr>
              <a:t>Imagine suspending an object in a glass box with major surfaces of the object positioned so that they are parallel to the sides of the box </a:t>
            </a:r>
            <a:endParaRPr lang="en-US" altLang="en-US" dirty="0">
              <a:solidFill>
                <a:srgbClr val="000000"/>
              </a:solidFill>
            </a:endParaRP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146360" y="5915880"/>
              <a:ext cx="138960" cy="109800"/>
            </p14:xfrm>
          </p:contentPart>
        </mc:Choice>
        <mc:Fallback xmlns="">
          <p:pic>
            <p:nvPicPr>
              <p:cNvPr id="5" name="Ink 4"/>
              <p:cNvPicPr/>
              <p:nvPr/>
            </p:nvPicPr>
            <p:blipFill>
              <a:blip r:embed="rId4"/>
              <a:stretch>
                <a:fillRect/>
              </a:stretch>
            </p:blipFill>
            <p:spPr>
              <a:xfrm>
                <a:off x="7143840" y="5913360"/>
                <a:ext cx="144000" cy="11484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2249488" y="7938"/>
            <a:ext cx="4383087" cy="646112"/>
          </a:xfrm>
          <a:prstGeom prst="rect">
            <a:avLst/>
          </a:prstGeom>
          <a:noFill/>
          <a:ln w="9525">
            <a:noFill/>
            <a:miter lim="800000"/>
            <a:headEnd/>
            <a:tailEnd/>
          </a:ln>
        </p:spPr>
        <p:txBody>
          <a:bodyPr wrap="none">
            <a:spAutoFit/>
          </a:bodyPr>
          <a:lstStyle/>
          <a:p>
            <a:pPr algn="ctr"/>
            <a:r>
              <a:rPr lang="en-US" altLang="en-US" sz="3600" b="1" i="0">
                <a:solidFill>
                  <a:srgbClr val="000000"/>
                </a:solidFill>
                <a:latin typeface="Arial" charset="0"/>
                <a:cs typeface="Arial" charset="0"/>
              </a:rPr>
              <a:t>Six Principal Views</a:t>
            </a:r>
          </a:p>
        </p:txBody>
      </p:sp>
      <p:pic>
        <p:nvPicPr>
          <p:cNvPr id="133122" name="Picture 2"/>
          <p:cNvPicPr>
            <a:picLocks noChangeAspect="1" noChangeArrowheads="1"/>
          </p:cNvPicPr>
          <p:nvPr/>
        </p:nvPicPr>
        <p:blipFill rotWithShape="1">
          <a:blip r:embed="rId3"/>
          <a:srcRect l="10262" r="7652"/>
          <a:stretch/>
        </p:blipFill>
        <p:spPr bwMode="auto">
          <a:xfrm>
            <a:off x="87313" y="1296988"/>
            <a:ext cx="3948112" cy="4502150"/>
          </a:xfrm>
          <a:prstGeom prst="rect">
            <a:avLst/>
          </a:prstGeom>
          <a:noFill/>
          <a:ln>
            <a:noFill/>
          </a:ln>
          <a:effectLst>
            <a:prstShdw prst="shdw17" dist="17961" dir="2700000">
              <a:schemeClr val="accent1">
                <a:gamma/>
                <a:shade val="60000"/>
                <a:invGamma/>
              </a:schemeClr>
            </a:prstShdw>
          </a:effectLst>
          <a:extLst/>
        </p:spPr>
      </p:pic>
      <p:pic>
        <p:nvPicPr>
          <p:cNvPr id="133123" name="Picture 3"/>
          <p:cNvPicPr>
            <a:picLocks noChangeAspect="1" noChangeArrowheads="1"/>
          </p:cNvPicPr>
          <p:nvPr/>
        </p:nvPicPr>
        <p:blipFill rotWithShape="1">
          <a:blip r:embed="rId4"/>
          <a:srcRect l="4957" r="6428"/>
          <a:stretch/>
        </p:blipFill>
        <p:spPr bwMode="auto">
          <a:xfrm>
            <a:off x="4186238" y="1614488"/>
            <a:ext cx="4914900" cy="3867150"/>
          </a:xfrm>
          <a:prstGeom prst="rect">
            <a:avLst/>
          </a:prstGeom>
          <a:noFill/>
          <a:ln>
            <a:noFill/>
          </a:ln>
          <a:effectLst>
            <a:prstShdw prst="shdw17" dist="17961" dir="2700000">
              <a:schemeClr val="accent1">
                <a:gamma/>
                <a:shade val="60000"/>
                <a:invGamma/>
              </a:schemeClr>
            </a:prstShdw>
          </a:effectLst>
          <a:extLst/>
        </p:spPr>
      </p:pic>
      <p:sp>
        <p:nvSpPr>
          <p:cNvPr id="28677" name="Rectangle 3"/>
          <p:cNvSpPr>
            <a:spLocks noChangeArrowheads="1"/>
          </p:cNvSpPr>
          <p:nvPr/>
        </p:nvSpPr>
        <p:spPr bwMode="auto">
          <a:xfrm>
            <a:off x="798513" y="6224588"/>
            <a:ext cx="8104187" cy="461962"/>
          </a:xfrm>
          <a:prstGeom prst="rect">
            <a:avLst/>
          </a:prstGeom>
          <a:noFill/>
          <a:ln w="9525">
            <a:noFill/>
            <a:miter lim="800000"/>
            <a:headEnd/>
            <a:tailEnd/>
          </a:ln>
        </p:spPr>
        <p:txBody>
          <a:bodyPr>
            <a:spAutoFit/>
          </a:bodyPr>
          <a:lstStyle/>
          <a:p>
            <a:pPr algn="ctr"/>
            <a:r>
              <a:rPr lang="en-US" altLang="en-US" sz="2400" i="0">
                <a:solidFill>
                  <a:srgbClr val="000000"/>
                </a:solidFill>
                <a:latin typeface="Arial" charset="0"/>
                <a:cs typeface="Arial" charset="0"/>
              </a:rPr>
              <a:t>Unfolding the glass box to produce a six-view drawing</a:t>
            </a:r>
          </a:p>
        </p:txBody>
      </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2847960" y="2234520"/>
              <a:ext cx="923040" cy="3159720"/>
            </p14:xfrm>
          </p:contentPart>
        </mc:Choice>
        <mc:Fallback xmlns="">
          <p:pic>
            <p:nvPicPr>
              <p:cNvPr id="2" name="Ink 1"/>
              <p:cNvPicPr/>
              <p:nvPr/>
            </p:nvPicPr>
            <p:blipFill>
              <a:blip r:embed="rId6"/>
              <a:stretch>
                <a:fillRect/>
              </a:stretch>
            </p:blipFill>
            <p:spPr>
              <a:xfrm>
                <a:off x="2844000" y="2231280"/>
                <a:ext cx="930600" cy="3167280"/>
              </a:xfrm>
              <a:prstGeom prst="rect">
                <a:avLst/>
              </a:prstGeom>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2249488" y="7938"/>
            <a:ext cx="4383087" cy="646112"/>
          </a:xfrm>
          <a:prstGeom prst="rect">
            <a:avLst/>
          </a:prstGeom>
          <a:noFill/>
          <a:ln w="9525">
            <a:noFill/>
            <a:miter lim="800000"/>
            <a:headEnd/>
            <a:tailEnd/>
          </a:ln>
        </p:spPr>
        <p:txBody>
          <a:bodyPr wrap="none">
            <a:spAutoFit/>
          </a:bodyPr>
          <a:lstStyle/>
          <a:p>
            <a:pPr algn="ctr"/>
            <a:r>
              <a:rPr lang="en-US" altLang="en-US" sz="3600" b="1" i="0">
                <a:solidFill>
                  <a:srgbClr val="000000"/>
                </a:solidFill>
                <a:latin typeface="Arial" charset="0"/>
                <a:cs typeface="Arial" charset="0"/>
              </a:rPr>
              <a:t>Six Principal Views</a:t>
            </a:r>
          </a:p>
        </p:txBody>
      </p:sp>
      <p:pic>
        <p:nvPicPr>
          <p:cNvPr id="134146" name="Picture 2"/>
          <p:cNvPicPr>
            <a:picLocks noChangeAspect="1" noChangeArrowheads="1"/>
          </p:cNvPicPr>
          <p:nvPr/>
        </p:nvPicPr>
        <p:blipFill>
          <a:blip r:embed="rId3"/>
          <a:srcRect/>
          <a:stretch>
            <a:fillRect/>
          </a:stretch>
        </p:blipFill>
        <p:spPr bwMode="auto">
          <a:xfrm>
            <a:off x="42862" y="619011"/>
            <a:ext cx="5824537" cy="5478577"/>
          </a:xfrm>
          <a:prstGeom prst="rect">
            <a:avLst/>
          </a:prstGeom>
          <a:noFill/>
          <a:ln>
            <a:noFill/>
          </a:ln>
          <a:effectLst>
            <a:prstShdw prst="shdw17" dist="17961" dir="2700000">
              <a:schemeClr val="accent1">
                <a:gamma/>
                <a:shade val="60000"/>
                <a:invGamma/>
              </a:schemeClr>
            </a:prstShdw>
          </a:effectLst>
          <a:extLst/>
        </p:spPr>
      </p:pic>
      <p:sp>
        <p:nvSpPr>
          <p:cNvPr id="29700" name="Rectangle 1"/>
          <p:cNvSpPr>
            <a:spLocks noChangeArrowheads="1"/>
          </p:cNvSpPr>
          <p:nvPr/>
        </p:nvSpPr>
        <p:spPr bwMode="auto">
          <a:xfrm>
            <a:off x="6324600" y="1676401"/>
            <a:ext cx="2590800" cy="3139321"/>
          </a:xfrm>
          <a:prstGeom prst="rect">
            <a:avLst/>
          </a:prstGeom>
          <a:noFill/>
          <a:ln w="9525">
            <a:noFill/>
            <a:miter lim="800000"/>
            <a:headEnd/>
            <a:tailEnd/>
          </a:ln>
        </p:spPr>
        <p:txBody>
          <a:bodyPr wrap="square">
            <a:spAutoFit/>
          </a:bodyPr>
          <a:lstStyle/>
          <a:p>
            <a:pPr algn="just"/>
            <a:r>
              <a:rPr lang="en-US" altLang="en-US" i="0" dirty="0">
                <a:solidFill>
                  <a:srgbClr val="000000"/>
                </a:solidFill>
                <a:latin typeface="Arial" charset="0"/>
                <a:cs typeface="Arial" charset="0"/>
              </a:rPr>
              <a:t>The three-view multi-view drawing is the standard used in engineering and technology, because many times the </a:t>
            </a:r>
            <a:r>
              <a:rPr lang="en-US" altLang="en-US" b="1" i="0" dirty="0">
                <a:solidFill>
                  <a:srgbClr val="FF0000"/>
                </a:solidFill>
                <a:latin typeface="Arial" charset="0"/>
                <a:cs typeface="Arial" charset="0"/>
              </a:rPr>
              <a:t>other three principal views are mirror images and do not add to the knowledge about the object</a:t>
            </a:r>
          </a:p>
        </p:txBody>
      </p:sp>
      <p:sp>
        <p:nvSpPr>
          <p:cNvPr id="29701" name="Rectangle 2"/>
          <p:cNvSpPr>
            <a:spLocks noChangeArrowheads="1"/>
          </p:cNvSpPr>
          <p:nvPr/>
        </p:nvSpPr>
        <p:spPr bwMode="auto">
          <a:xfrm>
            <a:off x="1628775" y="6097588"/>
            <a:ext cx="4279900" cy="461962"/>
          </a:xfrm>
          <a:prstGeom prst="rect">
            <a:avLst/>
          </a:prstGeom>
          <a:noFill/>
          <a:ln w="9525">
            <a:noFill/>
            <a:miter lim="800000"/>
            <a:headEnd/>
            <a:tailEnd/>
          </a:ln>
        </p:spPr>
        <p:txBody>
          <a:bodyPr wrap="none">
            <a:spAutoFit/>
          </a:bodyPr>
          <a:lstStyle/>
          <a:p>
            <a:pPr algn="ctr"/>
            <a:r>
              <a:rPr lang="en-US" altLang="en-US" sz="2400" i="0">
                <a:solidFill>
                  <a:srgbClr val="000000"/>
                </a:solidFill>
                <a:latin typeface="Arial" charset="0"/>
                <a:cs typeface="Arial" charset="0"/>
              </a:rPr>
              <a:t>Conventional view placement </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652200" y="3682440"/>
              <a:ext cx="96840" cy="119160"/>
            </p14:xfrm>
          </p:contentPart>
        </mc:Choice>
        <mc:Fallback xmlns="">
          <p:pic>
            <p:nvPicPr>
              <p:cNvPr id="2" name="Ink 1"/>
              <p:cNvPicPr/>
              <p:nvPr/>
            </p:nvPicPr>
            <p:blipFill>
              <a:blip r:embed="rId5"/>
              <a:stretch>
                <a:fillRect/>
              </a:stretch>
            </p:blipFill>
            <p:spPr>
              <a:xfrm>
                <a:off x="3649680" y="3679920"/>
                <a:ext cx="101880" cy="124200"/>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ChangeArrowheads="1"/>
          </p:cNvSpPr>
          <p:nvPr/>
        </p:nvSpPr>
        <p:spPr bwMode="auto">
          <a:xfrm>
            <a:off x="2373313" y="7938"/>
            <a:ext cx="4135437" cy="646112"/>
          </a:xfrm>
          <a:prstGeom prst="rect">
            <a:avLst/>
          </a:prstGeom>
          <a:noFill/>
          <a:ln w="9525">
            <a:noFill/>
            <a:miter lim="800000"/>
            <a:headEnd/>
            <a:tailEnd/>
          </a:ln>
        </p:spPr>
        <p:txBody>
          <a:bodyPr wrap="none">
            <a:spAutoFit/>
          </a:bodyPr>
          <a:lstStyle/>
          <a:p>
            <a:pPr algn="ctr"/>
            <a:r>
              <a:rPr lang="en-US" altLang="en-US" sz="3600" i="0">
                <a:solidFill>
                  <a:srgbClr val="000000"/>
                </a:solidFill>
                <a:latin typeface="Arial" charset="0"/>
                <a:cs typeface="Arial" charset="0"/>
              </a:rPr>
              <a:t>Projection Methods</a:t>
            </a:r>
          </a:p>
        </p:txBody>
      </p:sp>
      <p:sp>
        <p:nvSpPr>
          <p:cNvPr id="30723" name="Rectangle 2"/>
          <p:cNvSpPr>
            <a:spLocks noChangeArrowheads="1"/>
          </p:cNvSpPr>
          <p:nvPr/>
        </p:nvSpPr>
        <p:spPr bwMode="auto">
          <a:xfrm>
            <a:off x="547688" y="6043613"/>
            <a:ext cx="7515225" cy="831850"/>
          </a:xfrm>
          <a:prstGeom prst="rect">
            <a:avLst/>
          </a:prstGeom>
          <a:noFill/>
          <a:ln w="9525">
            <a:noFill/>
            <a:miter lim="800000"/>
            <a:headEnd/>
            <a:tailEnd/>
          </a:ln>
        </p:spPr>
        <p:txBody>
          <a:bodyPr wrap="none">
            <a:spAutoFit/>
          </a:bodyPr>
          <a:lstStyle/>
          <a:p>
            <a:pPr algn="ctr"/>
            <a:r>
              <a:rPr lang="en-US" altLang="en-US" sz="2400" i="0">
                <a:solidFill>
                  <a:srgbClr val="000000"/>
                </a:solidFill>
                <a:latin typeface="Arial" charset="0"/>
                <a:cs typeface="Arial" charset="0"/>
              </a:rPr>
              <a:t>The principal projection planes and quadrants used to</a:t>
            </a:r>
          </a:p>
          <a:p>
            <a:pPr algn="ctr"/>
            <a:r>
              <a:rPr lang="en-US" altLang="en-US" sz="2400" i="0">
                <a:solidFill>
                  <a:srgbClr val="000000"/>
                </a:solidFill>
                <a:latin typeface="Arial" charset="0"/>
                <a:cs typeface="Arial" charset="0"/>
              </a:rPr>
              <a:t>create first- and third-angle projection drawings</a:t>
            </a:r>
          </a:p>
        </p:txBody>
      </p:sp>
      <p:pic>
        <p:nvPicPr>
          <p:cNvPr id="135170" name="Picture 2"/>
          <p:cNvPicPr>
            <a:picLocks noChangeAspect="1" noChangeArrowheads="1"/>
          </p:cNvPicPr>
          <p:nvPr/>
        </p:nvPicPr>
        <p:blipFill>
          <a:blip r:embed="rId3"/>
          <a:srcRect/>
          <a:stretch>
            <a:fillRect/>
          </a:stretch>
        </p:blipFill>
        <p:spPr bwMode="auto">
          <a:xfrm>
            <a:off x="1890713" y="930275"/>
            <a:ext cx="5100637" cy="5113338"/>
          </a:xfrm>
          <a:prstGeom prst="rect">
            <a:avLst/>
          </a:prstGeom>
          <a:noFill/>
          <a:ln>
            <a:noFill/>
          </a:ln>
          <a:effectLst>
            <a:prstShdw prst="shdw17" dist="17961" dir="2700000">
              <a:schemeClr val="accent1">
                <a:gamma/>
                <a:shade val="60000"/>
                <a:invGamma/>
              </a:schemeClr>
            </a:prstShdw>
          </a:effectLs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1133475" y="7938"/>
            <a:ext cx="6615113" cy="646112"/>
          </a:xfrm>
          <a:prstGeom prst="rect">
            <a:avLst/>
          </a:prstGeom>
          <a:noFill/>
          <a:ln w="9525">
            <a:noFill/>
            <a:miter lim="800000"/>
            <a:headEnd/>
            <a:tailEnd/>
          </a:ln>
        </p:spPr>
        <p:txBody>
          <a:bodyPr wrap="none">
            <a:spAutoFit/>
          </a:bodyPr>
          <a:lstStyle/>
          <a:p>
            <a:pPr algn="ctr"/>
            <a:r>
              <a:rPr lang="en-US" altLang="en-US" sz="3600" i="0">
                <a:solidFill>
                  <a:srgbClr val="000000"/>
                </a:solidFill>
                <a:latin typeface="Arial" charset="0"/>
                <a:cs typeface="Arial" charset="0"/>
              </a:rPr>
              <a:t>First Angle and Third Projection</a:t>
            </a:r>
          </a:p>
        </p:txBody>
      </p:sp>
      <p:pic>
        <p:nvPicPr>
          <p:cNvPr id="136194" name="Picture 2"/>
          <p:cNvPicPr>
            <a:picLocks noChangeAspect="1" noChangeArrowheads="1"/>
          </p:cNvPicPr>
          <p:nvPr/>
        </p:nvPicPr>
        <p:blipFill>
          <a:blip r:embed="rId3"/>
          <a:srcRect/>
          <a:stretch>
            <a:fillRect/>
          </a:stretch>
        </p:blipFill>
        <p:spPr bwMode="auto">
          <a:xfrm>
            <a:off x="244475" y="654050"/>
            <a:ext cx="8682038" cy="6065838"/>
          </a:xfrm>
          <a:prstGeom prst="rect">
            <a:avLst/>
          </a:prstGeom>
          <a:noFill/>
          <a:ln>
            <a:noFill/>
          </a:ln>
          <a:effectLst>
            <a:prstShdw prst="shdw17" dist="17961" dir="2700000">
              <a:schemeClr val="accent1">
                <a:gamma/>
                <a:shade val="60000"/>
                <a:invGamma/>
              </a:schemeClr>
            </a:prstShdw>
          </a:effectLs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775880" y="2611440"/>
              <a:ext cx="6382800" cy="2153880"/>
            </p14:xfrm>
          </p:contentPart>
        </mc:Choice>
        <mc:Fallback xmlns="">
          <p:pic>
            <p:nvPicPr>
              <p:cNvPr id="2" name="Ink 1"/>
              <p:cNvPicPr/>
              <p:nvPr/>
            </p:nvPicPr>
            <p:blipFill>
              <a:blip r:embed="rId5"/>
              <a:stretch>
                <a:fillRect/>
              </a:stretch>
            </p:blipFill>
            <p:spPr>
              <a:xfrm>
                <a:off x="1772280" y="2606040"/>
                <a:ext cx="6392520" cy="216396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1133475" y="7938"/>
            <a:ext cx="6615113" cy="646112"/>
          </a:xfrm>
          <a:prstGeom prst="rect">
            <a:avLst/>
          </a:prstGeom>
          <a:noFill/>
          <a:ln w="9525">
            <a:noFill/>
            <a:miter lim="800000"/>
            <a:headEnd/>
            <a:tailEnd/>
          </a:ln>
        </p:spPr>
        <p:txBody>
          <a:bodyPr wrap="none">
            <a:spAutoFit/>
          </a:bodyPr>
          <a:lstStyle/>
          <a:p>
            <a:pPr algn="ctr"/>
            <a:r>
              <a:rPr lang="en-US" altLang="en-US" sz="3600" i="0">
                <a:solidFill>
                  <a:srgbClr val="000000"/>
                </a:solidFill>
                <a:latin typeface="Arial" charset="0"/>
                <a:cs typeface="Arial" charset="0"/>
              </a:rPr>
              <a:t>First Angle and Third Projection</a:t>
            </a:r>
          </a:p>
        </p:txBody>
      </p:sp>
      <p:pic>
        <p:nvPicPr>
          <p:cNvPr id="137218" name="Picture 2"/>
          <p:cNvPicPr>
            <a:picLocks noChangeAspect="1" noChangeArrowheads="1"/>
          </p:cNvPicPr>
          <p:nvPr/>
        </p:nvPicPr>
        <p:blipFill>
          <a:blip r:embed="rId3"/>
          <a:srcRect/>
          <a:stretch>
            <a:fillRect/>
          </a:stretch>
        </p:blipFill>
        <p:spPr bwMode="auto">
          <a:xfrm>
            <a:off x="19050" y="1152525"/>
            <a:ext cx="9105900" cy="4552950"/>
          </a:xfrm>
          <a:prstGeom prst="rect">
            <a:avLst/>
          </a:prstGeom>
          <a:noFill/>
          <a:ln>
            <a:noFill/>
          </a:ln>
          <a:effectLst>
            <a:prstShdw prst="shdw17" dist="17961" dir="2700000">
              <a:schemeClr val="accent1">
                <a:gamma/>
                <a:shade val="60000"/>
                <a:invGamma/>
              </a:schemeClr>
            </a:prstShdw>
          </a:effectLs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830320" y="1507680"/>
              <a:ext cx="5950080" cy="3869280"/>
            </p14:xfrm>
          </p:contentPart>
        </mc:Choice>
        <mc:Fallback xmlns="">
          <p:pic>
            <p:nvPicPr>
              <p:cNvPr id="2" name="Ink 1"/>
              <p:cNvPicPr/>
              <p:nvPr/>
            </p:nvPicPr>
            <p:blipFill>
              <a:blip r:embed="rId5"/>
              <a:stretch>
                <a:fillRect/>
              </a:stretch>
            </p:blipFill>
            <p:spPr>
              <a:xfrm>
                <a:off x="2826000" y="1504800"/>
                <a:ext cx="5957640" cy="387612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srcRect/>
          <a:stretch>
            <a:fillRect/>
          </a:stretch>
        </p:blipFill>
        <p:spPr bwMode="auto">
          <a:xfrm>
            <a:off x="725488" y="949325"/>
            <a:ext cx="8070850" cy="5662613"/>
          </a:xfrm>
          <a:prstGeom prst="rect">
            <a:avLst/>
          </a:prstGeom>
          <a:noFill/>
          <a:ln w="9525" algn="ctr">
            <a:noFill/>
            <a:miter lim="800000"/>
            <a:headEnd/>
            <a:tailEnd/>
          </a:ln>
        </p:spPr>
      </p:pic>
      <p:sp>
        <p:nvSpPr>
          <p:cNvPr id="34819" name="Rectangle 1"/>
          <p:cNvSpPr>
            <a:spLocks noChangeArrowheads="1"/>
          </p:cNvSpPr>
          <p:nvPr/>
        </p:nvSpPr>
        <p:spPr bwMode="auto">
          <a:xfrm>
            <a:off x="608013" y="7938"/>
            <a:ext cx="7666037" cy="646112"/>
          </a:xfrm>
          <a:prstGeom prst="rect">
            <a:avLst/>
          </a:prstGeom>
          <a:noFill/>
          <a:ln w="9525">
            <a:noFill/>
            <a:miter lim="800000"/>
            <a:headEnd/>
            <a:tailEnd/>
          </a:ln>
        </p:spPr>
        <p:txBody>
          <a:bodyPr wrap="none">
            <a:spAutoFit/>
          </a:bodyPr>
          <a:lstStyle/>
          <a:p>
            <a:pPr algn="ctr"/>
            <a:r>
              <a:rPr lang="en-US" altLang="en-US" sz="3600" i="0">
                <a:solidFill>
                  <a:srgbClr val="000000"/>
                </a:solidFill>
                <a:latin typeface="Arial" charset="0"/>
                <a:cs typeface="Arial" charset="0"/>
              </a:rPr>
              <a:t>First Angle Vs Third Angle Projection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ChangeArrowheads="1"/>
          </p:cNvSpPr>
          <p:nvPr/>
        </p:nvSpPr>
        <p:spPr bwMode="auto">
          <a:xfrm>
            <a:off x="2193925" y="7938"/>
            <a:ext cx="4494213" cy="646112"/>
          </a:xfrm>
          <a:prstGeom prst="rect">
            <a:avLst/>
          </a:prstGeom>
          <a:noFill/>
          <a:ln w="9525">
            <a:noFill/>
            <a:miter lim="800000"/>
            <a:headEnd/>
            <a:tailEnd/>
          </a:ln>
        </p:spPr>
        <p:txBody>
          <a:bodyPr wrap="none">
            <a:spAutoFit/>
          </a:bodyPr>
          <a:lstStyle/>
          <a:p>
            <a:pPr algn="ctr"/>
            <a:r>
              <a:rPr lang="en-US" altLang="en-US" sz="3600" i="0">
                <a:solidFill>
                  <a:srgbClr val="000000"/>
                </a:solidFill>
                <a:latin typeface="Arial" charset="0"/>
                <a:cs typeface="Arial" charset="0"/>
              </a:rPr>
              <a:t>Symbol of projection </a:t>
            </a:r>
          </a:p>
        </p:txBody>
      </p:sp>
      <p:pic>
        <p:nvPicPr>
          <p:cNvPr id="35843" name="Picture 2"/>
          <p:cNvPicPr>
            <a:picLocks noChangeAspect="1" noChangeArrowheads="1"/>
          </p:cNvPicPr>
          <p:nvPr/>
        </p:nvPicPr>
        <p:blipFill>
          <a:blip r:embed="rId4"/>
          <a:srcRect/>
          <a:stretch>
            <a:fillRect/>
          </a:stretch>
        </p:blipFill>
        <p:spPr bwMode="auto">
          <a:xfrm>
            <a:off x="420688" y="3094038"/>
            <a:ext cx="8515350" cy="2406650"/>
          </a:xfrm>
          <a:prstGeom prst="rect">
            <a:avLst/>
          </a:prstGeom>
          <a:noFill/>
          <a:ln w="9525" algn="ctr">
            <a:noFill/>
            <a:miter lim="800000"/>
            <a:headEnd/>
            <a:tailEnd/>
          </a:ln>
        </p:spPr>
      </p:pic>
      <p:sp>
        <p:nvSpPr>
          <p:cNvPr id="35844" name="Rectangle 1"/>
          <p:cNvSpPr>
            <a:spLocks noChangeArrowheads="1"/>
          </p:cNvSpPr>
          <p:nvPr/>
        </p:nvSpPr>
        <p:spPr bwMode="auto">
          <a:xfrm>
            <a:off x="420688" y="1238250"/>
            <a:ext cx="8331200" cy="1554163"/>
          </a:xfrm>
          <a:prstGeom prst="rect">
            <a:avLst/>
          </a:prstGeom>
          <a:noFill/>
          <a:ln w="9525">
            <a:noFill/>
            <a:miter lim="800000"/>
            <a:headEnd/>
            <a:tailEnd/>
          </a:ln>
        </p:spPr>
        <p:txBody>
          <a:bodyPr>
            <a:spAutoFit/>
          </a:bodyPr>
          <a:lstStyle/>
          <a:p>
            <a:pPr algn="just">
              <a:spcAft>
                <a:spcPts val="1800"/>
              </a:spcAft>
            </a:pPr>
            <a:r>
              <a:rPr lang="en-US" altLang="en-US" sz="2000" i="0">
                <a:solidFill>
                  <a:srgbClr val="000000"/>
                </a:solidFill>
                <a:latin typeface="Arial" charset="0"/>
                <a:cs typeface="Arial" charset="0"/>
              </a:rPr>
              <a:t>The type of projection obtained should be indicated symbolically in the space provided for the purpose in the title box of the drawing sheet. </a:t>
            </a:r>
          </a:p>
          <a:p>
            <a:pPr algn="just">
              <a:spcAft>
                <a:spcPts val="1800"/>
              </a:spcAft>
            </a:pPr>
            <a:r>
              <a:rPr lang="en-US" altLang="en-US" sz="2000" i="0">
                <a:solidFill>
                  <a:srgbClr val="000000"/>
                </a:solidFill>
                <a:latin typeface="Arial" charset="0"/>
                <a:cs typeface="Arial" charset="0"/>
              </a:rPr>
              <a:t>The symbol recommended by BIS is to draw the two sides of a frustum of a cone placed with its axis horizontal The left view is drawn</a:t>
            </a:r>
          </a:p>
        </p:txBody>
      </p:sp>
      <p:pic>
        <p:nvPicPr>
          <p:cNvPr id="2" name="First_Angle_Projection_Symbol.mp4">
            <a:hlinkClick r:id="" action="ppaction://media"/>
          </p:cNvPr>
          <p:cNvPicPr>
            <a:picLocks noRot="1" noChangeAspect="1"/>
          </p:cNvPicPr>
          <p:nvPr>
            <a:videoFile r:link="rId1"/>
          </p:nvPr>
        </p:nvPicPr>
        <p:blipFill>
          <a:blip r:embed="rId5"/>
          <a:srcRect/>
          <a:stretch>
            <a:fillRect/>
          </a:stretch>
        </p:blipFill>
        <p:spPr bwMode="auto">
          <a:xfrm>
            <a:off x="3367088" y="5500688"/>
            <a:ext cx="1760537" cy="1320800"/>
          </a:xfrm>
          <a:prstGeom prst="rect">
            <a:avLst/>
          </a:prstGeom>
          <a:noFill/>
          <a:ln w="9525">
            <a:noFill/>
            <a:miter lim="800000"/>
            <a:headEnd/>
            <a:tailEnd/>
          </a:ln>
        </p:spPr>
      </p:pic>
      <p:sp>
        <p:nvSpPr>
          <p:cNvPr id="35846" name="TextBox 2"/>
          <p:cNvSpPr txBox="1">
            <a:spLocks noChangeArrowheads="1"/>
          </p:cNvSpPr>
          <p:nvPr/>
        </p:nvSpPr>
        <p:spPr bwMode="auto">
          <a:xfrm>
            <a:off x="3505200" y="5976938"/>
            <a:ext cx="1484313" cy="368300"/>
          </a:xfrm>
          <a:prstGeom prst="rect">
            <a:avLst/>
          </a:prstGeom>
          <a:noFill/>
          <a:ln w="9525">
            <a:noFill/>
            <a:miter lim="800000"/>
            <a:headEnd/>
            <a:tailEnd/>
          </a:ln>
        </p:spPr>
        <p:txBody>
          <a:bodyPr>
            <a:spAutoFit/>
          </a:bodyPr>
          <a:lstStyle/>
          <a:p>
            <a:pPr algn="ctr"/>
            <a:r>
              <a:rPr lang="en-US" altLang="en-US">
                <a:solidFill>
                  <a:schemeClr val="bg1"/>
                </a:solidFill>
              </a:rPr>
              <a:t>Click Here</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fullScrn="1">
              <p:cMediaNode vol="80000">
                <p:cTn id="7" fill="remove" display="0">
                  <p:stCondLst>
                    <p:cond delay="indefinite"/>
                  </p:stCondLst>
                </p:cTn>
                <p:tgtEl>
                  <p:spTgt spid="2"/>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638300" y="1498600"/>
            <a:ext cx="7288213" cy="1015663"/>
          </a:xfrm>
          <a:prstGeom prst="rect">
            <a:avLst/>
          </a:prstGeom>
          <a:noFill/>
          <a:ln w="9525">
            <a:noFill/>
            <a:miter lim="800000"/>
            <a:headEnd/>
            <a:tailEnd/>
          </a:ln>
        </p:spPr>
        <p:txBody>
          <a:bodyPr>
            <a:spAutoFit/>
          </a:bodyPr>
          <a:lstStyle/>
          <a:p>
            <a:pPr algn="r"/>
            <a:r>
              <a:rPr lang="en-US" altLang="en-US" sz="6000" b="1" i="0" dirty="0">
                <a:solidFill>
                  <a:srgbClr val="0000FF"/>
                </a:solidFill>
                <a:latin typeface="Times New Roman" pitchFamily="18" charset="0"/>
                <a:cs typeface="Times New Roman" pitchFamily="18" charset="0"/>
              </a:rPr>
              <a:t>Projection of Points</a:t>
            </a:r>
            <a:endParaRPr lang="th-TH" altLang="en-US" sz="6000" b="1" i="0" dirty="0">
              <a:solidFill>
                <a:srgbClr val="0000FF"/>
              </a:solidFill>
              <a:latin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7"/>
          <p:cNvSpPr txBox="1">
            <a:spLocks noChangeArrowheads="1"/>
          </p:cNvSpPr>
          <p:nvPr/>
        </p:nvSpPr>
        <p:spPr bwMode="auto">
          <a:xfrm>
            <a:off x="209550" y="1349375"/>
            <a:ext cx="8531225" cy="3786188"/>
          </a:xfrm>
          <a:prstGeom prst="rect">
            <a:avLst/>
          </a:prstGeom>
          <a:noFill/>
          <a:ln w="9525">
            <a:noFill/>
            <a:miter lim="800000"/>
            <a:headEnd/>
            <a:tailEnd/>
          </a:ln>
        </p:spPr>
        <p:txBody>
          <a:bodyPr wrap="none">
            <a:spAutoFit/>
          </a:bodyPr>
          <a:lstStyle/>
          <a:p>
            <a:pPr marL="457200" indent="-457200"/>
            <a:r>
              <a:rPr lang="en-US" altLang="en-US" sz="2800" i="0">
                <a:latin typeface="Arial" charset="0"/>
              </a:rPr>
              <a:t>To draw projections of any object, One must have</a:t>
            </a:r>
          </a:p>
          <a:p>
            <a:pPr marL="457200" indent="-457200"/>
            <a:r>
              <a:rPr lang="en-US" altLang="en-US" sz="2800" i="0">
                <a:latin typeface="Arial" charset="0"/>
              </a:rPr>
              <a:t>following information</a:t>
            </a:r>
          </a:p>
          <a:p>
            <a:pPr marL="457200" indent="-457200"/>
            <a:r>
              <a:rPr lang="en-US" altLang="en-US" sz="2800">
                <a:latin typeface="Arial" charset="0"/>
              </a:rPr>
              <a:t>A) </a:t>
            </a:r>
            <a:r>
              <a:rPr lang="en-US" altLang="en-US" sz="2800">
                <a:solidFill>
                  <a:schemeClr val="accent2"/>
                </a:solidFill>
                <a:latin typeface="Arial" charset="0"/>
              </a:rPr>
              <a:t>OBJECT</a:t>
            </a:r>
            <a:r>
              <a:rPr lang="en-US" altLang="en-US" sz="2800">
                <a:latin typeface="Arial" charset="0"/>
              </a:rPr>
              <a:t> </a:t>
            </a:r>
          </a:p>
          <a:p>
            <a:pPr marL="457200" indent="-457200"/>
            <a:r>
              <a:rPr lang="en-US" altLang="en-US" sz="2000">
                <a:latin typeface="Arial" charset="0"/>
              </a:rPr>
              <a:t>	</a:t>
            </a:r>
            <a:r>
              <a:rPr lang="en-US" altLang="en-US" sz="2000">
                <a:solidFill>
                  <a:srgbClr val="FF0066"/>
                </a:solidFill>
                <a:latin typeface="Arial" charset="0"/>
              </a:rPr>
              <a:t>{ WITH IT’S DESCRIPTION, WELL DEFINED.}</a:t>
            </a:r>
          </a:p>
          <a:p>
            <a:pPr marL="457200" indent="-457200"/>
            <a:endParaRPr lang="en-US" altLang="en-US" sz="2000">
              <a:solidFill>
                <a:srgbClr val="FF0066"/>
              </a:solidFill>
              <a:latin typeface="Arial" charset="0"/>
            </a:endParaRPr>
          </a:p>
          <a:p>
            <a:pPr marL="457200" indent="-457200"/>
            <a:r>
              <a:rPr lang="en-US" altLang="en-US" sz="2800">
                <a:latin typeface="Arial" charset="0"/>
              </a:rPr>
              <a:t>B) </a:t>
            </a:r>
            <a:r>
              <a:rPr lang="en-US" altLang="en-US" sz="2800">
                <a:solidFill>
                  <a:schemeClr val="accent2"/>
                </a:solidFill>
                <a:latin typeface="Arial" charset="0"/>
              </a:rPr>
              <a:t>OBSERVER </a:t>
            </a:r>
          </a:p>
          <a:p>
            <a:pPr marL="457200" indent="-457200"/>
            <a:r>
              <a:rPr lang="en-US" altLang="en-US" sz="2000">
                <a:latin typeface="Arial" charset="0"/>
              </a:rPr>
              <a:t>	</a:t>
            </a:r>
            <a:r>
              <a:rPr lang="en-US" altLang="en-US" sz="2000">
                <a:solidFill>
                  <a:srgbClr val="FF0066"/>
                </a:solidFill>
                <a:latin typeface="Arial" charset="0"/>
              </a:rPr>
              <a:t>{ ALWAYS OBSERVING PERPENDICULAR TO RESP. REF.PLANE}.</a:t>
            </a:r>
          </a:p>
          <a:p>
            <a:pPr marL="457200" indent="-457200"/>
            <a:endParaRPr lang="en-US" altLang="en-US" sz="2000">
              <a:solidFill>
                <a:srgbClr val="FF0066"/>
              </a:solidFill>
              <a:latin typeface="Arial" charset="0"/>
            </a:endParaRPr>
          </a:p>
          <a:p>
            <a:pPr marL="457200" indent="-457200"/>
            <a:r>
              <a:rPr lang="en-US" altLang="en-US" sz="2800">
                <a:latin typeface="Arial" charset="0"/>
              </a:rPr>
              <a:t>C) </a:t>
            </a:r>
            <a:r>
              <a:rPr lang="en-US" altLang="en-US" sz="2800">
                <a:solidFill>
                  <a:schemeClr val="accent2"/>
                </a:solidFill>
                <a:latin typeface="Arial" charset="0"/>
              </a:rPr>
              <a:t>LOCATION OF OBJECT</a:t>
            </a:r>
            <a:r>
              <a:rPr lang="en-US" altLang="en-US" sz="2800">
                <a:latin typeface="Arial" charset="0"/>
              </a:rPr>
              <a:t>, </a:t>
            </a:r>
          </a:p>
          <a:p>
            <a:pPr marL="457200" indent="-457200"/>
            <a:r>
              <a:rPr lang="en-US" altLang="en-US" sz="2000">
                <a:latin typeface="Arial" charset="0"/>
              </a:rPr>
              <a:t>	</a:t>
            </a:r>
            <a:r>
              <a:rPr lang="en-US" altLang="en-US" sz="2000">
                <a:solidFill>
                  <a:srgbClr val="FF0066"/>
                </a:solidFill>
                <a:latin typeface="Arial" charset="0"/>
              </a:rPr>
              <a:t>{ MEANS IT’S POSITION WITH REFFERENCE TO H.P. &amp; V.P.}</a:t>
            </a:r>
          </a:p>
        </p:txBody>
      </p:sp>
      <p:sp>
        <p:nvSpPr>
          <p:cNvPr id="37891" name="Text Box 8"/>
          <p:cNvSpPr txBox="1">
            <a:spLocks noChangeArrowheads="1"/>
          </p:cNvSpPr>
          <p:nvPr/>
        </p:nvSpPr>
        <p:spPr bwMode="auto">
          <a:xfrm>
            <a:off x="555625" y="5399088"/>
            <a:ext cx="7974013" cy="1323975"/>
          </a:xfrm>
          <a:prstGeom prst="rect">
            <a:avLst/>
          </a:prstGeom>
          <a:noFill/>
          <a:ln w="9525">
            <a:noFill/>
            <a:miter lim="800000"/>
            <a:headEnd/>
            <a:tailEnd/>
          </a:ln>
        </p:spPr>
        <p:txBody>
          <a:bodyPr>
            <a:spAutoFit/>
          </a:bodyPr>
          <a:lstStyle/>
          <a:p>
            <a:r>
              <a:rPr lang="en-US" altLang="en-US" sz="2000">
                <a:latin typeface="Arial" charset="0"/>
              </a:rPr>
              <a:t>Terms ‘</a:t>
            </a:r>
            <a:r>
              <a:rPr lang="en-US" altLang="en-US" sz="2000">
                <a:solidFill>
                  <a:srgbClr val="FF0066"/>
                </a:solidFill>
                <a:latin typeface="Arial" charset="0"/>
              </a:rPr>
              <a:t>above’ &amp; ‘below’</a:t>
            </a:r>
            <a:r>
              <a:rPr lang="en-US" altLang="en-US" sz="2000">
                <a:latin typeface="Arial" charset="0"/>
              </a:rPr>
              <a:t> with respective to H.P. </a:t>
            </a:r>
          </a:p>
          <a:p>
            <a:r>
              <a:rPr lang="en-US" altLang="en-US" sz="2000">
                <a:latin typeface="Arial" charset="0"/>
              </a:rPr>
              <a:t>Terms </a:t>
            </a:r>
            <a:r>
              <a:rPr lang="en-US" altLang="en-US" sz="2000">
                <a:solidFill>
                  <a:schemeClr val="accent2"/>
                </a:solidFill>
                <a:latin typeface="Arial" charset="0"/>
              </a:rPr>
              <a:t>‘infront’ &amp; ‘behind’ </a:t>
            </a:r>
            <a:r>
              <a:rPr lang="en-US" altLang="en-US" sz="2000">
                <a:latin typeface="Arial" charset="0"/>
              </a:rPr>
              <a:t>with respective to V.P , form 4 quadrants. </a:t>
            </a:r>
          </a:p>
          <a:p>
            <a:endParaRPr lang="en-US" altLang="en-US" sz="2000">
              <a:latin typeface="Arial" charset="0"/>
            </a:endParaRPr>
          </a:p>
          <a:p>
            <a:r>
              <a:rPr lang="en-US" altLang="en-US" sz="2000">
                <a:latin typeface="Arial" charset="0"/>
              </a:rPr>
              <a:t>Objects can be placed in any one of these 4 quadrants.</a:t>
            </a:r>
            <a:endParaRPr lang="en-US" altLang="en-US" sz="2000">
              <a:solidFill>
                <a:srgbClr val="FF0066"/>
              </a:solidFill>
              <a:latin typeface="Arial" charset="0"/>
            </a:endParaRPr>
          </a:p>
        </p:txBody>
      </p:sp>
      <p:sp>
        <p:nvSpPr>
          <p:cNvPr id="37892" name="Text Box 9"/>
          <p:cNvSpPr txBox="1">
            <a:spLocks noChangeArrowheads="1"/>
          </p:cNvSpPr>
          <p:nvPr/>
        </p:nvSpPr>
        <p:spPr bwMode="auto">
          <a:xfrm>
            <a:off x="1676400" y="-12700"/>
            <a:ext cx="5754688" cy="823913"/>
          </a:xfrm>
          <a:prstGeom prst="rect">
            <a:avLst/>
          </a:prstGeom>
          <a:noFill/>
          <a:ln w="9525">
            <a:noFill/>
            <a:miter lim="800000"/>
            <a:headEnd/>
            <a:tailEnd/>
          </a:ln>
        </p:spPr>
        <p:txBody>
          <a:bodyPr wrap="none">
            <a:spAutoFit/>
          </a:bodyPr>
          <a:lstStyle/>
          <a:p>
            <a:pPr algn="ctr"/>
            <a:r>
              <a:rPr lang="en-US" altLang="en-US" sz="2800">
                <a:latin typeface="Arial" charset="0"/>
              </a:rPr>
              <a:t>ORTHOGRAPHIC PROJECTIONS</a:t>
            </a:r>
          </a:p>
          <a:p>
            <a:pPr algn="ctr"/>
            <a:r>
              <a:rPr lang="en-US" altLang="en-US" sz="2000">
                <a:latin typeface="Arial" charset="0"/>
              </a:rPr>
              <a:t>OF POINTS, LINES, PLANES, AND SOLIDS</a:t>
            </a:r>
            <a:r>
              <a:rPr lang="en-US" altLang="en-US" sz="1400">
                <a:latin typeface="Arial"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66800" y="1498600"/>
            <a:ext cx="7288212" cy="1939925"/>
          </a:xfrm>
          <a:prstGeom prst="rect">
            <a:avLst/>
          </a:prstGeom>
          <a:noFill/>
          <a:ln w="9525">
            <a:noFill/>
            <a:miter lim="800000"/>
            <a:headEnd/>
            <a:tailEnd/>
          </a:ln>
        </p:spPr>
        <p:txBody>
          <a:bodyPr>
            <a:spAutoFit/>
          </a:bodyPr>
          <a:lstStyle/>
          <a:p>
            <a:pPr algn="r"/>
            <a:r>
              <a:rPr lang="en-US" altLang="en-US" sz="6000" b="1" i="0" dirty="0">
                <a:solidFill>
                  <a:srgbClr val="0000FF"/>
                </a:solidFill>
                <a:latin typeface="Times New Roman" pitchFamily="18" charset="0"/>
                <a:cs typeface="Times New Roman" pitchFamily="18" charset="0"/>
              </a:rPr>
              <a:t>Introduction to Projections</a:t>
            </a:r>
            <a:endParaRPr lang="th-TH" altLang="en-US" sz="6000" b="1" i="0" dirty="0">
              <a:solidFill>
                <a:srgbClr val="0000FF"/>
              </a:solidFill>
              <a:latin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9" name="Rectangle 3"/>
          <p:cNvSpPr>
            <a:spLocks noChangeArrowheads="1"/>
          </p:cNvSpPr>
          <p:nvPr/>
        </p:nvSpPr>
        <p:spPr bwMode="auto">
          <a:xfrm>
            <a:off x="1600200" y="2879725"/>
            <a:ext cx="6430963" cy="1905000"/>
          </a:xfrm>
          <a:prstGeom prst="rect">
            <a:avLst/>
          </a:prstGeom>
          <a:solidFill>
            <a:srgbClr val="CCFF33"/>
          </a:solidFill>
          <a:ln w="9525">
            <a:solidFill>
              <a:schemeClr val="tx1"/>
            </a:solidFill>
            <a:miter lim="800000"/>
            <a:headEnd/>
            <a:tailEnd/>
          </a:ln>
        </p:spPr>
        <p:txBody>
          <a:bodyPr wrap="none" anchor="ctr"/>
          <a:lstStyle/>
          <a:p>
            <a:endParaRPr lang="en-US" altLang="en-US" sz="2000">
              <a:latin typeface="Calibri" pitchFamily="34" charset="0"/>
            </a:endParaRPr>
          </a:p>
        </p:txBody>
      </p:sp>
      <p:sp>
        <p:nvSpPr>
          <p:cNvPr id="726020" name="Rectangle 4"/>
          <p:cNvSpPr>
            <a:spLocks noChangeArrowheads="1"/>
          </p:cNvSpPr>
          <p:nvPr/>
        </p:nvSpPr>
        <p:spPr bwMode="auto">
          <a:xfrm>
            <a:off x="1600200" y="2422525"/>
            <a:ext cx="6430963" cy="457200"/>
          </a:xfrm>
          <a:prstGeom prst="rect">
            <a:avLst/>
          </a:prstGeom>
          <a:solidFill>
            <a:schemeClr val="accent1"/>
          </a:solidFill>
          <a:ln w="9525">
            <a:solidFill>
              <a:schemeClr val="tx1"/>
            </a:solidFill>
            <a:miter lim="800000"/>
            <a:headEnd/>
            <a:tailEnd/>
          </a:ln>
        </p:spPr>
        <p:txBody>
          <a:bodyPr wrap="none" anchor="ctr"/>
          <a:lstStyle/>
          <a:p>
            <a:pPr algn="ctr"/>
            <a:endParaRPr lang="en-US" altLang="en-US" sz="2400" i="0">
              <a:latin typeface="Arial" charset="0"/>
            </a:endParaRPr>
          </a:p>
        </p:txBody>
      </p:sp>
      <p:sp>
        <p:nvSpPr>
          <p:cNvPr id="726022" name="Text Box 6"/>
          <p:cNvSpPr txBox="1">
            <a:spLocks noChangeArrowheads="1"/>
          </p:cNvSpPr>
          <p:nvPr/>
        </p:nvSpPr>
        <p:spPr bwMode="auto">
          <a:xfrm>
            <a:off x="244475" y="1030288"/>
            <a:ext cx="8747125" cy="954087"/>
          </a:xfrm>
          <a:prstGeom prst="rect">
            <a:avLst/>
          </a:prstGeom>
          <a:noFill/>
          <a:ln w="9525">
            <a:noFill/>
            <a:miter lim="800000"/>
            <a:headEnd/>
            <a:tailEnd/>
          </a:ln>
        </p:spPr>
        <p:txBody>
          <a:bodyPr wrap="none">
            <a:spAutoFit/>
          </a:bodyPr>
          <a:lstStyle/>
          <a:p>
            <a:r>
              <a:rPr lang="en-US" altLang="en-US" sz="2800" i="0">
                <a:solidFill>
                  <a:schemeClr val="accent2"/>
                </a:solidFill>
                <a:latin typeface="Arial" charset="0"/>
              </a:rPr>
              <a:t>Following notations should be followed while naming</a:t>
            </a:r>
          </a:p>
          <a:p>
            <a:r>
              <a:rPr lang="en-US" altLang="en-US" sz="2800" i="0">
                <a:solidFill>
                  <a:schemeClr val="accent2"/>
                </a:solidFill>
                <a:latin typeface="Arial" charset="0"/>
              </a:rPr>
              <a:t>Different views in orthographic projections.</a:t>
            </a:r>
          </a:p>
        </p:txBody>
      </p:sp>
      <p:sp>
        <p:nvSpPr>
          <p:cNvPr id="726023" name="Text Box 7"/>
          <p:cNvSpPr txBox="1">
            <a:spLocks noChangeArrowheads="1"/>
          </p:cNvSpPr>
          <p:nvPr/>
        </p:nvSpPr>
        <p:spPr bwMode="auto">
          <a:xfrm>
            <a:off x="1676400" y="3656013"/>
            <a:ext cx="6080125" cy="461962"/>
          </a:xfrm>
          <a:prstGeom prst="rect">
            <a:avLst/>
          </a:prstGeom>
          <a:noFill/>
          <a:ln w="9525">
            <a:noFill/>
            <a:miter lim="800000"/>
            <a:headEnd/>
            <a:tailEnd/>
          </a:ln>
        </p:spPr>
        <p:txBody>
          <a:bodyPr>
            <a:spAutoFit/>
          </a:bodyPr>
          <a:lstStyle/>
          <a:p>
            <a:r>
              <a:rPr lang="en-US" altLang="en-US" sz="2400" i="0">
                <a:solidFill>
                  <a:schemeClr val="accent2"/>
                </a:solidFill>
                <a:latin typeface="Arial" charset="0"/>
              </a:rPr>
              <a:t>IT’S FRONT VIEW</a:t>
            </a:r>
            <a:r>
              <a:rPr lang="en-US" altLang="en-US" sz="2400" i="0">
                <a:latin typeface="Arial" charset="0"/>
              </a:rPr>
              <a:t>        a’                 a’ b’</a:t>
            </a:r>
            <a:endParaRPr lang="en-US" altLang="en-US" sz="2400" i="0">
              <a:solidFill>
                <a:srgbClr val="008000"/>
              </a:solidFill>
              <a:latin typeface="Arial" charset="0"/>
            </a:endParaRPr>
          </a:p>
        </p:txBody>
      </p:sp>
      <p:sp>
        <p:nvSpPr>
          <p:cNvPr id="726024" name="Text Box 8"/>
          <p:cNvSpPr txBox="1">
            <a:spLocks noChangeArrowheads="1"/>
          </p:cNvSpPr>
          <p:nvPr/>
        </p:nvSpPr>
        <p:spPr bwMode="auto">
          <a:xfrm>
            <a:off x="381000" y="5302250"/>
            <a:ext cx="8610600" cy="954088"/>
          </a:xfrm>
          <a:prstGeom prst="rect">
            <a:avLst/>
          </a:prstGeom>
          <a:noFill/>
          <a:ln w="9525">
            <a:noFill/>
            <a:miter lim="800000"/>
            <a:headEnd/>
            <a:tailEnd/>
          </a:ln>
        </p:spPr>
        <p:txBody>
          <a:bodyPr>
            <a:spAutoFit/>
          </a:bodyPr>
          <a:lstStyle/>
          <a:p>
            <a:r>
              <a:rPr lang="en-US" altLang="en-US" sz="2800" i="0">
                <a:solidFill>
                  <a:srgbClr val="D60093"/>
                </a:solidFill>
                <a:latin typeface="Arial" charset="0"/>
              </a:rPr>
              <a:t>Same system of notations should be followed                                                       incase numbers, like 1, 2, 3 – are used.</a:t>
            </a:r>
          </a:p>
        </p:txBody>
      </p:sp>
      <p:sp>
        <p:nvSpPr>
          <p:cNvPr id="726025" name="Text Box 9"/>
          <p:cNvSpPr txBox="1">
            <a:spLocks noChangeArrowheads="1"/>
          </p:cNvSpPr>
          <p:nvPr/>
        </p:nvSpPr>
        <p:spPr bwMode="auto">
          <a:xfrm>
            <a:off x="1752600" y="2498725"/>
            <a:ext cx="5789613" cy="400050"/>
          </a:xfrm>
          <a:prstGeom prst="rect">
            <a:avLst/>
          </a:prstGeom>
          <a:noFill/>
          <a:ln w="9525">
            <a:noFill/>
            <a:miter lim="800000"/>
            <a:headEnd/>
            <a:tailEnd/>
          </a:ln>
        </p:spPr>
        <p:txBody>
          <a:bodyPr wrap="none">
            <a:spAutoFit/>
          </a:bodyPr>
          <a:lstStyle/>
          <a:p>
            <a:r>
              <a:rPr lang="en-US" altLang="en-US" sz="2000">
                <a:latin typeface="Arial" charset="0"/>
              </a:rPr>
              <a:t>OBJECT               POINT  A                    LINE  AB</a:t>
            </a:r>
          </a:p>
        </p:txBody>
      </p:sp>
      <p:sp>
        <p:nvSpPr>
          <p:cNvPr id="726026" name="Text Box 10"/>
          <p:cNvSpPr txBox="1">
            <a:spLocks noChangeArrowheads="1"/>
          </p:cNvSpPr>
          <p:nvPr/>
        </p:nvSpPr>
        <p:spPr bwMode="auto">
          <a:xfrm>
            <a:off x="1676400" y="3032125"/>
            <a:ext cx="6080125" cy="461963"/>
          </a:xfrm>
          <a:prstGeom prst="rect">
            <a:avLst/>
          </a:prstGeom>
          <a:noFill/>
          <a:ln w="9525">
            <a:noFill/>
            <a:miter lim="800000"/>
            <a:headEnd/>
            <a:tailEnd/>
          </a:ln>
        </p:spPr>
        <p:txBody>
          <a:bodyPr>
            <a:spAutoFit/>
          </a:bodyPr>
          <a:lstStyle/>
          <a:p>
            <a:r>
              <a:rPr lang="en-US" altLang="en-US" sz="2400" i="0">
                <a:solidFill>
                  <a:srgbClr val="FF0000"/>
                </a:solidFill>
                <a:latin typeface="Arial" charset="0"/>
              </a:rPr>
              <a:t>IT’S TOP VIEW             </a:t>
            </a:r>
            <a:r>
              <a:rPr lang="en-US" altLang="en-US" sz="2400" i="0">
                <a:latin typeface="Arial" charset="0"/>
              </a:rPr>
              <a:t>a                  a b</a:t>
            </a:r>
          </a:p>
        </p:txBody>
      </p:sp>
      <p:sp>
        <p:nvSpPr>
          <p:cNvPr id="726027" name="Text Box 11"/>
          <p:cNvSpPr txBox="1">
            <a:spLocks noChangeArrowheads="1"/>
          </p:cNvSpPr>
          <p:nvPr/>
        </p:nvSpPr>
        <p:spPr bwMode="auto">
          <a:xfrm>
            <a:off x="1676400" y="4251325"/>
            <a:ext cx="6904038" cy="461963"/>
          </a:xfrm>
          <a:prstGeom prst="rect">
            <a:avLst/>
          </a:prstGeom>
          <a:noFill/>
          <a:ln w="9525">
            <a:noFill/>
            <a:miter lim="800000"/>
            <a:headEnd/>
            <a:tailEnd/>
          </a:ln>
        </p:spPr>
        <p:txBody>
          <a:bodyPr>
            <a:spAutoFit/>
          </a:bodyPr>
          <a:lstStyle/>
          <a:p>
            <a:r>
              <a:rPr lang="en-US" altLang="en-US" sz="2400" i="0">
                <a:solidFill>
                  <a:srgbClr val="008000"/>
                </a:solidFill>
                <a:latin typeface="Arial" charset="0"/>
              </a:rPr>
              <a:t>IT’S SIDE VIEW</a:t>
            </a:r>
            <a:r>
              <a:rPr lang="en-US" altLang="en-US" sz="2400" i="0">
                <a:latin typeface="Arial" charset="0"/>
              </a:rPr>
              <a:t>            a”                 a” b”</a:t>
            </a:r>
          </a:p>
        </p:txBody>
      </p:sp>
      <p:sp>
        <p:nvSpPr>
          <p:cNvPr id="38922" name="Rectangle 1"/>
          <p:cNvSpPr>
            <a:spLocks noChangeArrowheads="1"/>
          </p:cNvSpPr>
          <p:nvPr/>
        </p:nvSpPr>
        <p:spPr bwMode="auto">
          <a:xfrm>
            <a:off x="3373438" y="7938"/>
            <a:ext cx="2135187" cy="646112"/>
          </a:xfrm>
          <a:prstGeom prst="rect">
            <a:avLst/>
          </a:prstGeom>
          <a:noFill/>
          <a:ln w="9525">
            <a:noFill/>
            <a:miter lim="800000"/>
            <a:headEnd/>
            <a:tailEnd/>
          </a:ln>
        </p:spPr>
        <p:txBody>
          <a:bodyPr wrap="none">
            <a:spAutoFit/>
          </a:bodyPr>
          <a:lstStyle/>
          <a:p>
            <a:pPr algn="ctr"/>
            <a:r>
              <a:rPr lang="en-US" altLang="en-US" sz="3600" i="0">
                <a:solidFill>
                  <a:srgbClr val="000000"/>
                </a:solidFill>
                <a:latin typeface="Arial" charset="0"/>
                <a:cs typeface="Arial" charset="0"/>
              </a:rPr>
              <a:t>Notations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ChangeArrowheads="1"/>
          </p:cNvSpPr>
          <p:nvPr/>
        </p:nvSpPr>
        <p:spPr bwMode="auto">
          <a:xfrm>
            <a:off x="5257800" y="838200"/>
            <a:ext cx="3886200" cy="4038600"/>
          </a:xfrm>
          <a:prstGeom prst="rect">
            <a:avLst/>
          </a:prstGeom>
          <a:solidFill>
            <a:srgbClr val="FFFFCC"/>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1032" name="AutoShape 3"/>
          <p:cNvSpPr>
            <a:spLocks noChangeArrowheads="1"/>
          </p:cNvSpPr>
          <p:nvPr/>
        </p:nvSpPr>
        <p:spPr bwMode="auto">
          <a:xfrm rot="19742203" flipV="1">
            <a:off x="304800" y="1438275"/>
            <a:ext cx="2865438" cy="1576388"/>
          </a:xfrm>
          <a:prstGeom prst="parallelogram">
            <a:avLst>
              <a:gd name="adj" fmla="val 60212"/>
            </a:avLst>
          </a:prstGeom>
          <a:solidFill>
            <a:srgbClr val="FFFFCC"/>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1033" name="AutoShape 4"/>
          <p:cNvSpPr>
            <a:spLocks noChangeArrowheads="1"/>
          </p:cNvSpPr>
          <p:nvPr/>
        </p:nvSpPr>
        <p:spPr bwMode="auto">
          <a:xfrm rot="5400000" flipV="1">
            <a:off x="1120775" y="2808288"/>
            <a:ext cx="2865437" cy="1576388"/>
          </a:xfrm>
          <a:prstGeom prst="parallelogram">
            <a:avLst>
              <a:gd name="adj" fmla="val 60212"/>
            </a:avLst>
          </a:prstGeom>
          <a:solidFill>
            <a:srgbClr val="CCECFF"/>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1034" name="AutoShape 5"/>
          <p:cNvSpPr>
            <a:spLocks noChangeArrowheads="1"/>
          </p:cNvSpPr>
          <p:nvPr/>
        </p:nvSpPr>
        <p:spPr bwMode="auto">
          <a:xfrm rot="5400000" flipV="1">
            <a:off x="1120775" y="873125"/>
            <a:ext cx="2865438" cy="1576388"/>
          </a:xfrm>
          <a:prstGeom prst="parallelogram">
            <a:avLst>
              <a:gd name="adj" fmla="val 60212"/>
            </a:avLst>
          </a:prstGeom>
          <a:solidFill>
            <a:srgbClr val="CCECFF"/>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1035" name="AutoShape 6"/>
          <p:cNvSpPr>
            <a:spLocks noChangeArrowheads="1"/>
          </p:cNvSpPr>
          <p:nvPr/>
        </p:nvSpPr>
        <p:spPr bwMode="auto">
          <a:xfrm rot="19742203" flipV="1">
            <a:off x="1944688" y="2306638"/>
            <a:ext cx="2865437" cy="1576387"/>
          </a:xfrm>
          <a:prstGeom prst="parallelogram">
            <a:avLst>
              <a:gd name="adj" fmla="val 60212"/>
            </a:avLst>
          </a:prstGeom>
          <a:solidFill>
            <a:srgbClr val="FFFFCC"/>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727047" name="Text Box 7"/>
          <p:cNvSpPr txBox="1">
            <a:spLocks noChangeArrowheads="1"/>
          </p:cNvSpPr>
          <p:nvPr/>
        </p:nvSpPr>
        <p:spPr bwMode="auto">
          <a:xfrm>
            <a:off x="1371600" y="3200400"/>
            <a:ext cx="292100" cy="274638"/>
          </a:xfrm>
          <a:prstGeom prst="rect">
            <a:avLst/>
          </a:prstGeom>
          <a:noFill/>
          <a:ln w="9525">
            <a:noFill/>
            <a:miter lim="800000"/>
            <a:headEnd/>
            <a:tailEnd/>
          </a:ln>
        </p:spPr>
        <p:txBody>
          <a:bodyPr wrap="none">
            <a:spAutoFit/>
          </a:bodyPr>
          <a:lstStyle/>
          <a:p>
            <a:r>
              <a:rPr lang="en-US" altLang="en-US" sz="1200"/>
              <a:t>X</a:t>
            </a:r>
          </a:p>
        </p:txBody>
      </p:sp>
      <p:sp>
        <p:nvSpPr>
          <p:cNvPr id="727048" name="Text Box 8"/>
          <p:cNvSpPr txBox="1">
            <a:spLocks noChangeArrowheads="1"/>
          </p:cNvSpPr>
          <p:nvPr/>
        </p:nvSpPr>
        <p:spPr bwMode="auto">
          <a:xfrm>
            <a:off x="3429000" y="1905000"/>
            <a:ext cx="293688" cy="274638"/>
          </a:xfrm>
          <a:prstGeom prst="rect">
            <a:avLst/>
          </a:prstGeom>
          <a:noFill/>
          <a:ln w="9525">
            <a:noFill/>
            <a:miter lim="800000"/>
            <a:headEnd/>
            <a:tailEnd/>
          </a:ln>
        </p:spPr>
        <p:txBody>
          <a:bodyPr wrap="none">
            <a:spAutoFit/>
          </a:bodyPr>
          <a:lstStyle/>
          <a:p>
            <a:r>
              <a:rPr lang="en-US" altLang="en-US" sz="1200"/>
              <a:t>Y</a:t>
            </a:r>
          </a:p>
        </p:txBody>
      </p:sp>
      <p:graphicFrame>
        <p:nvGraphicFramePr>
          <p:cNvPr id="727049" name="Object 9"/>
          <p:cNvGraphicFramePr>
            <a:graphicFrameLocks noChangeAspect="1"/>
          </p:cNvGraphicFramePr>
          <p:nvPr/>
        </p:nvGraphicFramePr>
        <p:xfrm>
          <a:off x="1844675" y="1016000"/>
          <a:ext cx="474663" cy="574675"/>
        </p:xfrm>
        <a:graphic>
          <a:graphicData uri="http://schemas.openxmlformats.org/presentationml/2006/ole">
            <mc:AlternateContent xmlns:mc="http://schemas.openxmlformats.org/markup-compatibility/2006">
              <mc:Choice xmlns:v="urn:schemas-microsoft-com:vml" Requires="v">
                <p:oleObj spid="_x0000_s1071" name="CorelDRAW" r:id="rId3" imgW="457200" imgH="457200" progId="">
                  <p:embed/>
                </p:oleObj>
              </mc:Choice>
              <mc:Fallback>
                <p:oleObj name="CorelDRAW" r:id="rId3" imgW="457200" imgH="45720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5" y="1016000"/>
                        <a:ext cx="47466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50" name="Object 10"/>
          <p:cNvGraphicFramePr>
            <a:graphicFrameLocks noChangeAspect="1"/>
          </p:cNvGraphicFramePr>
          <p:nvPr/>
        </p:nvGraphicFramePr>
        <p:xfrm>
          <a:off x="3162300" y="3560763"/>
          <a:ext cx="684213" cy="328612"/>
        </p:xfrm>
        <a:graphic>
          <a:graphicData uri="http://schemas.openxmlformats.org/presentationml/2006/ole">
            <mc:AlternateContent xmlns:mc="http://schemas.openxmlformats.org/markup-compatibility/2006">
              <mc:Choice xmlns:v="urn:schemas-microsoft-com:vml" Requires="v">
                <p:oleObj spid="_x0000_s1072" name="CorelDRAW" r:id="rId5" imgW="457200" imgH="457200" progId="">
                  <p:embed/>
                </p:oleObj>
              </mc:Choice>
              <mc:Fallback>
                <p:oleObj name="CorelDRAW" r:id="rId5" imgW="457200" imgH="457200" progId="">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300" y="3560763"/>
                        <a:ext cx="684213"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51" name="Object 11"/>
          <p:cNvGraphicFramePr>
            <a:graphicFrameLocks noChangeAspect="1"/>
          </p:cNvGraphicFramePr>
          <p:nvPr/>
        </p:nvGraphicFramePr>
        <p:xfrm>
          <a:off x="228600" y="2105025"/>
          <a:ext cx="684213" cy="328613"/>
        </p:xfrm>
        <a:graphic>
          <a:graphicData uri="http://schemas.openxmlformats.org/presentationml/2006/ole">
            <mc:AlternateContent xmlns:mc="http://schemas.openxmlformats.org/markup-compatibility/2006">
              <mc:Choice xmlns:v="urn:schemas-microsoft-com:vml" Requires="v">
                <p:oleObj spid="_x0000_s1073" name="CorelDRAW" r:id="rId7" imgW="457200" imgH="457200" progId="">
                  <p:embed/>
                </p:oleObj>
              </mc:Choice>
              <mc:Fallback>
                <p:oleObj name="CorelDRAW" r:id="rId7" imgW="457200" imgH="457200" progId="">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2105025"/>
                        <a:ext cx="684213"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52" name="Object 12"/>
          <p:cNvGraphicFramePr>
            <a:graphicFrameLocks noChangeAspect="1"/>
          </p:cNvGraphicFramePr>
          <p:nvPr/>
        </p:nvGraphicFramePr>
        <p:xfrm>
          <a:off x="1814513" y="4335463"/>
          <a:ext cx="474662" cy="574675"/>
        </p:xfrm>
        <a:graphic>
          <a:graphicData uri="http://schemas.openxmlformats.org/presentationml/2006/ole">
            <mc:AlternateContent xmlns:mc="http://schemas.openxmlformats.org/markup-compatibility/2006">
              <mc:Choice xmlns:v="urn:schemas-microsoft-com:vml" Requires="v">
                <p:oleObj spid="_x0000_s1074" name="CorelDRAW" r:id="rId8" imgW="457200" imgH="457200" progId="">
                  <p:embed/>
                </p:oleObj>
              </mc:Choice>
              <mc:Fallback>
                <p:oleObj name="CorelDRAW" r:id="rId8" imgW="457200" imgH="457200" progId="">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4335463"/>
                        <a:ext cx="47466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53" name="WordArt 13"/>
          <p:cNvSpPr>
            <a:spLocks noChangeArrowheads="1" noChangeShapeType="1" noTextEdit="1"/>
          </p:cNvSpPr>
          <p:nvPr/>
        </p:nvSpPr>
        <p:spPr bwMode="auto">
          <a:xfrm rot="603348">
            <a:off x="3581400" y="1676400"/>
            <a:ext cx="847725" cy="403225"/>
          </a:xfrm>
          <a:prstGeom prst="rect">
            <a:avLst/>
          </a:prstGeom>
        </p:spPr>
        <p:txBody>
          <a:bodyPr wrap="none" fromWordArt="1">
            <a:prstTxWarp prst="textSlantDown">
              <a:avLst>
                <a:gd name="adj" fmla="val 57407"/>
              </a:avLst>
            </a:prstTxWarp>
          </a:bodyPr>
          <a:lstStyle/>
          <a:p>
            <a:pPr algn="ctr"/>
            <a:r>
              <a:rPr lang="en-US" sz="1200" kern="10" spc="600">
                <a:ln w="9525">
                  <a:solidFill>
                    <a:srgbClr val="FF0000"/>
                  </a:solidFill>
                  <a:round/>
                  <a:headEnd/>
                  <a:tailEnd/>
                </a:ln>
                <a:solidFill>
                  <a:srgbClr val="FF0000"/>
                </a:solidFill>
                <a:latin typeface="Arial"/>
                <a:cs typeface="Arial"/>
              </a:rPr>
              <a:t>1st Quadrant</a:t>
            </a:r>
          </a:p>
        </p:txBody>
      </p:sp>
      <p:sp>
        <p:nvSpPr>
          <p:cNvPr id="727054" name="WordArt 14"/>
          <p:cNvSpPr>
            <a:spLocks noChangeArrowheads="1" noChangeShapeType="1" noTextEdit="1"/>
          </p:cNvSpPr>
          <p:nvPr/>
        </p:nvSpPr>
        <p:spPr bwMode="auto">
          <a:xfrm rot="603348">
            <a:off x="762000" y="685800"/>
            <a:ext cx="847725" cy="403225"/>
          </a:xfrm>
          <a:prstGeom prst="rect">
            <a:avLst/>
          </a:prstGeom>
        </p:spPr>
        <p:txBody>
          <a:bodyPr wrap="none" fromWordArt="1">
            <a:prstTxWarp prst="textSlantDown">
              <a:avLst>
                <a:gd name="adj" fmla="val 57407"/>
              </a:avLst>
            </a:prstTxWarp>
          </a:bodyPr>
          <a:lstStyle/>
          <a:p>
            <a:pPr algn="ctr"/>
            <a:r>
              <a:rPr lang="en-US" sz="1200" kern="10" spc="600">
                <a:ln w="9525">
                  <a:solidFill>
                    <a:srgbClr val="FF0000"/>
                  </a:solidFill>
                  <a:round/>
                  <a:headEnd/>
                  <a:tailEnd/>
                </a:ln>
                <a:solidFill>
                  <a:srgbClr val="FF0000"/>
                </a:solidFill>
                <a:latin typeface="Arial"/>
                <a:cs typeface="Arial"/>
              </a:rPr>
              <a:t>2nd Quadrant</a:t>
            </a:r>
          </a:p>
        </p:txBody>
      </p:sp>
      <p:sp>
        <p:nvSpPr>
          <p:cNvPr id="727055" name="WordArt 15"/>
          <p:cNvSpPr>
            <a:spLocks noChangeArrowheads="1" noChangeShapeType="1" noTextEdit="1"/>
          </p:cNvSpPr>
          <p:nvPr/>
        </p:nvSpPr>
        <p:spPr bwMode="auto">
          <a:xfrm rot="603348">
            <a:off x="533400" y="3352800"/>
            <a:ext cx="847725" cy="403225"/>
          </a:xfrm>
          <a:prstGeom prst="rect">
            <a:avLst/>
          </a:prstGeom>
        </p:spPr>
        <p:txBody>
          <a:bodyPr wrap="none" fromWordArt="1">
            <a:prstTxWarp prst="textSlantDown">
              <a:avLst>
                <a:gd name="adj" fmla="val 57407"/>
              </a:avLst>
            </a:prstTxWarp>
          </a:bodyPr>
          <a:lstStyle/>
          <a:p>
            <a:pPr algn="ctr"/>
            <a:r>
              <a:rPr lang="en-US" sz="1200" kern="10" spc="600">
                <a:ln w="9525">
                  <a:solidFill>
                    <a:srgbClr val="FF0000"/>
                  </a:solidFill>
                  <a:round/>
                  <a:headEnd/>
                  <a:tailEnd/>
                </a:ln>
                <a:solidFill>
                  <a:srgbClr val="FF0000"/>
                </a:solidFill>
                <a:latin typeface="Arial"/>
                <a:cs typeface="Arial"/>
              </a:rPr>
              <a:t>3rdQuadrant</a:t>
            </a:r>
          </a:p>
        </p:txBody>
      </p:sp>
      <p:sp>
        <p:nvSpPr>
          <p:cNvPr id="727056" name="WordArt 16"/>
          <p:cNvSpPr>
            <a:spLocks noChangeArrowheads="1" noChangeShapeType="1" noTextEdit="1"/>
          </p:cNvSpPr>
          <p:nvPr/>
        </p:nvSpPr>
        <p:spPr bwMode="auto">
          <a:xfrm rot="603348">
            <a:off x="3124200" y="4495800"/>
            <a:ext cx="847725" cy="403225"/>
          </a:xfrm>
          <a:prstGeom prst="rect">
            <a:avLst/>
          </a:prstGeom>
        </p:spPr>
        <p:txBody>
          <a:bodyPr wrap="none" fromWordArt="1">
            <a:prstTxWarp prst="textSlantDown">
              <a:avLst>
                <a:gd name="adj" fmla="val 57407"/>
              </a:avLst>
            </a:prstTxWarp>
          </a:bodyPr>
          <a:lstStyle/>
          <a:p>
            <a:pPr algn="ctr"/>
            <a:r>
              <a:rPr lang="en-US" sz="1200" kern="10" spc="600">
                <a:ln w="9525">
                  <a:solidFill>
                    <a:srgbClr val="FF0000"/>
                  </a:solidFill>
                  <a:round/>
                  <a:headEnd/>
                  <a:tailEnd/>
                </a:ln>
                <a:solidFill>
                  <a:srgbClr val="FF0000"/>
                </a:solidFill>
                <a:latin typeface="Arial"/>
                <a:cs typeface="Arial"/>
              </a:rPr>
              <a:t>4th Quadrant</a:t>
            </a:r>
          </a:p>
        </p:txBody>
      </p:sp>
      <p:sp>
        <p:nvSpPr>
          <p:cNvPr id="727057" name="AutoShape 17"/>
          <p:cNvSpPr>
            <a:spLocks noChangeArrowheads="1"/>
          </p:cNvSpPr>
          <p:nvPr/>
        </p:nvSpPr>
        <p:spPr bwMode="auto">
          <a:xfrm rot="-9210048">
            <a:off x="4419600" y="3559175"/>
            <a:ext cx="838200" cy="304800"/>
          </a:xfrm>
          <a:prstGeom prst="rightArrow">
            <a:avLst>
              <a:gd name="adj1" fmla="val 50000"/>
              <a:gd name="adj2" fmla="val 68750"/>
            </a:avLst>
          </a:prstGeom>
          <a:solidFill>
            <a:schemeClr val="accent1"/>
          </a:solidFill>
          <a:ln w="9525">
            <a:solidFill>
              <a:schemeClr val="tx1"/>
            </a:solidFill>
            <a:miter lim="800000"/>
            <a:headEnd/>
            <a:tailEnd/>
          </a:ln>
        </p:spPr>
        <p:txBody>
          <a:bodyPr wrap="none" anchor="ctr"/>
          <a:lstStyle/>
          <a:p>
            <a:endParaRPr lang="en-US" altLang="en-US">
              <a:latin typeface="Calibri" pitchFamily="34" charset="0"/>
            </a:endParaRPr>
          </a:p>
        </p:txBody>
      </p:sp>
      <p:graphicFrame>
        <p:nvGraphicFramePr>
          <p:cNvPr id="727058" name="Object 18"/>
          <p:cNvGraphicFramePr>
            <a:graphicFrameLocks noChangeAspect="1"/>
          </p:cNvGraphicFramePr>
          <p:nvPr/>
        </p:nvGraphicFramePr>
        <p:xfrm>
          <a:off x="3200400" y="2819400"/>
          <a:ext cx="581025" cy="290513"/>
        </p:xfrm>
        <a:graphic>
          <a:graphicData uri="http://schemas.openxmlformats.org/presentationml/2006/ole">
            <mc:AlternateContent xmlns:mc="http://schemas.openxmlformats.org/markup-compatibility/2006">
              <mc:Choice xmlns:v="urn:schemas-microsoft-com:vml" Requires="v">
                <p:oleObj spid="_x0000_s1075" name="CorelDRAW" r:id="rId9" imgW="457200" imgH="457200" progId="">
                  <p:embed/>
                </p:oleObj>
              </mc:Choice>
              <mc:Fallback>
                <p:oleObj name="CorelDRAW" r:id="rId9" imgW="457200" imgH="457200" progId="">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2819400"/>
                        <a:ext cx="5810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59" name="WordArt 19"/>
          <p:cNvSpPr>
            <a:spLocks noChangeArrowheads="1" noChangeShapeType="1" noTextEdit="1"/>
          </p:cNvSpPr>
          <p:nvPr/>
        </p:nvSpPr>
        <p:spPr bwMode="auto">
          <a:xfrm rot="-184021">
            <a:off x="2438400" y="1600200"/>
            <a:ext cx="485775" cy="496888"/>
          </a:xfrm>
          <a:prstGeom prst="rect">
            <a:avLst/>
          </a:prstGeom>
        </p:spPr>
        <p:txBody>
          <a:bodyPr wrap="none" fromWordArt="1">
            <a:prstTxWarp prst="textSlantUp">
              <a:avLst>
                <a:gd name="adj" fmla="val 36653"/>
              </a:avLst>
            </a:prstTxWarp>
          </a:bodyPr>
          <a:lstStyle/>
          <a:p>
            <a:pPr algn="ctr"/>
            <a:r>
              <a:rPr lang="en-US" kern="10">
                <a:ln w="9525">
                  <a:solidFill>
                    <a:srgbClr val="CC99FF"/>
                  </a:solidFill>
                  <a:round/>
                  <a:headEnd/>
                  <a:tailEnd/>
                </a:ln>
                <a:solidFill>
                  <a:srgbClr val="FF0000"/>
                </a:solidFill>
                <a:latin typeface="Arial Black"/>
              </a:rPr>
              <a:t>F.V.</a:t>
            </a:r>
          </a:p>
        </p:txBody>
      </p:sp>
      <p:sp>
        <p:nvSpPr>
          <p:cNvPr id="727060" name="AutoShape 20"/>
          <p:cNvSpPr>
            <a:spLocks noChangeArrowheads="1"/>
          </p:cNvSpPr>
          <p:nvPr/>
        </p:nvSpPr>
        <p:spPr bwMode="auto">
          <a:xfrm rot="-2198300">
            <a:off x="-19050" y="4010025"/>
            <a:ext cx="1066800" cy="228600"/>
          </a:xfrm>
          <a:prstGeom prst="rightArrow">
            <a:avLst>
              <a:gd name="adj1" fmla="val 50000"/>
              <a:gd name="adj2" fmla="val 116667"/>
            </a:avLst>
          </a:prstGeom>
          <a:solidFill>
            <a:srgbClr val="FF0000"/>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727061" name="Line 21"/>
          <p:cNvSpPr>
            <a:spLocks noChangeShapeType="1"/>
          </p:cNvSpPr>
          <p:nvPr/>
        </p:nvSpPr>
        <p:spPr bwMode="auto">
          <a:xfrm>
            <a:off x="7086600" y="1219200"/>
            <a:ext cx="0" cy="3505200"/>
          </a:xfrm>
          <a:prstGeom prst="line">
            <a:avLst/>
          </a:prstGeom>
          <a:noFill/>
          <a:ln w="57150">
            <a:solidFill>
              <a:schemeClr val="tx1"/>
            </a:solidFill>
            <a:round/>
            <a:headEnd/>
            <a:tailEnd/>
          </a:ln>
        </p:spPr>
        <p:txBody>
          <a:bodyPr/>
          <a:lstStyle/>
          <a:p>
            <a:endParaRPr lang="en-US"/>
          </a:p>
        </p:txBody>
      </p:sp>
      <p:sp>
        <p:nvSpPr>
          <p:cNvPr id="727062" name="Line 22"/>
          <p:cNvSpPr>
            <a:spLocks noChangeShapeType="1"/>
          </p:cNvSpPr>
          <p:nvPr/>
        </p:nvSpPr>
        <p:spPr bwMode="auto">
          <a:xfrm>
            <a:off x="5410200" y="3048000"/>
            <a:ext cx="3505200" cy="0"/>
          </a:xfrm>
          <a:prstGeom prst="line">
            <a:avLst/>
          </a:prstGeom>
          <a:noFill/>
          <a:ln w="57150">
            <a:solidFill>
              <a:schemeClr val="tx1"/>
            </a:solidFill>
            <a:round/>
            <a:headEnd/>
            <a:tailEnd/>
          </a:ln>
        </p:spPr>
        <p:txBody>
          <a:bodyPr/>
          <a:lstStyle/>
          <a:p>
            <a:endParaRPr lang="en-US"/>
          </a:p>
        </p:txBody>
      </p:sp>
      <p:sp>
        <p:nvSpPr>
          <p:cNvPr id="727063" name="AutoShape 23"/>
          <p:cNvSpPr>
            <a:spLocks noChangeArrowheads="1"/>
          </p:cNvSpPr>
          <p:nvPr/>
        </p:nvSpPr>
        <p:spPr bwMode="auto">
          <a:xfrm>
            <a:off x="8305800" y="1905000"/>
            <a:ext cx="533400" cy="228600"/>
          </a:xfrm>
          <a:prstGeom prst="leftArrow">
            <a:avLst>
              <a:gd name="adj1" fmla="val 50000"/>
              <a:gd name="adj2" fmla="val 58333"/>
            </a:avLst>
          </a:prstGeom>
          <a:solidFill>
            <a:schemeClr val="accent1"/>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727064" name="Text Box 24"/>
          <p:cNvSpPr txBox="1">
            <a:spLocks noChangeArrowheads="1"/>
          </p:cNvSpPr>
          <p:nvPr/>
        </p:nvSpPr>
        <p:spPr bwMode="auto">
          <a:xfrm>
            <a:off x="7591425" y="1200150"/>
            <a:ext cx="979488" cy="304800"/>
          </a:xfrm>
          <a:prstGeom prst="rect">
            <a:avLst/>
          </a:prstGeom>
          <a:noFill/>
          <a:ln w="9525">
            <a:noFill/>
            <a:miter lim="800000"/>
            <a:headEnd/>
            <a:tailEnd/>
          </a:ln>
        </p:spPr>
        <p:txBody>
          <a:bodyPr wrap="none">
            <a:spAutoFit/>
          </a:bodyPr>
          <a:lstStyle/>
          <a:p>
            <a:r>
              <a:rPr lang="en-US" altLang="en-US" sz="1400">
                <a:latin typeface="Arial" charset="0"/>
              </a:rPr>
              <a:t>1</a:t>
            </a:r>
            <a:r>
              <a:rPr lang="en-US" altLang="en-US" sz="1400" baseline="30000">
                <a:latin typeface="Arial" charset="0"/>
              </a:rPr>
              <a:t>ST</a:t>
            </a:r>
            <a:r>
              <a:rPr lang="en-US" altLang="en-US" sz="1400">
                <a:latin typeface="Arial" charset="0"/>
              </a:rPr>
              <a:t> Quad.</a:t>
            </a:r>
          </a:p>
        </p:txBody>
      </p:sp>
      <p:sp>
        <p:nvSpPr>
          <p:cNvPr id="727065" name="Text Box 25"/>
          <p:cNvSpPr txBox="1">
            <a:spLocks noChangeArrowheads="1"/>
          </p:cNvSpPr>
          <p:nvPr/>
        </p:nvSpPr>
        <p:spPr bwMode="auto">
          <a:xfrm>
            <a:off x="5481638" y="1247775"/>
            <a:ext cx="1022350" cy="304800"/>
          </a:xfrm>
          <a:prstGeom prst="rect">
            <a:avLst/>
          </a:prstGeom>
          <a:noFill/>
          <a:ln w="9525">
            <a:noFill/>
            <a:miter lim="800000"/>
            <a:headEnd/>
            <a:tailEnd/>
          </a:ln>
        </p:spPr>
        <p:txBody>
          <a:bodyPr wrap="none">
            <a:spAutoFit/>
          </a:bodyPr>
          <a:lstStyle/>
          <a:p>
            <a:r>
              <a:rPr lang="en-US" altLang="en-US" sz="1400">
                <a:latin typeface="Arial" charset="0"/>
              </a:rPr>
              <a:t>2</a:t>
            </a:r>
            <a:r>
              <a:rPr lang="en-US" altLang="en-US" sz="1400" baseline="30000">
                <a:latin typeface="Arial" charset="0"/>
              </a:rPr>
              <a:t>nd</a:t>
            </a:r>
            <a:r>
              <a:rPr lang="en-US" altLang="en-US" sz="1400">
                <a:latin typeface="Arial" charset="0"/>
              </a:rPr>
              <a:t>  Quad.</a:t>
            </a:r>
          </a:p>
        </p:txBody>
      </p:sp>
      <p:sp>
        <p:nvSpPr>
          <p:cNvPr id="727066" name="Text Box 26"/>
          <p:cNvSpPr txBox="1">
            <a:spLocks noChangeArrowheads="1"/>
          </p:cNvSpPr>
          <p:nvPr/>
        </p:nvSpPr>
        <p:spPr bwMode="auto">
          <a:xfrm>
            <a:off x="5562600" y="4191000"/>
            <a:ext cx="996950" cy="304800"/>
          </a:xfrm>
          <a:prstGeom prst="rect">
            <a:avLst/>
          </a:prstGeom>
          <a:noFill/>
          <a:ln w="9525">
            <a:noFill/>
            <a:miter lim="800000"/>
            <a:headEnd/>
            <a:tailEnd/>
          </a:ln>
        </p:spPr>
        <p:txBody>
          <a:bodyPr wrap="none">
            <a:spAutoFit/>
          </a:bodyPr>
          <a:lstStyle/>
          <a:p>
            <a:r>
              <a:rPr lang="en-US" altLang="en-US" sz="1400">
                <a:latin typeface="Arial" charset="0"/>
              </a:rPr>
              <a:t>3</a:t>
            </a:r>
            <a:r>
              <a:rPr lang="en-US" altLang="en-US" sz="1400" baseline="30000">
                <a:latin typeface="Arial" charset="0"/>
              </a:rPr>
              <a:t>rd</a:t>
            </a:r>
            <a:r>
              <a:rPr lang="en-US" altLang="en-US" sz="1400">
                <a:latin typeface="Arial" charset="0"/>
              </a:rPr>
              <a:t>  Quad.</a:t>
            </a:r>
          </a:p>
        </p:txBody>
      </p:sp>
      <p:sp>
        <p:nvSpPr>
          <p:cNvPr id="727067" name="Text Box 27"/>
          <p:cNvSpPr txBox="1">
            <a:spLocks noChangeArrowheads="1"/>
          </p:cNvSpPr>
          <p:nvPr/>
        </p:nvSpPr>
        <p:spPr bwMode="auto">
          <a:xfrm>
            <a:off x="7681913" y="4148138"/>
            <a:ext cx="941387" cy="304800"/>
          </a:xfrm>
          <a:prstGeom prst="rect">
            <a:avLst/>
          </a:prstGeom>
          <a:noFill/>
          <a:ln w="9525">
            <a:noFill/>
            <a:miter lim="800000"/>
            <a:headEnd/>
            <a:tailEnd/>
          </a:ln>
        </p:spPr>
        <p:txBody>
          <a:bodyPr wrap="none">
            <a:spAutoFit/>
          </a:bodyPr>
          <a:lstStyle/>
          <a:p>
            <a:r>
              <a:rPr lang="en-US" altLang="en-US" sz="1400">
                <a:latin typeface="Arial" charset="0"/>
              </a:rPr>
              <a:t>4</a:t>
            </a:r>
            <a:r>
              <a:rPr lang="en-US" altLang="en-US" sz="1400" baseline="30000">
                <a:latin typeface="Arial" charset="0"/>
              </a:rPr>
              <a:t>th</a:t>
            </a:r>
            <a:r>
              <a:rPr lang="en-US" altLang="en-US" sz="1400">
                <a:latin typeface="Arial" charset="0"/>
              </a:rPr>
              <a:t> Quad.</a:t>
            </a:r>
          </a:p>
        </p:txBody>
      </p:sp>
      <p:sp>
        <p:nvSpPr>
          <p:cNvPr id="727068" name="Text Box 28"/>
          <p:cNvSpPr txBox="1">
            <a:spLocks noChangeArrowheads="1"/>
          </p:cNvSpPr>
          <p:nvPr/>
        </p:nvSpPr>
        <p:spPr bwMode="auto">
          <a:xfrm>
            <a:off x="6815138" y="2771775"/>
            <a:ext cx="520700" cy="304800"/>
          </a:xfrm>
          <a:prstGeom prst="rect">
            <a:avLst/>
          </a:prstGeom>
          <a:noFill/>
          <a:ln w="9525">
            <a:noFill/>
            <a:miter lim="800000"/>
            <a:headEnd/>
            <a:tailEnd/>
          </a:ln>
        </p:spPr>
        <p:txBody>
          <a:bodyPr wrap="none">
            <a:spAutoFit/>
          </a:bodyPr>
          <a:lstStyle/>
          <a:p>
            <a:r>
              <a:rPr lang="en-US" altLang="en-US" sz="1400">
                <a:latin typeface="Arial" charset="0"/>
              </a:rPr>
              <a:t>X  Y</a:t>
            </a:r>
          </a:p>
        </p:txBody>
      </p:sp>
      <p:sp>
        <p:nvSpPr>
          <p:cNvPr id="727069" name="Oval 29"/>
          <p:cNvSpPr>
            <a:spLocks noChangeArrowheads="1"/>
          </p:cNvSpPr>
          <p:nvPr/>
        </p:nvSpPr>
        <p:spPr bwMode="auto">
          <a:xfrm>
            <a:off x="7038975" y="2986088"/>
            <a:ext cx="76200" cy="76200"/>
          </a:xfrm>
          <a:prstGeom prst="ellipse">
            <a:avLst/>
          </a:prstGeom>
          <a:solidFill>
            <a:srgbClr val="FFFF66"/>
          </a:solidFill>
          <a:ln w="9525">
            <a:solidFill>
              <a:schemeClr val="tx1"/>
            </a:solidFill>
            <a:round/>
            <a:headEnd/>
            <a:tailEnd/>
          </a:ln>
        </p:spPr>
        <p:txBody>
          <a:bodyPr wrap="none" anchor="ctr"/>
          <a:lstStyle/>
          <a:p>
            <a:endParaRPr lang="en-US" altLang="en-US">
              <a:latin typeface="Calibri" pitchFamily="34" charset="0"/>
            </a:endParaRPr>
          </a:p>
        </p:txBody>
      </p:sp>
      <p:sp>
        <p:nvSpPr>
          <p:cNvPr id="727070" name="WordArt 30"/>
          <p:cNvSpPr>
            <a:spLocks noChangeArrowheads="1" noChangeShapeType="1" noTextEdit="1"/>
          </p:cNvSpPr>
          <p:nvPr/>
        </p:nvSpPr>
        <p:spPr bwMode="auto">
          <a:xfrm rot="603348">
            <a:off x="4662488" y="3352800"/>
            <a:ext cx="542925" cy="357188"/>
          </a:xfrm>
          <a:prstGeom prst="rect">
            <a:avLst/>
          </a:prstGeom>
        </p:spPr>
        <p:txBody>
          <a:bodyPr wrap="none" fromWordArt="1">
            <a:prstTxWarp prst="textSlantDown">
              <a:avLst>
                <a:gd name="adj" fmla="val 57407"/>
              </a:avLst>
            </a:prstTxWarp>
          </a:bodyPr>
          <a:lstStyle/>
          <a:p>
            <a:pPr algn="ctr"/>
            <a:r>
              <a:rPr lang="en-US" sz="1000" kern="10" spc="500">
                <a:ln w="9525">
                  <a:solidFill>
                    <a:srgbClr val="FF0000"/>
                  </a:solidFill>
                  <a:round/>
                  <a:headEnd/>
                  <a:tailEnd/>
                </a:ln>
                <a:solidFill>
                  <a:srgbClr val="FF0000"/>
                </a:solidFill>
                <a:latin typeface="Arial"/>
                <a:cs typeface="Arial"/>
              </a:rPr>
              <a:t>Observer</a:t>
            </a:r>
          </a:p>
        </p:txBody>
      </p:sp>
      <p:sp>
        <p:nvSpPr>
          <p:cNvPr id="727071" name="Text Box 31"/>
          <p:cNvSpPr txBox="1">
            <a:spLocks noChangeArrowheads="1"/>
          </p:cNvSpPr>
          <p:nvPr/>
        </p:nvSpPr>
        <p:spPr bwMode="auto">
          <a:xfrm>
            <a:off x="6862763" y="976313"/>
            <a:ext cx="454025" cy="336550"/>
          </a:xfrm>
          <a:prstGeom prst="rect">
            <a:avLst/>
          </a:prstGeom>
          <a:noFill/>
          <a:ln w="9525">
            <a:noFill/>
            <a:miter lim="800000"/>
            <a:headEnd/>
            <a:tailEnd/>
          </a:ln>
        </p:spPr>
        <p:txBody>
          <a:bodyPr wrap="none">
            <a:spAutoFit/>
          </a:bodyPr>
          <a:lstStyle/>
          <a:p>
            <a:r>
              <a:rPr lang="en-US" altLang="en-US">
                <a:solidFill>
                  <a:srgbClr val="FF0000"/>
                </a:solidFill>
                <a:latin typeface="Arial" charset="0"/>
              </a:rPr>
              <a:t>VP</a:t>
            </a:r>
          </a:p>
        </p:txBody>
      </p:sp>
      <p:sp>
        <p:nvSpPr>
          <p:cNvPr id="727072" name="Text Box 32"/>
          <p:cNvSpPr txBox="1">
            <a:spLocks noChangeArrowheads="1"/>
          </p:cNvSpPr>
          <p:nvPr/>
        </p:nvSpPr>
        <p:spPr bwMode="auto">
          <a:xfrm>
            <a:off x="8529638" y="2762250"/>
            <a:ext cx="465137" cy="336550"/>
          </a:xfrm>
          <a:prstGeom prst="rect">
            <a:avLst/>
          </a:prstGeom>
          <a:noFill/>
          <a:ln w="9525">
            <a:noFill/>
            <a:miter lim="800000"/>
            <a:headEnd/>
            <a:tailEnd/>
          </a:ln>
        </p:spPr>
        <p:txBody>
          <a:bodyPr wrap="none">
            <a:spAutoFit/>
          </a:bodyPr>
          <a:lstStyle/>
          <a:p>
            <a:r>
              <a:rPr lang="en-US" altLang="en-US">
                <a:solidFill>
                  <a:srgbClr val="FF0000"/>
                </a:solidFill>
                <a:latin typeface="Arial" charset="0"/>
              </a:rPr>
              <a:t>HP</a:t>
            </a:r>
          </a:p>
        </p:txBody>
      </p:sp>
      <p:sp>
        <p:nvSpPr>
          <p:cNvPr id="727073" name="Text Box 33"/>
          <p:cNvSpPr txBox="1">
            <a:spLocks noChangeArrowheads="1"/>
          </p:cNvSpPr>
          <p:nvPr/>
        </p:nvSpPr>
        <p:spPr bwMode="auto">
          <a:xfrm>
            <a:off x="8245475" y="2076450"/>
            <a:ext cx="963613" cy="304800"/>
          </a:xfrm>
          <a:prstGeom prst="rect">
            <a:avLst/>
          </a:prstGeom>
          <a:noFill/>
          <a:ln w="9525">
            <a:noFill/>
            <a:miter lim="800000"/>
            <a:headEnd/>
            <a:tailEnd/>
          </a:ln>
        </p:spPr>
        <p:txBody>
          <a:bodyPr wrap="none">
            <a:spAutoFit/>
          </a:bodyPr>
          <a:lstStyle/>
          <a:p>
            <a:r>
              <a:rPr lang="en-US" altLang="en-US" sz="1400">
                <a:solidFill>
                  <a:schemeClr val="accent2"/>
                </a:solidFill>
                <a:latin typeface="Arial" charset="0"/>
              </a:rPr>
              <a:t>Observer</a:t>
            </a:r>
          </a:p>
        </p:txBody>
      </p:sp>
      <p:grpSp>
        <p:nvGrpSpPr>
          <p:cNvPr id="2" name="Group 34"/>
          <p:cNvGrpSpPr>
            <a:grpSpLocks/>
          </p:cNvGrpSpPr>
          <p:nvPr/>
        </p:nvGrpSpPr>
        <p:grpSpPr bwMode="auto">
          <a:xfrm>
            <a:off x="0" y="5257800"/>
            <a:ext cx="9144000" cy="1600200"/>
            <a:chOff x="0" y="3312"/>
            <a:chExt cx="5760" cy="1008"/>
          </a:xfrm>
        </p:grpSpPr>
        <p:sp>
          <p:nvSpPr>
            <p:cNvPr id="727075" name="Rectangle 35"/>
            <p:cNvSpPr>
              <a:spLocks noChangeArrowheads="1"/>
            </p:cNvSpPr>
            <p:nvPr/>
          </p:nvSpPr>
          <p:spPr bwMode="auto">
            <a:xfrm>
              <a:off x="0" y="3312"/>
              <a:ext cx="5760" cy="1008"/>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1060" name="Text Box 36"/>
            <p:cNvSpPr txBox="1">
              <a:spLocks noChangeArrowheads="1"/>
            </p:cNvSpPr>
            <p:nvPr/>
          </p:nvSpPr>
          <p:spPr bwMode="auto">
            <a:xfrm>
              <a:off x="135" y="3370"/>
              <a:ext cx="5145" cy="640"/>
            </a:xfrm>
            <a:prstGeom prst="rect">
              <a:avLst/>
            </a:prstGeom>
            <a:noFill/>
            <a:ln w="9525">
              <a:noFill/>
              <a:miter lim="800000"/>
              <a:headEnd/>
              <a:tailEnd/>
            </a:ln>
          </p:spPr>
          <p:txBody>
            <a:bodyPr>
              <a:spAutoFit/>
            </a:bodyPr>
            <a:lstStyle/>
            <a:p>
              <a:r>
                <a:rPr lang="en-US" altLang="en-US" sz="2000" i="0">
                  <a:latin typeface="Arial" charset="0"/>
                </a:rPr>
                <a:t>This quadrant pattern, If observed along x-y line ( in</a:t>
              </a:r>
              <a:r>
                <a:rPr lang="en-US" altLang="en-US" sz="2000" i="0">
                  <a:solidFill>
                    <a:srgbClr val="FF0000"/>
                  </a:solidFill>
                  <a:latin typeface="Arial" charset="0"/>
                </a:rPr>
                <a:t> red</a:t>
              </a:r>
              <a:r>
                <a:rPr lang="en-US" altLang="en-US" sz="2000" i="0">
                  <a:latin typeface="Arial" charset="0"/>
                </a:rPr>
                <a:t> arrow direction) Will exactly appear as shown on right side and hence,</a:t>
              </a:r>
            </a:p>
            <a:p>
              <a:r>
                <a:rPr lang="en-US" altLang="en-US" sz="2000" i="0">
                  <a:latin typeface="Arial" charset="0"/>
                </a:rPr>
                <a:t>It is further used to understand illustration properly.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727049"/>
                                        </p:tgtEl>
                                        <p:attrNameLst>
                                          <p:attrName>style.visibility</p:attrName>
                                        </p:attrNameLst>
                                      </p:cBhvr>
                                      <p:to>
                                        <p:strVal val="visible"/>
                                      </p:to>
                                    </p:set>
                                    <p:anim calcmode="lin" valueType="num">
                                      <p:cBhvr>
                                        <p:cTn id="7" dur="500" fill="hold"/>
                                        <p:tgtEl>
                                          <p:spTgt spid="727049"/>
                                        </p:tgtEl>
                                        <p:attrNameLst>
                                          <p:attrName>ppt_w</p:attrName>
                                        </p:attrNameLst>
                                      </p:cBhvr>
                                      <p:tavLst>
                                        <p:tav tm="0">
                                          <p:val>
                                            <p:strVal val="4*#ppt_w"/>
                                          </p:val>
                                        </p:tav>
                                        <p:tav tm="100000">
                                          <p:val>
                                            <p:strVal val="#ppt_w"/>
                                          </p:val>
                                        </p:tav>
                                      </p:tavLst>
                                    </p:anim>
                                    <p:anim calcmode="lin" valueType="num">
                                      <p:cBhvr>
                                        <p:cTn id="8" dur="500" fill="hold"/>
                                        <p:tgtEl>
                                          <p:spTgt spid="727049"/>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nodeType="clickEffect">
                                  <p:stCondLst>
                                    <p:cond delay="0"/>
                                  </p:stCondLst>
                                  <p:childTnLst>
                                    <p:set>
                                      <p:cBhvr>
                                        <p:cTn id="12" dur="1" fill="hold">
                                          <p:stCondLst>
                                            <p:cond delay="0"/>
                                          </p:stCondLst>
                                        </p:cTn>
                                        <p:tgtEl>
                                          <p:spTgt spid="727052"/>
                                        </p:tgtEl>
                                        <p:attrNameLst>
                                          <p:attrName>style.visibility</p:attrName>
                                        </p:attrNameLst>
                                      </p:cBhvr>
                                      <p:to>
                                        <p:strVal val="visible"/>
                                      </p:to>
                                    </p:set>
                                    <p:anim calcmode="lin" valueType="num">
                                      <p:cBhvr>
                                        <p:cTn id="13" dur="500" fill="hold"/>
                                        <p:tgtEl>
                                          <p:spTgt spid="727052"/>
                                        </p:tgtEl>
                                        <p:attrNameLst>
                                          <p:attrName>ppt_w</p:attrName>
                                        </p:attrNameLst>
                                      </p:cBhvr>
                                      <p:tavLst>
                                        <p:tav tm="0">
                                          <p:val>
                                            <p:strVal val="4*#ppt_w"/>
                                          </p:val>
                                        </p:tav>
                                        <p:tav tm="100000">
                                          <p:val>
                                            <p:strVal val="#ppt_w"/>
                                          </p:val>
                                        </p:tav>
                                      </p:tavLst>
                                    </p:anim>
                                    <p:anim calcmode="lin" valueType="num">
                                      <p:cBhvr>
                                        <p:cTn id="14" dur="500" fill="hold"/>
                                        <p:tgtEl>
                                          <p:spTgt spid="727052"/>
                                        </p:tgtEl>
                                        <p:attrNameLst>
                                          <p:attrName>ppt_h</p:attrName>
                                        </p:attrNameLst>
                                      </p:cBhvr>
                                      <p:tavLst>
                                        <p:tav tm="0">
                                          <p:val>
                                            <p:strVal val="4*#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32" fill="hold" nodeType="clickEffect">
                                  <p:stCondLst>
                                    <p:cond delay="0"/>
                                  </p:stCondLst>
                                  <p:childTnLst>
                                    <p:set>
                                      <p:cBhvr>
                                        <p:cTn id="18" dur="1" fill="hold">
                                          <p:stCondLst>
                                            <p:cond delay="0"/>
                                          </p:stCondLst>
                                        </p:cTn>
                                        <p:tgtEl>
                                          <p:spTgt spid="727050"/>
                                        </p:tgtEl>
                                        <p:attrNameLst>
                                          <p:attrName>style.visibility</p:attrName>
                                        </p:attrNameLst>
                                      </p:cBhvr>
                                      <p:to>
                                        <p:strVal val="visible"/>
                                      </p:to>
                                    </p:set>
                                    <p:anim calcmode="lin" valueType="num">
                                      <p:cBhvr>
                                        <p:cTn id="19" dur="500" fill="hold"/>
                                        <p:tgtEl>
                                          <p:spTgt spid="727050"/>
                                        </p:tgtEl>
                                        <p:attrNameLst>
                                          <p:attrName>ppt_w</p:attrName>
                                        </p:attrNameLst>
                                      </p:cBhvr>
                                      <p:tavLst>
                                        <p:tav tm="0">
                                          <p:val>
                                            <p:strVal val="4*#ppt_w"/>
                                          </p:val>
                                        </p:tav>
                                        <p:tav tm="100000">
                                          <p:val>
                                            <p:strVal val="#ppt_w"/>
                                          </p:val>
                                        </p:tav>
                                      </p:tavLst>
                                    </p:anim>
                                    <p:anim calcmode="lin" valueType="num">
                                      <p:cBhvr>
                                        <p:cTn id="20" dur="500" fill="hold"/>
                                        <p:tgtEl>
                                          <p:spTgt spid="727050"/>
                                        </p:tgtEl>
                                        <p:attrNameLst>
                                          <p:attrName>ppt_h</p:attrName>
                                        </p:attrNameLst>
                                      </p:cBhvr>
                                      <p:tavLst>
                                        <p:tav tm="0">
                                          <p:val>
                                            <p:strVal val="4*#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32" fill="hold" nodeType="clickEffect">
                                  <p:stCondLst>
                                    <p:cond delay="0"/>
                                  </p:stCondLst>
                                  <p:childTnLst>
                                    <p:set>
                                      <p:cBhvr>
                                        <p:cTn id="24" dur="1" fill="hold">
                                          <p:stCondLst>
                                            <p:cond delay="0"/>
                                          </p:stCondLst>
                                        </p:cTn>
                                        <p:tgtEl>
                                          <p:spTgt spid="727051"/>
                                        </p:tgtEl>
                                        <p:attrNameLst>
                                          <p:attrName>style.visibility</p:attrName>
                                        </p:attrNameLst>
                                      </p:cBhvr>
                                      <p:to>
                                        <p:strVal val="visible"/>
                                      </p:to>
                                    </p:set>
                                    <p:anim calcmode="lin" valueType="num">
                                      <p:cBhvr>
                                        <p:cTn id="25" dur="500" fill="hold"/>
                                        <p:tgtEl>
                                          <p:spTgt spid="727051"/>
                                        </p:tgtEl>
                                        <p:attrNameLst>
                                          <p:attrName>ppt_w</p:attrName>
                                        </p:attrNameLst>
                                      </p:cBhvr>
                                      <p:tavLst>
                                        <p:tav tm="0">
                                          <p:val>
                                            <p:strVal val="4*#ppt_w"/>
                                          </p:val>
                                        </p:tav>
                                        <p:tav tm="100000">
                                          <p:val>
                                            <p:strVal val="#ppt_w"/>
                                          </p:val>
                                        </p:tav>
                                      </p:tavLst>
                                    </p:anim>
                                    <p:anim calcmode="lin" valueType="num">
                                      <p:cBhvr>
                                        <p:cTn id="26" dur="500" fill="hold"/>
                                        <p:tgtEl>
                                          <p:spTgt spid="727051"/>
                                        </p:tgtEl>
                                        <p:attrNameLst>
                                          <p:attrName>ppt_h</p:attrName>
                                        </p:attrNameLst>
                                      </p:cBhvr>
                                      <p:tavLst>
                                        <p:tav tm="0">
                                          <p:val>
                                            <p:strVal val="4*#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727047"/>
                                        </p:tgtEl>
                                        <p:attrNameLst>
                                          <p:attrName>style.visibility</p:attrName>
                                        </p:attrNameLst>
                                      </p:cBhvr>
                                      <p:to>
                                        <p:strVal val="visible"/>
                                      </p:to>
                                    </p:set>
                                    <p:anim calcmode="lin" valueType="num">
                                      <p:cBhvr>
                                        <p:cTn id="31" dur="500" fill="hold"/>
                                        <p:tgtEl>
                                          <p:spTgt spid="727047"/>
                                        </p:tgtEl>
                                        <p:attrNameLst>
                                          <p:attrName>ppt_w</p:attrName>
                                        </p:attrNameLst>
                                      </p:cBhvr>
                                      <p:tavLst>
                                        <p:tav tm="0">
                                          <p:val>
                                            <p:strVal val="4*#ppt_w"/>
                                          </p:val>
                                        </p:tav>
                                        <p:tav tm="100000">
                                          <p:val>
                                            <p:strVal val="#ppt_w"/>
                                          </p:val>
                                        </p:tav>
                                      </p:tavLst>
                                    </p:anim>
                                    <p:anim calcmode="lin" valueType="num">
                                      <p:cBhvr>
                                        <p:cTn id="32" dur="500" fill="hold"/>
                                        <p:tgtEl>
                                          <p:spTgt spid="727047"/>
                                        </p:tgtEl>
                                        <p:attrNameLst>
                                          <p:attrName>ppt_h</p:attrName>
                                        </p:attrNameLst>
                                      </p:cBhvr>
                                      <p:tavLst>
                                        <p:tav tm="0">
                                          <p:val>
                                            <p:strVal val="4*#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727048"/>
                                        </p:tgtEl>
                                        <p:attrNameLst>
                                          <p:attrName>style.visibility</p:attrName>
                                        </p:attrNameLst>
                                      </p:cBhvr>
                                      <p:to>
                                        <p:strVal val="visible"/>
                                      </p:to>
                                    </p:set>
                                    <p:anim calcmode="lin" valueType="num">
                                      <p:cBhvr>
                                        <p:cTn id="37" dur="500" fill="hold"/>
                                        <p:tgtEl>
                                          <p:spTgt spid="727048"/>
                                        </p:tgtEl>
                                        <p:attrNameLst>
                                          <p:attrName>ppt_w</p:attrName>
                                        </p:attrNameLst>
                                      </p:cBhvr>
                                      <p:tavLst>
                                        <p:tav tm="0">
                                          <p:val>
                                            <p:strVal val="4*#ppt_w"/>
                                          </p:val>
                                        </p:tav>
                                        <p:tav tm="100000">
                                          <p:val>
                                            <p:strVal val="#ppt_w"/>
                                          </p:val>
                                        </p:tav>
                                      </p:tavLst>
                                    </p:anim>
                                    <p:anim calcmode="lin" valueType="num">
                                      <p:cBhvr>
                                        <p:cTn id="38" dur="500" fill="hold"/>
                                        <p:tgtEl>
                                          <p:spTgt spid="727048"/>
                                        </p:tgtEl>
                                        <p:attrNameLst>
                                          <p:attrName>ppt_h</p:attrName>
                                        </p:attrNameLst>
                                      </p:cBhvr>
                                      <p:tavLst>
                                        <p:tav tm="0">
                                          <p:val>
                                            <p:strVal val="4*#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727053"/>
                                        </p:tgtEl>
                                        <p:attrNameLst>
                                          <p:attrName>style.visibility</p:attrName>
                                        </p:attrNameLst>
                                      </p:cBhvr>
                                      <p:to>
                                        <p:strVal val="visible"/>
                                      </p:to>
                                    </p:set>
                                    <p:anim calcmode="lin" valueType="num">
                                      <p:cBhvr>
                                        <p:cTn id="43" dur="500" fill="hold"/>
                                        <p:tgtEl>
                                          <p:spTgt spid="727053"/>
                                        </p:tgtEl>
                                        <p:attrNameLst>
                                          <p:attrName>ppt_w</p:attrName>
                                        </p:attrNameLst>
                                      </p:cBhvr>
                                      <p:tavLst>
                                        <p:tav tm="0">
                                          <p:val>
                                            <p:strVal val="4*#ppt_w"/>
                                          </p:val>
                                        </p:tav>
                                        <p:tav tm="100000">
                                          <p:val>
                                            <p:strVal val="#ppt_w"/>
                                          </p:val>
                                        </p:tav>
                                      </p:tavLst>
                                    </p:anim>
                                    <p:anim calcmode="lin" valueType="num">
                                      <p:cBhvr>
                                        <p:cTn id="44" dur="500" fill="hold"/>
                                        <p:tgtEl>
                                          <p:spTgt spid="727053"/>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727054"/>
                                        </p:tgtEl>
                                        <p:attrNameLst>
                                          <p:attrName>style.visibility</p:attrName>
                                        </p:attrNameLst>
                                      </p:cBhvr>
                                      <p:to>
                                        <p:strVal val="visible"/>
                                      </p:to>
                                    </p:set>
                                    <p:anim calcmode="lin" valueType="num">
                                      <p:cBhvr>
                                        <p:cTn id="49" dur="500" fill="hold"/>
                                        <p:tgtEl>
                                          <p:spTgt spid="727054"/>
                                        </p:tgtEl>
                                        <p:attrNameLst>
                                          <p:attrName>ppt_w</p:attrName>
                                        </p:attrNameLst>
                                      </p:cBhvr>
                                      <p:tavLst>
                                        <p:tav tm="0">
                                          <p:val>
                                            <p:strVal val="4*#ppt_w"/>
                                          </p:val>
                                        </p:tav>
                                        <p:tav tm="100000">
                                          <p:val>
                                            <p:strVal val="#ppt_w"/>
                                          </p:val>
                                        </p:tav>
                                      </p:tavLst>
                                    </p:anim>
                                    <p:anim calcmode="lin" valueType="num">
                                      <p:cBhvr>
                                        <p:cTn id="50" dur="500" fill="hold"/>
                                        <p:tgtEl>
                                          <p:spTgt spid="727054"/>
                                        </p:tgtEl>
                                        <p:attrNameLst>
                                          <p:attrName>ppt_h</p:attrName>
                                        </p:attrNameLst>
                                      </p:cBhvr>
                                      <p:tavLst>
                                        <p:tav tm="0">
                                          <p:val>
                                            <p:strVal val="4*#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727055"/>
                                        </p:tgtEl>
                                        <p:attrNameLst>
                                          <p:attrName>style.visibility</p:attrName>
                                        </p:attrNameLst>
                                      </p:cBhvr>
                                      <p:to>
                                        <p:strVal val="visible"/>
                                      </p:to>
                                    </p:set>
                                    <p:anim calcmode="lin" valueType="num">
                                      <p:cBhvr>
                                        <p:cTn id="55" dur="500" fill="hold"/>
                                        <p:tgtEl>
                                          <p:spTgt spid="727055"/>
                                        </p:tgtEl>
                                        <p:attrNameLst>
                                          <p:attrName>ppt_w</p:attrName>
                                        </p:attrNameLst>
                                      </p:cBhvr>
                                      <p:tavLst>
                                        <p:tav tm="0">
                                          <p:val>
                                            <p:strVal val="4*#ppt_w"/>
                                          </p:val>
                                        </p:tav>
                                        <p:tav tm="100000">
                                          <p:val>
                                            <p:strVal val="#ppt_w"/>
                                          </p:val>
                                        </p:tav>
                                      </p:tavLst>
                                    </p:anim>
                                    <p:anim calcmode="lin" valueType="num">
                                      <p:cBhvr>
                                        <p:cTn id="56" dur="500" fill="hold"/>
                                        <p:tgtEl>
                                          <p:spTgt spid="727055"/>
                                        </p:tgtEl>
                                        <p:attrNameLst>
                                          <p:attrName>ppt_h</p:attrName>
                                        </p:attrNameLst>
                                      </p:cBhvr>
                                      <p:tavLst>
                                        <p:tav tm="0">
                                          <p:val>
                                            <p:strVal val="4*#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3" presetClass="entr" presetSubtype="32" fill="hold" grpId="0" nodeType="clickEffect">
                                  <p:stCondLst>
                                    <p:cond delay="0"/>
                                  </p:stCondLst>
                                  <p:childTnLst>
                                    <p:set>
                                      <p:cBhvr>
                                        <p:cTn id="60" dur="1" fill="hold">
                                          <p:stCondLst>
                                            <p:cond delay="0"/>
                                          </p:stCondLst>
                                        </p:cTn>
                                        <p:tgtEl>
                                          <p:spTgt spid="727056"/>
                                        </p:tgtEl>
                                        <p:attrNameLst>
                                          <p:attrName>style.visibility</p:attrName>
                                        </p:attrNameLst>
                                      </p:cBhvr>
                                      <p:to>
                                        <p:strVal val="visible"/>
                                      </p:to>
                                    </p:set>
                                    <p:anim calcmode="lin" valueType="num">
                                      <p:cBhvr>
                                        <p:cTn id="61" dur="500" fill="hold"/>
                                        <p:tgtEl>
                                          <p:spTgt spid="727056"/>
                                        </p:tgtEl>
                                        <p:attrNameLst>
                                          <p:attrName>ppt_w</p:attrName>
                                        </p:attrNameLst>
                                      </p:cBhvr>
                                      <p:tavLst>
                                        <p:tav tm="0">
                                          <p:val>
                                            <p:strVal val="4*#ppt_w"/>
                                          </p:val>
                                        </p:tav>
                                        <p:tav tm="100000">
                                          <p:val>
                                            <p:strVal val="#ppt_w"/>
                                          </p:val>
                                        </p:tav>
                                      </p:tavLst>
                                    </p:anim>
                                    <p:anim calcmode="lin" valueType="num">
                                      <p:cBhvr>
                                        <p:cTn id="62" dur="500" fill="hold"/>
                                        <p:tgtEl>
                                          <p:spTgt spid="727056"/>
                                        </p:tgtEl>
                                        <p:attrNameLst>
                                          <p:attrName>ppt_h</p:attrName>
                                        </p:attrNameLst>
                                      </p:cBhvr>
                                      <p:tavLst>
                                        <p:tav tm="0">
                                          <p:val>
                                            <p:strVal val="4*#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727057"/>
                                        </p:tgtEl>
                                        <p:attrNameLst>
                                          <p:attrName>style.visibility</p:attrName>
                                        </p:attrNameLst>
                                      </p:cBhvr>
                                      <p:to>
                                        <p:strVal val="visible"/>
                                      </p:to>
                                    </p:set>
                                    <p:anim calcmode="lin" valueType="num">
                                      <p:cBhvr additive="base">
                                        <p:cTn id="67" dur="500" fill="hold"/>
                                        <p:tgtEl>
                                          <p:spTgt spid="727057"/>
                                        </p:tgtEl>
                                        <p:attrNameLst>
                                          <p:attrName>ppt_x</p:attrName>
                                        </p:attrNameLst>
                                      </p:cBhvr>
                                      <p:tavLst>
                                        <p:tav tm="0">
                                          <p:val>
                                            <p:strVal val="1+#ppt_w/2"/>
                                          </p:val>
                                        </p:tav>
                                        <p:tav tm="100000">
                                          <p:val>
                                            <p:strVal val="#ppt_x"/>
                                          </p:val>
                                        </p:tav>
                                      </p:tavLst>
                                    </p:anim>
                                    <p:anim calcmode="lin" valueType="num">
                                      <p:cBhvr additive="base">
                                        <p:cTn id="68" dur="500" fill="hold"/>
                                        <p:tgtEl>
                                          <p:spTgt spid="727057"/>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727070"/>
                                        </p:tgtEl>
                                        <p:attrNameLst>
                                          <p:attrName>style.visibility</p:attrName>
                                        </p:attrNameLst>
                                      </p:cBhvr>
                                      <p:to>
                                        <p:strVal val="visible"/>
                                      </p:to>
                                    </p:set>
                                    <p:anim calcmode="lin" valueType="num">
                                      <p:cBhvr additive="base">
                                        <p:cTn id="73" dur="500" fill="hold"/>
                                        <p:tgtEl>
                                          <p:spTgt spid="727070"/>
                                        </p:tgtEl>
                                        <p:attrNameLst>
                                          <p:attrName>ppt_x</p:attrName>
                                        </p:attrNameLst>
                                      </p:cBhvr>
                                      <p:tavLst>
                                        <p:tav tm="0">
                                          <p:val>
                                            <p:strVal val="1+#ppt_w/2"/>
                                          </p:val>
                                        </p:tav>
                                        <p:tav tm="100000">
                                          <p:val>
                                            <p:strVal val="#ppt_x"/>
                                          </p:val>
                                        </p:tav>
                                      </p:tavLst>
                                    </p:anim>
                                    <p:anim calcmode="lin" valueType="num">
                                      <p:cBhvr additive="base">
                                        <p:cTn id="74" dur="500" fill="hold"/>
                                        <p:tgtEl>
                                          <p:spTgt spid="727070"/>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727059"/>
                                        </p:tgtEl>
                                        <p:attrNameLst>
                                          <p:attrName>style.visibility</p:attrName>
                                        </p:attrNameLst>
                                      </p:cBhvr>
                                      <p:to>
                                        <p:strVal val="visible"/>
                                      </p:to>
                                    </p:set>
                                    <p:anim calcmode="lin" valueType="num">
                                      <p:cBhvr additive="base">
                                        <p:cTn id="79" dur="500" fill="hold"/>
                                        <p:tgtEl>
                                          <p:spTgt spid="727059"/>
                                        </p:tgtEl>
                                        <p:attrNameLst>
                                          <p:attrName>ppt_x</p:attrName>
                                        </p:attrNameLst>
                                      </p:cBhvr>
                                      <p:tavLst>
                                        <p:tav tm="0">
                                          <p:val>
                                            <p:strVal val="1+#ppt_w/2"/>
                                          </p:val>
                                        </p:tav>
                                        <p:tav tm="100000">
                                          <p:val>
                                            <p:strVal val="#ppt_x"/>
                                          </p:val>
                                        </p:tav>
                                      </p:tavLst>
                                    </p:anim>
                                    <p:anim calcmode="lin" valueType="num">
                                      <p:cBhvr additive="base">
                                        <p:cTn id="80" dur="500" fill="hold"/>
                                        <p:tgtEl>
                                          <p:spTgt spid="727059"/>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1" fill="hold" nodeType="clickEffect">
                                  <p:stCondLst>
                                    <p:cond delay="0"/>
                                  </p:stCondLst>
                                  <p:childTnLst>
                                    <p:set>
                                      <p:cBhvr>
                                        <p:cTn id="84" dur="1" fill="hold">
                                          <p:stCondLst>
                                            <p:cond delay="0"/>
                                          </p:stCondLst>
                                        </p:cTn>
                                        <p:tgtEl>
                                          <p:spTgt spid="727058"/>
                                        </p:tgtEl>
                                        <p:attrNameLst>
                                          <p:attrName>style.visibility</p:attrName>
                                        </p:attrNameLst>
                                      </p:cBhvr>
                                      <p:to>
                                        <p:strVal val="visible"/>
                                      </p:to>
                                    </p:set>
                                    <p:anim calcmode="lin" valueType="num">
                                      <p:cBhvr additive="base">
                                        <p:cTn id="85" dur="500" fill="hold"/>
                                        <p:tgtEl>
                                          <p:spTgt spid="727058"/>
                                        </p:tgtEl>
                                        <p:attrNameLst>
                                          <p:attrName>ppt_x</p:attrName>
                                        </p:attrNameLst>
                                      </p:cBhvr>
                                      <p:tavLst>
                                        <p:tav tm="0">
                                          <p:val>
                                            <p:strVal val="#ppt_x"/>
                                          </p:val>
                                        </p:tav>
                                        <p:tav tm="100000">
                                          <p:val>
                                            <p:strVal val="#ppt_x"/>
                                          </p:val>
                                        </p:tav>
                                      </p:tavLst>
                                    </p:anim>
                                    <p:anim calcmode="lin" valueType="num">
                                      <p:cBhvr additive="base">
                                        <p:cTn id="86" dur="500" fill="hold"/>
                                        <p:tgtEl>
                                          <p:spTgt spid="727058"/>
                                        </p:tgtEl>
                                        <p:attrNameLst>
                                          <p:attrName>ppt_y</p:attrName>
                                        </p:attrNameLst>
                                      </p:cBhvr>
                                      <p:tavLst>
                                        <p:tav tm="0">
                                          <p:val>
                                            <p:strVal val="0-#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12" fill="hold" grpId="0" nodeType="clickEffect">
                                  <p:stCondLst>
                                    <p:cond delay="0"/>
                                  </p:stCondLst>
                                  <p:childTnLst>
                                    <p:set>
                                      <p:cBhvr>
                                        <p:cTn id="90" dur="1" fill="hold">
                                          <p:stCondLst>
                                            <p:cond delay="0"/>
                                          </p:stCondLst>
                                        </p:cTn>
                                        <p:tgtEl>
                                          <p:spTgt spid="727060"/>
                                        </p:tgtEl>
                                        <p:attrNameLst>
                                          <p:attrName>style.visibility</p:attrName>
                                        </p:attrNameLst>
                                      </p:cBhvr>
                                      <p:to>
                                        <p:strVal val="visible"/>
                                      </p:to>
                                    </p:set>
                                    <p:anim calcmode="lin" valueType="num">
                                      <p:cBhvr additive="base">
                                        <p:cTn id="91" dur="500" fill="hold"/>
                                        <p:tgtEl>
                                          <p:spTgt spid="727060"/>
                                        </p:tgtEl>
                                        <p:attrNameLst>
                                          <p:attrName>ppt_x</p:attrName>
                                        </p:attrNameLst>
                                      </p:cBhvr>
                                      <p:tavLst>
                                        <p:tav tm="0">
                                          <p:val>
                                            <p:strVal val="0-#ppt_w/2"/>
                                          </p:val>
                                        </p:tav>
                                        <p:tav tm="100000">
                                          <p:val>
                                            <p:strVal val="#ppt_x"/>
                                          </p:val>
                                        </p:tav>
                                      </p:tavLst>
                                    </p:anim>
                                    <p:anim calcmode="lin" valueType="num">
                                      <p:cBhvr additive="base">
                                        <p:cTn id="92" dur="500" fill="hold"/>
                                        <p:tgtEl>
                                          <p:spTgt spid="727060"/>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2"/>
                                        </p:tgtEl>
                                        <p:attrNameLst>
                                          <p:attrName>style.visibility</p:attrName>
                                        </p:attrNameLst>
                                      </p:cBhvr>
                                      <p:to>
                                        <p:strVal val="visible"/>
                                      </p:to>
                                    </p:set>
                                    <p:anim calcmode="lin" valueType="num">
                                      <p:cBhvr additive="base">
                                        <p:cTn id="97" dur="500" fill="hold"/>
                                        <p:tgtEl>
                                          <p:spTgt spid="2"/>
                                        </p:tgtEl>
                                        <p:attrNameLst>
                                          <p:attrName>ppt_x</p:attrName>
                                        </p:attrNameLst>
                                      </p:cBhvr>
                                      <p:tavLst>
                                        <p:tav tm="0">
                                          <p:val>
                                            <p:strVal val="#ppt_x"/>
                                          </p:val>
                                        </p:tav>
                                        <p:tav tm="100000">
                                          <p:val>
                                            <p:strVal val="#ppt_x"/>
                                          </p:val>
                                        </p:tav>
                                      </p:tavLst>
                                    </p:anim>
                                    <p:anim calcmode="lin" valueType="num">
                                      <p:cBhvr additive="base">
                                        <p:cTn id="9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16" fill="hold" grpId="0" nodeType="clickEffect">
                                  <p:stCondLst>
                                    <p:cond delay="0"/>
                                  </p:stCondLst>
                                  <p:childTnLst>
                                    <p:set>
                                      <p:cBhvr>
                                        <p:cTn id="102" dur="1" fill="hold">
                                          <p:stCondLst>
                                            <p:cond delay="0"/>
                                          </p:stCondLst>
                                        </p:cTn>
                                        <p:tgtEl>
                                          <p:spTgt spid="727042"/>
                                        </p:tgtEl>
                                        <p:attrNameLst>
                                          <p:attrName>style.visibility</p:attrName>
                                        </p:attrNameLst>
                                      </p:cBhvr>
                                      <p:to>
                                        <p:strVal val="visible"/>
                                      </p:to>
                                    </p:set>
                                    <p:anim calcmode="lin" valueType="num">
                                      <p:cBhvr>
                                        <p:cTn id="103" dur="500" fill="hold"/>
                                        <p:tgtEl>
                                          <p:spTgt spid="727042"/>
                                        </p:tgtEl>
                                        <p:attrNameLst>
                                          <p:attrName>ppt_w</p:attrName>
                                        </p:attrNameLst>
                                      </p:cBhvr>
                                      <p:tavLst>
                                        <p:tav tm="0">
                                          <p:val>
                                            <p:fltVal val="0"/>
                                          </p:val>
                                        </p:tav>
                                        <p:tav tm="100000">
                                          <p:val>
                                            <p:strVal val="#ppt_w"/>
                                          </p:val>
                                        </p:tav>
                                      </p:tavLst>
                                    </p:anim>
                                    <p:anim calcmode="lin" valueType="num">
                                      <p:cBhvr>
                                        <p:cTn id="104" dur="500" fill="hold"/>
                                        <p:tgtEl>
                                          <p:spTgt spid="727042"/>
                                        </p:tgtEl>
                                        <p:attrNameLst>
                                          <p:attrName>ppt_h</p:attrName>
                                        </p:attrNameLst>
                                      </p:cBhvr>
                                      <p:tavLst>
                                        <p:tav tm="0">
                                          <p:val>
                                            <p:fltVal val="0"/>
                                          </p:val>
                                        </p:tav>
                                        <p:tav tm="100000">
                                          <p:val>
                                            <p:strVal val="#ppt_h"/>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3" presetClass="entr" presetSubtype="16" fill="hold" grpId="0" nodeType="clickEffect">
                                  <p:stCondLst>
                                    <p:cond delay="0"/>
                                  </p:stCondLst>
                                  <p:childTnLst>
                                    <p:set>
                                      <p:cBhvr>
                                        <p:cTn id="108" dur="1" fill="hold">
                                          <p:stCondLst>
                                            <p:cond delay="0"/>
                                          </p:stCondLst>
                                        </p:cTn>
                                        <p:tgtEl>
                                          <p:spTgt spid="727061"/>
                                        </p:tgtEl>
                                        <p:attrNameLst>
                                          <p:attrName>style.visibility</p:attrName>
                                        </p:attrNameLst>
                                      </p:cBhvr>
                                      <p:to>
                                        <p:strVal val="visible"/>
                                      </p:to>
                                    </p:set>
                                    <p:anim calcmode="lin" valueType="num">
                                      <p:cBhvr>
                                        <p:cTn id="109" dur="500" fill="hold"/>
                                        <p:tgtEl>
                                          <p:spTgt spid="727061"/>
                                        </p:tgtEl>
                                        <p:attrNameLst>
                                          <p:attrName>ppt_w</p:attrName>
                                        </p:attrNameLst>
                                      </p:cBhvr>
                                      <p:tavLst>
                                        <p:tav tm="0">
                                          <p:val>
                                            <p:fltVal val="0"/>
                                          </p:val>
                                        </p:tav>
                                        <p:tav tm="100000">
                                          <p:val>
                                            <p:strVal val="#ppt_w"/>
                                          </p:val>
                                        </p:tav>
                                      </p:tavLst>
                                    </p:anim>
                                    <p:anim calcmode="lin" valueType="num">
                                      <p:cBhvr>
                                        <p:cTn id="110" dur="500" fill="hold"/>
                                        <p:tgtEl>
                                          <p:spTgt spid="727061"/>
                                        </p:tgtEl>
                                        <p:attrNameLst>
                                          <p:attrName>ppt_h</p:attrName>
                                        </p:attrNameLst>
                                      </p:cBhvr>
                                      <p:tavLst>
                                        <p:tav tm="0">
                                          <p:val>
                                            <p:fltVal val="0"/>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3" presetClass="entr" presetSubtype="16" fill="hold" grpId="0" nodeType="clickEffect">
                                  <p:stCondLst>
                                    <p:cond delay="0"/>
                                  </p:stCondLst>
                                  <p:childTnLst>
                                    <p:set>
                                      <p:cBhvr>
                                        <p:cTn id="114" dur="1" fill="hold">
                                          <p:stCondLst>
                                            <p:cond delay="0"/>
                                          </p:stCondLst>
                                        </p:cTn>
                                        <p:tgtEl>
                                          <p:spTgt spid="727062"/>
                                        </p:tgtEl>
                                        <p:attrNameLst>
                                          <p:attrName>style.visibility</p:attrName>
                                        </p:attrNameLst>
                                      </p:cBhvr>
                                      <p:to>
                                        <p:strVal val="visible"/>
                                      </p:to>
                                    </p:set>
                                    <p:anim calcmode="lin" valueType="num">
                                      <p:cBhvr>
                                        <p:cTn id="115" dur="500" fill="hold"/>
                                        <p:tgtEl>
                                          <p:spTgt spid="727062"/>
                                        </p:tgtEl>
                                        <p:attrNameLst>
                                          <p:attrName>ppt_w</p:attrName>
                                        </p:attrNameLst>
                                      </p:cBhvr>
                                      <p:tavLst>
                                        <p:tav tm="0">
                                          <p:val>
                                            <p:fltVal val="0"/>
                                          </p:val>
                                        </p:tav>
                                        <p:tav tm="100000">
                                          <p:val>
                                            <p:strVal val="#ppt_w"/>
                                          </p:val>
                                        </p:tav>
                                      </p:tavLst>
                                    </p:anim>
                                    <p:anim calcmode="lin" valueType="num">
                                      <p:cBhvr>
                                        <p:cTn id="116" dur="500" fill="hold"/>
                                        <p:tgtEl>
                                          <p:spTgt spid="727062"/>
                                        </p:tgtEl>
                                        <p:attrNameLst>
                                          <p:attrName>ppt_h</p:attrName>
                                        </p:attrNameLst>
                                      </p:cBhvr>
                                      <p:tavLst>
                                        <p:tav tm="0">
                                          <p:val>
                                            <p:fltVal val="0"/>
                                          </p:val>
                                        </p:tav>
                                        <p:tav tm="100000">
                                          <p:val>
                                            <p:strVal val="#ppt_h"/>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3" presetClass="entr" presetSubtype="32" fill="hold" grpId="0" nodeType="clickEffect">
                                  <p:stCondLst>
                                    <p:cond delay="0"/>
                                  </p:stCondLst>
                                  <p:childTnLst>
                                    <p:set>
                                      <p:cBhvr>
                                        <p:cTn id="120" dur="1" fill="hold">
                                          <p:stCondLst>
                                            <p:cond delay="0"/>
                                          </p:stCondLst>
                                        </p:cTn>
                                        <p:tgtEl>
                                          <p:spTgt spid="727069"/>
                                        </p:tgtEl>
                                        <p:attrNameLst>
                                          <p:attrName>style.visibility</p:attrName>
                                        </p:attrNameLst>
                                      </p:cBhvr>
                                      <p:to>
                                        <p:strVal val="visible"/>
                                      </p:to>
                                    </p:set>
                                    <p:anim calcmode="lin" valueType="num">
                                      <p:cBhvr>
                                        <p:cTn id="121" dur="500" fill="hold"/>
                                        <p:tgtEl>
                                          <p:spTgt spid="727069"/>
                                        </p:tgtEl>
                                        <p:attrNameLst>
                                          <p:attrName>ppt_w</p:attrName>
                                        </p:attrNameLst>
                                      </p:cBhvr>
                                      <p:tavLst>
                                        <p:tav tm="0">
                                          <p:val>
                                            <p:strVal val="4*#ppt_w"/>
                                          </p:val>
                                        </p:tav>
                                        <p:tav tm="100000">
                                          <p:val>
                                            <p:strVal val="#ppt_w"/>
                                          </p:val>
                                        </p:tav>
                                      </p:tavLst>
                                    </p:anim>
                                    <p:anim calcmode="lin" valueType="num">
                                      <p:cBhvr>
                                        <p:cTn id="122" dur="500" fill="hold"/>
                                        <p:tgtEl>
                                          <p:spTgt spid="727069"/>
                                        </p:tgtEl>
                                        <p:attrNameLst>
                                          <p:attrName>ppt_h</p:attrName>
                                        </p:attrNameLst>
                                      </p:cBhvr>
                                      <p:tavLst>
                                        <p:tav tm="0">
                                          <p:val>
                                            <p:strVal val="4*#ppt_h"/>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3" presetClass="entr" presetSubtype="32" fill="hold" grpId="0" nodeType="clickEffect">
                                  <p:stCondLst>
                                    <p:cond delay="0"/>
                                  </p:stCondLst>
                                  <p:childTnLst>
                                    <p:set>
                                      <p:cBhvr>
                                        <p:cTn id="126" dur="1" fill="hold">
                                          <p:stCondLst>
                                            <p:cond delay="0"/>
                                          </p:stCondLst>
                                        </p:cTn>
                                        <p:tgtEl>
                                          <p:spTgt spid="727068"/>
                                        </p:tgtEl>
                                        <p:attrNameLst>
                                          <p:attrName>style.visibility</p:attrName>
                                        </p:attrNameLst>
                                      </p:cBhvr>
                                      <p:to>
                                        <p:strVal val="visible"/>
                                      </p:to>
                                    </p:set>
                                    <p:anim calcmode="lin" valueType="num">
                                      <p:cBhvr>
                                        <p:cTn id="127" dur="500" fill="hold"/>
                                        <p:tgtEl>
                                          <p:spTgt spid="727068"/>
                                        </p:tgtEl>
                                        <p:attrNameLst>
                                          <p:attrName>ppt_w</p:attrName>
                                        </p:attrNameLst>
                                      </p:cBhvr>
                                      <p:tavLst>
                                        <p:tav tm="0">
                                          <p:val>
                                            <p:strVal val="4*#ppt_w"/>
                                          </p:val>
                                        </p:tav>
                                        <p:tav tm="100000">
                                          <p:val>
                                            <p:strVal val="#ppt_w"/>
                                          </p:val>
                                        </p:tav>
                                      </p:tavLst>
                                    </p:anim>
                                    <p:anim calcmode="lin" valueType="num">
                                      <p:cBhvr>
                                        <p:cTn id="128" dur="500" fill="hold"/>
                                        <p:tgtEl>
                                          <p:spTgt spid="727068"/>
                                        </p:tgtEl>
                                        <p:attrNameLst>
                                          <p:attrName>ppt_h</p:attrName>
                                        </p:attrNameLst>
                                      </p:cBhvr>
                                      <p:tavLst>
                                        <p:tav tm="0">
                                          <p:val>
                                            <p:strVal val="4*#ppt_h"/>
                                          </p:val>
                                        </p:tav>
                                        <p:tav tm="100000">
                                          <p:val>
                                            <p:strVal val="#ppt_h"/>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727071"/>
                                        </p:tgtEl>
                                        <p:attrNameLst>
                                          <p:attrName>style.visibility</p:attrName>
                                        </p:attrNameLst>
                                      </p:cBhvr>
                                      <p:to>
                                        <p:strVal val="visible"/>
                                      </p:to>
                                    </p:set>
                                    <p:anim calcmode="lin" valueType="num">
                                      <p:cBhvr additive="base">
                                        <p:cTn id="133" dur="500" fill="hold"/>
                                        <p:tgtEl>
                                          <p:spTgt spid="727071"/>
                                        </p:tgtEl>
                                        <p:attrNameLst>
                                          <p:attrName>ppt_x</p:attrName>
                                        </p:attrNameLst>
                                      </p:cBhvr>
                                      <p:tavLst>
                                        <p:tav tm="0">
                                          <p:val>
                                            <p:strVal val="#ppt_x"/>
                                          </p:val>
                                        </p:tav>
                                        <p:tav tm="100000">
                                          <p:val>
                                            <p:strVal val="#ppt_x"/>
                                          </p:val>
                                        </p:tav>
                                      </p:tavLst>
                                    </p:anim>
                                    <p:anim calcmode="lin" valueType="num">
                                      <p:cBhvr additive="base">
                                        <p:cTn id="134" dur="500" fill="hold"/>
                                        <p:tgtEl>
                                          <p:spTgt spid="727071"/>
                                        </p:tgtEl>
                                        <p:attrNameLst>
                                          <p:attrName>ppt_y</p:attrName>
                                        </p:attrNameLst>
                                      </p:cBhvr>
                                      <p:tavLst>
                                        <p:tav tm="0">
                                          <p:val>
                                            <p:strVal val="0-#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727072"/>
                                        </p:tgtEl>
                                        <p:attrNameLst>
                                          <p:attrName>style.visibility</p:attrName>
                                        </p:attrNameLst>
                                      </p:cBhvr>
                                      <p:to>
                                        <p:strVal val="visible"/>
                                      </p:to>
                                    </p:set>
                                    <p:anim calcmode="lin" valueType="num">
                                      <p:cBhvr additive="base">
                                        <p:cTn id="139" dur="500" fill="hold"/>
                                        <p:tgtEl>
                                          <p:spTgt spid="727072"/>
                                        </p:tgtEl>
                                        <p:attrNameLst>
                                          <p:attrName>ppt_x</p:attrName>
                                        </p:attrNameLst>
                                      </p:cBhvr>
                                      <p:tavLst>
                                        <p:tav tm="0">
                                          <p:val>
                                            <p:strVal val="#ppt_x"/>
                                          </p:val>
                                        </p:tav>
                                        <p:tav tm="100000">
                                          <p:val>
                                            <p:strVal val="#ppt_x"/>
                                          </p:val>
                                        </p:tav>
                                      </p:tavLst>
                                    </p:anim>
                                    <p:anim calcmode="lin" valueType="num">
                                      <p:cBhvr additive="base">
                                        <p:cTn id="140" dur="500" fill="hold"/>
                                        <p:tgtEl>
                                          <p:spTgt spid="727072"/>
                                        </p:tgtEl>
                                        <p:attrNameLst>
                                          <p:attrName>ppt_y</p:attrName>
                                        </p:attrNameLst>
                                      </p:cBhvr>
                                      <p:tavLst>
                                        <p:tav tm="0">
                                          <p:val>
                                            <p:strVal val="0-#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2" fill="hold" grpId="0" nodeType="clickEffect">
                                  <p:stCondLst>
                                    <p:cond delay="0"/>
                                  </p:stCondLst>
                                  <p:childTnLst>
                                    <p:set>
                                      <p:cBhvr>
                                        <p:cTn id="144" dur="1" fill="hold">
                                          <p:stCondLst>
                                            <p:cond delay="0"/>
                                          </p:stCondLst>
                                        </p:cTn>
                                        <p:tgtEl>
                                          <p:spTgt spid="727063"/>
                                        </p:tgtEl>
                                        <p:attrNameLst>
                                          <p:attrName>style.visibility</p:attrName>
                                        </p:attrNameLst>
                                      </p:cBhvr>
                                      <p:to>
                                        <p:strVal val="visible"/>
                                      </p:to>
                                    </p:set>
                                    <p:anim calcmode="lin" valueType="num">
                                      <p:cBhvr additive="base">
                                        <p:cTn id="145" dur="500" fill="hold"/>
                                        <p:tgtEl>
                                          <p:spTgt spid="727063"/>
                                        </p:tgtEl>
                                        <p:attrNameLst>
                                          <p:attrName>ppt_x</p:attrName>
                                        </p:attrNameLst>
                                      </p:cBhvr>
                                      <p:tavLst>
                                        <p:tav tm="0">
                                          <p:val>
                                            <p:strVal val="1+#ppt_w/2"/>
                                          </p:val>
                                        </p:tav>
                                        <p:tav tm="100000">
                                          <p:val>
                                            <p:strVal val="#ppt_x"/>
                                          </p:val>
                                        </p:tav>
                                      </p:tavLst>
                                    </p:anim>
                                    <p:anim calcmode="lin" valueType="num">
                                      <p:cBhvr additive="base">
                                        <p:cTn id="146" dur="500" fill="hold"/>
                                        <p:tgtEl>
                                          <p:spTgt spid="727063"/>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10" fill="hold" grpId="0" nodeType="clickEffect">
                                  <p:stCondLst>
                                    <p:cond delay="0"/>
                                  </p:stCondLst>
                                  <p:childTnLst>
                                    <p:set>
                                      <p:cBhvr>
                                        <p:cTn id="150" dur="1" fill="hold">
                                          <p:stCondLst>
                                            <p:cond delay="0"/>
                                          </p:stCondLst>
                                        </p:cTn>
                                        <p:tgtEl>
                                          <p:spTgt spid="727073"/>
                                        </p:tgtEl>
                                        <p:attrNameLst>
                                          <p:attrName>style.visibility</p:attrName>
                                        </p:attrNameLst>
                                      </p:cBhvr>
                                      <p:to>
                                        <p:strVal val="visible"/>
                                      </p:to>
                                    </p:set>
                                    <p:anim calcmode="lin" valueType="num">
                                      <p:cBhvr>
                                        <p:cTn id="151" dur="500" fill="hold"/>
                                        <p:tgtEl>
                                          <p:spTgt spid="727073"/>
                                        </p:tgtEl>
                                        <p:attrNameLst>
                                          <p:attrName>ppt_w</p:attrName>
                                        </p:attrNameLst>
                                      </p:cBhvr>
                                      <p:tavLst>
                                        <p:tav tm="0">
                                          <p:val>
                                            <p:fltVal val="0"/>
                                          </p:val>
                                        </p:tav>
                                        <p:tav tm="100000">
                                          <p:val>
                                            <p:strVal val="#ppt_w"/>
                                          </p:val>
                                        </p:tav>
                                      </p:tavLst>
                                    </p:anim>
                                    <p:anim calcmode="lin" valueType="num">
                                      <p:cBhvr>
                                        <p:cTn id="152" dur="500" fill="hold"/>
                                        <p:tgtEl>
                                          <p:spTgt spid="727073"/>
                                        </p:tgtEl>
                                        <p:attrNameLst>
                                          <p:attrName>ppt_h</p:attrName>
                                        </p:attrNameLst>
                                      </p:cBhvr>
                                      <p:tavLst>
                                        <p:tav tm="0">
                                          <p:val>
                                            <p:strVal val="#ppt_h"/>
                                          </p:val>
                                        </p:tav>
                                        <p:tav tm="100000">
                                          <p:val>
                                            <p:strVal val="#ppt_h"/>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 presetClass="entr" presetSubtype="1" fill="hold" grpId="0" nodeType="clickEffect">
                                  <p:stCondLst>
                                    <p:cond delay="0"/>
                                  </p:stCondLst>
                                  <p:childTnLst>
                                    <p:set>
                                      <p:cBhvr>
                                        <p:cTn id="156" dur="1" fill="hold">
                                          <p:stCondLst>
                                            <p:cond delay="0"/>
                                          </p:stCondLst>
                                        </p:cTn>
                                        <p:tgtEl>
                                          <p:spTgt spid="727064"/>
                                        </p:tgtEl>
                                        <p:attrNameLst>
                                          <p:attrName>style.visibility</p:attrName>
                                        </p:attrNameLst>
                                      </p:cBhvr>
                                      <p:to>
                                        <p:strVal val="visible"/>
                                      </p:to>
                                    </p:set>
                                    <p:anim calcmode="lin" valueType="num">
                                      <p:cBhvr additive="base">
                                        <p:cTn id="157" dur="500" fill="hold"/>
                                        <p:tgtEl>
                                          <p:spTgt spid="727064"/>
                                        </p:tgtEl>
                                        <p:attrNameLst>
                                          <p:attrName>ppt_x</p:attrName>
                                        </p:attrNameLst>
                                      </p:cBhvr>
                                      <p:tavLst>
                                        <p:tav tm="0">
                                          <p:val>
                                            <p:strVal val="#ppt_x"/>
                                          </p:val>
                                        </p:tav>
                                        <p:tav tm="100000">
                                          <p:val>
                                            <p:strVal val="#ppt_x"/>
                                          </p:val>
                                        </p:tav>
                                      </p:tavLst>
                                    </p:anim>
                                    <p:anim calcmode="lin" valueType="num">
                                      <p:cBhvr additive="base">
                                        <p:cTn id="158" dur="500" fill="hold"/>
                                        <p:tgtEl>
                                          <p:spTgt spid="727064"/>
                                        </p:tgtEl>
                                        <p:attrNameLst>
                                          <p:attrName>ppt_y</p:attrName>
                                        </p:attrNameLst>
                                      </p:cBhvr>
                                      <p:tavLst>
                                        <p:tav tm="0">
                                          <p:val>
                                            <p:strVal val="0-#ppt_h/2"/>
                                          </p:val>
                                        </p:tav>
                                        <p:tav tm="100000">
                                          <p:val>
                                            <p:strVal val="#ppt_y"/>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1" fill="hold" grpId="0" nodeType="clickEffect">
                                  <p:stCondLst>
                                    <p:cond delay="0"/>
                                  </p:stCondLst>
                                  <p:childTnLst>
                                    <p:set>
                                      <p:cBhvr>
                                        <p:cTn id="162" dur="1" fill="hold">
                                          <p:stCondLst>
                                            <p:cond delay="0"/>
                                          </p:stCondLst>
                                        </p:cTn>
                                        <p:tgtEl>
                                          <p:spTgt spid="727065"/>
                                        </p:tgtEl>
                                        <p:attrNameLst>
                                          <p:attrName>style.visibility</p:attrName>
                                        </p:attrNameLst>
                                      </p:cBhvr>
                                      <p:to>
                                        <p:strVal val="visible"/>
                                      </p:to>
                                    </p:set>
                                    <p:anim calcmode="lin" valueType="num">
                                      <p:cBhvr additive="base">
                                        <p:cTn id="163" dur="500" fill="hold"/>
                                        <p:tgtEl>
                                          <p:spTgt spid="727065"/>
                                        </p:tgtEl>
                                        <p:attrNameLst>
                                          <p:attrName>ppt_x</p:attrName>
                                        </p:attrNameLst>
                                      </p:cBhvr>
                                      <p:tavLst>
                                        <p:tav tm="0">
                                          <p:val>
                                            <p:strVal val="#ppt_x"/>
                                          </p:val>
                                        </p:tav>
                                        <p:tav tm="100000">
                                          <p:val>
                                            <p:strVal val="#ppt_x"/>
                                          </p:val>
                                        </p:tav>
                                      </p:tavLst>
                                    </p:anim>
                                    <p:anim calcmode="lin" valueType="num">
                                      <p:cBhvr additive="base">
                                        <p:cTn id="164" dur="500" fill="hold"/>
                                        <p:tgtEl>
                                          <p:spTgt spid="727065"/>
                                        </p:tgtEl>
                                        <p:attrNameLst>
                                          <p:attrName>ppt_y</p:attrName>
                                        </p:attrNameLst>
                                      </p:cBhvr>
                                      <p:tavLst>
                                        <p:tav tm="0">
                                          <p:val>
                                            <p:strVal val="0-#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727066"/>
                                        </p:tgtEl>
                                        <p:attrNameLst>
                                          <p:attrName>style.visibility</p:attrName>
                                        </p:attrNameLst>
                                      </p:cBhvr>
                                      <p:to>
                                        <p:strVal val="visible"/>
                                      </p:to>
                                    </p:set>
                                    <p:anim calcmode="lin" valueType="num">
                                      <p:cBhvr additive="base">
                                        <p:cTn id="169" dur="500" fill="hold"/>
                                        <p:tgtEl>
                                          <p:spTgt spid="727066"/>
                                        </p:tgtEl>
                                        <p:attrNameLst>
                                          <p:attrName>ppt_x</p:attrName>
                                        </p:attrNameLst>
                                      </p:cBhvr>
                                      <p:tavLst>
                                        <p:tav tm="0">
                                          <p:val>
                                            <p:strVal val="#ppt_x"/>
                                          </p:val>
                                        </p:tav>
                                        <p:tav tm="100000">
                                          <p:val>
                                            <p:strVal val="#ppt_x"/>
                                          </p:val>
                                        </p:tav>
                                      </p:tavLst>
                                    </p:anim>
                                    <p:anim calcmode="lin" valueType="num">
                                      <p:cBhvr additive="base">
                                        <p:cTn id="170" dur="500" fill="hold"/>
                                        <p:tgtEl>
                                          <p:spTgt spid="727066"/>
                                        </p:tgtEl>
                                        <p:attrNameLst>
                                          <p:attrName>ppt_y</p:attrName>
                                        </p:attrNameLst>
                                      </p:cBhvr>
                                      <p:tavLst>
                                        <p:tav tm="0">
                                          <p:val>
                                            <p:strVal val="1+#ppt_h/2"/>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727067"/>
                                        </p:tgtEl>
                                        <p:attrNameLst>
                                          <p:attrName>style.visibility</p:attrName>
                                        </p:attrNameLst>
                                      </p:cBhvr>
                                      <p:to>
                                        <p:strVal val="visible"/>
                                      </p:to>
                                    </p:set>
                                    <p:anim calcmode="lin" valueType="num">
                                      <p:cBhvr additive="base">
                                        <p:cTn id="175" dur="500" fill="hold"/>
                                        <p:tgtEl>
                                          <p:spTgt spid="727067"/>
                                        </p:tgtEl>
                                        <p:attrNameLst>
                                          <p:attrName>ppt_x</p:attrName>
                                        </p:attrNameLst>
                                      </p:cBhvr>
                                      <p:tavLst>
                                        <p:tav tm="0">
                                          <p:val>
                                            <p:strVal val="#ppt_x"/>
                                          </p:val>
                                        </p:tav>
                                        <p:tav tm="100000">
                                          <p:val>
                                            <p:strVal val="#ppt_x"/>
                                          </p:val>
                                        </p:tav>
                                      </p:tavLst>
                                    </p:anim>
                                    <p:anim calcmode="lin" valueType="num">
                                      <p:cBhvr additive="base">
                                        <p:cTn id="176" dur="500" fill="hold"/>
                                        <p:tgtEl>
                                          <p:spTgt spid="7270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2" grpId="0" animBg="1"/>
      <p:bldP spid="727047" grpId="0" autoUpdateAnimBg="0"/>
      <p:bldP spid="727048" grpId="0" autoUpdateAnimBg="0"/>
      <p:bldP spid="727053" grpId="0" animBg="1"/>
      <p:bldP spid="727054" grpId="0" animBg="1"/>
      <p:bldP spid="727055" grpId="0" animBg="1"/>
      <p:bldP spid="727056" grpId="0" animBg="1"/>
      <p:bldP spid="727057" grpId="0" animBg="1"/>
      <p:bldP spid="727059" grpId="0" animBg="1"/>
      <p:bldP spid="727060" grpId="0" animBg="1"/>
      <p:bldP spid="727061" grpId="0" animBg="1"/>
      <p:bldP spid="727062" grpId="0" animBg="1"/>
      <p:bldP spid="727063" grpId="0" animBg="1"/>
      <p:bldP spid="727064" grpId="0" autoUpdateAnimBg="0"/>
      <p:bldP spid="727065" grpId="0" autoUpdateAnimBg="0"/>
      <p:bldP spid="727066" grpId="0" autoUpdateAnimBg="0"/>
      <p:bldP spid="727067" grpId="0" autoUpdateAnimBg="0"/>
      <p:bldP spid="727068" grpId="0" autoUpdateAnimBg="0"/>
      <p:bldP spid="727069" grpId="0" animBg="1"/>
      <p:bldP spid="727070" grpId="0" animBg="1"/>
      <p:bldP spid="727071" grpId="0" autoUpdateAnimBg="0"/>
      <p:bldP spid="727072" grpId="0" autoUpdateAnimBg="0"/>
      <p:bldP spid="72707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257800" y="0"/>
            <a:ext cx="3886200" cy="3048000"/>
          </a:xfrm>
          <a:prstGeom prst="rect">
            <a:avLst/>
          </a:prstGeom>
          <a:solidFill>
            <a:srgbClr val="FFFF99"/>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728067" name="Oval 3"/>
          <p:cNvSpPr>
            <a:spLocks noChangeArrowheads="1"/>
          </p:cNvSpPr>
          <p:nvPr/>
        </p:nvSpPr>
        <p:spPr bwMode="auto">
          <a:xfrm>
            <a:off x="7119938" y="600075"/>
            <a:ext cx="76200" cy="76200"/>
          </a:xfrm>
          <a:prstGeom prst="ellipse">
            <a:avLst/>
          </a:prstGeom>
          <a:solidFill>
            <a:srgbClr val="FF0066"/>
          </a:solidFill>
          <a:ln w="9525">
            <a:solidFill>
              <a:schemeClr val="tx1"/>
            </a:solidFill>
            <a:round/>
            <a:headEnd/>
            <a:tailEnd/>
          </a:ln>
        </p:spPr>
        <p:txBody>
          <a:bodyPr wrap="none" anchor="ctr"/>
          <a:lstStyle/>
          <a:p>
            <a:pPr algn="ctr"/>
            <a:endParaRPr lang="en-US" altLang="en-US" sz="2000">
              <a:latin typeface="Arial" charset="0"/>
            </a:endParaRPr>
          </a:p>
        </p:txBody>
      </p:sp>
      <p:sp>
        <p:nvSpPr>
          <p:cNvPr id="728068" name="Oval 4"/>
          <p:cNvSpPr>
            <a:spLocks noChangeArrowheads="1"/>
          </p:cNvSpPr>
          <p:nvPr/>
        </p:nvSpPr>
        <p:spPr bwMode="auto">
          <a:xfrm>
            <a:off x="6296025" y="585788"/>
            <a:ext cx="76200" cy="76200"/>
          </a:xfrm>
          <a:prstGeom prst="ellipse">
            <a:avLst/>
          </a:prstGeom>
          <a:solidFill>
            <a:srgbClr val="FF0066"/>
          </a:solidFill>
          <a:ln w="9525">
            <a:solidFill>
              <a:schemeClr val="tx1"/>
            </a:solidFill>
            <a:round/>
            <a:headEnd/>
            <a:tailEnd/>
          </a:ln>
        </p:spPr>
        <p:txBody>
          <a:bodyPr wrap="none" anchor="ctr"/>
          <a:lstStyle/>
          <a:p>
            <a:endParaRPr lang="en-US" altLang="en-US">
              <a:latin typeface="Calibri" pitchFamily="34" charset="0"/>
            </a:endParaRPr>
          </a:p>
        </p:txBody>
      </p:sp>
      <p:sp>
        <p:nvSpPr>
          <p:cNvPr id="728069" name="Oval 5"/>
          <p:cNvSpPr>
            <a:spLocks noChangeArrowheads="1"/>
          </p:cNvSpPr>
          <p:nvPr/>
        </p:nvSpPr>
        <p:spPr bwMode="auto">
          <a:xfrm>
            <a:off x="7119938" y="1409700"/>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sp>
        <p:nvSpPr>
          <p:cNvPr id="728070" name="Oval 6"/>
          <p:cNvSpPr>
            <a:spLocks noChangeArrowheads="1"/>
          </p:cNvSpPr>
          <p:nvPr/>
        </p:nvSpPr>
        <p:spPr bwMode="auto">
          <a:xfrm>
            <a:off x="6276975" y="2243138"/>
            <a:ext cx="76200" cy="76200"/>
          </a:xfrm>
          <a:prstGeom prst="ellipse">
            <a:avLst/>
          </a:prstGeom>
          <a:solidFill>
            <a:srgbClr val="FF0066"/>
          </a:solidFill>
          <a:ln w="9525">
            <a:solidFill>
              <a:schemeClr val="tx1"/>
            </a:solidFill>
            <a:round/>
            <a:headEnd/>
            <a:tailEnd/>
          </a:ln>
        </p:spPr>
        <p:txBody>
          <a:bodyPr wrap="none" anchor="ctr"/>
          <a:lstStyle/>
          <a:p>
            <a:pPr algn="ctr"/>
            <a:endParaRPr lang="en-US" altLang="en-US" sz="1400">
              <a:latin typeface="Arial" charset="0"/>
            </a:endParaRPr>
          </a:p>
        </p:txBody>
      </p:sp>
      <p:grpSp>
        <p:nvGrpSpPr>
          <p:cNvPr id="2" name="Group 7"/>
          <p:cNvGrpSpPr>
            <a:grpSpLocks/>
          </p:cNvGrpSpPr>
          <p:nvPr/>
        </p:nvGrpSpPr>
        <p:grpSpPr bwMode="auto">
          <a:xfrm>
            <a:off x="6324600" y="609600"/>
            <a:ext cx="838200" cy="0"/>
            <a:chOff x="3984" y="384"/>
            <a:chExt cx="528" cy="0"/>
          </a:xfrm>
        </p:grpSpPr>
        <p:sp>
          <p:nvSpPr>
            <p:cNvPr id="40056" name="Line 8"/>
            <p:cNvSpPr>
              <a:spLocks noChangeShapeType="1"/>
            </p:cNvSpPr>
            <p:nvPr/>
          </p:nvSpPr>
          <p:spPr bwMode="auto">
            <a:xfrm flipH="1">
              <a:off x="3984" y="384"/>
              <a:ext cx="528" cy="0"/>
            </a:xfrm>
            <a:prstGeom prst="line">
              <a:avLst/>
            </a:prstGeom>
            <a:noFill/>
            <a:ln w="9525">
              <a:solidFill>
                <a:srgbClr val="FF00FF"/>
              </a:solidFill>
              <a:round/>
              <a:headEnd/>
              <a:tailEnd/>
            </a:ln>
          </p:spPr>
          <p:txBody>
            <a:bodyPr/>
            <a:lstStyle/>
            <a:p>
              <a:endParaRPr lang="en-US"/>
            </a:p>
          </p:txBody>
        </p:sp>
        <p:sp>
          <p:nvSpPr>
            <p:cNvPr id="40057" name="Line 9"/>
            <p:cNvSpPr>
              <a:spLocks noChangeShapeType="1"/>
            </p:cNvSpPr>
            <p:nvPr/>
          </p:nvSpPr>
          <p:spPr bwMode="auto">
            <a:xfrm flipH="1">
              <a:off x="4182" y="384"/>
              <a:ext cx="144" cy="0"/>
            </a:xfrm>
            <a:prstGeom prst="line">
              <a:avLst/>
            </a:prstGeom>
            <a:noFill/>
            <a:ln w="9525">
              <a:solidFill>
                <a:srgbClr val="FF00FF"/>
              </a:solidFill>
              <a:round/>
              <a:headEnd/>
              <a:tailEnd type="triangle" w="med" len="med"/>
            </a:ln>
          </p:spPr>
          <p:txBody>
            <a:bodyPr/>
            <a:lstStyle/>
            <a:p>
              <a:endParaRPr lang="en-US"/>
            </a:p>
          </p:txBody>
        </p:sp>
      </p:grpSp>
      <p:grpSp>
        <p:nvGrpSpPr>
          <p:cNvPr id="3" name="Group 10"/>
          <p:cNvGrpSpPr>
            <a:grpSpLocks/>
          </p:cNvGrpSpPr>
          <p:nvPr/>
        </p:nvGrpSpPr>
        <p:grpSpPr bwMode="auto">
          <a:xfrm rot="16200000" flipV="1">
            <a:off x="6743700" y="1028700"/>
            <a:ext cx="838200" cy="0"/>
            <a:chOff x="3984" y="384"/>
            <a:chExt cx="528" cy="0"/>
          </a:xfrm>
        </p:grpSpPr>
        <p:sp>
          <p:nvSpPr>
            <p:cNvPr id="40054" name="Line 11"/>
            <p:cNvSpPr>
              <a:spLocks noChangeShapeType="1"/>
            </p:cNvSpPr>
            <p:nvPr/>
          </p:nvSpPr>
          <p:spPr bwMode="auto">
            <a:xfrm flipH="1">
              <a:off x="3984" y="384"/>
              <a:ext cx="528" cy="0"/>
            </a:xfrm>
            <a:prstGeom prst="line">
              <a:avLst/>
            </a:prstGeom>
            <a:noFill/>
            <a:ln w="9525">
              <a:solidFill>
                <a:srgbClr val="FF00FF"/>
              </a:solidFill>
              <a:round/>
              <a:headEnd/>
              <a:tailEnd/>
            </a:ln>
          </p:spPr>
          <p:txBody>
            <a:bodyPr/>
            <a:lstStyle/>
            <a:p>
              <a:endParaRPr lang="en-US"/>
            </a:p>
          </p:txBody>
        </p:sp>
        <p:sp>
          <p:nvSpPr>
            <p:cNvPr id="40055" name="Line 12"/>
            <p:cNvSpPr>
              <a:spLocks noChangeShapeType="1"/>
            </p:cNvSpPr>
            <p:nvPr/>
          </p:nvSpPr>
          <p:spPr bwMode="auto">
            <a:xfrm flipH="1">
              <a:off x="4182" y="384"/>
              <a:ext cx="144" cy="0"/>
            </a:xfrm>
            <a:prstGeom prst="line">
              <a:avLst/>
            </a:prstGeom>
            <a:noFill/>
            <a:ln w="9525">
              <a:solidFill>
                <a:srgbClr val="FF00FF"/>
              </a:solidFill>
              <a:round/>
              <a:headEnd/>
              <a:tailEnd type="triangle" w="med" len="med"/>
            </a:ln>
          </p:spPr>
          <p:txBody>
            <a:bodyPr/>
            <a:lstStyle/>
            <a:p>
              <a:endParaRPr lang="en-US"/>
            </a:p>
          </p:txBody>
        </p:sp>
      </p:grpSp>
      <p:grpSp>
        <p:nvGrpSpPr>
          <p:cNvPr id="4" name="Group 13"/>
          <p:cNvGrpSpPr>
            <a:grpSpLocks/>
          </p:cNvGrpSpPr>
          <p:nvPr/>
        </p:nvGrpSpPr>
        <p:grpSpPr bwMode="auto">
          <a:xfrm>
            <a:off x="6205538" y="1206500"/>
            <a:ext cx="838200" cy="1187450"/>
            <a:chOff x="3909" y="760"/>
            <a:chExt cx="528" cy="748"/>
          </a:xfrm>
        </p:grpSpPr>
        <p:sp>
          <p:nvSpPr>
            <p:cNvPr id="40052" name="Arc 14"/>
            <p:cNvSpPr>
              <a:spLocks/>
            </p:cNvSpPr>
            <p:nvPr/>
          </p:nvSpPr>
          <p:spPr bwMode="auto">
            <a:xfrm rot="7060958">
              <a:off x="3799" y="870"/>
              <a:ext cx="748" cy="528"/>
            </a:xfrm>
            <a:custGeom>
              <a:avLst/>
              <a:gdLst>
                <a:gd name="T0" fmla="*/ 0 w 30614"/>
                <a:gd name="T1" fmla="*/ 0 h 21600"/>
                <a:gd name="T2" fmla="*/ 0 w 30614"/>
                <a:gd name="T3" fmla="*/ 0 h 21600"/>
                <a:gd name="T4" fmla="*/ 0 w 30614"/>
                <a:gd name="T5" fmla="*/ 0 h 21600"/>
                <a:gd name="T6" fmla="*/ 0 60000 65536"/>
                <a:gd name="T7" fmla="*/ 0 60000 65536"/>
                <a:gd name="T8" fmla="*/ 0 60000 65536"/>
                <a:gd name="T9" fmla="*/ 0 w 30614"/>
                <a:gd name="T10" fmla="*/ 0 h 21600"/>
                <a:gd name="T11" fmla="*/ 30614 w 30614"/>
                <a:gd name="T12" fmla="*/ 21600 h 21600"/>
              </a:gdLst>
              <a:ahLst/>
              <a:cxnLst>
                <a:cxn ang="T6">
                  <a:pos x="T0" y="T1"/>
                </a:cxn>
                <a:cxn ang="T7">
                  <a:pos x="T2" y="T3"/>
                </a:cxn>
                <a:cxn ang="T8">
                  <a:pos x="T4" y="T5"/>
                </a:cxn>
              </a:cxnLst>
              <a:rect l="T9" t="T10" r="T11" b="T12"/>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lnTo>
                    <a:pt x="-1" y="3244"/>
                  </a:lnTo>
                  <a:close/>
                </a:path>
              </a:pathLst>
            </a:custGeom>
            <a:noFill/>
            <a:ln w="9525">
              <a:solidFill>
                <a:srgbClr val="FF00FF"/>
              </a:solidFill>
              <a:round/>
              <a:headEnd/>
              <a:tailEnd/>
            </a:ln>
          </p:spPr>
          <p:txBody>
            <a:bodyPr wrap="none" anchor="ctr"/>
            <a:lstStyle/>
            <a:p>
              <a:endParaRPr lang="en-US"/>
            </a:p>
          </p:txBody>
        </p:sp>
        <p:sp>
          <p:nvSpPr>
            <p:cNvPr id="40053" name="Line 15"/>
            <p:cNvSpPr>
              <a:spLocks noChangeShapeType="1"/>
            </p:cNvSpPr>
            <p:nvPr/>
          </p:nvSpPr>
          <p:spPr bwMode="auto">
            <a:xfrm flipH="1">
              <a:off x="4320" y="1248"/>
              <a:ext cx="77" cy="96"/>
            </a:xfrm>
            <a:prstGeom prst="line">
              <a:avLst/>
            </a:prstGeom>
            <a:noFill/>
            <a:ln w="9525">
              <a:solidFill>
                <a:srgbClr val="FF00FF"/>
              </a:solidFill>
              <a:round/>
              <a:headEnd/>
              <a:tailEnd type="triangle" w="med" len="med"/>
            </a:ln>
          </p:spPr>
          <p:txBody>
            <a:bodyPr/>
            <a:lstStyle/>
            <a:p>
              <a:endParaRPr lang="en-US"/>
            </a:p>
          </p:txBody>
        </p:sp>
      </p:grpSp>
      <p:grpSp>
        <p:nvGrpSpPr>
          <p:cNvPr id="5" name="Group 16"/>
          <p:cNvGrpSpPr>
            <a:grpSpLocks/>
          </p:cNvGrpSpPr>
          <p:nvPr/>
        </p:nvGrpSpPr>
        <p:grpSpPr bwMode="auto">
          <a:xfrm>
            <a:off x="5715000" y="114300"/>
            <a:ext cx="2108200" cy="2543175"/>
            <a:chOff x="3600" y="72"/>
            <a:chExt cx="1328" cy="1602"/>
          </a:xfrm>
        </p:grpSpPr>
        <p:sp>
          <p:nvSpPr>
            <p:cNvPr id="40048" name="Line 17"/>
            <p:cNvSpPr>
              <a:spLocks noChangeShapeType="1"/>
            </p:cNvSpPr>
            <p:nvPr/>
          </p:nvSpPr>
          <p:spPr bwMode="auto">
            <a:xfrm flipV="1">
              <a:off x="3600" y="912"/>
              <a:ext cx="1200" cy="6"/>
            </a:xfrm>
            <a:prstGeom prst="line">
              <a:avLst/>
            </a:prstGeom>
            <a:noFill/>
            <a:ln w="19050">
              <a:solidFill>
                <a:schemeClr val="accent1"/>
              </a:solidFill>
              <a:round/>
              <a:headEnd/>
              <a:tailEnd/>
            </a:ln>
          </p:spPr>
          <p:txBody>
            <a:bodyPr/>
            <a:lstStyle/>
            <a:p>
              <a:endParaRPr lang="en-US"/>
            </a:p>
          </p:txBody>
        </p:sp>
        <p:sp>
          <p:nvSpPr>
            <p:cNvPr id="40049" name="Line 18"/>
            <p:cNvSpPr>
              <a:spLocks noChangeShapeType="1"/>
            </p:cNvSpPr>
            <p:nvPr/>
          </p:nvSpPr>
          <p:spPr bwMode="auto">
            <a:xfrm>
              <a:off x="3984" y="186"/>
              <a:ext cx="0" cy="1488"/>
            </a:xfrm>
            <a:prstGeom prst="line">
              <a:avLst/>
            </a:prstGeom>
            <a:noFill/>
            <a:ln w="19050">
              <a:solidFill>
                <a:schemeClr val="accent1"/>
              </a:solidFill>
              <a:round/>
              <a:headEnd/>
              <a:tailEnd/>
            </a:ln>
          </p:spPr>
          <p:txBody>
            <a:bodyPr/>
            <a:lstStyle/>
            <a:p>
              <a:endParaRPr lang="en-US"/>
            </a:p>
          </p:txBody>
        </p:sp>
        <p:sp>
          <p:nvSpPr>
            <p:cNvPr id="40050" name="Text Box 19"/>
            <p:cNvSpPr txBox="1">
              <a:spLocks noChangeArrowheads="1"/>
            </p:cNvSpPr>
            <p:nvPr/>
          </p:nvSpPr>
          <p:spPr bwMode="auto">
            <a:xfrm>
              <a:off x="4656" y="756"/>
              <a:ext cx="272" cy="192"/>
            </a:xfrm>
            <a:prstGeom prst="rect">
              <a:avLst/>
            </a:prstGeom>
            <a:noFill/>
            <a:ln w="9525">
              <a:noFill/>
              <a:miter lim="800000"/>
              <a:headEnd/>
              <a:tailEnd/>
            </a:ln>
          </p:spPr>
          <p:txBody>
            <a:bodyPr wrap="none">
              <a:spAutoFit/>
            </a:bodyPr>
            <a:lstStyle/>
            <a:p>
              <a:r>
                <a:rPr lang="en-US" altLang="en-US" sz="1400">
                  <a:latin typeface="Arial" charset="0"/>
                </a:rPr>
                <a:t>HP</a:t>
              </a:r>
            </a:p>
          </p:txBody>
        </p:sp>
        <p:sp>
          <p:nvSpPr>
            <p:cNvPr id="40051" name="Text Box 20"/>
            <p:cNvSpPr txBox="1">
              <a:spLocks noChangeArrowheads="1"/>
            </p:cNvSpPr>
            <p:nvPr/>
          </p:nvSpPr>
          <p:spPr bwMode="auto">
            <a:xfrm>
              <a:off x="3852" y="72"/>
              <a:ext cx="266" cy="192"/>
            </a:xfrm>
            <a:prstGeom prst="rect">
              <a:avLst/>
            </a:prstGeom>
            <a:noFill/>
            <a:ln w="9525">
              <a:noFill/>
              <a:miter lim="800000"/>
              <a:headEnd/>
              <a:tailEnd/>
            </a:ln>
          </p:spPr>
          <p:txBody>
            <a:bodyPr wrap="none">
              <a:spAutoFit/>
            </a:bodyPr>
            <a:lstStyle/>
            <a:p>
              <a:r>
                <a:rPr lang="en-US" altLang="en-US" sz="1400">
                  <a:latin typeface="Arial" charset="0"/>
                </a:rPr>
                <a:t>VP</a:t>
              </a:r>
            </a:p>
          </p:txBody>
        </p:sp>
      </p:grpSp>
      <p:sp>
        <p:nvSpPr>
          <p:cNvPr id="728085" name="Text Box 21"/>
          <p:cNvSpPr txBox="1">
            <a:spLocks noChangeArrowheads="1"/>
          </p:cNvSpPr>
          <p:nvPr/>
        </p:nvSpPr>
        <p:spPr bwMode="auto">
          <a:xfrm>
            <a:off x="6286500" y="342900"/>
            <a:ext cx="322263" cy="304800"/>
          </a:xfrm>
          <a:prstGeom prst="rect">
            <a:avLst/>
          </a:prstGeom>
          <a:noFill/>
          <a:ln w="9525">
            <a:noFill/>
            <a:miter lim="800000"/>
            <a:headEnd/>
            <a:tailEnd/>
          </a:ln>
        </p:spPr>
        <p:txBody>
          <a:bodyPr wrap="none">
            <a:spAutoFit/>
          </a:bodyPr>
          <a:lstStyle/>
          <a:p>
            <a:r>
              <a:rPr lang="en-US" altLang="en-US" sz="1400">
                <a:latin typeface="Arial" charset="0"/>
              </a:rPr>
              <a:t>a’</a:t>
            </a:r>
          </a:p>
        </p:txBody>
      </p:sp>
      <p:sp>
        <p:nvSpPr>
          <p:cNvPr id="728086" name="Text Box 22"/>
          <p:cNvSpPr txBox="1">
            <a:spLocks noChangeArrowheads="1"/>
          </p:cNvSpPr>
          <p:nvPr/>
        </p:nvSpPr>
        <p:spPr bwMode="auto">
          <a:xfrm>
            <a:off x="6257925" y="2219325"/>
            <a:ext cx="282575" cy="304800"/>
          </a:xfrm>
          <a:prstGeom prst="rect">
            <a:avLst/>
          </a:prstGeom>
          <a:noFill/>
          <a:ln w="9525">
            <a:noFill/>
            <a:miter lim="800000"/>
            <a:headEnd/>
            <a:tailEnd/>
          </a:ln>
        </p:spPr>
        <p:txBody>
          <a:bodyPr wrap="none">
            <a:spAutoFit/>
          </a:bodyPr>
          <a:lstStyle/>
          <a:p>
            <a:r>
              <a:rPr lang="en-US" altLang="en-US" sz="1400">
                <a:latin typeface="Arial" charset="0"/>
              </a:rPr>
              <a:t>a</a:t>
            </a:r>
          </a:p>
        </p:txBody>
      </p:sp>
      <p:sp>
        <p:nvSpPr>
          <p:cNvPr id="728087" name="Text Box 23"/>
          <p:cNvSpPr txBox="1">
            <a:spLocks noChangeArrowheads="1"/>
          </p:cNvSpPr>
          <p:nvPr/>
        </p:nvSpPr>
        <p:spPr bwMode="auto">
          <a:xfrm>
            <a:off x="7162800" y="457200"/>
            <a:ext cx="303213" cy="304800"/>
          </a:xfrm>
          <a:prstGeom prst="rect">
            <a:avLst/>
          </a:prstGeom>
          <a:noFill/>
          <a:ln w="9525">
            <a:noFill/>
            <a:miter lim="800000"/>
            <a:headEnd/>
            <a:tailEnd/>
          </a:ln>
        </p:spPr>
        <p:txBody>
          <a:bodyPr wrap="none">
            <a:spAutoFit/>
          </a:bodyPr>
          <a:lstStyle/>
          <a:p>
            <a:r>
              <a:rPr lang="en-US" altLang="en-US" sz="1400">
                <a:latin typeface="Arial" charset="0"/>
              </a:rPr>
              <a:t>A</a:t>
            </a:r>
          </a:p>
        </p:txBody>
      </p:sp>
      <p:sp>
        <p:nvSpPr>
          <p:cNvPr id="728088" name="Text Box 24"/>
          <p:cNvSpPr txBox="1">
            <a:spLocks noChangeArrowheads="1"/>
          </p:cNvSpPr>
          <p:nvPr/>
        </p:nvSpPr>
        <p:spPr bwMode="auto">
          <a:xfrm>
            <a:off x="7391400" y="28575"/>
            <a:ext cx="1495425" cy="517525"/>
          </a:xfrm>
          <a:prstGeom prst="rect">
            <a:avLst/>
          </a:prstGeom>
          <a:noFill/>
          <a:ln w="9525">
            <a:noFill/>
            <a:miter lim="800000"/>
            <a:headEnd/>
            <a:tailEnd/>
          </a:ln>
        </p:spPr>
        <p:txBody>
          <a:bodyPr wrap="none">
            <a:spAutoFit/>
          </a:bodyPr>
          <a:lstStyle/>
          <a:p>
            <a:pPr algn="ctr"/>
            <a:r>
              <a:rPr lang="en-US" altLang="en-US" sz="1400">
                <a:solidFill>
                  <a:schemeClr val="accent2"/>
                </a:solidFill>
                <a:latin typeface="Arial" charset="0"/>
              </a:rPr>
              <a:t>POINT A IN</a:t>
            </a:r>
          </a:p>
          <a:p>
            <a:pPr algn="ctr"/>
            <a:r>
              <a:rPr lang="en-US" altLang="en-US" sz="1400">
                <a:solidFill>
                  <a:schemeClr val="accent2"/>
                </a:solidFill>
                <a:latin typeface="Arial" charset="0"/>
              </a:rPr>
              <a:t>1</a:t>
            </a:r>
            <a:r>
              <a:rPr lang="en-US" altLang="en-US" sz="1400" baseline="30000">
                <a:solidFill>
                  <a:schemeClr val="accent2"/>
                </a:solidFill>
                <a:latin typeface="Arial" charset="0"/>
              </a:rPr>
              <a:t>ST</a:t>
            </a:r>
            <a:r>
              <a:rPr lang="en-US" altLang="en-US" sz="1400">
                <a:solidFill>
                  <a:schemeClr val="accent2"/>
                </a:solidFill>
                <a:latin typeface="Arial" charset="0"/>
              </a:rPr>
              <a:t> QUADRANT</a:t>
            </a:r>
          </a:p>
        </p:txBody>
      </p:sp>
      <p:grpSp>
        <p:nvGrpSpPr>
          <p:cNvPr id="6" name="Group 25"/>
          <p:cNvGrpSpPr>
            <a:grpSpLocks/>
          </p:cNvGrpSpPr>
          <p:nvPr/>
        </p:nvGrpSpPr>
        <p:grpSpPr bwMode="auto">
          <a:xfrm>
            <a:off x="7848600" y="1295400"/>
            <a:ext cx="1171575" cy="228600"/>
            <a:chOff x="4992" y="750"/>
            <a:chExt cx="738" cy="144"/>
          </a:xfrm>
        </p:grpSpPr>
        <p:sp>
          <p:nvSpPr>
            <p:cNvPr id="40046" name="AutoShape 26"/>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40047" name="Text Box 27"/>
            <p:cNvSpPr txBox="1">
              <a:spLocks noChangeArrowheads="1"/>
            </p:cNvSpPr>
            <p:nvPr/>
          </p:nvSpPr>
          <p:spPr bwMode="auto">
            <a:xfrm>
              <a:off x="5210" y="750"/>
              <a:ext cx="520" cy="144"/>
            </a:xfrm>
            <a:prstGeom prst="rect">
              <a:avLst/>
            </a:prstGeom>
            <a:noFill/>
            <a:ln w="9525">
              <a:noFill/>
              <a:miter lim="800000"/>
              <a:headEnd/>
              <a:tailEnd/>
            </a:ln>
          </p:spPr>
          <p:txBody>
            <a:bodyPr wrap="none">
              <a:spAutoFit/>
            </a:bodyPr>
            <a:lstStyle/>
            <a:p>
              <a:r>
                <a:rPr lang="en-US" altLang="en-US" sz="900">
                  <a:latin typeface="Arial" charset="0"/>
                </a:rPr>
                <a:t>OBSERVER</a:t>
              </a:r>
            </a:p>
          </p:txBody>
        </p:sp>
      </p:grpSp>
      <p:grpSp>
        <p:nvGrpSpPr>
          <p:cNvPr id="7" name="Group 28"/>
          <p:cNvGrpSpPr>
            <a:grpSpLocks/>
          </p:cNvGrpSpPr>
          <p:nvPr/>
        </p:nvGrpSpPr>
        <p:grpSpPr bwMode="auto">
          <a:xfrm>
            <a:off x="6315075" y="333375"/>
            <a:ext cx="1143000" cy="1114425"/>
            <a:chOff x="3978" y="210"/>
            <a:chExt cx="720" cy="702"/>
          </a:xfrm>
        </p:grpSpPr>
        <p:sp>
          <p:nvSpPr>
            <p:cNvPr id="40044" name="Line 29"/>
            <p:cNvSpPr>
              <a:spLocks noChangeShapeType="1"/>
            </p:cNvSpPr>
            <p:nvPr/>
          </p:nvSpPr>
          <p:spPr bwMode="auto">
            <a:xfrm>
              <a:off x="3978" y="912"/>
              <a:ext cx="720" cy="0"/>
            </a:xfrm>
            <a:prstGeom prst="line">
              <a:avLst/>
            </a:prstGeom>
            <a:noFill/>
            <a:ln w="28575">
              <a:solidFill>
                <a:srgbClr val="FF0066"/>
              </a:solidFill>
              <a:round/>
              <a:headEnd/>
              <a:tailEnd/>
            </a:ln>
          </p:spPr>
          <p:txBody>
            <a:bodyPr/>
            <a:lstStyle/>
            <a:p>
              <a:endParaRPr lang="en-US"/>
            </a:p>
          </p:txBody>
        </p:sp>
        <p:sp>
          <p:nvSpPr>
            <p:cNvPr id="40045" name="Line 30"/>
            <p:cNvSpPr>
              <a:spLocks noChangeShapeType="1"/>
            </p:cNvSpPr>
            <p:nvPr/>
          </p:nvSpPr>
          <p:spPr bwMode="auto">
            <a:xfrm>
              <a:off x="3984" y="210"/>
              <a:ext cx="0" cy="702"/>
            </a:xfrm>
            <a:prstGeom prst="line">
              <a:avLst/>
            </a:prstGeom>
            <a:noFill/>
            <a:ln w="28575">
              <a:solidFill>
                <a:srgbClr val="FF0066"/>
              </a:solidFill>
              <a:round/>
              <a:headEnd/>
              <a:tailEnd/>
            </a:ln>
          </p:spPr>
          <p:txBody>
            <a:bodyPr/>
            <a:lstStyle/>
            <a:p>
              <a:endParaRPr lang="en-US"/>
            </a:p>
          </p:txBody>
        </p:sp>
      </p:grpSp>
      <p:sp>
        <p:nvSpPr>
          <p:cNvPr id="39953" name="Rectangle 31"/>
          <p:cNvSpPr>
            <a:spLocks noChangeArrowheads="1"/>
          </p:cNvSpPr>
          <p:nvPr/>
        </p:nvSpPr>
        <p:spPr bwMode="auto">
          <a:xfrm>
            <a:off x="1295400" y="0"/>
            <a:ext cx="3886200" cy="3048000"/>
          </a:xfrm>
          <a:prstGeom prst="rect">
            <a:avLst/>
          </a:prstGeom>
          <a:solidFill>
            <a:srgbClr val="FFFF99"/>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728096" name="Line 32"/>
          <p:cNvSpPr>
            <a:spLocks noChangeShapeType="1"/>
          </p:cNvSpPr>
          <p:nvPr/>
        </p:nvSpPr>
        <p:spPr bwMode="auto">
          <a:xfrm>
            <a:off x="2114550" y="1862138"/>
            <a:ext cx="2362200" cy="0"/>
          </a:xfrm>
          <a:prstGeom prst="line">
            <a:avLst/>
          </a:prstGeom>
          <a:noFill/>
          <a:ln w="19050">
            <a:solidFill>
              <a:schemeClr val="accent1"/>
            </a:solidFill>
            <a:round/>
            <a:headEnd/>
            <a:tailEnd/>
          </a:ln>
        </p:spPr>
        <p:txBody>
          <a:bodyPr/>
          <a:lstStyle/>
          <a:p>
            <a:endParaRPr lang="en-US"/>
          </a:p>
        </p:txBody>
      </p:sp>
      <p:sp>
        <p:nvSpPr>
          <p:cNvPr id="728097" name="Line 33"/>
          <p:cNvSpPr>
            <a:spLocks noChangeShapeType="1"/>
          </p:cNvSpPr>
          <p:nvPr/>
        </p:nvSpPr>
        <p:spPr bwMode="auto">
          <a:xfrm>
            <a:off x="3509963" y="561975"/>
            <a:ext cx="0" cy="2362200"/>
          </a:xfrm>
          <a:prstGeom prst="line">
            <a:avLst/>
          </a:prstGeom>
          <a:noFill/>
          <a:ln w="19050">
            <a:solidFill>
              <a:schemeClr val="accent1"/>
            </a:solidFill>
            <a:round/>
            <a:headEnd/>
            <a:tailEnd/>
          </a:ln>
        </p:spPr>
        <p:txBody>
          <a:bodyPr/>
          <a:lstStyle/>
          <a:p>
            <a:endParaRPr lang="en-US"/>
          </a:p>
        </p:txBody>
      </p:sp>
      <p:sp>
        <p:nvSpPr>
          <p:cNvPr id="728098" name="Oval 34"/>
          <p:cNvSpPr>
            <a:spLocks noChangeArrowheads="1"/>
          </p:cNvSpPr>
          <p:nvPr/>
        </p:nvSpPr>
        <p:spPr bwMode="auto">
          <a:xfrm>
            <a:off x="2700338" y="728663"/>
            <a:ext cx="76200" cy="76200"/>
          </a:xfrm>
          <a:prstGeom prst="ellipse">
            <a:avLst/>
          </a:prstGeom>
          <a:solidFill>
            <a:srgbClr val="009999"/>
          </a:solidFill>
          <a:ln w="9525">
            <a:solidFill>
              <a:schemeClr val="tx1"/>
            </a:solidFill>
            <a:round/>
            <a:headEnd/>
            <a:tailEnd/>
          </a:ln>
        </p:spPr>
        <p:txBody>
          <a:bodyPr wrap="none" anchor="ctr"/>
          <a:lstStyle/>
          <a:p>
            <a:endParaRPr lang="en-US" altLang="en-US">
              <a:latin typeface="Calibri" pitchFamily="34" charset="0"/>
            </a:endParaRPr>
          </a:p>
        </p:txBody>
      </p:sp>
      <p:sp>
        <p:nvSpPr>
          <p:cNvPr id="728099" name="Oval 35"/>
          <p:cNvSpPr>
            <a:spLocks noChangeArrowheads="1"/>
          </p:cNvSpPr>
          <p:nvPr/>
        </p:nvSpPr>
        <p:spPr bwMode="auto">
          <a:xfrm>
            <a:off x="3462338" y="1057275"/>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sp>
        <p:nvSpPr>
          <p:cNvPr id="728100" name="Oval 36"/>
          <p:cNvSpPr>
            <a:spLocks noChangeArrowheads="1"/>
          </p:cNvSpPr>
          <p:nvPr/>
        </p:nvSpPr>
        <p:spPr bwMode="auto">
          <a:xfrm>
            <a:off x="3471863" y="733425"/>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grpSp>
        <p:nvGrpSpPr>
          <p:cNvPr id="8" name="Group 37"/>
          <p:cNvGrpSpPr>
            <a:grpSpLocks/>
          </p:cNvGrpSpPr>
          <p:nvPr/>
        </p:nvGrpSpPr>
        <p:grpSpPr bwMode="auto">
          <a:xfrm>
            <a:off x="2038350" y="390525"/>
            <a:ext cx="1689100" cy="1543050"/>
            <a:chOff x="1440" y="-12"/>
            <a:chExt cx="1064" cy="972"/>
          </a:xfrm>
        </p:grpSpPr>
        <p:sp>
          <p:nvSpPr>
            <p:cNvPr id="40042" name="Text Box 38"/>
            <p:cNvSpPr txBox="1">
              <a:spLocks noChangeArrowheads="1"/>
            </p:cNvSpPr>
            <p:nvPr/>
          </p:nvSpPr>
          <p:spPr bwMode="auto">
            <a:xfrm>
              <a:off x="2238" y="-12"/>
              <a:ext cx="266" cy="192"/>
            </a:xfrm>
            <a:prstGeom prst="rect">
              <a:avLst/>
            </a:prstGeom>
            <a:noFill/>
            <a:ln w="9525">
              <a:noFill/>
              <a:miter lim="800000"/>
              <a:headEnd/>
              <a:tailEnd/>
            </a:ln>
          </p:spPr>
          <p:txBody>
            <a:bodyPr wrap="none">
              <a:spAutoFit/>
            </a:bodyPr>
            <a:lstStyle/>
            <a:p>
              <a:r>
                <a:rPr lang="en-US" altLang="en-US" sz="1400">
                  <a:latin typeface="Arial" charset="0"/>
                </a:rPr>
                <a:t>VP</a:t>
              </a:r>
            </a:p>
          </p:txBody>
        </p:sp>
        <p:sp>
          <p:nvSpPr>
            <p:cNvPr id="40043" name="Text Box 39"/>
            <p:cNvSpPr txBox="1">
              <a:spLocks noChangeArrowheads="1"/>
            </p:cNvSpPr>
            <p:nvPr/>
          </p:nvSpPr>
          <p:spPr bwMode="auto">
            <a:xfrm>
              <a:off x="1440" y="768"/>
              <a:ext cx="272" cy="192"/>
            </a:xfrm>
            <a:prstGeom prst="rect">
              <a:avLst/>
            </a:prstGeom>
            <a:noFill/>
            <a:ln w="9525">
              <a:noFill/>
              <a:miter lim="800000"/>
              <a:headEnd/>
              <a:tailEnd/>
            </a:ln>
          </p:spPr>
          <p:txBody>
            <a:bodyPr wrap="none">
              <a:spAutoFit/>
            </a:bodyPr>
            <a:lstStyle/>
            <a:p>
              <a:r>
                <a:rPr lang="en-US" altLang="en-US" sz="1400">
                  <a:latin typeface="Arial" charset="0"/>
                </a:rPr>
                <a:t>HP</a:t>
              </a:r>
            </a:p>
          </p:txBody>
        </p:sp>
      </p:grpSp>
      <p:grpSp>
        <p:nvGrpSpPr>
          <p:cNvPr id="9" name="Group 40"/>
          <p:cNvGrpSpPr>
            <a:grpSpLocks/>
          </p:cNvGrpSpPr>
          <p:nvPr/>
        </p:nvGrpSpPr>
        <p:grpSpPr bwMode="auto">
          <a:xfrm rot="16200000" flipV="1">
            <a:off x="2228850" y="1285875"/>
            <a:ext cx="1066800" cy="76200"/>
            <a:chOff x="3984" y="384"/>
            <a:chExt cx="528" cy="0"/>
          </a:xfrm>
        </p:grpSpPr>
        <p:sp>
          <p:nvSpPr>
            <p:cNvPr id="40040" name="Line 41"/>
            <p:cNvSpPr>
              <a:spLocks noChangeShapeType="1"/>
            </p:cNvSpPr>
            <p:nvPr/>
          </p:nvSpPr>
          <p:spPr bwMode="auto">
            <a:xfrm flipH="1">
              <a:off x="3984" y="384"/>
              <a:ext cx="528" cy="0"/>
            </a:xfrm>
            <a:prstGeom prst="line">
              <a:avLst/>
            </a:prstGeom>
            <a:noFill/>
            <a:ln w="9525">
              <a:solidFill>
                <a:srgbClr val="FF00FF"/>
              </a:solidFill>
              <a:round/>
              <a:headEnd/>
              <a:tailEnd/>
            </a:ln>
          </p:spPr>
          <p:txBody>
            <a:bodyPr/>
            <a:lstStyle/>
            <a:p>
              <a:endParaRPr lang="en-US"/>
            </a:p>
          </p:txBody>
        </p:sp>
        <p:sp>
          <p:nvSpPr>
            <p:cNvPr id="40041" name="Line 42"/>
            <p:cNvSpPr>
              <a:spLocks noChangeShapeType="1"/>
            </p:cNvSpPr>
            <p:nvPr/>
          </p:nvSpPr>
          <p:spPr bwMode="auto">
            <a:xfrm flipH="1">
              <a:off x="4182" y="384"/>
              <a:ext cx="144" cy="0"/>
            </a:xfrm>
            <a:prstGeom prst="line">
              <a:avLst/>
            </a:prstGeom>
            <a:noFill/>
            <a:ln w="9525">
              <a:solidFill>
                <a:srgbClr val="FF00FF"/>
              </a:solidFill>
              <a:round/>
              <a:headEnd/>
              <a:tailEnd type="triangle" w="med" len="med"/>
            </a:ln>
          </p:spPr>
          <p:txBody>
            <a:bodyPr/>
            <a:lstStyle/>
            <a:p>
              <a:endParaRPr lang="en-US"/>
            </a:p>
          </p:txBody>
        </p:sp>
      </p:grpSp>
      <p:grpSp>
        <p:nvGrpSpPr>
          <p:cNvPr id="10" name="Group 43"/>
          <p:cNvGrpSpPr>
            <a:grpSpLocks/>
          </p:cNvGrpSpPr>
          <p:nvPr/>
        </p:nvGrpSpPr>
        <p:grpSpPr bwMode="auto">
          <a:xfrm flipH="1" flipV="1">
            <a:off x="2841625" y="1019175"/>
            <a:ext cx="730250" cy="1035050"/>
            <a:chOff x="3909" y="760"/>
            <a:chExt cx="528" cy="748"/>
          </a:xfrm>
        </p:grpSpPr>
        <p:sp>
          <p:nvSpPr>
            <p:cNvPr id="40038" name="Arc 44"/>
            <p:cNvSpPr>
              <a:spLocks/>
            </p:cNvSpPr>
            <p:nvPr/>
          </p:nvSpPr>
          <p:spPr bwMode="auto">
            <a:xfrm rot="7060958">
              <a:off x="3799" y="870"/>
              <a:ext cx="748" cy="528"/>
            </a:xfrm>
            <a:custGeom>
              <a:avLst/>
              <a:gdLst>
                <a:gd name="T0" fmla="*/ 0 w 30614"/>
                <a:gd name="T1" fmla="*/ 0 h 21600"/>
                <a:gd name="T2" fmla="*/ 0 w 30614"/>
                <a:gd name="T3" fmla="*/ 0 h 21600"/>
                <a:gd name="T4" fmla="*/ 0 w 30614"/>
                <a:gd name="T5" fmla="*/ 0 h 21600"/>
                <a:gd name="T6" fmla="*/ 0 60000 65536"/>
                <a:gd name="T7" fmla="*/ 0 60000 65536"/>
                <a:gd name="T8" fmla="*/ 0 60000 65536"/>
                <a:gd name="T9" fmla="*/ 0 w 30614"/>
                <a:gd name="T10" fmla="*/ 0 h 21600"/>
                <a:gd name="T11" fmla="*/ 30614 w 30614"/>
                <a:gd name="T12" fmla="*/ 21600 h 21600"/>
              </a:gdLst>
              <a:ahLst/>
              <a:cxnLst>
                <a:cxn ang="T6">
                  <a:pos x="T0" y="T1"/>
                </a:cxn>
                <a:cxn ang="T7">
                  <a:pos x="T2" y="T3"/>
                </a:cxn>
                <a:cxn ang="T8">
                  <a:pos x="T4" y="T5"/>
                </a:cxn>
              </a:cxnLst>
              <a:rect l="T9" t="T10" r="T11" b="T12"/>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lnTo>
                    <a:pt x="-1" y="3244"/>
                  </a:lnTo>
                  <a:close/>
                </a:path>
              </a:pathLst>
            </a:custGeom>
            <a:noFill/>
            <a:ln w="9525">
              <a:solidFill>
                <a:srgbClr val="FF00FF"/>
              </a:solidFill>
              <a:round/>
              <a:headEnd/>
              <a:tailEnd/>
            </a:ln>
          </p:spPr>
          <p:txBody>
            <a:bodyPr wrap="none" anchor="ctr"/>
            <a:lstStyle/>
            <a:p>
              <a:endParaRPr lang="en-US"/>
            </a:p>
          </p:txBody>
        </p:sp>
        <p:sp>
          <p:nvSpPr>
            <p:cNvPr id="40039" name="Line 45"/>
            <p:cNvSpPr>
              <a:spLocks noChangeShapeType="1"/>
            </p:cNvSpPr>
            <p:nvPr/>
          </p:nvSpPr>
          <p:spPr bwMode="auto">
            <a:xfrm flipH="1">
              <a:off x="4320" y="1248"/>
              <a:ext cx="77" cy="96"/>
            </a:xfrm>
            <a:prstGeom prst="line">
              <a:avLst/>
            </a:prstGeom>
            <a:noFill/>
            <a:ln w="9525">
              <a:solidFill>
                <a:srgbClr val="FF00FF"/>
              </a:solidFill>
              <a:round/>
              <a:headEnd/>
              <a:tailEnd type="triangle" w="med" len="med"/>
            </a:ln>
          </p:spPr>
          <p:txBody>
            <a:bodyPr/>
            <a:lstStyle/>
            <a:p>
              <a:endParaRPr lang="en-US"/>
            </a:p>
          </p:txBody>
        </p:sp>
      </p:grpSp>
      <p:grpSp>
        <p:nvGrpSpPr>
          <p:cNvPr id="11" name="Group 46"/>
          <p:cNvGrpSpPr>
            <a:grpSpLocks/>
          </p:cNvGrpSpPr>
          <p:nvPr/>
        </p:nvGrpSpPr>
        <p:grpSpPr bwMode="auto">
          <a:xfrm flipH="1">
            <a:off x="2676525" y="762000"/>
            <a:ext cx="838200" cy="0"/>
            <a:chOff x="3984" y="384"/>
            <a:chExt cx="528" cy="0"/>
          </a:xfrm>
        </p:grpSpPr>
        <p:sp>
          <p:nvSpPr>
            <p:cNvPr id="40036" name="Line 47"/>
            <p:cNvSpPr>
              <a:spLocks noChangeShapeType="1"/>
            </p:cNvSpPr>
            <p:nvPr/>
          </p:nvSpPr>
          <p:spPr bwMode="auto">
            <a:xfrm flipH="1">
              <a:off x="3984" y="384"/>
              <a:ext cx="528" cy="0"/>
            </a:xfrm>
            <a:prstGeom prst="line">
              <a:avLst/>
            </a:prstGeom>
            <a:noFill/>
            <a:ln w="9525">
              <a:solidFill>
                <a:srgbClr val="FF00FF"/>
              </a:solidFill>
              <a:round/>
              <a:headEnd/>
              <a:tailEnd/>
            </a:ln>
          </p:spPr>
          <p:txBody>
            <a:bodyPr/>
            <a:lstStyle/>
            <a:p>
              <a:endParaRPr lang="en-US"/>
            </a:p>
          </p:txBody>
        </p:sp>
        <p:sp>
          <p:nvSpPr>
            <p:cNvPr id="40037" name="Line 48"/>
            <p:cNvSpPr>
              <a:spLocks noChangeShapeType="1"/>
            </p:cNvSpPr>
            <p:nvPr/>
          </p:nvSpPr>
          <p:spPr bwMode="auto">
            <a:xfrm flipH="1">
              <a:off x="4182" y="384"/>
              <a:ext cx="144" cy="0"/>
            </a:xfrm>
            <a:prstGeom prst="line">
              <a:avLst/>
            </a:prstGeom>
            <a:noFill/>
            <a:ln w="9525">
              <a:solidFill>
                <a:srgbClr val="FF00FF"/>
              </a:solidFill>
              <a:round/>
              <a:headEnd/>
              <a:tailEnd type="triangle" w="med" len="med"/>
            </a:ln>
          </p:spPr>
          <p:txBody>
            <a:bodyPr/>
            <a:lstStyle/>
            <a:p>
              <a:endParaRPr lang="en-US"/>
            </a:p>
          </p:txBody>
        </p:sp>
      </p:grpSp>
      <p:sp>
        <p:nvSpPr>
          <p:cNvPr id="728113" name="Text Box 49"/>
          <p:cNvSpPr txBox="1">
            <a:spLocks noChangeArrowheads="1"/>
          </p:cNvSpPr>
          <p:nvPr/>
        </p:nvSpPr>
        <p:spPr bwMode="auto">
          <a:xfrm>
            <a:off x="1371600" y="76200"/>
            <a:ext cx="1514475" cy="517525"/>
          </a:xfrm>
          <a:prstGeom prst="rect">
            <a:avLst/>
          </a:prstGeom>
          <a:noFill/>
          <a:ln w="9525">
            <a:noFill/>
            <a:miter lim="800000"/>
            <a:headEnd/>
            <a:tailEnd/>
          </a:ln>
        </p:spPr>
        <p:txBody>
          <a:bodyPr wrap="none">
            <a:spAutoFit/>
          </a:bodyPr>
          <a:lstStyle/>
          <a:p>
            <a:pPr algn="ctr"/>
            <a:r>
              <a:rPr lang="en-US" altLang="en-US" sz="1400">
                <a:solidFill>
                  <a:srgbClr val="FF0066"/>
                </a:solidFill>
                <a:latin typeface="Arial" charset="0"/>
              </a:rPr>
              <a:t>POINT A IN</a:t>
            </a:r>
          </a:p>
          <a:p>
            <a:pPr algn="ctr"/>
            <a:r>
              <a:rPr lang="en-US" altLang="en-US" sz="1400">
                <a:solidFill>
                  <a:srgbClr val="FF0066"/>
                </a:solidFill>
                <a:latin typeface="Arial" charset="0"/>
              </a:rPr>
              <a:t>2</a:t>
            </a:r>
            <a:r>
              <a:rPr lang="en-US" altLang="en-US" sz="1400" baseline="30000">
                <a:solidFill>
                  <a:srgbClr val="FF0066"/>
                </a:solidFill>
                <a:latin typeface="Arial" charset="0"/>
              </a:rPr>
              <a:t>ND</a:t>
            </a:r>
            <a:r>
              <a:rPr lang="en-US" altLang="en-US" sz="1400">
                <a:solidFill>
                  <a:srgbClr val="FF0066"/>
                </a:solidFill>
                <a:latin typeface="Arial" charset="0"/>
              </a:rPr>
              <a:t> QUADRANT</a:t>
            </a:r>
          </a:p>
        </p:txBody>
      </p:sp>
      <p:grpSp>
        <p:nvGrpSpPr>
          <p:cNvPr id="12" name="Group 50"/>
          <p:cNvGrpSpPr>
            <a:grpSpLocks/>
          </p:cNvGrpSpPr>
          <p:nvPr/>
        </p:nvGrpSpPr>
        <p:grpSpPr bwMode="auto">
          <a:xfrm>
            <a:off x="3933825" y="1743075"/>
            <a:ext cx="1171575" cy="228600"/>
            <a:chOff x="4992" y="750"/>
            <a:chExt cx="738" cy="144"/>
          </a:xfrm>
        </p:grpSpPr>
        <p:sp>
          <p:nvSpPr>
            <p:cNvPr id="40034" name="AutoShape 51"/>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40035" name="Text Box 52"/>
            <p:cNvSpPr txBox="1">
              <a:spLocks noChangeArrowheads="1"/>
            </p:cNvSpPr>
            <p:nvPr/>
          </p:nvSpPr>
          <p:spPr bwMode="auto">
            <a:xfrm>
              <a:off x="5210" y="750"/>
              <a:ext cx="520" cy="144"/>
            </a:xfrm>
            <a:prstGeom prst="rect">
              <a:avLst/>
            </a:prstGeom>
            <a:noFill/>
            <a:ln w="9525">
              <a:noFill/>
              <a:miter lim="800000"/>
              <a:headEnd/>
              <a:tailEnd/>
            </a:ln>
          </p:spPr>
          <p:txBody>
            <a:bodyPr wrap="none">
              <a:spAutoFit/>
            </a:bodyPr>
            <a:lstStyle/>
            <a:p>
              <a:r>
                <a:rPr lang="en-US" altLang="en-US" sz="900">
                  <a:latin typeface="Arial" charset="0"/>
                </a:rPr>
                <a:t>OBSERVER</a:t>
              </a:r>
            </a:p>
          </p:txBody>
        </p:sp>
      </p:grpSp>
      <p:sp>
        <p:nvSpPr>
          <p:cNvPr id="728117" name="Text Box 53"/>
          <p:cNvSpPr txBox="1">
            <a:spLocks noChangeArrowheads="1"/>
          </p:cNvSpPr>
          <p:nvPr/>
        </p:nvSpPr>
        <p:spPr bwMode="auto">
          <a:xfrm>
            <a:off x="3486150" y="600075"/>
            <a:ext cx="322263" cy="304800"/>
          </a:xfrm>
          <a:prstGeom prst="rect">
            <a:avLst/>
          </a:prstGeom>
          <a:noFill/>
          <a:ln w="9525">
            <a:noFill/>
            <a:miter lim="800000"/>
            <a:headEnd/>
            <a:tailEnd/>
          </a:ln>
        </p:spPr>
        <p:txBody>
          <a:bodyPr wrap="none">
            <a:spAutoFit/>
          </a:bodyPr>
          <a:lstStyle/>
          <a:p>
            <a:r>
              <a:rPr lang="en-US" altLang="en-US" sz="1400">
                <a:latin typeface="Arial" charset="0"/>
              </a:rPr>
              <a:t>a’</a:t>
            </a:r>
          </a:p>
        </p:txBody>
      </p:sp>
      <p:sp>
        <p:nvSpPr>
          <p:cNvPr id="728118" name="Text Box 54"/>
          <p:cNvSpPr txBox="1">
            <a:spLocks noChangeArrowheads="1"/>
          </p:cNvSpPr>
          <p:nvPr/>
        </p:nvSpPr>
        <p:spPr bwMode="auto">
          <a:xfrm>
            <a:off x="3486150" y="942975"/>
            <a:ext cx="282575" cy="304800"/>
          </a:xfrm>
          <a:prstGeom prst="rect">
            <a:avLst/>
          </a:prstGeom>
          <a:noFill/>
          <a:ln w="9525">
            <a:noFill/>
            <a:miter lim="800000"/>
            <a:headEnd/>
            <a:tailEnd/>
          </a:ln>
        </p:spPr>
        <p:txBody>
          <a:bodyPr wrap="none">
            <a:spAutoFit/>
          </a:bodyPr>
          <a:lstStyle/>
          <a:p>
            <a:r>
              <a:rPr lang="en-US" altLang="en-US" sz="1400">
                <a:latin typeface="Arial" charset="0"/>
              </a:rPr>
              <a:t>a</a:t>
            </a:r>
          </a:p>
        </p:txBody>
      </p:sp>
      <p:grpSp>
        <p:nvGrpSpPr>
          <p:cNvPr id="13" name="Group 55"/>
          <p:cNvGrpSpPr>
            <a:grpSpLocks/>
          </p:cNvGrpSpPr>
          <p:nvPr/>
        </p:nvGrpSpPr>
        <p:grpSpPr bwMode="auto">
          <a:xfrm>
            <a:off x="2362200" y="561975"/>
            <a:ext cx="1143000" cy="1295400"/>
            <a:chOff x="1644" y="96"/>
            <a:chExt cx="720" cy="816"/>
          </a:xfrm>
        </p:grpSpPr>
        <p:sp>
          <p:nvSpPr>
            <p:cNvPr id="40032" name="Line 56"/>
            <p:cNvSpPr>
              <a:spLocks noChangeShapeType="1"/>
            </p:cNvSpPr>
            <p:nvPr/>
          </p:nvSpPr>
          <p:spPr bwMode="auto">
            <a:xfrm>
              <a:off x="2364" y="96"/>
              <a:ext cx="0" cy="810"/>
            </a:xfrm>
            <a:prstGeom prst="line">
              <a:avLst/>
            </a:prstGeom>
            <a:noFill/>
            <a:ln w="28575">
              <a:solidFill>
                <a:srgbClr val="FF0066"/>
              </a:solidFill>
              <a:round/>
              <a:headEnd/>
              <a:tailEnd/>
            </a:ln>
          </p:spPr>
          <p:txBody>
            <a:bodyPr/>
            <a:lstStyle/>
            <a:p>
              <a:endParaRPr lang="en-US"/>
            </a:p>
          </p:txBody>
        </p:sp>
        <p:sp>
          <p:nvSpPr>
            <p:cNvPr id="40033" name="Line 57"/>
            <p:cNvSpPr>
              <a:spLocks noChangeShapeType="1"/>
            </p:cNvSpPr>
            <p:nvPr/>
          </p:nvSpPr>
          <p:spPr bwMode="auto">
            <a:xfrm>
              <a:off x="1644" y="912"/>
              <a:ext cx="720" cy="0"/>
            </a:xfrm>
            <a:prstGeom prst="line">
              <a:avLst/>
            </a:prstGeom>
            <a:noFill/>
            <a:ln w="28575">
              <a:solidFill>
                <a:srgbClr val="FF0066"/>
              </a:solidFill>
              <a:round/>
              <a:headEnd/>
              <a:tailEnd/>
            </a:ln>
          </p:spPr>
          <p:txBody>
            <a:bodyPr/>
            <a:lstStyle/>
            <a:p>
              <a:endParaRPr lang="en-US"/>
            </a:p>
          </p:txBody>
        </p:sp>
      </p:grpSp>
      <p:sp>
        <p:nvSpPr>
          <p:cNvPr id="728122" name="Text Box 58"/>
          <p:cNvSpPr txBox="1">
            <a:spLocks noChangeArrowheads="1"/>
          </p:cNvSpPr>
          <p:nvPr/>
        </p:nvSpPr>
        <p:spPr bwMode="auto">
          <a:xfrm>
            <a:off x="2555875" y="496888"/>
            <a:ext cx="303213" cy="304800"/>
          </a:xfrm>
          <a:prstGeom prst="rect">
            <a:avLst/>
          </a:prstGeom>
          <a:noFill/>
          <a:ln w="9525">
            <a:noFill/>
            <a:miter lim="800000"/>
            <a:headEnd/>
            <a:tailEnd/>
          </a:ln>
        </p:spPr>
        <p:txBody>
          <a:bodyPr wrap="none">
            <a:spAutoFit/>
          </a:bodyPr>
          <a:lstStyle/>
          <a:p>
            <a:r>
              <a:rPr lang="en-US" altLang="en-US" sz="1400">
                <a:latin typeface="Arial" charset="0"/>
              </a:rPr>
              <a:t>A</a:t>
            </a:r>
          </a:p>
        </p:txBody>
      </p:sp>
      <p:sp>
        <p:nvSpPr>
          <p:cNvPr id="39969" name="Rectangle 59"/>
          <p:cNvSpPr>
            <a:spLocks noChangeArrowheads="1"/>
          </p:cNvSpPr>
          <p:nvPr/>
        </p:nvSpPr>
        <p:spPr bwMode="auto">
          <a:xfrm>
            <a:off x="1295400" y="3124200"/>
            <a:ext cx="3886200" cy="3048000"/>
          </a:xfrm>
          <a:prstGeom prst="rect">
            <a:avLst/>
          </a:prstGeom>
          <a:solidFill>
            <a:srgbClr val="FFFF99"/>
          </a:solidFill>
          <a:ln w="9525">
            <a:solidFill>
              <a:schemeClr val="tx1"/>
            </a:solidFill>
            <a:miter lim="800000"/>
            <a:headEnd/>
            <a:tailEnd/>
          </a:ln>
        </p:spPr>
        <p:txBody>
          <a:bodyPr wrap="none" anchor="ctr"/>
          <a:lstStyle/>
          <a:p>
            <a:endParaRPr lang="en-US" altLang="en-US">
              <a:latin typeface="Calibri" pitchFamily="34" charset="0"/>
            </a:endParaRPr>
          </a:p>
        </p:txBody>
      </p:sp>
      <p:grpSp>
        <p:nvGrpSpPr>
          <p:cNvPr id="14" name="Group 60"/>
          <p:cNvGrpSpPr>
            <a:grpSpLocks/>
          </p:cNvGrpSpPr>
          <p:nvPr/>
        </p:nvGrpSpPr>
        <p:grpSpPr bwMode="auto">
          <a:xfrm>
            <a:off x="2003425" y="3238500"/>
            <a:ext cx="1952625" cy="2362200"/>
            <a:chOff x="1458" y="2064"/>
            <a:chExt cx="1230" cy="1488"/>
          </a:xfrm>
        </p:grpSpPr>
        <p:sp>
          <p:nvSpPr>
            <p:cNvPr id="40030" name="Line 61"/>
            <p:cNvSpPr>
              <a:spLocks noChangeShapeType="1"/>
            </p:cNvSpPr>
            <p:nvPr/>
          </p:nvSpPr>
          <p:spPr bwMode="auto">
            <a:xfrm flipH="1" flipV="1">
              <a:off x="1458" y="2832"/>
              <a:ext cx="1230" cy="0"/>
            </a:xfrm>
            <a:prstGeom prst="line">
              <a:avLst/>
            </a:prstGeom>
            <a:noFill/>
            <a:ln w="19050">
              <a:solidFill>
                <a:schemeClr val="accent1"/>
              </a:solidFill>
              <a:round/>
              <a:headEnd/>
              <a:tailEnd/>
            </a:ln>
          </p:spPr>
          <p:txBody>
            <a:bodyPr/>
            <a:lstStyle/>
            <a:p>
              <a:endParaRPr lang="en-US"/>
            </a:p>
          </p:txBody>
        </p:sp>
        <p:sp>
          <p:nvSpPr>
            <p:cNvPr id="40031" name="Line 62"/>
            <p:cNvSpPr>
              <a:spLocks noChangeShapeType="1"/>
            </p:cNvSpPr>
            <p:nvPr/>
          </p:nvSpPr>
          <p:spPr bwMode="auto">
            <a:xfrm flipH="1" flipV="1">
              <a:off x="2256" y="2064"/>
              <a:ext cx="0" cy="1488"/>
            </a:xfrm>
            <a:prstGeom prst="line">
              <a:avLst/>
            </a:prstGeom>
            <a:noFill/>
            <a:ln w="19050">
              <a:solidFill>
                <a:schemeClr val="accent1"/>
              </a:solidFill>
              <a:round/>
              <a:headEnd/>
              <a:tailEnd/>
            </a:ln>
          </p:spPr>
          <p:txBody>
            <a:bodyPr/>
            <a:lstStyle/>
            <a:p>
              <a:endParaRPr lang="en-US"/>
            </a:p>
          </p:txBody>
        </p:sp>
      </p:grpSp>
      <p:sp>
        <p:nvSpPr>
          <p:cNvPr id="728127" name="Oval 63"/>
          <p:cNvSpPr>
            <a:spLocks noChangeArrowheads="1"/>
          </p:cNvSpPr>
          <p:nvPr/>
        </p:nvSpPr>
        <p:spPr bwMode="auto">
          <a:xfrm flipH="1" flipV="1">
            <a:off x="2427288" y="5219700"/>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sp>
        <p:nvSpPr>
          <p:cNvPr id="728128" name="Oval 64"/>
          <p:cNvSpPr>
            <a:spLocks noChangeArrowheads="1"/>
          </p:cNvSpPr>
          <p:nvPr/>
        </p:nvSpPr>
        <p:spPr bwMode="auto">
          <a:xfrm flipH="1" flipV="1">
            <a:off x="3232150" y="5224463"/>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sp>
        <p:nvSpPr>
          <p:cNvPr id="728129" name="Oval 65"/>
          <p:cNvSpPr>
            <a:spLocks noChangeArrowheads="1"/>
          </p:cNvSpPr>
          <p:nvPr/>
        </p:nvSpPr>
        <p:spPr bwMode="auto">
          <a:xfrm flipH="1" flipV="1">
            <a:off x="2436813" y="4429125"/>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sp>
        <p:nvSpPr>
          <p:cNvPr id="728130" name="Oval 66"/>
          <p:cNvSpPr>
            <a:spLocks noChangeArrowheads="1"/>
          </p:cNvSpPr>
          <p:nvPr/>
        </p:nvSpPr>
        <p:spPr bwMode="auto">
          <a:xfrm flipH="1" flipV="1">
            <a:off x="3232150" y="3576638"/>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grpSp>
        <p:nvGrpSpPr>
          <p:cNvPr id="15" name="Group 67"/>
          <p:cNvGrpSpPr>
            <a:grpSpLocks/>
          </p:cNvGrpSpPr>
          <p:nvPr/>
        </p:nvGrpSpPr>
        <p:grpSpPr bwMode="auto">
          <a:xfrm>
            <a:off x="4003675" y="4352925"/>
            <a:ext cx="1171575" cy="228600"/>
            <a:chOff x="4992" y="750"/>
            <a:chExt cx="738" cy="144"/>
          </a:xfrm>
        </p:grpSpPr>
        <p:sp>
          <p:nvSpPr>
            <p:cNvPr id="40028" name="AutoShape 68"/>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40029" name="Text Box 69"/>
            <p:cNvSpPr txBox="1">
              <a:spLocks noChangeArrowheads="1"/>
            </p:cNvSpPr>
            <p:nvPr/>
          </p:nvSpPr>
          <p:spPr bwMode="auto">
            <a:xfrm>
              <a:off x="5210" y="750"/>
              <a:ext cx="520" cy="144"/>
            </a:xfrm>
            <a:prstGeom prst="rect">
              <a:avLst/>
            </a:prstGeom>
            <a:noFill/>
            <a:ln w="9525">
              <a:noFill/>
              <a:miter lim="800000"/>
              <a:headEnd/>
              <a:tailEnd/>
            </a:ln>
          </p:spPr>
          <p:txBody>
            <a:bodyPr wrap="none">
              <a:spAutoFit/>
            </a:bodyPr>
            <a:lstStyle/>
            <a:p>
              <a:r>
                <a:rPr lang="en-US" altLang="en-US" sz="900">
                  <a:latin typeface="Arial" charset="0"/>
                </a:rPr>
                <a:t>OBSERVER</a:t>
              </a:r>
            </a:p>
          </p:txBody>
        </p:sp>
      </p:grpSp>
      <p:grpSp>
        <p:nvGrpSpPr>
          <p:cNvPr id="16" name="Group 70"/>
          <p:cNvGrpSpPr>
            <a:grpSpLocks/>
          </p:cNvGrpSpPr>
          <p:nvPr/>
        </p:nvGrpSpPr>
        <p:grpSpPr bwMode="auto">
          <a:xfrm flipH="1" flipV="1">
            <a:off x="2584450" y="3543300"/>
            <a:ext cx="730250" cy="1035050"/>
            <a:chOff x="3909" y="760"/>
            <a:chExt cx="528" cy="748"/>
          </a:xfrm>
        </p:grpSpPr>
        <p:sp>
          <p:nvSpPr>
            <p:cNvPr id="40026" name="Arc 71"/>
            <p:cNvSpPr>
              <a:spLocks/>
            </p:cNvSpPr>
            <p:nvPr/>
          </p:nvSpPr>
          <p:spPr bwMode="auto">
            <a:xfrm rot="7060958">
              <a:off x="3799" y="870"/>
              <a:ext cx="748" cy="528"/>
            </a:xfrm>
            <a:custGeom>
              <a:avLst/>
              <a:gdLst>
                <a:gd name="T0" fmla="*/ 0 w 30614"/>
                <a:gd name="T1" fmla="*/ 0 h 21600"/>
                <a:gd name="T2" fmla="*/ 0 w 30614"/>
                <a:gd name="T3" fmla="*/ 0 h 21600"/>
                <a:gd name="T4" fmla="*/ 0 w 30614"/>
                <a:gd name="T5" fmla="*/ 0 h 21600"/>
                <a:gd name="T6" fmla="*/ 0 60000 65536"/>
                <a:gd name="T7" fmla="*/ 0 60000 65536"/>
                <a:gd name="T8" fmla="*/ 0 60000 65536"/>
                <a:gd name="T9" fmla="*/ 0 w 30614"/>
                <a:gd name="T10" fmla="*/ 0 h 21600"/>
                <a:gd name="T11" fmla="*/ 30614 w 30614"/>
                <a:gd name="T12" fmla="*/ 21600 h 21600"/>
              </a:gdLst>
              <a:ahLst/>
              <a:cxnLst>
                <a:cxn ang="T6">
                  <a:pos x="T0" y="T1"/>
                </a:cxn>
                <a:cxn ang="T7">
                  <a:pos x="T2" y="T3"/>
                </a:cxn>
                <a:cxn ang="T8">
                  <a:pos x="T4" y="T5"/>
                </a:cxn>
              </a:cxnLst>
              <a:rect l="T9" t="T10" r="T11" b="T12"/>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lnTo>
                    <a:pt x="-1" y="3244"/>
                  </a:lnTo>
                  <a:close/>
                </a:path>
              </a:pathLst>
            </a:custGeom>
            <a:noFill/>
            <a:ln w="9525">
              <a:solidFill>
                <a:srgbClr val="FF00FF"/>
              </a:solidFill>
              <a:round/>
              <a:headEnd/>
              <a:tailEnd/>
            </a:ln>
          </p:spPr>
          <p:txBody>
            <a:bodyPr wrap="none" anchor="ctr"/>
            <a:lstStyle/>
            <a:p>
              <a:endParaRPr lang="en-US"/>
            </a:p>
          </p:txBody>
        </p:sp>
        <p:sp>
          <p:nvSpPr>
            <p:cNvPr id="40027" name="Line 72"/>
            <p:cNvSpPr>
              <a:spLocks noChangeShapeType="1"/>
            </p:cNvSpPr>
            <p:nvPr/>
          </p:nvSpPr>
          <p:spPr bwMode="auto">
            <a:xfrm flipH="1">
              <a:off x="4320" y="1248"/>
              <a:ext cx="77" cy="96"/>
            </a:xfrm>
            <a:prstGeom prst="line">
              <a:avLst/>
            </a:prstGeom>
            <a:noFill/>
            <a:ln w="9525">
              <a:solidFill>
                <a:srgbClr val="FF00FF"/>
              </a:solidFill>
              <a:round/>
              <a:headEnd/>
              <a:tailEnd type="triangle" w="med" len="med"/>
            </a:ln>
          </p:spPr>
          <p:txBody>
            <a:bodyPr/>
            <a:lstStyle/>
            <a:p>
              <a:endParaRPr lang="en-US"/>
            </a:p>
          </p:txBody>
        </p:sp>
      </p:grpSp>
      <p:grpSp>
        <p:nvGrpSpPr>
          <p:cNvPr id="17" name="Group 73"/>
          <p:cNvGrpSpPr>
            <a:grpSpLocks/>
          </p:cNvGrpSpPr>
          <p:nvPr/>
        </p:nvGrpSpPr>
        <p:grpSpPr bwMode="auto">
          <a:xfrm rot="5400000">
            <a:off x="2024857" y="4782343"/>
            <a:ext cx="838200" cy="74613"/>
            <a:chOff x="3984" y="384"/>
            <a:chExt cx="528" cy="0"/>
          </a:xfrm>
        </p:grpSpPr>
        <p:sp>
          <p:nvSpPr>
            <p:cNvPr id="40024" name="Line 74"/>
            <p:cNvSpPr>
              <a:spLocks noChangeShapeType="1"/>
            </p:cNvSpPr>
            <p:nvPr/>
          </p:nvSpPr>
          <p:spPr bwMode="auto">
            <a:xfrm flipH="1">
              <a:off x="3984" y="384"/>
              <a:ext cx="528" cy="0"/>
            </a:xfrm>
            <a:prstGeom prst="line">
              <a:avLst/>
            </a:prstGeom>
            <a:noFill/>
            <a:ln w="9525">
              <a:solidFill>
                <a:srgbClr val="FF00FF"/>
              </a:solidFill>
              <a:round/>
              <a:headEnd/>
              <a:tailEnd/>
            </a:ln>
          </p:spPr>
          <p:txBody>
            <a:bodyPr/>
            <a:lstStyle/>
            <a:p>
              <a:endParaRPr lang="en-US"/>
            </a:p>
          </p:txBody>
        </p:sp>
        <p:sp>
          <p:nvSpPr>
            <p:cNvPr id="40025" name="Line 75"/>
            <p:cNvSpPr>
              <a:spLocks noChangeShapeType="1"/>
            </p:cNvSpPr>
            <p:nvPr/>
          </p:nvSpPr>
          <p:spPr bwMode="auto">
            <a:xfrm flipH="1">
              <a:off x="4182" y="384"/>
              <a:ext cx="144" cy="0"/>
            </a:xfrm>
            <a:prstGeom prst="line">
              <a:avLst/>
            </a:prstGeom>
            <a:noFill/>
            <a:ln w="9525">
              <a:solidFill>
                <a:srgbClr val="FF00FF"/>
              </a:solidFill>
              <a:round/>
              <a:headEnd/>
              <a:tailEnd type="triangle" w="med" len="med"/>
            </a:ln>
          </p:spPr>
          <p:txBody>
            <a:bodyPr/>
            <a:lstStyle/>
            <a:p>
              <a:endParaRPr lang="en-US"/>
            </a:p>
          </p:txBody>
        </p:sp>
      </p:grpSp>
      <p:grpSp>
        <p:nvGrpSpPr>
          <p:cNvPr id="18" name="Group 76"/>
          <p:cNvGrpSpPr>
            <a:grpSpLocks/>
          </p:cNvGrpSpPr>
          <p:nvPr/>
        </p:nvGrpSpPr>
        <p:grpSpPr bwMode="auto">
          <a:xfrm flipH="1">
            <a:off x="2470150" y="5267325"/>
            <a:ext cx="838200" cy="0"/>
            <a:chOff x="3984" y="384"/>
            <a:chExt cx="528" cy="0"/>
          </a:xfrm>
        </p:grpSpPr>
        <p:sp>
          <p:nvSpPr>
            <p:cNvPr id="40022" name="Line 77"/>
            <p:cNvSpPr>
              <a:spLocks noChangeShapeType="1"/>
            </p:cNvSpPr>
            <p:nvPr/>
          </p:nvSpPr>
          <p:spPr bwMode="auto">
            <a:xfrm flipH="1">
              <a:off x="3984" y="384"/>
              <a:ext cx="528" cy="0"/>
            </a:xfrm>
            <a:prstGeom prst="line">
              <a:avLst/>
            </a:prstGeom>
            <a:noFill/>
            <a:ln w="9525">
              <a:solidFill>
                <a:srgbClr val="FF00FF"/>
              </a:solidFill>
              <a:round/>
              <a:headEnd/>
              <a:tailEnd/>
            </a:ln>
          </p:spPr>
          <p:txBody>
            <a:bodyPr/>
            <a:lstStyle/>
            <a:p>
              <a:endParaRPr lang="en-US"/>
            </a:p>
          </p:txBody>
        </p:sp>
        <p:sp>
          <p:nvSpPr>
            <p:cNvPr id="40023" name="Line 78"/>
            <p:cNvSpPr>
              <a:spLocks noChangeShapeType="1"/>
            </p:cNvSpPr>
            <p:nvPr/>
          </p:nvSpPr>
          <p:spPr bwMode="auto">
            <a:xfrm flipH="1">
              <a:off x="4182" y="384"/>
              <a:ext cx="144" cy="0"/>
            </a:xfrm>
            <a:prstGeom prst="line">
              <a:avLst/>
            </a:prstGeom>
            <a:noFill/>
            <a:ln w="9525">
              <a:solidFill>
                <a:srgbClr val="FF00FF"/>
              </a:solidFill>
              <a:round/>
              <a:headEnd/>
              <a:tailEnd type="triangle" w="med" len="med"/>
            </a:ln>
          </p:spPr>
          <p:txBody>
            <a:bodyPr/>
            <a:lstStyle/>
            <a:p>
              <a:endParaRPr lang="en-US"/>
            </a:p>
          </p:txBody>
        </p:sp>
      </p:grpSp>
      <p:sp>
        <p:nvSpPr>
          <p:cNvPr id="728143" name="Text Box 79"/>
          <p:cNvSpPr txBox="1">
            <a:spLocks noChangeArrowheads="1"/>
          </p:cNvSpPr>
          <p:nvPr/>
        </p:nvSpPr>
        <p:spPr bwMode="auto">
          <a:xfrm>
            <a:off x="3270250" y="3467100"/>
            <a:ext cx="282575" cy="304800"/>
          </a:xfrm>
          <a:prstGeom prst="rect">
            <a:avLst/>
          </a:prstGeom>
          <a:noFill/>
          <a:ln w="9525">
            <a:noFill/>
            <a:miter lim="800000"/>
            <a:headEnd/>
            <a:tailEnd/>
          </a:ln>
        </p:spPr>
        <p:txBody>
          <a:bodyPr wrap="none">
            <a:spAutoFit/>
          </a:bodyPr>
          <a:lstStyle/>
          <a:p>
            <a:r>
              <a:rPr lang="en-US" altLang="en-US" sz="1400">
                <a:solidFill>
                  <a:schemeClr val="accent2"/>
                </a:solidFill>
                <a:latin typeface="Arial" charset="0"/>
              </a:rPr>
              <a:t>a</a:t>
            </a:r>
          </a:p>
        </p:txBody>
      </p:sp>
      <p:sp>
        <p:nvSpPr>
          <p:cNvPr id="728144" name="Text Box 80"/>
          <p:cNvSpPr txBox="1">
            <a:spLocks noChangeArrowheads="1"/>
          </p:cNvSpPr>
          <p:nvPr/>
        </p:nvSpPr>
        <p:spPr bwMode="auto">
          <a:xfrm>
            <a:off x="3270250" y="5086350"/>
            <a:ext cx="322263" cy="304800"/>
          </a:xfrm>
          <a:prstGeom prst="rect">
            <a:avLst/>
          </a:prstGeom>
          <a:noFill/>
          <a:ln w="9525">
            <a:noFill/>
            <a:miter lim="800000"/>
            <a:headEnd/>
            <a:tailEnd/>
          </a:ln>
        </p:spPr>
        <p:txBody>
          <a:bodyPr wrap="none">
            <a:spAutoFit/>
          </a:bodyPr>
          <a:lstStyle/>
          <a:p>
            <a:r>
              <a:rPr lang="en-US" altLang="en-US" sz="1400">
                <a:solidFill>
                  <a:schemeClr val="accent2"/>
                </a:solidFill>
                <a:latin typeface="Arial" charset="0"/>
              </a:rPr>
              <a:t>a’</a:t>
            </a:r>
          </a:p>
        </p:txBody>
      </p:sp>
      <p:sp>
        <p:nvSpPr>
          <p:cNvPr id="39981" name="Text Box 81"/>
          <p:cNvSpPr txBox="1">
            <a:spLocks noChangeArrowheads="1"/>
          </p:cNvSpPr>
          <p:nvPr/>
        </p:nvSpPr>
        <p:spPr bwMode="auto">
          <a:xfrm>
            <a:off x="3863975" y="3402013"/>
            <a:ext cx="184150" cy="304800"/>
          </a:xfrm>
          <a:prstGeom prst="rect">
            <a:avLst/>
          </a:prstGeom>
          <a:noFill/>
          <a:ln w="9525">
            <a:noFill/>
            <a:miter lim="800000"/>
            <a:headEnd/>
            <a:tailEnd/>
          </a:ln>
        </p:spPr>
        <p:txBody>
          <a:bodyPr wrap="none">
            <a:spAutoFit/>
          </a:bodyPr>
          <a:lstStyle/>
          <a:p>
            <a:endParaRPr lang="en-US" altLang="en-US" sz="1400">
              <a:latin typeface="Arial" charset="0"/>
            </a:endParaRPr>
          </a:p>
        </p:txBody>
      </p:sp>
      <p:sp>
        <p:nvSpPr>
          <p:cNvPr id="728146" name="Text Box 82"/>
          <p:cNvSpPr txBox="1">
            <a:spLocks noChangeArrowheads="1"/>
          </p:cNvSpPr>
          <p:nvPr/>
        </p:nvSpPr>
        <p:spPr bwMode="auto">
          <a:xfrm>
            <a:off x="1401763" y="5451475"/>
            <a:ext cx="1563687" cy="517525"/>
          </a:xfrm>
          <a:prstGeom prst="rect">
            <a:avLst/>
          </a:prstGeom>
          <a:noFill/>
          <a:ln w="9525">
            <a:noFill/>
            <a:miter lim="800000"/>
            <a:headEnd/>
            <a:tailEnd/>
          </a:ln>
        </p:spPr>
        <p:txBody>
          <a:bodyPr wrap="none">
            <a:spAutoFit/>
          </a:bodyPr>
          <a:lstStyle/>
          <a:p>
            <a:pPr algn="ctr"/>
            <a:r>
              <a:rPr lang="en-US" altLang="en-US" sz="1400">
                <a:solidFill>
                  <a:schemeClr val="accent2"/>
                </a:solidFill>
                <a:latin typeface="Arial" charset="0"/>
              </a:rPr>
              <a:t>POINT A IN</a:t>
            </a:r>
          </a:p>
          <a:p>
            <a:pPr algn="ctr"/>
            <a:r>
              <a:rPr lang="en-US" altLang="en-US" sz="1400">
                <a:solidFill>
                  <a:schemeClr val="accent2"/>
                </a:solidFill>
                <a:latin typeface="Arial" charset="0"/>
              </a:rPr>
              <a:t>3</a:t>
            </a:r>
            <a:r>
              <a:rPr lang="en-US" altLang="en-US" sz="1400" baseline="30000">
                <a:solidFill>
                  <a:schemeClr val="accent2"/>
                </a:solidFill>
                <a:latin typeface="Arial" charset="0"/>
              </a:rPr>
              <a:t>RD</a:t>
            </a:r>
            <a:r>
              <a:rPr lang="en-US" altLang="en-US" sz="1400">
                <a:solidFill>
                  <a:schemeClr val="accent2"/>
                </a:solidFill>
                <a:latin typeface="Arial" charset="0"/>
              </a:rPr>
              <a:t>  QUADRANT</a:t>
            </a:r>
          </a:p>
        </p:txBody>
      </p:sp>
      <p:grpSp>
        <p:nvGrpSpPr>
          <p:cNvPr id="19" name="Group 83"/>
          <p:cNvGrpSpPr>
            <a:grpSpLocks/>
          </p:cNvGrpSpPr>
          <p:nvPr/>
        </p:nvGrpSpPr>
        <p:grpSpPr bwMode="auto">
          <a:xfrm>
            <a:off x="2127250" y="4438650"/>
            <a:ext cx="1143000" cy="1447800"/>
            <a:chOff x="1536" y="2820"/>
            <a:chExt cx="720" cy="912"/>
          </a:xfrm>
        </p:grpSpPr>
        <p:sp>
          <p:nvSpPr>
            <p:cNvPr id="40020" name="Line 84"/>
            <p:cNvSpPr>
              <a:spLocks noChangeShapeType="1"/>
            </p:cNvSpPr>
            <p:nvPr/>
          </p:nvSpPr>
          <p:spPr bwMode="auto">
            <a:xfrm>
              <a:off x="1536" y="2832"/>
              <a:ext cx="720" cy="0"/>
            </a:xfrm>
            <a:prstGeom prst="line">
              <a:avLst/>
            </a:prstGeom>
            <a:noFill/>
            <a:ln w="28575">
              <a:solidFill>
                <a:srgbClr val="FF0066"/>
              </a:solidFill>
              <a:round/>
              <a:headEnd/>
              <a:tailEnd/>
            </a:ln>
          </p:spPr>
          <p:txBody>
            <a:bodyPr/>
            <a:lstStyle/>
            <a:p>
              <a:endParaRPr lang="en-US"/>
            </a:p>
          </p:txBody>
        </p:sp>
        <p:sp>
          <p:nvSpPr>
            <p:cNvPr id="40021" name="Line 85"/>
            <p:cNvSpPr>
              <a:spLocks noChangeShapeType="1"/>
            </p:cNvSpPr>
            <p:nvPr/>
          </p:nvSpPr>
          <p:spPr bwMode="auto">
            <a:xfrm>
              <a:off x="2256" y="2820"/>
              <a:ext cx="0" cy="912"/>
            </a:xfrm>
            <a:prstGeom prst="line">
              <a:avLst/>
            </a:prstGeom>
            <a:noFill/>
            <a:ln w="28575">
              <a:solidFill>
                <a:srgbClr val="FF0066"/>
              </a:solidFill>
              <a:round/>
              <a:headEnd/>
              <a:tailEnd/>
            </a:ln>
          </p:spPr>
          <p:txBody>
            <a:bodyPr/>
            <a:lstStyle/>
            <a:p>
              <a:endParaRPr lang="en-US"/>
            </a:p>
          </p:txBody>
        </p:sp>
      </p:grpSp>
      <p:grpSp>
        <p:nvGrpSpPr>
          <p:cNvPr id="20" name="Group 86"/>
          <p:cNvGrpSpPr>
            <a:grpSpLocks/>
          </p:cNvGrpSpPr>
          <p:nvPr/>
        </p:nvGrpSpPr>
        <p:grpSpPr bwMode="auto">
          <a:xfrm>
            <a:off x="1898650" y="4210050"/>
            <a:ext cx="1574800" cy="1866900"/>
            <a:chOff x="1392" y="2676"/>
            <a:chExt cx="992" cy="1176"/>
          </a:xfrm>
        </p:grpSpPr>
        <p:sp>
          <p:nvSpPr>
            <p:cNvPr id="40018" name="Text Box 87"/>
            <p:cNvSpPr txBox="1">
              <a:spLocks noChangeArrowheads="1"/>
            </p:cNvSpPr>
            <p:nvPr/>
          </p:nvSpPr>
          <p:spPr bwMode="auto">
            <a:xfrm>
              <a:off x="1392" y="2676"/>
              <a:ext cx="272" cy="192"/>
            </a:xfrm>
            <a:prstGeom prst="rect">
              <a:avLst/>
            </a:prstGeom>
            <a:noFill/>
            <a:ln w="9525">
              <a:noFill/>
              <a:miter lim="800000"/>
              <a:headEnd/>
              <a:tailEnd/>
            </a:ln>
          </p:spPr>
          <p:txBody>
            <a:bodyPr wrap="none">
              <a:spAutoFit/>
            </a:bodyPr>
            <a:lstStyle/>
            <a:p>
              <a:r>
                <a:rPr lang="en-US" altLang="en-US" sz="1400">
                  <a:latin typeface="Arial" charset="0"/>
                </a:rPr>
                <a:t>HP</a:t>
              </a:r>
            </a:p>
          </p:txBody>
        </p:sp>
        <p:sp>
          <p:nvSpPr>
            <p:cNvPr id="40019" name="Text Box 88"/>
            <p:cNvSpPr txBox="1">
              <a:spLocks noChangeArrowheads="1"/>
            </p:cNvSpPr>
            <p:nvPr/>
          </p:nvSpPr>
          <p:spPr bwMode="auto">
            <a:xfrm>
              <a:off x="2118" y="3660"/>
              <a:ext cx="266" cy="192"/>
            </a:xfrm>
            <a:prstGeom prst="rect">
              <a:avLst/>
            </a:prstGeom>
            <a:noFill/>
            <a:ln w="9525">
              <a:noFill/>
              <a:miter lim="800000"/>
              <a:headEnd/>
              <a:tailEnd/>
            </a:ln>
          </p:spPr>
          <p:txBody>
            <a:bodyPr wrap="none">
              <a:spAutoFit/>
            </a:bodyPr>
            <a:lstStyle/>
            <a:p>
              <a:r>
                <a:rPr lang="en-US" altLang="en-US" sz="1400">
                  <a:latin typeface="Arial" charset="0"/>
                </a:rPr>
                <a:t>VP</a:t>
              </a:r>
            </a:p>
          </p:txBody>
        </p:sp>
      </p:grpSp>
      <p:sp>
        <p:nvSpPr>
          <p:cNvPr id="728153" name="Text Box 89"/>
          <p:cNvSpPr txBox="1">
            <a:spLocks noChangeArrowheads="1"/>
          </p:cNvSpPr>
          <p:nvPr/>
        </p:nvSpPr>
        <p:spPr bwMode="auto">
          <a:xfrm>
            <a:off x="2384425" y="5229225"/>
            <a:ext cx="303213" cy="304800"/>
          </a:xfrm>
          <a:prstGeom prst="rect">
            <a:avLst/>
          </a:prstGeom>
          <a:noFill/>
          <a:ln w="9525">
            <a:noFill/>
            <a:miter lim="800000"/>
            <a:headEnd/>
            <a:tailEnd/>
          </a:ln>
        </p:spPr>
        <p:txBody>
          <a:bodyPr wrap="none">
            <a:spAutoFit/>
          </a:bodyPr>
          <a:lstStyle/>
          <a:p>
            <a:r>
              <a:rPr lang="en-US" altLang="en-US" sz="1400">
                <a:latin typeface="Arial" charset="0"/>
              </a:rPr>
              <a:t>A</a:t>
            </a:r>
          </a:p>
        </p:txBody>
      </p:sp>
      <p:sp>
        <p:nvSpPr>
          <p:cNvPr id="39986" name="Rectangle 90"/>
          <p:cNvSpPr>
            <a:spLocks noChangeArrowheads="1"/>
          </p:cNvSpPr>
          <p:nvPr/>
        </p:nvSpPr>
        <p:spPr bwMode="auto">
          <a:xfrm>
            <a:off x="5257800" y="3124200"/>
            <a:ext cx="3886200" cy="3048000"/>
          </a:xfrm>
          <a:prstGeom prst="rect">
            <a:avLst/>
          </a:prstGeom>
          <a:solidFill>
            <a:srgbClr val="FFFF99"/>
          </a:solidFill>
          <a:ln w="9525">
            <a:solidFill>
              <a:schemeClr val="tx1"/>
            </a:solidFill>
            <a:miter lim="800000"/>
            <a:headEnd/>
            <a:tailEnd/>
          </a:ln>
        </p:spPr>
        <p:txBody>
          <a:bodyPr wrap="none" anchor="ctr"/>
          <a:lstStyle/>
          <a:p>
            <a:endParaRPr lang="en-US" altLang="en-US">
              <a:latin typeface="Calibri" pitchFamily="34" charset="0"/>
            </a:endParaRPr>
          </a:p>
        </p:txBody>
      </p:sp>
      <p:grpSp>
        <p:nvGrpSpPr>
          <p:cNvPr id="21" name="Group 91"/>
          <p:cNvGrpSpPr>
            <a:grpSpLocks/>
          </p:cNvGrpSpPr>
          <p:nvPr/>
        </p:nvGrpSpPr>
        <p:grpSpPr bwMode="auto">
          <a:xfrm>
            <a:off x="5829300" y="3390900"/>
            <a:ext cx="1828800" cy="2362200"/>
            <a:chOff x="3744" y="2244"/>
            <a:chExt cx="1152" cy="1488"/>
          </a:xfrm>
        </p:grpSpPr>
        <p:sp>
          <p:nvSpPr>
            <p:cNvPr id="40016" name="Line 92"/>
            <p:cNvSpPr>
              <a:spLocks noChangeShapeType="1"/>
            </p:cNvSpPr>
            <p:nvPr/>
          </p:nvSpPr>
          <p:spPr bwMode="auto">
            <a:xfrm flipH="1" flipV="1">
              <a:off x="3744" y="2850"/>
              <a:ext cx="1152" cy="0"/>
            </a:xfrm>
            <a:prstGeom prst="line">
              <a:avLst/>
            </a:prstGeom>
            <a:noFill/>
            <a:ln w="19050">
              <a:solidFill>
                <a:schemeClr val="accent1"/>
              </a:solidFill>
              <a:round/>
              <a:headEnd/>
              <a:tailEnd/>
            </a:ln>
          </p:spPr>
          <p:txBody>
            <a:bodyPr/>
            <a:lstStyle/>
            <a:p>
              <a:endParaRPr lang="en-US"/>
            </a:p>
          </p:txBody>
        </p:sp>
        <p:sp>
          <p:nvSpPr>
            <p:cNvPr id="40017" name="Line 93"/>
            <p:cNvSpPr>
              <a:spLocks noChangeShapeType="1"/>
            </p:cNvSpPr>
            <p:nvPr/>
          </p:nvSpPr>
          <p:spPr bwMode="auto">
            <a:xfrm flipH="1" flipV="1">
              <a:off x="4164" y="2244"/>
              <a:ext cx="0" cy="1488"/>
            </a:xfrm>
            <a:prstGeom prst="line">
              <a:avLst/>
            </a:prstGeom>
            <a:noFill/>
            <a:ln w="19050">
              <a:solidFill>
                <a:schemeClr val="accent1"/>
              </a:solidFill>
              <a:round/>
              <a:headEnd/>
              <a:tailEnd/>
            </a:ln>
          </p:spPr>
          <p:txBody>
            <a:bodyPr/>
            <a:lstStyle/>
            <a:p>
              <a:endParaRPr lang="en-US"/>
            </a:p>
          </p:txBody>
        </p:sp>
      </p:grpSp>
      <p:sp>
        <p:nvSpPr>
          <p:cNvPr id="728158" name="Oval 94"/>
          <p:cNvSpPr>
            <a:spLocks noChangeArrowheads="1"/>
          </p:cNvSpPr>
          <p:nvPr/>
        </p:nvSpPr>
        <p:spPr bwMode="auto">
          <a:xfrm flipH="1" flipV="1">
            <a:off x="7196138" y="5419725"/>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sp>
        <p:nvSpPr>
          <p:cNvPr id="728159" name="Oval 95"/>
          <p:cNvSpPr>
            <a:spLocks noChangeArrowheads="1"/>
          </p:cNvSpPr>
          <p:nvPr/>
        </p:nvSpPr>
        <p:spPr bwMode="auto">
          <a:xfrm flipH="1" flipV="1">
            <a:off x="6443663" y="5043488"/>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sp>
        <p:nvSpPr>
          <p:cNvPr id="728160" name="Oval 96"/>
          <p:cNvSpPr>
            <a:spLocks noChangeArrowheads="1"/>
          </p:cNvSpPr>
          <p:nvPr/>
        </p:nvSpPr>
        <p:spPr bwMode="auto">
          <a:xfrm flipH="1" flipV="1">
            <a:off x="6443663" y="5424488"/>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grpSp>
        <p:nvGrpSpPr>
          <p:cNvPr id="22" name="Group 97"/>
          <p:cNvGrpSpPr>
            <a:grpSpLocks/>
          </p:cNvGrpSpPr>
          <p:nvPr/>
        </p:nvGrpSpPr>
        <p:grpSpPr bwMode="auto">
          <a:xfrm>
            <a:off x="7677150" y="4238625"/>
            <a:ext cx="1171575" cy="228600"/>
            <a:chOff x="4992" y="750"/>
            <a:chExt cx="738" cy="144"/>
          </a:xfrm>
        </p:grpSpPr>
        <p:sp>
          <p:nvSpPr>
            <p:cNvPr id="40014" name="AutoShape 98"/>
            <p:cNvSpPr>
              <a:spLocks noChangeArrowheads="1"/>
            </p:cNvSpPr>
            <p:nvPr/>
          </p:nvSpPr>
          <p:spPr bwMode="auto">
            <a:xfrm>
              <a:off x="4992" y="768"/>
              <a:ext cx="240" cy="96"/>
            </a:xfrm>
            <a:prstGeom prst="leftArrow">
              <a:avLst>
                <a:gd name="adj1" fmla="val 50000"/>
                <a:gd name="adj2" fmla="val 62500"/>
              </a:avLst>
            </a:prstGeom>
            <a:solidFill>
              <a:schemeClr val="accent1"/>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40015" name="Text Box 99"/>
            <p:cNvSpPr txBox="1">
              <a:spLocks noChangeArrowheads="1"/>
            </p:cNvSpPr>
            <p:nvPr/>
          </p:nvSpPr>
          <p:spPr bwMode="auto">
            <a:xfrm>
              <a:off x="5210" y="750"/>
              <a:ext cx="520" cy="144"/>
            </a:xfrm>
            <a:prstGeom prst="rect">
              <a:avLst/>
            </a:prstGeom>
            <a:noFill/>
            <a:ln w="9525">
              <a:noFill/>
              <a:miter lim="800000"/>
              <a:headEnd/>
              <a:tailEnd/>
            </a:ln>
          </p:spPr>
          <p:txBody>
            <a:bodyPr wrap="none">
              <a:spAutoFit/>
            </a:bodyPr>
            <a:lstStyle/>
            <a:p>
              <a:r>
                <a:rPr lang="en-US" altLang="en-US" sz="900">
                  <a:latin typeface="Arial" charset="0"/>
                </a:rPr>
                <a:t>OBSERVER</a:t>
              </a:r>
            </a:p>
          </p:txBody>
        </p:sp>
      </p:grpSp>
      <p:sp>
        <p:nvSpPr>
          <p:cNvPr id="728164" name="Text Box 100"/>
          <p:cNvSpPr txBox="1">
            <a:spLocks noChangeArrowheads="1"/>
          </p:cNvSpPr>
          <p:nvPr/>
        </p:nvSpPr>
        <p:spPr bwMode="auto">
          <a:xfrm>
            <a:off x="6210300" y="4933950"/>
            <a:ext cx="282575" cy="304800"/>
          </a:xfrm>
          <a:prstGeom prst="rect">
            <a:avLst/>
          </a:prstGeom>
          <a:noFill/>
          <a:ln w="9525">
            <a:noFill/>
            <a:miter lim="800000"/>
            <a:headEnd/>
            <a:tailEnd/>
          </a:ln>
        </p:spPr>
        <p:txBody>
          <a:bodyPr wrap="none">
            <a:spAutoFit/>
          </a:bodyPr>
          <a:lstStyle/>
          <a:p>
            <a:r>
              <a:rPr lang="en-US" altLang="en-US" sz="1400">
                <a:solidFill>
                  <a:srgbClr val="FF0066"/>
                </a:solidFill>
                <a:latin typeface="Arial" charset="0"/>
              </a:rPr>
              <a:t>a</a:t>
            </a:r>
          </a:p>
        </p:txBody>
      </p:sp>
      <p:sp>
        <p:nvSpPr>
          <p:cNvPr id="728165" name="Text Box 101"/>
          <p:cNvSpPr txBox="1">
            <a:spLocks noChangeArrowheads="1"/>
          </p:cNvSpPr>
          <p:nvPr/>
        </p:nvSpPr>
        <p:spPr bwMode="auto">
          <a:xfrm>
            <a:off x="6210300" y="5314950"/>
            <a:ext cx="322263" cy="304800"/>
          </a:xfrm>
          <a:prstGeom prst="rect">
            <a:avLst/>
          </a:prstGeom>
          <a:noFill/>
          <a:ln w="9525">
            <a:noFill/>
            <a:miter lim="800000"/>
            <a:headEnd/>
            <a:tailEnd/>
          </a:ln>
        </p:spPr>
        <p:txBody>
          <a:bodyPr wrap="none">
            <a:spAutoFit/>
          </a:bodyPr>
          <a:lstStyle/>
          <a:p>
            <a:r>
              <a:rPr lang="en-US" altLang="en-US" sz="1400">
                <a:solidFill>
                  <a:srgbClr val="FF0066"/>
                </a:solidFill>
                <a:latin typeface="Arial" charset="0"/>
              </a:rPr>
              <a:t>a’</a:t>
            </a:r>
          </a:p>
        </p:txBody>
      </p:sp>
      <p:grpSp>
        <p:nvGrpSpPr>
          <p:cNvPr id="23" name="Group 102"/>
          <p:cNvGrpSpPr>
            <a:grpSpLocks/>
          </p:cNvGrpSpPr>
          <p:nvPr/>
        </p:nvGrpSpPr>
        <p:grpSpPr bwMode="auto">
          <a:xfrm rot="185559">
            <a:off x="6372225" y="4095750"/>
            <a:ext cx="752475" cy="1066800"/>
            <a:chOff x="3909" y="760"/>
            <a:chExt cx="528" cy="748"/>
          </a:xfrm>
        </p:grpSpPr>
        <p:sp>
          <p:nvSpPr>
            <p:cNvPr id="40012" name="Arc 103"/>
            <p:cNvSpPr>
              <a:spLocks/>
            </p:cNvSpPr>
            <p:nvPr/>
          </p:nvSpPr>
          <p:spPr bwMode="auto">
            <a:xfrm rot="7060958">
              <a:off x="3799" y="870"/>
              <a:ext cx="748" cy="528"/>
            </a:xfrm>
            <a:custGeom>
              <a:avLst/>
              <a:gdLst>
                <a:gd name="T0" fmla="*/ 0 w 30614"/>
                <a:gd name="T1" fmla="*/ 0 h 21600"/>
                <a:gd name="T2" fmla="*/ 0 w 30614"/>
                <a:gd name="T3" fmla="*/ 0 h 21600"/>
                <a:gd name="T4" fmla="*/ 0 w 30614"/>
                <a:gd name="T5" fmla="*/ 0 h 21600"/>
                <a:gd name="T6" fmla="*/ 0 60000 65536"/>
                <a:gd name="T7" fmla="*/ 0 60000 65536"/>
                <a:gd name="T8" fmla="*/ 0 60000 65536"/>
                <a:gd name="T9" fmla="*/ 0 w 30614"/>
                <a:gd name="T10" fmla="*/ 0 h 21600"/>
                <a:gd name="T11" fmla="*/ 30614 w 30614"/>
                <a:gd name="T12" fmla="*/ 21600 h 21600"/>
              </a:gdLst>
              <a:ahLst/>
              <a:cxnLst>
                <a:cxn ang="T6">
                  <a:pos x="T0" y="T1"/>
                </a:cxn>
                <a:cxn ang="T7">
                  <a:pos x="T2" y="T3"/>
                </a:cxn>
                <a:cxn ang="T8">
                  <a:pos x="T4" y="T5"/>
                </a:cxn>
              </a:cxnLst>
              <a:rect l="T9" t="T10" r="T11" b="T12"/>
              <a:pathLst>
                <a:path w="30614" h="21600" fill="none" extrusionOk="0">
                  <a:moveTo>
                    <a:pt x="-1" y="3244"/>
                  </a:moveTo>
                  <a:cubicBezTo>
                    <a:pt x="3418" y="1123"/>
                    <a:pt x="7362" y="-1"/>
                    <a:pt x="11386" y="0"/>
                  </a:cubicBezTo>
                  <a:cubicBezTo>
                    <a:pt x="19494" y="0"/>
                    <a:pt x="26919" y="4541"/>
                    <a:pt x="30613" y="11759"/>
                  </a:cubicBezTo>
                </a:path>
                <a:path w="30614" h="21600" stroke="0" extrusionOk="0">
                  <a:moveTo>
                    <a:pt x="-1" y="3244"/>
                  </a:moveTo>
                  <a:cubicBezTo>
                    <a:pt x="3418" y="1123"/>
                    <a:pt x="7362" y="-1"/>
                    <a:pt x="11386" y="0"/>
                  </a:cubicBezTo>
                  <a:cubicBezTo>
                    <a:pt x="19494" y="0"/>
                    <a:pt x="26919" y="4541"/>
                    <a:pt x="30613" y="11759"/>
                  </a:cubicBezTo>
                  <a:lnTo>
                    <a:pt x="11386" y="21600"/>
                  </a:lnTo>
                  <a:lnTo>
                    <a:pt x="-1" y="3244"/>
                  </a:lnTo>
                  <a:close/>
                </a:path>
              </a:pathLst>
            </a:custGeom>
            <a:noFill/>
            <a:ln w="9525">
              <a:solidFill>
                <a:srgbClr val="FF00FF"/>
              </a:solidFill>
              <a:round/>
              <a:headEnd/>
              <a:tailEnd/>
            </a:ln>
          </p:spPr>
          <p:txBody>
            <a:bodyPr wrap="none" anchor="ctr"/>
            <a:lstStyle/>
            <a:p>
              <a:endParaRPr lang="en-US"/>
            </a:p>
          </p:txBody>
        </p:sp>
        <p:sp>
          <p:nvSpPr>
            <p:cNvPr id="40013" name="Line 104"/>
            <p:cNvSpPr>
              <a:spLocks noChangeShapeType="1"/>
            </p:cNvSpPr>
            <p:nvPr/>
          </p:nvSpPr>
          <p:spPr bwMode="auto">
            <a:xfrm flipH="1">
              <a:off x="4320" y="1248"/>
              <a:ext cx="77" cy="96"/>
            </a:xfrm>
            <a:prstGeom prst="line">
              <a:avLst/>
            </a:prstGeom>
            <a:noFill/>
            <a:ln w="9525">
              <a:solidFill>
                <a:srgbClr val="FF00FF"/>
              </a:solidFill>
              <a:round/>
              <a:headEnd/>
              <a:tailEnd type="triangle" w="med" len="med"/>
            </a:ln>
          </p:spPr>
          <p:txBody>
            <a:bodyPr/>
            <a:lstStyle/>
            <a:p>
              <a:endParaRPr lang="en-US"/>
            </a:p>
          </p:txBody>
        </p:sp>
      </p:grpSp>
      <p:grpSp>
        <p:nvGrpSpPr>
          <p:cNvPr id="24" name="Group 105"/>
          <p:cNvGrpSpPr>
            <a:grpSpLocks/>
          </p:cNvGrpSpPr>
          <p:nvPr/>
        </p:nvGrpSpPr>
        <p:grpSpPr bwMode="auto">
          <a:xfrm rot="16200000" flipH="1">
            <a:off x="6715125" y="4886325"/>
            <a:ext cx="1143000" cy="76200"/>
            <a:chOff x="3984" y="384"/>
            <a:chExt cx="528" cy="0"/>
          </a:xfrm>
        </p:grpSpPr>
        <p:sp>
          <p:nvSpPr>
            <p:cNvPr id="40010" name="Line 106"/>
            <p:cNvSpPr>
              <a:spLocks noChangeShapeType="1"/>
            </p:cNvSpPr>
            <p:nvPr/>
          </p:nvSpPr>
          <p:spPr bwMode="auto">
            <a:xfrm flipH="1">
              <a:off x="3984" y="384"/>
              <a:ext cx="528" cy="0"/>
            </a:xfrm>
            <a:prstGeom prst="line">
              <a:avLst/>
            </a:prstGeom>
            <a:noFill/>
            <a:ln w="9525">
              <a:solidFill>
                <a:srgbClr val="FF00FF"/>
              </a:solidFill>
              <a:round/>
              <a:headEnd/>
              <a:tailEnd/>
            </a:ln>
          </p:spPr>
          <p:txBody>
            <a:bodyPr/>
            <a:lstStyle/>
            <a:p>
              <a:endParaRPr lang="en-US"/>
            </a:p>
          </p:txBody>
        </p:sp>
        <p:sp>
          <p:nvSpPr>
            <p:cNvPr id="40011" name="Line 107"/>
            <p:cNvSpPr>
              <a:spLocks noChangeShapeType="1"/>
            </p:cNvSpPr>
            <p:nvPr/>
          </p:nvSpPr>
          <p:spPr bwMode="auto">
            <a:xfrm flipH="1">
              <a:off x="4182" y="384"/>
              <a:ext cx="144" cy="0"/>
            </a:xfrm>
            <a:prstGeom prst="line">
              <a:avLst/>
            </a:prstGeom>
            <a:noFill/>
            <a:ln w="9525">
              <a:solidFill>
                <a:srgbClr val="FF00FF"/>
              </a:solidFill>
              <a:round/>
              <a:headEnd/>
              <a:tailEnd type="triangle" w="med" len="med"/>
            </a:ln>
          </p:spPr>
          <p:txBody>
            <a:bodyPr/>
            <a:lstStyle/>
            <a:p>
              <a:endParaRPr lang="en-US"/>
            </a:p>
          </p:txBody>
        </p:sp>
      </p:grpSp>
      <p:grpSp>
        <p:nvGrpSpPr>
          <p:cNvPr id="25" name="Group 108"/>
          <p:cNvGrpSpPr>
            <a:grpSpLocks/>
          </p:cNvGrpSpPr>
          <p:nvPr/>
        </p:nvGrpSpPr>
        <p:grpSpPr bwMode="auto">
          <a:xfrm>
            <a:off x="6438900" y="5467350"/>
            <a:ext cx="838200" cy="0"/>
            <a:chOff x="3984" y="384"/>
            <a:chExt cx="528" cy="0"/>
          </a:xfrm>
        </p:grpSpPr>
        <p:sp>
          <p:nvSpPr>
            <p:cNvPr id="40008" name="Line 109"/>
            <p:cNvSpPr>
              <a:spLocks noChangeShapeType="1"/>
            </p:cNvSpPr>
            <p:nvPr/>
          </p:nvSpPr>
          <p:spPr bwMode="auto">
            <a:xfrm flipH="1">
              <a:off x="3984" y="384"/>
              <a:ext cx="528" cy="0"/>
            </a:xfrm>
            <a:prstGeom prst="line">
              <a:avLst/>
            </a:prstGeom>
            <a:noFill/>
            <a:ln w="9525">
              <a:solidFill>
                <a:srgbClr val="FF00FF"/>
              </a:solidFill>
              <a:round/>
              <a:headEnd/>
              <a:tailEnd/>
            </a:ln>
          </p:spPr>
          <p:txBody>
            <a:bodyPr/>
            <a:lstStyle/>
            <a:p>
              <a:endParaRPr lang="en-US"/>
            </a:p>
          </p:txBody>
        </p:sp>
        <p:sp>
          <p:nvSpPr>
            <p:cNvPr id="40009" name="Line 110"/>
            <p:cNvSpPr>
              <a:spLocks noChangeShapeType="1"/>
            </p:cNvSpPr>
            <p:nvPr/>
          </p:nvSpPr>
          <p:spPr bwMode="auto">
            <a:xfrm flipH="1">
              <a:off x="4182" y="384"/>
              <a:ext cx="144" cy="0"/>
            </a:xfrm>
            <a:prstGeom prst="line">
              <a:avLst/>
            </a:prstGeom>
            <a:noFill/>
            <a:ln w="9525">
              <a:solidFill>
                <a:srgbClr val="FF00FF"/>
              </a:solidFill>
              <a:round/>
              <a:headEnd/>
              <a:tailEnd type="triangle" w="med" len="med"/>
            </a:ln>
          </p:spPr>
          <p:txBody>
            <a:bodyPr/>
            <a:lstStyle/>
            <a:p>
              <a:endParaRPr lang="en-US"/>
            </a:p>
          </p:txBody>
        </p:sp>
      </p:grpSp>
      <p:sp>
        <p:nvSpPr>
          <p:cNvPr id="728175" name="Text Box 111"/>
          <p:cNvSpPr txBox="1">
            <a:spLocks noChangeArrowheads="1"/>
          </p:cNvSpPr>
          <p:nvPr/>
        </p:nvSpPr>
        <p:spPr bwMode="auto">
          <a:xfrm>
            <a:off x="7504113" y="5432425"/>
            <a:ext cx="1550987" cy="517525"/>
          </a:xfrm>
          <a:prstGeom prst="rect">
            <a:avLst/>
          </a:prstGeom>
          <a:noFill/>
          <a:ln w="9525">
            <a:noFill/>
            <a:miter lim="800000"/>
            <a:headEnd/>
            <a:tailEnd/>
          </a:ln>
        </p:spPr>
        <p:txBody>
          <a:bodyPr wrap="none">
            <a:spAutoFit/>
          </a:bodyPr>
          <a:lstStyle/>
          <a:p>
            <a:r>
              <a:rPr lang="en-US" altLang="en-US" sz="1400">
                <a:solidFill>
                  <a:srgbClr val="009900"/>
                </a:solidFill>
                <a:latin typeface="Arial" charset="0"/>
              </a:rPr>
              <a:t>POINT A IN</a:t>
            </a:r>
          </a:p>
          <a:p>
            <a:r>
              <a:rPr lang="en-US" altLang="en-US" sz="1400">
                <a:solidFill>
                  <a:srgbClr val="009900"/>
                </a:solidFill>
                <a:latin typeface="Arial" charset="0"/>
              </a:rPr>
              <a:t>4</a:t>
            </a:r>
            <a:r>
              <a:rPr lang="en-US" altLang="en-US" sz="1400" baseline="30000">
                <a:solidFill>
                  <a:srgbClr val="009900"/>
                </a:solidFill>
                <a:latin typeface="Arial" charset="0"/>
              </a:rPr>
              <a:t>TH</a:t>
            </a:r>
            <a:r>
              <a:rPr lang="en-US" altLang="en-US" sz="1400">
                <a:solidFill>
                  <a:srgbClr val="009900"/>
                </a:solidFill>
                <a:latin typeface="Arial" charset="0"/>
              </a:rPr>
              <a:t>  QUADRANT</a:t>
            </a:r>
          </a:p>
        </p:txBody>
      </p:sp>
      <p:grpSp>
        <p:nvGrpSpPr>
          <p:cNvPr id="26" name="Group 112"/>
          <p:cNvGrpSpPr>
            <a:grpSpLocks/>
          </p:cNvGrpSpPr>
          <p:nvPr/>
        </p:nvGrpSpPr>
        <p:grpSpPr bwMode="auto">
          <a:xfrm>
            <a:off x="6486525" y="4324350"/>
            <a:ext cx="1143000" cy="1447800"/>
            <a:chOff x="4158" y="2832"/>
            <a:chExt cx="720" cy="912"/>
          </a:xfrm>
        </p:grpSpPr>
        <p:sp>
          <p:nvSpPr>
            <p:cNvPr id="40006" name="Line 113"/>
            <p:cNvSpPr>
              <a:spLocks noChangeShapeType="1"/>
            </p:cNvSpPr>
            <p:nvPr/>
          </p:nvSpPr>
          <p:spPr bwMode="auto">
            <a:xfrm>
              <a:off x="4158" y="2850"/>
              <a:ext cx="720" cy="0"/>
            </a:xfrm>
            <a:prstGeom prst="line">
              <a:avLst/>
            </a:prstGeom>
            <a:noFill/>
            <a:ln w="28575">
              <a:solidFill>
                <a:srgbClr val="FF0066"/>
              </a:solidFill>
              <a:round/>
              <a:headEnd/>
              <a:tailEnd/>
            </a:ln>
          </p:spPr>
          <p:txBody>
            <a:bodyPr/>
            <a:lstStyle/>
            <a:p>
              <a:endParaRPr lang="en-US"/>
            </a:p>
          </p:txBody>
        </p:sp>
        <p:sp>
          <p:nvSpPr>
            <p:cNvPr id="40007" name="Line 114"/>
            <p:cNvSpPr>
              <a:spLocks noChangeShapeType="1"/>
            </p:cNvSpPr>
            <p:nvPr/>
          </p:nvSpPr>
          <p:spPr bwMode="auto">
            <a:xfrm>
              <a:off x="4164" y="2832"/>
              <a:ext cx="0" cy="912"/>
            </a:xfrm>
            <a:prstGeom prst="line">
              <a:avLst/>
            </a:prstGeom>
            <a:noFill/>
            <a:ln w="28575">
              <a:solidFill>
                <a:srgbClr val="FF0066"/>
              </a:solidFill>
              <a:round/>
              <a:headEnd/>
              <a:tailEnd/>
            </a:ln>
          </p:spPr>
          <p:txBody>
            <a:bodyPr/>
            <a:lstStyle/>
            <a:p>
              <a:endParaRPr lang="en-US"/>
            </a:p>
          </p:txBody>
        </p:sp>
      </p:grpSp>
      <p:grpSp>
        <p:nvGrpSpPr>
          <p:cNvPr id="27" name="Group 115"/>
          <p:cNvGrpSpPr>
            <a:grpSpLocks/>
          </p:cNvGrpSpPr>
          <p:nvPr/>
        </p:nvGrpSpPr>
        <p:grpSpPr bwMode="auto">
          <a:xfrm>
            <a:off x="6286500" y="4076700"/>
            <a:ext cx="1422400" cy="1924050"/>
            <a:chOff x="4032" y="2676"/>
            <a:chExt cx="896" cy="1212"/>
          </a:xfrm>
        </p:grpSpPr>
        <p:sp>
          <p:nvSpPr>
            <p:cNvPr id="40004" name="Text Box 116"/>
            <p:cNvSpPr txBox="1">
              <a:spLocks noChangeArrowheads="1"/>
            </p:cNvSpPr>
            <p:nvPr/>
          </p:nvSpPr>
          <p:spPr bwMode="auto">
            <a:xfrm>
              <a:off x="4656" y="2676"/>
              <a:ext cx="272" cy="192"/>
            </a:xfrm>
            <a:prstGeom prst="rect">
              <a:avLst/>
            </a:prstGeom>
            <a:noFill/>
            <a:ln w="9525">
              <a:noFill/>
              <a:miter lim="800000"/>
              <a:headEnd/>
              <a:tailEnd/>
            </a:ln>
          </p:spPr>
          <p:txBody>
            <a:bodyPr wrap="none">
              <a:spAutoFit/>
            </a:bodyPr>
            <a:lstStyle/>
            <a:p>
              <a:r>
                <a:rPr lang="en-US" altLang="en-US" sz="1400">
                  <a:latin typeface="Arial" charset="0"/>
                </a:rPr>
                <a:t>HP</a:t>
              </a:r>
            </a:p>
          </p:txBody>
        </p:sp>
        <p:sp>
          <p:nvSpPr>
            <p:cNvPr id="40005" name="Text Box 117"/>
            <p:cNvSpPr txBox="1">
              <a:spLocks noChangeArrowheads="1"/>
            </p:cNvSpPr>
            <p:nvPr/>
          </p:nvSpPr>
          <p:spPr bwMode="auto">
            <a:xfrm>
              <a:off x="4032" y="3696"/>
              <a:ext cx="266" cy="192"/>
            </a:xfrm>
            <a:prstGeom prst="rect">
              <a:avLst/>
            </a:prstGeom>
            <a:noFill/>
            <a:ln w="9525">
              <a:noFill/>
              <a:miter lim="800000"/>
              <a:headEnd/>
              <a:tailEnd/>
            </a:ln>
          </p:spPr>
          <p:txBody>
            <a:bodyPr wrap="none">
              <a:spAutoFit/>
            </a:bodyPr>
            <a:lstStyle/>
            <a:p>
              <a:r>
                <a:rPr lang="en-US" altLang="en-US" sz="1400">
                  <a:latin typeface="Arial" charset="0"/>
                </a:rPr>
                <a:t>VP</a:t>
              </a:r>
            </a:p>
          </p:txBody>
        </p:sp>
      </p:grpSp>
      <p:sp>
        <p:nvSpPr>
          <p:cNvPr id="728182" name="Text Box 118"/>
          <p:cNvSpPr txBox="1">
            <a:spLocks noChangeArrowheads="1"/>
          </p:cNvSpPr>
          <p:nvPr/>
        </p:nvSpPr>
        <p:spPr bwMode="auto">
          <a:xfrm>
            <a:off x="7032625" y="5402263"/>
            <a:ext cx="303213" cy="304800"/>
          </a:xfrm>
          <a:prstGeom prst="rect">
            <a:avLst/>
          </a:prstGeom>
          <a:noFill/>
          <a:ln w="9525">
            <a:noFill/>
            <a:miter lim="800000"/>
            <a:headEnd/>
            <a:tailEnd/>
          </a:ln>
        </p:spPr>
        <p:txBody>
          <a:bodyPr wrap="none">
            <a:spAutoFit/>
          </a:bodyPr>
          <a:lstStyle/>
          <a:p>
            <a:r>
              <a:rPr lang="en-US" altLang="en-US" sz="1400">
                <a:latin typeface="Arial" charset="0"/>
              </a:rPr>
              <a:t>A</a:t>
            </a:r>
          </a:p>
        </p:txBody>
      </p:sp>
      <p:grpSp>
        <p:nvGrpSpPr>
          <p:cNvPr id="28" name="Group 119"/>
          <p:cNvGrpSpPr>
            <a:grpSpLocks/>
          </p:cNvGrpSpPr>
          <p:nvPr/>
        </p:nvGrpSpPr>
        <p:grpSpPr bwMode="auto">
          <a:xfrm>
            <a:off x="-122238" y="0"/>
            <a:ext cx="1582738" cy="6172200"/>
            <a:chOff x="-77" y="0"/>
            <a:chExt cx="997" cy="3888"/>
          </a:xfrm>
        </p:grpSpPr>
        <p:sp>
          <p:nvSpPr>
            <p:cNvPr id="40002" name="Rectangle 120"/>
            <p:cNvSpPr>
              <a:spLocks noChangeArrowheads="1"/>
            </p:cNvSpPr>
            <p:nvPr/>
          </p:nvSpPr>
          <p:spPr bwMode="auto">
            <a:xfrm>
              <a:off x="0" y="0"/>
              <a:ext cx="816" cy="3888"/>
            </a:xfrm>
            <a:prstGeom prst="rect">
              <a:avLst/>
            </a:prstGeom>
            <a:solidFill>
              <a:srgbClr val="CCFF33"/>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40003" name="Text Box 121"/>
            <p:cNvSpPr txBox="1">
              <a:spLocks noChangeArrowheads="1"/>
            </p:cNvSpPr>
            <p:nvPr/>
          </p:nvSpPr>
          <p:spPr bwMode="auto">
            <a:xfrm>
              <a:off x="-77" y="62"/>
              <a:ext cx="997" cy="3567"/>
            </a:xfrm>
            <a:prstGeom prst="rect">
              <a:avLst/>
            </a:prstGeom>
            <a:noFill/>
            <a:ln w="9525">
              <a:noFill/>
              <a:miter lim="800000"/>
              <a:headEnd/>
              <a:tailEnd/>
            </a:ln>
          </p:spPr>
          <p:txBody>
            <a:bodyPr wrap="none">
              <a:spAutoFit/>
            </a:bodyPr>
            <a:lstStyle/>
            <a:p>
              <a:pPr algn="ctr"/>
              <a:r>
                <a:rPr lang="en-US" altLang="en-US" sz="1300">
                  <a:solidFill>
                    <a:schemeClr val="accent2"/>
                  </a:solidFill>
                  <a:latin typeface="Arial" charset="0"/>
                </a:rPr>
                <a:t>Point A is </a:t>
              </a:r>
            </a:p>
            <a:p>
              <a:pPr algn="ctr"/>
              <a:r>
                <a:rPr lang="en-US" altLang="en-US" sz="1300">
                  <a:solidFill>
                    <a:schemeClr val="accent2"/>
                  </a:solidFill>
                  <a:latin typeface="Arial" charset="0"/>
                </a:rPr>
                <a:t>Placed In </a:t>
              </a:r>
            </a:p>
            <a:p>
              <a:pPr algn="ctr"/>
              <a:r>
                <a:rPr lang="en-US" altLang="en-US" sz="1300">
                  <a:solidFill>
                    <a:schemeClr val="accent2"/>
                  </a:solidFill>
                  <a:latin typeface="Arial" charset="0"/>
                </a:rPr>
                <a:t>different </a:t>
              </a:r>
            </a:p>
            <a:p>
              <a:pPr algn="ctr"/>
              <a:r>
                <a:rPr lang="en-US" altLang="en-US" sz="1300">
                  <a:solidFill>
                    <a:schemeClr val="accent2"/>
                  </a:solidFill>
                  <a:latin typeface="Arial" charset="0"/>
                </a:rPr>
                <a:t>quadrants</a:t>
              </a:r>
            </a:p>
            <a:p>
              <a:pPr algn="ctr"/>
              <a:r>
                <a:rPr lang="en-US" altLang="en-US" sz="1300">
                  <a:solidFill>
                    <a:schemeClr val="accent2"/>
                  </a:solidFill>
                  <a:latin typeface="Arial" charset="0"/>
                </a:rPr>
                <a:t>and it’s Fv &amp; Tv </a:t>
              </a:r>
            </a:p>
            <a:p>
              <a:pPr algn="ctr"/>
              <a:r>
                <a:rPr lang="en-US" altLang="en-US" sz="1300">
                  <a:solidFill>
                    <a:schemeClr val="accent2"/>
                  </a:solidFill>
                  <a:latin typeface="Arial" charset="0"/>
                </a:rPr>
                <a:t>are brought in </a:t>
              </a:r>
            </a:p>
            <a:p>
              <a:pPr algn="ctr"/>
              <a:r>
                <a:rPr lang="en-US" altLang="en-US" sz="1300">
                  <a:solidFill>
                    <a:schemeClr val="accent2"/>
                  </a:solidFill>
                  <a:latin typeface="Arial" charset="0"/>
                </a:rPr>
                <a:t>same plane for </a:t>
              </a:r>
            </a:p>
            <a:p>
              <a:pPr algn="ctr"/>
              <a:r>
                <a:rPr lang="en-US" altLang="en-US" sz="1300">
                  <a:solidFill>
                    <a:schemeClr val="accent2"/>
                  </a:solidFill>
                  <a:latin typeface="Arial" charset="0"/>
                </a:rPr>
                <a:t>Observer to see </a:t>
              </a:r>
            </a:p>
            <a:p>
              <a:pPr algn="ctr"/>
              <a:r>
                <a:rPr lang="en-US" altLang="en-US" sz="1300">
                  <a:solidFill>
                    <a:schemeClr val="accent2"/>
                  </a:solidFill>
                  <a:latin typeface="Arial" charset="0"/>
                </a:rPr>
                <a:t>clearly</a:t>
              </a:r>
              <a:r>
                <a:rPr lang="en-US" altLang="en-US" sz="1400">
                  <a:solidFill>
                    <a:schemeClr val="accent2"/>
                  </a:solidFill>
                  <a:latin typeface="Arial" charset="0"/>
                </a:rPr>
                <a:t>. </a:t>
              </a:r>
            </a:p>
            <a:p>
              <a:pPr algn="ctr"/>
              <a:r>
                <a:rPr lang="en-US" altLang="en-US" sz="1300">
                  <a:solidFill>
                    <a:schemeClr val="accent2"/>
                  </a:solidFill>
                  <a:latin typeface="Arial" charset="0"/>
                </a:rPr>
                <a:t>Fv is visible as</a:t>
              </a:r>
            </a:p>
            <a:p>
              <a:pPr algn="ctr"/>
              <a:r>
                <a:rPr lang="en-US" altLang="en-US" sz="1300">
                  <a:solidFill>
                    <a:schemeClr val="accent2"/>
                  </a:solidFill>
                  <a:latin typeface="Arial" charset="0"/>
                </a:rPr>
                <a:t>it is a view on </a:t>
              </a:r>
            </a:p>
            <a:p>
              <a:pPr algn="ctr"/>
              <a:r>
                <a:rPr lang="en-US" altLang="en-US" sz="1300">
                  <a:solidFill>
                    <a:schemeClr val="accent2"/>
                  </a:solidFill>
                  <a:latin typeface="Arial" charset="0"/>
                </a:rPr>
                <a:t>VP. But as Tv is</a:t>
              </a:r>
            </a:p>
            <a:p>
              <a:pPr algn="ctr"/>
              <a:r>
                <a:rPr lang="en-US" altLang="en-US" sz="1300">
                  <a:solidFill>
                    <a:schemeClr val="accent2"/>
                  </a:solidFill>
                  <a:latin typeface="Arial" charset="0"/>
                </a:rPr>
                <a:t> is a view on Hp, </a:t>
              </a:r>
            </a:p>
            <a:p>
              <a:pPr algn="ctr"/>
              <a:r>
                <a:rPr lang="en-US" altLang="en-US" sz="1300">
                  <a:solidFill>
                    <a:schemeClr val="accent2"/>
                  </a:solidFill>
                  <a:latin typeface="Arial" charset="0"/>
                </a:rPr>
                <a:t>it is rotated</a:t>
              </a:r>
            </a:p>
            <a:p>
              <a:pPr algn="ctr"/>
              <a:r>
                <a:rPr lang="en-US" altLang="en-US" sz="1300">
                  <a:solidFill>
                    <a:schemeClr val="accent2"/>
                  </a:solidFill>
                  <a:latin typeface="Arial" charset="0"/>
                </a:rPr>
                <a:t>downward 90</a:t>
              </a:r>
              <a:r>
                <a:rPr lang="en-US" altLang="en-US" sz="1300" baseline="30000">
                  <a:solidFill>
                    <a:schemeClr val="accent2"/>
                  </a:solidFill>
                  <a:latin typeface="Arial" charset="0"/>
                </a:rPr>
                <a:t>0</a:t>
              </a:r>
              <a:r>
                <a:rPr lang="en-US" altLang="en-US" sz="1300">
                  <a:solidFill>
                    <a:schemeClr val="accent2"/>
                  </a:solidFill>
                  <a:latin typeface="Arial" charset="0"/>
                </a:rPr>
                <a:t>, </a:t>
              </a:r>
            </a:p>
            <a:p>
              <a:pPr algn="ctr"/>
              <a:r>
                <a:rPr lang="en-US" altLang="en-US" sz="1300">
                  <a:solidFill>
                    <a:schemeClr val="accent2"/>
                  </a:solidFill>
                  <a:latin typeface="Arial" charset="0"/>
                </a:rPr>
                <a:t>In clockwise </a:t>
              </a:r>
            </a:p>
            <a:p>
              <a:pPr algn="ctr"/>
              <a:r>
                <a:rPr lang="en-US" altLang="en-US" sz="1300">
                  <a:solidFill>
                    <a:schemeClr val="accent2"/>
                  </a:solidFill>
                  <a:latin typeface="Arial" charset="0"/>
                </a:rPr>
                <a:t>direction.The </a:t>
              </a:r>
            </a:p>
            <a:p>
              <a:pPr algn="ctr"/>
              <a:r>
                <a:rPr lang="en-US" altLang="en-US" sz="1300">
                  <a:solidFill>
                    <a:schemeClr val="accent2"/>
                  </a:solidFill>
                  <a:latin typeface="Arial" charset="0"/>
                </a:rPr>
                <a:t>In front part of</a:t>
              </a:r>
            </a:p>
            <a:p>
              <a:pPr algn="ctr"/>
              <a:r>
                <a:rPr lang="en-US" altLang="en-US" sz="1300">
                  <a:solidFill>
                    <a:schemeClr val="accent2"/>
                  </a:solidFill>
                  <a:latin typeface="Arial" charset="0"/>
                </a:rPr>
                <a:t> Hp comes below </a:t>
              </a:r>
            </a:p>
            <a:p>
              <a:pPr algn="ctr"/>
              <a:r>
                <a:rPr lang="en-US" altLang="en-US" sz="1300">
                  <a:solidFill>
                    <a:schemeClr val="accent2"/>
                  </a:solidFill>
                  <a:latin typeface="Arial" charset="0"/>
                </a:rPr>
                <a:t>xy line and the </a:t>
              </a:r>
            </a:p>
            <a:p>
              <a:pPr algn="ctr"/>
              <a:r>
                <a:rPr lang="en-US" altLang="en-US" sz="1300">
                  <a:solidFill>
                    <a:schemeClr val="accent2"/>
                  </a:solidFill>
                  <a:latin typeface="Arial" charset="0"/>
                </a:rPr>
                <a:t>part behind Vp </a:t>
              </a:r>
            </a:p>
            <a:p>
              <a:pPr algn="ctr"/>
              <a:r>
                <a:rPr lang="en-US" altLang="en-US" sz="1300">
                  <a:solidFill>
                    <a:schemeClr val="accent2"/>
                  </a:solidFill>
                  <a:latin typeface="Arial" charset="0"/>
                </a:rPr>
                <a:t>comes above.</a:t>
              </a:r>
            </a:p>
            <a:p>
              <a:pPr algn="ctr"/>
              <a:endParaRPr lang="en-US" altLang="en-US" sz="1300">
                <a:solidFill>
                  <a:schemeClr val="accent2"/>
                </a:solidFill>
                <a:latin typeface="Arial" charset="0"/>
              </a:endParaRPr>
            </a:p>
            <a:p>
              <a:pPr algn="ctr"/>
              <a:r>
                <a:rPr lang="en-US" altLang="en-US" sz="1300">
                  <a:solidFill>
                    <a:schemeClr val="accent2"/>
                  </a:solidFill>
                  <a:latin typeface="Arial" charset="0"/>
                </a:rPr>
                <a:t>Observe and </a:t>
              </a:r>
            </a:p>
            <a:p>
              <a:pPr algn="ctr"/>
              <a:r>
                <a:rPr lang="en-US" altLang="en-US" sz="1300">
                  <a:solidFill>
                    <a:schemeClr val="accent2"/>
                  </a:solidFill>
                  <a:latin typeface="Arial" charset="0"/>
                </a:rPr>
                <a:t>note the </a:t>
              </a:r>
            </a:p>
            <a:p>
              <a:pPr algn="ctr"/>
              <a:r>
                <a:rPr lang="en-US" altLang="en-US" sz="1300">
                  <a:solidFill>
                    <a:schemeClr val="accent2"/>
                  </a:solidFill>
                  <a:latin typeface="Arial" charset="0"/>
                </a:rPr>
                <a:t>process. </a:t>
              </a:r>
            </a:p>
            <a:p>
              <a:pPr algn="ctr"/>
              <a:endParaRPr lang="en-US" altLang="en-US" sz="1300">
                <a:solidFill>
                  <a:schemeClr val="accent2"/>
                </a:solidFill>
                <a:latin typeface="Arial" charset="0"/>
              </a:endParaRPr>
            </a:p>
            <a:p>
              <a:pPr algn="ctr"/>
              <a:endParaRPr lang="en-US" altLang="en-US" sz="1300">
                <a:solidFill>
                  <a:schemeClr val="accent2"/>
                </a:solidFill>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100000">
                                          <p:val>
                                            <p:strVal val="#ppt_x"/>
                                          </p:val>
                                        </p:tav>
                                      </p:tavLst>
                                    </p:anim>
                                    <p:anim calcmode="lin" valueType="num">
                                      <p:cBhvr>
                                        <p:cTn id="8" dur="500" fill="hold"/>
                                        <p:tgtEl>
                                          <p:spTgt spid="28"/>
                                        </p:tgtEl>
                                        <p:attrNameLst>
                                          <p:attrName>ppt_y</p:attrName>
                                        </p:attrNameLst>
                                      </p:cBhvr>
                                      <p:tavLst>
                                        <p:tav tm="0">
                                          <p:val>
                                            <p:strVal val="#ppt_y-#ppt_h/2"/>
                                          </p:val>
                                        </p:tav>
                                        <p:tav tm="100000">
                                          <p:val>
                                            <p:strVal val="#ppt_y"/>
                                          </p:val>
                                        </p:tav>
                                      </p:tavLst>
                                    </p:anim>
                                    <p:anim calcmode="lin" valueType="num">
                                      <p:cBhvr>
                                        <p:cTn id="9" dur="500" fill="hold"/>
                                        <p:tgtEl>
                                          <p:spTgt spid="28"/>
                                        </p:tgtEl>
                                        <p:attrNameLst>
                                          <p:attrName>ppt_w</p:attrName>
                                        </p:attrNameLst>
                                      </p:cBhvr>
                                      <p:tavLst>
                                        <p:tav tm="0">
                                          <p:val>
                                            <p:strVal val="#ppt_w"/>
                                          </p:val>
                                        </p:tav>
                                        <p:tav tm="100000">
                                          <p:val>
                                            <p:strVal val="#ppt_w"/>
                                          </p:val>
                                        </p:tav>
                                      </p:tavLst>
                                    </p:anim>
                                    <p:anim calcmode="lin" valueType="num">
                                      <p:cBhvr>
                                        <p:cTn id="10" dur="500" fill="hold"/>
                                        <p:tgtEl>
                                          <p:spTgt spid="28"/>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728088"/>
                                        </p:tgtEl>
                                        <p:attrNameLst>
                                          <p:attrName>style.visibility</p:attrName>
                                        </p:attrNameLst>
                                      </p:cBhvr>
                                      <p:to>
                                        <p:strVal val="visible"/>
                                      </p:to>
                                    </p:set>
                                    <p:anim calcmode="lin" valueType="num">
                                      <p:cBhvr>
                                        <p:cTn id="27" dur="500" fill="hold"/>
                                        <p:tgtEl>
                                          <p:spTgt spid="728088"/>
                                        </p:tgtEl>
                                        <p:attrNameLst>
                                          <p:attrName>ppt_w</p:attrName>
                                        </p:attrNameLst>
                                      </p:cBhvr>
                                      <p:tavLst>
                                        <p:tav tm="0">
                                          <p:val>
                                            <p:fltVal val="0"/>
                                          </p:val>
                                        </p:tav>
                                        <p:tav tm="100000">
                                          <p:val>
                                            <p:strVal val="#ppt_w"/>
                                          </p:val>
                                        </p:tav>
                                      </p:tavLst>
                                    </p:anim>
                                    <p:anim calcmode="lin" valueType="num">
                                      <p:cBhvr>
                                        <p:cTn id="28" dur="500" fill="hold"/>
                                        <p:tgtEl>
                                          <p:spTgt spid="72808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32" fill="hold" grpId="0" nodeType="clickEffect">
                                  <p:stCondLst>
                                    <p:cond delay="0"/>
                                  </p:stCondLst>
                                  <p:childTnLst>
                                    <p:set>
                                      <p:cBhvr>
                                        <p:cTn id="32" dur="1" fill="hold">
                                          <p:stCondLst>
                                            <p:cond delay="0"/>
                                          </p:stCondLst>
                                        </p:cTn>
                                        <p:tgtEl>
                                          <p:spTgt spid="728067"/>
                                        </p:tgtEl>
                                        <p:attrNameLst>
                                          <p:attrName>style.visibility</p:attrName>
                                        </p:attrNameLst>
                                      </p:cBhvr>
                                      <p:to>
                                        <p:strVal val="visible"/>
                                      </p:to>
                                    </p:set>
                                    <p:anim calcmode="lin" valueType="num">
                                      <p:cBhvr>
                                        <p:cTn id="33" dur="500" fill="hold"/>
                                        <p:tgtEl>
                                          <p:spTgt spid="728067"/>
                                        </p:tgtEl>
                                        <p:attrNameLst>
                                          <p:attrName>ppt_w</p:attrName>
                                        </p:attrNameLst>
                                      </p:cBhvr>
                                      <p:tavLst>
                                        <p:tav tm="0">
                                          <p:val>
                                            <p:strVal val="4*#ppt_w"/>
                                          </p:val>
                                        </p:tav>
                                        <p:tav tm="100000">
                                          <p:val>
                                            <p:strVal val="#ppt_w"/>
                                          </p:val>
                                        </p:tav>
                                      </p:tavLst>
                                    </p:anim>
                                    <p:anim calcmode="lin" valueType="num">
                                      <p:cBhvr>
                                        <p:cTn id="34" dur="500" fill="hold"/>
                                        <p:tgtEl>
                                          <p:spTgt spid="728067"/>
                                        </p:tgtEl>
                                        <p:attrNameLst>
                                          <p:attrName>ppt_h</p:attrName>
                                        </p:attrNameLst>
                                      </p:cBhvr>
                                      <p:tavLst>
                                        <p:tav tm="0">
                                          <p:val>
                                            <p:strVal val="4*#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grpId="0" nodeType="clickEffect">
                                  <p:stCondLst>
                                    <p:cond delay="0"/>
                                  </p:stCondLst>
                                  <p:childTnLst>
                                    <p:set>
                                      <p:cBhvr>
                                        <p:cTn id="38" dur="1" fill="hold">
                                          <p:stCondLst>
                                            <p:cond delay="0"/>
                                          </p:stCondLst>
                                        </p:cTn>
                                        <p:tgtEl>
                                          <p:spTgt spid="728087"/>
                                        </p:tgtEl>
                                        <p:attrNameLst>
                                          <p:attrName>style.visibility</p:attrName>
                                        </p:attrNameLst>
                                      </p:cBhvr>
                                      <p:to>
                                        <p:strVal val="visible"/>
                                      </p:to>
                                    </p:set>
                                    <p:anim calcmode="lin" valueType="num">
                                      <p:cBhvr>
                                        <p:cTn id="39" dur="500" fill="hold"/>
                                        <p:tgtEl>
                                          <p:spTgt spid="728087"/>
                                        </p:tgtEl>
                                        <p:attrNameLst>
                                          <p:attrName>ppt_w</p:attrName>
                                        </p:attrNameLst>
                                      </p:cBhvr>
                                      <p:tavLst>
                                        <p:tav tm="0">
                                          <p:val>
                                            <p:fltVal val="0"/>
                                          </p:val>
                                        </p:tav>
                                        <p:tav tm="100000">
                                          <p:val>
                                            <p:strVal val="#ppt_w"/>
                                          </p:val>
                                        </p:tav>
                                      </p:tavLst>
                                    </p:anim>
                                    <p:anim calcmode="lin" valueType="num">
                                      <p:cBhvr>
                                        <p:cTn id="40" dur="500" fill="hold"/>
                                        <p:tgtEl>
                                          <p:spTgt spid="728087"/>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1+#ppt_w/2"/>
                                          </p:val>
                                        </p:tav>
                                        <p:tav tm="100000">
                                          <p:val>
                                            <p:strVal val="#ppt_x"/>
                                          </p:val>
                                        </p:tav>
                                      </p:tavLst>
                                    </p:anim>
                                    <p:anim calcmode="lin" valueType="num">
                                      <p:cBhvr additive="base">
                                        <p:cTn id="4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1+#ppt_w/2"/>
                                          </p:val>
                                        </p:tav>
                                        <p:tav tm="100000">
                                          <p:val>
                                            <p:strVal val="#ppt_x"/>
                                          </p:val>
                                        </p:tav>
                                      </p:tavLst>
                                    </p:anim>
                                    <p:anim calcmode="lin" valueType="num">
                                      <p:cBhvr additive="base">
                                        <p:cTn id="5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32" fill="hold" grpId="0" nodeType="clickEffect">
                                  <p:stCondLst>
                                    <p:cond delay="0"/>
                                  </p:stCondLst>
                                  <p:childTnLst>
                                    <p:set>
                                      <p:cBhvr>
                                        <p:cTn id="56" dur="1" fill="hold">
                                          <p:stCondLst>
                                            <p:cond delay="0"/>
                                          </p:stCondLst>
                                        </p:cTn>
                                        <p:tgtEl>
                                          <p:spTgt spid="728068"/>
                                        </p:tgtEl>
                                        <p:attrNameLst>
                                          <p:attrName>style.visibility</p:attrName>
                                        </p:attrNameLst>
                                      </p:cBhvr>
                                      <p:to>
                                        <p:strVal val="visible"/>
                                      </p:to>
                                    </p:set>
                                    <p:anim calcmode="lin" valueType="num">
                                      <p:cBhvr>
                                        <p:cTn id="57" dur="500" fill="hold"/>
                                        <p:tgtEl>
                                          <p:spTgt spid="728068"/>
                                        </p:tgtEl>
                                        <p:attrNameLst>
                                          <p:attrName>ppt_w</p:attrName>
                                        </p:attrNameLst>
                                      </p:cBhvr>
                                      <p:tavLst>
                                        <p:tav tm="0">
                                          <p:val>
                                            <p:strVal val="4*#ppt_w"/>
                                          </p:val>
                                        </p:tav>
                                        <p:tav tm="100000">
                                          <p:val>
                                            <p:strVal val="#ppt_w"/>
                                          </p:val>
                                        </p:tav>
                                      </p:tavLst>
                                    </p:anim>
                                    <p:anim calcmode="lin" valueType="num">
                                      <p:cBhvr>
                                        <p:cTn id="58" dur="500" fill="hold"/>
                                        <p:tgtEl>
                                          <p:spTgt spid="728068"/>
                                        </p:tgtEl>
                                        <p:attrNameLst>
                                          <p:attrName>ppt_h</p:attrName>
                                        </p:attrNameLst>
                                      </p:cBhvr>
                                      <p:tavLst>
                                        <p:tav tm="0">
                                          <p:val>
                                            <p:strVal val="4*#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728085"/>
                                        </p:tgtEl>
                                        <p:attrNameLst>
                                          <p:attrName>style.visibility</p:attrName>
                                        </p:attrNameLst>
                                      </p:cBhvr>
                                      <p:to>
                                        <p:strVal val="visible"/>
                                      </p:to>
                                    </p:set>
                                    <p:anim calcmode="lin" valueType="num">
                                      <p:cBhvr additive="base">
                                        <p:cTn id="63" dur="500" fill="hold"/>
                                        <p:tgtEl>
                                          <p:spTgt spid="728085"/>
                                        </p:tgtEl>
                                        <p:attrNameLst>
                                          <p:attrName>ppt_x</p:attrName>
                                        </p:attrNameLst>
                                      </p:cBhvr>
                                      <p:tavLst>
                                        <p:tav tm="0">
                                          <p:val>
                                            <p:strVal val="1+#ppt_w/2"/>
                                          </p:val>
                                        </p:tav>
                                        <p:tav tm="100000">
                                          <p:val>
                                            <p:strVal val="#ppt_x"/>
                                          </p:val>
                                        </p:tav>
                                      </p:tavLst>
                                    </p:anim>
                                    <p:anim calcmode="lin" valueType="num">
                                      <p:cBhvr additive="base">
                                        <p:cTn id="64" dur="500" fill="hold"/>
                                        <p:tgtEl>
                                          <p:spTgt spid="728085"/>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1"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32" fill="hold" grpId="0" nodeType="clickEffect">
                                  <p:stCondLst>
                                    <p:cond delay="0"/>
                                  </p:stCondLst>
                                  <p:childTnLst>
                                    <p:set>
                                      <p:cBhvr>
                                        <p:cTn id="74" dur="1" fill="hold">
                                          <p:stCondLst>
                                            <p:cond delay="0"/>
                                          </p:stCondLst>
                                        </p:cTn>
                                        <p:tgtEl>
                                          <p:spTgt spid="728069"/>
                                        </p:tgtEl>
                                        <p:attrNameLst>
                                          <p:attrName>style.visibility</p:attrName>
                                        </p:attrNameLst>
                                      </p:cBhvr>
                                      <p:to>
                                        <p:strVal val="visible"/>
                                      </p:to>
                                    </p:set>
                                    <p:anim calcmode="lin" valueType="num">
                                      <p:cBhvr>
                                        <p:cTn id="75" dur="500" fill="hold"/>
                                        <p:tgtEl>
                                          <p:spTgt spid="728069"/>
                                        </p:tgtEl>
                                        <p:attrNameLst>
                                          <p:attrName>ppt_w</p:attrName>
                                        </p:attrNameLst>
                                      </p:cBhvr>
                                      <p:tavLst>
                                        <p:tav tm="0">
                                          <p:val>
                                            <p:strVal val="4*#ppt_w"/>
                                          </p:val>
                                        </p:tav>
                                        <p:tav tm="100000">
                                          <p:val>
                                            <p:strVal val="#ppt_w"/>
                                          </p:val>
                                        </p:tav>
                                      </p:tavLst>
                                    </p:anim>
                                    <p:anim calcmode="lin" valueType="num">
                                      <p:cBhvr>
                                        <p:cTn id="76" dur="500" fill="hold"/>
                                        <p:tgtEl>
                                          <p:spTgt spid="728069"/>
                                        </p:tgtEl>
                                        <p:attrNameLst>
                                          <p:attrName>ppt_h</p:attrName>
                                        </p:attrNameLst>
                                      </p:cBhvr>
                                      <p:tavLst>
                                        <p:tav tm="0">
                                          <p:val>
                                            <p:strVal val="4*#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8" presetClass="entr" presetSubtype="12" fill="hold" nodeType="click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strips(downLeft)">
                                      <p:cBhvr>
                                        <p:cTn id="81" dur="500"/>
                                        <p:tgtEl>
                                          <p:spTgt spid="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3" presetClass="entr" presetSubtype="32" fill="hold" grpId="0" nodeType="clickEffect">
                                  <p:stCondLst>
                                    <p:cond delay="0"/>
                                  </p:stCondLst>
                                  <p:childTnLst>
                                    <p:set>
                                      <p:cBhvr>
                                        <p:cTn id="85" dur="1" fill="hold">
                                          <p:stCondLst>
                                            <p:cond delay="0"/>
                                          </p:stCondLst>
                                        </p:cTn>
                                        <p:tgtEl>
                                          <p:spTgt spid="728070"/>
                                        </p:tgtEl>
                                        <p:attrNameLst>
                                          <p:attrName>style.visibility</p:attrName>
                                        </p:attrNameLst>
                                      </p:cBhvr>
                                      <p:to>
                                        <p:strVal val="visible"/>
                                      </p:to>
                                    </p:set>
                                    <p:anim calcmode="lin" valueType="num">
                                      <p:cBhvr>
                                        <p:cTn id="86" dur="500" fill="hold"/>
                                        <p:tgtEl>
                                          <p:spTgt spid="728070"/>
                                        </p:tgtEl>
                                        <p:attrNameLst>
                                          <p:attrName>ppt_w</p:attrName>
                                        </p:attrNameLst>
                                      </p:cBhvr>
                                      <p:tavLst>
                                        <p:tav tm="0">
                                          <p:val>
                                            <p:strVal val="4*#ppt_w"/>
                                          </p:val>
                                        </p:tav>
                                        <p:tav tm="100000">
                                          <p:val>
                                            <p:strVal val="#ppt_w"/>
                                          </p:val>
                                        </p:tav>
                                      </p:tavLst>
                                    </p:anim>
                                    <p:anim calcmode="lin" valueType="num">
                                      <p:cBhvr>
                                        <p:cTn id="87" dur="500" fill="hold"/>
                                        <p:tgtEl>
                                          <p:spTgt spid="728070"/>
                                        </p:tgtEl>
                                        <p:attrNameLst>
                                          <p:attrName>ppt_h</p:attrName>
                                        </p:attrNameLst>
                                      </p:cBhvr>
                                      <p:tavLst>
                                        <p:tav tm="0">
                                          <p:val>
                                            <p:strVal val="4*#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728086"/>
                                        </p:tgtEl>
                                        <p:attrNameLst>
                                          <p:attrName>style.visibility</p:attrName>
                                        </p:attrNameLst>
                                      </p:cBhvr>
                                      <p:to>
                                        <p:strVal val="visible"/>
                                      </p:to>
                                    </p:set>
                                    <p:anim calcmode="lin" valueType="num">
                                      <p:cBhvr additive="base">
                                        <p:cTn id="92" dur="500" fill="hold"/>
                                        <p:tgtEl>
                                          <p:spTgt spid="728086"/>
                                        </p:tgtEl>
                                        <p:attrNameLst>
                                          <p:attrName>ppt_x</p:attrName>
                                        </p:attrNameLst>
                                      </p:cBhvr>
                                      <p:tavLst>
                                        <p:tav tm="0">
                                          <p:val>
                                            <p:strVal val="1+#ppt_w/2"/>
                                          </p:val>
                                        </p:tav>
                                        <p:tav tm="100000">
                                          <p:val>
                                            <p:strVal val="#ppt_x"/>
                                          </p:val>
                                        </p:tav>
                                      </p:tavLst>
                                    </p:anim>
                                    <p:anim calcmode="lin" valueType="num">
                                      <p:cBhvr additive="base">
                                        <p:cTn id="93" dur="500" fill="hold"/>
                                        <p:tgtEl>
                                          <p:spTgt spid="728086"/>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728097"/>
                                        </p:tgtEl>
                                        <p:attrNameLst>
                                          <p:attrName>style.visibility</p:attrName>
                                        </p:attrNameLst>
                                      </p:cBhvr>
                                      <p:to>
                                        <p:strVal val="visible"/>
                                      </p:to>
                                    </p:set>
                                    <p:anim calcmode="lin" valueType="num">
                                      <p:cBhvr>
                                        <p:cTn id="98" dur="500" fill="hold"/>
                                        <p:tgtEl>
                                          <p:spTgt spid="728097"/>
                                        </p:tgtEl>
                                        <p:attrNameLst>
                                          <p:attrName>ppt_w</p:attrName>
                                        </p:attrNameLst>
                                      </p:cBhvr>
                                      <p:tavLst>
                                        <p:tav tm="0">
                                          <p:val>
                                            <p:fltVal val="0"/>
                                          </p:val>
                                        </p:tav>
                                        <p:tav tm="100000">
                                          <p:val>
                                            <p:strVal val="#ppt_w"/>
                                          </p:val>
                                        </p:tav>
                                      </p:tavLst>
                                    </p:anim>
                                    <p:anim calcmode="lin" valueType="num">
                                      <p:cBhvr>
                                        <p:cTn id="99" dur="500" fill="hold"/>
                                        <p:tgtEl>
                                          <p:spTgt spid="728097"/>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728096"/>
                                        </p:tgtEl>
                                        <p:attrNameLst>
                                          <p:attrName>style.visibility</p:attrName>
                                        </p:attrNameLst>
                                      </p:cBhvr>
                                      <p:to>
                                        <p:strVal val="visible"/>
                                      </p:to>
                                    </p:set>
                                    <p:anim calcmode="lin" valueType="num">
                                      <p:cBhvr>
                                        <p:cTn id="104" dur="500" fill="hold"/>
                                        <p:tgtEl>
                                          <p:spTgt spid="728096"/>
                                        </p:tgtEl>
                                        <p:attrNameLst>
                                          <p:attrName>ppt_w</p:attrName>
                                        </p:attrNameLst>
                                      </p:cBhvr>
                                      <p:tavLst>
                                        <p:tav tm="0">
                                          <p:val>
                                            <p:fltVal val="0"/>
                                          </p:val>
                                        </p:tav>
                                        <p:tav tm="100000">
                                          <p:val>
                                            <p:strVal val="#ppt_w"/>
                                          </p:val>
                                        </p:tav>
                                      </p:tavLst>
                                    </p:anim>
                                    <p:anim calcmode="lin" valueType="num">
                                      <p:cBhvr>
                                        <p:cTn id="105" dur="500" fill="hold"/>
                                        <p:tgtEl>
                                          <p:spTgt spid="728096"/>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13"/>
                                        </p:tgtEl>
                                        <p:attrNameLst>
                                          <p:attrName>style.visibility</p:attrName>
                                        </p:attrNameLst>
                                      </p:cBhvr>
                                      <p:to>
                                        <p:strVal val="visible"/>
                                      </p:to>
                                    </p:set>
                                    <p:animEffect transition="in" filter="wipe(up)">
                                      <p:cBhvr>
                                        <p:cTn id="110" dur="500"/>
                                        <p:tgtEl>
                                          <p:spTgt spid="1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3" presetClass="entr" presetSubtype="32" fill="hold" nodeType="clickEffect">
                                  <p:stCondLst>
                                    <p:cond delay="0"/>
                                  </p:stCondLst>
                                  <p:childTnLst>
                                    <p:set>
                                      <p:cBhvr>
                                        <p:cTn id="114" dur="1" fill="hold">
                                          <p:stCondLst>
                                            <p:cond delay="0"/>
                                          </p:stCondLst>
                                        </p:cTn>
                                        <p:tgtEl>
                                          <p:spTgt spid="8"/>
                                        </p:tgtEl>
                                        <p:attrNameLst>
                                          <p:attrName>style.visibility</p:attrName>
                                        </p:attrNameLst>
                                      </p:cBhvr>
                                      <p:to>
                                        <p:strVal val="visible"/>
                                      </p:to>
                                    </p:set>
                                    <p:anim calcmode="lin" valueType="num">
                                      <p:cBhvr>
                                        <p:cTn id="115" dur="500" fill="hold"/>
                                        <p:tgtEl>
                                          <p:spTgt spid="8"/>
                                        </p:tgtEl>
                                        <p:attrNameLst>
                                          <p:attrName>ppt_w</p:attrName>
                                        </p:attrNameLst>
                                      </p:cBhvr>
                                      <p:tavLst>
                                        <p:tav tm="0">
                                          <p:val>
                                            <p:strVal val="4*#ppt_w"/>
                                          </p:val>
                                        </p:tav>
                                        <p:tav tm="100000">
                                          <p:val>
                                            <p:strVal val="#ppt_w"/>
                                          </p:val>
                                        </p:tav>
                                      </p:tavLst>
                                    </p:anim>
                                    <p:anim calcmode="lin" valueType="num">
                                      <p:cBhvr>
                                        <p:cTn id="116"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728113"/>
                                        </p:tgtEl>
                                        <p:attrNameLst>
                                          <p:attrName>style.visibility</p:attrName>
                                        </p:attrNameLst>
                                      </p:cBhvr>
                                      <p:to>
                                        <p:strVal val="visible"/>
                                      </p:to>
                                    </p:set>
                                    <p:anim calcmode="lin" valueType="num">
                                      <p:cBhvr additive="base">
                                        <p:cTn id="121" dur="500" fill="hold"/>
                                        <p:tgtEl>
                                          <p:spTgt spid="728113"/>
                                        </p:tgtEl>
                                        <p:attrNameLst>
                                          <p:attrName>ppt_x</p:attrName>
                                        </p:attrNameLst>
                                      </p:cBhvr>
                                      <p:tavLst>
                                        <p:tav tm="0">
                                          <p:val>
                                            <p:strVal val="#ppt_x"/>
                                          </p:val>
                                        </p:tav>
                                        <p:tav tm="100000">
                                          <p:val>
                                            <p:strVal val="#ppt_x"/>
                                          </p:val>
                                        </p:tav>
                                      </p:tavLst>
                                    </p:anim>
                                    <p:anim calcmode="lin" valueType="num">
                                      <p:cBhvr additive="base">
                                        <p:cTn id="122" dur="500" fill="hold"/>
                                        <p:tgtEl>
                                          <p:spTgt spid="728113"/>
                                        </p:tgtEl>
                                        <p:attrNameLst>
                                          <p:attrName>ppt_y</p:attrName>
                                        </p:attrNameLst>
                                      </p:cBhvr>
                                      <p:tavLst>
                                        <p:tav tm="0">
                                          <p:val>
                                            <p:strVal val="0-#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2" fill="hold" nodeType="clickEffect">
                                  <p:stCondLst>
                                    <p:cond delay="0"/>
                                  </p:stCondLst>
                                  <p:childTnLst>
                                    <p:set>
                                      <p:cBhvr>
                                        <p:cTn id="126" dur="1" fill="hold">
                                          <p:stCondLst>
                                            <p:cond delay="0"/>
                                          </p:stCondLst>
                                        </p:cTn>
                                        <p:tgtEl>
                                          <p:spTgt spid="12"/>
                                        </p:tgtEl>
                                        <p:attrNameLst>
                                          <p:attrName>style.visibility</p:attrName>
                                        </p:attrNameLst>
                                      </p:cBhvr>
                                      <p:to>
                                        <p:strVal val="visible"/>
                                      </p:to>
                                    </p:set>
                                    <p:anim calcmode="lin" valueType="num">
                                      <p:cBhvr additive="base">
                                        <p:cTn id="127" dur="500" fill="hold"/>
                                        <p:tgtEl>
                                          <p:spTgt spid="12"/>
                                        </p:tgtEl>
                                        <p:attrNameLst>
                                          <p:attrName>ppt_x</p:attrName>
                                        </p:attrNameLst>
                                      </p:cBhvr>
                                      <p:tavLst>
                                        <p:tav tm="0">
                                          <p:val>
                                            <p:strVal val="1+#ppt_w/2"/>
                                          </p:val>
                                        </p:tav>
                                        <p:tav tm="100000">
                                          <p:val>
                                            <p:strVal val="#ppt_x"/>
                                          </p:val>
                                        </p:tav>
                                      </p:tavLst>
                                    </p:anim>
                                    <p:anim calcmode="lin" valueType="num">
                                      <p:cBhvr additive="base">
                                        <p:cTn id="1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3" presetClass="entr" presetSubtype="32" fill="hold" grpId="0" nodeType="clickEffect">
                                  <p:stCondLst>
                                    <p:cond delay="0"/>
                                  </p:stCondLst>
                                  <p:childTnLst>
                                    <p:set>
                                      <p:cBhvr>
                                        <p:cTn id="132" dur="1" fill="hold">
                                          <p:stCondLst>
                                            <p:cond delay="0"/>
                                          </p:stCondLst>
                                        </p:cTn>
                                        <p:tgtEl>
                                          <p:spTgt spid="728098"/>
                                        </p:tgtEl>
                                        <p:attrNameLst>
                                          <p:attrName>style.visibility</p:attrName>
                                        </p:attrNameLst>
                                      </p:cBhvr>
                                      <p:to>
                                        <p:strVal val="visible"/>
                                      </p:to>
                                    </p:set>
                                    <p:anim calcmode="lin" valueType="num">
                                      <p:cBhvr>
                                        <p:cTn id="133" dur="500" fill="hold"/>
                                        <p:tgtEl>
                                          <p:spTgt spid="728098"/>
                                        </p:tgtEl>
                                        <p:attrNameLst>
                                          <p:attrName>ppt_w</p:attrName>
                                        </p:attrNameLst>
                                      </p:cBhvr>
                                      <p:tavLst>
                                        <p:tav tm="0">
                                          <p:val>
                                            <p:strVal val="4*#ppt_w"/>
                                          </p:val>
                                        </p:tav>
                                        <p:tav tm="100000">
                                          <p:val>
                                            <p:strVal val="#ppt_w"/>
                                          </p:val>
                                        </p:tav>
                                      </p:tavLst>
                                    </p:anim>
                                    <p:anim calcmode="lin" valueType="num">
                                      <p:cBhvr>
                                        <p:cTn id="134" dur="500" fill="hold"/>
                                        <p:tgtEl>
                                          <p:spTgt spid="728098"/>
                                        </p:tgtEl>
                                        <p:attrNameLst>
                                          <p:attrName>ppt_h</p:attrName>
                                        </p:attrNameLst>
                                      </p:cBhvr>
                                      <p:tavLst>
                                        <p:tav tm="0">
                                          <p:val>
                                            <p:strVal val="4*#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3" presetClass="entr" presetSubtype="32" fill="hold" grpId="0" nodeType="clickEffect">
                                  <p:stCondLst>
                                    <p:cond delay="0"/>
                                  </p:stCondLst>
                                  <p:childTnLst>
                                    <p:set>
                                      <p:cBhvr>
                                        <p:cTn id="138" dur="1" fill="hold">
                                          <p:stCondLst>
                                            <p:cond delay="0"/>
                                          </p:stCondLst>
                                        </p:cTn>
                                        <p:tgtEl>
                                          <p:spTgt spid="728122"/>
                                        </p:tgtEl>
                                        <p:attrNameLst>
                                          <p:attrName>style.visibility</p:attrName>
                                        </p:attrNameLst>
                                      </p:cBhvr>
                                      <p:to>
                                        <p:strVal val="visible"/>
                                      </p:to>
                                    </p:set>
                                    <p:anim calcmode="lin" valueType="num">
                                      <p:cBhvr>
                                        <p:cTn id="139" dur="500" fill="hold"/>
                                        <p:tgtEl>
                                          <p:spTgt spid="728122"/>
                                        </p:tgtEl>
                                        <p:attrNameLst>
                                          <p:attrName>ppt_w</p:attrName>
                                        </p:attrNameLst>
                                      </p:cBhvr>
                                      <p:tavLst>
                                        <p:tav tm="0">
                                          <p:val>
                                            <p:strVal val="4*#ppt_w"/>
                                          </p:val>
                                        </p:tav>
                                        <p:tav tm="100000">
                                          <p:val>
                                            <p:strVal val="#ppt_w"/>
                                          </p:val>
                                        </p:tav>
                                      </p:tavLst>
                                    </p:anim>
                                    <p:anim calcmode="lin" valueType="num">
                                      <p:cBhvr>
                                        <p:cTn id="140" dur="500" fill="hold"/>
                                        <p:tgtEl>
                                          <p:spTgt spid="728122"/>
                                        </p:tgtEl>
                                        <p:attrNameLst>
                                          <p:attrName>ppt_h</p:attrName>
                                        </p:attrNameLst>
                                      </p:cBhvr>
                                      <p:tavLst>
                                        <p:tav tm="0">
                                          <p:val>
                                            <p:strVal val="4*#ppt_h"/>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 presetClass="entr" presetSubtype="8" fill="hold" nodeType="clickEffect">
                                  <p:stCondLst>
                                    <p:cond delay="0"/>
                                  </p:stCondLst>
                                  <p:childTnLst>
                                    <p:set>
                                      <p:cBhvr>
                                        <p:cTn id="144" dur="1" fill="hold">
                                          <p:stCondLst>
                                            <p:cond delay="0"/>
                                          </p:stCondLst>
                                        </p:cTn>
                                        <p:tgtEl>
                                          <p:spTgt spid="11"/>
                                        </p:tgtEl>
                                        <p:attrNameLst>
                                          <p:attrName>style.visibility</p:attrName>
                                        </p:attrNameLst>
                                      </p:cBhvr>
                                      <p:to>
                                        <p:strVal val="visible"/>
                                      </p:to>
                                    </p:set>
                                    <p:anim calcmode="lin" valueType="num">
                                      <p:cBhvr additive="base">
                                        <p:cTn id="145" dur="500" fill="hold"/>
                                        <p:tgtEl>
                                          <p:spTgt spid="11"/>
                                        </p:tgtEl>
                                        <p:attrNameLst>
                                          <p:attrName>ppt_x</p:attrName>
                                        </p:attrNameLst>
                                      </p:cBhvr>
                                      <p:tavLst>
                                        <p:tav tm="0">
                                          <p:val>
                                            <p:strVal val="0-#ppt_w/2"/>
                                          </p:val>
                                        </p:tav>
                                        <p:tav tm="100000">
                                          <p:val>
                                            <p:strVal val="#ppt_x"/>
                                          </p:val>
                                        </p:tav>
                                      </p:tavLst>
                                    </p:anim>
                                    <p:anim calcmode="lin" valueType="num">
                                      <p:cBhvr additive="base">
                                        <p:cTn id="14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728100"/>
                                        </p:tgtEl>
                                        <p:attrNameLst>
                                          <p:attrName>style.visibility</p:attrName>
                                        </p:attrNameLst>
                                      </p:cBhvr>
                                      <p:to>
                                        <p:strVal val="visible"/>
                                      </p:to>
                                    </p:set>
                                    <p:anim calcmode="lin" valueType="num">
                                      <p:cBhvr additive="base">
                                        <p:cTn id="151" dur="500" fill="hold"/>
                                        <p:tgtEl>
                                          <p:spTgt spid="728100"/>
                                        </p:tgtEl>
                                        <p:attrNameLst>
                                          <p:attrName>ppt_x</p:attrName>
                                        </p:attrNameLst>
                                      </p:cBhvr>
                                      <p:tavLst>
                                        <p:tav tm="0">
                                          <p:val>
                                            <p:strVal val="0-#ppt_w/2"/>
                                          </p:val>
                                        </p:tav>
                                        <p:tav tm="100000">
                                          <p:val>
                                            <p:strVal val="#ppt_x"/>
                                          </p:val>
                                        </p:tav>
                                      </p:tavLst>
                                    </p:anim>
                                    <p:anim calcmode="lin" valueType="num">
                                      <p:cBhvr additive="base">
                                        <p:cTn id="152" dur="500" fill="hold"/>
                                        <p:tgtEl>
                                          <p:spTgt spid="728100"/>
                                        </p:tgtEl>
                                        <p:attrNameLst>
                                          <p:attrName>ppt_y</p:attrName>
                                        </p:attrNameLst>
                                      </p:cBhvr>
                                      <p:tavLst>
                                        <p:tav tm="0">
                                          <p:val>
                                            <p:strVal val="#ppt_y"/>
                                          </p:val>
                                        </p:tav>
                                        <p:tav tm="100000">
                                          <p:val>
                                            <p:strVal val="#ppt_y"/>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3" presetClass="entr" presetSubtype="32" fill="hold" grpId="0" nodeType="clickEffect">
                                  <p:stCondLst>
                                    <p:cond delay="0"/>
                                  </p:stCondLst>
                                  <p:childTnLst>
                                    <p:set>
                                      <p:cBhvr>
                                        <p:cTn id="156" dur="1" fill="hold">
                                          <p:stCondLst>
                                            <p:cond delay="0"/>
                                          </p:stCondLst>
                                        </p:cTn>
                                        <p:tgtEl>
                                          <p:spTgt spid="728117"/>
                                        </p:tgtEl>
                                        <p:attrNameLst>
                                          <p:attrName>style.visibility</p:attrName>
                                        </p:attrNameLst>
                                      </p:cBhvr>
                                      <p:to>
                                        <p:strVal val="visible"/>
                                      </p:to>
                                    </p:set>
                                    <p:anim calcmode="lin" valueType="num">
                                      <p:cBhvr>
                                        <p:cTn id="157" dur="500" fill="hold"/>
                                        <p:tgtEl>
                                          <p:spTgt spid="728117"/>
                                        </p:tgtEl>
                                        <p:attrNameLst>
                                          <p:attrName>ppt_w</p:attrName>
                                        </p:attrNameLst>
                                      </p:cBhvr>
                                      <p:tavLst>
                                        <p:tav tm="0">
                                          <p:val>
                                            <p:strVal val="4*#ppt_w"/>
                                          </p:val>
                                        </p:tav>
                                        <p:tav tm="100000">
                                          <p:val>
                                            <p:strVal val="#ppt_w"/>
                                          </p:val>
                                        </p:tav>
                                      </p:tavLst>
                                    </p:anim>
                                    <p:anim calcmode="lin" valueType="num">
                                      <p:cBhvr>
                                        <p:cTn id="158" dur="500" fill="hold"/>
                                        <p:tgtEl>
                                          <p:spTgt spid="728117"/>
                                        </p:tgtEl>
                                        <p:attrNameLst>
                                          <p:attrName>ppt_h</p:attrName>
                                        </p:attrNameLst>
                                      </p:cBhvr>
                                      <p:tavLst>
                                        <p:tav tm="0">
                                          <p:val>
                                            <p:strVal val="4*#ppt_h"/>
                                          </p:val>
                                        </p:tav>
                                        <p:tav tm="100000">
                                          <p:val>
                                            <p:strVal val="#ppt_h"/>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 presetClass="entr" presetSubtype="1" fill="hold" nodeType="clickEffect">
                                  <p:stCondLst>
                                    <p:cond delay="0"/>
                                  </p:stCondLst>
                                  <p:childTnLst>
                                    <p:set>
                                      <p:cBhvr>
                                        <p:cTn id="162" dur="1" fill="hold">
                                          <p:stCondLst>
                                            <p:cond delay="0"/>
                                          </p:stCondLst>
                                        </p:cTn>
                                        <p:tgtEl>
                                          <p:spTgt spid="9"/>
                                        </p:tgtEl>
                                        <p:attrNameLst>
                                          <p:attrName>style.visibility</p:attrName>
                                        </p:attrNameLst>
                                      </p:cBhvr>
                                      <p:to>
                                        <p:strVal val="visible"/>
                                      </p:to>
                                    </p:set>
                                    <p:anim calcmode="lin" valueType="num">
                                      <p:cBhvr additive="base">
                                        <p:cTn id="163" dur="500" fill="hold"/>
                                        <p:tgtEl>
                                          <p:spTgt spid="9"/>
                                        </p:tgtEl>
                                        <p:attrNameLst>
                                          <p:attrName>ppt_x</p:attrName>
                                        </p:attrNameLst>
                                      </p:cBhvr>
                                      <p:tavLst>
                                        <p:tav tm="0">
                                          <p:val>
                                            <p:strVal val="#ppt_x"/>
                                          </p:val>
                                        </p:tav>
                                        <p:tav tm="100000">
                                          <p:val>
                                            <p:strVal val="#ppt_x"/>
                                          </p:val>
                                        </p:tav>
                                      </p:tavLst>
                                    </p:anim>
                                    <p:anim calcmode="lin" valueType="num">
                                      <p:cBhvr additive="base">
                                        <p:cTn id="16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8" presetClass="entr" presetSubtype="3" fill="hold" nodeType="clickEffect">
                                  <p:stCondLst>
                                    <p:cond delay="0"/>
                                  </p:stCondLst>
                                  <p:childTnLst>
                                    <p:set>
                                      <p:cBhvr>
                                        <p:cTn id="168" dur="1" fill="hold">
                                          <p:stCondLst>
                                            <p:cond delay="0"/>
                                          </p:stCondLst>
                                        </p:cTn>
                                        <p:tgtEl>
                                          <p:spTgt spid="10"/>
                                        </p:tgtEl>
                                        <p:attrNameLst>
                                          <p:attrName>style.visibility</p:attrName>
                                        </p:attrNameLst>
                                      </p:cBhvr>
                                      <p:to>
                                        <p:strVal val="visible"/>
                                      </p:to>
                                    </p:set>
                                    <p:animEffect transition="in" filter="strips(upRight)">
                                      <p:cBhvr>
                                        <p:cTn id="169" dur="500"/>
                                        <p:tgtEl>
                                          <p:spTgt spid="10"/>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3" presetClass="entr" presetSubtype="16" fill="hold" grpId="0" nodeType="clickEffect">
                                  <p:stCondLst>
                                    <p:cond delay="0"/>
                                  </p:stCondLst>
                                  <p:childTnLst>
                                    <p:set>
                                      <p:cBhvr>
                                        <p:cTn id="173" dur="1" fill="hold">
                                          <p:stCondLst>
                                            <p:cond delay="0"/>
                                          </p:stCondLst>
                                        </p:cTn>
                                        <p:tgtEl>
                                          <p:spTgt spid="728099"/>
                                        </p:tgtEl>
                                        <p:attrNameLst>
                                          <p:attrName>style.visibility</p:attrName>
                                        </p:attrNameLst>
                                      </p:cBhvr>
                                      <p:to>
                                        <p:strVal val="visible"/>
                                      </p:to>
                                    </p:set>
                                    <p:anim calcmode="lin" valueType="num">
                                      <p:cBhvr>
                                        <p:cTn id="174" dur="500" fill="hold"/>
                                        <p:tgtEl>
                                          <p:spTgt spid="728099"/>
                                        </p:tgtEl>
                                        <p:attrNameLst>
                                          <p:attrName>ppt_w</p:attrName>
                                        </p:attrNameLst>
                                      </p:cBhvr>
                                      <p:tavLst>
                                        <p:tav tm="0">
                                          <p:val>
                                            <p:fltVal val="0"/>
                                          </p:val>
                                        </p:tav>
                                        <p:tav tm="100000">
                                          <p:val>
                                            <p:strVal val="#ppt_w"/>
                                          </p:val>
                                        </p:tav>
                                      </p:tavLst>
                                    </p:anim>
                                    <p:anim calcmode="lin" valueType="num">
                                      <p:cBhvr>
                                        <p:cTn id="175" dur="500" fill="hold"/>
                                        <p:tgtEl>
                                          <p:spTgt spid="728099"/>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3" presetClass="entr" presetSubtype="16" fill="hold" grpId="0" nodeType="clickEffect">
                                  <p:stCondLst>
                                    <p:cond delay="0"/>
                                  </p:stCondLst>
                                  <p:childTnLst>
                                    <p:set>
                                      <p:cBhvr>
                                        <p:cTn id="179" dur="1" fill="hold">
                                          <p:stCondLst>
                                            <p:cond delay="0"/>
                                          </p:stCondLst>
                                        </p:cTn>
                                        <p:tgtEl>
                                          <p:spTgt spid="728118"/>
                                        </p:tgtEl>
                                        <p:attrNameLst>
                                          <p:attrName>style.visibility</p:attrName>
                                        </p:attrNameLst>
                                      </p:cBhvr>
                                      <p:to>
                                        <p:strVal val="visible"/>
                                      </p:to>
                                    </p:set>
                                    <p:anim calcmode="lin" valueType="num">
                                      <p:cBhvr>
                                        <p:cTn id="180" dur="500" fill="hold"/>
                                        <p:tgtEl>
                                          <p:spTgt spid="728118"/>
                                        </p:tgtEl>
                                        <p:attrNameLst>
                                          <p:attrName>ppt_w</p:attrName>
                                        </p:attrNameLst>
                                      </p:cBhvr>
                                      <p:tavLst>
                                        <p:tav tm="0">
                                          <p:val>
                                            <p:fltVal val="0"/>
                                          </p:val>
                                        </p:tav>
                                        <p:tav tm="100000">
                                          <p:val>
                                            <p:strVal val="#ppt_w"/>
                                          </p:val>
                                        </p:tav>
                                      </p:tavLst>
                                    </p:anim>
                                    <p:anim calcmode="lin" valueType="num">
                                      <p:cBhvr>
                                        <p:cTn id="181" dur="500" fill="hold"/>
                                        <p:tgtEl>
                                          <p:spTgt spid="728118"/>
                                        </p:tgtEl>
                                        <p:attrNameLst>
                                          <p:attrName>ppt_h</p:attrName>
                                        </p:attrNameLst>
                                      </p:cBhvr>
                                      <p:tavLst>
                                        <p:tav tm="0">
                                          <p:val>
                                            <p:fltVal val="0"/>
                                          </p:val>
                                        </p:tav>
                                        <p:tav tm="100000">
                                          <p:val>
                                            <p:strVal val="#ppt_h"/>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3" presetClass="entr" presetSubtype="16" fill="hold" nodeType="clickEffect">
                                  <p:stCondLst>
                                    <p:cond delay="0"/>
                                  </p:stCondLst>
                                  <p:childTnLst>
                                    <p:set>
                                      <p:cBhvr>
                                        <p:cTn id="185" dur="1" fill="hold">
                                          <p:stCondLst>
                                            <p:cond delay="0"/>
                                          </p:stCondLst>
                                        </p:cTn>
                                        <p:tgtEl>
                                          <p:spTgt spid="14"/>
                                        </p:tgtEl>
                                        <p:attrNameLst>
                                          <p:attrName>style.visibility</p:attrName>
                                        </p:attrNameLst>
                                      </p:cBhvr>
                                      <p:to>
                                        <p:strVal val="visible"/>
                                      </p:to>
                                    </p:set>
                                    <p:anim calcmode="lin" valueType="num">
                                      <p:cBhvr>
                                        <p:cTn id="186" dur="500" fill="hold"/>
                                        <p:tgtEl>
                                          <p:spTgt spid="14"/>
                                        </p:tgtEl>
                                        <p:attrNameLst>
                                          <p:attrName>ppt_w</p:attrName>
                                        </p:attrNameLst>
                                      </p:cBhvr>
                                      <p:tavLst>
                                        <p:tav tm="0">
                                          <p:val>
                                            <p:fltVal val="0"/>
                                          </p:val>
                                        </p:tav>
                                        <p:tav tm="100000">
                                          <p:val>
                                            <p:strVal val="#ppt_w"/>
                                          </p:val>
                                        </p:tav>
                                      </p:tavLst>
                                    </p:anim>
                                    <p:anim calcmode="lin" valueType="num">
                                      <p:cBhvr>
                                        <p:cTn id="187"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3" presetClass="entr" presetSubtype="16" fill="hold" nodeType="clickEffect">
                                  <p:stCondLst>
                                    <p:cond delay="0"/>
                                  </p:stCondLst>
                                  <p:childTnLst>
                                    <p:set>
                                      <p:cBhvr>
                                        <p:cTn id="191" dur="1" fill="hold">
                                          <p:stCondLst>
                                            <p:cond delay="0"/>
                                          </p:stCondLst>
                                        </p:cTn>
                                        <p:tgtEl>
                                          <p:spTgt spid="19"/>
                                        </p:tgtEl>
                                        <p:attrNameLst>
                                          <p:attrName>style.visibility</p:attrName>
                                        </p:attrNameLst>
                                      </p:cBhvr>
                                      <p:to>
                                        <p:strVal val="visible"/>
                                      </p:to>
                                    </p:set>
                                    <p:anim calcmode="lin" valueType="num">
                                      <p:cBhvr>
                                        <p:cTn id="192" dur="500" fill="hold"/>
                                        <p:tgtEl>
                                          <p:spTgt spid="19"/>
                                        </p:tgtEl>
                                        <p:attrNameLst>
                                          <p:attrName>ppt_w</p:attrName>
                                        </p:attrNameLst>
                                      </p:cBhvr>
                                      <p:tavLst>
                                        <p:tav tm="0">
                                          <p:val>
                                            <p:fltVal val="0"/>
                                          </p:val>
                                        </p:tav>
                                        <p:tav tm="100000">
                                          <p:val>
                                            <p:strVal val="#ppt_w"/>
                                          </p:val>
                                        </p:tav>
                                      </p:tavLst>
                                    </p:anim>
                                    <p:anim calcmode="lin" valueType="num">
                                      <p:cBhvr>
                                        <p:cTn id="193"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3" presetClass="entr" presetSubtype="32" fill="hold" nodeType="clickEffect">
                                  <p:stCondLst>
                                    <p:cond delay="0"/>
                                  </p:stCondLst>
                                  <p:childTnLst>
                                    <p:set>
                                      <p:cBhvr>
                                        <p:cTn id="197" dur="1" fill="hold">
                                          <p:stCondLst>
                                            <p:cond delay="0"/>
                                          </p:stCondLst>
                                        </p:cTn>
                                        <p:tgtEl>
                                          <p:spTgt spid="20"/>
                                        </p:tgtEl>
                                        <p:attrNameLst>
                                          <p:attrName>style.visibility</p:attrName>
                                        </p:attrNameLst>
                                      </p:cBhvr>
                                      <p:to>
                                        <p:strVal val="visible"/>
                                      </p:to>
                                    </p:set>
                                    <p:anim calcmode="lin" valueType="num">
                                      <p:cBhvr>
                                        <p:cTn id="198" dur="500" fill="hold"/>
                                        <p:tgtEl>
                                          <p:spTgt spid="20"/>
                                        </p:tgtEl>
                                        <p:attrNameLst>
                                          <p:attrName>ppt_w</p:attrName>
                                        </p:attrNameLst>
                                      </p:cBhvr>
                                      <p:tavLst>
                                        <p:tav tm="0">
                                          <p:val>
                                            <p:strVal val="4*#ppt_w"/>
                                          </p:val>
                                        </p:tav>
                                        <p:tav tm="100000">
                                          <p:val>
                                            <p:strVal val="#ppt_w"/>
                                          </p:val>
                                        </p:tav>
                                      </p:tavLst>
                                    </p:anim>
                                    <p:anim calcmode="lin" valueType="num">
                                      <p:cBhvr>
                                        <p:cTn id="199" dur="500" fill="hold"/>
                                        <p:tgtEl>
                                          <p:spTgt spid="20"/>
                                        </p:tgtEl>
                                        <p:attrNameLst>
                                          <p:attrName>ppt_h</p:attrName>
                                        </p:attrNameLst>
                                      </p:cBhvr>
                                      <p:tavLst>
                                        <p:tav tm="0">
                                          <p:val>
                                            <p:strVal val="4*#ppt_h"/>
                                          </p:val>
                                        </p:tav>
                                        <p:tav tm="100000">
                                          <p:val>
                                            <p:strVal val="#ppt_h"/>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 presetClass="entr" presetSubtype="2" fill="hold" nodeType="clickEffect">
                                  <p:stCondLst>
                                    <p:cond delay="0"/>
                                  </p:stCondLst>
                                  <p:childTnLst>
                                    <p:set>
                                      <p:cBhvr>
                                        <p:cTn id="203" dur="1" fill="hold">
                                          <p:stCondLst>
                                            <p:cond delay="0"/>
                                          </p:stCondLst>
                                        </p:cTn>
                                        <p:tgtEl>
                                          <p:spTgt spid="15"/>
                                        </p:tgtEl>
                                        <p:attrNameLst>
                                          <p:attrName>style.visibility</p:attrName>
                                        </p:attrNameLst>
                                      </p:cBhvr>
                                      <p:to>
                                        <p:strVal val="visible"/>
                                      </p:to>
                                    </p:set>
                                    <p:anim calcmode="lin" valueType="num">
                                      <p:cBhvr additive="base">
                                        <p:cTn id="204" dur="500" fill="hold"/>
                                        <p:tgtEl>
                                          <p:spTgt spid="15"/>
                                        </p:tgtEl>
                                        <p:attrNameLst>
                                          <p:attrName>ppt_x</p:attrName>
                                        </p:attrNameLst>
                                      </p:cBhvr>
                                      <p:tavLst>
                                        <p:tav tm="0">
                                          <p:val>
                                            <p:strVal val="1+#ppt_w/2"/>
                                          </p:val>
                                        </p:tav>
                                        <p:tav tm="100000">
                                          <p:val>
                                            <p:strVal val="#ppt_x"/>
                                          </p:val>
                                        </p:tav>
                                      </p:tavLst>
                                    </p:anim>
                                    <p:anim calcmode="lin" valueType="num">
                                      <p:cBhvr additive="base">
                                        <p:cTn id="20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ntr" presetSubtype="4" fill="hold" grpId="0" nodeType="clickEffect">
                                  <p:stCondLst>
                                    <p:cond delay="0"/>
                                  </p:stCondLst>
                                  <p:childTnLst>
                                    <p:set>
                                      <p:cBhvr>
                                        <p:cTn id="209" dur="1" fill="hold">
                                          <p:stCondLst>
                                            <p:cond delay="0"/>
                                          </p:stCondLst>
                                        </p:cTn>
                                        <p:tgtEl>
                                          <p:spTgt spid="728146"/>
                                        </p:tgtEl>
                                        <p:attrNameLst>
                                          <p:attrName>style.visibility</p:attrName>
                                        </p:attrNameLst>
                                      </p:cBhvr>
                                      <p:to>
                                        <p:strVal val="visible"/>
                                      </p:to>
                                    </p:set>
                                    <p:anim calcmode="lin" valueType="num">
                                      <p:cBhvr additive="base">
                                        <p:cTn id="210" dur="500" fill="hold"/>
                                        <p:tgtEl>
                                          <p:spTgt spid="728146"/>
                                        </p:tgtEl>
                                        <p:attrNameLst>
                                          <p:attrName>ppt_x</p:attrName>
                                        </p:attrNameLst>
                                      </p:cBhvr>
                                      <p:tavLst>
                                        <p:tav tm="0">
                                          <p:val>
                                            <p:strVal val="#ppt_x"/>
                                          </p:val>
                                        </p:tav>
                                        <p:tav tm="100000">
                                          <p:val>
                                            <p:strVal val="#ppt_x"/>
                                          </p:val>
                                        </p:tav>
                                      </p:tavLst>
                                    </p:anim>
                                    <p:anim calcmode="lin" valueType="num">
                                      <p:cBhvr additive="base">
                                        <p:cTn id="211" dur="500" fill="hold"/>
                                        <p:tgtEl>
                                          <p:spTgt spid="728146"/>
                                        </p:tgtEl>
                                        <p:attrNameLst>
                                          <p:attrName>ppt_y</p:attrName>
                                        </p:attrNameLst>
                                      </p:cBhvr>
                                      <p:tavLst>
                                        <p:tav tm="0">
                                          <p:val>
                                            <p:strVal val="1+#ppt_h/2"/>
                                          </p:val>
                                        </p:tav>
                                        <p:tav tm="100000">
                                          <p:val>
                                            <p:strVal val="#ppt_y"/>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3" presetClass="entr" presetSubtype="32" fill="hold" grpId="0" nodeType="clickEffect">
                                  <p:stCondLst>
                                    <p:cond delay="0"/>
                                  </p:stCondLst>
                                  <p:childTnLst>
                                    <p:set>
                                      <p:cBhvr>
                                        <p:cTn id="215" dur="1" fill="hold">
                                          <p:stCondLst>
                                            <p:cond delay="0"/>
                                          </p:stCondLst>
                                        </p:cTn>
                                        <p:tgtEl>
                                          <p:spTgt spid="728127"/>
                                        </p:tgtEl>
                                        <p:attrNameLst>
                                          <p:attrName>style.visibility</p:attrName>
                                        </p:attrNameLst>
                                      </p:cBhvr>
                                      <p:to>
                                        <p:strVal val="visible"/>
                                      </p:to>
                                    </p:set>
                                    <p:anim calcmode="lin" valueType="num">
                                      <p:cBhvr>
                                        <p:cTn id="216" dur="500" fill="hold"/>
                                        <p:tgtEl>
                                          <p:spTgt spid="728127"/>
                                        </p:tgtEl>
                                        <p:attrNameLst>
                                          <p:attrName>ppt_w</p:attrName>
                                        </p:attrNameLst>
                                      </p:cBhvr>
                                      <p:tavLst>
                                        <p:tav tm="0">
                                          <p:val>
                                            <p:strVal val="4*#ppt_w"/>
                                          </p:val>
                                        </p:tav>
                                        <p:tav tm="100000">
                                          <p:val>
                                            <p:strVal val="#ppt_w"/>
                                          </p:val>
                                        </p:tav>
                                      </p:tavLst>
                                    </p:anim>
                                    <p:anim calcmode="lin" valueType="num">
                                      <p:cBhvr>
                                        <p:cTn id="217" dur="500" fill="hold"/>
                                        <p:tgtEl>
                                          <p:spTgt spid="728127"/>
                                        </p:tgtEl>
                                        <p:attrNameLst>
                                          <p:attrName>ppt_h</p:attrName>
                                        </p:attrNameLst>
                                      </p:cBhvr>
                                      <p:tavLst>
                                        <p:tav tm="0">
                                          <p:val>
                                            <p:strVal val="4*#ppt_h"/>
                                          </p:val>
                                        </p:tav>
                                        <p:tav tm="100000">
                                          <p:val>
                                            <p:strVal val="#ppt_h"/>
                                          </p:val>
                                        </p:tav>
                                      </p:tavLst>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3" presetClass="entr" presetSubtype="32" fill="hold" grpId="0" nodeType="clickEffect">
                                  <p:stCondLst>
                                    <p:cond delay="0"/>
                                  </p:stCondLst>
                                  <p:childTnLst>
                                    <p:set>
                                      <p:cBhvr>
                                        <p:cTn id="221" dur="1" fill="hold">
                                          <p:stCondLst>
                                            <p:cond delay="0"/>
                                          </p:stCondLst>
                                        </p:cTn>
                                        <p:tgtEl>
                                          <p:spTgt spid="728153"/>
                                        </p:tgtEl>
                                        <p:attrNameLst>
                                          <p:attrName>style.visibility</p:attrName>
                                        </p:attrNameLst>
                                      </p:cBhvr>
                                      <p:to>
                                        <p:strVal val="visible"/>
                                      </p:to>
                                    </p:set>
                                    <p:anim calcmode="lin" valueType="num">
                                      <p:cBhvr>
                                        <p:cTn id="222" dur="500" fill="hold"/>
                                        <p:tgtEl>
                                          <p:spTgt spid="728153"/>
                                        </p:tgtEl>
                                        <p:attrNameLst>
                                          <p:attrName>ppt_w</p:attrName>
                                        </p:attrNameLst>
                                      </p:cBhvr>
                                      <p:tavLst>
                                        <p:tav tm="0">
                                          <p:val>
                                            <p:strVal val="4*#ppt_w"/>
                                          </p:val>
                                        </p:tav>
                                        <p:tav tm="100000">
                                          <p:val>
                                            <p:strVal val="#ppt_w"/>
                                          </p:val>
                                        </p:tav>
                                      </p:tavLst>
                                    </p:anim>
                                    <p:anim calcmode="lin" valueType="num">
                                      <p:cBhvr>
                                        <p:cTn id="223" dur="500" fill="hold"/>
                                        <p:tgtEl>
                                          <p:spTgt spid="728153"/>
                                        </p:tgtEl>
                                        <p:attrNameLst>
                                          <p:attrName>ppt_h</p:attrName>
                                        </p:attrNameLst>
                                      </p:cBhvr>
                                      <p:tavLst>
                                        <p:tav tm="0">
                                          <p:val>
                                            <p:strVal val="4*#ppt_h"/>
                                          </p:val>
                                        </p:tav>
                                        <p:tav tm="100000">
                                          <p:val>
                                            <p:strVal val="#ppt_h"/>
                                          </p:val>
                                        </p:tav>
                                      </p:tavLst>
                                    </p:anim>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 presetClass="entr" presetSubtype="8" fill="hold" nodeType="clickEffect">
                                  <p:stCondLst>
                                    <p:cond delay="0"/>
                                  </p:stCondLst>
                                  <p:childTnLst>
                                    <p:set>
                                      <p:cBhvr>
                                        <p:cTn id="227" dur="1" fill="hold">
                                          <p:stCondLst>
                                            <p:cond delay="0"/>
                                          </p:stCondLst>
                                        </p:cTn>
                                        <p:tgtEl>
                                          <p:spTgt spid="18"/>
                                        </p:tgtEl>
                                        <p:attrNameLst>
                                          <p:attrName>style.visibility</p:attrName>
                                        </p:attrNameLst>
                                      </p:cBhvr>
                                      <p:to>
                                        <p:strVal val="visible"/>
                                      </p:to>
                                    </p:set>
                                    <p:anim calcmode="lin" valueType="num">
                                      <p:cBhvr additive="base">
                                        <p:cTn id="228" dur="500" fill="hold"/>
                                        <p:tgtEl>
                                          <p:spTgt spid="18"/>
                                        </p:tgtEl>
                                        <p:attrNameLst>
                                          <p:attrName>ppt_x</p:attrName>
                                        </p:attrNameLst>
                                      </p:cBhvr>
                                      <p:tavLst>
                                        <p:tav tm="0">
                                          <p:val>
                                            <p:strVal val="0-#ppt_w/2"/>
                                          </p:val>
                                        </p:tav>
                                        <p:tav tm="100000">
                                          <p:val>
                                            <p:strVal val="#ppt_x"/>
                                          </p:val>
                                        </p:tav>
                                      </p:tavLst>
                                    </p:anim>
                                    <p:anim calcmode="lin" valueType="num">
                                      <p:cBhvr additive="base">
                                        <p:cTn id="22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 presetClass="entr" presetSubtype="8" fill="hold" grpId="0" nodeType="clickEffect">
                                  <p:stCondLst>
                                    <p:cond delay="0"/>
                                  </p:stCondLst>
                                  <p:childTnLst>
                                    <p:set>
                                      <p:cBhvr>
                                        <p:cTn id="233" dur="1" fill="hold">
                                          <p:stCondLst>
                                            <p:cond delay="0"/>
                                          </p:stCondLst>
                                        </p:cTn>
                                        <p:tgtEl>
                                          <p:spTgt spid="728128"/>
                                        </p:tgtEl>
                                        <p:attrNameLst>
                                          <p:attrName>style.visibility</p:attrName>
                                        </p:attrNameLst>
                                      </p:cBhvr>
                                      <p:to>
                                        <p:strVal val="visible"/>
                                      </p:to>
                                    </p:set>
                                    <p:anim calcmode="lin" valueType="num">
                                      <p:cBhvr additive="base">
                                        <p:cTn id="234" dur="500" fill="hold"/>
                                        <p:tgtEl>
                                          <p:spTgt spid="728128"/>
                                        </p:tgtEl>
                                        <p:attrNameLst>
                                          <p:attrName>ppt_x</p:attrName>
                                        </p:attrNameLst>
                                      </p:cBhvr>
                                      <p:tavLst>
                                        <p:tav tm="0">
                                          <p:val>
                                            <p:strVal val="0-#ppt_w/2"/>
                                          </p:val>
                                        </p:tav>
                                        <p:tav tm="100000">
                                          <p:val>
                                            <p:strVal val="#ppt_x"/>
                                          </p:val>
                                        </p:tav>
                                      </p:tavLst>
                                    </p:anim>
                                    <p:anim calcmode="lin" valueType="num">
                                      <p:cBhvr additive="base">
                                        <p:cTn id="235" dur="500" fill="hold"/>
                                        <p:tgtEl>
                                          <p:spTgt spid="728128"/>
                                        </p:tgtEl>
                                        <p:attrNameLst>
                                          <p:attrName>ppt_y</p:attrName>
                                        </p:attrNameLst>
                                      </p:cBhvr>
                                      <p:tavLst>
                                        <p:tav tm="0">
                                          <p:val>
                                            <p:strVal val="#ppt_y"/>
                                          </p:val>
                                        </p:tav>
                                        <p:tav tm="100000">
                                          <p:val>
                                            <p:strVal val="#ppt_y"/>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3" presetClass="entr" presetSubtype="32" fill="hold" grpId="0" nodeType="clickEffect">
                                  <p:stCondLst>
                                    <p:cond delay="0"/>
                                  </p:stCondLst>
                                  <p:childTnLst>
                                    <p:set>
                                      <p:cBhvr>
                                        <p:cTn id="239" dur="1" fill="hold">
                                          <p:stCondLst>
                                            <p:cond delay="0"/>
                                          </p:stCondLst>
                                        </p:cTn>
                                        <p:tgtEl>
                                          <p:spTgt spid="728144"/>
                                        </p:tgtEl>
                                        <p:attrNameLst>
                                          <p:attrName>style.visibility</p:attrName>
                                        </p:attrNameLst>
                                      </p:cBhvr>
                                      <p:to>
                                        <p:strVal val="visible"/>
                                      </p:to>
                                    </p:set>
                                    <p:anim calcmode="lin" valueType="num">
                                      <p:cBhvr>
                                        <p:cTn id="240" dur="500" fill="hold"/>
                                        <p:tgtEl>
                                          <p:spTgt spid="728144"/>
                                        </p:tgtEl>
                                        <p:attrNameLst>
                                          <p:attrName>ppt_w</p:attrName>
                                        </p:attrNameLst>
                                      </p:cBhvr>
                                      <p:tavLst>
                                        <p:tav tm="0">
                                          <p:val>
                                            <p:strVal val="4*#ppt_w"/>
                                          </p:val>
                                        </p:tav>
                                        <p:tav tm="100000">
                                          <p:val>
                                            <p:strVal val="#ppt_w"/>
                                          </p:val>
                                        </p:tav>
                                      </p:tavLst>
                                    </p:anim>
                                    <p:anim calcmode="lin" valueType="num">
                                      <p:cBhvr>
                                        <p:cTn id="241" dur="500" fill="hold"/>
                                        <p:tgtEl>
                                          <p:spTgt spid="728144"/>
                                        </p:tgtEl>
                                        <p:attrNameLst>
                                          <p:attrName>ppt_h</p:attrName>
                                        </p:attrNameLst>
                                      </p:cBhvr>
                                      <p:tavLst>
                                        <p:tav tm="0">
                                          <p:val>
                                            <p:strVal val="4*#ppt_h"/>
                                          </p:val>
                                        </p:tav>
                                        <p:tav tm="100000">
                                          <p:val>
                                            <p:strVal val="#ppt_h"/>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8" presetClass="entr" presetSubtype="3" fill="hold" nodeType="clickEffect">
                                  <p:stCondLst>
                                    <p:cond delay="0"/>
                                  </p:stCondLst>
                                  <p:childTnLst>
                                    <p:set>
                                      <p:cBhvr>
                                        <p:cTn id="245" dur="1" fill="hold">
                                          <p:stCondLst>
                                            <p:cond delay="0"/>
                                          </p:stCondLst>
                                        </p:cTn>
                                        <p:tgtEl>
                                          <p:spTgt spid="17"/>
                                        </p:tgtEl>
                                        <p:attrNameLst>
                                          <p:attrName>style.visibility</p:attrName>
                                        </p:attrNameLst>
                                      </p:cBhvr>
                                      <p:to>
                                        <p:strVal val="visible"/>
                                      </p:to>
                                    </p:set>
                                    <p:animEffect transition="in" filter="strips(upRight)">
                                      <p:cBhvr>
                                        <p:cTn id="246" dur="500"/>
                                        <p:tgtEl>
                                          <p:spTgt spid="17"/>
                                        </p:tgtEl>
                                      </p:cBhvr>
                                    </p:animEffect>
                                  </p:childTnLst>
                                </p:cTn>
                              </p:par>
                            </p:childTnLst>
                          </p:cTn>
                        </p:par>
                      </p:childTnLst>
                    </p:cTn>
                  </p:par>
                  <p:par>
                    <p:cTn id="247" fill="hold" nodeType="clickPar">
                      <p:stCondLst>
                        <p:cond delay="indefinite"/>
                      </p:stCondLst>
                      <p:childTnLst>
                        <p:par>
                          <p:cTn id="248" fill="hold" nodeType="withGroup">
                            <p:stCondLst>
                              <p:cond delay="0"/>
                            </p:stCondLst>
                            <p:childTnLst>
                              <p:par>
                                <p:cTn id="249" presetID="23" presetClass="entr" presetSubtype="32" fill="hold" grpId="0" nodeType="clickEffect">
                                  <p:stCondLst>
                                    <p:cond delay="0"/>
                                  </p:stCondLst>
                                  <p:childTnLst>
                                    <p:set>
                                      <p:cBhvr>
                                        <p:cTn id="250" dur="1" fill="hold">
                                          <p:stCondLst>
                                            <p:cond delay="0"/>
                                          </p:stCondLst>
                                        </p:cTn>
                                        <p:tgtEl>
                                          <p:spTgt spid="728129"/>
                                        </p:tgtEl>
                                        <p:attrNameLst>
                                          <p:attrName>style.visibility</p:attrName>
                                        </p:attrNameLst>
                                      </p:cBhvr>
                                      <p:to>
                                        <p:strVal val="visible"/>
                                      </p:to>
                                    </p:set>
                                    <p:anim calcmode="lin" valueType="num">
                                      <p:cBhvr>
                                        <p:cTn id="251" dur="500" fill="hold"/>
                                        <p:tgtEl>
                                          <p:spTgt spid="728129"/>
                                        </p:tgtEl>
                                        <p:attrNameLst>
                                          <p:attrName>ppt_w</p:attrName>
                                        </p:attrNameLst>
                                      </p:cBhvr>
                                      <p:tavLst>
                                        <p:tav tm="0">
                                          <p:val>
                                            <p:strVal val="4*#ppt_w"/>
                                          </p:val>
                                        </p:tav>
                                        <p:tav tm="100000">
                                          <p:val>
                                            <p:strVal val="#ppt_w"/>
                                          </p:val>
                                        </p:tav>
                                      </p:tavLst>
                                    </p:anim>
                                    <p:anim calcmode="lin" valueType="num">
                                      <p:cBhvr>
                                        <p:cTn id="252" dur="500" fill="hold"/>
                                        <p:tgtEl>
                                          <p:spTgt spid="728129"/>
                                        </p:tgtEl>
                                        <p:attrNameLst>
                                          <p:attrName>ppt_h</p:attrName>
                                        </p:attrNameLst>
                                      </p:cBhvr>
                                      <p:tavLst>
                                        <p:tav tm="0">
                                          <p:val>
                                            <p:strVal val="4*#ppt_h"/>
                                          </p:val>
                                        </p:tav>
                                        <p:tav tm="100000">
                                          <p:val>
                                            <p:strVal val="#ppt_h"/>
                                          </p:val>
                                        </p:tav>
                                      </p:tavLst>
                                    </p:anim>
                                  </p:childTnLst>
                                </p:cTn>
                              </p:par>
                            </p:childTnLst>
                          </p:cTn>
                        </p:par>
                      </p:childTnLst>
                    </p:cTn>
                  </p:par>
                  <p:par>
                    <p:cTn id="253" fill="hold" nodeType="clickPar">
                      <p:stCondLst>
                        <p:cond delay="indefinite"/>
                      </p:stCondLst>
                      <p:childTnLst>
                        <p:par>
                          <p:cTn id="254" fill="hold" nodeType="withGroup">
                            <p:stCondLst>
                              <p:cond delay="0"/>
                            </p:stCondLst>
                            <p:childTnLst>
                              <p:par>
                                <p:cTn id="255" presetID="18" presetClass="entr" presetSubtype="3" fill="hold" nodeType="clickEffect">
                                  <p:stCondLst>
                                    <p:cond delay="0"/>
                                  </p:stCondLst>
                                  <p:childTnLst>
                                    <p:set>
                                      <p:cBhvr>
                                        <p:cTn id="256" dur="1" fill="hold">
                                          <p:stCondLst>
                                            <p:cond delay="0"/>
                                          </p:stCondLst>
                                        </p:cTn>
                                        <p:tgtEl>
                                          <p:spTgt spid="16"/>
                                        </p:tgtEl>
                                        <p:attrNameLst>
                                          <p:attrName>style.visibility</p:attrName>
                                        </p:attrNameLst>
                                      </p:cBhvr>
                                      <p:to>
                                        <p:strVal val="visible"/>
                                      </p:to>
                                    </p:set>
                                    <p:animEffect transition="in" filter="strips(upRight)">
                                      <p:cBhvr>
                                        <p:cTn id="257" dur="500"/>
                                        <p:tgtEl>
                                          <p:spTgt spid="16"/>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23" presetClass="entr" presetSubtype="32" fill="hold" grpId="0" nodeType="clickEffect">
                                  <p:stCondLst>
                                    <p:cond delay="0"/>
                                  </p:stCondLst>
                                  <p:childTnLst>
                                    <p:set>
                                      <p:cBhvr>
                                        <p:cTn id="261" dur="1" fill="hold">
                                          <p:stCondLst>
                                            <p:cond delay="0"/>
                                          </p:stCondLst>
                                        </p:cTn>
                                        <p:tgtEl>
                                          <p:spTgt spid="728130"/>
                                        </p:tgtEl>
                                        <p:attrNameLst>
                                          <p:attrName>style.visibility</p:attrName>
                                        </p:attrNameLst>
                                      </p:cBhvr>
                                      <p:to>
                                        <p:strVal val="visible"/>
                                      </p:to>
                                    </p:set>
                                    <p:anim calcmode="lin" valueType="num">
                                      <p:cBhvr>
                                        <p:cTn id="262" dur="500" fill="hold"/>
                                        <p:tgtEl>
                                          <p:spTgt spid="728130"/>
                                        </p:tgtEl>
                                        <p:attrNameLst>
                                          <p:attrName>ppt_w</p:attrName>
                                        </p:attrNameLst>
                                      </p:cBhvr>
                                      <p:tavLst>
                                        <p:tav tm="0">
                                          <p:val>
                                            <p:strVal val="4*#ppt_w"/>
                                          </p:val>
                                        </p:tav>
                                        <p:tav tm="100000">
                                          <p:val>
                                            <p:strVal val="#ppt_w"/>
                                          </p:val>
                                        </p:tav>
                                      </p:tavLst>
                                    </p:anim>
                                    <p:anim calcmode="lin" valueType="num">
                                      <p:cBhvr>
                                        <p:cTn id="263" dur="500" fill="hold"/>
                                        <p:tgtEl>
                                          <p:spTgt spid="728130"/>
                                        </p:tgtEl>
                                        <p:attrNameLst>
                                          <p:attrName>ppt_h</p:attrName>
                                        </p:attrNameLst>
                                      </p:cBhvr>
                                      <p:tavLst>
                                        <p:tav tm="0">
                                          <p:val>
                                            <p:strVal val="4*#ppt_h"/>
                                          </p:val>
                                        </p:tav>
                                        <p:tav tm="100000">
                                          <p:val>
                                            <p:strVal val="#ppt_h"/>
                                          </p:val>
                                        </p:tav>
                                      </p:tavLst>
                                    </p:anim>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3" presetClass="entr" presetSubtype="32" fill="hold" grpId="0" nodeType="clickEffect">
                                  <p:stCondLst>
                                    <p:cond delay="0"/>
                                  </p:stCondLst>
                                  <p:childTnLst>
                                    <p:set>
                                      <p:cBhvr>
                                        <p:cTn id="267" dur="1" fill="hold">
                                          <p:stCondLst>
                                            <p:cond delay="0"/>
                                          </p:stCondLst>
                                        </p:cTn>
                                        <p:tgtEl>
                                          <p:spTgt spid="728143"/>
                                        </p:tgtEl>
                                        <p:attrNameLst>
                                          <p:attrName>style.visibility</p:attrName>
                                        </p:attrNameLst>
                                      </p:cBhvr>
                                      <p:to>
                                        <p:strVal val="visible"/>
                                      </p:to>
                                    </p:set>
                                    <p:anim calcmode="lin" valueType="num">
                                      <p:cBhvr>
                                        <p:cTn id="268" dur="500" fill="hold"/>
                                        <p:tgtEl>
                                          <p:spTgt spid="728143"/>
                                        </p:tgtEl>
                                        <p:attrNameLst>
                                          <p:attrName>ppt_w</p:attrName>
                                        </p:attrNameLst>
                                      </p:cBhvr>
                                      <p:tavLst>
                                        <p:tav tm="0">
                                          <p:val>
                                            <p:strVal val="4*#ppt_w"/>
                                          </p:val>
                                        </p:tav>
                                        <p:tav tm="100000">
                                          <p:val>
                                            <p:strVal val="#ppt_w"/>
                                          </p:val>
                                        </p:tav>
                                      </p:tavLst>
                                    </p:anim>
                                    <p:anim calcmode="lin" valueType="num">
                                      <p:cBhvr>
                                        <p:cTn id="269" dur="500" fill="hold"/>
                                        <p:tgtEl>
                                          <p:spTgt spid="728143"/>
                                        </p:tgtEl>
                                        <p:attrNameLst>
                                          <p:attrName>ppt_h</p:attrName>
                                        </p:attrNameLst>
                                      </p:cBhvr>
                                      <p:tavLst>
                                        <p:tav tm="0">
                                          <p:val>
                                            <p:strVal val="4*#ppt_h"/>
                                          </p:val>
                                        </p:tav>
                                        <p:tav tm="100000">
                                          <p:val>
                                            <p:strVal val="#ppt_h"/>
                                          </p:val>
                                        </p:tav>
                                      </p:tavLst>
                                    </p:anim>
                                  </p:childTnLst>
                                </p:cTn>
                              </p:par>
                            </p:childTnLst>
                          </p:cTn>
                        </p:par>
                      </p:childTnLst>
                    </p:cTn>
                  </p:par>
                  <p:par>
                    <p:cTn id="270" fill="hold" nodeType="clickPar">
                      <p:stCondLst>
                        <p:cond delay="indefinite"/>
                      </p:stCondLst>
                      <p:childTnLst>
                        <p:par>
                          <p:cTn id="271" fill="hold" nodeType="withGroup">
                            <p:stCondLst>
                              <p:cond delay="0"/>
                            </p:stCondLst>
                            <p:childTnLst>
                              <p:par>
                                <p:cTn id="272" presetID="23" presetClass="entr" presetSubtype="16" fill="hold" nodeType="clickEffect">
                                  <p:stCondLst>
                                    <p:cond delay="0"/>
                                  </p:stCondLst>
                                  <p:childTnLst>
                                    <p:set>
                                      <p:cBhvr>
                                        <p:cTn id="273" dur="1" fill="hold">
                                          <p:stCondLst>
                                            <p:cond delay="0"/>
                                          </p:stCondLst>
                                        </p:cTn>
                                        <p:tgtEl>
                                          <p:spTgt spid="21"/>
                                        </p:tgtEl>
                                        <p:attrNameLst>
                                          <p:attrName>style.visibility</p:attrName>
                                        </p:attrNameLst>
                                      </p:cBhvr>
                                      <p:to>
                                        <p:strVal val="visible"/>
                                      </p:to>
                                    </p:set>
                                    <p:anim calcmode="lin" valueType="num">
                                      <p:cBhvr>
                                        <p:cTn id="274" dur="500" fill="hold"/>
                                        <p:tgtEl>
                                          <p:spTgt spid="21"/>
                                        </p:tgtEl>
                                        <p:attrNameLst>
                                          <p:attrName>ppt_w</p:attrName>
                                        </p:attrNameLst>
                                      </p:cBhvr>
                                      <p:tavLst>
                                        <p:tav tm="0">
                                          <p:val>
                                            <p:fltVal val="0"/>
                                          </p:val>
                                        </p:tav>
                                        <p:tav tm="100000">
                                          <p:val>
                                            <p:strVal val="#ppt_w"/>
                                          </p:val>
                                        </p:tav>
                                      </p:tavLst>
                                    </p:anim>
                                    <p:anim calcmode="lin" valueType="num">
                                      <p:cBhvr>
                                        <p:cTn id="275"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276" fill="hold" nodeType="clickPar">
                      <p:stCondLst>
                        <p:cond delay="indefinite"/>
                      </p:stCondLst>
                      <p:childTnLst>
                        <p:par>
                          <p:cTn id="277" fill="hold" nodeType="withGroup">
                            <p:stCondLst>
                              <p:cond delay="0"/>
                            </p:stCondLst>
                            <p:childTnLst>
                              <p:par>
                                <p:cTn id="278" presetID="23" presetClass="entr" presetSubtype="16" fill="hold" nodeType="clickEffect">
                                  <p:stCondLst>
                                    <p:cond delay="0"/>
                                  </p:stCondLst>
                                  <p:childTnLst>
                                    <p:set>
                                      <p:cBhvr>
                                        <p:cTn id="279" dur="1" fill="hold">
                                          <p:stCondLst>
                                            <p:cond delay="0"/>
                                          </p:stCondLst>
                                        </p:cTn>
                                        <p:tgtEl>
                                          <p:spTgt spid="26"/>
                                        </p:tgtEl>
                                        <p:attrNameLst>
                                          <p:attrName>style.visibility</p:attrName>
                                        </p:attrNameLst>
                                      </p:cBhvr>
                                      <p:to>
                                        <p:strVal val="visible"/>
                                      </p:to>
                                    </p:set>
                                    <p:anim calcmode="lin" valueType="num">
                                      <p:cBhvr>
                                        <p:cTn id="280" dur="500" fill="hold"/>
                                        <p:tgtEl>
                                          <p:spTgt spid="26"/>
                                        </p:tgtEl>
                                        <p:attrNameLst>
                                          <p:attrName>ppt_w</p:attrName>
                                        </p:attrNameLst>
                                      </p:cBhvr>
                                      <p:tavLst>
                                        <p:tav tm="0">
                                          <p:val>
                                            <p:fltVal val="0"/>
                                          </p:val>
                                        </p:tav>
                                        <p:tav tm="100000">
                                          <p:val>
                                            <p:strVal val="#ppt_w"/>
                                          </p:val>
                                        </p:tav>
                                      </p:tavLst>
                                    </p:anim>
                                    <p:anim calcmode="lin" valueType="num">
                                      <p:cBhvr>
                                        <p:cTn id="281"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282" fill="hold" nodeType="clickPar">
                      <p:stCondLst>
                        <p:cond delay="indefinite"/>
                      </p:stCondLst>
                      <p:childTnLst>
                        <p:par>
                          <p:cTn id="283" fill="hold" nodeType="withGroup">
                            <p:stCondLst>
                              <p:cond delay="0"/>
                            </p:stCondLst>
                            <p:childTnLst>
                              <p:par>
                                <p:cTn id="284" presetID="23" presetClass="entr" presetSubtype="32" fill="hold" nodeType="clickEffect">
                                  <p:stCondLst>
                                    <p:cond delay="0"/>
                                  </p:stCondLst>
                                  <p:childTnLst>
                                    <p:set>
                                      <p:cBhvr>
                                        <p:cTn id="285" dur="1" fill="hold">
                                          <p:stCondLst>
                                            <p:cond delay="0"/>
                                          </p:stCondLst>
                                        </p:cTn>
                                        <p:tgtEl>
                                          <p:spTgt spid="27"/>
                                        </p:tgtEl>
                                        <p:attrNameLst>
                                          <p:attrName>style.visibility</p:attrName>
                                        </p:attrNameLst>
                                      </p:cBhvr>
                                      <p:to>
                                        <p:strVal val="visible"/>
                                      </p:to>
                                    </p:set>
                                    <p:anim calcmode="lin" valueType="num">
                                      <p:cBhvr>
                                        <p:cTn id="286" dur="500" fill="hold"/>
                                        <p:tgtEl>
                                          <p:spTgt spid="27"/>
                                        </p:tgtEl>
                                        <p:attrNameLst>
                                          <p:attrName>ppt_w</p:attrName>
                                        </p:attrNameLst>
                                      </p:cBhvr>
                                      <p:tavLst>
                                        <p:tav tm="0">
                                          <p:val>
                                            <p:strVal val="4*#ppt_w"/>
                                          </p:val>
                                        </p:tav>
                                        <p:tav tm="100000">
                                          <p:val>
                                            <p:strVal val="#ppt_w"/>
                                          </p:val>
                                        </p:tav>
                                      </p:tavLst>
                                    </p:anim>
                                    <p:anim calcmode="lin" valueType="num">
                                      <p:cBhvr>
                                        <p:cTn id="287" dur="500" fill="hold"/>
                                        <p:tgtEl>
                                          <p:spTgt spid="27"/>
                                        </p:tgtEl>
                                        <p:attrNameLst>
                                          <p:attrName>ppt_h</p:attrName>
                                        </p:attrNameLst>
                                      </p:cBhvr>
                                      <p:tavLst>
                                        <p:tav tm="0">
                                          <p:val>
                                            <p:strVal val="4*#ppt_h"/>
                                          </p:val>
                                        </p:tav>
                                        <p:tav tm="100000">
                                          <p:val>
                                            <p:strVal val="#ppt_h"/>
                                          </p:val>
                                        </p:tav>
                                      </p:tavLst>
                                    </p:anim>
                                  </p:childTnLst>
                                </p:cTn>
                              </p:par>
                            </p:childTnLst>
                          </p:cTn>
                        </p:par>
                      </p:childTnLst>
                    </p:cTn>
                  </p:par>
                  <p:par>
                    <p:cTn id="288" fill="hold" nodeType="clickPar">
                      <p:stCondLst>
                        <p:cond delay="indefinite"/>
                      </p:stCondLst>
                      <p:childTnLst>
                        <p:par>
                          <p:cTn id="289" fill="hold" nodeType="withGroup">
                            <p:stCondLst>
                              <p:cond delay="0"/>
                            </p:stCondLst>
                            <p:childTnLst>
                              <p:par>
                                <p:cTn id="290" presetID="2" presetClass="entr" presetSubtype="2" fill="hold" nodeType="clickEffect">
                                  <p:stCondLst>
                                    <p:cond delay="0"/>
                                  </p:stCondLst>
                                  <p:childTnLst>
                                    <p:set>
                                      <p:cBhvr>
                                        <p:cTn id="291" dur="1" fill="hold">
                                          <p:stCondLst>
                                            <p:cond delay="0"/>
                                          </p:stCondLst>
                                        </p:cTn>
                                        <p:tgtEl>
                                          <p:spTgt spid="22"/>
                                        </p:tgtEl>
                                        <p:attrNameLst>
                                          <p:attrName>style.visibility</p:attrName>
                                        </p:attrNameLst>
                                      </p:cBhvr>
                                      <p:to>
                                        <p:strVal val="visible"/>
                                      </p:to>
                                    </p:set>
                                    <p:anim calcmode="lin" valueType="num">
                                      <p:cBhvr additive="base">
                                        <p:cTn id="292" dur="500" fill="hold"/>
                                        <p:tgtEl>
                                          <p:spTgt spid="22"/>
                                        </p:tgtEl>
                                        <p:attrNameLst>
                                          <p:attrName>ppt_x</p:attrName>
                                        </p:attrNameLst>
                                      </p:cBhvr>
                                      <p:tavLst>
                                        <p:tav tm="0">
                                          <p:val>
                                            <p:strVal val="1+#ppt_w/2"/>
                                          </p:val>
                                        </p:tav>
                                        <p:tav tm="100000">
                                          <p:val>
                                            <p:strVal val="#ppt_x"/>
                                          </p:val>
                                        </p:tav>
                                      </p:tavLst>
                                    </p:anim>
                                    <p:anim calcmode="lin" valueType="num">
                                      <p:cBhvr additive="base">
                                        <p:cTn id="29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94" fill="hold" nodeType="clickPar">
                      <p:stCondLst>
                        <p:cond delay="indefinite"/>
                      </p:stCondLst>
                      <p:childTnLst>
                        <p:par>
                          <p:cTn id="295" fill="hold" nodeType="withGroup">
                            <p:stCondLst>
                              <p:cond delay="0"/>
                            </p:stCondLst>
                            <p:childTnLst>
                              <p:par>
                                <p:cTn id="296" presetID="2" presetClass="entr" presetSubtype="2" fill="hold" grpId="0" nodeType="clickEffect">
                                  <p:stCondLst>
                                    <p:cond delay="0"/>
                                  </p:stCondLst>
                                  <p:childTnLst>
                                    <p:set>
                                      <p:cBhvr>
                                        <p:cTn id="297" dur="1" fill="hold">
                                          <p:stCondLst>
                                            <p:cond delay="0"/>
                                          </p:stCondLst>
                                        </p:cTn>
                                        <p:tgtEl>
                                          <p:spTgt spid="728175"/>
                                        </p:tgtEl>
                                        <p:attrNameLst>
                                          <p:attrName>style.visibility</p:attrName>
                                        </p:attrNameLst>
                                      </p:cBhvr>
                                      <p:to>
                                        <p:strVal val="visible"/>
                                      </p:to>
                                    </p:set>
                                    <p:anim calcmode="lin" valueType="num">
                                      <p:cBhvr additive="base">
                                        <p:cTn id="298" dur="500" fill="hold"/>
                                        <p:tgtEl>
                                          <p:spTgt spid="728175"/>
                                        </p:tgtEl>
                                        <p:attrNameLst>
                                          <p:attrName>ppt_x</p:attrName>
                                        </p:attrNameLst>
                                      </p:cBhvr>
                                      <p:tavLst>
                                        <p:tav tm="0">
                                          <p:val>
                                            <p:strVal val="1+#ppt_w/2"/>
                                          </p:val>
                                        </p:tav>
                                        <p:tav tm="100000">
                                          <p:val>
                                            <p:strVal val="#ppt_x"/>
                                          </p:val>
                                        </p:tav>
                                      </p:tavLst>
                                    </p:anim>
                                    <p:anim calcmode="lin" valueType="num">
                                      <p:cBhvr additive="base">
                                        <p:cTn id="299" dur="500" fill="hold"/>
                                        <p:tgtEl>
                                          <p:spTgt spid="728175"/>
                                        </p:tgtEl>
                                        <p:attrNameLst>
                                          <p:attrName>ppt_y</p:attrName>
                                        </p:attrNameLst>
                                      </p:cBhvr>
                                      <p:tavLst>
                                        <p:tav tm="0">
                                          <p:val>
                                            <p:strVal val="#ppt_y"/>
                                          </p:val>
                                        </p:tav>
                                        <p:tav tm="100000">
                                          <p:val>
                                            <p:strVal val="#ppt_y"/>
                                          </p:val>
                                        </p:tav>
                                      </p:tavLst>
                                    </p:anim>
                                  </p:childTnLst>
                                </p:cTn>
                              </p:par>
                            </p:childTnLst>
                          </p:cTn>
                        </p:par>
                      </p:childTnLst>
                    </p:cTn>
                  </p:par>
                  <p:par>
                    <p:cTn id="300" fill="hold" nodeType="clickPar">
                      <p:stCondLst>
                        <p:cond delay="indefinite"/>
                      </p:stCondLst>
                      <p:childTnLst>
                        <p:par>
                          <p:cTn id="301" fill="hold" nodeType="withGroup">
                            <p:stCondLst>
                              <p:cond delay="0"/>
                            </p:stCondLst>
                            <p:childTnLst>
                              <p:par>
                                <p:cTn id="302" presetID="23" presetClass="entr" presetSubtype="32" fill="hold" grpId="0" nodeType="clickEffect">
                                  <p:stCondLst>
                                    <p:cond delay="0"/>
                                  </p:stCondLst>
                                  <p:childTnLst>
                                    <p:set>
                                      <p:cBhvr>
                                        <p:cTn id="303" dur="1" fill="hold">
                                          <p:stCondLst>
                                            <p:cond delay="0"/>
                                          </p:stCondLst>
                                        </p:cTn>
                                        <p:tgtEl>
                                          <p:spTgt spid="728158"/>
                                        </p:tgtEl>
                                        <p:attrNameLst>
                                          <p:attrName>style.visibility</p:attrName>
                                        </p:attrNameLst>
                                      </p:cBhvr>
                                      <p:to>
                                        <p:strVal val="visible"/>
                                      </p:to>
                                    </p:set>
                                    <p:anim calcmode="lin" valueType="num">
                                      <p:cBhvr>
                                        <p:cTn id="304" dur="500" fill="hold"/>
                                        <p:tgtEl>
                                          <p:spTgt spid="728158"/>
                                        </p:tgtEl>
                                        <p:attrNameLst>
                                          <p:attrName>ppt_w</p:attrName>
                                        </p:attrNameLst>
                                      </p:cBhvr>
                                      <p:tavLst>
                                        <p:tav tm="0">
                                          <p:val>
                                            <p:strVal val="4*#ppt_w"/>
                                          </p:val>
                                        </p:tav>
                                        <p:tav tm="100000">
                                          <p:val>
                                            <p:strVal val="#ppt_w"/>
                                          </p:val>
                                        </p:tav>
                                      </p:tavLst>
                                    </p:anim>
                                    <p:anim calcmode="lin" valueType="num">
                                      <p:cBhvr>
                                        <p:cTn id="305" dur="500" fill="hold"/>
                                        <p:tgtEl>
                                          <p:spTgt spid="728158"/>
                                        </p:tgtEl>
                                        <p:attrNameLst>
                                          <p:attrName>ppt_h</p:attrName>
                                        </p:attrNameLst>
                                      </p:cBhvr>
                                      <p:tavLst>
                                        <p:tav tm="0">
                                          <p:val>
                                            <p:strVal val="4*#ppt_h"/>
                                          </p:val>
                                        </p:tav>
                                        <p:tav tm="100000">
                                          <p:val>
                                            <p:strVal val="#ppt_h"/>
                                          </p:val>
                                        </p:tav>
                                      </p:tavLst>
                                    </p:anim>
                                  </p:childTnLst>
                                </p:cTn>
                              </p:par>
                            </p:childTnLst>
                          </p:cTn>
                        </p:par>
                      </p:childTnLst>
                    </p:cTn>
                  </p:par>
                  <p:par>
                    <p:cTn id="306" fill="hold" nodeType="clickPar">
                      <p:stCondLst>
                        <p:cond delay="indefinite"/>
                      </p:stCondLst>
                      <p:childTnLst>
                        <p:par>
                          <p:cTn id="307" fill="hold" nodeType="withGroup">
                            <p:stCondLst>
                              <p:cond delay="0"/>
                            </p:stCondLst>
                            <p:childTnLst>
                              <p:par>
                                <p:cTn id="308" presetID="23" presetClass="entr" presetSubtype="32" fill="hold" grpId="0" nodeType="clickEffect">
                                  <p:stCondLst>
                                    <p:cond delay="0"/>
                                  </p:stCondLst>
                                  <p:childTnLst>
                                    <p:set>
                                      <p:cBhvr>
                                        <p:cTn id="309" dur="1" fill="hold">
                                          <p:stCondLst>
                                            <p:cond delay="0"/>
                                          </p:stCondLst>
                                        </p:cTn>
                                        <p:tgtEl>
                                          <p:spTgt spid="728182"/>
                                        </p:tgtEl>
                                        <p:attrNameLst>
                                          <p:attrName>style.visibility</p:attrName>
                                        </p:attrNameLst>
                                      </p:cBhvr>
                                      <p:to>
                                        <p:strVal val="visible"/>
                                      </p:to>
                                    </p:set>
                                    <p:anim calcmode="lin" valueType="num">
                                      <p:cBhvr>
                                        <p:cTn id="310" dur="500" fill="hold"/>
                                        <p:tgtEl>
                                          <p:spTgt spid="728182"/>
                                        </p:tgtEl>
                                        <p:attrNameLst>
                                          <p:attrName>ppt_w</p:attrName>
                                        </p:attrNameLst>
                                      </p:cBhvr>
                                      <p:tavLst>
                                        <p:tav tm="0">
                                          <p:val>
                                            <p:strVal val="4*#ppt_w"/>
                                          </p:val>
                                        </p:tav>
                                        <p:tav tm="100000">
                                          <p:val>
                                            <p:strVal val="#ppt_w"/>
                                          </p:val>
                                        </p:tav>
                                      </p:tavLst>
                                    </p:anim>
                                    <p:anim calcmode="lin" valueType="num">
                                      <p:cBhvr>
                                        <p:cTn id="311" dur="500" fill="hold"/>
                                        <p:tgtEl>
                                          <p:spTgt spid="728182"/>
                                        </p:tgtEl>
                                        <p:attrNameLst>
                                          <p:attrName>ppt_h</p:attrName>
                                        </p:attrNameLst>
                                      </p:cBhvr>
                                      <p:tavLst>
                                        <p:tav tm="0">
                                          <p:val>
                                            <p:strVal val="4*#ppt_h"/>
                                          </p:val>
                                        </p:tav>
                                        <p:tav tm="100000">
                                          <p:val>
                                            <p:strVal val="#ppt_h"/>
                                          </p:val>
                                        </p:tav>
                                      </p:tavLst>
                                    </p:anim>
                                  </p:childTnLst>
                                </p:cTn>
                              </p:par>
                            </p:childTnLst>
                          </p:cTn>
                        </p:par>
                      </p:childTnLst>
                    </p:cTn>
                  </p:par>
                  <p:par>
                    <p:cTn id="312" fill="hold" nodeType="clickPar">
                      <p:stCondLst>
                        <p:cond delay="indefinite"/>
                      </p:stCondLst>
                      <p:childTnLst>
                        <p:par>
                          <p:cTn id="313" fill="hold" nodeType="withGroup">
                            <p:stCondLst>
                              <p:cond delay="0"/>
                            </p:stCondLst>
                            <p:childTnLst>
                              <p:par>
                                <p:cTn id="314" presetID="2" presetClass="entr" presetSubtype="2" fill="hold" nodeType="clickEffect">
                                  <p:stCondLst>
                                    <p:cond delay="0"/>
                                  </p:stCondLst>
                                  <p:childTnLst>
                                    <p:set>
                                      <p:cBhvr>
                                        <p:cTn id="315" dur="1" fill="hold">
                                          <p:stCondLst>
                                            <p:cond delay="0"/>
                                          </p:stCondLst>
                                        </p:cTn>
                                        <p:tgtEl>
                                          <p:spTgt spid="25"/>
                                        </p:tgtEl>
                                        <p:attrNameLst>
                                          <p:attrName>style.visibility</p:attrName>
                                        </p:attrNameLst>
                                      </p:cBhvr>
                                      <p:to>
                                        <p:strVal val="visible"/>
                                      </p:to>
                                    </p:set>
                                    <p:anim calcmode="lin" valueType="num">
                                      <p:cBhvr additive="base">
                                        <p:cTn id="316" dur="500" fill="hold"/>
                                        <p:tgtEl>
                                          <p:spTgt spid="25"/>
                                        </p:tgtEl>
                                        <p:attrNameLst>
                                          <p:attrName>ppt_x</p:attrName>
                                        </p:attrNameLst>
                                      </p:cBhvr>
                                      <p:tavLst>
                                        <p:tav tm="0">
                                          <p:val>
                                            <p:strVal val="1+#ppt_w/2"/>
                                          </p:val>
                                        </p:tav>
                                        <p:tav tm="100000">
                                          <p:val>
                                            <p:strVal val="#ppt_x"/>
                                          </p:val>
                                        </p:tav>
                                      </p:tavLst>
                                    </p:anim>
                                    <p:anim calcmode="lin" valueType="num">
                                      <p:cBhvr additive="base">
                                        <p:cTn id="317"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18" fill="hold" nodeType="clickPar">
                      <p:stCondLst>
                        <p:cond delay="indefinite"/>
                      </p:stCondLst>
                      <p:childTnLst>
                        <p:par>
                          <p:cTn id="319" fill="hold" nodeType="withGroup">
                            <p:stCondLst>
                              <p:cond delay="0"/>
                            </p:stCondLst>
                            <p:childTnLst>
                              <p:par>
                                <p:cTn id="320" presetID="2" presetClass="entr" presetSubtype="2" fill="hold" grpId="0" nodeType="clickEffect">
                                  <p:stCondLst>
                                    <p:cond delay="0"/>
                                  </p:stCondLst>
                                  <p:childTnLst>
                                    <p:set>
                                      <p:cBhvr>
                                        <p:cTn id="321" dur="1" fill="hold">
                                          <p:stCondLst>
                                            <p:cond delay="0"/>
                                          </p:stCondLst>
                                        </p:cTn>
                                        <p:tgtEl>
                                          <p:spTgt spid="728160"/>
                                        </p:tgtEl>
                                        <p:attrNameLst>
                                          <p:attrName>style.visibility</p:attrName>
                                        </p:attrNameLst>
                                      </p:cBhvr>
                                      <p:to>
                                        <p:strVal val="visible"/>
                                      </p:to>
                                    </p:set>
                                    <p:anim calcmode="lin" valueType="num">
                                      <p:cBhvr additive="base">
                                        <p:cTn id="322" dur="500" fill="hold"/>
                                        <p:tgtEl>
                                          <p:spTgt spid="728160"/>
                                        </p:tgtEl>
                                        <p:attrNameLst>
                                          <p:attrName>ppt_x</p:attrName>
                                        </p:attrNameLst>
                                      </p:cBhvr>
                                      <p:tavLst>
                                        <p:tav tm="0">
                                          <p:val>
                                            <p:strVal val="1+#ppt_w/2"/>
                                          </p:val>
                                        </p:tav>
                                        <p:tav tm="100000">
                                          <p:val>
                                            <p:strVal val="#ppt_x"/>
                                          </p:val>
                                        </p:tav>
                                      </p:tavLst>
                                    </p:anim>
                                    <p:anim calcmode="lin" valueType="num">
                                      <p:cBhvr additive="base">
                                        <p:cTn id="323" dur="500" fill="hold"/>
                                        <p:tgtEl>
                                          <p:spTgt spid="728160"/>
                                        </p:tgtEl>
                                        <p:attrNameLst>
                                          <p:attrName>ppt_y</p:attrName>
                                        </p:attrNameLst>
                                      </p:cBhvr>
                                      <p:tavLst>
                                        <p:tav tm="0">
                                          <p:val>
                                            <p:strVal val="#ppt_y"/>
                                          </p:val>
                                        </p:tav>
                                        <p:tav tm="100000">
                                          <p:val>
                                            <p:strVal val="#ppt_y"/>
                                          </p:val>
                                        </p:tav>
                                      </p:tavLst>
                                    </p:anim>
                                  </p:childTnLst>
                                </p:cTn>
                              </p:par>
                            </p:childTnLst>
                          </p:cTn>
                        </p:par>
                      </p:childTnLst>
                    </p:cTn>
                  </p:par>
                  <p:par>
                    <p:cTn id="324" fill="hold" nodeType="clickPar">
                      <p:stCondLst>
                        <p:cond delay="indefinite"/>
                      </p:stCondLst>
                      <p:childTnLst>
                        <p:par>
                          <p:cTn id="325" fill="hold" nodeType="withGroup">
                            <p:stCondLst>
                              <p:cond delay="0"/>
                            </p:stCondLst>
                            <p:childTnLst>
                              <p:par>
                                <p:cTn id="326" presetID="23" presetClass="entr" presetSubtype="32" fill="hold" grpId="0" nodeType="clickEffect">
                                  <p:stCondLst>
                                    <p:cond delay="0"/>
                                  </p:stCondLst>
                                  <p:childTnLst>
                                    <p:set>
                                      <p:cBhvr>
                                        <p:cTn id="327" dur="1" fill="hold">
                                          <p:stCondLst>
                                            <p:cond delay="0"/>
                                          </p:stCondLst>
                                        </p:cTn>
                                        <p:tgtEl>
                                          <p:spTgt spid="728165"/>
                                        </p:tgtEl>
                                        <p:attrNameLst>
                                          <p:attrName>style.visibility</p:attrName>
                                        </p:attrNameLst>
                                      </p:cBhvr>
                                      <p:to>
                                        <p:strVal val="visible"/>
                                      </p:to>
                                    </p:set>
                                    <p:anim calcmode="lin" valueType="num">
                                      <p:cBhvr>
                                        <p:cTn id="328" dur="500" fill="hold"/>
                                        <p:tgtEl>
                                          <p:spTgt spid="728165"/>
                                        </p:tgtEl>
                                        <p:attrNameLst>
                                          <p:attrName>ppt_w</p:attrName>
                                        </p:attrNameLst>
                                      </p:cBhvr>
                                      <p:tavLst>
                                        <p:tav tm="0">
                                          <p:val>
                                            <p:strVal val="4*#ppt_w"/>
                                          </p:val>
                                        </p:tav>
                                        <p:tav tm="100000">
                                          <p:val>
                                            <p:strVal val="#ppt_w"/>
                                          </p:val>
                                        </p:tav>
                                      </p:tavLst>
                                    </p:anim>
                                    <p:anim calcmode="lin" valueType="num">
                                      <p:cBhvr>
                                        <p:cTn id="329" dur="500" fill="hold"/>
                                        <p:tgtEl>
                                          <p:spTgt spid="728165"/>
                                        </p:tgtEl>
                                        <p:attrNameLst>
                                          <p:attrName>ppt_h</p:attrName>
                                        </p:attrNameLst>
                                      </p:cBhvr>
                                      <p:tavLst>
                                        <p:tav tm="0">
                                          <p:val>
                                            <p:strVal val="4*#ppt_h"/>
                                          </p:val>
                                        </p:tav>
                                        <p:tav tm="100000">
                                          <p:val>
                                            <p:strVal val="#ppt_h"/>
                                          </p:val>
                                        </p:tav>
                                      </p:tavLst>
                                    </p:anim>
                                  </p:childTnLst>
                                </p:cTn>
                              </p:par>
                            </p:childTnLst>
                          </p:cTn>
                        </p:par>
                      </p:childTnLst>
                    </p:cTn>
                  </p:par>
                  <p:par>
                    <p:cTn id="330" fill="hold" nodeType="clickPar">
                      <p:stCondLst>
                        <p:cond delay="indefinite"/>
                      </p:stCondLst>
                      <p:childTnLst>
                        <p:par>
                          <p:cTn id="331" fill="hold" nodeType="withGroup">
                            <p:stCondLst>
                              <p:cond delay="0"/>
                            </p:stCondLst>
                            <p:childTnLst>
                              <p:par>
                                <p:cTn id="332" presetID="17" presetClass="entr" presetSubtype="4" fill="hold" nodeType="clickEffect">
                                  <p:stCondLst>
                                    <p:cond delay="0"/>
                                  </p:stCondLst>
                                  <p:childTnLst>
                                    <p:set>
                                      <p:cBhvr>
                                        <p:cTn id="333" dur="1" fill="hold">
                                          <p:stCondLst>
                                            <p:cond delay="0"/>
                                          </p:stCondLst>
                                        </p:cTn>
                                        <p:tgtEl>
                                          <p:spTgt spid="24"/>
                                        </p:tgtEl>
                                        <p:attrNameLst>
                                          <p:attrName>style.visibility</p:attrName>
                                        </p:attrNameLst>
                                      </p:cBhvr>
                                      <p:to>
                                        <p:strVal val="visible"/>
                                      </p:to>
                                    </p:set>
                                    <p:anim calcmode="lin" valueType="num">
                                      <p:cBhvr>
                                        <p:cTn id="334" dur="500" fill="hold"/>
                                        <p:tgtEl>
                                          <p:spTgt spid="24"/>
                                        </p:tgtEl>
                                        <p:attrNameLst>
                                          <p:attrName>ppt_x</p:attrName>
                                        </p:attrNameLst>
                                      </p:cBhvr>
                                      <p:tavLst>
                                        <p:tav tm="0">
                                          <p:val>
                                            <p:strVal val="#ppt_x"/>
                                          </p:val>
                                        </p:tav>
                                        <p:tav tm="100000">
                                          <p:val>
                                            <p:strVal val="#ppt_x"/>
                                          </p:val>
                                        </p:tav>
                                      </p:tavLst>
                                    </p:anim>
                                    <p:anim calcmode="lin" valueType="num">
                                      <p:cBhvr>
                                        <p:cTn id="335" dur="500" fill="hold"/>
                                        <p:tgtEl>
                                          <p:spTgt spid="24"/>
                                        </p:tgtEl>
                                        <p:attrNameLst>
                                          <p:attrName>ppt_y</p:attrName>
                                        </p:attrNameLst>
                                      </p:cBhvr>
                                      <p:tavLst>
                                        <p:tav tm="0">
                                          <p:val>
                                            <p:strVal val="#ppt_y+#ppt_h/2"/>
                                          </p:val>
                                        </p:tav>
                                        <p:tav tm="100000">
                                          <p:val>
                                            <p:strVal val="#ppt_y"/>
                                          </p:val>
                                        </p:tav>
                                      </p:tavLst>
                                    </p:anim>
                                    <p:anim calcmode="lin" valueType="num">
                                      <p:cBhvr>
                                        <p:cTn id="336" dur="500" fill="hold"/>
                                        <p:tgtEl>
                                          <p:spTgt spid="24"/>
                                        </p:tgtEl>
                                        <p:attrNameLst>
                                          <p:attrName>ppt_w</p:attrName>
                                        </p:attrNameLst>
                                      </p:cBhvr>
                                      <p:tavLst>
                                        <p:tav tm="0">
                                          <p:val>
                                            <p:strVal val="#ppt_w"/>
                                          </p:val>
                                        </p:tav>
                                        <p:tav tm="100000">
                                          <p:val>
                                            <p:strVal val="#ppt_w"/>
                                          </p:val>
                                        </p:tav>
                                      </p:tavLst>
                                    </p:anim>
                                    <p:anim calcmode="lin" valueType="num">
                                      <p:cBhvr>
                                        <p:cTn id="337"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338" fill="hold" nodeType="clickPar">
                      <p:stCondLst>
                        <p:cond delay="indefinite"/>
                      </p:stCondLst>
                      <p:childTnLst>
                        <p:par>
                          <p:cTn id="339" fill="hold" nodeType="withGroup">
                            <p:stCondLst>
                              <p:cond delay="0"/>
                            </p:stCondLst>
                            <p:childTnLst>
                              <p:par>
                                <p:cTn id="340" presetID="18" presetClass="entr" presetSubtype="12" fill="hold" nodeType="clickEffect">
                                  <p:stCondLst>
                                    <p:cond delay="0"/>
                                  </p:stCondLst>
                                  <p:childTnLst>
                                    <p:set>
                                      <p:cBhvr>
                                        <p:cTn id="341" dur="1" fill="hold">
                                          <p:stCondLst>
                                            <p:cond delay="0"/>
                                          </p:stCondLst>
                                        </p:cTn>
                                        <p:tgtEl>
                                          <p:spTgt spid="23"/>
                                        </p:tgtEl>
                                        <p:attrNameLst>
                                          <p:attrName>style.visibility</p:attrName>
                                        </p:attrNameLst>
                                      </p:cBhvr>
                                      <p:to>
                                        <p:strVal val="visible"/>
                                      </p:to>
                                    </p:set>
                                    <p:animEffect transition="in" filter="strips(downLeft)">
                                      <p:cBhvr>
                                        <p:cTn id="342" dur="500"/>
                                        <p:tgtEl>
                                          <p:spTgt spid="23"/>
                                        </p:tgtEl>
                                      </p:cBhvr>
                                    </p:animEffect>
                                  </p:childTnLst>
                                </p:cTn>
                              </p:par>
                            </p:childTnLst>
                          </p:cTn>
                        </p:par>
                      </p:childTnLst>
                    </p:cTn>
                  </p:par>
                  <p:par>
                    <p:cTn id="343" fill="hold" nodeType="clickPar">
                      <p:stCondLst>
                        <p:cond delay="indefinite"/>
                      </p:stCondLst>
                      <p:childTnLst>
                        <p:par>
                          <p:cTn id="344" fill="hold" nodeType="withGroup">
                            <p:stCondLst>
                              <p:cond delay="0"/>
                            </p:stCondLst>
                            <p:childTnLst>
                              <p:par>
                                <p:cTn id="345" presetID="23" presetClass="entr" presetSubtype="32" fill="hold" grpId="0" nodeType="clickEffect">
                                  <p:stCondLst>
                                    <p:cond delay="0"/>
                                  </p:stCondLst>
                                  <p:childTnLst>
                                    <p:set>
                                      <p:cBhvr>
                                        <p:cTn id="346" dur="1" fill="hold">
                                          <p:stCondLst>
                                            <p:cond delay="0"/>
                                          </p:stCondLst>
                                        </p:cTn>
                                        <p:tgtEl>
                                          <p:spTgt spid="728159"/>
                                        </p:tgtEl>
                                        <p:attrNameLst>
                                          <p:attrName>style.visibility</p:attrName>
                                        </p:attrNameLst>
                                      </p:cBhvr>
                                      <p:to>
                                        <p:strVal val="visible"/>
                                      </p:to>
                                    </p:set>
                                    <p:anim calcmode="lin" valueType="num">
                                      <p:cBhvr>
                                        <p:cTn id="347" dur="500" fill="hold"/>
                                        <p:tgtEl>
                                          <p:spTgt spid="728159"/>
                                        </p:tgtEl>
                                        <p:attrNameLst>
                                          <p:attrName>ppt_w</p:attrName>
                                        </p:attrNameLst>
                                      </p:cBhvr>
                                      <p:tavLst>
                                        <p:tav tm="0">
                                          <p:val>
                                            <p:strVal val="4*#ppt_w"/>
                                          </p:val>
                                        </p:tav>
                                        <p:tav tm="100000">
                                          <p:val>
                                            <p:strVal val="#ppt_w"/>
                                          </p:val>
                                        </p:tav>
                                      </p:tavLst>
                                    </p:anim>
                                    <p:anim calcmode="lin" valueType="num">
                                      <p:cBhvr>
                                        <p:cTn id="348" dur="500" fill="hold"/>
                                        <p:tgtEl>
                                          <p:spTgt spid="728159"/>
                                        </p:tgtEl>
                                        <p:attrNameLst>
                                          <p:attrName>ppt_h</p:attrName>
                                        </p:attrNameLst>
                                      </p:cBhvr>
                                      <p:tavLst>
                                        <p:tav tm="0">
                                          <p:val>
                                            <p:strVal val="4*#ppt_h"/>
                                          </p:val>
                                        </p:tav>
                                        <p:tav tm="100000">
                                          <p:val>
                                            <p:strVal val="#ppt_h"/>
                                          </p:val>
                                        </p:tav>
                                      </p:tavLst>
                                    </p:anim>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3" presetClass="entr" presetSubtype="32" fill="hold" grpId="0" nodeType="clickEffect">
                                  <p:stCondLst>
                                    <p:cond delay="0"/>
                                  </p:stCondLst>
                                  <p:childTnLst>
                                    <p:set>
                                      <p:cBhvr>
                                        <p:cTn id="352" dur="1" fill="hold">
                                          <p:stCondLst>
                                            <p:cond delay="0"/>
                                          </p:stCondLst>
                                        </p:cTn>
                                        <p:tgtEl>
                                          <p:spTgt spid="728164"/>
                                        </p:tgtEl>
                                        <p:attrNameLst>
                                          <p:attrName>style.visibility</p:attrName>
                                        </p:attrNameLst>
                                      </p:cBhvr>
                                      <p:to>
                                        <p:strVal val="visible"/>
                                      </p:to>
                                    </p:set>
                                    <p:anim calcmode="lin" valueType="num">
                                      <p:cBhvr>
                                        <p:cTn id="353" dur="500" fill="hold"/>
                                        <p:tgtEl>
                                          <p:spTgt spid="728164"/>
                                        </p:tgtEl>
                                        <p:attrNameLst>
                                          <p:attrName>ppt_w</p:attrName>
                                        </p:attrNameLst>
                                      </p:cBhvr>
                                      <p:tavLst>
                                        <p:tav tm="0">
                                          <p:val>
                                            <p:strVal val="4*#ppt_w"/>
                                          </p:val>
                                        </p:tav>
                                        <p:tav tm="100000">
                                          <p:val>
                                            <p:strVal val="#ppt_w"/>
                                          </p:val>
                                        </p:tav>
                                      </p:tavLst>
                                    </p:anim>
                                    <p:anim calcmode="lin" valueType="num">
                                      <p:cBhvr>
                                        <p:cTn id="354" dur="500" fill="hold"/>
                                        <p:tgtEl>
                                          <p:spTgt spid="72816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067" grpId="0" animBg="1" autoUpdateAnimBg="0"/>
      <p:bldP spid="728068" grpId="0" animBg="1"/>
      <p:bldP spid="728069" grpId="0" animBg="1"/>
      <p:bldP spid="728070" grpId="0" animBg="1" autoUpdateAnimBg="0"/>
      <p:bldP spid="728085" grpId="0" autoUpdateAnimBg="0"/>
      <p:bldP spid="728086" grpId="0" autoUpdateAnimBg="0"/>
      <p:bldP spid="728087" grpId="0" autoUpdateAnimBg="0"/>
      <p:bldP spid="728088" grpId="0" autoUpdateAnimBg="0"/>
      <p:bldP spid="728096" grpId="0" animBg="1"/>
      <p:bldP spid="728097" grpId="0" animBg="1"/>
      <p:bldP spid="728098" grpId="0" animBg="1"/>
      <p:bldP spid="728099" grpId="0" animBg="1"/>
      <p:bldP spid="728100" grpId="0" animBg="1"/>
      <p:bldP spid="728113" grpId="0" autoUpdateAnimBg="0"/>
      <p:bldP spid="728117" grpId="0" autoUpdateAnimBg="0"/>
      <p:bldP spid="728118" grpId="0" autoUpdateAnimBg="0"/>
      <p:bldP spid="728122" grpId="0" autoUpdateAnimBg="0"/>
      <p:bldP spid="728127" grpId="0" animBg="1"/>
      <p:bldP spid="728128" grpId="0" animBg="1"/>
      <p:bldP spid="728129" grpId="0" animBg="1"/>
      <p:bldP spid="728130" grpId="0" animBg="1"/>
      <p:bldP spid="728143" grpId="0" autoUpdateAnimBg="0"/>
      <p:bldP spid="728144" grpId="0" autoUpdateAnimBg="0"/>
      <p:bldP spid="728146" grpId="0" autoUpdateAnimBg="0"/>
      <p:bldP spid="728153" grpId="0" autoUpdateAnimBg="0"/>
      <p:bldP spid="728158" grpId="0" animBg="1"/>
      <p:bldP spid="728159" grpId="0" animBg="1"/>
      <p:bldP spid="728160" grpId="0" animBg="1"/>
      <p:bldP spid="728164" grpId="0" autoUpdateAnimBg="0"/>
      <p:bldP spid="728165" grpId="0" autoUpdateAnimBg="0"/>
      <p:bldP spid="728175" grpId="0" autoUpdateAnimBg="0"/>
      <p:bldP spid="72818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759575" y="1333500"/>
            <a:ext cx="1619250" cy="1943100"/>
            <a:chOff x="3636" y="264"/>
            <a:chExt cx="1020" cy="1224"/>
          </a:xfrm>
        </p:grpSpPr>
        <p:grpSp>
          <p:nvGrpSpPr>
            <p:cNvPr id="3" name="Group 3"/>
            <p:cNvGrpSpPr>
              <a:grpSpLocks/>
            </p:cNvGrpSpPr>
            <p:nvPr/>
          </p:nvGrpSpPr>
          <p:grpSpPr bwMode="auto">
            <a:xfrm>
              <a:off x="3636" y="264"/>
              <a:ext cx="1020" cy="1224"/>
              <a:chOff x="3636" y="264"/>
              <a:chExt cx="1020" cy="1224"/>
            </a:xfrm>
          </p:grpSpPr>
          <p:sp>
            <p:nvSpPr>
              <p:cNvPr id="2188" name="AutoShape 4"/>
              <p:cNvSpPr>
                <a:spLocks noChangeArrowheads="1"/>
              </p:cNvSpPr>
              <p:nvPr/>
            </p:nvSpPr>
            <p:spPr bwMode="auto">
              <a:xfrm rot="5400000" flipV="1">
                <a:off x="3420" y="480"/>
                <a:ext cx="960" cy="528"/>
              </a:xfrm>
              <a:prstGeom prst="parallelogram">
                <a:avLst>
                  <a:gd name="adj" fmla="val 60227"/>
                </a:avLst>
              </a:prstGeom>
              <a:solidFill>
                <a:srgbClr val="CCECFF"/>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2189" name="AutoShape 5"/>
              <p:cNvSpPr>
                <a:spLocks noChangeArrowheads="1"/>
              </p:cNvSpPr>
              <p:nvPr/>
            </p:nvSpPr>
            <p:spPr bwMode="auto">
              <a:xfrm rot="19742203" flipV="1">
                <a:off x="3696" y="960"/>
                <a:ext cx="960" cy="528"/>
              </a:xfrm>
              <a:prstGeom prst="parallelogram">
                <a:avLst>
                  <a:gd name="adj" fmla="val 60227"/>
                </a:avLst>
              </a:prstGeom>
              <a:solidFill>
                <a:srgbClr val="FFFFCC"/>
              </a:solidFill>
              <a:ln w="9525">
                <a:solidFill>
                  <a:schemeClr val="tx1"/>
                </a:solidFill>
                <a:miter lim="800000"/>
                <a:headEnd/>
                <a:tailEnd/>
              </a:ln>
            </p:spPr>
            <p:txBody>
              <a:bodyPr wrap="none" anchor="ctr"/>
              <a:lstStyle/>
              <a:p>
                <a:endParaRPr lang="en-US" altLang="en-US">
                  <a:latin typeface="Calibri" pitchFamily="34" charset="0"/>
                </a:endParaRPr>
              </a:p>
            </p:txBody>
          </p:sp>
        </p:grpSp>
        <p:grpSp>
          <p:nvGrpSpPr>
            <p:cNvPr id="4" name="Group 6"/>
            <p:cNvGrpSpPr>
              <a:grpSpLocks/>
            </p:cNvGrpSpPr>
            <p:nvPr/>
          </p:nvGrpSpPr>
          <p:grpSpPr bwMode="auto">
            <a:xfrm>
              <a:off x="3657" y="510"/>
              <a:ext cx="709" cy="974"/>
              <a:chOff x="960" y="672"/>
              <a:chExt cx="709" cy="974"/>
            </a:xfrm>
          </p:grpSpPr>
          <p:graphicFrame>
            <p:nvGraphicFramePr>
              <p:cNvPr id="2054" name="Object 7"/>
              <p:cNvGraphicFramePr>
                <a:graphicFrameLocks noChangeAspect="1"/>
              </p:cNvGraphicFramePr>
              <p:nvPr/>
            </p:nvGraphicFramePr>
            <p:xfrm>
              <a:off x="1440" y="1536"/>
              <a:ext cx="229" cy="110"/>
            </p:xfrm>
            <a:graphic>
              <a:graphicData uri="http://schemas.openxmlformats.org/presentationml/2006/ole">
                <mc:AlternateContent xmlns:mc="http://schemas.openxmlformats.org/markup-compatibility/2006">
                  <mc:Choice xmlns:v="urn:schemas-microsoft-com:vml" Requires="v">
                    <p:oleObj spid="_x0000_s2104" name="CorelDRAW" r:id="rId3" imgW="457200" imgH="457200" progId="">
                      <p:embed/>
                    </p:oleObj>
                  </mc:Choice>
                  <mc:Fallback>
                    <p:oleObj name="CorelDRAW" r:id="rId3" imgW="457200" imgH="45720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0" y="1536"/>
                            <a:ext cx="229"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5" name="Object 8"/>
              <p:cNvGraphicFramePr>
                <a:graphicFrameLocks noChangeAspect="1"/>
              </p:cNvGraphicFramePr>
              <p:nvPr/>
            </p:nvGraphicFramePr>
            <p:xfrm>
              <a:off x="960" y="672"/>
              <a:ext cx="159" cy="192"/>
            </p:xfrm>
            <a:graphic>
              <a:graphicData uri="http://schemas.openxmlformats.org/presentationml/2006/ole">
                <mc:AlternateContent xmlns:mc="http://schemas.openxmlformats.org/markup-compatibility/2006">
                  <mc:Choice xmlns:v="urn:schemas-microsoft-com:vml" Requires="v">
                    <p:oleObj spid="_x0000_s2105" name="CorelDRAW" r:id="rId5" imgW="457200" imgH="457200" progId="">
                      <p:embed/>
                    </p:oleObj>
                  </mc:Choice>
                  <mc:Fallback>
                    <p:oleObj name="CorelDRAW" r:id="rId5" imgW="457200" imgH="457200" progId="">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672"/>
                            <a:ext cx="1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5" name="Group 9"/>
          <p:cNvGrpSpPr>
            <a:grpSpLocks/>
          </p:cNvGrpSpPr>
          <p:nvPr/>
        </p:nvGrpSpPr>
        <p:grpSpPr bwMode="auto">
          <a:xfrm>
            <a:off x="3810000" y="2433638"/>
            <a:ext cx="1524000" cy="838200"/>
            <a:chOff x="2304" y="984"/>
            <a:chExt cx="960" cy="528"/>
          </a:xfrm>
        </p:grpSpPr>
        <p:sp>
          <p:nvSpPr>
            <p:cNvPr id="2185" name="AutoShape 10"/>
            <p:cNvSpPr>
              <a:spLocks noChangeArrowheads="1"/>
            </p:cNvSpPr>
            <p:nvPr/>
          </p:nvSpPr>
          <p:spPr bwMode="auto">
            <a:xfrm rot="19742203" flipV="1">
              <a:off x="2304" y="984"/>
              <a:ext cx="960" cy="528"/>
            </a:xfrm>
            <a:prstGeom prst="parallelogram">
              <a:avLst>
                <a:gd name="adj" fmla="val 60227"/>
              </a:avLst>
            </a:prstGeom>
            <a:solidFill>
              <a:srgbClr val="FFFFCC"/>
            </a:solidFill>
            <a:ln w="9525">
              <a:solidFill>
                <a:schemeClr val="tx1"/>
              </a:solidFill>
              <a:miter lim="800000"/>
              <a:headEnd/>
              <a:tailEnd/>
            </a:ln>
          </p:spPr>
          <p:txBody>
            <a:bodyPr wrap="none" anchor="ctr"/>
            <a:lstStyle/>
            <a:p>
              <a:endParaRPr lang="en-US" altLang="en-US">
                <a:latin typeface="Calibri" pitchFamily="34" charset="0"/>
              </a:endParaRPr>
            </a:p>
          </p:txBody>
        </p:sp>
        <p:graphicFrame>
          <p:nvGraphicFramePr>
            <p:cNvPr id="2053" name="Object 11"/>
            <p:cNvGraphicFramePr>
              <a:graphicFrameLocks noChangeAspect="1"/>
            </p:cNvGraphicFramePr>
            <p:nvPr/>
          </p:nvGraphicFramePr>
          <p:xfrm>
            <a:off x="2726" y="1392"/>
            <a:ext cx="229" cy="110"/>
          </p:xfrm>
          <a:graphic>
            <a:graphicData uri="http://schemas.openxmlformats.org/presentationml/2006/ole">
              <mc:AlternateContent xmlns:mc="http://schemas.openxmlformats.org/markup-compatibility/2006">
                <mc:Choice xmlns:v="urn:schemas-microsoft-com:vml" Requires="v">
                  <p:oleObj spid="_x0000_s2106" name="CorelDRAW" r:id="rId7" imgW="457200" imgH="457200" progId="">
                    <p:embed/>
                  </p:oleObj>
                </mc:Choice>
                <mc:Fallback>
                  <p:oleObj name="CorelDRAW" r:id="rId7" imgW="457200" imgH="457200"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6" y="1392"/>
                          <a:ext cx="229"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12"/>
          <p:cNvGrpSpPr>
            <a:grpSpLocks/>
          </p:cNvGrpSpPr>
          <p:nvPr/>
        </p:nvGrpSpPr>
        <p:grpSpPr bwMode="auto">
          <a:xfrm>
            <a:off x="3714750" y="1328738"/>
            <a:ext cx="838200" cy="1524000"/>
            <a:chOff x="2244" y="288"/>
            <a:chExt cx="528" cy="960"/>
          </a:xfrm>
        </p:grpSpPr>
        <p:sp>
          <p:nvSpPr>
            <p:cNvPr id="2184" name="AutoShape 13"/>
            <p:cNvSpPr>
              <a:spLocks noChangeArrowheads="1"/>
            </p:cNvSpPr>
            <p:nvPr/>
          </p:nvSpPr>
          <p:spPr bwMode="auto">
            <a:xfrm rot="5400000" flipV="1">
              <a:off x="2028" y="504"/>
              <a:ext cx="960" cy="528"/>
            </a:xfrm>
            <a:prstGeom prst="parallelogram">
              <a:avLst>
                <a:gd name="adj" fmla="val 60227"/>
              </a:avLst>
            </a:prstGeom>
            <a:solidFill>
              <a:srgbClr val="CCECFF"/>
            </a:solidFill>
            <a:ln w="9525">
              <a:solidFill>
                <a:schemeClr val="tx1"/>
              </a:solidFill>
              <a:miter lim="800000"/>
              <a:headEnd/>
              <a:tailEnd/>
            </a:ln>
          </p:spPr>
          <p:txBody>
            <a:bodyPr wrap="none" anchor="ctr"/>
            <a:lstStyle/>
            <a:p>
              <a:endParaRPr lang="en-US" altLang="en-US">
                <a:latin typeface="Calibri" pitchFamily="34" charset="0"/>
              </a:endParaRPr>
            </a:p>
          </p:txBody>
        </p:sp>
        <p:graphicFrame>
          <p:nvGraphicFramePr>
            <p:cNvPr id="2052" name="Object 14"/>
            <p:cNvGraphicFramePr>
              <a:graphicFrameLocks noChangeAspect="1"/>
            </p:cNvGraphicFramePr>
            <p:nvPr/>
          </p:nvGraphicFramePr>
          <p:xfrm>
            <a:off x="2246" y="528"/>
            <a:ext cx="159" cy="192"/>
          </p:xfrm>
          <a:graphic>
            <a:graphicData uri="http://schemas.openxmlformats.org/presentationml/2006/ole">
              <mc:AlternateContent xmlns:mc="http://schemas.openxmlformats.org/markup-compatibility/2006">
                <mc:Choice xmlns:v="urn:schemas-microsoft-com:vml" Requires="v">
                  <p:oleObj spid="_x0000_s2107" name="CorelDRAW" r:id="rId8" imgW="457200" imgH="457200" progId="">
                    <p:embed/>
                  </p:oleObj>
                </mc:Choice>
                <mc:Fallback>
                  <p:oleObj name="CorelDRAW" r:id="rId8" imgW="457200" imgH="457200" progId="">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6" y="528"/>
                          <a:ext cx="1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29103" name="AutoShape 15"/>
          <p:cNvSpPr>
            <a:spLocks noChangeArrowheads="1"/>
          </p:cNvSpPr>
          <p:nvPr/>
        </p:nvSpPr>
        <p:spPr bwMode="auto">
          <a:xfrm rot="5400000" flipV="1">
            <a:off x="342900" y="1752600"/>
            <a:ext cx="1524000" cy="838200"/>
          </a:xfrm>
          <a:prstGeom prst="parallelogram">
            <a:avLst>
              <a:gd name="adj" fmla="val 60227"/>
            </a:avLst>
          </a:prstGeom>
          <a:solidFill>
            <a:srgbClr val="CCECFF"/>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729104" name="AutoShape 16"/>
          <p:cNvSpPr>
            <a:spLocks noChangeArrowheads="1"/>
          </p:cNvSpPr>
          <p:nvPr/>
        </p:nvSpPr>
        <p:spPr bwMode="auto">
          <a:xfrm rot="19742203" flipV="1">
            <a:off x="781050" y="2514600"/>
            <a:ext cx="1524000" cy="838200"/>
          </a:xfrm>
          <a:prstGeom prst="parallelogram">
            <a:avLst>
              <a:gd name="adj" fmla="val 60227"/>
            </a:avLst>
          </a:prstGeom>
          <a:solidFill>
            <a:srgbClr val="FFFFCC"/>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729105" name="Oval 17"/>
          <p:cNvSpPr>
            <a:spLocks noChangeArrowheads="1"/>
          </p:cNvSpPr>
          <p:nvPr/>
        </p:nvSpPr>
        <p:spPr bwMode="auto">
          <a:xfrm>
            <a:off x="1600200" y="2247900"/>
            <a:ext cx="76200" cy="76200"/>
          </a:xfrm>
          <a:prstGeom prst="ellipse">
            <a:avLst/>
          </a:prstGeom>
          <a:solidFill>
            <a:schemeClr val="tx1"/>
          </a:solidFill>
          <a:ln w="9525">
            <a:solidFill>
              <a:schemeClr val="tx1"/>
            </a:solidFill>
            <a:round/>
            <a:headEnd/>
            <a:tailEnd/>
          </a:ln>
        </p:spPr>
        <p:txBody>
          <a:bodyPr wrap="none" anchor="ctr"/>
          <a:lstStyle/>
          <a:p>
            <a:endParaRPr lang="en-US" altLang="en-US">
              <a:latin typeface="Calibri" pitchFamily="34" charset="0"/>
            </a:endParaRPr>
          </a:p>
        </p:txBody>
      </p:sp>
      <p:sp>
        <p:nvSpPr>
          <p:cNvPr id="729106" name="Oval 18"/>
          <p:cNvSpPr>
            <a:spLocks noChangeArrowheads="1"/>
          </p:cNvSpPr>
          <p:nvPr/>
        </p:nvSpPr>
        <p:spPr bwMode="auto">
          <a:xfrm>
            <a:off x="990600" y="1943100"/>
            <a:ext cx="76200" cy="76200"/>
          </a:xfrm>
          <a:prstGeom prst="ellipse">
            <a:avLst/>
          </a:prstGeom>
          <a:solidFill>
            <a:schemeClr val="tx1"/>
          </a:solidFill>
          <a:ln w="9525">
            <a:solidFill>
              <a:schemeClr val="tx1"/>
            </a:solidFill>
            <a:round/>
            <a:headEnd/>
            <a:tailEnd/>
          </a:ln>
        </p:spPr>
        <p:txBody>
          <a:bodyPr wrap="none" anchor="ctr"/>
          <a:lstStyle/>
          <a:p>
            <a:endParaRPr lang="en-US" altLang="en-US">
              <a:latin typeface="Calibri" pitchFamily="34" charset="0"/>
            </a:endParaRPr>
          </a:p>
        </p:txBody>
      </p:sp>
      <p:sp>
        <p:nvSpPr>
          <p:cNvPr id="729107" name="Oval 19"/>
          <p:cNvSpPr>
            <a:spLocks noChangeArrowheads="1"/>
          </p:cNvSpPr>
          <p:nvPr/>
        </p:nvSpPr>
        <p:spPr bwMode="auto">
          <a:xfrm>
            <a:off x="1600200" y="2933700"/>
            <a:ext cx="76200" cy="76200"/>
          </a:xfrm>
          <a:prstGeom prst="ellipse">
            <a:avLst/>
          </a:prstGeom>
          <a:solidFill>
            <a:schemeClr val="tx1"/>
          </a:solidFill>
          <a:ln w="9525">
            <a:solidFill>
              <a:schemeClr val="tx1"/>
            </a:solidFill>
            <a:round/>
            <a:headEnd/>
            <a:tailEnd/>
          </a:ln>
        </p:spPr>
        <p:txBody>
          <a:bodyPr wrap="none" anchor="ctr"/>
          <a:lstStyle/>
          <a:p>
            <a:endParaRPr lang="en-US" altLang="en-US">
              <a:latin typeface="Calibri" pitchFamily="34" charset="0"/>
            </a:endParaRPr>
          </a:p>
        </p:txBody>
      </p:sp>
      <p:grpSp>
        <p:nvGrpSpPr>
          <p:cNvPr id="7" name="Group 20"/>
          <p:cNvGrpSpPr>
            <a:grpSpLocks/>
          </p:cNvGrpSpPr>
          <p:nvPr/>
        </p:nvGrpSpPr>
        <p:grpSpPr bwMode="auto">
          <a:xfrm>
            <a:off x="1628775" y="2286000"/>
            <a:ext cx="0" cy="647700"/>
            <a:chOff x="1458" y="864"/>
            <a:chExt cx="0" cy="408"/>
          </a:xfrm>
        </p:grpSpPr>
        <p:sp>
          <p:nvSpPr>
            <p:cNvPr id="2182" name="Line 21"/>
            <p:cNvSpPr>
              <a:spLocks noChangeShapeType="1"/>
            </p:cNvSpPr>
            <p:nvPr/>
          </p:nvSpPr>
          <p:spPr bwMode="auto">
            <a:xfrm>
              <a:off x="1458" y="864"/>
              <a:ext cx="0" cy="408"/>
            </a:xfrm>
            <a:prstGeom prst="line">
              <a:avLst/>
            </a:prstGeom>
            <a:noFill/>
            <a:ln w="6350">
              <a:solidFill>
                <a:schemeClr val="bg2"/>
              </a:solidFill>
              <a:round/>
              <a:headEnd/>
              <a:tailEnd/>
            </a:ln>
          </p:spPr>
          <p:txBody>
            <a:bodyPr/>
            <a:lstStyle/>
            <a:p>
              <a:endParaRPr lang="en-US"/>
            </a:p>
          </p:txBody>
        </p:sp>
        <p:sp>
          <p:nvSpPr>
            <p:cNvPr id="2183" name="Line 22"/>
            <p:cNvSpPr>
              <a:spLocks noChangeShapeType="1"/>
            </p:cNvSpPr>
            <p:nvPr/>
          </p:nvSpPr>
          <p:spPr bwMode="auto">
            <a:xfrm>
              <a:off x="1458" y="984"/>
              <a:ext cx="0" cy="144"/>
            </a:xfrm>
            <a:prstGeom prst="line">
              <a:avLst/>
            </a:prstGeom>
            <a:noFill/>
            <a:ln w="6350">
              <a:solidFill>
                <a:schemeClr val="bg2"/>
              </a:solidFill>
              <a:round/>
              <a:headEnd/>
              <a:tailEnd type="triangle" w="med" len="med"/>
            </a:ln>
          </p:spPr>
          <p:txBody>
            <a:bodyPr/>
            <a:lstStyle/>
            <a:p>
              <a:endParaRPr lang="en-US"/>
            </a:p>
          </p:txBody>
        </p:sp>
      </p:grpSp>
      <p:grpSp>
        <p:nvGrpSpPr>
          <p:cNvPr id="8" name="Group 23"/>
          <p:cNvGrpSpPr>
            <a:grpSpLocks/>
          </p:cNvGrpSpPr>
          <p:nvPr/>
        </p:nvGrpSpPr>
        <p:grpSpPr bwMode="auto">
          <a:xfrm>
            <a:off x="1066800" y="1981200"/>
            <a:ext cx="533400" cy="266700"/>
            <a:chOff x="1104" y="672"/>
            <a:chExt cx="336" cy="168"/>
          </a:xfrm>
        </p:grpSpPr>
        <p:sp>
          <p:nvSpPr>
            <p:cNvPr id="2180" name="Line 24"/>
            <p:cNvSpPr>
              <a:spLocks noChangeShapeType="1"/>
            </p:cNvSpPr>
            <p:nvPr/>
          </p:nvSpPr>
          <p:spPr bwMode="auto">
            <a:xfrm flipH="1" flipV="1">
              <a:off x="1104" y="672"/>
              <a:ext cx="336" cy="168"/>
            </a:xfrm>
            <a:prstGeom prst="line">
              <a:avLst/>
            </a:prstGeom>
            <a:noFill/>
            <a:ln w="6350">
              <a:solidFill>
                <a:schemeClr val="bg2"/>
              </a:solidFill>
              <a:round/>
              <a:headEnd/>
              <a:tailEnd/>
            </a:ln>
          </p:spPr>
          <p:txBody>
            <a:bodyPr/>
            <a:lstStyle/>
            <a:p>
              <a:endParaRPr lang="en-US"/>
            </a:p>
          </p:txBody>
        </p:sp>
        <p:sp>
          <p:nvSpPr>
            <p:cNvPr id="2181" name="Line 25"/>
            <p:cNvSpPr>
              <a:spLocks noChangeShapeType="1"/>
            </p:cNvSpPr>
            <p:nvPr/>
          </p:nvSpPr>
          <p:spPr bwMode="auto">
            <a:xfrm flipH="1" flipV="1">
              <a:off x="1248" y="744"/>
              <a:ext cx="96" cy="48"/>
            </a:xfrm>
            <a:prstGeom prst="line">
              <a:avLst/>
            </a:prstGeom>
            <a:noFill/>
            <a:ln w="6350">
              <a:solidFill>
                <a:schemeClr val="bg2"/>
              </a:solidFill>
              <a:round/>
              <a:headEnd/>
              <a:tailEnd type="triangle" w="med" len="med"/>
            </a:ln>
          </p:spPr>
          <p:txBody>
            <a:bodyPr/>
            <a:lstStyle/>
            <a:p>
              <a:endParaRPr lang="en-US"/>
            </a:p>
          </p:txBody>
        </p:sp>
      </p:grpSp>
      <p:sp>
        <p:nvSpPr>
          <p:cNvPr id="729114" name="Text Box 26"/>
          <p:cNvSpPr txBox="1">
            <a:spLocks noChangeArrowheads="1"/>
          </p:cNvSpPr>
          <p:nvPr/>
        </p:nvSpPr>
        <p:spPr bwMode="auto">
          <a:xfrm>
            <a:off x="1600200" y="2019300"/>
            <a:ext cx="312738" cy="304800"/>
          </a:xfrm>
          <a:prstGeom prst="rect">
            <a:avLst/>
          </a:prstGeom>
          <a:noFill/>
          <a:ln w="9525">
            <a:noFill/>
            <a:miter lim="800000"/>
            <a:headEnd/>
            <a:tailEnd/>
          </a:ln>
        </p:spPr>
        <p:txBody>
          <a:bodyPr wrap="none">
            <a:spAutoFit/>
          </a:bodyPr>
          <a:lstStyle/>
          <a:p>
            <a:r>
              <a:rPr lang="en-US" altLang="en-US" sz="1400"/>
              <a:t>A</a:t>
            </a:r>
          </a:p>
        </p:txBody>
      </p:sp>
      <p:sp>
        <p:nvSpPr>
          <p:cNvPr id="729115" name="Text Box 27"/>
          <p:cNvSpPr txBox="1">
            <a:spLocks noChangeArrowheads="1"/>
          </p:cNvSpPr>
          <p:nvPr/>
        </p:nvSpPr>
        <p:spPr bwMode="auto">
          <a:xfrm>
            <a:off x="1638300" y="2828925"/>
            <a:ext cx="263525" cy="304800"/>
          </a:xfrm>
          <a:prstGeom prst="rect">
            <a:avLst/>
          </a:prstGeom>
          <a:noFill/>
          <a:ln w="9525">
            <a:noFill/>
            <a:miter lim="800000"/>
            <a:headEnd/>
            <a:tailEnd/>
          </a:ln>
        </p:spPr>
        <p:txBody>
          <a:bodyPr wrap="none">
            <a:spAutoFit/>
          </a:bodyPr>
          <a:lstStyle/>
          <a:p>
            <a:r>
              <a:rPr lang="en-US" altLang="en-US" sz="1400"/>
              <a:t>a</a:t>
            </a:r>
          </a:p>
        </p:txBody>
      </p:sp>
      <p:sp>
        <p:nvSpPr>
          <p:cNvPr id="729116" name="Text Box 28"/>
          <p:cNvSpPr txBox="1">
            <a:spLocks noChangeArrowheads="1"/>
          </p:cNvSpPr>
          <p:nvPr/>
        </p:nvSpPr>
        <p:spPr bwMode="auto">
          <a:xfrm>
            <a:off x="963613" y="1714500"/>
            <a:ext cx="322262" cy="304800"/>
          </a:xfrm>
          <a:prstGeom prst="rect">
            <a:avLst/>
          </a:prstGeom>
          <a:noFill/>
          <a:ln w="9525">
            <a:noFill/>
            <a:miter lim="800000"/>
            <a:headEnd/>
            <a:tailEnd/>
          </a:ln>
        </p:spPr>
        <p:txBody>
          <a:bodyPr wrap="none">
            <a:spAutoFit/>
          </a:bodyPr>
          <a:lstStyle/>
          <a:p>
            <a:r>
              <a:rPr lang="en-US" altLang="en-US" sz="1400"/>
              <a:t>a’</a:t>
            </a:r>
          </a:p>
        </p:txBody>
      </p:sp>
      <p:sp>
        <p:nvSpPr>
          <p:cNvPr id="729117" name="Oval 29"/>
          <p:cNvSpPr>
            <a:spLocks noChangeArrowheads="1"/>
          </p:cNvSpPr>
          <p:nvPr/>
        </p:nvSpPr>
        <p:spPr bwMode="auto">
          <a:xfrm>
            <a:off x="4162425" y="1843088"/>
            <a:ext cx="76200" cy="76200"/>
          </a:xfrm>
          <a:prstGeom prst="ellipse">
            <a:avLst/>
          </a:prstGeom>
          <a:solidFill>
            <a:schemeClr val="tx1"/>
          </a:solidFill>
          <a:ln w="9525">
            <a:solidFill>
              <a:schemeClr val="tx1"/>
            </a:solidFill>
            <a:round/>
            <a:headEnd/>
            <a:tailEnd/>
          </a:ln>
        </p:spPr>
        <p:txBody>
          <a:bodyPr wrap="none" anchor="ctr"/>
          <a:lstStyle/>
          <a:p>
            <a:endParaRPr lang="en-US" altLang="en-US">
              <a:latin typeface="Calibri" pitchFamily="34" charset="0"/>
            </a:endParaRPr>
          </a:p>
        </p:txBody>
      </p:sp>
      <p:sp>
        <p:nvSpPr>
          <p:cNvPr id="729118" name="Oval 30"/>
          <p:cNvSpPr>
            <a:spLocks noChangeArrowheads="1"/>
          </p:cNvSpPr>
          <p:nvPr/>
        </p:nvSpPr>
        <p:spPr bwMode="auto">
          <a:xfrm>
            <a:off x="4162425" y="2528888"/>
            <a:ext cx="76200" cy="76200"/>
          </a:xfrm>
          <a:prstGeom prst="ellipse">
            <a:avLst/>
          </a:prstGeom>
          <a:solidFill>
            <a:schemeClr val="tx1"/>
          </a:solidFill>
          <a:ln w="9525">
            <a:solidFill>
              <a:schemeClr val="tx1"/>
            </a:solidFill>
            <a:round/>
            <a:headEnd/>
            <a:tailEnd/>
          </a:ln>
        </p:spPr>
        <p:txBody>
          <a:bodyPr wrap="none" anchor="ctr"/>
          <a:lstStyle/>
          <a:p>
            <a:endParaRPr lang="en-US" altLang="en-US">
              <a:latin typeface="Calibri" pitchFamily="34" charset="0"/>
            </a:endParaRPr>
          </a:p>
        </p:txBody>
      </p:sp>
      <p:grpSp>
        <p:nvGrpSpPr>
          <p:cNvPr id="9" name="Group 31"/>
          <p:cNvGrpSpPr>
            <a:grpSpLocks/>
          </p:cNvGrpSpPr>
          <p:nvPr/>
        </p:nvGrpSpPr>
        <p:grpSpPr bwMode="auto">
          <a:xfrm>
            <a:off x="4191000" y="1881188"/>
            <a:ext cx="0" cy="647700"/>
            <a:chOff x="2544" y="636"/>
            <a:chExt cx="0" cy="408"/>
          </a:xfrm>
        </p:grpSpPr>
        <p:sp>
          <p:nvSpPr>
            <p:cNvPr id="2178" name="Line 32"/>
            <p:cNvSpPr>
              <a:spLocks noChangeShapeType="1"/>
            </p:cNvSpPr>
            <p:nvPr/>
          </p:nvSpPr>
          <p:spPr bwMode="auto">
            <a:xfrm>
              <a:off x="2544" y="636"/>
              <a:ext cx="0" cy="408"/>
            </a:xfrm>
            <a:prstGeom prst="line">
              <a:avLst/>
            </a:prstGeom>
            <a:noFill/>
            <a:ln w="9525">
              <a:solidFill>
                <a:schemeClr val="folHlink"/>
              </a:solidFill>
              <a:round/>
              <a:headEnd/>
              <a:tailEnd/>
            </a:ln>
          </p:spPr>
          <p:txBody>
            <a:bodyPr/>
            <a:lstStyle/>
            <a:p>
              <a:endParaRPr lang="en-US"/>
            </a:p>
          </p:txBody>
        </p:sp>
        <p:sp>
          <p:nvSpPr>
            <p:cNvPr id="2179" name="Line 33"/>
            <p:cNvSpPr>
              <a:spLocks noChangeShapeType="1"/>
            </p:cNvSpPr>
            <p:nvPr/>
          </p:nvSpPr>
          <p:spPr bwMode="auto">
            <a:xfrm>
              <a:off x="2544" y="756"/>
              <a:ext cx="0" cy="144"/>
            </a:xfrm>
            <a:prstGeom prst="line">
              <a:avLst/>
            </a:prstGeom>
            <a:noFill/>
            <a:ln w="9525">
              <a:solidFill>
                <a:schemeClr val="folHlink"/>
              </a:solidFill>
              <a:round/>
              <a:headEnd/>
              <a:tailEnd type="triangle" w="med" len="med"/>
            </a:ln>
          </p:spPr>
          <p:txBody>
            <a:bodyPr/>
            <a:lstStyle/>
            <a:p>
              <a:endParaRPr lang="en-US"/>
            </a:p>
          </p:txBody>
        </p:sp>
      </p:grpSp>
      <p:sp>
        <p:nvSpPr>
          <p:cNvPr id="729122" name="Text Box 34"/>
          <p:cNvSpPr txBox="1">
            <a:spLocks noChangeArrowheads="1"/>
          </p:cNvSpPr>
          <p:nvPr/>
        </p:nvSpPr>
        <p:spPr bwMode="auto">
          <a:xfrm>
            <a:off x="4162425" y="1614488"/>
            <a:ext cx="312738" cy="304800"/>
          </a:xfrm>
          <a:prstGeom prst="rect">
            <a:avLst/>
          </a:prstGeom>
          <a:noFill/>
          <a:ln w="9525">
            <a:noFill/>
            <a:miter lim="800000"/>
            <a:headEnd/>
            <a:tailEnd/>
          </a:ln>
        </p:spPr>
        <p:txBody>
          <a:bodyPr wrap="none">
            <a:spAutoFit/>
          </a:bodyPr>
          <a:lstStyle/>
          <a:p>
            <a:r>
              <a:rPr lang="en-US" altLang="en-US" sz="1400"/>
              <a:t>A</a:t>
            </a:r>
          </a:p>
        </p:txBody>
      </p:sp>
      <p:sp>
        <p:nvSpPr>
          <p:cNvPr id="729123" name="Text Box 35"/>
          <p:cNvSpPr txBox="1">
            <a:spLocks noChangeArrowheads="1"/>
          </p:cNvSpPr>
          <p:nvPr/>
        </p:nvSpPr>
        <p:spPr bwMode="auto">
          <a:xfrm>
            <a:off x="3962400" y="2357438"/>
            <a:ext cx="263525" cy="304800"/>
          </a:xfrm>
          <a:prstGeom prst="rect">
            <a:avLst/>
          </a:prstGeom>
          <a:noFill/>
          <a:ln w="9525">
            <a:noFill/>
            <a:miter lim="800000"/>
            <a:headEnd/>
            <a:tailEnd/>
          </a:ln>
        </p:spPr>
        <p:txBody>
          <a:bodyPr wrap="none">
            <a:spAutoFit/>
          </a:bodyPr>
          <a:lstStyle/>
          <a:p>
            <a:r>
              <a:rPr lang="en-US" altLang="en-US" sz="1400"/>
              <a:t>a</a:t>
            </a:r>
          </a:p>
        </p:txBody>
      </p:sp>
      <p:sp>
        <p:nvSpPr>
          <p:cNvPr id="729124" name="Text Box 36"/>
          <p:cNvSpPr txBox="1">
            <a:spLocks noChangeArrowheads="1"/>
          </p:cNvSpPr>
          <p:nvPr/>
        </p:nvSpPr>
        <p:spPr bwMode="auto">
          <a:xfrm>
            <a:off x="3925888" y="1728788"/>
            <a:ext cx="322262" cy="304800"/>
          </a:xfrm>
          <a:prstGeom prst="rect">
            <a:avLst/>
          </a:prstGeom>
          <a:noFill/>
          <a:ln w="9525">
            <a:noFill/>
            <a:miter lim="800000"/>
            <a:headEnd/>
            <a:tailEnd/>
          </a:ln>
        </p:spPr>
        <p:txBody>
          <a:bodyPr wrap="none">
            <a:spAutoFit/>
          </a:bodyPr>
          <a:lstStyle/>
          <a:p>
            <a:r>
              <a:rPr lang="en-US" altLang="en-US" sz="1400"/>
              <a:t>a’</a:t>
            </a:r>
          </a:p>
        </p:txBody>
      </p:sp>
      <p:sp>
        <p:nvSpPr>
          <p:cNvPr id="729125" name="Text Box 37"/>
          <p:cNvSpPr txBox="1">
            <a:spLocks noChangeArrowheads="1"/>
          </p:cNvSpPr>
          <p:nvPr/>
        </p:nvSpPr>
        <p:spPr bwMode="auto">
          <a:xfrm>
            <a:off x="7616825" y="2819400"/>
            <a:ext cx="312738" cy="304800"/>
          </a:xfrm>
          <a:prstGeom prst="rect">
            <a:avLst/>
          </a:prstGeom>
          <a:noFill/>
          <a:ln w="9525">
            <a:noFill/>
            <a:miter lim="800000"/>
            <a:headEnd/>
            <a:tailEnd/>
          </a:ln>
        </p:spPr>
        <p:txBody>
          <a:bodyPr wrap="none">
            <a:spAutoFit/>
          </a:bodyPr>
          <a:lstStyle/>
          <a:p>
            <a:r>
              <a:rPr lang="en-US" altLang="en-US" sz="1400"/>
              <a:t>A</a:t>
            </a:r>
          </a:p>
        </p:txBody>
      </p:sp>
      <p:sp>
        <p:nvSpPr>
          <p:cNvPr id="729126" name="Text Box 38"/>
          <p:cNvSpPr txBox="1">
            <a:spLocks noChangeArrowheads="1"/>
          </p:cNvSpPr>
          <p:nvPr/>
        </p:nvSpPr>
        <p:spPr bwMode="auto">
          <a:xfrm>
            <a:off x="7807325" y="2647950"/>
            <a:ext cx="263525" cy="304800"/>
          </a:xfrm>
          <a:prstGeom prst="rect">
            <a:avLst/>
          </a:prstGeom>
          <a:noFill/>
          <a:ln w="9525">
            <a:noFill/>
            <a:miter lim="800000"/>
            <a:headEnd/>
            <a:tailEnd/>
          </a:ln>
        </p:spPr>
        <p:txBody>
          <a:bodyPr wrap="none">
            <a:spAutoFit/>
          </a:bodyPr>
          <a:lstStyle/>
          <a:p>
            <a:r>
              <a:rPr lang="en-US" altLang="en-US" sz="1400"/>
              <a:t>a</a:t>
            </a:r>
          </a:p>
        </p:txBody>
      </p:sp>
      <p:sp>
        <p:nvSpPr>
          <p:cNvPr id="729127" name="Oval 39"/>
          <p:cNvSpPr>
            <a:spLocks noChangeArrowheads="1"/>
          </p:cNvSpPr>
          <p:nvPr/>
        </p:nvSpPr>
        <p:spPr bwMode="auto">
          <a:xfrm>
            <a:off x="7197725" y="2552700"/>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sp>
        <p:nvSpPr>
          <p:cNvPr id="729128" name="Oval 40"/>
          <p:cNvSpPr>
            <a:spLocks noChangeArrowheads="1"/>
          </p:cNvSpPr>
          <p:nvPr/>
        </p:nvSpPr>
        <p:spPr bwMode="auto">
          <a:xfrm>
            <a:off x="7807325" y="2857500"/>
            <a:ext cx="76200" cy="76200"/>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grpSp>
        <p:nvGrpSpPr>
          <p:cNvPr id="10" name="Group 41"/>
          <p:cNvGrpSpPr>
            <a:grpSpLocks/>
          </p:cNvGrpSpPr>
          <p:nvPr/>
        </p:nvGrpSpPr>
        <p:grpSpPr bwMode="auto">
          <a:xfrm>
            <a:off x="7273925" y="2590800"/>
            <a:ext cx="533400" cy="266700"/>
            <a:chOff x="3960" y="1056"/>
            <a:chExt cx="336" cy="168"/>
          </a:xfrm>
        </p:grpSpPr>
        <p:sp>
          <p:nvSpPr>
            <p:cNvPr id="2176" name="Line 42"/>
            <p:cNvSpPr>
              <a:spLocks noChangeShapeType="1"/>
            </p:cNvSpPr>
            <p:nvPr/>
          </p:nvSpPr>
          <p:spPr bwMode="auto">
            <a:xfrm flipH="1" flipV="1">
              <a:off x="3960" y="1056"/>
              <a:ext cx="336" cy="168"/>
            </a:xfrm>
            <a:prstGeom prst="line">
              <a:avLst/>
            </a:prstGeom>
            <a:noFill/>
            <a:ln w="9525">
              <a:solidFill>
                <a:schemeClr val="folHlink"/>
              </a:solidFill>
              <a:round/>
              <a:headEnd/>
              <a:tailEnd/>
            </a:ln>
          </p:spPr>
          <p:txBody>
            <a:bodyPr/>
            <a:lstStyle/>
            <a:p>
              <a:endParaRPr lang="en-US"/>
            </a:p>
          </p:txBody>
        </p:sp>
        <p:sp>
          <p:nvSpPr>
            <p:cNvPr id="2177" name="Line 43"/>
            <p:cNvSpPr>
              <a:spLocks noChangeShapeType="1"/>
            </p:cNvSpPr>
            <p:nvPr/>
          </p:nvSpPr>
          <p:spPr bwMode="auto">
            <a:xfrm flipH="1" flipV="1">
              <a:off x="4104" y="1128"/>
              <a:ext cx="96" cy="48"/>
            </a:xfrm>
            <a:prstGeom prst="line">
              <a:avLst/>
            </a:prstGeom>
            <a:noFill/>
            <a:ln w="9525">
              <a:solidFill>
                <a:schemeClr val="folHlink"/>
              </a:solidFill>
              <a:round/>
              <a:headEnd/>
              <a:tailEnd type="triangle" w="med" len="med"/>
            </a:ln>
          </p:spPr>
          <p:txBody>
            <a:bodyPr/>
            <a:lstStyle/>
            <a:p>
              <a:endParaRPr lang="en-US"/>
            </a:p>
          </p:txBody>
        </p:sp>
      </p:grpSp>
      <p:sp>
        <p:nvSpPr>
          <p:cNvPr id="729132" name="Text Box 44"/>
          <p:cNvSpPr txBox="1">
            <a:spLocks noChangeArrowheads="1"/>
          </p:cNvSpPr>
          <p:nvPr/>
        </p:nvSpPr>
        <p:spPr bwMode="auto">
          <a:xfrm>
            <a:off x="7142163" y="2295525"/>
            <a:ext cx="322262" cy="304800"/>
          </a:xfrm>
          <a:prstGeom prst="rect">
            <a:avLst/>
          </a:prstGeom>
          <a:noFill/>
          <a:ln w="9525">
            <a:noFill/>
            <a:miter lim="800000"/>
            <a:headEnd/>
            <a:tailEnd/>
          </a:ln>
        </p:spPr>
        <p:txBody>
          <a:bodyPr wrap="none">
            <a:spAutoFit/>
          </a:bodyPr>
          <a:lstStyle/>
          <a:p>
            <a:r>
              <a:rPr lang="en-US" altLang="en-US" sz="1400"/>
              <a:t>a’</a:t>
            </a:r>
          </a:p>
        </p:txBody>
      </p:sp>
      <p:grpSp>
        <p:nvGrpSpPr>
          <p:cNvPr id="11" name="Group 45"/>
          <p:cNvGrpSpPr>
            <a:grpSpLocks/>
          </p:cNvGrpSpPr>
          <p:nvPr/>
        </p:nvGrpSpPr>
        <p:grpSpPr bwMode="auto">
          <a:xfrm>
            <a:off x="6551613" y="2130425"/>
            <a:ext cx="1265237" cy="931863"/>
            <a:chOff x="3498" y="766"/>
            <a:chExt cx="797" cy="587"/>
          </a:xfrm>
        </p:grpSpPr>
        <p:sp>
          <p:nvSpPr>
            <p:cNvPr id="2174" name="Text Box 46"/>
            <p:cNvSpPr txBox="1">
              <a:spLocks noChangeArrowheads="1"/>
            </p:cNvSpPr>
            <p:nvPr/>
          </p:nvSpPr>
          <p:spPr bwMode="auto">
            <a:xfrm>
              <a:off x="3498" y="1180"/>
              <a:ext cx="185" cy="173"/>
            </a:xfrm>
            <a:prstGeom prst="rect">
              <a:avLst/>
            </a:prstGeom>
            <a:noFill/>
            <a:ln w="9525">
              <a:noFill/>
              <a:miter lim="800000"/>
              <a:headEnd/>
              <a:tailEnd/>
            </a:ln>
          </p:spPr>
          <p:txBody>
            <a:bodyPr wrap="none">
              <a:spAutoFit/>
            </a:bodyPr>
            <a:lstStyle/>
            <a:p>
              <a:r>
                <a:rPr lang="en-US" altLang="en-US" sz="1200"/>
                <a:t>X</a:t>
              </a:r>
            </a:p>
          </p:txBody>
        </p:sp>
        <p:sp>
          <p:nvSpPr>
            <p:cNvPr id="2175" name="Text Box 47"/>
            <p:cNvSpPr txBox="1">
              <a:spLocks noChangeArrowheads="1"/>
            </p:cNvSpPr>
            <p:nvPr/>
          </p:nvSpPr>
          <p:spPr bwMode="auto">
            <a:xfrm>
              <a:off x="4110" y="766"/>
              <a:ext cx="185" cy="173"/>
            </a:xfrm>
            <a:prstGeom prst="rect">
              <a:avLst/>
            </a:prstGeom>
            <a:noFill/>
            <a:ln w="9525">
              <a:noFill/>
              <a:miter lim="800000"/>
              <a:headEnd/>
              <a:tailEnd/>
            </a:ln>
          </p:spPr>
          <p:txBody>
            <a:bodyPr wrap="none">
              <a:spAutoFit/>
            </a:bodyPr>
            <a:lstStyle/>
            <a:p>
              <a:r>
                <a:rPr lang="en-US" altLang="en-US" sz="1200"/>
                <a:t>Y</a:t>
              </a:r>
            </a:p>
          </p:txBody>
        </p:sp>
      </p:grpSp>
      <p:sp>
        <p:nvSpPr>
          <p:cNvPr id="729136" name="Text Box 48"/>
          <p:cNvSpPr txBox="1">
            <a:spLocks noChangeArrowheads="1"/>
          </p:cNvSpPr>
          <p:nvPr/>
        </p:nvSpPr>
        <p:spPr bwMode="auto">
          <a:xfrm>
            <a:off x="457200" y="2781300"/>
            <a:ext cx="293688" cy="274638"/>
          </a:xfrm>
          <a:prstGeom prst="rect">
            <a:avLst/>
          </a:prstGeom>
          <a:noFill/>
          <a:ln w="9525">
            <a:noFill/>
            <a:miter lim="800000"/>
            <a:headEnd/>
            <a:tailEnd/>
          </a:ln>
        </p:spPr>
        <p:txBody>
          <a:bodyPr wrap="none">
            <a:spAutoFit/>
          </a:bodyPr>
          <a:lstStyle/>
          <a:p>
            <a:r>
              <a:rPr lang="en-US" altLang="en-US" sz="1200"/>
              <a:t>X</a:t>
            </a:r>
          </a:p>
        </p:txBody>
      </p:sp>
      <p:sp>
        <p:nvSpPr>
          <p:cNvPr id="729137" name="Text Box 49"/>
          <p:cNvSpPr txBox="1">
            <a:spLocks noChangeArrowheads="1"/>
          </p:cNvSpPr>
          <p:nvPr/>
        </p:nvSpPr>
        <p:spPr bwMode="auto">
          <a:xfrm>
            <a:off x="1295400" y="2247900"/>
            <a:ext cx="293688" cy="274638"/>
          </a:xfrm>
          <a:prstGeom prst="rect">
            <a:avLst/>
          </a:prstGeom>
          <a:noFill/>
          <a:ln w="9525">
            <a:noFill/>
            <a:miter lim="800000"/>
            <a:headEnd/>
            <a:tailEnd/>
          </a:ln>
        </p:spPr>
        <p:txBody>
          <a:bodyPr wrap="none">
            <a:spAutoFit/>
          </a:bodyPr>
          <a:lstStyle/>
          <a:p>
            <a:r>
              <a:rPr lang="en-US" altLang="en-US" sz="1200"/>
              <a:t>Y</a:t>
            </a:r>
          </a:p>
        </p:txBody>
      </p:sp>
      <p:grpSp>
        <p:nvGrpSpPr>
          <p:cNvPr id="12" name="Group 50"/>
          <p:cNvGrpSpPr>
            <a:grpSpLocks/>
          </p:cNvGrpSpPr>
          <p:nvPr/>
        </p:nvGrpSpPr>
        <p:grpSpPr bwMode="auto">
          <a:xfrm>
            <a:off x="3505200" y="2147888"/>
            <a:ext cx="1293813" cy="941387"/>
            <a:chOff x="2112" y="804"/>
            <a:chExt cx="815" cy="593"/>
          </a:xfrm>
        </p:grpSpPr>
        <p:sp>
          <p:nvSpPr>
            <p:cNvPr id="2172" name="Text Box 51"/>
            <p:cNvSpPr txBox="1">
              <a:spLocks noChangeArrowheads="1"/>
            </p:cNvSpPr>
            <p:nvPr/>
          </p:nvSpPr>
          <p:spPr bwMode="auto">
            <a:xfrm>
              <a:off x="2112" y="1224"/>
              <a:ext cx="185" cy="173"/>
            </a:xfrm>
            <a:prstGeom prst="rect">
              <a:avLst/>
            </a:prstGeom>
            <a:noFill/>
            <a:ln w="9525">
              <a:noFill/>
              <a:miter lim="800000"/>
              <a:headEnd/>
              <a:tailEnd/>
            </a:ln>
          </p:spPr>
          <p:txBody>
            <a:bodyPr wrap="none">
              <a:spAutoFit/>
            </a:bodyPr>
            <a:lstStyle/>
            <a:p>
              <a:r>
                <a:rPr lang="en-US" altLang="en-US" sz="1200"/>
                <a:t>X</a:t>
              </a:r>
            </a:p>
          </p:txBody>
        </p:sp>
        <p:sp>
          <p:nvSpPr>
            <p:cNvPr id="2173" name="Text Box 52"/>
            <p:cNvSpPr txBox="1">
              <a:spLocks noChangeArrowheads="1"/>
            </p:cNvSpPr>
            <p:nvPr/>
          </p:nvSpPr>
          <p:spPr bwMode="auto">
            <a:xfrm>
              <a:off x="2742" y="804"/>
              <a:ext cx="185" cy="173"/>
            </a:xfrm>
            <a:prstGeom prst="rect">
              <a:avLst/>
            </a:prstGeom>
            <a:noFill/>
            <a:ln w="9525">
              <a:noFill/>
              <a:miter lim="800000"/>
              <a:headEnd/>
              <a:tailEnd/>
            </a:ln>
          </p:spPr>
          <p:txBody>
            <a:bodyPr wrap="none">
              <a:spAutoFit/>
            </a:bodyPr>
            <a:lstStyle/>
            <a:p>
              <a:r>
                <a:rPr lang="en-US" altLang="en-US" sz="1200"/>
                <a:t>Y</a:t>
              </a:r>
            </a:p>
          </p:txBody>
        </p:sp>
      </p:grpSp>
      <p:grpSp>
        <p:nvGrpSpPr>
          <p:cNvPr id="13" name="Group 53"/>
          <p:cNvGrpSpPr>
            <a:grpSpLocks/>
          </p:cNvGrpSpPr>
          <p:nvPr/>
        </p:nvGrpSpPr>
        <p:grpSpPr bwMode="auto">
          <a:xfrm>
            <a:off x="1905000" y="2305050"/>
            <a:ext cx="641350" cy="285750"/>
            <a:chOff x="1632" y="876"/>
            <a:chExt cx="404" cy="180"/>
          </a:xfrm>
        </p:grpSpPr>
        <p:sp>
          <p:nvSpPr>
            <p:cNvPr id="2170" name="Line 54"/>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p:spPr>
          <p:txBody>
            <a:bodyPr/>
            <a:lstStyle/>
            <a:p>
              <a:endParaRPr lang="en-US"/>
            </a:p>
          </p:txBody>
        </p:sp>
        <p:sp>
          <p:nvSpPr>
            <p:cNvPr id="2171" name="Text Box 55"/>
            <p:cNvSpPr txBox="1">
              <a:spLocks noChangeArrowheads="1"/>
            </p:cNvSpPr>
            <p:nvPr/>
          </p:nvSpPr>
          <p:spPr bwMode="auto">
            <a:xfrm rot="1495600">
              <a:off x="1662" y="876"/>
              <a:ext cx="374" cy="173"/>
            </a:xfrm>
            <a:prstGeom prst="rect">
              <a:avLst/>
            </a:prstGeom>
            <a:noFill/>
            <a:ln w="9525">
              <a:noFill/>
              <a:miter lim="800000"/>
              <a:headEnd/>
              <a:tailEnd/>
            </a:ln>
          </p:spPr>
          <p:txBody>
            <a:bodyPr wrap="none">
              <a:spAutoFit/>
            </a:bodyPr>
            <a:lstStyle/>
            <a:p>
              <a:r>
                <a:rPr lang="en-US" altLang="en-US" sz="1200"/>
                <a:t>For Fv</a:t>
              </a:r>
            </a:p>
          </p:txBody>
        </p:sp>
      </p:grpSp>
      <p:grpSp>
        <p:nvGrpSpPr>
          <p:cNvPr id="14" name="Group 56"/>
          <p:cNvGrpSpPr>
            <a:grpSpLocks/>
          </p:cNvGrpSpPr>
          <p:nvPr/>
        </p:nvGrpSpPr>
        <p:grpSpPr bwMode="auto">
          <a:xfrm>
            <a:off x="1371600" y="1066800"/>
            <a:ext cx="603250" cy="609600"/>
            <a:chOff x="1296" y="96"/>
            <a:chExt cx="380" cy="384"/>
          </a:xfrm>
        </p:grpSpPr>
        <p:sp>
          <p:nvSpPr>
            <p:cNvPr id="2168" name="Line 57"/>
            <p:cNvSpPr>
              <a:spLocks noChangeShapeType="1"/>
            </p:cNvSpPr>
            <p:nvPr/>
          </p:nvSpPr>
          <p:spPr bwMode="auto">
            <a:xfrm>
              <a:off x="1476" y="240"/>
              <a:ext cx="0" cy="240"/>
            </a:xfrm>
            <a:prstGeom prst="line">
              <a:avLst/>
            </a:prstGeom>
            <a:noFill/>
            <a:ln w="9525">
              <a:solidFill>
                <a:schemeClr val="tx1"/>
              </a:solidFill>
              <a:round/>
              <a:headEnd/>
              <a:tailEnd type="triangle" w="med" len="med"/>
            </a:ln>
          </p:spPr>
          <p:txBody>
            <a:bodyPr/>
            <a:lstStyle/>
            <a:p>
              <a:endParaRPr lang="en-US"/>
            </a:p>
          </p:txBody>
        </p:sp>
        <p:sp>
          <p:nvSpPr>
            <p:cNvPr id="2169" name="Text Box 58"/>
            <p:cNvSpPr txBox="1">
              <a:spLocks noChangeArrowheads="1"/>
            </p:cNvSpPr>
            <p:nvPr/>
          </p:nvSpPr>
          <p:spPr bwMode="auto">
            <a:xfrm>
              <a:off x="1296" y="96"/>
              <a:ext cx="380" cy="173"/>
            </a:xfrm>
            <a:prstGeom prst="rect">
              <a:avLst/>
            </a:prstGeom>
            <a:noFill/>
            <a:ln w="9525">
              <a:noFill/>
              <a:miter lim="800000"/>
              <a:headEnd/>
              <a:tailEnd/>
            </a:ln>
          </p:spPr>
          <p:txBody>
            <a:bodyPr wrap="none">
              <a:spAutoFit/>
            </a:bodyPr>
            <a:lstStyle/>
            <a:p>
              <a:r>
                <a:rPr lang="en-US" altLang="en-US" sz="1200"/>
                <a:t>For Tv</a:t>
              </a:r>
            </a:p>
          </p:txBody>
        </p:sp>
      </p:grpSp>
      <p:grpSp>
        <p:nvGrpSpPr>
          <p:cNvPr id="15" name="Group 59"/>
          <p:cNvGrpSpPr>
            <a:grpSpLocks/>
          </p:cNvGrpSpPr>
          <p:nvPr/>
        </p:nvGrpSpPr>
        <p:grpSpPr bwMode="auto">
          <a:xfrm>
            <a:off x="4648200" y="1995488"/>
            <a:ext cx="641350" cy="285750"/>
            <a:chOff x="1632" y="876"/>
            <a:chExt cx="404" cy="180"/>
          </a:xfrm>
        </p:grpSpPr>
        <p:sp>
          <p:nvSpPr>
            <p:cNvPr id="2166" name="Line 60"/>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p:spPr>
          <p:txBody>
            <a:bodyPr/>
            <a:lstStyle/>
            <a:p>
              <a:endParaRPr lang="en-US"/>
            </a:p>
          </p:txBody>
        </p:sp>
        <p:sp>
          <p:nvSpPr>
            <p:cNvPr id="2167" name="Text Box 61"/>
            <p:cNvSpPr txBox="1">
              <a:spLocks noChangeArrowheads="1"/>
            </p:cNvSpPr>
            <p:nvPr/>
          </p:nvSpPr>
          <p:spPr bwMode="auto">
            <a:xfrm rot="1495600">
              <a:off x="1662" y="876"/>
              <a:ext cx="374" cy="173"/>
            </a:xfrm>
            <a:prstGeom prst="rect">
              <a:avLst/>
            </a:prstGeom>
            <a:noFill/>
            <a:ln w="9525">
              <a:noFill/>
              <a:miter lim="800000"/>
              <a:headEnd/>
              <a:tailEnd/>
            </a:ln>
          </p:spPr>
          <p:txBody>
            <a:bodyPr wrap="none">
              <a:spAutoFit/>
            </a:bodyPr>
            <a:lstStyle/>
            <a:p>
              <a:r>
                <a:rPr lang="en-US" altLang="en-US" sz="1200"/>
                <a:t>For Fv</a:t>
              </a:r>
            </a:p>
          </p:txBody>
        </p:sp>
      </p:grpSp>
      <p:grpSp>
        <p:nvGrpSpPr>
          <p:cNvPr id="16" name="Group 62"/>
          <p:cNvGrpSpPr>
            <a:grpSpLocks/>
          </p:cNvGrpSpPr>
          <p:nvPr/>
        </p:nvGrpSpPr>
        <p:grpSpPr bwMode="auto">
          <a:xfrm>
            <a:off x="3886200" y="990600"/>
            <a:ext cx="603250" cy="609600"/>
            <a:chOff x="1296" y="96"/>
            <a:chExt cx="380" cy="384"/>
          </a:xfrm>
        </p:grpSpPr>
        <p:sp>
          <p:nvSpPr>
            <p:cNvPr id="2164" name="Line 63"/>
            <p:cNvSpPr>
              <a:spLocks noChangeShapeType="1"/>
            </p:cNvSpPr>
            <p:nvPr/>
          </p:nvSpPr>
          <p:spPr bwMode="auto">
            <a:xfrm>
              <a:off x="1476" y="240"/>
              <a:ext cx="0" cy="240"/>
            </a:xfrm>
            <a:prstGeom prst="line">
              <a:avLst/>
            </a:prstGeom>
            <a:noFill/>
            <a:ln w="9525">
              <a:solidFill>
                <a:schemeClr val="tx1"/>
              </a:solidFill>
              <a:round/>
              <a:headEnd/>
              <a:tailEnd type="triangle" w="med" len="med"/>
            </a:ln>
          </p:spPr>
          <p:txBody>
            <a:bodyPr/>
            <a:lstStyle/>
            <a:p>
              <a:endParaRPr lang="en-US"/>
            </a:p>
          </p:txBody>
        </p:sp>
        <p:sp>
          <p:nvSpPr>
            <p:cNvPr id="2165" name="Text Box 64"/>
            <p:cNvSpPr txBox="1">
              <a:spLocks noChangeArrowheads="1"/>
            </p:cNvSpPr>
            <p:nvPr/>
          </p:nvSpPr>
          <p:spPr bwMode="auto">
            <a:xfrm>
              <a:off x="1296" y="96"/>
              <a:ext cx="380" cy="173"/>
            </a:xfrm>
            <a:prstGeom prst="rect">
              <a:avLst/>
            </a:prstGeom>
            <a:noFill/>
            <a:ln w="9525">
              <a:noFill/>
              <a:miter lim="800000"/>
              <a:headEnd/>
              <a:tailEnd/>
            </a:ln>
          </p:spPr>
          <p:txBody>
            <a:bodyPr wrap="none">
              <a:spAutoFit/>
            </a:bodyPr>
            <a:lstStyle/>
            <a:p>
              <a:r>
                <a:rPr lang="en-US" altLang="en-US" sz="1200"/>
                <a:t>For Tv</a:t>
              </a:r>
            </a:p>
          </p:txBody>
        </p:sp>
      </p:grpSp>
      <p:grpSp>
        <p:nvGrpSpPr>
          <p:cNvPr id="17" name="Group 65"/>
          <p:cNvGrpSpPr>
            <a:grpSpLocks/>
          </p:cNvGrpSpPr>
          <p:nvPr/>
        </p:nvGrpSpPr>
        <p:grpSpPr bwMode="auto">
          <a:xfrm>
            <a:off x="7588250" y="1447800"/>
            <a:ext cx="603250" cy="609600"/>
            <a:chOff x="1296" y="96"/>
            <a:chExt cx="380" cy="384"/>
          </a:xfrm>
        </p:grpSpPr>
        <p:sp>
          <p:nvSpPr>
            <p:cNvPr id="2162" name="Line 66"/>
            <p:cNvSpPr>
              <a:spLocks noChangeShapeType="1"/>
            </p:cNvSpPr>
            <p:nvPr/>
          </p:nvSpPr>
          <p:spPr bwMode="auto">
            <a:xfrm>
              <a:off x="1476" y="240"/>
              <a:ext cx="0" cy="240"/>
            </a:xfrm>
            <a:prstGeom prst="line">
              <a:avLst/>
            </a:prstGeom>
            <a:noFill/>
            <a:ln w="9525">
              <a:solidFill>
                <a:schemeClr val="tx1"/>
              </a:solidFill>
              <a:round/>
              <a:headEnd/>
              <a:tailEnd type="triangle" w="med" len="med"/>
            </a:ln>
          </p:spPr>
          <p:txBody>
            <a:bodyPr/>
            <a:lstStyle/>
            <a:p>
              <a:endParaRPr lang="en-US"/>
            </a:p>
          </p:txBody>
        </p:sp>
        <p:sp>
          <p:nvSpPr>
            <p:cNvPr id="2163" name="Text Box 67"/>
            <p:cNvSpPr txBox="1">
              <a:spLocks noChangeArrowheads="1"/>
            </p:cNvSpPr>
            <p:nvPr/>
          </p:nvSpPr>
          <p:spPr bwMode="auto">
            <a:xfrm>
              <a:off x="1296" y="96"/>
              <a:ext cx="380" cy="173"/>
            </a:xfrm>
            <a:prstGeom prst="rect">
              <a:avLst/>
            </a:prstGeom>
            <a:noFill/>
            <a:ln w="9525">
              <a:noFill/>
              <a:miter lim="800000"/>
              <a:headEnd/>
              <a:tailEnd/>
            </a:ln>
          </p:spPr>
          <p:txBody>
            <a:bodyPr wrap="none">
              <a:spAutoFit/>
            </a:bodyPr>
            <a:lstStyle/>
            <a:p>
              <a:r>
                <a:rPr lang="en-US" altLang="en-US" sz="1200"/>
                <a:t>For Tv</a:t>
              </a:r>
            </a:p>
          </p:txBody>
        </p:sp>
      </p:grpSp>
      <p:grpSp>
        <p:nvGrpSpPr>
          <p:cNvPr id="18" name="Group 68"/>
          <p:cNvGrpSpPr>
            <a:grpSpLocks/>
          </p:cNvGrpSpPr>
          <p:nvPr/>
        </p:nvGrpSpPr>
        <p:grpSpPr bwMode="auto">
          <a:xfrm>
            <a:off x="8197850" y="3000375"/>
            <a:ext cx="641350" cy="285750"/>
            <a:chOff x="1632" y="876"/>
            <a:chExt cx="404" cy="180"/>
          </a:xfrm>
        </p:grpSpPr>
        <p:sp>
          <p:nvSpPr>
            <p:cNvPr id="2160" name="Line 69"/>
            <p:cNvSpPr>
              <a:spLocks noChangeShapeType="1"/>
            </p:cNvSpPr>
            <p:nvPr/>
          </p:nvSpPr>
          <p:spPr bwMode="auto">
            <a:xfrm flipH="1" flipV="1">
              <a:off x="1632" y="912"/>
              <a:ext cx="288" cy="144"/>
            </a:xfrm>
            <a:prstGeom prst="line">
              <a:avLst/>
            </a:prstGeom>
            <a:noFill/>
            <a:ln w="9525">
              <a:solidFill>
                <a:schemeClr val="tx1"/>
              </a:solidFill>
              <a:round/>
              <a:headEnd/>
              <a:tailEnd type="triangle" w="med" len="med"/>
            </a:ln>
          </p:spPr>
          <p:txBody>
            <a:bodyPr/>
            <a:lstStyle/>
            <a:p>
              <a:endParaRPr lang="en-US"/>
            </a:p>
          </p:txBody>
        </p:sp>
        <p:sp>
          <p:nvSpPr>
            <p:cNvPr id="2161" name="Text Box 70"/>
            <p:cNvSpPr txBox="1">
              <a:spLocks noChangeArrowheads="1"/>
            </p:cNvSpPr>
            <p:nvPr/>
          </p:nvSpPr>
          <p:spPr bwMode="auto">
            <a:xfrm rot="1495600">
              <a:off x="1662" y="876"/>
              <a:ext cx="374" cy="173"/>
            </a:xfrm>
            <a:prstGeom prst="rect">
              <a:avLst/>
            </a:prstGeom>
            <a:noFill/>
            <a:ln w="9525">
              <a:noFill/>
              <a:miter lim="800000"/>
              <a:headEnd/>
              <a:tailEnd/>
            </a:ln>
          </p:spPr>
          <p:txBody>
            <a:bodyPr wrap="none">
              <a:spAutoFit/>
            </a:bodyPr>
            <a:lstStyle/>
            <a:p>
              <a:r>
                <a:rPr lang="en-US" altLang="en-US" sz="1200"/>
                <a:t>For Fv</a:t>
              </a:r>
            </a:p>
          </p:txBody>
        </p:sp>
      </p:grpSp>
      <p:sp>
        <p:nvSpPr>
          <p:cNvPr id="729159" name="Line 71"/>
          <p:cNvSpPr>
            <a:spLocks noChangeShapeType="1"/>
          </p:cNvSpPr>
          <p:nvPr/>
        </p:nvSpPr>
        <p:spPr bwMode="auto">
          <a:xfrm>
            <a:off x="1057275" y="1962150"/>
            <a:ext cx="0" cy="762000"/>
          </a:xfrm>
          <a:prstGeom prst="line">
            <a:avLst/>
          </a:prstGeom>
          <a:noFill/>
          <a:ln w="9525">
            <a:solidFill>
              <a:schemeClr val="bg2"/>
            </a:solidFill>
            <a:round/>
            <a:headEnd/>
            <a:tailEnd/>
          </a:ln>
        </p:spPr>
        <p:txBody>
          <a:bodyPr/>
          <a:lstStyle/>
          <a:p>
            <a:endParaRPr lang="en-US"/>
          </a:p>
        </p:txBody>
      </p:sp>
      <p:sp>
        <p:nvSpPr>
          <p:cNvPr id="729160" name="Line 72"/>
          <p:cNvSpPr>
            <a:spLocks noChangeShapeType="1"/>
          </p:cNvSpPr>
          <p:nvPr/>
        </p:nvSpPr>
        <p:spPr bwMode="auto">
          <a:xfrm rot="527743">
            <a:off x="1038225" y="2724150"/>
            <a:ext cx="609600" cy="228600"/>
          </a:xfrm>
          <a:prstGeom prst="line">
            <a:avLst/>
          </a:prstGeom>
          <a:noFill/>
          <a:ln w="9525">
            <a:solidFill>
              <a:schemeClr val="bg2"/>
            </a:solidFill>
            <a:round/>
            <a:headEnd/>
            <a:tailEnd/>
          </a:ln>
        </p:spPr>
        <p:txBody>
          <a:bodyPr/>
          <a:lstStyle/>
          <a:p>
            <a:endParaRPr lang="en-US"/>
          </a:p>
        </p:txBody>
      </p:sp>
      <p:graphicFrame>
        <p:nvGraphicFramePr>
          <p:cNvPr id="729161" name="Object 73"/>
          <p:cNvGraphicFramePr>
            <a:graphicFrameLocks noChangeAspect="1"/>
          </p:cNvGraphicFramePr>
          <p:nvPr/>
        </p:nvGraphicFramePr>
        <p:xfrm>
          <a:off x="1447800" y="3200400"/>
          <a:ext cx="363538" cy="174625"/>
        </p:xfrm>
        <a:graphic>
          <a:graphicData uri="http://schemas.openxmlformats.org/presentationml/2006/ole">
            <mc:AlternateContent xmlns:mc="http://schemas.openxmlformats.org/markup-compatibility/2006">
              <mc:Choice xmlns:v="urn:schemas-microsoft-com:vml" Requires="v">
                <p:oleObj spid="_x0000_s2108" name="CorelDRAW" r:id="rId9" imgW="457200" imgH="457200" progId="">
                  <p:embed/>
                </p:oleObj>
              </mc:Choice>
              <mc:Fallback>
                <p:oleObj name="CorelDRAW" r:id="rId9" imgW="457200" imgH="457200" progId="">
                  <p:embed/>
                  <p:pic>
                    <p:nvPicPr>
                      <p:cNvPr id="0"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200400"/>
                        <a:ext cx="363538"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9162" name="Object 74"/>
          <p:cNvGraphicFramePr>
            <a:graphicFrameLocks noChangeAspect="1"/>
          </p:cNvGraphicFramePr>
          <p:nvPr/>
        </p:nvGraphicFramePr>
        <p:xfrm>
          <a:off x="685800" y="1828800"/>
          <a:ext cx="252413" cy="304800"/>
        </p:xfrm>
        <a:graphic>
          <a:graphicData uri="http://schemas.openxmlformats.org/presentationml/2006/ole">
            <mc:AlternateContent xmlns:mc="http://schemas.openxmlformats.org/markup-compatibility/2006">
              <mc:Choice xmlns:v="urn:schemas-microsoft-com:vml" Requires="v">
                <p:oleObj spid="_x0000_s2109" name="CorelDRAW" r:id="rId10" imgW="457200" imgH="457200" progId="">
                  <p:embed/>
                </p:oleObj>
              </mc:Choice>
              <mc:Fallback>
                <p:oleObj name="CorelDRAW" r:id="rId10" imgW="457200" imgH="457200" progId="">
                  <p:embed/>
                  <p:pic>
                    <p:nvPicPr>
                      <p:cNvPr id="0" name="Object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828800"/>
                        <a:ext cx="252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 name="Group 75"/>
          <p:cNvGrpSpPr>
            <a:grpSpLocks/>
          </p:cNvGrpSpPr>
          <p:nvPr/>
        </p:nvGrpSpPr>
        <p:grpSpPr bwMode="auto">
          <a:xfrm>
            <a:off x="381000" y="515938"/>
            <a:ext cx="2378075" cy="515937"/>
            <a:chOff x="240" y="307"/>
            <a:chExt cx="1498" cy="325"/>
          </a:xfrm>
        </p:grpSpPr>
        <p:sp>
          <p:nvSpPr>
            <p:cNvPr id="2158" name="Rectangle 76"/>
            <p:cNvSpPr>
              <a:spLocks noChangeArrowheads="1"/>
            </p:cNvSpPr>
            <p:nvPr/>
          </p:nvSpPr>
          <p:spPr bwMode="auto">
            <a:xfrm>
              <a:off x="336" y="330"/>
              <a:ext cx="1200" cy="294"/>
            </a:xfrm>
            <a:prstGeom prst="rect">
              <a:avLst/>
            </a:prstGeom>
            <a:solidFill>
              <a:srgbClr val="FFFF00"/>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2159" name="Text Box 77"/>
            <p:cNvSpPr txBox="1">
              <a:spLocks noChangeArrowheads="1"/>
            </p:cNvSpPr>
            <p:nvPr/>
          </p:nvSpPr>
          <p:spPr bwMode="auto">
            <a:xfrm>
              <a:off x="240" y="307"/>
              <a:ext cx="1498" cy="325"/>
            </a:xfrm>
            <a:prstGeom prst="rect">
              <a:avLst/>
            </a:prstGeom>
            <a:noFill/>
            <a:ln w="9525">
              <a:noFill/>
              <a:miter lim="800000"/>
              <a:headEnd/>
              <a:tailEnd/>
            </a:ln>
          </p:spPr>
          <p:txBody>
            <a:bodyPr>
              <a:spAutoFit/>
            </a:bodyPr>
            <a:lstStyle/>
            <a:p>
              <a:pPr algn="ctr"/>
              <a:r>
                <a:rPr lang="en-US" altLang="en-US" sz="1400">
                  <a:latin typeface="Arial" charset="0"/>
                </a:rPr>
                <a:t>POINT </a:t>
              </a:r>
              <a:r>
                <a:rPr lang="en-US" altLang="en-US" sz="1400">
                  <a:solidFill>
                    <a:srgbClr val="FF0000"/>
                  </a:solidFill>
                  <a:latin typeface="Arial" charset="0"/>
                </a:rPr>
                <a:t>A </a:t>
              </a:r>
              <a:r>
                <a:rPr lang="en-US" altLang="en-US" sz="1400">
                  <a:latin typeface="Arial" charset="0"/>
                </a:rPr>
                <a:t>ABOVE HP</a:t>
              </a:r>
            </a:p>
            <a:p>
              <a:pPr algn="ctr"/>
              <a:r>
                <a:rPr lang="en-US" altLang="en-US" sz="1400">
                  <a:latin typeface="Arial" charset="0"/>
                </a:rPr>
                <a:t>&amp; INFRONT OF VP</a:t>
              </a:r>
            </a:p>
          </p:txBody>
        </p:sp>
      </p:grpSp>
      <p:grpSp>
        <p:nvGrpSpPr>
          <p:cNvPr id="20" name="Group 78"/>
          <p:cNvGrpSpPr>
            <a:grpSpLocks/>
          </p:cNvGrpSpPr>
          <p:nvPr/>
        </p:nvGrpSpPr>
        <p:grpSpPr bwMode="auto">
          <a:xfrm>
            <a:off x="6003925" y="485775"/>
            <a:ext cx="2378075" cy="517525"/>
            <a:chOff x="3782" y="288"/>
            <a:chExt cx="1498" cy="326"/>
          </a:xfrm>
        </p:grpSpPr>
        <p:sp>
          <p:nvSpPr>
            <p:cNvPr id="2156" name="Rectangle 79"/>
            <p:cNvSpPr>
              <a:spLocks noChangeArrowheads="1"/>
            </p:cNvSpPr>
            <p:nvPr/>
          </p:nvSpPr>
          <p:spPr bwMode="auto">
            <a:xfrm>
              <a:off x="3938" y="300"/>
              <a:ext cx="1200" cy="288"/>
            </a:xfrm>
            <a:prstGeom prst="rect">
              <a:avLst/>
            </a:prstGeom>
            <a:solidFill>
              <a:srgbClr val="FFFF00"/>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2157" name="Text Box 80"/>
            <p:cNvSpPr txBox="1">
              <a:spLocks noChangeArrowheads="1"/>
            </p:cNvSpPr>
            <p:nvPr/>
          </p:nvSpPr>
          <p:spPr bwMode="auto">
            <a:xfrm>
              <a:off x="3782" y="288"/>
              <a:ext cx="1498" cy="326"/>
            </a:xfrm>
            <a:prstGeom prst="rect">
              <a:avLst/>
            </a:prstGeom>
            <a:noFill/>
            <a:ln w="9525">
              <a:noFill/>
              <a:miter lim="800000"/>
              <a:headEnd/>
              <a:tailEnd/>
            </a:ln>
          </p:spPr>
          <p:txBody>
            <a:bodyPr>
              <a:spAutoFit/>
            </a:bodyPr>
            <a:lstStyle/>
            <a:p>
              <a:pPr algn="ctr"/>
              <a:r>
                <a:rPr lang="en-US" altLang="en-US" sz="1400">
                  <a:latin typeface="Arial" charset="0"/>
                </a:rPr>
                <a:t>POINT </a:t>
              </a:r>
              <a:r>
                <a:rPr lang="en-US" altLang="en-US" sz="1400">
                  <a:solidFill>
                    <a:srgbClr val="FF0000"/>
                  </a:solidFill>
                  <a:latin typeface="Arial" charset="0"/>
                </a:rPr>
                <a:t>A</a:t>
              </a:r>
              <a:r>
                <a:rPr lang="en-US" altLang="en-US" sz="1400">
                  <a:latin typeface="Arial" charset="0"/>
                </a:rPr>
                <a:t> IN HP</a:t>
              </a:r>
            </a:p>
            <a:p>
              <a:pPr algn="ctr"/>
              <a:r>
                <a:rPr lang="en-US" altLang="en-US" sz="1400">
                  <a:latin typeface="Arial" charset="0"/>
                </a:rPr>
                <a:t>&amp; INFRONT OF VP</a:t>
              </a:r>
            </a:p>
          </p:txBody>
        </p:sp>
      </p:grpSp>
      <p:grpSp>
        <p:nvGrpSpPr>
          <p:cNvPr id="21" name="Group 81"/>
          <p:cNvGrpSpPr>
            <a:grpSpLocks/>
          </p:cNvGrpSpPr>
          <p:nvPr/>
        </p:nvGrpSpPr>
        <p:grpSpPr bwMode="auto">
          <a:xfrm>
            <a:off x="3048000" y="500063"/>
            <a:ext cx="2378075" cy="519112"/>
            <a:chOff x="1920" y="297"/>
            <a:chExt cx="1498" cy="327"/>
          </a:xfrm>
        </p:grpSpPr>
        <p:sp>
          <p:nvSpPr>
            <p:cNvPr id="2154" name="Rectangle 82"/>
            <p:cNvSpPr>
              <a:spLocks noChangeArrowheads="1"/>
            </p:cNvSpPr>
            <p:nvPr/>
          </p:nvSpPr>
          <p:spPr bwMode="auto">
            <a:xfrm>
              <a:off x="2064" y="321"/>
              <a:ext cx="1200" cy="303"/>
            </a:xfrm>
            <a:prstGeom prst="rect">
              <a:avLst/>
            </a:prstGeom>
            <a:solidFill>
              <a:srgbClr val="FFFF00"/>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2155" name="Text Box 83"/>
            <p:cNvSpPr txBox="1">
              <a:spLocks noChangeArrowheads="1"/>
            </p:cNvSpPr>
            <p:nvPr/>
          </p:nvSpPr>
          <p:spPr bwMode="auto">
            <a:xfrm>
              <a:off x="1920" y="297"/>
              <a:ext cx="1498" cy="326"/>
            </a:xfrm>
            <a:prstGeom prst="rect">
              <a:avLst/>
            </a:prstGeom>
            <a:noFill/>
            <a:ln w="9525">
              <a:noFill/>
              <a:miter lim="800000"/>
              <a:headEnd/>
              <a:tailEnd/>
            </a:ln>
          </p:spPr>
          <p:txBody>
            <a:bodyPr>
              <a:spAutoFit/>
            </a:bodyPr>
            <a:lstStyle/>
            <a:p>
              <a:pPr algn="ctr"/>
              <a:r>
                <a:rPr lang="en-US" altLang="en-US" sz="1400">
                  <a:latin typeface="Arial" charset="0"/>
                </a:rPr>
                <a:t>POINT </a:t>
              </a:r>
              <a:r>
                <a:rPr lang="en-US" altLang="en-US" sz="1400">
                  <a:solidFill>
                    <a:srgbClr val="FF0000"/>
                  </a:solidFill>
                  <a:latin typeface="Arial" charset="0"/>
                </a:rPr>
                <a:t>A</a:t>
              </a:r>
              <a:r>
                <a:rPr lang="en-US" altLang="en-US" sz="1400">
                  <a:latin typeface="Arial" charset="0"/>
                </a:rPr>
                <a:t> ABOVE HP</a:t>
              </a:r>
            </a:p>
            <a:p>
              <a:pPr algn="ctr"/>
              <a:r>
                <a:rPr lang="en-US" altLang="en-US" sz="1400">
                  <a:latin typeface="Arial" charset="0"/>
                </a:rPr>
                <a:t>&amp; IN VP</a:t>
              </a:r>
            </a:p>
          </p:txBody>
        </p:sp>
      </p:grpSp>
      <p:sp>
        <p:nvSpPr>
          <p:cNvPr id="2096" name="Text Box 84"/>
          <p:cNvSpPr txBox="1">
            <a:spLocks noChangeArrowheads="1"/>
          </p:cNvSpPr>
          <p:nvPr/>
        </p:nvSpPr>
        <p:spPr bwMode="auto">
          <a:xfrm>
            <a:off x="1066800" y="82550"/>
            <a:ext cx="7019925" cy="396875"/>
          </a:xfrm>
          <a:prstGeom prst="rect">
            <a:avLst/>
          </a:prstGeom>
          <a:noFill/>
          <a:ln w="9525">
            <a:noFill/>
            <a:miter lim="800000"/>
            <a:headEnd/>
            <a:tailEnd/>
          </a:ln>
        </p:spPr>
        <p:txBody>
          <a:bodyPr wrap="none">
            <a:spAutoFit/>
          </a:bodyPr>
          <a:lstStyle/>
          <a:p>
            <a:r>
              <a:rPr lang="en-US" altLang="en-US" sz="2000">
                <a:solidFill>
                  <a:srgbClr val="D60093"/>
                </a:solidFill>
                <a:latin typeface="Arial Black" pitchFamily="34" charset="0"/>
              </a:rPr>
              <a:t>PROJECTIONS OF A POINT IN FIRST QUADRANT.</a:t>
            </a:r>
          </a:p>
        </p:txBody>
      </p:sp>
      <p:sp>
        <p:nvSpPr>
          <p:cNvPr id="729173" name="Text Box 85"/>
          <p:cNvSpPr txBox="1">
            <a:spLocks noChangeArrowheads="1"/>
          </p:cNvSpPr>
          <p:nvPr/>
        </p:nvSpPr>
        <p:spPr bwMode="auto">
          <a:xfrm>
            <a:off x="2133600" y="1447800"/>
            <a:ext cx="1377950" cy="457200"/>
          </a:xfrm>
          <a:prstGeom prst="rect">
            <a:avLst/>
          </a:prstGeom>
          <a:noFill/>
          <a:ln w="9525">
            <a:noFill/>
            <a:miter lim="800000"/>
            <a:headEnd/>
            <a:tailEnd/>
          </a:ln>
        </p:spPr>
        <p:txBody>
          <a:bodyPr wrap="none">
            <a:spAutoFit/>
          </a:bodyPr>
          <a:lstStyle/>
          <a:p>
            <a:pPr algn="ctr"/>
            <a:r>
              <a:rPr lang="en-US" altLang="en-US" sz="1200">
                <a:solidFill>
                  <a:schemeClr val="accent2"/>
                </a:solidFill>
                <a:latin typeface="Arial" charset="0"/>
              </a:rPr>
              <a:t>PICTORIAL </a:t>
            </a:r>
          </a:p>
          <a:p>
            <a:pPr algn="ctr"/>
            <a:r>
              <a:rPr lang="en-US" altLang="en-US" sz="1200">
                <a:solidFill>
                  <a:schemeClr val="accent2"/>
                </a:solidFill>
                <a:latin typeface="Arial" charset="0"/>
              </a:rPr>
              <a:t>PRESENTATION</a:t>
            </a:r>
          </a:p>
        </p:txBody>
      </p:sp>
      <p:sp>
        <p:nvSpPr>
          <p:cNvPr id="729174" name="Text Box 86"/>
          <p:cNvSpPr txBox="1">
            <a:spLocks noChangeArrowheads="1"/>
          </p:cNvSpPr>
          <p:nvPr/>
        </p:nvSpPr>
        <p:spPr bwMode="auto">
          <a:xfrm>
            <a:off x="5175250" y="1452563"/>
            <a:ext cx="1377950" cy="457200"/>
          </a:xfrm>
          <a:prstGeom prst="rect">
            <a:avLst/>
          </a:prstGeom>
          <a:noFill/>
          <a:ln w="9525">
            <a:noFill/>
            <a:miter lim="800000"/>
            <a:headEnd/>
            <a:tailEnd/>
          </a:ln>
        </p:spPr>
        <p:txBody>
          <a:bodyPr wrap="none">
            <a:spAutoFit/>
          </a:bodyPr>
          <a:lstStyle/>
          <a:p>
            <a:pPr algn="ctr"/>
            <a:r>
              <a:rPr lang="en-US" altLang="en-US" sz="1200">
                <a:solidFill>
                  <a:schemeClr val="accent2"/>
                </a:solidFill>
                <a:latin typeface="Arial" charset="0"/>
              </a:rPr>
              <a:t>PICTORIAL </a:t>
            </a:r>
          </a:p>
          <a:p>
            <a:pPr algn="ctr"/>
            <a:r>
              <a:rPr lang="en-US" altLang="en-US" sz="1200">
                <a:solidFill>
                  <a:schemeClr val="accent2"/>
                </a:solidFill>
                <a:latin typeface="Arial" charset="0"/>
              </a:rPr>
              <a:t>PRESENTATION</a:t>
            </a:r>
          </a:p>
        </p:txBody>
      </p:sp>
      <p:grpSp>
        <p:nvGrpSpPr>
          <p:cNvPr id="22" name="Group 87"/>
          <p:cNvGrpSpPr>
            <a:grpSpLocks/>
          </p:cNvGrpSpPr>
          <p:nvPr/>
        </p:nvGrpSpPr>
        <p:grpSpPr bwMode="auto">
          <a:xfrm>
            <a:off x="3009900" y="3429000"/>
            <a:ext cx="3048000" cy="609600"/>
            <a:chOff x="1896" y="2160"/>
            <a:chExt cx="1920" cy="384"/>
          </a:xfrm>
        </p:grpSpPr>
        <p:sp>
          <p:nvSpPr>
            <p:cNvPr id="2150" name="Text Box 88"/>
            <p:cNvSpPr txBox="1">
              <a:spLocks noChangeArrowheads="1"/>
            </p:cNvSpPr>
            <p:nvPr/>
          </p:nvSpPr>
          <p:spPr bwMode="auto">
            <a:xfrm>
              <a:off x="1984" y="2160"/>
              <a:ext cx="1775" cy="288"/>
            </a:xfrm>
            <a:prstGeom prst="rect">
              <a:avLst/>
            </a:prstGeom>
            <a:noFill/>
            <a:ln w="9525">
              <a:noFill/>
              <a:miter lim="800000"/>
              <a:headEnd/>
              <a:tailEnd/>
            </a:ln>
          </p:spPr>
          <p:txBody>
            <a:bodyPr wrap="none">
              <a:spAutoFit/>
            </a:bodyPr>
            <a:lstStyle/>
            <a:p>
              <a:pPr algn="ctr"/>
              <a:r>
                <a:rPr lang="en-US" altLang="en-US" sz="1200">
                  <a:solidFill>
                    <a:srgbClr val="FF0000"/>
                  </a:solidFill>
                  <a:latin typeface="Arial" charset="0"/>
                </a:rPr>
                <a:t>ORTHOGRAPHIC PRESENTATIONS </a:t>
              </a:r>
            </a:p>
            <a:p>
              <a:pPr algn="ctr"/>
              <a:r>
                <a:rPr lang="en-US" altLang="en-US" sz="1200">
                  <a:solidFill>
                    <a:srgbClr val="FF0000"/>
                  </a:solidFill>
                  <a:latin typeface="Arial" charset="0"/>
                </a:rPr>
                <a:t>OF ALL ABOVE CASES.</a:t>
              </a:r>
            </a:p>
          </p:txBody>
        </p:sp>
        <p:sp>
          <p:nvSpPr>
            <p:cNvPr id="2151" name="AutoShape 89"/>
            <p:cNvSpPr>
              <a:spLocks noChangeArrowheads="1"/>
            </p:cNvSpPr>
            <p:nvPr/>
          </p:nvSpPr>
          <p:spPr bwMode="auto">
            <a:xfrm>
              <a:off x="2784" y="2400"/>
              <a:ext cx="96" cy="144"/>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2152" name="AutoShape 90"/>
            <p:cNvSpPr>
              <a:spLocks noChangeArrowheads="1"/>
            </p:cNvSpPr>
            <p:nvPr/>
          </p:nvSpPr>
          <p:spPr bwMode="auto">
            <a:xfrm rot="2817417">
              <a:off x="1920" y="2304"/>
              <a:ext cx="96" cy="144"/>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2153" name="AutoShape 91"/>
            <p:cNvSpPr>
              <a:spLocks noChangeArrowheads="1"/>
            </p:cNvSpPr>
            <p:nvPr/>
          </p:nvSpPr>
          <p:spPr bwMode="auto">
            <a:xfrm rot="-3255966">
              <a:off x="3696" y="2304"/>
              <a:ext cx="96" cy="144"/>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en-US" altLang="en-US">
                <a:latin typeface="Calibri" pitchFamily="34" charset="0"/>
              </a:endParaRPr>
            </a:p>
          </p:txBody>
        </p:sp>
      </p:grpSp>
      <p:grpSp>
        <p:nvGrpSpPr>
          <p:cNvPr id="23" name="Group 92"/>
          <p:cNvGrpSpPr>
            <a:grpSpLocks/>
          </p:cNvGrpSpPr>
          <p:nvPr/>
        </p:nvGrpSpPr>
        <p:grpSpPr bwMode="auto">
          <a:xfrm>
            <a:off x="609600" y="4495800"/>
            <a:ext cx="1582738" cy="2133600"/>
            <a:chOff x="216" y="2544"/>
            <a:chExt cx="997" cy="1344"/>
          </a:xfrm>
        </p:grpSpPr>
        <p:sp>
          <p:nvSpPr>
            <p:cNvPr id="2137" name="Text Box 93"/>
            <p:cNvSpPr txBox="1">
              <a:spLocks noChangeArrowheads="1"/>
            </p:cNvSpPr>
            <p:nvPr/>
          </p:nvSpPr>
          <p:spPr bwMode="auto">
            <a:xfrm>
              <a:off x="216" y="3128"/>
              <a:ext cx="185" cy="173"/>
            </a:xfrm>
            <a:prstGeom prst="rect">
              <a:avLst/>
            </a:prstGeom>
            <a:noFill/>
            <a:ln w="9525">
              <a:noFill/>
              <a:miter lim="800000"/>
              <a:headEnd/>
              <a:tailEnd/>
            </a:ln>
          </p:spPr>
          <p:txBody>
            <a:bodyPr wrap="none">
              <a:spAutoFit/>
            </a:bodyPr>
            <a:lstStyle/>
            <a:p>
              <a:r>
                <a:rPr lang="en-US" altLang="en-US" sz="1200"/>
                <a:t>X</a:t>
              </a:r>
            </a:p>
          </p:txBody>
        </p:sp>
        <p:sp>
          <p:nvSpPr>
            <p:cNvPr id="2138" name="Text Box 94"/>
            <p:cNvSpPr txBox="1">
              <a:spLocks noChangeArrowheads="1"/>
            </p:cNvSpPr>
            <p:nvPr/>
          </p:nvSpPr>
          <p:spPr bwMode="auto">
            <a:xfrm>
              <a:off x="1028" y="3128"/>
              <a:ext cx="185" cy="173"/>
            </a:xfrm>
            <a:prstGeom prst="rect">
              <a:avLst/>
            </a:prstGeom>
            <a:noFill/>
            <a:ln w="9525">
              <a:noFill/>
              <a:miter lim="800000"/>
              <a:headEnd/>
              <a:tailEnd/>
            </a:ln>
          </p:spPr>
          <p:txBody>
            <a:bodyPr wrap="none">
              <a:spAutoFit/>
            </a:bodyPr>
            <a:lstStyle/>
            <a:p>
              <a:r>
                <a:rPr lang="en-US" altLang="en-US" sz="1200"/>
                <a:t>Y</a:t>
              </a:r>
            </a:p>
          </p:txBody>
        </p:sp>
        <p:sp>
          <p:nvSpPr>
            <p:cNvPr id="2139" name="Rectangle 95"/>
            <p:cNvSpPr>
              <a:spLocks noChangeArrowheads="1"/>
            </p:cNvSpPr>
            <p:nvPr/>
          </p:nvSpPr>
          <p:spPr bwMode="auto">
            <a:xfrm>
              <a:off x="384" y="2592"/>
              <a:ext cx="672" cy="624"/>
            </a:xfrm>
            <a:prstGeom prst="rect">
              <a:avLst/>
            </a:prstGeom>
            <a:solidFill>
              <a:srgbClr val="00CCFF"/>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2140" name="Rectangle 96"/>
            <p:cNvSpPr>
              <a:spLocks noChangeArrowheads="1"/>
            </p:cNvSpPr>
            <p:nvPr/>
          </p:nvSpPr>
          <p:spPr bwMode="auto">
            <a:xfrm>
              <a:off x="384" y="3216"/>
              <a:ext cx="672" cy="624"/>
            </a:xfrm>
            <a:prstGeom prst="rect">
              <a:avLst/>
            </a:prstGeom>
            <a:solidFill>
              <a:srgbClr val="FFFF99"/>
            </a:solidFill>
            <a:ln w="9525">
              <a:solidFill>
                <a:schemeClr val="tx1"/>
              </a:solidFill>
              <a:miter lim="800000"/>
              <a:headEnd/>
              <a:tailEnd/>
            </a:ln>
          </p:spPr>
          <p:txBody>
            <a:bodyPr wrap="none" anchor="ctr"/>
            <a:lstStyle/>
            <a:p>
              <a:endParaRPr lang="en-US" altLang="en-US">
                <a:latin typeface="Calibri" pitchFamily="34" charset="0"/>
              </a:endParaRPr>
            </a:p>
          </p:txBody>
        </p:sp>
        <p:grpSp>
          <p:nvGrpSpPr>
            <p:cNvPr id="24" name="Group 97"/>
            <p:cNvGrpSpPr>
              <a:grpSpLocks/>
            </p:cNvGrpSpPr>
            <p:nvPr/>
          </p:nvGrpSpPr>
          <p:grpSpPr bwMode="auto">
            <a:xfrm>
              <a:off x="576" y="2802"/>
              <a:ext cx="203" cy="834"/>
              <a:chOff x="1176" y="2256"/>
              <a:chExt cx="203" cy="834"/>
            </a:xfrm>
          </p:grpSpPr>
          <p:sp>
            <p:nvSpPr>
              <p:cNvPr id="2145" name="Line 98"/>
              <p:cNvSpPr>
                <a:spLocks noChangeShapeType="1"/>
              </p:cNvSpPr>
              <p:nvPr/>
            </p:nvSpPr>
            <p:spPr bwMode="auto">
              <a:xfrm>
                <a:off x="1344" y="2370"/>
                <a:ext cx="0" cy="624"/>
              </a:xfrm>
              <a:prstGeom prst="line">
                <a:avLst/>
              </a:prstGeom>
              <a:noFill/>
              <a:ln w="9525">
                <a:solidFill>
                  <a:schemeClr val="tx1"/>
                </a:solidFill>
                <a:round/>
                <a:headEnd/>
                <a:tailEnd/>
              </a:ln>
            </p:spPr>
            <p:txBody>
              <a:bodyPr/>
              <a:lstStyle/>
              <a:p>
                <a:endParaRPr lang="en-US"/>
              </a:p>
            </p:txBody>
          </p:sp>
          <p:sp>
            <p:nvSpPr>
              <p:cNvPr id="2146" name="Text Box 99"/>
              <p:cNvSpPr txBox="1">
                <a:spLocks noChangeArrowheads="1"/>
              </p:cNvSpPr>
              <p:nvPr/>
            </p:nvSpPr>
            <p:spPr bwMode="auto">
              <a:xfrm>
                <a:off x="1200" y="2898"/>
                <a:ext cx="166" cy="192"/>
              </a:xfrm>
              <a:prstGeom prst="rect">
                <a:avLst/>
              </a:prstGeom>
              <a:noFill/>
              <a:ln w="9525">
                <a:noFill/>
                <a:miter lim="800000"/>
                <a:headEnd/>
                <a:tailEnd/>
              </a:ln>
            </p:spPr>
            <p:txBody>
              <a:bodyPr wrap="none">
                <a:spAutoFit/>
              </a:bodyPr>
              <a:lstStyle/>
              <a:p>
                <a:r>
                  <a:rPr lang="en-US" altLang="en-US" sz="1400"/>
                  <a:t>a</a:t>
                </a:r>
              </a:p>
            </p:txBody>
          </p:sp>
          <p:sp>
            <p:nvSpPr>
              <p:cNvPr id="2147" name="Text Box 100"/>
              <p:cNvSpPr txBox="1">
                <a:spLocks noChangeArrowheads="1"/>
              </p:cNvSpPr>
              <p:nvPr/>
            </p:nvSpPr>
            <p:spPr bwMode="auto">
              <a:xfrm>
                <a:off x="1176" y="2256"/>
                <a:ext cx="203" cy="192"/>
              </a:xfrm>
              <a:prstGeom prst="rect">
                <a:avLst/>
              </a:prstGeom>
              <a:noFill/>
              <a:ln w="9525">
                <a:noFill/>
                <a:miter lim="800000"/>
                <a:headEnd/>
                <a:tailEnd/>
              </a:ln>
            </p:spPr>
            <p:txBody>
              <a:bodyPr wrap="none">
                <a:spAutoFit/>
              </a:bodyPr>
              <a:lstStyle/>
              <a:p>
                <a:r>
                  <a:rPr lang="en-US" altLang="en-US" sz="1400"/>
                  <a:t>a’</a:t>
                </a:r>
              </a:p>
            </p:txBody>
          </p:sp>
          <p:sp>
            <p:nvSpPr>
              <p:cNvPr id="2148" name="Oval 101"/>
              <p:cNvSpPr>
                <a:spLocks noChangeArrowheads="1"/>
              </p:cNvSpPr>
              <p:nvPr/>
            </p:nvSpPr>
            <p:spPr bwMode="auto">
              <a:xfrm>
                <a:off x="1314" y="2370"/>
                <a:ext cx="48" cy="48"/>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sp>
            <p:nvSpPr>
              <p:cNvPr id="2149" name="Oval 102"/>
              <p:cNvSpPr>
                <a:spLocks noChangeArrowheads="1"/>
              </p:cNvSpPr>
              <p:nvPr/>
            </p:nvSpPr>
            <p:spPr bwMode="auto">
              <a:xfrm>
                <a:off x="1320" y="2994"/>
                <a:ext cx="48" cy="48"/>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grpSp>
        <p:sp>
          <p:nvSpPr>
            <p:cNvPr id="2142" name="Line 103"/>
            <p:cNvSpPr>
              <a:spLocks noChangeShapeType="1"/>
            </p:cNvSpPr>
            <p:nvPr/>
          </p:nvSpPr>
          <p:spPr bwMode="auto">
            <a:xfrm>
              <a:off x="336" y="3216"/>
              <a:ext cx="768" cy="0"/>
            </a:xfrm>
            <a:prstGeom prst="line">
              <a:avLst/>
            </a:prstGeom>
            <a:noFill/>
            <a:ln w="19050">
              <a:solidFill>
                <a:schemeClr val="tx1"/>
              </a:solidFill>
              <a:round/>
              <a:headEnd/>
              <a:tailEnd/>
            </a:ln>
          </p:spPr>
          <p:txBody>
            <a:bodyPr/>
            <a:lstStyle/>
            <a:p>
              <a:endParaRPr lang="en-US"/>
            </a:p>
          </p:txBody>
        </p:sp>
        <p:sp>
          <p:nvSpPr>
            <p:cNvPr id="2143" name="Text Box 104"/>
            <p:cNvSpPr txBox="1">
              <a:spLocks noChangeArrowheads="1"/>
            </p:cNvSpPr>
            <p:nvPr/>
          </p:nvSpPr>
          <p:spPr bwMode="auto">
            <a:xfrm>
              <a:off x="332" y="2544"/>
              <a:ext cx="266" cy="192"/>
            </a:xfrm>
            <a:prstGeom prst="rect">
              <a:avLst/>
            </a:prstGeom>
            <a:noFill/>
            <a:ln w="9525">
              <a:noFill/>
              <a:miter lim="800000"/>
              <a:headEnd/>
              <a:tailEnd/>
            </a:ln>
          </p:spPr>
          <p:txBody>
            <a:bodyPr wrap="none">
              <a:spAutoFit/>
            </a:bodyPr>
            <a:lstStyle/>
            <a:p>
              <a:r>
                <a:rPr lang="en-US" altLang="en-US" sz="1400">
                  <a:latin typeface="Arial" charset="0"/>
                </a:rPr>
                <a:t>VP</a:t>
              </a:r>
            </a:p>
          </p:txBody>
        </p:sp>
        <p:sp>
          <p:nvSpPr>
            <p:cNvPr id="2144" name="Text Box 105"/>
            <p:cNvSpPr txBox="1">
              <a:spLocks noChangeArrowheads="1"/>
            </p:cNvSpPr>
            <p:nvPr/>
          </p:nvSpPr>
          <p:spPr bwMode="auto">
            <a:xfrm>
              <a:off x="332" y="3696"/>
              <a:ext cx="272" cy="192"/>
            </a:xfrm>
            <a:prstGeom prst="rect">
              <a:avLst/>
            </a:prstGeom>
            <a:noFill/>
            <a:ln w="9525">
              <a:noFill/>
              <a:miter lim="800000"/>
              <a:headEnd/>
              <a:tailEnd/>
            </a:ln>
          </p:spPr>
          <p:txBody>
            <a:bodyPr wrap="none">
              <a:spAutoFit/>
            </a:bodyPr>
            <a:lstStyle/>
            <a:p>
              <a:r>
                <a:rPr lang="en-US" altLang="en-US" sz="1400">
                  <a:latin typeface="Arial" charset="0"/>
                </a:rPr>
                <a:t>HP</a:t>
              </a:r>
            </a:p>
          </p:txBody>
        </p:sp>
      </p:grpSp>
      <p:grpSp>
        <p:nvGrpSpPr>
          <p:cNvPr id="25" name="Group 106"/>
          <p:cNvGrpSpPr>
            <a:grpSpLocks/>
          </p:cNvGrpSpPr>
          <p:nvPr/>
        </p:nvGrpSpPr>
        <p:grpSpPr bwMode="auto">
          <a:xfrm>
            <a:off x="3657600" y="4495800"/>
            <a:ext cx="1582738" cy="2133600"/>
            <a:chOff x="1392" y="2496"/>
            <a:chExt cx="997" cy="1344"/>
          </a:xfrm>
        </p:grpSpPr>
        <p:sp>
          <p:nvSpPr>
            <p:cNvPr id="2125" name="Text Box 107"/>
            <p:cNvSpPr txBox="1">
              <a:spLocks noChangeArrowheads="1"/>
            </p:cNvSpPr>
            <p:nvPr/>
          </p:nvSpPr>
          <p:spPr bwMode="auto">
            <a:xfrm>
              <a:off x="1392" y="3080"/>
              <a:ext cx="185" cy="173"/>
            </a:xfrm>
            <a:prstGeom prst="rect">
              <a:avLst/>
            </a:prstGeom>
            <a:noFill/>
            <a:ln w="9525">
              <a:noFill/>
              <a:miter lim="800000"/>
              <a:headEnd/>
              <a:tailEnd/>
            </a:ln>
          </p:spPr>
          <p:txBody>
            <a:bodyPr wrap="none">
              <a:spAutoFit/>
            </a:bodyPr>
            <a:lstStyle/>
            <a:p>
              <a:r>
                <a:rPr lang="en-US" altLang="en-US" sz="1200"/>
                <a:t>X</a:t>
              </a:r>
            </a:p>
          </p:txBody>
        </p:sp>
        <p:sp>
          <p:nvSpPr>
            <p:cNvPr id="2126" name="Text Box 108"/>
            <p:cNvSpPr txBox="1">
              <a:spLocks noChangeArrowheads="1"/>
            </p:cNvSpPr>
            <p:nvPr/>
          </p:nvSpPr>
          <p:spPr bwMode="auto">
            <a:xfrm>
              <a:off x="2204" y="3080"/>
              <a:ext cx="185" cy="173"/>
            </a:xfrm>
            <a:prstGeom prst="rect">
              <a:avLst/>
            </a:prstGeom>
            <a:noFill/>
            <a:ln w="9525">
              <a:noFill/>
              <a:miter lim="800000"/>
              <a:headEnd/>
              <a:tailEnd/>
            </a:ln>
          </p:spPr>
          <p:txBody>
            <a:bodyPr wrap="none">
              <a:spAutoFit/>
            </a:bodyPr>
            <a:lstStyle/>
            <a:p>
              <a:r>
                <a:rPr lang="en-US" altLang="en-US" sz="1200"/>
                <a:t>Y</a:t>
              </a:r>
            </a:p>
          </p:txBody>
        </p:sp>
        <p:sp>
          <p:nvSpPr>
            <p:cNvPr id="2127" name="Rectangle 109"/>
            <p:cNvSpPr>
              <a:spLocks noChangeArrowheads="1"/>
            </p:cNvSpPr>
            <p:nvPr/>
          </p:nvSpPr>
          <p:spPr bwMode="auto">
            <a:xfrm>
              <a:off x="1560" y="2544"/>
              <a:ext cx="672" cy="624"/>
            </a:xfrm>
            <a:prstGeom prst="rect">
              <a:avLst/>
            </a:prstGeom>
            <a:solidFill>
              <a:srgbClr val="00CCFF"/>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2128" name="Rectangle 110"/>
            <p:cNvSpPr>
              <a:spLocks noChangeArrowheads="1"/>
            </p:cNvSpPr>
            <p:nvPr/>
          </p:nvSpPr>
          <p:spPr bwMode="auto">
            <a:xfrm>
              <a:off x="1560" y="3168"/>
              <a:ext cx="672" cy="624"/>
            </a:xfrm>
            <a:prstGeom prst="rect">
              <a:avLst/>
            </a:prstGeom>
            <a:solidFill>
              <a:srgbClr val="FFFF99"/>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2129" name="Line 111"/>
            <p:cNvSpPr>
              <a:spLocks noChangeShapeType="1"/>
            </p:cNvSpPr>
            <p:nvPr/>
          </p:nvSpPr>
          <p:spPr bwMode="auto">
            <a:xfrm>
              <a:off x="1920" y="2880"/>
              <a:ext cx="0" cy="288"/>
            </a:xfrm>
            <a:prstGeom prst="line">
              <a:avLst/>
            </a:prstGeom>
            <a:noFill/>
            <a:ln w="9525">
              <a:solidFill>
                <a:schemeClr val="tx1"/>
              </a:solidFill>
              <a:round/>
              <a:headEnd/>
              <a:tailEnd/>
            </a:ln>
          </p:spPr>
          <p:txBody>
            <a:bodyPr/>
            <a:lstStyle/>
            <a:p>
              <a:endParaRPr lang="en-US"/>
            </a:p>
          </p:txBody>
        </p:sp>
        <p:sp>
          <p:nvSpPr>
            <p:cNvPr id="2130" name="Text Box 112"/>
            <p:cNvSpPr txBox="1">
              <a:spLocks noChangeArrowheads="1"/>
            </p:cNvSpPr>
            <p:nvPr/>
          </p:nvSpPr>
          <p:spPr bwMode="auto">
            <a:xfrm>
              <a:off x="1752" y="2754"/>
              <a:ext cx="203" cy="192"/>
            </a:xfrm>
            <a:prstGeom prst="rect">
              <a:avLst/>
            </a:prstGeom>
            <a:noFill/>
            <a:ln w="9525">
              <a:noFill/>
              <a:miter lim="800000"/>
              <a:headEnd/>
              <a:tailEnd/>
            </a:ln>
          </p:spPr>
          <p:txBody>
            <a:bodyPr wrap="none">
              <a:spAutoFit/>
            </a:bodyPr>
            <a:lstStyle/>
            <a:p>
              <a:r>
                <a:rPr lang="en-US" altLang="en-US" sz="1400"/>
                <a:t>a’</a:t>
              </a:r>
            </a:p>
          </p:txBody>
        </p:sp>
        <p:sp>
          <p:nvSpPr>
            <p:cNvPr id="2131" name="Oval 113"/>
            <p:cNvSpPr>
              <a:spLocks noChangeArrowheads="1"/>
            </p:cNvSpPr>
            <p:nvPr/>
          </p:nvSpPr>
          <p:spPr bwMode="auto">
            <a:xfrm>
              <a:off x="1890" y="2868"/>
              <a:ext cx="48" cy="48"/>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sp>
          <p:nvSpPr>
            <p:cNvPr id="2132" name="Line 114"/>
            <p:cNvSpPr>
              <a:spLocks noChangeShapeType="1"/>
            </p:cNvSpPr>
            <p:nvPr/>
          </p:nvSpPr>
          <p:spPr bwMode="auto">
            <a:xfrm>
              <a:off x="1512" y="3168"/>
              <a:ext cx="768" cy="0"/>
            </a:xfrm>
            <a:prstGeom prst="line">
              <a:avLst/>
            </a:prstGeom>
            <a:noFill/>
            <a:ln w="19050">
              <a:solidFill>
                <a:schemeClr val="tx1"/>
              </a:solidFill>
              <a:round/>
              <a:headEnd/>
              <a:tailEnd/>
            </a:ln>
          </p:spPr>
          <p:txBody>
            <a:bodyPr/>
            <a:lstStyle/>
            <a:p>
              <a:endParaRPr lang="en-US"/>
            </a:p>
          </p:txBody>
        </p:sp>
        <p:sp>
          <p:nvSpPr>
            <p:cNvPr id="2133" name="Text Box 115"/>
            <p:cNvSpPr txBox="1">
              <a:spLocks noChangeArrowheads="1"/>
            </p:cNvSpPr>
            <p:nvPr/>
          </p:nvSpPr>
          <p:spPr bwMode="auto">
            <a:xfrm>
              <a:off x="1508" y="2496"/>
              <a:ext cx="266" cy="192"/>
            </a:xfrm>
            <a:prstGeom prst="rect">
              <a:avLst/>
            </a:prstGeom>
            <a:noFill/>
            <a:ln w="9525">
              <a:noFill/>
              <a:miter lim="800000"/>
              <a:headEnd/>
              <a:tailEnd/>
            </a:ln>
          </p:spPr>
          <p:txBody>
            <a:bodyPr wrap="none">
              <a:spAutoFit/>
            </a:bodyPr>
            <a:lstStyle/>
            <a:p>
              <a:r>
                <a:rPr lang="en-US" altLang="en-US" sz="1400">
                  <a:latin typeface="Arial" charset="0"/>
                </a:rPr>
                <a:t>VP</a:t>
              </a:r>
            </a:p>
          </p:txBody>
        </p:sp>
        <p:sp>
          <p:nvSpPr>
            <p:cNvPr id="2134" name="Text Box 116"/>
            <p:cNvSpPr txBox="1">
              <a:spLocks noChangeArrowheads="1"/>
            </p:cNvSpPr>
            <p:nvPr/>
          </p:nvSpPr>
          <p:spPr bwMode="auto">
            <a:xfrm>
              <a:off x="1508" y="3648"/>
              <a:ext cx="272" cy="192"/>
            </a:xfrm>
            <a:prstGeom prst="rect">
              <a:avLst/>
            </a:prstGeom>
            <a:noFill/>
            <a:ln w="9525">
              <a:noFill/>
              <a:miter lim="800000"/>
              <a:headEnd/>
              <a:tailEnd/>
            </a:ln>
          </p:spPr>
          <p:txBody>
            <a:bodyPr wrap="none">
              <a:spAutoFit/>
            </a:bodyPr>
            <a:lstStyle/>
            <a:p>
              <a:r>
                <a:rPr lang="en-US" altLang="en-US" sz="1400">
                  <a:latin typeface="Arial" charset="0"/>
                </a:rPr>
                <a:t>HP</a:t>
              </a:r>
            </a:p>
          </p:txBody>
        </p:sp>
        <p:sp>
          <p:nvSpPr>
            <p:cNvPr id="2135" name="Text Box 117"/>
            <p:cNvSpPr txBox="1">
              <a:spLocks noChangeArrowheads="1"/>
            </p:cNvSpPr>
            <p:nvPr/>
          </p:nvSpPr>
          <p:spPr bwMode="auto">
            <a:xfrm>
              <a:off x="1776" y="3100"/>
              <a:ext cx="166" cy="192"/>
            </a:xfrm>
            <a:prstGeom prst="rect">
              <a:avLst/>
            </a:prstGeom>
            <a:noFill/>
            <a:ln w="9525">
              <a:noFill/>
              <a:miter lim="800000"/>
              <a:headEnd/>
              <a:tailEnd/>
            </a:ln>
          </p:spPr>
          <p:txBody>
            <a:bodyPr wrap="none">
              <a:spAutoFit/>
            </a:bodyPr>
            <a:lstStyle/>
            <a:p>
              <a:r>
                <a:rPr lang="en-US" altLang="en-US" sz="1400"/>
                <a:t>a</a:t>
              </a:r>
            </a:p>
          </p:txBody>
        </p:sp>
        <p:sp>
          <p:nvSpPr>
            <p:cNvPr id="2136" name="Oval 118"/>
            <p:cNvSpPr>
              <a:spLocks noChangeArrowheads="1"/>
            </p:cNvSpPr>
            <p:nvPr/>
          </p:nvSpPr>
          <p:spPr bwMode="auto">
            <a:xfrm>
              <a:off x="1896" y="3144"/>
              <a:ext cx="48" cy="48"/>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grpSp>
      <p:grpSp>
        <p:nvGrpSpPr>
          <p:cNvPr id="26" name="Group 119"/>
          <p:cNvGrpSpPr>
            <a:grpSpLocks/>
          </p:cNvGrpSpPr>
          <p:nvPr/>
        </p:nvGrpSpPr>
        <p:grpSpPr bwMode="auto">
          <a:xfrm>
            <a:off x="6705600" y="4495800"/>
            <a:ext cx="1582738" cy="2133600"/>
            <a:chOff x="2640" y="2496"/>
            <a:chExt cx="997" cy="1344"/>
          </a:xfrm>
        </p:grpSpPr>
        <p:sp>
          <p:nvSpPr>
            <p:cNvPr id="2113" name="Text Box 120"/>
            <p:cNvSpPr txBox="1">
              <a:spLocks noChangeArrowheads="1"/>
            </p:cNvSpPr>
            <p:nvPr/>
          </p:nvSpPr>
          <p:spPr bwMode="auto">
            <a:xfrm>
              <a:off x="2640" y="3080"/>
              <a:ext cx="185" cy="173"/>
            </a:xfrm>
            <a:prstGeom prst="rect">
              <a:avLst/>
            </a:prstGeom>
            <a:noFill/>
            <a:ln w="9525">
              <a:noFill/>
              <a:miter lim="800000"/>
              <a:headEnd/>
              <a:tailEnd/>
            </a:ln>
          </p:spPr>
          <p:txBody>
            <a:bodyPr wrap="none">
              <a:spAutoFit/>
            </a:bodyPr>
            <a:lstStyle/>
            <a:p>
              <a:r>
                <a:rPr lang="en-US" altLang="en-US" sz="1200"/>
                <a:t>X</a:t>
              </a:r>
            </a:p>
          </p:txBody>
        </p:sp>
        <p:sp>
          <p:nvSpPr>
            <p:cNvPr id="2114" name="Text Box 121"/>
            <p:cNvSpPr txBox="1">
              <a:spLocks noChangeArrowheads="1"/>
            </p:cNvSpPr>
            <p:nvPr/>
          </p:nvSpPr>
          <p:spPr bwMode="auto">
            <a:xfrm>
              <a:off x="3452" y="3080"/>
              <a:ext cx="185" cy="173"/>
            </a:xfrm>
            <a:prstGeom prst="rect">
              <a:avLst/>
            </a:prstGeom>
            <a:noFill/>
            <a:ln w="9525">
              <a:noFill/>
              <a:miter lim="800000"/>
              <a:headEnd/>
              <a:tailEnd/>
            </a:ln>
          </p:spPr>
          <p:txBody>
            <a:bodyPr wrap="none">
              <a:spAutoFit/>
            </a:bodyPr>
            <a:lstStyle/>
            <a:p>
              <a:r>
                <a:rPr lang="en-US" altLang="en-US" sz="1200"/>
                <a:t>Y</a:t>
              </a:r>
            </a:p>
          </p:txBody>
        </p:sp>
        <p:sp>
          <p:nvSpPr>
            <p:cNvPr id="2115" name="Rectangle 122"/>
            <p:cNvSpPr>
              <a:spLocks noChangeArrowheads="1"/>
            </p:cNvSpPr>
            <p:nvPr/>
          </p:nvSpPr>
          <p:spPr bwMode="auto">
            <a:xfrm>
              <a:off x="2808" y="2544"/>
              <a:ext cx="672" cy="624"/>
            </a:xfrm>
            <a:prstGeom prst="rect">
              <a:avLst/>
            </a:prstGeom>
            <a:solidFill>
              <a:srgbClr val="00CCFF"/>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2116" name="Rectangle 123"/>
            <p:cNvSpPr>
              <a:spLocks noChangeArrowheads="1"/>
            </p:cNvSpPr>
            <p:nvPr/>
          </p:nvSpPr>
          <p:spPr bwMode="auto">
            <a:xfrm>
              <a:off x="2808" y="3168"/>
              <a:ext cx="672" cy="624"/>
            </a:xfrm>
            <a:prstGeom prst="rect">
              <a:avLst/>
            </a:prstGeom>
            <a:solidFill>
              <a:srgbClr val="FFFF99"/>
            </a:solidFill>
            <a:ln w="9525">
              <a:solidFill>
                <a:schemeClr val="tx1"/>
              </a:solidFill>
              <a:miter lim="800000"/>
              <a:headEnd/>
              <a:tailEnd/>
            </a:ln>
          </p:spPr>
          <p:txBody>
            <a:bodyPr wrap="none" anchor="ctr"/>
            <a:lstStyle/>
            <a:p>
              <a:endParaRPr lang="en-US" altLang="en-US">
                <a:latin typeface="Calibri" pitchFamily="34" charset="0"/>
              </a:endParaRPr>
            </a:p>
          </p:txBody>
        </p:sp>
        <p:sp>
          <p:nvSpPr>
            <p:cNvPr id="2117" name="Line 124"/>
            <p:cNvSpPr>
              <a:spLocks noChangeShapeType="1"/>
            </p:cNvSpPr>
            <p:nvPr/>
          </p:nvSpPr>
          <p:spPr bwMode="auto">
            <a:xfrm>
              <a:off x="3168" y="3124"/>
              <a:ext cx="0" cy="420"/>
            </a:xfrm>
            <a:prstGeom prst="line">
              <a:avLst/>
            </a:prstGeom>
            <a:noFill/>
            <a:ln w="9525">
              <a:solidFill>
                <a:schemeClr val="tx1"/>
              </a:solidFill>
              <a:round/>
              <a:headEnd/>
              <a:tailEnd/>
            </a:ln>
          </p:spPr>
          <p:txBody>
            <a:bodyPr/>
            <a:lstStyle/>
            <a:p>
              <a:endParaRPr lang="en-US"/>
            </a:p>
          </p:txBody>
        </p:sp>
        <p:sp>
          <p:nvSpPr>
            <p:cNvPr id="2118" name="Text Box 125"/>
            <p:cNvSpPr txBox="1">
              <a:spLocks noChangeArrowheads="1"/>
            </p:cNvSpPr>
            <p:nvPr/>
          </p:nvSpPr>
          <p:spPr bwMode="auto">
            <a:xfrm>
              <a:off x="3024" y="3396"/>
              <a:ext cx="166" cy="192"/>
            </a:xfrm>
            <a:prstGeom prst="rect">
              <a:avLst/>
            </a:prstGeom>
            <a:noFill/>
            <a:ln w="9525">
              <a:noFill/>
              <a:miter lim="800000"/>
              <a:headEnd/>
              <a:tailEnd/>
            </a:ln>
          </p:spPr>
          <p:txBody>
            <a:bodyPr wrap="none">
              <a:spAutoFit/>
            </a:bodyPr>
            <a:lstStyle/>
            <a:p>
              <a:r>
                <a:rPr lang="en-US" altLang="en-US" sz="1400"/>
                <a:t>a</a:t>
              </a:r>
            </a:p>
          </p:txBody>
        </p:sp>
        <p:sp>
          <p:nvSpPr>
            <p:cNvPr id="2119" name="Oval 126"/>
            <p:cNvSpPr>
              <a:spLocks noChangeArrowheads="1"/>
            </p:cNvSpPr>
            <p:nvPr/>
          </p:nvSpPr>
          <p:spPr bwMode="auto">
            <a:xfrm>
              <a:off x="3144" y="3492"/>
              <a:ext cx="48" cy="48"/>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sp>
          <p:nvSpPr>
            <p:cNvPr id="2120" name="Line 127"/>
            <p:cNvSpPr>
              <a:spLocks noChangeShapeType="1"/>
            </p:cNvSpPr>
            <p:nvPr/>
          </p:nvSpPr>
          <p:spPr bwMode="auto">
            <a:xfrm>
              <a:off x="2760" y="3168"/>
              <a:ext cx="768" cy="0"/>
            </a:xfrm>
            <a:prstGeom prst="line">
              <a:avLst/>
            </a:prstGeom>
            <a:noFill/>
            <a:ln w="19050">
              <a:solidFill>
                <a:schemeClr val="tx1"/>
              </a:solidFill>
              <a:round/>
              <a:headEnd/>
              <a:tailEnd/>
            </a:ln>
          </p:spPr>
          <p:txBody>
            <a:bodyPr/>
            <a:lstStyle/>
            <a:p>
              <a:endParaRPr lang="en-US"/>
            </a:p>
          </p:txBody>
        </p:sp>
        <p:sp>
          <p:nvSpPr>
            <p:cNvPr id="2121" name="Text Box 128"/>
            <p:cNvSpPr txBox="1">
              <a:spLocks noChangeArrowheads="1"/>
            </p:cNvSpPr>
            <p:nvPr/>
          </p:nvSpPr>
          <p:spPr bwMode="auto">
            <a:xfrm>
              <a:off x="2756" y="2496"/>
              <a:ext cx="266" cy="192"/>
            </a:xfrm>
            <a:prstGeom prst="rect">
              <a:avLst/>
            </a:prstGeom>
            <a:noFill/>
            <a:ln w="9525">
              <a:noFill/>
              <a:miter lim="800000"/>
              <a:headEnd/>
              <a:tailEnd/>
            </a:ln>
          </p:spPr>
          <p:txBody>
            <a:bodyPr wrap="none">
              <a:spAutoFit/>
            </a:bodyPr>
            <a:lstStyle/>
            <a:p>
              <a:r>
                <a:rPr lang="en-US" altLang="en-US" sz="1400">
                  <a:latin typeface="Arial" charset="0"/>
                </a:rPr>
                <a:t>VP</a:t>
              </a:r>
            </a:p>
          </p:txBody>
        </p:sp>
        <p:sp>
          <p:nvSpPr>
            <p:cNvPr id="2122" name="Text Box 129"/>
            <p:cNvSpPr txBox="1">
              <a:spLocks noChangeArrowheads="1"/>
            </p:cNvSpPr>
            <p:nvPr/>
          </p:nvSpPr>
          <p:spPr bwMode="auto">
            <a:xfrm>
              <a:off x="2756" y="3648"/>
              <a:ext cx="272" cy="192"/>
            </a:xfrm>
            <a:prstGeom prst="rect">
              <a:avLst/>
            </a:prstGeom>
            <a:noFill/>
            <a:ln w="9525">
              <a:noFill/>
              <a:miter lim="800000"/>
              <a:headEnd/>
              <a:tailEnd/>
            </a:ln>
          </p:spPr>
          <p:txBody>
            <a:bodyPr wrap="none">
              <a:spAutoFit/>
            </a:bodyPr>
            <a:lstStyle/>
            <a:p>
              <a:r>
                <a:rPr lang="en-US" altLang="en-US" sz="1400">
                  <a:latin typeface="Arial" charset="0"/>
                </a:rPr>
                <a:t>HP</a:t>
              </a:r>
            </a:p>
          </p:txBody>
        </p:sp>
        <p:sp>
          <p:nvSpPr>
            <p:cNvPr id="2123" name="Text Box 130"/>
            <p:cNvSpPr txBox="1">
              <a:spLocks noChangeArrowheads="1"/>
            </p:cNvSpPr>
            <p:nvPr/>
          </p:nvSpPr>
          <p:spPr bwMode="auto">
            <a:xfrm>
              <a:off x="3016" y="3012"/>
              <a:ext cx="203" cy="192"/>
            </a:xfrm>
            <a:prstGeom prst="rect">
              <a:avLst/>
            </a:prstGeom>
            <a:noFill/>
            <a:ln w="9525">
              <a:noFill/>
              <a:miter lim="800000"/>
              <a:headEnd/>
              <a:tailEnd/>
            </a:ln>
          </p:spPr>
          <p:txBody>
            <a:bodyPr wrap="none">
              <a:spAutoFit/>
            </a:bodyPr>
            <a:lstStyle/>
            <a:p>
              <a:r>
                <a:rPr lang="en-US" altLang="en-US" sz="1400"/>
                <a:t>a’</a:t>
              </a:r>
            </a:p>
          </p:txBody>
        </p:sp>
        <p:sp>
          <p:nvSpPr>
            <p:cNvPr id="2124" name="Oval 131"/>
            <p:cNvSpPr>
              <a:spLocks noChangeArrowheads="1"/>
            </p:cNvSpPr>
            <p:nvPr/>
          </p:nvSpPr>
          <p:spPr bwMode="auto">
            <a:xfrm>
              <a:off x="3138" y="3138"/>
              <a:ext cx="48" cy="48"/>
            </a:xfrm>
            <a:prstGeom prst="ellipse">
              <a:avLst/>
            </a:prstGeom>
            <a:solidFill>
              <a:schemeClr val="accent1"/>
            </a:solidFill>
            <a:ln w="9525">
              <a:solidFill>
                <a:schemeClr val="tx1"/>
              </a:solidFill>
              <a:round/>
              <a:headEnd/>
              <a:tailEnd/>
            </a:ln>
          </p:spPr>
          <p:txBody>
            <a:bodyPr wrap="none" anchor="ctr"/>
            <a:lstStyle/>
            <a:p>
              <a:endParaRPr lang="en-US" altLang="en-US">
                <a:latin typeface="Calibri" pitchFamily="34" charset="0"/>
              </a:endParaRPr>
            </a:p>
          </p:txBody>
        </p:sp>
      </p:grpSp>
      <p:sp>
        <p:nvSpPr>
          <p:cNvPr id="729220" name="Text Box 132"/>
          <p:cNvSpPr txBox="1">
            <a:spLocks noChangeArrowheads="1"/>
          </p:cNvSpPr>
          <p:nvPr/>
        </p:nvSpPr>
        <p:spPr bwMode="auto">
          <a:xfrm>
            <a:off x="914400" y="4038600"/>
            <a:ext cx="1098550" cy="457200"/>
          </a:xfrm>
          <a:prstGeom prst="rect">
            <a:avLst/>
          </a:prstGeom>
          <a:noFill/>
          <a:ln w="9525">
            <a:noFill/>
            <a:miter lim="800000"/>
            <a:headEnd/>
            <a:tailEnd/>
          </a:ln>
        </p:spPr>
        <p:txBody>
          <a:bodyPr wrap="none">
            <a:spAutoFit/>
          </a:bodyPr>
          <a:lstStyle/>
          <a:p>
            <a:r>
              <a:rPr lang="en-US" altLang="en-US" sz="1200">
                <a:latin typeface="Arial" charset="0"/>
              </a:rPr>
              <a:t>Fv above xy,</a:t>
            </a:r>
          </a:p>
          <a:p>
            <a:r>
              <a:rPr lang="en-US" altLang="en-US" sz="1200">
                <a:latin typeface="Arial" charset="0"/>
              </a:rPr>
              <a:t>Tv below xy.</a:t>
            </a:r>
          </a:p>
        </p:txBody>
      </p:sp>
      <p:sp>
        <p:nvSpPr>
          <p:cNvPr id="729221" name="Text Box 133"/>
          <p:cNvSpPr txBox="1">
            <a:spLocks noChangeArrowheads="1"/>
          </p:cNvSpPr>
          <p:nvPr/>
        </p:nvSpPr>
        <p:spPr bwMode="auto">
          <a:xfrm>
            <a:off x="3886200" y="4038600"/>
            <a:ext cx="1098550" cy="457200"/>
          </a:xfrm>
          <a:prstGeom prst="rect">
            <a:avLst/>
          </a:prstGeom>
          <a:noFill/>
          <a:ln w="9525">
            <a:noFill/>
            <a:miter lim="800000"/>
            <a:headEnd/>
            <a:tailEnd/>
          </a:ln>
        </p:spPr>
        <p:txBody>
          <a:bodyPr wrap="none">
            <a:spAutoFit/>
          </a:bodyPr>
          <a:lstStyle/>
          <a:p>
            <a:pPr algn="ctr"/>
            <a:r>
              <a:rPr lang="en-US" altLang="en-US" sz="1200">
                <a:latin typeface="Arial" charset="0"/>
              </a:rPr>
              <a:t>Fv above xy,</a:t>
            </a:r>
          </a:p>
          <a:p>
            <a:pPr algn="ctr"/>
            <a:r>
              <a:rPr lang="en-US" altLang="en-US" sz="1200">
                <a:latin typeface="Arial" charset="0"/>
              </a:rPr>
              <a:t>Tv on xy.</a:t>
            </a:r>
          </a:p>
        </p:txBody>
      </p:sp>
      <p:sp>
        <p:nvSpPr>
          <p:cNvPr id="729222" name="Text Box 134"/>
          <p:cNvSpPr txBox="1">
            <a:spLocks noChangeArrowheads="1"/>
          </p:cNvSpPr>
          <p:nvPr/>
        </p:nvSpPr>
        <p:spPr bwMode="auto">
          <a:xfrm>
            <a:off x="6902450" y="4038600"/>
            <a:ext cx="1092200" cy="457200"/>
          </a:xfrm>
          <a:prstGeom prst="rect">
            <a:avLst/>
          </a:prstGeom>
          <a:noFill/>
          <a:ln w="9525">
            <a:noFill/>
            <a:miter lim="800000"/>
            <a:headEnd/>
            <a:tailEnd/>
          </a:ln>
        </p:spPr>
        <p:txBody>
          <a:bodyPr wrap="none">
            <a:spAutoFit/>
          </a:bodyPr>
          <a:lstStyle/>
          <a:p>
            <a:pPr algn="ctr"/>
            <a:r>
              <a:rPr lang="en-US" altLang="en-US" sz="1200">
                <a:latin typeface="Arial" charset="0"/>
              </a:rPr>
              <a:t>Fv on xy,</a:t>
            </a:r>
          </a:p>
          <a:p>
            <a:pPr algn="ctr"/>
            <a:r>
              <a:rPr lang="en-US" altLang="en-US" sz="1200">
                <a:latin typeface="Arial" charset="0"/>
              </a:rPr>
              <a:t>Tv below xy.</a:t>
            </a:r>
          </a:p>
        </p:txBody>
      </p:sp>
      <p:grpSp>
        <p:nvGrpSpPr>
          <p:cNvPr id="27" name="Group 142"/>
          <p:cNvGrpSpPr>
            <a:grpSpLocks/>
          </p:cNvGrpSpPr>
          <p:nvPr/>
        </p:nvGrpSpPr>
        <p:grpSpPr bwMode="auto">
          <a:xfrm>
            <a:off x="8016875" y="46038"/>
            <a:ext cx="1096963" cy="182562"/>
            <a:chOff x="5050" y="29"/>
            <a:chExt cx="691" cy="115"/>
          </a:xfrm>
        </p:grpSpPr>
        <p:sp>
          <p:nvSpPr>
            <p:cNvPr id="2107" name="AutoShape 143">
              <a:hlinkClick r:id="rId11" action="ppaction://hlinksldjump" highlightClick="1"/>
            </p:cNvPr>
            <p:cNvSpPr>
              <a:spLocks noChangeAspect="1" noChangeArrowheads="1"/>
            </p:cNvSpPr>
            <p:nvPr/>
          </p:nvSpPr>
          <p:spPr bwMode="auto">
            <a:xfrm>
              <a:off x="5050" y="29"/>
              <a:ext cx="115" cy="115"/>
            </a:xfrm>
            <a:prstGeom prst="actionButtonHome">
              <a:avLst/>
            </a:prstGeom>
            <a:solidFill>
              <a:srgbClr val="C0C0C0"/>
            </a:solidFill>
            <a:ln w="12700">
              <a:solidFill>
                <a:schemeClr val="tx1"/>
              </a:solidFill>
              <a:miter lim="800000"/>
              <a:headEnd/>
              <a:tailEnd/>
            </a:ln>
          </p:spPr>
          <p:txBody>
            <a:bodyPr wrap="none" anchor="ctr"/>
            <a:lstStyle/>
            <a:p>
              <a:endParaRPr lang="en-US" altLang="en-US">
                <a:latin typeface="Calibri" pitchFamily="34" charset="0"/>
              </a:endParaRPr>
            </a:p>
          </p:txBody>
        </p:sp>
        <p:sp>
          <p:nvSpPr>
            <p:cNvPr id="2108" name="AutoShape 144">
              <a:hlinkClick r:id="" action="ppaction://hlinkshowjump?jump=previousslide" highlightClick="1"/>
            </p:cNvPr>
            <p:cNvSpPr>
              <a:spLocks noChangeAspect="1" noChangeArrowheads="1"/>
            </p:cNvSpPr>
            <p:nvPr/>
          </p:nvSpPr>
          <p:spPr bwMode="auto">
            <a:xfrm>
              <a:off x="5280" y="29"/>
              <a:ext cx="116" cy="115"/>
            </a:xfrm>
            <a:prstGeom prst="actionButtonBackPrevious">
              <a:avLst/>
            </a:prstGeom>
            <a:solidFill>
              <a:srgbClr val="C0C0C0"/>
            </a:solidFill>
            <a:ln w="12700">
              <a:solidFill>
                <a:schemeClr val="tx1"/>
              </a:solidFill>
              <a:miter lim="800000"/>
              <a:headEnd/>
              <a:tailEnd/>
            </a:ln>
          </p:spPr>
          <p:txBody>
            <a:bodyPr wrap="none" anchor="ctr"/>
            <a:lstStyle/>
            <a:p>
              <a:endParaRPr lang="en-US" altLang="en-US">
                <a:latin typeface="Calibri" pitchFamily="34" charset="0"/>
              </a:endParaRPr>
            </a:p>
          </p:txBody>
        </p:sp>
        <p:sp>
          <p:nvSpPr>
            <p:cNvPr id="2109" name="AutoShape 145">
              <a:hlinkClick r:id="" action="ppaction://hlinkshowjump?jump=nextslide" highlightClick="1"/>
            </p:cNvPr>
            <p:cNvSpPr>
              <a:spLocks noChangeAspect="1" noChangeArrowheads="1"/>
            </p:cNvSpPr>
            <p:nvPr/>
          </p:nvSpPr>
          <p:spPr bwMode="auto">
            <a:xfrm>
              <a:off x="5396" y="29"/>
              <a:ext cx="115" cy="115"/>
            </a:xfrm>
            <a:prstGeom prst="actionButtonForwardNext">
              <a:avLst/>
            </a:prstGeom>
            <a:solidFill>
              <a:srgbClr val="C0C0C0"/>
            </a:solidFill>
            <a:ln w="12700">
              <a:solidFill>
                <a:schemeClr val="tx1"/>
              </a:solidFill>
              <a:miter lim="800000"/>
              <a:headEnd/>
              <a:tailEnd/>
            </a:ln>
          </p:spPr>
          <p:txBody>
            <a:bodyPr wrap="none" anchor="ctr"/>
            <a:lstStyle/>
            <a:p>
              <a:endParaRPr lang="en-US" altLang="en-US">
                <a:latin typeface="Calibri" pitchFamily="34" charset="0"/>
              </a:endParaRPr>
            </a:p>
          </p:txBody>
        </p:sp>
        <p:sp>
          <p:nvSpPr>
            <p:cNvPr id="2110" name="AutoShape 146">
              <a:hlinkClick r:id="" action="ppaction://hlinkshowjump?jump=firstslide" highlightClick="1"/>
            </p:cNvPr>
            <p:cNvSpPr>
              <a:spLocks noChangeAspect="1" noChangeArrowheads="1"/>
            </p:cNvSpPr>
            <p:nvPr/>
          </p:nvSpPr>
          <p:spPr bwMode="auto">
            <a:xfrm>
              <a:off x="5165" y="29"/>
              <a:ext cx="115" cy="115"/>
            </a:xfrm>
            <a:prstGeom prst="actionButtonBeginning">
              <a:avLst/>
            </a:prstGeom>
            <a:solidFill>
              <a:srgbClr val="C0C0C0"/>
            </a:solidFill>
            <a:ln w="12700">
              <a:solidFill>
                <a:schemeClr val="tx1"/>
              </a:solidFill>
              <a:miter lim="800000"/>
              <a:headEnd/>
              <a:tailEnd/>
            </a:ln>
          </p:spPr>
          <p:txBody>
            <a:bodyPr wrap="none" anchor="ctr"/>
            <a:lstStyle/>
            <a:p>
              <a:endParaRPr lang="en-US" altLang="en-US">
                <a:latin typeface="Calibri" pitchFamily="34" charset="0"/>
              </a:endParaRPr>
            </a:p>
          </p:txBody>
        </p:sp>
        <p:sp>
          <p:nvSpPr>
            <p:cNvPr id="2111" name="AutoShape 147">
              <a:hlinkClick r:id="" action="ppaction://hlinkshowjump?jump=lastslide" highlightClick="1"/>
            </p:cNvPr>
            <p:cNvSpPr>
              <a:spLocks noChangeAspect="1" noChangeArrowheads="1"/>
            </p:cNvSpPr>
            <p:nvPr/>
          </p:nvSpPr>
          <p:spPr bwMode="auto">
            <a:xfrm>
              <a:off x="5511" y="29"/>
              <a:ext cx="115" cy="115"/>
            </a:xfrm>
            <a:prstGeom prst="actionButtonEnd">
              <a:avLst/>
            </a:prstGeom>
            <a:solidFill>
              <a:srgbClr val="C0C0C0"/>
            </a:solidFill>
            <a:ln w="12700">
              <a:solidFill>
                <a:schemeClr val="tx1"/>
              </a:solidFill>
              <a:miter lim="800000"/>
              <a:headEnd/>
              <a:tailEnd/>
            </a:ln>
          </p:spPr>
          <p:txBody>
            <a:bodyPr wrap="none" anchor="ctr"/>
            <a:lstStyle/>
            <a:p>
              <a:endParaRPr lang="en-US" altLang="en-US">
                <a:latin typeface="Calibri" pitchFamily="34" charset="0"/>
              </a:endParaRPr>
            </a:p>
          </p:txBody>
        </p:sp>
        <p:sp>
          <p:nvSpPr>
            <p:cNvPr id="2112" name="AutoShape 148">
              <a:hlinkClick r:id="" action="ppaction://hlinkshowjump?jump=endshow" highlightClick="1"/>
            </p:cNvPr>
            <p:cNvSpPr>
              <a:spLocks noChangeAspect="1" noChangeArrowheads="1"/>
            </p:cNvSpPr>
            <p:nvPr/>
          </p:nvSpPr>
          <p:spPr bwMode="auto">
            <a:xfrm>
              <a:off x="5626" y="29"/>
              <a:ext cx="115" cy="115"/>
            </a:xfrm>
            <a:prstGeom prst="actionButtonBlank">
              <a:avLst/>
            </a:prstGeom>
            <a:solidFill>
              <a:srgbClr val="FF0000"/>
            </a:solidFill>
            <a:ln w="12700">
              <a:solidFill>
                <a:schemeClr val="tx1"/>
              </a:solidFill>
              <a:miter lim="800000"/>
              <a:headEnd/>
              <a:tailEnd/>
            </a:ln>
          </p:spPr>
          <p:txBody>
            <a:bodyPr wrap="none" anchor="ctr"/>
            <a:lstStyle/>
            <a:p>
              <a:endParaRPr lang="en-US" altLang="en-US">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729103"/>
                                        </p:tgtEl>
                                        <p:attrNameLst>
                                          <p:attrName>style.visibility</p:attrName>
                                        </p:attrNameLst>
                                      </p:cBhvr>
                                      <p:to>
                                        <p:strVal val="visible"/>
                                      </p:to>
                                    </p:set>
                                    <p:anim calcmode="lin" valueType="num">
                                      <p:cBhvr>
                                        <p:cTn id="13" dur="500" fill="hold"/>
                                        <p:tgtEl>
                                          <p:spTgt spid="729103"/>
                                        </p:tgtEl>
                                        <p:attrNameLst>
                                          <p:attrName>ppt_x</p:attrName>
                                        </p:attrNameLst>
                                      </p:cBhvr>
                                      <p:tavLst>
                                        <p:tav tm="0">
                                          <p:val>
                                            <p:strVal val="#ppt_x"/>
                                          </p:val>
                                        </p:tav>
                                        <p:tav tm="100000">
                                          <p:val>
                                            <p:strVal val="#ppt_x"/>
                                          </p:val>
                                        </p:tav>
                                      </p:tavLst>
                                    </p:anim>
                                    <p:anim calcmode="lin" valueType="num">
                                      <p:cBhvr>
                                        <p:cTn id="14" dur="500" fill="hold"/>
                                        <p:tgtEl>
                                          <p:spTgt spid="729103"/>
                                        </p:tgtEl>
                                        <p:attrNameLst>
                                          <p:attrName>ppt_y</p:attrName>
                                        </p:attrNameLst>
                                      </p:cBhvr>
                                      <p:tavLst>
                                        <p:tav tm="0">
                                          <p:val>
                                            <p:strVal val="#ppt_y-#ppt_h/2"/>
                                          </p:val>
                                        </p:tav>
                                        <p:tav tm="100000">
                                          <p:val>
                                            <p:strVal val="#ppt_y"/>
                                          </p:val>
                                        </p:tav>
                                      </p:tavLst>
                                    </p:anim>
                                    <p:anim calcmode="lin" valueType="num">
                                      <p:cBhvr>
                                        <p:cTn id="15" dur="500" fill="hold"/>
                                        <p:tgtEl>
                                          <p:spTgt spid="729103"/>
                                        </p:tgtEl>
                                        <p:attrNameLst>
                                          <p:attrName>ppt_w</p:attrName>
                                        </p:attrNameLst>
                                      </p:cBhvr>
                                      <p:tavLst>
                                        <p:tav tm="0">
                                          <p:val>
                                            <p:strVal val="#ppt_w"/>
                                          </p:val>
                                        </p:tav>
                                        <p:tav tm="100000">
                                          <p:val>
                                            <p:strVal val="#ppt_w"/>
                                          </p:val>
                                        </p:tav>
                                      </p:tavLst>
                                    </p:anim>
                                    <p:anim calcmode="lin" valueType="num">
                                      <p:cBhvr>
                                        <p:cTn id="16" dur="500" fill="hold"/>
                                        <p:tgtEl>
                                          <p:spTgt spid="729103"/>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6" fill="hold" nodeType="clickEffect">
                                  <p:stCondLst>
                                    <p:cond delay="0"/>
                                  </p:stCondLst>
                                  <p:childTnLst>
                                    <p:set>
                                      <p:cBhvr>
                                        <p:cTn id="20" dur="1" fill="hold">
                                          <p:stCondLst>
                                            <p:cond delay="0"/>
                                          </p:stCondLst>
                                        </p:cTn>
                                        <p:tgtEl>
                                          <p:spTgt spid="729162"/>
                                        </p:tgtEl>
                                        <p:attrNameLst>
                                          <p:attrName>style.visibility</p:attrName>
                                        </p:attrNameLst>
                                      </p:cBhvr>
                                      <p:to>
                                        <p:strVal val="visible"/>
                                      </p:to>
                                    </p:set>
                                    <p:anim calcmode="lin" valueType="num">
                                      <p:cBhvr additive="base">
                                        <p:cTn id="21" dur="500" fill="hold"/>
                                        <p:tgtEl>
                                          <p:spTgt spid="729162"/>
                                        </p:tgtEl>
                                        <p:attrNameLst>
                                          <p:attrName>ppt_x</p:attrName>
                                        </p:attrNameLst>
                                      </p:cBhvr>
                                      <p:tavLst>
                                        <p:tav tm="0">
                                          <p:val>
                                            <p:strVal val="1+#ppt_w/2"/>
                                          </p:val>
                                        </p:tav>
                                        <p:tav tm="100000">
                                          <p:val>
                                            <p:strVal val="#ppt_x"/>
                                          </p:val>
                                        </p:tav>
                                      </p:tavLst>
                                    </p:anim>
                                    <p:anim calcmode="lin" valueType="num">
                                      <p:cBhvr additive="base">
                                        <p:cTn id="22" dur="500" fill="hold"/>
                                        <p:tgtEl>
                                          <p:spTgt spid="72916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29104"/>
                                        </p:tgtEl>
                                        <p:attrNameLst>
                                          <p:attrName>style.visibility</p:attrName>
                                        </p:attrNameLst>
                                      </p:cBhvr>
                                      <p:to>
                                        <p:strVal val="visible"/>
                                      </p:to>
                                    </p:set>
                                    <p:animEffect transition="in" filter="strips(downRight)">
                                      <p:cBhvr>
                                        <p:cTn id="27" dur="500"/>
                                        <p:tgtEl>
                                          <p:spTgt spid="7291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1" fill="hold" nodeType="clickEffect">
                                  <p:stCondLst>
                                    <p:cond delay="0"/>
                                  </p:stCondLst>
                                  <p:childTnLst>
                                    <p:set>
                                      <p:cBhvr>
                                        <p:cTn id="31" dur="1" fill="hold">
                                          <p:stCondLst>
                                            <p:cond delay="0"/>
                                          </p:stCondLst>
                                        </p:cTn>
                                        <p:tgtEl>
                                          <p:spTgt spid="729161"/>
                                        </p:tgtEl>
                                        <p:attrNameLst>
                                          <p:attrName>style.visibility</p:attrName>
                                        </p:attrNameLst>
                                      </p:cBhvr>
                                      <p:to>
                                        <p:strVal val="visible"/>
                                      </p:to>
                                    </p:set>
                                    <p:anim calcmode="lin" valueType="num">
                                      <p:cBhvr additive="base">
                                        <p:cTn id="32" dur="500" fill="hold"/>
                                        <p:tgtEl>
                                          <p:spTgt spid="729161"/>
                                        </p:tgtEl>
                                        <p:attrNameLst>
                                          <p:attrName>ppt_x</p:attrName>
                                        </p:attrNameLst>
                                      </p:cBhvr>
                                      <p:tavLst>
                                        <p:tav tm="0">
                                          <p:val>
                                            <p:strVal val="#ppt_x"/>
                                          </p:val>
                                        </p:tav>
                                        <p:tav tm="100000">
                                          <p:val>
                                            <p:strVal val="#ppt_x"/>
                                          </p:val>
                                        </p:tav>
                                      </p:tavLst>
                                    </p:anim>
                                    <p:anim calcmode="lin" valueType="num">
                                      <p:cBhvr additive="base">
                                        <p:cTn id="33" dur="500" fill="hold"/>
                                        <p:tgtEl>
                                          <p:spTgt spid="729161"/>
                                        </p:tgtEl>
                                        <p:attrNameLst>
                                          <p:attrName>ppt_y</p:attrName>
                                        </p:attrNameLst>
                                      </p:cBhvr>
                                      <p:tavLst>
                                        <p:tav tm="0">
                                          <p:val>
                                            <p:strVal val="0-#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72913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2913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29105"/>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2911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6"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1+#ppt_w/2"/>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1"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additive="base">
                                        <p:cTn id="60" dur="500" fill="hold"/>
                                        <p:tgtEl>
                                          <p:spTgt spid="14"/>
                                        </p:tgtEl>
                                        <p:attrNameLst>
                                          <p:attrName>ppt_x</p:attrName>
                                        </p:attrNameLst>
                                      </p:cBhvr>
                                      <p:tavLst>
                                        <p:tav tm="0">
                                          <p:val>
                                            <p:strVal val="#ppt_x"/>
                                          </p:val>
                                        </p:tav>
                                        <p:tav tm="100000">
                                          <p:val>
                                            <p:strVal val="#ppt_x"/>
                                          </p:val>
                                        </p:tav>
                                      </p:tavLst>
                                    </p:anim>
                                    <p:anim calcmode="lin" valueType="num">
                                      <p:cBhvr additive="base">
                                        <p:cTn id="61"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9"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strips(upLeft)">
                                      <p:cBhvr>
                                        <p:cTn id="66" dur="500"/>
                                        <p:tgtEl>
                                          <p:spTgt spid="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729106"/>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72911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1"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500" fill="hold"/>
                                        <p:tgtEl>
                                          <p:spTgt spid="7"/>
                                        </p:tgtEl>
                                        <p:attrNameLst>
                                          <p:attrName>ppt_x</p:attrName>
                                        </p:attrNameLst>
                                      </p:cBhvr>
                                      <p:tavLst>
                                        <p:tav tm="0">
                                          <p:val>
                                            <p:strVal val="#ppt_x"/>
                                          </p:val>
                                        </p:tav>
                                        <p:tav tm="100000">
                                          <p:val>
                                            <p:strVal val="#ppt_x"/>
                                          </p:val>
                                        </p:tav>
                                      </p:tavLst>
                                    </p:anim>
                                    <p:anim calcmode="lin" valueType="num">
                                      <p:cBhvr additive="base">
                                        <p:cTn id="8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72910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729115"/>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1" fill="hold" grpId="0" nodeType="clickEffect">
                                  <p:stCondLst>
                                    <p:cond delay="0"/>
                                  </p:stCondLst>
                                  <p:childTnLst>
                                    <p:set>
                                      <p:cBhvr>
                                        <p:cTn id="92" dur="1" fill="hold">
                                          <p:stCondLst>
                                            <p:cond delay="0"/>
                                          </p:stCondLst>
                                        </p:cTn>
                                        <p:tgtEl>
                                          <p:spTgt spid="729159"/>
                                        </p:tgtEl>
                                        <p:attrNameLst>
                                          <p:attrName>style.visibility</p:attrName>
                                        </p:attrNameLst>
                                      </p:cBhvr>
                                      <p:to>
                                        <p:strVal val="visible"/>
                                      </p:to>
                                    </p:set>
                                    <p:anim calcmode="lin" valueType="num">
                                      <p:cBhvr>
                                        <p:cTn id="93" dur="500" fill="hold"/>
                                        <p:tgtEl>
                                          <p:spTgt spid="729159"/>
                                        </p:tgtEl>
                                        <p:attrNameLst>
                                          <p:attrName>ppt_x</p:attrName>
                                        </p:attrNameLst>
                                      </p:cBhvr>
                                      <p:tavLst>
                                        <p:tav tm="0">
                                          <p:val>
                                            <p:strVal val="#ppt_x"/>
                                          </p:val>
                                        </p:tav>
                                        <p:tav tm="100000">
                                          <p:val>
                                            <p:strVal val="#ppt_x"/>
                                          </p:val>
                                        </p:tav>
                                      </p:tavLst>
                                    </p:anim>
                                    <p:anim calcmode="lin" valueType="num">
                                      <p:cBhvr>
                                        <p:cTn id="94" dur="500" fill="hold"/>
                                        <p:tgtEl>
                                          <p:spTgt spid="729159"/>
                                        </p:tgtEl>
                                        <p:attrNameLst>
                                          <p:attrName>ppt_y</p:attrName>
                                        </p:attrNameLst>
                                      </p:cBhvr>
                                      <p:tavLst>
                                        <p:tav tm="0">
                                          <p:val>
                                            <p:strVal val="#ppt_y-#ppt_h/2"/>
                                          </p:val>
                                        </p:tav>
                                        <p:tav tm="100000">
                                          <p:val>
                                            <p:strVal val="#ppt_y"/>
                                          </p:val>
                                        </p:tav>
                                      </p:tavLst>
                                    </p:anim>
                                    <p:anim calcmode="lin" valueType="num">
                                      <p:cBhvr>
                                        <p:cTn id="95" dur="500" fill="hold"/>
                                        <p:tgtEl>
                                          <p:spTgt spid="729159"/>
                                        </p:tgtEl>
                                        <p:attrNameLst>
                                          <p:attrName>ppt_w</p:attrName>
                                        </p:attrNameLst>
                                      </p:cBhvr>
                                      <p:tavLst>
                                        <p:tav tm="0">
                                          <p:val>
                                            <p:strVal val="#ppt_w"/>
                                          </p:val>
                                        </p:tav>
                                        <p:tav tm="100000">
                                          <p:val>
                                            <p:strVal val="#ppt_w"/>
                                          </p:val>
                                        </p:tav>
                                      </p:tavLst>
                                    </p:anim>
                                    <p:anim calcmode="lin" valueType="num">
                                      <p:cBhvr>
                                        <p:cTn id="96" dur="500" fill="hold"/>
                                        <p:tgtEl>
                                          <p:spTgt spid="729159"/>
                                        </p:tgtEl>
                                        <p:attrNameLst>
                                          <p:attrName>ppt_h</p:attrName>
                                        </p:attrNameLst>
                                      </p:cBhvr>
                                      <p:tavLst>
                                        <p:tav tm="0">
                                          <p:val>
                                            <p:fltVal val="0"/>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729160"/>
                                        </p:tgtEl>
                                        <p:attrNameLst>
                                          <p:attrName>style.visibility</p:attrName>
                                        </p:attrNameLst>
                                      </p:cBhvr>
                                      <p:to>
                                        <p:strVal val="visible"/>
                                      </p:to>
                                    </p:set>
                                    <p:animEffect transition="in" filter="strips(downRight)">
                                      <p:cBhvr>
                                        <p:cTn id="101" dur="500"/>
                                        <p:tgtEl>
                                          <p:spTgt spid="72916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10" fill="hold" grpId="0" nodeType="clickEffect">
                                  <p:stCondLst>
                                    <p:cond delay="0"/>
                                  </p:stCondLst>
                                  <p:childTnLst>
                                    <p:set>
                                      <p:cBhvr>
                                        <p:cTn id="105" dur="1" fill="hold">
                                          <p:stCondLst>
                                            <p:cond delay="0"/>
                                          </p:stCondLst>
                                        </p:cTn>
                                        <p:tgtEl>
                                          <p:spTgt spid="729173"/>
                                        </p:tgtEl>
                                        <p:attrNameLst>
                                          <p:attrName>style.visibility</p:attrName>
                                        </p:attrNameLst>
                                      </p:cBhvr>
                                      <p:to>
                                        <p:strVal val="visible"/>
                                      </p:to>
                                    </p:set>
                                    <p:anim calcmode="lin" valueType="num">
                                      <p:cBhvr>
                                        <p:cTn id="106" dur="500" fill="hold"/>
                                        <p:tgtEl>
                                          <p:spTgt spid="729173"/>
                                        </p:tgtEl>
                                        <p:attrNameLst>
                                          <p:attrName>ppt_w</p:attrName>
                                        </p:attrNameLst>
                                      </p:cBhvr>
                                      <p:tavLst>
                                        <p:tav tm="0">
                                          <p:val>
                                            <p:fltVal val="0"/>
                                          </p:val>
                                        </p:tav>
                                        <p:tav tm="100000">
                                          <p:val>
                                            <p:strVal val="#ppt_w"/>
                                          </p:val>
                                        </p:tav>
                                      </p:tavLst>
                                    </p:anim>
                                    <p:anim calcmode="lin" valueType="num">
                                      <p:cBhvr>
                                        <p:cTn id="107" dur="500" fill="hold"/>
                                        <p:tgtEl>
                                          <p:spTgt spid="729173"/>
                                        </p:tgtEl>
                                        <p:attrNameLst>
                                          <p:attrName>ppt_h</p:attrName>
                                        </p:attrNameLst>
                                      </p:cBhvr>
                                      <p:tavLst>
                                        <p:tav tm="0">
                                          <p:val>
                                            <p:strVal val="#ppt_h"/>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7" presetClass="entr" presetSubtype="10" fill="hold" nodeType="clickEffect">
                                  <p:stCondLst>
                                    <p:cond delay="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500" fill="hold"/>
                                        <p:tgtEl>
                                          <p:spTgt spid="21"/>
                                        </p:tgtEl>
                                        <p:attrNameLst>
                                          <p:attrName>ppt_w</p:attrName>
                                        </p:attrNameLst>
                                      </p:cBhvr>
                                      <p:tavLst>
                                        <p:tav tm="0">
                                          <p:val>
                                            <p:fltVal val="0"/>
                                          </p:val>
                                        </p:tav>
                                        <p:tav tm="100000">
                                          <p:val>
                                            <p:strVal val="#ppt_w"/>
                                          </p:val>
                                        </p:tav>
                                      </p:tavLst>
                                    </p:anim>
                                    <p:anim calcmode="lin" valueType="num">
                                      <p:cBhvr>
                                        <p:cTn id="113"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7" presetClass="entr" presetSubtype="4" fill="hold" nodeType="clickEffect">
                                  <p:stCondLst>
                                    <p:cond delay="0"/>
                                  </p:stCondLst>
                                  <p:childTnLst>
                                    <p:set>
                                      <p:cBhvr>
                                        <p:cTn id="117" dur="1" fill="hold">
                                          <p:stCondLst>
                                            <p:cond delay="0"/>
                                          </p:stCondLst>
                                        </p:cTn>
                                        <p:tgtEl>
                                          <p:spTgt spid="6"/>
                                        </p:tgtEl>
                                        <p:attrNameLst>
                                          <p:attrName>style.visibility</p:attrName>
                                        </p:attrNameLst>
                                      </p:cBhvr>
                                      <p:to>
                                        <p:strVal val="visible"/>
                                      </p:to>
                                    </p:set>
                                    <p:anim calcmode="lin" valueType="num">
                                      <p:cBhvr>
                                        <p:cTn id="118" dur="500" fill="hold"/>
                                        <p:tgtEl>
                                          <p:spTgt spid="6"/>
                                        </p:tgtEl>
                                        <p:attrNameLst>
                                          <p:attrName>ppt_x</p:attrName>
                                        </p:attrNameLst>
                                      </p:cBhvr>
                                      <p:tavLst>
                                        <p:tav tm="0">
                                          <p:val>
                                            <p:strVal val="#ppt_x"/>
                                          </p:val>
                                        </p:tav>
                                        <p:tav tm="100000">
                                          <p:val>
                                            <p:strVal val="#ppt_x"/>
                                          </p:val>
                                        </p:tav>
                                      </p:tavLst>
                                    </p:anim>
                                    <p:anim calcmode="lin" valueType="num">
                                      <p:cBhvr>
                                        <p:cTn id="119" dur="500" fill="hold"/>
                                        <p:tgtEl>
                                          <p:spTgt spid="6"/>
                                        </p:tgtEl>
                                        <p:attrNameLst>
                                          <p:attrName>ppt_y</p:attrName>
                                        </p:attrNameLst>
                                      </p:cBhvr>
                                      <p:tavLst>
                                        <p:tav tm="0">
                                          <p:val>
                                            <p:strVal val="#ppt_y+#ppt_h/2"/>
                                          </p:val>
                                        </p:tav>
                                        <p:tav tm="100000">
                                          <p:val>
                                            <p:strVal val="#ppt_y"/>
                                          </p:val>
                                        </p:tav>
                                      </p:tavLst>
                                    </p:anim>
                                    <p:anim calcmode="lin" valueType="num">
                                      <p:cBhvr>
                                        <p:cTn id="120" dur="500" fill="hold"/>
                                        <p:tgtEl>
                                          <p:spTgt spid="6"/>
                                        </p:tgtEl>
                                        <p:attrNameLst>
                                          <p:attrName>ppt_w</p:attrName>
                                        </p:attrNameLst>
                                      </p:cBhvr>
                                      <p:tavLst>
                                        <p:tav tm="0">
                                          <p:val>
                                            <p:strVal val="#ppt_w"/>
                                          </p:val>
                                        </p:tav>
                                        <p:tav tm="100000">
                                          <p:val>
                                            <p:strVal val="#ppt_w"/>
                                          </p:val>
                                        </p:tav>
                                      </p:tavLst>
                                    </p:anim>
                                    <p:anim calcmode="lin" valueType="num">
                                      <p:cBhvr>
                                        <p:cTn id="121"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8" presetClass="entr" presetSubtype="6" fill="hold" nodeType="clickEffect">
                                  <p:stCondLst>
                                    <p:cond delay="0"/>
                                  </p:stCondLst>
                                  <p:childTnLst>
                                    <p:set>
                                      <p:cBhvr>
                                        <p:cTn id="125" dur="1" fill="hold">
                                          <p:stCondLst>
                                            <p:cond delay="0"/>
                                          </p:stCondLst>
                                        </p:cTn>
                                        <p:tgtEl>
                                          <p:spTgt spid="5"/>
                                        </p:tgtEl>
                                        <p:attrNameLst>
                                          <p:attrName>style.visibility</p:attrName>
                                        </p:attrNameLst>
                                      </p:cBhvr>
                                      <p:to>
                                        <p:strVal val="visible"/>
                                      </p:to>
                                    </p:set>
                                    <p:animEffect transition="in" filter="strips(downRight)">
                                      <p:cBhvr>
                                        <p:cTn id="126" dur="500"/>
                                        <p:tgtEl>
                                          <p:spTgt spid="5"/>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1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729117"/>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729122"/>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8" presetClass="entr" presetSubtype="9"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strips(upLeft)">
                                      <p:cBhvr>
                                        <p:cTn id="143" dur="500"/>
                                        <p:tgtEl>
                                          <p:spTgt spid="15"/>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 presetClass="entr" presetSubtype="1" fill="hold" nodeType="clickEffect">
                                  <p:stCondLst>
                                    <p:cond delay="0"/>
                                  </p:stCondLst>
                                  <p:childTnLst>
                                    <p:set>
                                      <p:cBhvr>
                                        <p:cTn id="147" dur="1" fill="hold">
                                          <p:stCondLst>
                                            <p:cond delay="0"/>
                                          </p:stCondLst>
                                        </p:cTn>
                                        <p:tgtEl>
                                          <p:spTgt spid="16"/>
                                        </p:tgtEl>
                                        <p:attrNameLst>
                                          <p:attrName>style.visibility</p:attrName>
                                        </p:attrNameLst>
                                      </p:cBhvr>
                                      <p:to>
                                        <p:strVal val="visible"/>
                                      </p:to>
                                    </p:set>
                                    <p:anim calcmode="lin" valueType="num">
                                      <p:cBhvr additive="base">
                                        <p:cTn id="148" dur="500" fill="hold"/>
                                        <p:tgtEl>
                                          <p:spTgt spid="16"/>
                                        </p:tgtEl>
                                        <p:attrNameLst>
                                          <p:attrName>ppt_x</p:attrName>
                                        </p:attrNameLst>
                                      </p:cBhvr>
                                      <p:tavLst>
                                        <p:tav tm="0">
                                          <p:val>
                                            <p:strVal val="#ppt_x"/>
                                          </p:val>
                                        </p:tav>
                                        <p:tav tm="100000">
                                          <p:val>
                                            <p:strVal val="#ppt_x"/>
                                          </p:val>
                                        </p:tav>
                                      </p:tavLst>
                                    </p:anim>
                                    <p:anim calcmode="lin" valueType="num">
                                      <p:cBhvr additive="base">
                                        <p:cTn id="149"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7" presetClass="entr" presetSubtype="1" fill="hold" nodeType="clickEffect">
                                  <p:stCondLst>
                                    <p:cond delay="0"/>
                                  </p:stCondLst>
                                  <p:childTnLst>
                                    <p:set>
                                      <p:cBhvr>
                                        <p:cTn id="153" dur="1" fill="hold">
                                          <p:stCondLst>
                                            <p:cond delay="0"/>
                                          </p:stCondLst>
                                        </p:cTn>
                                        <p:tgtEl>
                                          <p:spTgt spid="9"/>
                                        </p:tgtEl>
                                        <p:attrNameLst>
                                          <p:attrName>style.visibility</p:attrName>
                                        </p:attrNameLst>
                                      </p:cBhvr>
                                      <p:to>
                                        <p:strVal val="visible"/>
                                      </p:to>
                                    </p:set>
                                    <p:anim calcmode="lin" valueType="num">
                                      <p:cBhvr>
                                        <p:cTn id="154" dur="500" fill="hold"/>
                                        <p:tgtEl>
                                          <p:spTgt spid="9"/>
                                        </p:tgtEl>
                                        <p:attrNameLst>
                                          <p:attrName>ppt_x</p:attrName>
                                        </p:attrNameLst>
                                      </p:cBhvr>
                                      <p:tavLst>
                                        <p:tav tm="0">
                                          <p:val>
                                            <p:strVal val="#ppt_x"/>
                                          </p:val>
                                        </p:tav>
                                        <p:tav tm="100000">
                                          <p:val>
                                            <p:strVal val="#ppt_x"/>
                                          </p:val>
                                        </p:tav>
                                      </p:tavLst>
                                    </p:anim>
                                    <p:anim calcmode="lin" valueType="num">
                                      <p:cBhvr>
                                        <p:cTn id="155" dur="500" fill="hold"/>
                                        <p:tgtEl>
                                          <p:spTgt spid="9"/>
                                        </p:tgtEl>
                                        <p:attrNameLst>
                                          <p:attrName>ppt_y</p:attrName>
                                        </p:attrNameLst>
                                      </p:cBhvr>
                                      <p:tavLst>
                                        <p:tav tm="0">
                                          <p:val>
                                            <p:strVal val="#ppt_y-#ppt_h/2"/>
                                          </p:val>
                                        </p:tav>
                                        <p:tav tm="100000">
                                          <p:val>
                                            <p:strVal val="#ppt_y"/>
                                          </p:val>
                                        </p:tav>
                                      </p:tavLst>
                                    </p:anim>
                                    <p:anim calcmode="lin" valueType="num">
                                      <p:cBhvr>
                                        <p:cTn id="156" dur="500" fill="hold"/>
                                        <p:tgtEl>
                                          <p:spTgt spid="9"/>
                                        </p:tgtEl>
                                        <p:attrNameLst>
                                          <p:attrName>ppt_w</p:attrName>
                                        </p:attrNameLst>
                                      </p:cBhvr>
                                      <p:tavLst>
                                        <p:tav tm="0">
                                          <p:val>
                                            <p:strVal val="#ppt_w"/>
                                          </p:val>
                                        </p:tav>
                                        <p:tav tm="100000">
                                          <p:val>
                                            <p:strVal val="#ppt_w"/>
                                          </p:val>
                                        </p:tav>
                                      </p:tavLst>
                                    </p:anim>
                                    <p:anim calcmode="lin" valueType="num">
                                      <p:cBhvr>
                                        <p:cTn id="157"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729118"/>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grpId="0" nodeType="clickEffect">
                                  <p:stCondLst>
                                    <p:cond delay="0"/>
                                  </p:stCondLst>
                                  <p:childTnLst>
                                    <p:set>
                                      <p:cBhvr>
                                        <p:cTn id="165" dur="1" fill="hold">
                                          <p:stCondLst>
                                            <p:cond delay="499"/>
                                          </p:stCondLst>
                                        </p:cTn>
                                        <p:tgtEl>
                                          <p:spTgt spid="729124"/>
                                        </p:tgtEl>
                                        <p:attrNameLst>
                                          <p:attrName>style.visibility</p:attrName>
                                        </p:attrNameLst>
                                      </p:cBhvr>
                                      <p:to>
                                        <p:strVal val="visibl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499"/>
                                          </p:stCondLst>
                                        </p:cTn>
                                        <p:tgtEl>
                                          <p:spTgt spid="729123"/>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729174"/>
                                        </p:tgtEl>
                                        <p:attrNameLst>
                                          <p:attrName>style.visibility</p:attrName>
                                        </p:attrNameLst>
                                      </p:cBhvr>
                                      <p:to>
                                        <p:strVal val="visible"/>
                                      </p:to>
                                    </p:set>
                                    <p:anim calcmode="lin" valueType="num">
                                      <p:cBhvr>
                                        <p:cTn id="174" dur="500" fill="hold"/>
                                        <p:tgtEl>
                                          <p:spTgt spid="729174"/>
                                        </p:tgtEl>
                                        <p:attrNameLst>
                                          <p:attrName>ppt_w</p:attrName>
                                        </p:attrNameLst>
                                      </p:cBhvr>
                                      <p:tavLst>
                                        <p:tav tm="0">
                                          <p:val>
                                            <p:fltVal val="0"/>
                                          </p:val>
                                        </p:tav>
                                        <p:tav tm="100000">
                                          <p:val>
                                            <p:strVal val="#ppt_w"/>
                                          </p:val>
                                        </p:tav>
                                      </p:tavLst>
                                    </p:anim>
                                    <p:anim calcmode="lin" valueType="num">
                                      <p:cBhvr>
                                        <p:cTn id="175" dur="500" fill="hold"/>
                                        <p:tgtEl>
                                          <p:spTgt spid="729174"/>
                                        </p:tgtEl>
                                        <p:attrNameLst>
                                          <p:attrName>ppt_h</p:attrName>
                                        </p:attrNameLst>
                                      </p:cBhvr>
                                      <p:tavLst>
                                        <p:tav tm="0">
                                          <p:val>
                                            <p:strVal val="#ppt_h"/>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7" presetClass="entr" presetSubtype="10" fill="hold" nodeType="clickEffect">
                                  <p:stCondLst>
                                    <p:cond delay="0"/>
                                  </p:stCondLst>
                                  <p:childTnLst>
                                    <p:set>
                                      <p:cBhvr>
                                        <p:cTn id="179" dur="1" fill="hold">
                                          <p:stCondLst>
                                            <p:cond delay="0"/>
                                          </p:stCondLst>
                                        </p:cTn>
                                        <p:tgtEl>
                                          <p:spTgt spid="20"/>
                                        </p:tgtEl>
                                        <p:attrNameLst>
                                          <p:attrName>style.visibility</p:attrName>
                                        </p:attrNameLst>
                                      </p:cBhvr>
                                      <p:to>
                                        <p:strVal val="visible"/>
                                      </p:to>
                                    </p:set>
                                    <p:anim calcmode="lin" valueType="num">
                                      <p:cBhvr>
                                        <p:cTn id="180" dur="500" fill="hold"/>
                                        <p:tgtEl>
                                          <p:spTgt spid="20"/>
                                        </p:tgtEl>
                                        <p:attrNameLst>
                                          <p:attrName>ppt_w</p:attrName>
                                        </p:attrNameLst>
                                      </p:cBhvr>
                                      <p:tavLst>
                                        <p:tav tm="0">
                                          <p:val>
                                            <p:fltVal val="0"/>
                                          </p:val>
                                        </p:tav>
                                        <p:tav tm="100000">
                                          <p:val>
                                            <p:strVal val="#ppt_w"/>
                                          </p:val>
                                        </p:tav>
                                      </p:tavLst>
                                    </p:anim>
                                    <p:anim calcmode="lin" valueType="num">
                                      <p:cBhvr>
                                        <p:cTn id="181"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3" presetClass="entr" presetSubtype="16" fill="hold" nodeType="clickEffect">
                                  <p:stCondLst>
                                    <p:cond delay="0"/>
                                  </p:stCondLst>
                                  <p:childTnLst>
                                    <p:set>
                                      <p:cBhvr>
                                        <p:cTn id="185" dur="1" fill="hold">
                                          <p:stCondLst>
                                            <p:cond delay="0"/>
                                          </p:stCondLst>
                                        </p:cTn>
                                        <p:tgtEl>
                                          <p:spTgt spid="2"/>
                                        </p:tgtEl>
                                        <p:attrNameLst>
                                          <p:attrName>style.visibility</p:attrName>
                                        </p:attrNameLst>
                                      </p:cBhvr>
                                      <p:to>
                                        <p:strVal val="visible"/>
                                      </p:to>
                                    </p:set>
                                    <p:anim calcmode="lin" valueType="num">
                                      <p:cBhvr>
                                        <p:cTn id="186" dur="500" fill="hold"/>
                                        <p:tgtEl>
                                          <p:spTgt spid="2"/>
                                        </p:tgtEl>
                                        <p:attrNameLst>
                                          <p:attrName>ppt_w</p:attrName>
                                        </p:attrNameLst>
                                      </p:cBhvr>
                                      <p:tavLst>
                                        <p:tav tm="0">
                                          <p:val>
                                            <p:fltVal val="0"/>
                                          </p:val>
                                        </p:tav>
                                        <p:tav tm="100000">
                                          <p:val>
                                            <p:strVal val="#ppt_w"/>
                                          </p:val>
                                        </p:tav>
                                      </p:tavLst>
                                    </p:anim>
                                    <p:anim calcmode="lin" valueType="num">
                                      <p:cBhvr>
                                        <p:cTn id="187"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nodeType="clickEffect">
                                  <p:stCondLst>
                                    <p:cond delay="0"/>
                                  </p:stCondLst>
                                  <p:childTnLst>
                                    <p:set>
                                      <p:cBhvr>
                                        <p:cTn id="191" dur="1" fill="hold">
                                          <p:stCondLst>
                                            <p:cond delay="499"/>
                                          </p:stCondLst>
                                        </p:cTn>
                                        <p:tgtEl>
                                          <p:spTgt spid="11"/>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 presetClass="entr" presetSubtype="1" fill="hold" grpId="0" nodeType="clickEffect">
                                  <p:stCondLst>
                                    <p:cond delay="0"/>
                                  </p:stCondLst>
                                  <p:childTnLst>
                                    <p:set>
                                      <p:cBhvr>
                                        <p:cTn id="195" dur="1" fill="hold">
                                          <p:stCondLst>
                                            <p:cond delay="0"/>
                                          </p:stCondLst>
                                        </p:cTn>
                                        <p:tgtEl>
                                          <p:spTgt spid="729128"/>
                                        </p:tgtEl>
                                        <p:attrNameLst>
                                          <p:attrName>style.visibility</p:attrName>
                                        </p:attrNameLst>
                                      </p:cBhvr>
                                      <p:to>
                                        <p:strVal val="visible"/>
                                      </p:to>
                                    </p:set>
                                    <p:anim calcmode="lin" valueType="num">
                                      <p:cBhvr additive="base">
                                        <p:cTn id="196" dur="500" fill="hold"/>
                                        <p:tgtEl>
                                          <p:spTgt spid="729128"/>
                                        </p:tgtEl>
                                        <p:attrNameLst>
                                          <p:attrName>ppt_x</p:attrName>
                                        </p:attrNameLst>
                                      </p:cBhvr>
                                      <p:tavLst>
                                        <p:tav tm="0">
                                          <p:val>
                                            <p:strVal val="#ppt_x"/>
                                          </p:val>
                                        </p:tav>
                                        <p:tav tm="100000">
                                          <p:val>
                                            <p:strVal val="#ppt_x"/>
                                          </p:val>
                                        </p:tav>
                                      </p:tavLst>
                                    </p:anim>
                                    <p:anim calcmode="lin" valueType="num">
                                      <p:cBhvr additive="base">
                                        <p:cTn id="197" dur="500" fill="hold"/>
                                        <p:tgtEl>
                                          <p:spTgt spid="729128"/>
                                        </p:tgtEl>
                                        <p:attrNameLst>
                                          <p:attrName>ppt_y</p:attrName>
                                        </p:attrNameLst>
                                      </p:cBhvr>
                                      <p:tavLst>
                                        <p:tav tm="0">
                                          <p:val>
                                            <p:strVal val="0-#ppt_h/2"/>
                                          </p:val>
                                        </p:tav>
                                        <p:tav tm="100000">
                                          <p:val>
                                            <p:strVal val="#ppt_y"/>
                                          </p:val>
                                        </p:tav>
                                      </p:tavLst>
                                    </p:anim>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729125"/>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8" presetClass="entr" presetSubtype="9" fill="hold" nodeType="clickEffect">
                                  <p:stCondLst>
                                    <p:cond delay="0"/>
                                  </p:stCondLst>
                                  <p:childTnLst>
                                    <p:set>
                                      <p:cBhvr>
                                        <p:cTn id="205" dur="1" fill="hold">
                                          <p:stCondLst>
                                            <p:cond delay="0"/>
                                          </p:stCondLst>
                                        </p:cTn>
                                        <p:tgtEl>
                                          <p:spTgt spid="18"/>
                                        </p:tgtEl>
                                        <p:attrNameLst>
                                          <p:attrName>style.visibility</p:attrName>
                                        </p:attrNameLst>
                                      </p:cBhvr>
                                      <p:to>
                                        <p:strVal val="visible"/>
                                      </p:to>
                                    </p:set>
                                    <p:animEffect transition="in" filter="strips(upLeft)">
                                      <p:cBhvr>
                                        <p:cTn id="206" dur="500"/>
                                        <p:tgtEl>
                                          <p:spTgt spid="18"/>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2" presetClass="entr" presetSubtype="1" fill="hold" nodeType="clickEffect">
                                  <p:stCondLst>
                                    <p:cond delay="0"/>
                                  </p:stCondLst>
                                  <p:childTnLst>
                                    <p:set>
                                      <p:cBhvr>
                                        <p:cTn id="210" dur="1" fill="hold">
                                          <p:stCondLst>
                                            <p:cond delay="0"/>
                                          </p:stCondLst>
                                        </p:cTn>
                                        <p:tgtEl>
                                          <p:spTgt spid="17"/>
                                        </p:tgtEl>
                                        <p:attrNameLst>
                                          <p:attrName>style.visibility</p:attrName>
                                        </p:attrNameLst>
                                      </p:cBhvr>
                                      <p:to>
                                        <p:strVal val="visible"/>
                                      </p:to>
                                    </p:set>
                                    <p:anim calcmode="lin" valueType="num">
                                      <p:cBhvr additive="base">
                                        <p:cTn id="211" dur="500" fill="hold"/>
                                        <p:tgtEl>
                                          <p:spTgt spid="17"/>
                                        </p:tgtEl>
                                        <p:attrNameLst>
                                          <p:attrName>ppt_x</p:attrName>
                                        </p:attrNameLst>
                                      </p:cBhvr>
                                      <p:tavLst>
                                        <p:tav tm="0">
                                          <p:val>
                                            <p:strVal val="#ppt_x"/>
                                          </p:val>
                                        </p:tav>
                                        <p:tav tm="100000">
                                          <p:val>
                                            <p:strVal val="#ppt_x"/>
                                          </p:val>
                                        </p:tav>
                                      </p:tavLst>
                                    </p:anim>
                                    <p:anim calcmode="lin" valueType="num">
                                      <p:cBhvr additive="base">
                                        <p:cTn id="212"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8" presetClass="entr" presetSubtype="9" fill="hold" nodeType="clickEffect">
                                  <p:stCondLst>
                                    <p:cond delay="0"/>
                                  </p:stCondLst>
                                  <p:childTnLst>
                                    <p:set>
                                      <p:cBhvr>
                                        <p:cTn id="216" dur="1" fill="hold">
                                          <p:stCondLst>
                                            <p:cond delay="0"/>
                                          </p:stCondLst>
                                        </p:cTn>
                                        <p:tgtEl>
                                          <p:spTgt spid="10"/>
                                        </p:tgtEl>
                                        <p:attrNameLst>
                                          <p:attrName>style.visibility</p:attrName>
                                        </p:attrNameLst>
                                      </p:cBhvr>
                                      <p:to>
                                        <p:strVal val="visible"/>
                                      </p:to>
                                    </p:set>
                                    <p:animEffect transition="in" filter="strips(upLeft)">
                                      <p:cBhvr>
                                        <p:cTn id="217" dur="500"/>
                                        <p:tgtEl>
                                          <p:spTgt spid="10"/>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499"/>
                                          </p:stCondLst>
                                        </p:cTn>
                                        <p:tgtEl>
                                          <p:spTgt spid="729127"/>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499"/>
                                          </p:stCondLst>
                                        </p:cTn>
                                        <p:tgtEl>
                                          <p:spTgt spid="729132"/>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grpId="0" nodeType="clickEffect">
                                  <p:stCondLst>
                                    <p:cond delay="0"/>
                                  </p:stCondLst>
                                  <p:childTnLst>
                                    <p:set>
                                      <p:cBhvr>
                                        <p:cTn id="229" dur="1" fill="hold">
                                          <p:stCondLst>
                                            <p:cond delay="499"/>
                                          </p:stCondLst>
                                        </p:cTn>
                                        <p:tgtEl>
                                          <p:spTgt spid="729126"/>
                                        </p:tgtEl>
                                        <p:attrNameLst>
                                          <p:attrName>style.visibility</p:attrName>
                                        </p:attrNameLst>
                                      </p:cBhvr>
                                      <p:to>
                                        <p:strVal val="visible"/>
                                      </p:to>
                                    </p:se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3" presetClass="entr" presetSubtype="16" fill="hold" nodeType="clickEffect">
                                  <p:stCondLst>
                                    <p:cond delay="0"/>
                                  </p:stCondLst>
                                  <p:childTnLst>
                                    <p:set>
                                      <p:cBhvr>
                                        <p:cTn id="233" dur="1" fill="hold">
                                          <p:stCondLst>
                                            <p:cond delay="0"/>
                                          </p:stCondLst>
                                        </p:cTn>
                                        <p:tgtEl>
                                          <p:spTgt spid="22"/>
                                        </p:tgtEl>
                                        <p:attrNameLst>
                                          <p:attrName>style.visibility</p:attrName>
                                        </p:attrNameLst>
                                      </p:cBhvr>
                                      <p:to>
                                        <p:strVal val="visible"/>
                                      </p:to>
                                    </p:set>
                                    <p:anim calcmode="lin" valueType="num">
                                      <p:cBhvr>
                                        <p:cTn id="234" dur="500" fill="hold"/>
                                        <p:tgtEl>
                                          <p:spTgt spid="22"/>
                                        </p:tgtEl>
                                        <p:attrNameLst>
                                          <p:attrName>ppt_w</p:attrName>
                                        </p:attrNameLst>
                                      </p:cBhvr>
                                      <p:tavLst>
                                        <p:tav tm="0">
                                          <p:val>
                                            <p:fltVal val="0"/>
                                          </p:val>
                                        </p:tav>
                                        <p:tav tm="100000">
                                          <p:val>
                                            <p:strVal val="#ppt_w"/>
                                          </p:val>
                                        </p:tav>
                                      </p:tavLst>
                                    </p:anim>
                                    <p:anim calcmode="lin" valueType="num">
                                      <p:cBhvr>
                                        <p:cTn id="235" dur="500" fill="hold"/>
                                        <p:tgtEl>
                                          <p:spTgt spid="22"/>
                                        </p:tgtEl>
                                        <p:attrNameLst>
                                          <p:attrName>ppt_h</p:attrName>
                                        </p:attrNameLst>
                                      </p:cBhvr>
                                      <p:tavLst>
                                        <p:tav tm="0">
                                          <p:val>
                                            <p:fltVal val="0"/>
                                          </p:val>
                                        </p:tav>
                                        <p:tav tm="100000">
                                          <p:val>
                                            <p:strVal val="#ppt_h"/>
                                          </p:val>
                                        </p:tav>
                                      </p:tavLst>
                                    </p:anim>
                                  </p:childTnLst>
                                </p:cTn>
                              </p:par>
                            </p:childTnLst>
                          </p:cTn>
                        </p:par>
                      </p:childTnLst>
                    </p:cTn>
                  </p:par>
                  <p:par>
                    <p:cTn id="236" fill="hold" nodeType="clickPar">
                      <p:stCondLst>
                        <p:cond delay="indefinite"/>
                      </p:stCondLst>
                      <p:childTnLst>
                        <p:par>
                          <p:cTn id="237" fill="hold" nodeType="withGroup">
                            <p:stCondLst>
                              <p:cond delay="0"/>
                            </p:stCondLst>
                            <p:childTnLst>
                              <p:par>
                                <p:cTn id="238" presetID="23" presetClass="entr" presetSubtype="16" fill="hold" nodeType="clickEffect">
                                  <p:stCondLst>
                                    <p:cond delay="0"/>
                                  </p:stCondLst>
                                  <p:childTnLst>
                                    <p:set>
                                      <p:cBhvr>
                                        <p:cTn id="239" dur="1" fill="hold">
                                          <p:stCondLst>
                                            <p:cond delay="0"/>
                                          </p:stCondLst>
                                        </p:cTn>
                                        <p:tgtEl>
                                          <p:spTgt spid="23"/>
                                        </p:tgtEl>
                                        <p:attrNameLst>
                                          <p:attrName>style.visibility</p:attrName>
                                        </p:attrNameLst>
                                      </p:cBhvr>
                                      <p:to>
                                        <p:strVal val="visible"/>
                                      </p:to>
                                    </p:set>
                                    <p:anim calcmode="lin" valueType="num">
                                      <p:cBhvr>
                                        <p:cTn id="240" dur="500" fill="hold"/>
                                        <p:tgtEl>
                                          <p:spTgt spid="23"/>
                                        </p:tgtEl>
                                        <p:attrNameLst>
                                          <p:attrName>ppt_w</p:attrName>
                                        </p:attrNameLst>
                                      </p:cBhvr>
                                      <p:tavLst>
                                        <p:tav tm="0">
                                          <p:val>
                                            <p:fltVal val="0"/>
                                          </p:val>
                                        </p:tav>
                                        <p:tav tm="100000">
                                          <p:val>
                                            <p:strVal val="#ppt_w"/>
                                          </p:val>
                                        </p:tav>
                                      </p:tavLst>
                                    </p:anim>
                                    <p:anim calcmode="lin" valueType="num">
                                      <p:cBhvr>
                                        <p:cTn id="241"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242" fill="hold" nodeType="clickPar">
                      <p:stCondLst>
                        <p:cond delay="indefinite"/>
                      </p:stCondLst>
                      <p:childTnLst>
                        <p:par>
                          <p:cTn id="243" fill="hold" nodeType="withGroup">
                            <p:stCondLst>
                              <p:cond delay="0"/>
                            </p:stCondLst>
                            <p:childTnLst>
                              <p:par>
                                <p:cTn id="244" presetID="23" presetClass="entr" presetSubtype="16" fill="hold" grpId="0" nodeType="clickEffect">
                                  <p:stCondLst>
                                    <p:cond delay="0"/>
                                  </p:stCondLst>
                                  <p:childTnLst>
                                    <p:set>
                                      <p:cBhvr>
                                        <p:cTn id="245" dur="1" fill="hold">
                                          <p:stCondLst>
                                            <p:cond delay="0"/>
                                          </p:stCondLst>
                                        </p:cTn>
                                        <p:tgtEl>
                                          <p:spTgt spid="729220"/>
                                        </p:tgtEl>
                                        <p:attrNameLst>
                                          <p:attrName>style.visibility</p:attrName>
                                        </p:attrNameLst>
                                      </p:cBhvr>
                                      <p:to>
                                        <p:strVal val="visible"/>
                                      </p:to>
                                    </p:set>
                                    <p:anim calcmode="lin" valueType="num">
                                      <p:cBhvr>
                                        <p:cTn id="246" dur="500" fill="hold"/>
                                        <p:tgtEl>
                                          <p:spTgt spid="729220"/>
                                        </p:tgtEl>
                                        <p:attrNameLst>
                                          <p:attrName>ppt_w</p:attrName>
                                        </p:attrNameLst>
                                      </p:cBhvr>
                                      <p:tavLst>
                                        <p:tav tm="0">
                                          <p:val>
                                            <p:fltVal val="0"/>
                                          </p:val>
                                        </p:tav>
                                        <p:tav tm="100000">
                                          <p:val>
                                            <p:strVal val="#ppt_w"/>
                                          </p:val>
                                        </p:tav>
                                      </p:tavLst>
                                    </p:anim>
                                    <p:anim calcmode="lin" valueType="num">
                                      <p:cBhvr>
                                        <p:cTn id="247" dur="500" fill="hold"/>
                                        <p:tgtEl>
                                          <p:spTgt spid="729220"/>
                                        </p:tgtEl>
                                        <p:attrNameLst>
                                          <p:attrName>ppt_h</p:attrName>
                                        </p:attrNameLst>
                                      </p:cBhvr>
                                      <p:tavLst>
                                        <p:tav tm="0">
                                          <p:val>
                                            <p:fltVal val="0"/>
                                          </p:val>
                                        </p:tav>
                                        <p:tav tm="100000">
                                          <p:val>
                                            <p:strVal val="#ppt_h"/>
                                          </p:val>
                                        </p:tav>
                                      </p:tavLst>
                                    </p:anim>
                                  </p:childTnLst>
                                </p:cTn>
                              </p:par>
                            </p:childTnLst>
                          </p:cTn>
                        </p:par>
                      </p:childTnLst>
                    </p:cTn>
                  </p:par>
                  <p:par>
                    <p:cTn id="248" fill="hold" nodeType="clickPar">
                      <p:stCondLst>
                        <p:cond delay="indefinite"/>
                      </p:stCondLst>
                      <p:childTnLst>
                        <p:par>
                          <p:cTn id="249" fill="hold" nodeType="withGroup">
                            <p:stCondLst>
                              <p:cond delay="0"/>
                            </p:stCondLst>
                            <p:childTnLst>
                              <p:par>
                                <p:cTn id="250" presetID="23" presetClass="entr" presetSubtype="16" fill="hold" nodeType="clickEffect">
                                  <p:stCondLst>
                                    <p:cond delay="0"/>
                                  </p:stCondLst>
                                  <p:childTnLst>
                                    <p:set>
                                      <p:cBhvr>
                                        <p:cTn id="251" dur="1" fill="hold">
                                          <p:stCondLst>
                                            <p:cond delay="0"/>
                                          </p:stCondLst>
                                        </p:cTn>
                                        <p:tgtEl>
                                          <p:spTgt spid="25"/>
                                        </p:tgtEl>
                                        <p:attrNameLst>
                                          <p:attrName>style.visibility</p:attrName>
                                        </p:attrNameLst>
                                      </p:cBhvr>
                                      <p:to>
                                        <p:strVal val="visible"/>
                                      </p:to>
                                    </p:set>
                                    <p:anim calcmode="lin" valueType="num">
                                      <p:cBhvr>
                                        <p:cTn id="252" dur="500" fill="hold"/>
                                        <p:tgtEl>
                                          <p:spTgt spid="25"/>
                                        </p:tgtEl>
                                        <p:attrNameLst>
                                          <p:attrName>ppt_w</p:attrName>
                                        </p:attrNameLst>
                                      </p:cBhvr>
                                      <p:tavLst>
                                        <p:tav tm="0">
                                          <p:val>
                                            <p:fltVal val="0"/>
                                          </p:val>
                                        </p:tav>
                                        <p:tav tm="100000">
                                          <p:val>
                                            <p:strVal val="#ppt_w"/>
                                          </p:val>
                                        </p:tav>
                                      </p:tavLst>
                                    </p:anim>
                                    <p:anim calcmode="lin" valueType="num">
                                      <p:cBhvr>
                                        <p:cTn id="253"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3" presetClass="entr" presetSubtype="16" fill="hold" grpId="0" nodeType="clickEffect">
                                  <p:stCondLst>
                                    <p:cond delay="0"/>
                                  </p:stCondLst>
                                  <p:childTnLst>
                                    <p:set>
                                      <p:cBhvr>
                                        <p:cTn id="257" dur="1" fill="hold">
                                          <p:stCondLst>
                                            <p:cond delay="0"/>
                                          </p:stCondLst>
                                        </p:cTn>
                                        <p:tgtEl>
                                          <p:spTgt spid="729221"/>
                                        </p:tgtEl>
                                        <p:attrNameLst>
                                          <p:attrName>style.visibility</p:attrName>
                                        </p:attrNameLst>
                                      </p:cBhvr>
                                      <p:to>
                                        <p:strVal val="visible"/>
                                      </p:to>
                                    </p:set>
                                    <p:anim calcmode="lin" valueType="num">
                                      <p:cBhvr>
                                        <p:cTn id="258" dur="500" fill="hold"/>
                                        <p:tgtEl>
                                          <p:spTgt spid="729221"/>
                                        </p:tgtEl>
                                        <p:attrNameLst>
                                          <p:attrName>ppt_w</p:attrName>
                                        </p:attrNameLst>
                                      </p:cBhvr>
                                      <p:tavLst>
                                        <p:tav tm="0">
                                          <p:val>
                                            <p:fltVal val="0"/>
                                          </p:val>
                                        </p:tav>
                                        <p:tav tm="100000">
                                          <p:val>
                                            <p:strVal val="#ppt_w"/>
                                          </p:val>
                                        </p:tav>
                                      </p:tavLst>
                                    </p:anim>
                                    <p:anim calcmode="lin" valueType="num">
                                      <p:cBhvr>
                                        <p:cTn id="259" dur="500" fill="hold"/>
                                        <p:tgtEl>
                                          <p:spTgt spid="729221"/>
                                        </p:tgtEl>
                                        <p:attrNameLst>
                                          <p:attrName>ppt_h</p:attrName>
                                        </p:attrNameLst>
                                      </p:cBhvr>
                                      <p:tavLst>
                                        <p:tav tm="0">
                                          <p:val>
                                            <p:fltVal val="0"/>
                                          </p:val>
                                        </p:tav>
                                        <p:tav tm="100000">
                                          <p:val>
                                            <p:strVal val="#ppt_h"/>
                                          </p:val>
                                        </p:tav>
                                      </p:tavLst>
                                    </p:anim>
                                  </p:childTnLst>
                                </p:cTn>
                              </p:par>
                            </p:childTnLst>
                          </p:cTn>
                        </p:par>
                      </p:childTnLst>
                    </p:cTn>
                  </p:par>
                  <p:par>
                    <p:cTn id="260" fill="hold" nodeType="clickPar">
                      <p:stCondLst>
                        <p:cond delay="indefinite"/>
                      </p:stCondLst>
                      <p:childTnLst>
                        <p:par>
                          <p:cTn id="261" fill="hold" nodeType="withGroup">
                            <p:stCondLst>
                              <p:cond delay="0"/>
                            </p:stCondLst>
                            <p:childTnLst>
                              <p:par>
                                <p:cTn id="262" presetID="23" presetClass="entr" presetSubtype="16" fill="hold" nodeType="clickEffect">
                                  <p:stCondLst>
                                    <p:cond delay="0"/>
                                  </p:stCondLst>
                                  <p:childTnLst>
                                    <p:set>
                                      <p:cBhvr>
                                        <p:cTn id="263" dur="1" fill="hold">
                                          <p:stCondLst>
                                            <p:cond delay="0"/>
                                          </p:stCondLst>
                                        </p:cTn>
                                        <p:tgtEl>
                                          <p:spTgt spid="26"/>
                                        </p:tgtEl>
                                        <p:attrNameLst>
                                          <p:attrName>style.visibility</p:attrName>
                                        </p:attrNameLst>
                                      </p:cBhvr>
                                      <p:to>
                                        <p:strVal val="visible"/>
                                      </p:to>
                                    </p:set>
                                    <p:anim calcmode="lin" valueType="num">
                                      <p:cBhvr>
                                        <p:cTn id="264" dur="500" fill="hold"/>
                                        <p:tgtEl>
                                          <p:spTgt spid="26"/>
                                        </p:tgtEl>
                                        <p:attrNameLst>
                                          <p:attrName>ppt_w</p:attrName>
                                        </p:attrNameLst>
                                      </p:cBhvr>
                                      <p:tavLst>
                                        <p:tav tm="0">
                                          <p:val>
                                            <p:fltVal val="0"/>
                                          </p:val>
                                        </p:tav>
                                        <p:tav tm="100000">
                                          <p:val>
                                            <p:strVal val="#ppt_w"/>
                                          </p:val>
                                        </p:tav>
                                      </p:tavLst>
                                    </p:anim>
                                    <p:anim calcmode="lin" valueType="num">
                                      <p:cBhvr>
                                        <p:cTn id="265"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266" fill="hold" nodeType="clickPar">
                      <p:stCondLst>
                        <p:cond delay="indefinite"/>
                      </p:stCondLst>
                      <p:childTnLst>
                        <p:par>
                          <p:cTn id="267" fill="hold" nodeType="withGroup">
                            <p:stCondLst>
                              <p:cond delay="0"/>
                            </p:stCondLst>
                            <p:childTnLst>
                              <p:par>
                                <p:cTn id="268" presetID="23" presetClass="entr" presetSubtype="16" fill="hold" grpId="0" nodeType="clickEffect">
                                  <p:stCondLst>
                                    <p:cond delay="0"/>
                                  </p:stCondLst>
                                  <p:childTnLst>
                                    <p:set>
                                      <p:cBhvr>
                                        <p:cTn id="269" dur="1" fill="hold">
                                          <p:stCondLst>
                                            <p:cond delay="0"/>
                                          </p:stCondLst>
                                        </p:cTn>
                                        <p:tgtEl>
                                          <p:spTgt spid="729222"/>
                                        </p:tgtEl>
                                        <p:attrNameLst>
                                          <p:attrName>style.visibility</p:attrName>
                                        </p:attrNameLst>
                                      </p:cBhvr>
                                      <p:to>
                                        <p:strVal val="visible"/>
                                      </p:to>
                                    </p:set>
                                    <p:anim calcmode="lin" valueType="num">
                                      <p:cBhvr>
                                        <p:cTn id="270" dur="500" fill="hold"/>
                                        <p:tgtEl>
                                          <p:spTgt spid="729222"/>
                                        </p:tgtEl>
                                        <p:attrNameLst>
                                          <p:attrName>ppt_w</p:attrName>
                                        </p:attrNameLst>
                                      </p:cBhvr>
                                      <p:tavLst>
                                        <p:tav tm="0">
                                          <p:val>
                                            <p:fltVal val="0"/>
                                          </p:val>
                                        </p:tav>
                                        <p:tav tm="100000">
                                          <p:val>
                                            <p:strVal val="#ppt_w"/>
                                          </p:val>
                                        </p:tav>
                                      </p:tavLst>
                                    </p:anim>
                                    <p:anim calcmode="lin" valueType="num">
                                      <p:cBhvr>
                                        <p:cTn id="271" dur="500" fill="hold"/>
                                        <p:tgtEl>
                                          <p:spTgt spid="7292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103" grpId="0" animBg="1"/>
      <p:bldP spid="729104" grpId="0" animBg="1"/>
      <p:bldP spid="729105" grpId="0" animBg="1"/>
      <p:bldP spid="729106" grpId="0" animBg="1"/>
      <p:bldP spid="729107" grpId="0" animBg="1"/>
      <p:bldP spid="729114" grpId="0" autoUpdateAnimBg="0"/>
      <p:bldP spid="729115" grpId="0" autoUpdateAnimBg="0"/>
      <p:bldP spid="729116" grpId="0" autoUpdateAnimBg="0"/>
      <p:bldP spid="729117" grpId="0" animBg="1"/>
      <p:bldP spid="729118" grpId="0" animBg="1"/>
      <p:bldP spid="729122" grpId="0" autoUpdateAnimBg="0"/>
      <p:bldP spid="729123" grpId="0" autoUpdateAnimBg="0"/>
      <p:bldP spid="729124" grpId="0" autoUpdateAnimBg="0"/>
      <p:bldP spid="729125" grpId="0" autoUpdateAnimBg="0"/>
      <p:bldP spid="729126" grpId="0" autoUpdateAnimBg="0"/>
      <p:bldP spid="729127" grpId="0" animBg="1"/>
      <p:bldP spid="729128" grpId="0" animBg="1"/>
      <p:bldP spid="729132" grpId="0" autoUpdateAnimBg="0"/>
      <p:bldP spid="729136" grpId="0" autoUpdateAnimBg="0"/>
      <p:bldP spid="729137" grpId="0" autoUpdateAnimBg="0"/>
      <p:bldP spid="729159" grpId="0" animBg="1"/>
      <p:bldP spid="729160" grpId="0" animBg="1"/>
      <p:bldP spid="729173" grpId="0" autoUpdateAnimBg="0"/>
      <p:bldP spid="729174" grpId="0" autoUpdateAnimBg="0"/>
      <p:bldP spid="729220" grpId="0" autoUpdateAnimBg="0"/>
      <p:bldP spid="729221" grpId="0" autoUpdateAnimBg="0"/>
      <p:bldP spid="72922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2"/>
          <p:cNvSpPr txBox="1">
            <a:spLocks noChangeArrowheads="1"/>
          </p:cNvSpPr>
          <p:nvPr/>
        </p:nvSpPr>
        <p:spPr bwMode="auto">
          <a:xfrm>
            <a:off x="2206625" y="111125"/>
            <a:ext cx="5137150" cy="646113"/>
          </a:xfrm>
          <a:prstGeom prst="rect">
            <a:avLst/>
          </a:prstGeom>
          <a:noFill/>
          <a:ln w="9525">
            <a:noFill/>
            <a:miter lim="800000"/>
            <a:headEnd/>
            <a:tailEnd/>
          </a:ln>
        </p:spPr>
        <p:txBody>
          <a:bodyPr>
            <a:spAutoFit/>
          </a:bodyPr>
          <a:lstStyle/>
          <a:p>
            <a:pPr algn="ctr"/>
            <a:r>
              <a:rPr lang="en-US" altLang="en-US" sz="3600" i="0">
                <a:latin typeface="Arial" charset="0"/>
                <a:cs typeface="Arial" charset="0"/>
              </a:rPr>
              <a:t>Projection of Points</a:t>
            </a:r>
          </a:p>
        </p:txBody>
      </p:sp>
      <p:sp>
        <p:nvSpPr>
          <p:cNvPr id="40963" name="TextBox 142"/>
          <p:cNvSpPr txBox="1">
            <a:spLocks noChangeArrowheads="1"/>
          </p:cNvSpPr>
          <p:nvPr/>
        </p:nvSpPr>
        <p:spPr bwMode="auto">
          <a:xfrm>
            <a:off x="268288" y="906463"/>
            <a:ext cx="8455025" cy="954087"/>
          </a:xfrm>
          <a:prstGeom prst="rect">
            <a:avLst/>
          </a:prstGeom>
          <a:noFill/>
          <a:ln w="9525">
            <a:noFill/>
            <a:miter lim="800000"/>
            <a:headEnd/>
            <a:tailEnd/>
          </a:ln>
        </p:spPr>
        <p:txBody>
          <a:bodyPr>
            <a:spAutoFit/>
          </a:bodyPr>
          <a:lstStyle/>
          <a:p>
            <a:pPr algn="just"/>
            <a:r>
              <a:rPr lang="en-US" altLang="en-US" sz="2800" i="0">
                <a:latin typeface="Arial" charset="0"/>
                <a:cs typeface="Arial" charset="0"/>
              </a:rPr>
              <a:t>Point P is 15 mm above HP and 30 mm in front of  V.P. Draw its front and top view.</a:t>
            </a:r>
          </a:p>
        </p:txBody>
      </p:sp>
      <p:pic>
        <p:nvPicPr>
          <p:cNvPr id="21509" name="Picture 5"/>
          <p:cNvPicPr>
            <a:picLocks noChangeAspect="1" noChangeArrowheads="1"/>
          </p:cNvPicPr>
          <p:nvPr/>
        </p:nvPicPr>
        <p:blipFill>
          <a:blip r:embed="rId2"/>
          <a:srcRect/>
          <a:stretch>
            <a:fillRect/>
          </a:stretch>
        </p:blipFill>
        <p:spPr bwMode="auto">
          <a:xfrm>
            <a:off x="1003300" y="2154238"/>
            <a:ext cx="6942138" cy="4464050"/>
          </a:xfrm>
          <a:prstGeom prst="rect">
            <a:avLst/>
          </a:prstGeom>
          <a:noFill/>
          <a:ln w="9525" algn="ctr">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fade">
                                      <p:cBhvr>
                                        <p:cTn id="7" dur="1000"/>
                                        <p:tgtEl>
                                          <p:spTgt spid="21509"/>
                                        </p:tgtEl>
                                      </p:cBhvr>
                                    </p:animEffect>
                                    <p:anim calcmode="lin" valueType="num">
                                      <p:cBhvr>
                                        <p:cTn id="8" dur="1000" fill="hold"/>
                                        <p:tgtEl>
                                          <p:spTgt spid="21509"/>
                                        </p:tgtEl>
                                        <p:attrNameLst>
                                          <p:attrName>ppt_x</p:attrName>
                                        </p:attrNameLst>
                                      </p:cBhvr>
                                      <p:tavLst>
                                        <p:tav tm="0">
                                          <p:val>
                                            <p:strVal val="#ppt_x"/>
                                          </p:val>
                                        </p:tav>
                                        <p:tav tm="100000">
                                          <p:val>
                                            <p:strVal val="#ppt_x"/>
                                          </p:val>
                                        </p:tav>
                                      </p:tavLst>
                                    </p:anim>
                                    <p:anim calcmode="lin" valueType="num">
                                      <p:cBhvr>
                                        <p:cTn id="9" dur="1000" fill="hold"/>
                                        <p:tgtEl>
                                          <p:spTgt spid="215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2360613" y="7938"/>
            <a:ext cx="4160837" cy="646112"/>
          </a:xfrm>
          <a:prstGeom prst="rect">
            <a:avLst/>
          </a:prstGeom>
          <a:noFill/>
          <a:ln w="9525">
            <a:noFill/>
            <a:miter lim="800000"/>
            <a:headEnd/>
            <a:tailEnd/>
          </a:ln>
        </p:spPr>
        <p:txBody>
          <a:bodyPr wrap="none">
            <a:spAutoFit/>
          </a:bodyPr>
          <a:lstStyle/>
          <a:p>
            <a:pPr algn="ctr"/>
            <a:r>
              <a:rPr lang="en-US" altLang="en-US" sz="3600" i="0">
                <a:solidFill>
                  <a:srgbClr val="000000"/>
                </a:solidFill>
                <a:latin typeface="Arial" charset="0"/>
                <a:cs typeface="Arial" charset="0"/>
              </a:rPr>
              <a:t>Projection of Points</a:t>
            </a:r>
          </a:p>
        </p:txBody>
      </p:sp>
      <p:sp>
        <p:nvSpPr>
          <p:cNvPr id="7" name="Rectangle 1"/>
          <p:cNvSpPr>
            <a:spLocks noChangeArrowheads="1"/>
          </p:cNvSpPr>
          <p:nvPr/>
        </p:nvSpPr>
        <p:spPr bwMode="auto">
          <a:xfrm>
            <a:off x="379413" y="857250"/>
            <a:ext cx="8431212" cy="5724525"/>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spcAft>
                <a:spcPts val="1200"/>
              </a:spcAft>
              <a:buFontTx/>
              <a:buNone/>
              <a:defRPr/>
            </a:pPr>
            <a:r>
              <a:rPr lang="en-US" altLang="en-US" sz="2800" b="1" i="0" dirty="0" smtClean="0">
                <a:solidFill>
                  <a:srgbClr val="000000"/>
                </a:solidFill>
                <a:latin typeface="Arial" charset="0"/>
                <a:cs typeface="Arial" charset="0"/>
              </a:rPr>
              <a:t>Summary</a:t>
            </a:r>
          </a:p>
          <a:p>
            <a:pPr marL="457200" indent="-457200" eaLnBrk="1" hangingPunct="1">
              <a:spcBef>
                <a:spcPct val="0"/>
              </a:spcBef>
              <a:spcAft>
                <a:spcPts val="1200"/>
              </a:spcAft>
              <a:buFont typeface="+mj-lt"/>
              <a:buAutoNum type="arabicPeriod"/>
              <a:defRPr/>
            </a:pPr>
            <a:r>
              <a:rPr lang="en-US" altLang="en-US" sz="2400" i="0" dirty="0" smtClean="0">
                <a:solidFill>
                  <a:srgbClr val="000099"/>
                </a:solidFill>
                <a:latin typeface="Arial" charset="0"/>
                <a:cs typeface="Arial" charset="0"/>
              </a:rPr>
              <a:t>The front view and top view of a point are always on the same vertical line</a:t>
            </a:r>
          </a:p>
          <a:p>
            <a:pPr marL="457200" indent="-457200" eaLnBrk="1" hangingPunct="1">
              <a:spcBef>
                <a:spcPct val="0"/>
              </a:spcBef>
              <a:spcAft>
                <a:spcPts val="1200"/>
              </a:spcAft>
              <a:buFont typeface="+mj-lt"/>
              <a:buAutoNum type="arabicPeriod"/>
              <a:defRPr/>
            </a:pPr>
            <a:r>
              <a:rPr lang="en-US" altLang="en-US" sz="2400" i="0" dirty="0" smtClean="0">
                <a:solidFill>
                  <a:srgbClr val="000000"/>
                </a:solidFill>
                <a:latin typeface="Arial" charset="0"/>
                <a:cs typeface="Arial" charset="0"/>
              </a:rPr>
              <a:t>The distance of the front view of a point from XY line is always equal to the distance of the given point from HP</a:t>
            </a:r>
          </a:p>
          <a:p>
            <a:pPr marL="457200" indent="-457200" eaLnBrk="1" hangingPunct="1">
              <a:spcBef>
                <a:spcPct val="0"/>
              </a:spcBef>
              <a:spcAft>
                <a:spcPts val="1200"/>
              </a:spcAft>
              <a:buFont typeface="+mj-lt"/>
              <a:buAutoNum type="arabicPeriod"/>
              <a:defRPr/>
            </a:pPr>
            <a:r>
              <a:rPr lang="en-US" altLang="en-US" sz="2400" i="0" dirty="0" smtClean="0">
                <a:solidFill>
                  <a:srgbClr val="000099"/>
                </a:solidFill>
                <a:latin typeface="Arial" charset="0"/>
                <a:cs typeface="Arial" charset="0"/>
              </a:rPr>
              <a:t>The distance of the top view of a point from the XY line is always equal to the distance of the given point from VP</a:t>
            </a:r>
          </a:p>
          <a:p>
            <a:pPr marL="457200" indent="-457200" eaLnBrk="1" hangingPunct="1">
              <a:spcBef>
                <a:spcPct val="0"/>
              </a:spcBef>
              <a:spcAft>
                <a:spcPts val="1200"/>
              </a:spcAft>
              <a:buFont typeface="+mj-lt"/>
              <a:buAutoNum type="arabicPeriod"/>
              <a:defRPr/>
            </a:pPr>
            <a:r>
              <a:rPr lang="en-US" altLang="en-US" sz="2400" i="0" dirty="0" smtClean="0">
                <a:solidFill>
                  <a:srgbClr val="000000"/>
                </a:solidFill>
                <a:latin typeface="Arial" charset="0"/>
                <a:cs typeface="Arial" charset="0"/>
              </a:rPr>
              <a:t>If a given point is above HP, its front view is above XY line. If the given point is below HP, its front view is below XY line</a:t>
            </a:r>
          </a:p>
          <a:p>
            <a:pPr marL="457200" indent="-457200" eaLnBrk="1" hangingPunct="1">
              <a:spcBef>
                <a:spcPct val="0"/>
              </a:spcBef>
              <a:spcAft>
                <a:spcPts val="1200"/>
              </a:spcAft>
              <a:buFont typeface="+mj-lt"/>
              <a:buAutoNum type="arabicPeriod"/>
              <a:defRPr/>
            </a:pPr>
            <a:r>
              <a:rPr lang="en-US" altLang="en-US" sz="2400" i="0" dirty="0" smtClean="0">
                <a:solidFill>
                  <a:srgbClr val="000099"/>
                </a:solidFill>
                <a:latin typeface="Arial" charset="0"/>
                <a:cs typeface="Arial" charset="0"/>
              </a:rPr>
              <a:t>If the given point is in front of VP, its top view is below XY line. If the given point is behind the VP, its top view is above XY line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9400" y="2971800"/>
            <a:ext cx="4097532" cy="523220"/>
          </a:xfrm>
          <a:prstGeom prst="rect">
            <a:avLst/>
          </a:prstGeom>
        </p:spPr>
        <p:txBody>
          <a:bodyPr wrap="none">
            <a:spAutoFit/>
          </a:bodyPr>
          <a:lstStyle/>
          <a:p>
            <a:r>
              <a:rPr lang="en-US" altLang="en-US" sz="2800" b="1" dirty="0" smtClean="0">
                <a:solidFill>
                  <a:srgbClr val="FF0000"/>
                </a:solidFill>
                <a:latin typeface="Times New Roman" pitchFamily="18" charset="0"/>
                <a:cs typeface="Times New Roman" pitchFamily="18" charset="0"/>
              </a:rPr>
              <a:t>Projection of straight line</a:t>
            </a:r>
            <a:endParaRPr lang="en-US" sz="2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654489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4450" y="1016000"/>
            <a:ext cx="8766175" cy="3748088"/>
          </a:xfrm>
          <a:prstGeom prst="rect">
            <a:avLst/>
          </a:prstGeom>
          <a:noFill/>
          <a:ln>
            <a:noFill/>
          </a:ln>
          <a:extLst/>
        </p:spPr>
        <p:txBody>
          <a:bodyPr>
            <a:spAutoFit/>
          </a:bodyPr>
          <a:lstStyle>
            <a:lvl1pPr marL="514350" indent="-514350" eaLnBrk="0" hangingPunct="0">
              <a:spcBef>
                <a:spcPct val="20000"/>
              </a:spcBef>
              <a:buChar char="•"/>
              <a:defRPr sz="3200">
                <a:solidFill>
                  <a:schemeClr val="tx1"/>
                </a:solidFill>
                <a:latin typeface="Times New Roman" pitchFamily="18" charset="0"/>
                <a:ea typeface="Angsana New"/>
                <a:cs typeface="Angsana New"/>
              </a:defRPr>
            </a:lvl1pPr>
            <a:lvl2pPr marL="742950" indent="-285750" eaLnBrk="0" hangingPunct="0">
              <a:spcBef>
                <a:spcPct val="20000"/>
              </a:spcBef>
              <a:buChar char="–"/>
              <a:defRPr sz="2800">
                <a:solidFill>
                  <a:schemeClr val="tx1"/>
                </a:solidFill>
                <a:latin typeface="Times New Roman" pitchFamily="18" charset="0"/>
                <a:ea typeface="Angsana New"/>
                <a:cs typeface="Angsana New"/>
              </a:defRPr>
            </a:lvl2pPr>
            <a:lvl3pPr marL="1143000" indent="-228600" eaLnBrk="0" hangingPunct="0">
              <a:spcBef>
                <a:spcPct val="20000"/>
              </a:spcBef>
              <a:buChar char="•"/>
              <a:defRPr sz="2400">
                <a:solidFill>
                  <a:schemeClr val="tx1"/>
                </a:solidFill>
                <a:latin typeface="Times New Roman" pitchFamily="18" charset="0"/>
                <a:ea typeface="Angsana New"/>
                <a:cs typeface="Angsana New"/>
              </a:defRPr>
            </a:lvl3pPr>
            <a:lvl4pPr marL="1600200" indent="-228600" eaLnBrk="0" hangingPunct="0">
              <a:spcBef>
                <a:spcPct val="20000"/>
              </a:spcBef>
              <a:buChar char="–"/>
              <a:defRPr sz="2000">
                <a:solidFill>
                  <a:schemeClr val="tx1"/>
                </a:solidFill>
                <a:latin typeface="Times New Roman" pitchFamily="18" charset="0"/>
                <a:ea typeface="Angsana New"/>
                <a:cs typeface="Angsana New"/>
              </a:defRPr>
            </a:lvl4pPr>
            <a:lvl5pPr marL="2057400" indent="-228600" eaLnBrk="0" hangingPunct="0">
              <a:spcBef>
                <a:spcPct val="20000"/>
              </a:spcBef>
              <a:buChar char="»"/>
              <a:defRPr sz="2000">
                <a:solidFill>
                  <a:schemeClr val="tx1"/>
                </a:solidFill>
                <a:latin typeface="Times New Roman" pitchFamily="18" charset="0"/>
                <a:ea typeface="Angsana New"/>
                <a:cs typeface="Angsana New"/>
              </a:defRPr>
            </a:lvl5pPr>
            <a:lvl6pPr marL="2514600" indent="-228600" eaLnBrk="0" fontAlgn="base" hangingPunct="0">
              <a:spcBef>
                <a:spcPct val="20000"/>
              </a:spcBef>
              <a:spcAft>
                <a:spcPct val="0"/>
              </a:spcAft>
              <a:buChar char="»"/>
              <a:defRPr sz="2000">
                <a:solidFill>
                  <a:schemeClr val="tx1"/>
                </a:solidFill>
                <a:latin typeface="Times New Roman" pitchFamily="18" charset="0"/>
                <a:ea typeface="Angsana New"/>
                <a:cs typeface="Angsana New"/>
              </a:defRPr>
            </a:lvl6pPr>
            <a:lvl7pPr marL="2971800" indent="-228600" eaLnBrk="0" fontAlgn="base" hangingPunct="0">
              <a:spcBef>
                <a:spcPct val="20000"/>
              </a:spcBef>
              <a:spcAft>
                <a:spcPct val="0"/>
              </a:spcAft>
              <a:buChar char="»"/>
              <a:defRPr sz="2000">
                <a:solidFill>
                  <a:schemeClr val="tx1"/>
                </a:solidFill>
                <a:latin typeface="Times New Roman" pitchFamily="18" charset="0"/>
                <a:ea typeface="Angsana New"/>
                <a:cs typeface="Angsana New"/>
              </a:defRPr>
            </a:lvl7pPr>
            <a:lvl8pPr marL="3429000" indent="-228600" eaLnBrk="0" fontAlgn="base" hangingPunct="0">
              <a:spcBef>
                <a:spcPct val="20000"/>
              </a:spcBef>
              <a:spcAft>
                <a:spcPct val="0"/>
              </a:spcAft>
              <a:buChar char="»"/>
              <a:defRPr sz="2000">
                <a:solidFill>
                  <a:schemeClr val="tx1"/>
                </a:solidFill>
                <a:latin typeface="Times New Roman" pitchFamily="18" charset="0"/>
                <a:ea typeface="Angsana New"/>
                <a:cs typeface="Angsana New"/>
              </a:defRPr>
            </a:lvl8pPr>
            <a:lvl9pPr marL="3886200" indent="-228600" eaLnBrk="0" fontAlgn="base" hangingPunct="0">
              <a:spcBef>
                <a:spcPct val="20000"/>
              </a:spcBef>
              <a:spcAft>
                <a:spcPct val="0"/>
              </a:spcAft>
              <a:buChar char="»"/>
              <a:defRPr sz="2000">
                <a:solidFill>
                  <a:schemeClr val="tx1"/>
                </a:solidFill>
                <a:latin typeface="Times New Roman" pitchFamily="18" charset="0"/>
                <a:ea typeface="Angsana New"/>
                <a:cs typeface="Angsana New"/>
              </a:defRPr>
            </a:lvl9pPr>
          </a:lstStyle>
          <a:p>
            <a:pPr eaLnBrk="1" hangingPunct="1">
              <a:spcBef>
                <a:spcPct val="0"/>
              </a:spcBef>
              <a:spcAft>
                <a:spcPts val="1800"/>
              </a:spcAft>
              <a:buFont typeface="Times New Roman" pitchFamily="18" charset="0"/>
              <a:buAutoNum type="arabicPeriod"/>
              <a:defRPr/>
            </a:pPr>
            <a:r>
              <a:rPr lang="en-US" altLang="en-US" sz="2400" i="0" dirty="0" smtClean="0">
                <a:solidFill>
                  <a:srgbClr val="0000CC"/>
                </a:solidFill>
                <a:latin typeface="Arial" pitchFamily="34" charset="0"/>
                <a:cs typeface="Arial" pitchFamily="34" charset="0"/>
              </a:rPr>
              <a:t>Projection of straight line</a:t>
            </a:r>
          </a:p>
          <a:p>
            <a:pPr eaLnBrk="1" hangingPunct="1">
              <a:spcBef>
                <a:spcPct val="0"/>
              </a:spcBef>
              <a:spcAft>
                <a:spcPts val="1800"/>
              </a:spcAft>
              <a:buFont typeface="Times New Roman" pitchFamily="18" charset="0"/>
              <a:buAutoNum type="arabicPeriod"/>
              <a:defRPr/>
            </a:pPr>
            <a:r>
              <a:rPr lang="en-US" sz="2400" i="0" dirty="0" smtClean="0">
                <a:solidFill>
                  <a:srgbClr val="0000CC"/>
                </a:solidFill>
                <a:latin typeface="Arial" pitchFamily="34" charset="0"/>
                <a:cs typeface="Arial" pitchFamily="34" charset="0"/>
              </a:rPr>
              <a:t>Lines parallel to both reference plane</a:t>
            </a:r>
          </a:p>
          <a:p>
            <a:pPr marL="457200" indent="-457200" algn="just">
              <a:spcAft>
                <a:spcPts val="1800"/>
              </a:spcAft>
              <a:buFont typeface="+mj-lt"/>
              <a:buAutoNum type="arabicPeriod"/>
              <a:defRPr/>
            </a:pPr>
            <a:r>
              <a:rPr lang="en-US" sz="2400" i="0" dirty="0" smtClean="0">
                <a:solidFill>
                  <a:srgbClr val="0000CC"/>
                </a:solidFill>
                <a:latin typeface="Arial" pitchFamily="34" charset="0"/>
                <a:cs typeface="Arial" pitchFamily="34" charset="0"/>
              </a:rPr>
              <a:t>Lines parallel to one reference plane and inclined to the other at any angle between 0º to 90º</a:t>
            </a:r>
          </a:p>
          <a:p>
            <a:pPr marL="457200" indent="-457200" algn="just">
              <a:spcAft>
                <a:spcPts val="1800"/>
              </a:spcAft>
              <a:buFont typeface="+mj-lt"/>
              <a:buAutoNum type="arabicPeriod"/>
              <a:defRPr/>
            </a:pPr>
            <a:r>
              <a:rPr lang="en-US" sz="2400" i="0" dirty="0" smtClean="0">
                <a:solidFill>
                  <a:srgbClr val="0000CC"/>
                </a:solidFill>
                <a:latin typeface="Arial" pitchFamily="34" charset="0"/>
                <a:cs typeface="Arial" pitchFamily="34" charset="0"/>
              </a:rPr>
              <a:t>Lines inclined to both reference planes at any angle other than 0º to 90º</a:t>
            </a:r>
          </a:p>
          <a:p>
            <a:pPr eaLnBrk="1" hangingPunct="1">
              <a:spcBef>
                <a:spcPct val="0"/>
              </a:spcBef>
              <a:spcAft>
                <a:spcPts val="1800"/>
              </a:spcAft>
              <a:buFont typeface="Times New Roman" pitchFamily="18" charset="0"/>
              <a:buAutoNum type="arabicPeriod"/>
              <a:defRPr/>
            </a:pPr>
            <a:endParaRPr lang="en-US" altLang="en-US" sz="2400" i="0" dirty="0" smtClean="0">
              <a:solidFill>
                <a:srgbClr val="0000CC"/>
              </a:solidFill>
              <a:latin typeface="Arial" pitchFamily="34" charset="0"/>
              <a:cs typeface="Arial" pitchFamily="34" charset="0"/>
            </a:endParaRPr>
          </a:p>
        </p:txBody>
      </p:sp>
      <p:sp>
        <p:nvSpPr>
          <p:cNvPr id="3" name="Rectangle 2"/>
          <p:cNvSpPr>
            <a:spLocks noChangeArrowheads="1"/>
          </p:cNvSpPr>
          <p:nvPr/>
        </p:nvSpPr>
        <p:spPr bwMode="auto">
          <a:xfrm>
            <a:off x="2874963" y="131763"/>
            <a:ext cx="2168525" cy="584200"/>
          </a:xfrm>
          <a:prstGeom prst="rect">
            <a:avLst/>
          </a:prstGeom>
          <a:noFill/>
          <a:ln w="9525">
            <a:noFill/>
            <a:miter lim="800000"/>
            <a:headEnd/>
            <a:tailEnd/>
          </a:ln>
        </p:spPr>
        <p:txBody>
          <a:bodyPr wrap="none">
            <a:spAutoFit/>
          </a:bodyPr>
          <a:lstStyle/>
          <a:p>
            <a:pPr algn="ctr">
              <a:spcAft>
                <a:spcPts val="1800"/>
              </a:spcAft>
            </a:pPr>
            <a:r>
              <a:rPr lang="en-US" altLang="en-US" sz="3200" i="0" dirty="0">
                <a:solidFill>
                  <a:srgbClr val="0000CC"/>
                </a:solidFill>
                <a:latin typeface="Arial" pitchFamily="34" charset="0"/>
                <a:cs typeface="Arial" pitchFamily="34" charset="0"/>
              </a:rPr>
              <a:t>CONTENT</a:t>
            </a:r>
          </a:p>
        </p:txBody>
      </p:sp>
    </p:spTree>
    <p:extLst>
      <p:ext uri="{BB962C8B-B14F-4D97-AF65-F5344CB8AC3E}">
        <p14:creationId xmlns:p14="http://schemas.microsoft.com/office/powerpoint/2010/main" val="33668018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541338" y="3486150"/>
            <a:ext cx="3403600" cy="368300"/>
          </a:xfrm>
          <a:prstGeom prst="rect">
            <a:avLst/>
          </a:prstGeom>
          <a:noFill/>
          <a:ln w="9525">
            <a:noFill/>
            <a:miter lim="800000"/>
            <a:headEnd/>
            <a:tailEnd/>
          </a:ln>
        </p:spPr>
        <p:txBody>
          <a:bodyPr wrap="none">
            <a:spAutoFit/>
          </a:bodyPr>
          <a:lstStyle/>
          <a:p>
            <a:r>
              <a:rPr lang="en-US" altLang="en-US" b="1" i="0">
                <a:solidFill>
                  <a:schemeClr val="accent2"/>
                </a:solidFill>
                <a:latin typeface="Arial" pitchFamily="34" charset="0"/>
                <a:ea typeface="Angsana New" pitchFamily="18" charset="-34"/>
                <a:cs typeface="Arial" pitchFamily="34" charset="0"/>
              </a:rPr>
              <a:t>SIMPLE CASES OF THE LINE</a:t>
            </a:r>
          </a:p>
        </p:txBody>
      </p:sp>
      <p:sp>
        <p:nvSpPr>
          <p:cNvPr id="185347" name="Text Box 3"/>
          <p:cNvSpPr txBox="1">
            <a:spLocks noChangeArrowheads="1"/>
          </p:cNvSpPr>
          <p:nvPr/>
        </p:nvSpPr>
        <p:spPr bwMode="auto">
          <a:xfrm>
            <a:off x="403225" y="3890963"/>
            <a:ext cx="7899400" cy="2584450"/>
          </a:xfrm>
          <a:prstGeom prst="rect">
            <a:avLst/>
          </a:prstGeom>
          <a:noFill/>
          <a:ln w="9525">
            <a:noFill/>
            <a:miter lim="800000"/>
            <a:headEnd/>
            <a:tailEnd/>
          </a:ln>
        </p:spPr>
        <p:txBody>
          <a:bodyPr>
            <a:spAutoFit/>
          </a:bodyPr>
          <a:lstStyle/>
          <a:p>
            <a:pPr marL="457200" indent="-457200">
              <a:buFontTx/>
              <a:buAutoNum type="arabicPeriod"/>
            </a:pPr>
            <a:r>
              <a:rPr lang="en-US" altLang="en-US" i="0" dirty="0" smtClean="0">
                <a:solidFill>
                  <a:schemeClr val="tx2"/>
                </a:solidFill>
                <a:latin typeface="Arial" pitchFamily="34" charset="0"/>
                <a:ea typeface="Angsana New" pitchFamily="18" charset="-34"/>
                <a:cs typeface="Arial" pitchFamily="34" charset="0"/>
              </a:rPr>
              <a:t>A  </a:t>
            </a:r>
            <a:r>
              <a:rPr lang="en-US" altLang="en-US" i="0" dirty="0">
                <a:solidFill>
                  <a:schemeClr val="tx2"/>
                </a:solidFill>
                <a:latin typeface="Arial" pitchFamily="34" charset="0"/>
                <a:ea typeface="Angsana New" pitchFamily="18" charset="-34"/>
                <a:cs typeface="Arial" pitchFamily="34" charset="0"/>
              </a:rPr>
              <a:t>VERTICAL LINE ( LINE PERPENDICULAR TO HP &amp; </a:t>
            </a:r>
            <a:r>
              <a:rPr lang="en-US" altLang="en-US" i="0" dirty="0" err="1" smtClean="0">
                <a:solidFill>
                  <a:schemeClr val="tx2"/>
                </a:solidFill>
                <a:latin typeface="Arial" pitchFamily="34" charset="0"/>
                <a:ea typeface="Angsana New" pitchFamily="18" charset="-34"/>
                <a:cs typeface="Arial" pitchFamily="34" charset="0"/>
              </a:rPr>
              <a:t>ll</a:t>
            </a:r>
            <a:r>
              <a:rPr lang="en-US" altLang="en-US" i="0" dirty="0" smtClean="0">
                <a:solidFill>
                  <a:schemeClr val="tx2"/>
                </a:solidFill>
                <a:latin typeface="Arial" pitchFamily="34" charset="0"/>
                <a:ea typeface="Angsana New" pitchFamily="18" charset="-34"/>
                <a:cs typeface="Arial" pitchFamily="34" charset="0"/>
              </a:rPr>
              <a:t> </a:t>
            </a:r>
            <a:r>
              <a:rPr lang="en-US" altLang="en-US" i="0" dirty="0">
                <a:solidFill>
                  <a:schemeClr val="tx2"/>
                </a:solidFill>
                <a:latin typeface="Arial" pitchFamily="34" charset="0"/>
                <a:ea typeface="Angsana New" pitchFamily="18" charset="-34"/>
                <a:cs typeface="Arial" pitchFamily="34" charset="0"/>
              </a:rPr>
              <a:t>TO VP)</a:t>
            </a:r>
          </a:p>
          <a:p>
            <a:pPr marL="457200" indent="-457200">
              <a:buFontTx/>
              <a:buAutoNum type="arabicPeriod"/>
            </a:pPr>
            <a:endParaRPr lang="en-US" altLang="en-US" i="0" dirty="0">
              <a:solidFill>
                <a:schemeClr val="tx2"/>
              </a:solidFill>
              <a:latin typeface="Arial" pitchFamily="34" charset="0"/>
              <a:ea typeface="Angsana New" pitchFamily="18" charset="-34"/>
              <a:cs typeface="Arial" pitchFamily="34" charset="0"/>
            </a:endParaRPr>
          </a:p>
          <a:p>
            <a:pPr marL="457200" indent="-457200">
              <a:buFontTx/>
              <a:buAutoNum type="arabicPeriod"/>
            </a:pPr>
            <a:r>
              <a:rPr lang="en-US" altLang="en-US" i="0" dirty="0">
                <a:solidFill>
                  <a:schemeClr val="tx2"/>
                </a:solidFill>
                <a:latin typeface="Arial" pitchFamily="34" charset="0"/>
                <a:ea typeface="Angsana New" pitchFamily="18" charset="-34"/>
                <a:cs typeface="Arial" pitchFamily="34" charset="0"/>
              </a:rPr>
              <a:t>LINE PARALLEL TO BOTH HP &amp; VP.</a:t>
            </a:r>
          </a:p>
          <a:p>
            <a:pPr marL="457200" indent="-457200">
              <a:buFontTx/>
              <a:buAutoNum type="arabicPeriod"/>
            </a:pPr>
            <a:endParaRPr lang="en-US" altLang="en-US" i="0" dirty="0">
              <a:solidFill>
                <a:schemeClr val="tx2"/>
              </a:solidFill>
              <a:latin typeface="Arial" pitchFamily="34" charset="0"/>
              <a:ea typeface="Angsana New" pitchFamily="18" charset="-34"/>
              <a:cs typeface="Arial" pitchFamily="34" charset="0"/>
            </a:endParaRPr>
          </a:p>
          <a:p>
            <a:pPr marL="457200" indent="-457200">
              <a:buFontTx/>
              <a:buAutoNum type="arabicPeriod"/>
            </a:pPr>
            <a:r>
              <a:rPr lang="en-US" altLang="en-US" i="0" dirty="0">
                <a:solidFill>
                  <a:schemeClr val="tx2"/>
                </a:solidFill>
                <a:latin typeface="Arial" pitchFamily="34" charset="0"/>
                <a:ea typeface="Angsana New" pitchFamily="18" charset="-34"/>
                <a:cs typeface="Arial" pitchFamily="34" charset="0"/>
              </a:rPr>
              <a:t>LINE INCLINED TO HP &amp; PARALLEL TO VP.</a:t>
            </a:r>
          </a:p>
          <a:p>
            <a:pPr marL="457200" indent="-457200">
              <a:buFontTx/>
              <a:buAutoNum type="arabicPeriod"/>
            </a:pPr>
            <a:endParaRPr lang="en-US" altLang="en-US" i="0" dirty="0">
              <a:solidFill>
                <a:schemeClr val="tx2"/>
              </a:solidFill>
              <a:latin typeface="Arial" pitchFamily="34" charset="0"/>
              <a:ea typeface="Angsana New" pitchFamily="18" charset="-34"/>
              <a:cs typeface="Arial" pitchFamily="34" charset="0"/>
            </a:endParaRPr>
          </a:p>
          <a:p>
            <a:pPr marL="457200" indent="-457200">
              <a:buFontTx/>
              <a:buAutoNum type="arabicPeriod"/>
            </a:pPr>
            <a:r>
              <a:rPr lang="en-US" altLang="en-US" i="0" dirty="0">
                <a:solidFill>
                  <a:schemeClr val="tx2"/>
                </a:solidFill>
                <a:latin typeface="Arial" pitchFamily="34" charset="0"/>
                <a:ea typeface="Angsana New" pitchFamily="18" charset="-34"/>
                <a:cs typeface="Arial" pitchFamily="34" charset="0"/>
              </a:rPr>
              <a:t>LINE INCLINED TO VP &amp; PARALLEL TO HP.</a:t>
            </a:r>
          </a:p>
          <a:p>
            <a:pPr marL="457200" indent="-457200">
              <a:buFontTx/>
              <a:buAutoNum type="arabicPeriod"/>
            </a:pPr>
            <a:endParaRPr lang="en-US" altLang="en-US" i="0" dirty="0">
              <a:solidFill>
                <a:schemeClr val="tx2"/>
              </a:solidFill>
              <a:latin typeface="Arial" pitchFamily="34" charset="0"/>
              <a:ea typeface="Angsana New" pitchFamily="18" charset="-34"/>
              <a:cs typeface="Arial" pitchFamily="34" charset="0"/>
            </a:endParaRPr>
          </a:p>
          <a:p>
            <a:pPr marL="457200" indent="-457200">
              <a:buFontTx/>
              <a:buAutoNum type="arabicPeriod"/>
            </a:pPr>
            <a:r>
              <a:rPr lang="en-US" altLang="en-US" i="0" dirty="0">
                <a:solidFill>
                  <a:schemeClr val="tx2"/>
                </a:solidFill>
                <a:latin typeface="Arial" pitchFamily="34" charset="0"/>
                <a:ea typeface="Angsana New" pitchFamily="18" charset="-34"/>
                <a:cs typeface="Arial" pitchFamily="34" charset="0"/>
              </a:rPr>
              <a:t>LINE INCLINED TO BOTH HP &amp; VP.</a:t>
            </a:r>
          </a:p>
        </p:txBody>
      </p:sp>
      <p:sp>
        <p:nvSpPr>
          <p:cNvPr id="185352" name="Text Box 8"/>
          <p:cNvSpPr txBox="1">
            <a:spLocks noChangeArrowheads="1"/>
          </p:cNvSpPr>
          <p:nvPr/>
        </p:nvSpPr>
        <p:spPr bwMode="auto">
          <a:xfrm>
            <a:off x="109538" y="693738"/>
            <a:ext cx="8486775" cy="2087562"/>
          </a:xfrm>
          <a:prstGeom prst="rect">
            <a:avLst/>
          </a:prstGeom>
          <a:noFill/>
          <a:ln w="9525">
            <a:solidFill>
              <a:srgbClr val="FFFF99"/>
            </a:solidFill>
            <a:miter lim="800000"/>
            <a:headEnd/>
            <a:tailEnd/>
          </a:ln>
        </p:spPr>
        <p:txBody>
          <a:bodyPr>
            <a:spAutoFit/>
          </a:bodyPr>
          <a:lstStyle/>
          <a:p>
            <a:pPr algn="just" eaLnBrk="0" hangingPunct="0">
              <a:spcBef>
                <a:spcPct val="20000"/>
              </a:spcBef>
              <a:buFontTx/>
              <a:buChar char="•"/>
            </a:pPr>
            <a:r>
              <a:rPr lang="en-US" altLang="en-US" sz="2400" i="0">
                <a:latin typeface="Arial" pitchFamily="34" charset="0"/>
                <a:ea typeface="Angsana New" pitchFamily="18" charset="-34"/>
                <a:cs typeface="Arial" pitchFamily="34" charset="0"/>
              </a:rPr>
              <a:t>A line is a geometric primitive that has length and direction, but no thickness. </a:t>
            </a:r>
          </a:p>
          <a:p>
            <a:pPr algn="just" eaLnBrk="0" hangingPunct="0">
              <a:spcBef>
                <a:spcPct val="20000"/>
              </a:spcBef>
              <a:buFontTx/>
              <a:buChar char="•"/>
            </a:pPr>
            <a:r>
              <a:rPr lang="en-US" altLang="en-US" sz="2400" b="1" i="0">
                <a:latin typeface="Arial" pitchFamily="34" charset="0"/>
                <a:ea typeface="Angsana New" pitchFamily="18" charset="-34"/>
                <a:cs typeface="Arial" pitchFamily="34" charset="0"/>
              </a:rPr>
              <a:t>Straight line </a:t>
            </a:r>
            <a:r>
              <a:rPr lang="en-US" altLang="en-US" sz="2400" i="0">
                <a:latin typeface="Arial" pitchFamily="34" charset="0"/>
                <a:ea typeface="Angsana New" pitchFamily="18" charset="-34"/>
                <a:cs typeface="Arial" pitchFamily="34" charset="0"/>
              </a:rPr>
              <a:t>is the Locus of a point, which moves  linearly.  </a:t>
            </a:r>
          </a:p>
          <a:p>
            <a:pPr algn="just" eaLnBrk="0" hangingPunct="0">
              <a:spcBef>
                <a:spcPct val="20000"/>
              </a:spcBef>
              <a:buFontTx/>
              <a:buChar char="•"/>
            </a:pPr>
            <a:r>
              <a:rPr lang="en-US" altLang="en-US" sz="2400" i="0">
                <a:latin typeface="Arial" pitchFamily="34" charset="0"/>
                <a:ea typeface="Angsana New" pitchFamily="18" charset="-34"/>
                <a:cs typeface="Arial" pitchFamily="34" charset="0"/>
              </a:rPr>
              <a:t>Straight line is also the shortest distance between any two given points. </a:t>
            </a:r>
          </a:p>
        </p:txBody>
      </p:sp>
      <p:sp>
        <p:nvSpPr>
          <p:cNvPr id="20485" name="Rectangle 2"/>
          <p:cNvSpPr>
            <a:spLocks noChangeArrowheads="1"/>
          </p:cNvSpPr>
          <p:nvPr/>
        </p:nvSpPr>
        <p:spPr bwMode="auto">
          <a:xfrm>
            <a:off x="2181225" y="131763"/>
            <a:ext cx="3556000" cy="584200"/>
          </a:xfrm>
          <a:prstGeom prst="rect">
            <a:avLst/>
          </a:prstGeom>
          <a:noFill/>
          <a:ln w="9525">
            <a:noFill/>
            <a:miter lim="800000"/>
            <a:headEnd/>
            <a:tailEnd/>
          </a:ln>
        </p:spPr>
        <p:txBody>
          <a:bodyPr wrap="none">
            <a:spAutoFit/>
          </a:bodyPr>
          <a:lstStyle/>
          <a:p>
            <a:pPr algn="ctr">
              <a:spcAft>
                <a:spcPts val="1800"/>
              </a:spcAft>
            </a:pPr>
            <a:r>
              <a:rPr lang="en-US" altLang="en-US" sz="3200" i="0">
                <a:latin typeface="Arial" pitchFamily="34" charset="0"/>
                <a:ea typeface="Angsana New" pitchFamily="18" charset="-34"/>
                <a:cs typeface="Arial" pitchFamily="34" charset="0"/>
              </a:rPr>
              <a:t>Projection of Lines</a:t>
            </a:r>
          </a:p>
        </p:txBody>
      </p:sp>
    </p:spTree>
    <p:extLst>
      <p:ext uri="{BB962C8B-B14F-4D97-AF65-F5344CB8AC3E}">
        <p14:creationId xmlns:p14="http://schemas.microsoft.com/office/powerpoint/2010/main" val="22113711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5352"/>
                                        </p:tgtEl>
                                        <p:attrNameLst>
                                          <p:attrName>style.visibility</p:attrName>
                                        </p:attrNameLst>
                                      </p:cBhvr>
                                      <p:to>
                                        <p:strVal val="visible"/>
                                      </p:to>
                                    </p:set>
                                    <p:anim calcmode="lin" valueType="num">
                                      <p:cBhvr>
                                        <p:cTn id="7" dur="500" fill="hold"/>
                                        <p:tgtEl>
                                          <p:spTgt spid="185352"/>
                                        </p:tgtEl>
                                        <p:attrNameLst>
                                          <p:attrName>ppt_x</p:attrName>
                                        </p:attrNameLst>
                                      </p:cBhvr>
                                      <p:tavLst>
                                        <p:tav tm="0">
                                          <p:val>
                                            <p:strVal val="#ppt_x-#ppt_w/2"/>
                                          </p:val>
                                        </p:tav>
                                        <p:tav tm="100000">
                                          <p:val>
                                            <p:strVal val="#ppt_x"/>
                                          </p:val>
                                        </p:tav>
                                      </p:tavLst>
                                    </p:anim>
                                    <p:anim calcmode="lin" valueType="num">
                                      <p:cBhvr>
                                        <p:cTn id="8" dur="500" fill="hold"/>
                                        <p:tgtEl>
                                          <p:spTgt spid="185352"/>
                                        </p:tgtEl>
                                        <p:attrNameLst>
                                          <p:attrName>ppt_y</p:attrName>
                                        </p:attrNameLst>
                                      </p:cBhvr>
                                      <p:tavLst>
                                        <p:tav tm="0">
                                          <p:val>
                                            <p:strVal val="#ppt_y"/>
                                          </p:val>
                                        </p:tav>
                                        <p:tav tm="100000">
                                          <p:val>
                                            <p:strVal val="#ppt_y"/>
                                          </p:val>
                                        </p:tav>
                                      </p:tavLst>
                                    </p:anim>
                                    <p:anim calcmode="lin" valueType="num">
                                      <p:cBhvr>
                                        <p:cTn id="9" dur="500" fill="hold"/>
                                        <p:tgtEl>
                                          <p:spTgt spid="185352"/>
                                        </p:tgtEl>
                                        <p:attrNameLst>
                                          <p:attrName>ppt_w</p:attrName>
                                        </p:attrNameLst>
                                      </p:cBhvr>
                                      <p:tavLst>
                                        <p:tav tm="0">
                                          <p:val>
                                            <p:fltVal val="0"/>
                                          </p:val>
                                        </p:tav>
                                        <p:tav tm="100000">
                                          <p:val>
                                            <p:strVal val="#ppt_w"/>
                                          </p:val>
                                        </p:tav>
                                      </p:tavLst>
                                    </p:anim>
                                    <p:anim calcmode="lin" valueType="num">
                                      <p:cBhvr>
                                        <p:cTn id="10" dur="500" fill="hold"/>
                                        <p:tgtEl>
                                          <p:spTgt spid="185352"/>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5346"/>
                                        </p:tgtEl>
                                        <p:attrNameLst>
                                          <p:attrName>style.visibility</p:attrName>
                                        </p:attrNameLst>
                                      </p:cBhvr>
                                      <p:to>
                                        <p:strVal val="visible"/>
                                      </p:to>
                                    </p:set>
                                    <p:anim calcmode="lin" valueType="num">
                                      <p:cBhvr>
                                        <p:cTn id="15" dur="1000" fill="hold"/>
                                        <p:tgtEl>
                                          <p:spTgt spid="185346"/>
                                        </p:tgtEl>
                                        <p:attrNameLst>
                                          <p:attrName>ppt_w</p:attrName>
                                        </p:attrNameLst>
                                      </p:cBhvr>
                                      <p:tavLst>
                                        <p:tav tm="0">
                                          <p:val>
                                            <p:fltVal val="0"/>
                                          </p:val>
                                        </p:tav>
                                        <p:tav tm="100000">
                                          <p:val>
                                            <p:strVal val="#ppt_w"/>
                                          </p:val>
                                        </p:tav>
                                      </p:tavLst>
                                    </p:anim>
                                    <p:anim calcmode="lin" valueType="num">
                                      <p:cBhvr>
                                        <p:cTn id="16" dur="1000" fill="hold"/>
                                        <p:tgtEl>
                                          <p:spTgt spid="185346"/>
                                        </p:tgtEl>
                                        <p:attrNameLst>
                                          <p:attrName>ppt_h</p:attrName>
                                        </p:attrNameLst>
                                      </p:cBhvr>
                                      <p:tavLst>
                                        <p:tav tm="0">
                                          <p:val>
                                            <p:fltVal val="0"/>
                                          </p:val>
                                        </p:tav>
                                        <p:tav tm="100000">
                                          <p:val>
                                            <p:strVal val="#ppt_h"/>
                                          </p:val>
                                        </p:tav>
                                      </p:tavLst>
                                    </p:anim>
                                    <p:anim calcmode="lin" valueType="num">
                                      <p:cBhvr>
                                        <p:cTn id="17" dur="1000" fill="hold"/>
                                        <p:tgtEl>
                                          <p:spTgt spid="18534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53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85347"/>
                                        </p:tgtEl>
                                        <p:attrNameLst>
                                          <p:attrName>style.visibility</p:attrName>
                                        </p:attrNameLst>
                                      </p:cBhvr>
                                      <p:to>
                                        <p:strVal val="visible"/>
                                      </p:to>
                                    </p:set>
                                    <p:anim calcmode="lin" valueType="num">
                                      <p:cBhvr additive="base">
                                        <p:cTn id="23" dur="300" fill="hold"/>
                                        <p:tgtEl>
                                          <p:spTgt spid="185347"/>
                                        </p:tgtEl>
                                        <p:attrNameLst>
                                          <p:attrName>ppt_x</p:attrName>
                                        </p:attrNameLst>
                                      </p:cBhvr>
                                      <p:tavLst>
                                        <p:tav tm="0">
                                          <p:val>
                                            <p:strVal val="1+#ppt_w/2"/>
                                          </p:val>
                                        </p:tav>
                                        <p:tav tm="100000">
                                          <p:val>
                                            <p:strVal val="#ppt_x"/>
                                          </p:val>
                                        </p:tav>
                                      </p:tavLst>
                                    </p:anim>
                                    <p:anim calcmode="lin" valueType="num">
                                      <p:cBhvr additive="base">
                                        <p:cTn id="24" dur="300" fill="hold"/>
                                        <p:tgtEl>
                                          <p:spTgt spid="185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utoUpdateAnimBg="0"/>
      <p:bldP spid="185347" grpId="0" autoUpdateAnimBg="0"/>
      <p:bldP spid="185352"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srcRect/>
          <a:stretch>
            <a:fillRect/>
          </a:stretch>
        </p:blipFill>
        <p:spPr bwMode="auto">
          <a:xfrm>
            <a:off x="609599" y="445900"/>
            <a:ext cx="7896225" cy="6380349"/>
          </a:xfrm>
          <a:prstGeom prst="rect">
            <a:avLst/>
          </a:prstGeom>
          <a:noFill/>
          <a:ln w="9525">
            <a:noFill/>
            <a:miter lim="800000"/>
            <a:headEnd/>
            <a:tailEnd/>
          </a:ln>
        </p:spPr>
      </p:pic>
      <p:sp>
        <p:nvSpPr>
          <p:cNvPr id="21507" name="Rectangle 2"/>
          <p:cNvSpPr>
            <a:spLocks noChangeArrowheads="1"/>
          </p:cNvSpPr>
          <p:nvPr/>
        </p:nvSpPr>
        <p:spPr bwMode="auto">
          <a:xfrm>
            <a:off x="115888" y="1"/>
            <a:ext cx="8853487" cy="461665"/>
          </a:xfrm>
          <a:prstGeom prst="rect">
            <a:avLst/>
          </a:prstGeom>
          <a:noFill/>
          <a:ln w="9525">
            <a:noFill/>
            <a:miter lim="800000"/>
            <a:headEnd/>
            <a:tailEnd/>
          </a:ln>
        </p:spPr>
        <p:txBody>
          <a:bodyPr wrap="square">
            <a:spAutoFit/>
          </a:bodyPr>
          <a:lstStyle/>
          <a:p>
            <a:pPr algn="ctr">
              <a:spcAft>
                <a:spcPts val="1800"/>
              </a:spcAft>
            </a:pPr>
            <a:r>
              <a:rPr lang="en-US" altLang="en-US" sz="2400" b="1" i="0" dirty="0">
                <a:solidFill>
                  <a:srgbClr val="FF0000"/>
                </a:solidFill>
                <a:latin typeface="Times New Roman" pitchFamily="18" charset="0"/>
                <a:ea typeface="Angsana New" pitchFamily="18" charset="-34"/>
                <a:cs typeface="Times New Roman" pitchFamily="18" charset="0"/>
              </a:rPr>
              <a:t>Projection of Lines</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351800" y="1028520"/>
              <a:ext cx="7223760" cy="5672880"/>
            </p14:xfrm>
          </p:contentPart>
        </mc:Choice>
        <mc:Fallback xmlns="">
          <p:pic>
            <p:nvPicPr>
              <p:cNvPr id="2" name="Ink 1"/>
              <p:cNvPicPr/>
              <p:nvPr/>
            </p:nvPicPr>
            <p:blipFill>
              <a:blip r:embed="rId5"/>
              <a:stretch>
                <a:fillRect/>
              </a:stretch>
            </p:blipFill>
            <p:spPr>
              <a:xfrm>
                <a:off x="1348200" y="1025280"/>
                <a:ext cx="7230240" cy="5679360"/>
              </a:xfrm>
              <a:prstGeom prst="rect">
                <a:avLst/>
              </a:prstGeom>
            </p:spPr>
          </p:pic>
        </mc:Fallback>
      </mc:AlternateContent>
    </p:spTree>
    <p:extLst>
      <p:ext uri="{BB962C8B-B14F-4D97-AF65-F5344CB8AC3E}">
        <p14:creationId xmlns:p14="http://schemas.microsoft.com/office/powerpoint/2010/main" val="339349087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89138" y="182563"/>
            <a:ext cx="4903787" cy="646112"/>
          </a:xfrm>
          <a:prstGeom prst="rect">
            <a:avLst/>
          </a:prstGeom>
          <a:noFill/>
          <a:ln w="9525">
            <a:noFill/>
            <a:miter lim="800000"/>
            <a:headEnd/>
            <a:tailEnd/>
          </a:ln>
        </p:spPr>
        <p:txBody>
          <a:bodyPr wrap="none">
            <a:spAutoFit/>
          </a:bodyPr>
          <a:lstStyle/>
          <a:p>
            <a:pPr algn="ctr"/>
            <a:r>
              <a:rPr lang="en-US" altLang="en-US" sz="3600" b="1" i="0" dirty="0">
                <a:solidFill>
                  <a:srgbClr val="000000"/>
                </a:solidFill>
                <a:latin typeface="Arial" charset="0"/>
                <a:cs typeface="Arial" charset="0"/>
              </a:rPr>
              <a:t>Theory of projections</a:t>
            </a:r>
          </a:p>
        </p:txBody>
      </p:sp>
      <p:sp>
        <p:nvSpPr>
          <p:cNvPr id="3" name="Rectangle 2"/>
          <p:cNvSpPr>
            <a:spLocks noChangeArrowheads="1"/>
          </p:cNvSpPr>
          <p:nvPr/>
        </p:nvSpPr>
        <p:spPr bwMode="auto">
          <a:xfrm>
            <a:off x="130175" y="1093788"/>
            <a:ext cx="9013825" cy="3109912"/>
          </a:xfrm>
          <a:prstGeom prst="rect">
            <a:avLst/>
          </a:prstGeom>
          <a:noFill/>
          <a:ln>
            <a:noFill/>
          </a:ln>
          <a:effectLst>
            <a:prstShdw prst="shdw17" dist="17961" dir="2700000">
              <a:schemeClr val="accent1">
                <a:gamma/>
                <a:shade val="60000"/>
                <a:invGamma/>
              </a:schemeClr>
            </a:prstShdw>
          </a:effectLst>
          <a:extLst/>
        </p:spPr>
        <p:txBody>
          <a:bodyPr anchor="ctr">
            <a:spAutoFit/>
          </a:bodyPr>
          <a:lstStyle/>
          <a:p>
            <a:pPr algn="just" eaLnBrk="0" hangingPunct="0">
              <a:defRPr/>
            </a:pPr>
            <a:r>
              <a:rPr lang="en-US" sz="2600" b="1" i="0" dirty="0">
                <a:solidFill>
                  <a:schemeClr val="accent2"/>
                </a:solidFill>
                <a:latin typeface="Arial" pitchFamily="34" charset="0"/>
                <a:ea typeface="Times New Roman" pitchFamily="18" charset="0"/>
                <a:cs typeface="Arial" pitchFamily="34" charset="0"/>
              </a:rPr>
              <a:t>Projection Theory </a:t>
            </a:r>
            <a:endParaRPr lang="en-US" sz="2600" b="1" i="0" dirty="0">
              <a:solidFill>
                <a:schemeClr val="accent2"/>
              </a:solidFill>
              <a:latin typeface="Arial" pitchFamily="34" charset="0"/>
              <a:cs typeface="Arial" pitchFamily="34" charset="0"/>
            </a:endParaRPr>
          </a:p>
          <a:p>
            <a:pPr algn="just" eaLnBrk="0" hangingPunct="0">
              <a:defRPr/>
            </a:pPr>
            <a:r>
              <a:rPr lang="en-US" sz="2400" i="0" dirty="0">
                <a:solidFill>
                  <a:srgbClr val="000000"/>
                </a:solidFill>
                <a:latin typeface="Arial" pitchFamily="34" charset="0"/>
                <a:ea typeface="Times New Roman" pitchFamily="18" charset="0"/>
                <a:cs typeface="Arial" pitchFamily="34" charset="0"/>
              </a:rPr>
              <a:t>In engineering, 3-dimensonal objects and structures are represented graphically on a 2-dimensional media. </a:t>
            </a:r>
          </a:p>
          <a:p>
            <a:pPr algn="just" eaLnBrk="0" hangingPunct="0">
              <a:defRPr/>
            </a:pPr>
            <a:endParaRPr lang="en-US" sz="2400" i="0" dirty="0">
              <a:solidFill>
                <a:srgbClr val="000000"/>
              </a:solidFill>
              <a:latin typeface="Arial" pitchFamily="34" charset="0"/>
              <a:ea typeface="Times New Roman" pitchFamily="18" charset="0"/>
              <a:cs typeface="Arial" pitchFamily="34" charset="0"/>
            </a:endParaRPr>
          </a:p>
          <a:p>
            <a:pPr marL="342900" indent="-342900" algn="just" eaLnBrk="0" hangingPunct="0">
              <a:buFont typeface="Wingdings" pitchFamily="2" charset="2"/>
              <a:buChar char="Ø"/>
              <a:defRPr/>
            </a:pPr>
            <a:r>
              <a:rPr lang="en-US" sz="2400" i="0" dirty="0">
                <a:solidFill>
                  <a:srgbClr val="000000"/>
                </a:solidFill>
                <a:latin typeface="Arial" pitchFamily="34" charset="0"/>
                <a:ea typeface="Times New Roman" pitchFamily="18" charset="0"/>
                <a:cs typeface="Arial" pitchFamily="34" charset="0"/>
              </a:rPr>
              <a:t>The act of obtaining the image of an object is termed “projection” </a:t>
            </a:r>
          </a:p>
          <a:p>
            <a:pPr marL="342900" indent="-342900" algn="just" eaLnBrk="0" hangingPunct="0">
              <a:buFont typeface="Wingdings" pitchFamily="2" charset="2"/>
              <a:buChar char="Ø"/>
              <a:defRPr/>
            </a:pPr>
            <a:r>
              <a:rPr lang="en-US" sz="2400" i="0" dirty="0">
                <a:solidFill>
                  <a:srgbClr val="000000"/>
                </a:solidFill>
                <a:latin typeface="Arial" pitchFamily="34" charset="0"/>
                <a:ea typeface="Times New Roman" pitchFamily="18" charset="0"/>
                <a:cs typeface="Arial" pitchFamily="34" charset="0"/>
              </a:rPr>
              <a:t>The image obtained by projection is known as a “view”</a:t>
            </a:r>
          </a:p>
          <a:p>
            <a:pPr algn="just" eaLnBrk="0" hangingPunct="0">
              <a:defRPr/>
            </a:pPr>
            <a:endParaRPr lang="en-US" sz="2400" i="0" dirty="0">
              <a:solidFill>
                <a:srgbClr val="000000"/>
              </a:solidFill>
              <a:latin typeface="Arial" pitchFamily="34" charset="0"/>
              <a:ea typeface="Times New Roman" pitchFamily="18" charset="0"/>
              <a:cs typeface="Arial" pitchFamily="34" charset="0"/>
            </a:endParaRPr>
          </a:p>
        </p:txBody>
      </p:sp>
      <p:pic>
        <p:nvPicPr>
          <p:cNvPr id="4" name="Picture 4"/>
          <p:cNvPicPr>
            <a:picLocks noChangeAspect="1" noChangeArrowheads="1"/>
          </p:cNvPicPr>
          <p:nvPr/>
        </p:nvPicPr>
        <p:blipFill>
          <a:blip r:embed="rId2"/>
          <a:srcRect/>
          <a:stretch>
            <a:fillRect/>
          </a:stretch>
        </p:blipFill>
        <p:spPr bwMode="auto">
          <a:xfrm>
            <a:off x="4062413" y="4171950"/>
            <a:ext cx="5081587" cy="2686050"/>
          </a:xfrm>
          <a:prstGeom prst="rect">
            <a:avLst/>
          </a:prstGeom>
          <a:noFill/>
          <a:ln w="9525" algn="ctr">
            <a:noFill/>
            <a:miter lim="800000"/>
            <a:headEnd/>
            <a:tailEnd/>
          </a:ln>
        </p:spPr>
      </p:pic>
      <p:sp>
        <p:nvSpPr>
          <p:cNvPr id="5" name="Rectangle 4"/>
          <p:cNvSpPr/>
          <p:nvPr/>
        </p:nvSpPr>
        <p:spPr>
          <a:xfrm>
            <a:off x="130175" y="4443413"/>
            <a:ext cx="4572000" cy="1570037"/>
          </a:xfrm>
          <a:prstGeom prst="rect">
            <a:avLst/>
          </a:prstGeom>
        </p:spPr>
        <p:txBody>
          <a:bodyPr>
            <a:spAutoFit/>
          </a:bodyPr>
          <a:lstStyle/>
          <a:p>
            <a:pPr>
              <a:defRPr/>
            </a:pPr>
            <a:r>
              <a:rPr lang="en-US" sz="2400" i="0" dirty="0">
                <a:solidFill>
                  <a:srgbClr val="000099"/>
                </a:solidFill>
                <a:latin typeface="Arial" pitchFamily="34" charset="0"/>
                <a:cs typeface="Arial" pitchFamily="34" charset="0"/>
              </a:rPr>
              <a:t>Based on two variables:</a:t>
            </a:r>
          </a:p>
          <a:p>
            <a:pPr marL="457200" indent="-457200">
              <a:buFont typeface="+mj-lt"/>
              <a:buAutoNum type="arabicPeriod"/>
              <a:defRPr/>
            </a:pPr>
            <a:r>
              <a:rPr lang="en-US" sz="2400" i="0" dirty="0">
                <a:solidFill>
                  <a:srgbClr val="000099"/>
                </a:solidFill>
                <a:latin typeface="Arial" pitchFamily="34" charset="0"/>
                <a:cs typeface="Arial" pitchFamily="34" charset="0"/>
              </a:rPr>
              <a:t>Line of sight </a:t>
            </a:r>
          </a:p>
          <a:p>
            <a:pPr marL="457200" indent="-457200">
              <a:buFont typeface="+mj-lt"/>
              <a:buAutoNum type="arabicPeriod"/>
              <a:defRPr/>
            </a:pPr>
            <a:r>
              <a:rPr lang="en-US" sz="2400" i="0" dirty="0">
                <a:solidFill>
                  <a:srgbClr val="000099"/>
                </a:solidFill>
                <a:latin typeface="Arial" pitchFamily="34" charset="0"/>
                <a:cs typeface="Arial" pitchFamily="34" charset="0"/>
              </a:rPr>
              <a:t>Plane of projection </a:t>
            </a:r>
            <a:endParaRPr lang="en-US" sz="2400" i="0" dirty="0">
              <a:solidFill>
                <a:schemeClr val="bg1">
                  <a:lumMod val="65000"/>
                </a:schemeClr>
              </a:solidFill>
              <a:latin typeface="Arial" pitchFamily="34" charset="0"/>
              <a:cs typeface="Arial" pitchFamily="34" charset="0"/>
            </a:endParaRPr>
          </a:p>
          <a:p>
            <a:pPr marL="457200" indent="-457200">
              <a:buFont typeface="+mj-lt"/>
              <a:buAutoNum type="arabicPeriod"/>
              <a:defRPr/>
            </a:pPr>
            <a:r>
              <a:rPr lang="en-US" sz="2400" i="0" dirty="0">
                <a:solidFill>
                  <a:schemeClr val="bg1">
                    <a:lumMod val="65000"/>
                  </a:schemeClr>
                </a:solidFill>
                <a:latin typeface="Arial" pitchFamily="34" charset="0"/>
                <a:cs typeface="Arial" pitchFamily="34" charset="0"/>
              </a:rPr>
              <a:t>Observer</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srcRect/>
          <a:stretch>
            <a:fillRect/>
          </a:stretch>
        </p:blipFill>
        <p:spPr bwMode="auto">
          <a:xfrm>
            <a:off x="1600200" y="1000125"/>
            <a:ext cx="5881688" cy="5360988"/>
          </a:xfrm>
          <a:prstGeom prst="rect">
            <a:avLst/>
          </a:prstGeom>
          <a:noFill/>
          <a:ln w="9525">
            <a:noFill/>
            <a:miter lim="800000"/>
            <a:headEnd/>
            <a:tailEnd/>
          </a:ln>
        </p:spPr>
      </p:pic>
      <p:sp>
        <p:nvSpPr>
          <p:cNvPr id="22531" name="Rectangle 2"/>
          <p:cNvSpPr>
            <a:spLocks noChangeArrowheads="1"/>
          </p:cNvSpPr>
          <p:nvPr/>
        </p:nvSpPr>
        <p:spPr bwMode="auto">
          <a:xfrm>
            <a:off x="115888" y="0"/>
            <a:ext cx="8853487" cy="584200"/>
          </a:xfrm>
          <a:prstGeom prst="rect">
            <a:avLst/>
          </a:prstGeom>
          <a:noFill/>
          <a:ln w="9525">
            <a:noFill/>
            <a:miter lim="800000"/>
            <a:headEnd/>
            <a:tailEnd/>
          </a:ln>
        </p:spPr>
        <p:txBody>
          <a:bodyPr>
            <a:spAutoFit/>
          </a:bodyPr>
          <a:lstStyle/>
          <a:p>
            <a:pPr algn="ctr">
              <a:spcAft>
                <a:spcPts val="1800"/>
              </a:spcAft>
            </a:pPr>
            <a:r>
              <a:rPr lang="en-US" altLang="en-US" sz="3200" i="0">
                <a:latin typeface="Arial" pitchFamily="34" charset="0"/>
                <a:ea typeface="Angsana New" pitchFamily="18" charset="-34"/>
                <a:cs typeface="Arial" pitchFamily="34" charset="0"/>
              </a:rPr>
              <a:t>Projection of Lines</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830320" y="571320"/>
              <a:ext cx="5707440" cy="2293920"/>
            </p14:xfrm>
          </p:contentPart>
        </mc:Choice>
        <mc:Fallback xmlns="">
          <p:pic>
            <p:nvPicPr>
              <p:cNvPr id="2" name="Ink 1"/>
              <p:cNvPicPr/>
              <p:nvPr/>
            </p:nvPicPr>
            <p:blipFill>
              <a:blip r:embed="rId5"/>
              <a:stretch>
                <a:fillRect/>
              </a:stretch>
            </p:blipFill>
            <p:spPr>
              <a:xfrm>
                <a:off x="2827800" y="568440"/>
                <a:ext cx="5714640" cy="2301120"/>
              </a:xfrm>
              <a:prstGeom prst="rect">
                <a:avLst/>
              </a:prstGeom>
            </p:spPr>
          </p:pic>
        </mc:Fallback>
      </mc:AlternateContent>
    </p:spTree>
    <p:extLst>
      <p:ext uri="{BB962C8B-B14F-4D97-AF65-F5344CB8AC3E}">
        <p14:creationId xmlns:p14="http://schemas.microsoft.com/office/powerpoint/2010/main" val="102050737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1938" y="1125538"/>
            <a:ext cx="8707437" cy="3538537"/>
          </a:xfrm>
          <a:prstGeom prst="rect">
            <a:avLst/>
          </a:prstGeom>
          <a:noFill/>
        </p:spPr>
        <p:txBody>
          <a:bodyPr>
            <a:spAutoFit/>
          </a:bodyPr>
          <a:lstStyle/>
          <a:p>
            <a:pPr algn="just">
              <a:defRPr/>
            </a:pPr>
            <a:r>
              <a:rPr lang="en-US" sz="2800" i="0" dirty="0">
                <a:solidFill>
                  <a:srgbClr val="0000CC"/>
                </a:solidFill>
                <a:latin typeface="Arial" panose="020B0604020202020204" pitchFamily="34" charset="0"/>
                <a:ea typeface="Angsana New"/>
                <a:cs typeface="Arial" panose="020B0604020202020204" pitchFamily="34" charset="0"/>
              </a:rPr>
              <a:t>The problems of projections of lines can be divided into two categories</a:t>
            </a:r>
          </a:p>
          <a:p>
            <a:pPr algn="just">
              <a:defRPr/>
            </a:pPr>
            <a:endParaRPr lang="en-US" sz="2800" i="0" dirty="0">
              <a:latin typeface="Arial" panose="020B0604020202020204" pitchFamily="34" charset="0"/>
              <a:ea typeface="Angsana New"/>
              <a:cs typeface="Arial" panose="020B0604020202020204" pitchFamily="34" charset="0"/>
            </a:endParaRPr>
          </a:p>
          <a:p>
            <a:pPr marL="457200" indent="-457200" algn="just">
              <a:buFont typeface="+mj-lt"/>
              <a:buAutoNum type="arabicPeriod"/>
              <a:defRPr/>
            </a:pPr>
            <a:r>
              <a:rPr lang="en-US" sz="2800" i="0" dirty="0">
                <a:latin typeface="Arial" panose="020B0604020202020204" pitchFamily="34" charset="0"/>
                <a:ea typeface="Angsana New"/>
                <a:cs typeface="Arial" panose="020B0604020202020204" pitchFamily="34" charset="0"/>
              </a:rPr>
              <a:t>Lines parallel to one reference plane and inclined to the other at any angle between 0º to 90º</a:t>
            </a:r>
          </a:p>
          <a:p>
            <a:pPr marL="457200" indent="-457200" algn="just">
              <a:buFont typeface="+mj-lt"/>
              <a:buAutoNum type="arabicPeriod"/>
              <a:defRPr/>
            </a:pPr>
            <a:endParaRPr lang="en-US" sz="2800" i="0" dirty="0">
              <a:latin typeface="Arial" panose="020B0604020202020204" pitchFamily="34" charset="0"/>
              <a:ea typeface="Angsana New"/>
              <a:cs typeface="Arial" panose="020B0604020202020204" pitchFamily="34" charset="0"/>
            </a:endParaRPr>
          </a:p>
          <a:p>
            <a:pPr marL="457200" indent="-457200" algn="just">
              <a:buFont typeface="+mj-lt"/>
              <a:buAutoNum type="arabicPeriod"/>
              <a:defRPr/>
            </a:pPr>
            <a:r>
              <a:rPr lang="en-US" sz="2800" i="0" dirty="0">
                <a:latin typeface="Arial" panose="020B0604020202020204" pitchFamily="34" charset="0"/>
                <a:ea typeface="Angsana New"/>
                <a:cs typeface="Arial" panose="020B0604020202020204" pitchFamily="34" charset="0"/>
              </a:rPr>
              <a:t>Lines inclined to both reference planes at any angle other than 0º to 90º</a:t>
            </a:r>
          </a:p>
        </p:txBody>
      </p:sp>
      <p:sp>
        <p:nvSpPr>
          <p:cNvPr id="23555" name="Rectangle 2"/>
          <p:cNvSpPr>
            <a:spLocks noChangeArrowheads="1"/>
          </p:cNvSpPr>
          <p:nvPr/>
        </p:nvSpPr>
        <p:spPr bwMode="auto">
          <a:xfrm>
            <a:off x="115888" y="0"/>
            <a:ext cx="8853487" cy="584200"/>
          </a:xfrm>
          <a:prstGeom prst="rect">
            <a:avLst/>
          </a:prstGeom>
          <a:noFill/>
          <a:ln w="9525">
            <a:noFill/>
            <a:miter lim="800000"/>
            <a:headEnd/>
            <a:tailEnd/>
          </a:ln>
        </p:spPr>
        <p:txBody>
          <a:bodyPr>
            <a:spAutoFit/>
          </a:bodyPr>
          <a:lstStyle/>
          <a:p>
            <a:pPr algn="ctr">
              <a:spcAft>
                <a:spcPts val="1800"/>
              </a:spcAft>
            </a:pPr>
            <a:r>
              <a:rPr lang="en-US" altLang="en-US" sz="3200" i="0">
                <a:latin typeface="Arial" pitchFamily="34" charset="0"/>
                <a:ea typeface="Angsana New" pitchFamily="18" charset="-34"/>
                <a:cs typeface="Arial" pitchFamily="34" charset="0"/>
              </a:rPr>
              <a:t>Projection of Lines</a:t>
            </a:r>
          </a:p>
        </p:txBody>
      </p:sp>
    </p:spTree>
    <p:extLst>
      <p:ext uri="{BB962C8B-B14F-4D97-AF65-F5344CB8AC3E}">
        <p14:creationId xmlns:p14="http://schemas.microsoft.com/office/powerpoint/2010/main" val="95910287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33400" y="1358900"/>
            <a:ext cx="8321675" cy="1615827"/>
          </a:xfrm>
          <a:prstGeom prst="rect">
            <a:avLst/>
          </a:prstGeom>
          <a:noFill/>
          <a:ln w="9525">
            <a:noFill/>
            <a:miter lim="800000"/>
            <a:headEnd/>
            <a:tailEnd/>
          </a:ln>
        </p:spPr>
        <p:txBody>
          <a:bodyPr wrap="square">
            <a:spAutoFit/>
          </a:bodyPr>
          <a:lstStyle/>
          <a:p>
            <a:pPr algn="just">
              <a:spcAft>
                <a:spcPts val="1800"/>
              </a:spcAft>
            </a:pPr>
            <a:r>
              <a:rPr lang="en-US" altLang="en-US" sz="2800" b="1" i="0" dirty="0">
                <a:solidFill>
                  <a:srgbClr val="FF0000"/>
                </a:solidFill>
                <a:latin typeface="Times New Roman" pitchFamily="18" charset="0"/>
                <a:cs typeface="Times New Roman" pitchFamily="18" charset="0"/>
              </a:rPr>
              <a:t>Lines parallel to one reference plane and inclined to the other at any angle between 0º to 90º</a:t>
            </a:r>
          </a:p>
          <a:p>
            <a:pPr algn="just">
              <a:spcAft>
                <a:spcPts val="1800"/>
              </a:spcAft>
            </a:pPr>
            <a:endParaRPr lang="en-US" altLang="en-US" sz="2800" b="1" i="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8364945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71700" y="1892300"/>
            <a:ext cx="2339975" cy="1358900"/>
            <a:chOff x="695" y="1288"/>
            <a:chExt cx="1474" cy="856"/>
          </a:xfrm>
        </p:grpSpPr>
        <p:sp>
          <p:nvSpPr>
            <p:cNvPr id="1158" name="AutoShape 3"/>
            <p:cNvSpPr>
              <a:spLocks noChangeArrowheads="1"/>
            </p:cNvSpPr>
            <p:nvPr/>
          </p:nvSpPr>
          <p:spPr bwMode="auto">
            <a:xfrm rot="19742203" flipV="1">
              <a:off x="695" y="1288"/>
              <a:ext cx="1474" cy="811"/>
            </a:xfrm>
            <a:prstGeom prst="parallelogram">
              <a:avLst>
                <a:gd name="adj" fmla="val 60205"/>
              </a:avLst>
            </a:prstGeom>
            <a:solidFill>
              <a:srgbClr val="FFFFCC"/>
            </a:solidFill>
            <a:ln w="9525">
              <a:solidFill>
                <a:schemeClr val="tx1"/>
              </a:solidFill>
              <a:miter lim="800000"/>
              <a:headEnd/>
              <a:tailEnd/>
            </a:ln>
          </p:spPr>
          <p:txBody>
            <a:bodyPr wrap="none" anchor="ctr"/>
            <a:lstStyle/>
            <a:p>
              <a:endParaRPr lang="en-US" altLang="en-US"/>
            </a:p>
          </p:txBody>
        </p:sp>
        <p:graphicFrame>
          <p:nvGraphicFramePr>
            <p:cNvPr id="1027" name="Object 4"/>
            <p:cNvGraphicFramePr>
              <a:graphicFrameLocks noChangeAspect="1"/>
            </p:cNvGraphicFramePr>
            <p:nvPr/>
          </p:nvGraphicFramePr>
          <p:xfrm>
            <a:off x="1290" y="1988"/>
            <a:ext cx="324" cy="156"/>
          </p:xfrm>
          <a:graphic>
            <a:graphicData uri="http://schemas.openxmlformats.org/presentationml/2006/ole">
              <mc:AlternateContent xmlns:mc="http://schemas.openxmlformats.org/markup-compatibility/2006">
                <mc:Choice xmlns:v="urn:schemas-microsoft-com:vml" Requires="v">
                  <p:oleObj spid="_x0000_s3084" name="CorelDRAW" r:id="rId4" imgW="667512" imgH="320040" progId="">
                    <p:embed/>
                  </p:oleObj>
                </mc:Choice>
                <mc:Fallback>
                  <p:oleObj name="CorelDRAW" r:id="rId4" imgW="667512" imgH="320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0" y="1988"/>
                          <a:ext cx="32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5"/>
          <p:cNvGrpSpPr>
            <a:grpSpLocks/>
          </p:cNvGrpSpPr>
          <p:nvPr/>
        </p:nvGrpSpPr>
        <p:grpSpPr bwMode="auto">
          <a:xfrm>
            <a:off x="1824038" y="1616075"/>
            <a:ext cx="1743075" cy="1135063"/>
            <a:chOff x="476" y="1114"/>
            <a:chExt cx="1098" cy="715"/>
          </a:xfrm>
        </p:grpSpPr>
        <p:sp>
          <p:nvSpPr>
            <p:cNvPr id="1156" name="Text Box 6"/>
            <p:cNvSpPr txBox="1">
              <a:spLocks noChangeArrowheads="1"/>
            </p:cNvSpPr>
            <p:nvPr/>
          </p:nvSpPr>
          <p:spPr bwMode="auto">
            <a:xfrm>
              <a:off x="476" y="1656"/>
              <a:ext cx="185" cy="173"/>
            </a:xfrm>
            <a:prstGeom prst="rect">
              <a:avLst/>
            </a:prstGeom>
            <a:noFill/>
            <a:ln w="9525">
              <a:noFill/>
              <a:miter lim="800000"/>
              <a:headEnd/>
              <a:tailEnd/>
            </a:ln>
          </p:spPr>
          <p:txBody>
            <a:bodyPr wrap="none">
              <a:spAutoFit/>
            </a:bodyPr>
            <a:lstStyle/>
            <a:p>
              <a:r>
                <a:rPr lang="en-US" altLang="en-US" sz="1200"/>
                <a:t>X</a:t>
              </a:r>
            </a:p>
          </p:txBody>
        </p:sp>
        <p:sp>
          <p:nvSpPr>
            <p:cNvPr id="1157" name="Text Box 7"/>
            <p:cNvSpPr txBox="1">
              <a:spLocks noChangeArrowheads="1"/>
            </p:cNvSpPr>
            <p:nvPr/>
          </p:nvSpPr>
          <p:spPr bwMode="auto">
            <a:xfrm>
              <a:off x="1389" y="1114"/>
              <a:ext cx="185" cy="173"/>
            </a:xfrm>
            <a:prstGeom prst="rect">
              <a:avLst/>
            </a:prstGeom>
            <a:noFill/>
            <a:ln w="9525">
              <a:noFill/>
              <a:miter lim="800000"/>
              <a:headEnd/>
              <a:tailEnd/>
            </a:ln>
          </p:spPr>
          <p:txBody>
            <a:bodyPr wrap="none">
              <a:spAutoFit/>
            </a:bodyPr>
            <a:lstStyle/>
            <a:p>
              <a:r>
                <a:rPr lang="en-US" altLang="en-US" sz="1200"/>
                <a:t>Y</a:t>
              </a:r>
            </a:p>
          </p:txBody>
        </p:sp>
      </p:grpSp>
      <p:grpSp>
        <p:nvGrpSpPr>
          <p:cNvPr id="4" name="Group 8"/>
          <p:cNvGrpSpPr>
            <a:grpSpLocks/>
          </p:cNvGrpSpPr>
          <p:nvPr/>
        </p:nvGrpSpPr>
        <p:grpSpPr bwMode="auto">
          <a:xfrm>
            <a:off x="1943100" y="228600"/>
            <a:ext cx="1401763" cy="2339975"/>
            <a:chOff x="551" y="240"/>
            <a:chExt cx="883" cy="1474"/>
          </a:xfrm>
        </p:grpSpPr>
        <p:sp>
          <p:nvSpPr>
            <p:cNvPr id="1154" name="AutoShape 9"/>
            <p:cNvSpPr>
              <a:spLocks noChangeArrowheads="1"/>
            </p:cNvSpPr>
            <p:nvPr/>
          </p:nvSpPr>
          <p:spPr bwMode="auto">
            <a:xfrm rot="5400000" flipV="1">
              <a:off x="280" y="560"/>
              <a:ext cx="1474" cy="834"/>
            </a:xfrm>
            <a:prstGeom prst="parallelogram">
              <a:avLst>
                <a:gd name="adj" fmla="val 58545"/>
              </a:avLst>
            </a:prstGeom>
            <a:solidFill>
              <a:srgbClr val="CCECFF"/>
            </a:solidFill>
            <a:ln w="9525">
              <a:solidFill>
                <a:schemeClr val="tx1"/>
              </a:solidFill>
              <a:miter lim="800000"/>
              <a:headEnd/>
              <a:tailEnd/>
            </a:ln>
          </p:spPr>
          <p:txBody>
            <a:bodyPr wrap="none" anchor="ctr"/>
            <a:lstStyle/>
            <a:p>
              <a:endParaRPr lang="en-US" altLang="en-US"/>
            </a:p>
          </p:txBody>
        </p:sp>
        <p:sp>
          <p:nvSpPr>
            <p:cNvPr id="1155" name="Text Box 10"/>
            <p:cNvSpPr txBox="1">
              <a:spLocks noChangeArrowheads="1"/>
            </p:cNvSpPr>
            <p:nvPr/>
          </p:nvSpPr>
          <p:spPr bwMode="auto">
            <a:xfrm rot="-1716384">
              <a:off x="551" y="631"/>
              <a:ext cx="364" cy="231"/>
            </a:xfrm>
            <a:prstGeom prst="rect">
              <a:avLst/>
            </a:prstGeom>
            <a:noFill/>
            <a:ln w="9525">
              <a:noFill/>
              <a:miter lim="800000"/>
              <a:headEnd/>
              <a:tailEnd/>
            </a:ln>
          </p:spPr>
          <p:txBody>
            <a:bodyPr wrap="none">
              <a:spAutoFit/>
            </a:bodyPr>
            <a:lstStyle/>
            <a:p>
              <a:r>
                <a:rPr lang="en-US" altLang="en-US"/>
                <a:t>V.P.</a:t>
              </a:r>
            </a:p>
          </p:txBody>
        </p:sp>
      </p:grpSp>
      <p:sp>
        <p:nvSpPr>
          <p:cNvPr id="187403" name="Line 11"/>
          <p:cNvSpPr>
            <a:spLocks noChangeShapeType="1"/>
          </p:cNvSpPr>
          <p:nvPr/>
        </p:nvSpPr>
        <p:spPr bwMode="auto">
          <a:xfrm>
            <a:off x="3543300" y="304800"/>
            <a:ext cx="0" cy="396875"/>
          </a:xfrm>
          <a:prstGeom prst="line">
            <a:avLst/>
          </a:prstGeom>
          <a:noFill/>
          <a:ln w="9525">
            <a:solidFill>
              <a:schemeClr val="tx1"/>
            </a:solidFill>
            <a:round/>
            <a:headEnd/>
            <a:tailEnd type="triangle" w="med" len="med"/>
          </a:ln>
        </p:spPr>
        <p:txBody>
          <a:bodyPr/>
          <a:lstStyle/>
          <a:p>
            <a:endParaRPr lang="en-US"/>
          </a:p>
        </p:txBody>
      </p:sp>
      <p:sp>
        <p:nvSpPr>
          <p:cNvPr id="187404" name="Line 12"/>
          <p:cNvSpPr>
            <a:spLocks noChangeShapeType="1"/>
          </p:cNvSpPr>
          <p:nvPr/>
        </p:nvSpPr>
        <p:spPr bwMode="auto">
          <a:xfrm flipH="1" flipV="1">
            <a:off x="4006850" y="2019300"/>
            <a:ext cx="398463" cy="198438"/>
          </a:xfrm>
          <a:prstGeom prst="line">
            <a:avLst/>
          </a:prstGeom>
          <a:noFill/>
          <a:ln w="9525">
            <a:solidFill>
              <a:schemeClr val="tx1"/>
            </a:solidFill>
            <a:round/>
            <a:headEnd/>
            <a:tailEnd type="triangle" w="med" len="med"/>
          </a:ln>
        </p:spPr>
        <p:txBody>
          <a:bodyPr/>
          <a:lstStyle/>
          <a:p>
            <a:endParaRPr lang="en-US"/>
          </a:p>
        </p:txBody>
      </p:sp>
      <p:grpSp>
        <p:nvGrpSpPr>
          <p:cNvPr id="5" name="Group 13"/>
          <p:cNvGrpSpPr>
            <a:grpSpLocks/>
          </p:cNvGrpSpPr>
          <p:nvPr/>
        </p:nvGrpSpPr>
        <p:grpSpPr bwMode="auto">
          <a:xfrm>
            <a:off x="1801813" y="3524250"/>
            <a:ext cx="2693987" cy="3028950"/>
            <a:chOff x="2296" y="96"/>
            <a:chExt cx="1697" cy="1908"/>
          </a:xfrm>
        </p:grpSpPr>
        <p:sp>
          <p:nvSpPr>
            <p:cNvPr id="1148" name="AutoShape 14"/>
            <p:cNvSpPr>
              <a:spLocks noChangeArrowheads="1"/>
            </p:cNvSpPr>
            <p:nvPr/>
          </p:nvSpPr>
          <p:spPr bwMode="auto">
            <a:xfrm rot="19742203" flipV="1">
              <a:off x="2519" y="1148"/>
              <a:ext cx="1474" cy="811"/>
            </a:xfrm>
            <a:prstGeom prst="parallelogram">
              <a:avLst>
                <a:gd name="adj" fmla="val 60205"/>
              </a:avLst>
            </a:prstGeom>
            <a:solidFill>
              <a:srgbClr val="FFFFCC"/>
            </a:solidFill>
            <a:ln w="9525">
              <a:solidFill>
                <a:schemeClr val="tx1"/>
              </a:solidFill>
              <a:miter lim="800000"/>
              <a:headEnd/>
              <a:tailEnd/>
            </a:ln>
          </p:spPr>
          <p:txBody>
            <a:bodyPr wrap="none" anchor="ctr"/>
            <a:lstStyle/>
            <a:p>
              <a:endParaRPr lang="en-US" altLang="en-US"/>
            </a:p>
          </p:txBody>
        </p:sp>
        <p:graphicFrame>
          <p:nvGraphicFramePr>
            <p:cNvPr id="1026" name="Object 15"/>
            <p:cNvGraphicFramePr>
              <a:graphicFrameLocks noChangeAspect="1"/>
            </p:cNvGraphicFramePr>
            <p:nvPr/>
          </p:nvGraphicFramePr>
          <p:xfrm>
            <a:off x="3118" y="1848"/>
            <a:ext cx="324" cy="156"/>
          </p:xfrm>
          <a:graphic>
            <a:graphicData uri="http://schemas.openxmlformats.org/presentationml/2006/ole">
              <mc:AlternateContent xmlns:mc="http://schemas.openxmlformats.org/markup-compatibility/2006">
                <mc:Choice xmlns:v="urn:schemas-microsoft-com:vml" Requires="v">
                  <p:oleObj spid="_x0000_s3085" name="CorelDRAW" r:id="rId6" imgW="667512" imgH="320040" progId="">
                    <p:embed/>
                  </p:oleObj>
                </mc:Choice>
                <mc:Fallback>
                  <p:oleObj name="CorelDRAW" r:id="rId6" imgW="667512" imgH="320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 y="1848"/>
                          <a:ext cx="32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16"/>
            <p:cNvGrpSpPr>
              <a:grpSpLocks/>
            </p:cNvGrpSpPr>
            <p:nvPr/>
          </p:nvGrpSpPr>
          <p:grpSpPr bwMode="auto">
            <a:xfrm>
              <a:off x="2296" y="964"/>
              <a:ext cx="1098" cy="735"/>
              <a:chOff x="2300" y="954"/>
              <a:chExt cx="1098" cy="735"/>
            </a:xfrm>
          </p:grpSpPr>
          <p:sp>
            <p:nvSpPr>
              <p:cNvPr id="1152" name="Text Box 17"/>
              <p:cNvSpPr txBox="1">
                <a:spLocks noChangeArrowheads="1"/>
              </p:cNvSpPr>
              <p:nvPr/>
            </p:nvSpPr>
            <p:spPr bwMode="auto">
              <a:xfrm>
                <a:off x="2300" y="1516"/>
                <a:ext cx="185" cy="173"/>
              </a:xfrm>
              <a:prstGeom prst="rect">
                <a:avLst/>
              </a:prstGeom>
              <a:noFill/>
              <a:ln w="9525">
                <a:noFill/>
                <a:miter lim="800000"/>
                <a:headEnd/>
                <a:tailEnd/>
              </a:ln>
            </p:spPr>
            <p:txBody>
              <a:bodyPr wrap="none">
                <a:spAutoFit/>
              </a:bodyPr>
              <a:lstStyle/>
              <a:p>
                <a:r>
                  <a:rPr lang="en-US" altLang="en-US" sz="1200"/>
                  <a:t>X</a:t>
                </a:r>
              </a:p>
            </p:txBody>
          </p:sp>
          <p:sp>
            <p:nvSpPr>
              <p:cNvPr id="1153" name="Text Box 18"/>
              <p:cNvSpPr txBox="1">
                <a:spLocks noChangeArrowheads="1"/>
              </p:cNvSpPr>
              <p:nvPr/>
            </p:nvSpPr>
            <p:spPr bwMode="auto">
              <a:xfrm>
                <a:off x="3213" y="954"/>
                <a:ext cx="185" cy="173"/>
              </a:xfrm>
              <a:prstGeom prst="rect">
                <a:avLst/>
              </a:prstGeom>
              <a:noFill/>
              <a:ln w="9525">
                <a:noFill/>
                <a:miter lim="800000"/>
                <a:headEnd/>
                <a:tailEnd/>
              </a:ln>
            </p:spPr>
            <p:txBody>
              <a:bodyPr wrap="none">
                <a:spAutoFit/>
              </a:bodyPr>
              <a:lstStyle/>
              <a:p>
                <a:r>
                  <a:rPr lang="en-US" altLang="en-US" sz="1200"/>
                  <a:t>Y</a:t>
                </a:r>
              </a:p>
            </p:txBody>
          </p:sp>
        </p:grpSp>
        <p:sp>
          <p:nvSpPr>
            <p:cNvPr id="1150" name="AutoShape 19"/>
            <p:cNvSpPr>
              <a:spLocks noChangeArrowheads="1"/>
            </p:cNvSpPr>
            <p:nvPr/>
          </p:nvSpPr>
          <p:spPr bwMode="auto">
            <a:xfrm rot="5400000" flipV="1">
              <a:off x="2100" y="416"/>
              <a:ext cx="1474" cy="834"/>
            </a:xfrm>
            <a:prstGeom prst="parallelogram">
              <a:avLst>
                <a:gd name="adj" fmla="val 58545"/>
              </a:avLst>
            </a:prstGeom>
            <a:solidFill>
              <a:srgbClr val="CCECFF"/>
            </a:solidFill>
            <a:ln w="9525">
              <a:solidFill>
                <a:schemeClr val="tx1"/>
              </a:solidFill>
              <a:miter lim="800000"/>
              <a:headEnd/>
              <a:tailEnd/>
            </a:ln>
          </p:spPr>
          <p:txBody>
            <a:bodyPr wrap="none" anchor="ctr"/>
            <a:lstStyle/>
            <a:p>
              <a:endParaRPr lang="en-US" altLang="en-US"/>
            </a:p>
          </p:txBody>
        </p:sp>
        <p:sp>
          <p:nvSpPr>
            <p:cNvPr id="1151" name="Text Box 20"/>
            <p:cNvSpPr txBox="1">
              <a:spLocks noChangeArrowheads="1"/>
            </p:cNvSpPr>
            <p:nvPr/>
          </p:nvSpPr>
          <p:spPr bwMode="auto">
            <a:xfrm rot="-1716384">
              <a:off x="2356" y="475"/>
              <a:ext cx="364" cy="231"/>
            </a:xfrm>
            <a:prstGeom prst="rect">
              <a:avLst/>
            </a:prstGeom>
            <a:noFill/>
            <a:ln w="9525">
              <a:noFill/>
              <a:miter lim="800000"/>
              <a:headEnd/>
              <a:tailEnd/>
            </a:ln>
          </p:spPr>
          <p:txBody>
            <a:bodyPr wrap="none">
              <a:spAutoFit/>
            </a:bodyPr>
            <a:lstStyle/>
            <a:p>
              <a:r>
                <a:rPr lang="en-US" altLang="en-US"/>
                <a:t>V.P.</a:t>
              </a:r>
            </a:p>
          </p:txBody>
        </p:sp>
      </p:grpSp>
      <p:grpSp>
        <p:nvGrpSpPr>
          <p:cNvPr id="7" name="Group 21"/>
          <p:cNvGrpSpPr>
            <a:grpSpLocks/>
          </p:cNvGrpSpPr>
          <p:nvPr/>
        </p:nvGrpSpPr>
        <p:grpSpPr bwMode="auto">
          <a:xfrm>
            <a:off x="3130550" y="4652963"/>
            <a:ext cx="695325" cy="1455737"/>
            <a:chOff x="3133" y="807"/>
            <a:chExt cx="438" cy="917"/>
          </a:xfrm>
        </p:grpSpPr>
        <p:sp>
          <p:nvSpPr>
            <p:cNvPr id="1144" name="Line 22"/>
            <p:cNvSpPr>
              <a:spLocks noChangeShapeType="1"/>
            </p:cNvSpPr>
            <p:nvPr/>
          </p:nvSpPr>
          <p:spPr bwMode="auto">
            <a:xfrm>
              <a:off x="3133" y="1056"/>
              <a:ext cx="0" cy="668"/>
            </a:xfrm>
            <a:prstGeom prst="line">
              <a:avLst/>
            </a:prstGeom>
            <a:noFill/>
            <a:ln w="9525">
              <a:solidFill>
                <a:schemeClr val="bg2"/>
              </a:solidFill>
              <a:round/>
              <a:headEnd/>
              <a:tailEnd/>
            </a:ln>
          </p:spPr>
          <p:txBody>
            <a:bodyPr/>
            <a:lstStyle/>
            <a:p>
              <a:endParaRPr lang="en-US"/>
            </a:p>
          </p:txBody>
        </p:sp>
        <p:sp>
          <p:nvSpPr>
            <p:cNvPr id="1145" name="Line 23"/>
            <p:cNvSpPr>
              <a:spLocks noChangeShapeType="1"/>
            </p:cNvSpPr>
            <p:nvPr/>
          </p:nvSpPr>
          <p:spPr bwMode="auto">
            <a:xfrm>
              <a:off x="3571" y="807"/>
              <a:ext cx="0" cy="625"/>
            </a:xfrm>
            <a:prstGeom prst="line">
              <a:avLst/>
            </a:prstGeom>
            <a:noFill/>
            <a:ln w="9525">
              <a:solidFill>
                <a:schemeClr val="bg2"/>
              </a:solidFill>
              <a:round/>
              <a:headEnd/>
              <a:tailEnd/>
            </a:ln>
          </p:spPr>
          <p:txBody>
            <a:bodyPr/>
            <a:lstStyle/>
            <a:p>
              <a:endParaRPr lang="en-US"/>
            </a:p>
          </p:txBody>
        </p:sp>
        <p:sp>
          <p:nvSpPr>
            <p:cNvPr id="1146" name="Line 24"/>
            <p:cNvSpPr>
              <a:spLocks noChangeShapeType="1"/>
            </p:cNvSpPr>
            <p:nvPr/>
          </p:nvSpPr>
          <p:spPr bwMode="auto">
            <a:xfrm>
              <a:off x="3133" y="1200"/>
              <a:ext cx="0" cy="83"/>
            </a:xfrm>
            <a:prstGeom prst="line">
              <a:avLst/>
            </a:prstGeom>
            <a:noFill/>
            <a:ln w="9525">
              <a:solidFill>
                <a:schemeClr val="tx1"/>
              </a:solidFill>
              <a:round/>
              <a:headEnd/>
              <a:tailEnd type="triangle" w="med" len="med"/>
            </a:ln>
          </p:spPr>
          <p:txBody>
            <a:bodyPr/>
            <a:lstStyle/>
            <a:p>
              <a:endParaRPr lang="en-US"/>
            </a:p>
          </p:txBody>
        </p:sp>
        <p:sp>
          <p:nvSpPr>
            <p:cNvPr id="1147" name="Line 25"/>
            <p:cNvSpPr>
              <a:spLocks noChangeShapeType="1"/>
            </p:cNvSpPr>
            <p:nvPr/>
          </p:nvSpPr>
          <p:spPr bwMode="auto">
            <a:xfrm>
              <a:off x="3571" y="974"/>
              <a:ext cx="0" cy="125"/>
            </a:xfrm>
            <a:prstGeom prst="line">
              <a:avLst/>
            </a:prstGeom>
            <a:noFill/>
            <a:ln w="9525">
              <a:solidFill>
                <a:schemeClr val="tx1"/>
              </a:solidFill>
              <a:round/>
              <a:headEnd/>
              <a:tailEnd type="triangle" w="med" len="med"/>
            </a:ln>
          </p:spPr>
          <p:txBody>
            <a:bodyPr/>
            <a:lstStyle/>
            <a:p>
              <a:endParaRPr lang="en-US"/>
            </a:p>
          </p:txBody>
        </p:sp>
      </p:grpSp>
      <p:sp>
        <p:nvSpPr>
          <p:cNvPr id="187418" name="Line 26"/>
          <p:cNvSpPr>
            <a:spLocks noChangeShapeType="1"/>
          </p:cNvSpPr>
          <p:nvPr/>
        </p:nvSpPr>
        <p:spPr bwMode="auto">
          <a:xfrm>
            <a:off x="3527425" y="3857625"/>
            <a:ext cx="0" cy="396875"/>
          </a:xfrm>
          <a:prstGeom prst="line">
            <a:avLst/>
          </a:prstGeom>
          <a:noFill/>
          <a:ln w="9525">
            <a:solidFill>
              <a:schemeClr val="tx1"/>
            </a:solidFill>
            <a:round/>
            <a:headEnd/>
            <a:tailEnd type="triangle" w="med" len="med"/>
          </a:ln>
        </p:spPr>
        <p:txBody>
          <a:bodyPr/>
          <a:lstStyle/>
          <a:p>
            <a:endParaRPr lang="en-US"/>
          </a:p>
        </p:txBody>
      </p:sp>
      <p:grpSp>
        <p:nvGrpSpPr>
          <p:cNvPr id="8" name="Group 27"/>
          <p:cNvGrpSpPr>
            <a:grpSpLocks/>
          </p:cNvGrpSpPr>
          <p:nvPr/>
        </p:nvGrpSpPr>
        <p:grpSpPr bwMode="auto">
          <a:xfrm>
            <a:off x="2287588" y="5257800"/>
            <a:ext cx="1522412" cy="796925"/>
            <a:chOff x="2633" y="1202"/>
            <a:chExt cx="959" cy="502"/>
          </a:xfrm>
        </p:grpSpPr>
        <p:sp>
          <p:nvSpPr>
            <p:cNvPr id="1142" name="Line 28"/>
            <p:cNvSpPr>
              <a:spLocks noChangeShapeType="1"/>
            </p:cNvSpPr>
            <p:nvPr/>
          </p:nvSpPr>
          <p:spPr bwMode="auto">
            <a:xfrm>
              <a:off x="2633" y="1454"/>
              <a:ext cx="500" cy="250"/>
            </a:xfrm>
            <a:prstGeom prst="line">
              <a:avLst/>
            </a:prstGeom>
            <a:noFill/>
            <a:ln w="9525">
              <a:solidFill>
                <a:schemeClr val="bg2"/>
              </a:solidFill>
              <a:round/>
              <a:headEnd/>
              <a:tailEnd/>
            </a:ln>
          </p:spPr>
          <p:txBody>
            <a:bodyPr/>
            <a:lstStyle/>
            <a:p>
              <a:endParaRPr lang="en-US"/>
            </a:p>
          </p:txBody>
        </p:sp>
        <p:sp>
          <p:nvSpPr>
            <p:cNvPr id="1143" name="Line 29"/>
            <p:cNvSpPr>
              <a:spLocks noChangeShapeType="1"/>
            </p:cNvSpPr>
            <p:nvPr/>
          </p:nvSpPr>
          <p:spPr bwMode="auto">
            <a:xfrm rot="331653">
              <a:off x="3060" y="1202"/>
              <a:ext cx="532" cy="204"/>
            </a:xfrm>
            <a:prstGeom prst="line">
              <a:avLst/>
            </a:prstGeom>
            <a:noFill/>
            <a:ln w="9525">
              <a:solidFill>
                <a:schemeClr val="bg2"/>
              </a:solidFill>
              <a:round/>
              <a:headEnd/>
              <a:tailEnd/>
            </a:ln>
          </p:spPr>
          <p:txBody>
            <a:bodyPr/>
            <a:lstStyle/>
            <a:p>
              <a:endParaRPr lang="en-US"/>
            </a:p>
          </p:txBody>
        </p:sp>
      </p:grpSp>
      <p:grpSp>
        <p:nvGrpSpPr>
          <p:cNvPr id="9" name="Group 30"/>
          <p:cNvGrpSpPr>
            <a:grpSpLocks/>
          </p:cNvGrpSpPr>
          <p:nvPr/>
        </p:nvGrpSpPr>
        <p:grpSpPr bwMode="auto">
          <a:xfrm>
            <a:off x="2336800" y="4387850"/>
            <a:ext cx="698500" cy="1282700"/>
            <a:chOff x="2633" y="640"/>
            <a:chExt cx="440" cy="808"/>
          </a:xfrm>
        </p:grpSpPr>
        <p:sp>
          <p:nvSpPr>
            <p:cNvPr id="1140" name="Line 31"/>
            <p:cNvSpPr>
              <a:spLocks noChangeShapeType="1"/>
            </p:cNvSpPr>
            <p:nvPr/>
          </p:nvSpPr>
          <p:spPr bwMode="auto">
            <a:xfrm>
              <a:off x="3073" y="640"/>
              <a:ext cx="0" cy="542"/>
            </a:xfrm>
            <a:prstGeom prst="line">
              <a:avLst/>
            </a:prstGeom>
            <a:noFill/>
            <a:ln w="9525">
              <a:solidFill>
                <a:schemeClr val="bg2"/>
              </a:solidFill>
              <a:round/>
              <a:headEnd/>
              <a:tailEnd/>
            </a:ln>
          </p:spPr>
          <p:txBody>
            <a:bodyPr/>
            <a:lstStyle/>
            <a:p>
              <a:endParaRPr lang="en-US"/>
            </a:p>
          </p:txBody>
        </p:sp>
        <p:sp>
          <p:nvSpPr>
            <p:cNvPr id="1141" name="Line 32"/>
            <p:cNvSpPr>
              <a:spLocks noChangeShapeType="1"/>
            </p:cNvSpPr>
            <p:nvPr/>
          </p:nvSpPr>
          <p:spPr bwMode="auto">
            <a:xfrm>
              <a:off x="2633" y="864"/>
              <a:ext cx="0" cy="584"/>
            </a:xfrm>
            <a:prstGeom prst="line">
              <a:avLst/>
            </a:prstGeom>
            <a:noFill/>
            <a:ln w="9525">
              <a:solidFill>
                <a:schemeClr val="bg2"/>
              </a:solidFill>
              <a:round/>
              <a:headEnd/>
              <a:tailEnd/>
            </a:ln>
          </p:spPr>
          <p:txBody>
            <a:bodyPr/>
            <a:lstStyle/>
            <a:p>
              <a:endParaRPr lang="en-US"/>
            </a:p>
          </p:txBody>
        </p:sp>
      </p:grpSp>
      <p:grpSp>
        <p:nvGrpSpPr>
          <p:cNvPr id="10" name="Group 33"/>
          <p:cNvGrpSpPr>
            <a:grpSpLocks/>
          </p:cNvGrpSpPr>
          <p:nvPr/>
        </p:nvGrpSpPr>
        <p:grpSpPr bwMode="auto">
          <a:xfrm>
            <a:off x="2106613" y="4178300"/>
            <a:ext cx="1149350" cy="738188"/>
            <a:chOff x="2488" y="508"/>
            <a:chExt cx="724" cy="465"/>
          </a:xfrm>
        </p:grpSpPr>
        <p:sp>
          <p:nvSpPr>
            <p:cNvPr id="1138" name="Text Box 34"/>
            <p:cNvSpPr txBox="1">
              <a:spLocks noChangeArrowheads="1"/>
            </p:cNvSpPr>
            <p:nvPr/>
          </p:nvSpPr>
          <p:spPr bwMode="auto">
            <a:xfrm>
              <a:off x="3016" y="508"/>
              <a:ext cx="196" cy="173"/>
            </a:xfrm>
            <a:prstGeom prst="rect">
              <a:avLst/>
            </a:prstGeom>
            <a:noFill/>
            <a:ln w="9525">
              <a:noFill/>
              <a:miter lim="800000"/>
              <a:headEnd/>
              <a:tailEnd/>
            </a:ln>
          </p:spPr>
          <p:txBody>
            <a:bodyPr wrap="none">
              <a:spAutoFit/>
            </a:bodyPr>
            <a:lstStyle/>
            <a:p>
              <a:r>
                <a:rPr lang="en-US" altLang="en-US" sz="1200"/>
                <a:t>b’</a:t>
              </a:r>
            </a:p>
          </p:txBody>
        </p:sp>
        <p:sp>
          <p:nvSpPr>
            <p:cNvPr id="1139" name="Text Box 35"/>
            <p:cNvSpPr txBox="1">
              <a:spLocks noChangeArrowheads="1"/>
            </p:cNvSpPr>
            <p:nvPr/>
          </p:nvSpPr>
          <p:spPr bwMode="auto">
            <a:xfrm>
              <a:off x="2488" y="800"/>
              <a:ext cx="191" cy="173"/>
            </a:xfrm>
            <a:prstGeom prst="rect">
              <a:avLst/>
            </a:prstGeom>
            <a:noFill/>
            <a:ln w="9525">
              <a:noFill/>
              <a:miter lim="800000"/>
              <a:headEnd/>
              <a:tailEnd/>
            </a:ln>
          </p:spPr>
          <p:txBody>
            <a:bodyPr wrap="none">
              <a:spAutoFit/>
            </a:bodyPr>
            <a:lstStyle/>
            <a:p>
              <a:r>
                <a:rPr lang="en-US" altLang="en-US" sz="1200"/>
                <a:t>a’</a:t>
              </a:r>
            </a:p>
          </p:txBody>
        </p:sp>
      </p:grpSp>
      <p:grpSp>
        <p:nvGrpSpPr>
          <p:cNvPr id="11" name="Group 36"/>
          <p:cNvGrpSpPr>
            <a:grpSpLocks/>
          </p:cNvGrpSpPr>
          <p:nvPr/>
        </p:nvGrpSpPr>
        <p:grpSpPr bwMode="auto">
          <a:xfrm>
            <a:off x="2919413" y="5468938"/>
            <a:ext cx="1128712" cy="779462"/>
            <a:chOff x="704" y="2709"/>
            <a:chExt cx="711" cy="491"/>
          </a:xfrm>
        </p:grpSpPr>
        <p:sp>
          <p:nvSpPr>
            <p:cNvPr id="1136" name="Text Box 37"/>
            <p:cNvSpPr txBox="1">
              <a:spLocks noChangeArrowheads="1"/>
            </p:cNvSpPr>
            <p:nvPr/>
          </p:nvSpPr>
          <p:spPr bwMode="auto">
            <a:xfrm>
              <a:off x="1251" y="2709"/>
              <a:ext cx="164" cy="173"/>
            </a:xfrm>
            <a:prstGeom prst="rect">
              <a:avLst/>
            </a:prstGeom>
            <a:noFill/>
            <a:ln w="9525">
              <a:noFill/>
              <a:miter lim="800000"/>
              <a:headEnd/>
              <a:tailEnd/>
            </a:ln>
          </p:spPr>
          <p:txBody>
            <a:bodyPr wrap="none">
              <a:spAutoFit/>
            </a:bodyPr>
            <a:lstStyle/>
            <a:p>
              <a:r>
                <a:rPr lang="en-US" altLang="en-US" sz="1200"/>
                <a:t>b</a:t>
              </a:r>
            </a:p>
          </p:txBody>
        </p:sp>
        <p:sp>
          <p:nvSpPr>
            <p:cNvPr id="1137" name="Text Box 38"/>
            <p:cNvSpPr txBox="1">
              <a:spLocks noChangeArrowheads="1"/>
            </p:cNvSpPr>
            <p:nvPr/>
          </p:nvSpPr>
          <p:spPr bwMode="auto">
            <a:xfrm>
              <a:off x="704" y="3027"/>
              <a:ext cx="159" cy="173"/>
            </a:xfrm>
            <a:prstGeom prst="rect">
              <a:avLst/>
            </a:prstGeom>
            <a:noFill/>
            <a:ln w="9525">
              <a:noFill/>
              <a:miter lim="800000"/>
              <a:headEnd/>
              <a:tailEnd/>
            </a:ln>
          </p:spPr>
          <p:txBody>
            <a:bodyPr wrap="none">
              <a:spAutoFit/>
            </a:bodyPr>
            <a:lstStyle/>
            <a:p>
              <a:r>
                <a:rPr lang="en-US" altLang="en-US" sz="1200"/>
                <a:t>a</a:t>
              </a:r>
            </a:p>
          </p:txBody>
        </p:sp>
      </p:grpSp>
      <p:sp>
        <p:nvSpPr>
          <p:cNvPr id="187431" name="Line 39"/>
          <p:cNvSpPr>
            <a:spLocks noChangeShapeType="1"/>
          </p:cNvSpPr>
          <p:nvPr/>
        </p:nvSpPr>
        <p:spPr bwMode="auto">
          <a:xfrm flipH="1" flipV="1">
            <a:off x="3990975" y="5314950"/>
            <a:ext cx="398463" cy="198438"/>
          </a:xfrm>
          <a:prstGeom prst="line">
            <a:avLst/>
          </a:prstGeom>
          <a:noFill/>
          <a:ln w="9525">
            <a:solidFill>
              <a:schemeClr val="tx1"/>
            </a:solidFill>
            <a:round/>
            <a:headEnd/>
            <a:tailEnd type="triangle" w="med" len="med"/>
          </a:ln>
        </p:spPr>
        <p:txBody>
          <a:bodyPr/>
          <a:lstStyle/>
          <a:p>
            <a:endParaRPr lang="en-US"/>
          </a:p>
        </p:txBody>
      </p:sp>
      <p:sp>
        <p:nvSpPr>
          <p:cNvPr id="187432" name="Text Box 40"/>
          <p:cNvSpPr txBox="1">
            <a:spLocks noChangeArrowheads="1"/>
          </p:cNvSpPr>
          <p:nvPr/>
        </p:nvSpPr>
        <p:spPr bwMode="auto">
          <a:xfrm rot="-1705603">
            <a:off x="2436813" y="4311650"/>
            <a:ext cx="463550" cy="274638"/>
          </a:xfrm>
          <a:prstGeom prst="rect">
            <a:avLst/>
          </a:prstGeom>
          <a:noFill/>
          <a:ln w="9525">
            <a:noFill/>
            <a:miter lim="800000"/>
            <a:headEnd/>
            <a:tailEnd/>
          </a:ln>
        </p:spPr>
        <p:txBody>
          <a:bodyPr wrap="none">
            <a:spAutoFit/>
          </a:bodyPr>
          <a:lstStyle/>
          <a:p>
            <a:r>
              <a:rPr lang="en-US" altLang="en-US" sz="1200"/>
              <a:t>F.V.</a:t>
            </a:r>
          </a:p>
        </p:txBody>
      </p:sp>
      <p:sp>
        <p:nvSpPr>
          <p:cNvPr id="187433" name="Line 41"/>
          <p:cNvSpPr>
            <a:spLocks noChangeShapeType="1"/>
          </p:cNvSpPr>
          <p:nvPr/>
        </p:nvSpPr>
        <p:spPr bwMode="auto">
          <a:xfrm rot="344722" flipV="1">
            <a:off x="3148013" y="5595938"/>
            <a:ext cx="661987" cy="530225"/>
          </a:xfrm>
          <a:prstGeom prst="line">
            <a:avLst/>
          </a:prstGeom>
          <a:noFill/>
          <a:ln w="28575">
            <a:solidFill>
              <a:schemeClr val="tx1"/>
            </a:solidFill>
            <a:round/>
            <a:headEnd/>
            <a:tailEnd/>
          </a:ln>
        </p:spPr>
        <p:txBody>
          <a:bodyPr/>
          <a:lstStyle/>
          <a:p>
            <a:endParaRPr lang="en-US"/>
          </a:p>
        </p:txBody>
      </p:sp>
      <p:sp>
        <p:nvSpPr>
          <p:cNvPr id="187434" name="Text Box 42"/>
          <p:cNvSpPr txBox="1">
            <a:spLocks noChangeArrowheads="1"/>
          </p:cNvSpPr>
          <p:nvPr/>
        </p:nvSpPr>
        <p:spPr bwMode="auto">
          <a:xfrm rot="-2376151">
            <a:off x="3392488" y="5788025"/>
            <a:ext cx="471487" cy="274638"/>
          </a:xfrm>
          <a:prstGeom prst="rect">
            <a:avLst/>
          </a:prstGeom>
          <a:noFill/>
          <a:ln w="9525">
            <a:noFill/>
            <a:miter lim="800000"/>
            <a:headEnd/>
            <a:tailEnd/>
          </a:ln>
        </p:spPr>
        <p:txBody>
          <a:bodyPr wrap="none">
            <a:spAutoFit/>
          </a:bodyPr>
          <a:lstStyle/>
          <a:p>
            <a:r>
              <a:rPr lang="en-US" altLang="en-US" sz="1200"/>
              <a:t>T.V.</a:t>
            </a:r>
          </a:p>
        </p:txBody>
      </p:sp>
      <p:sp>
        <p:nvSpPr>
          <p:cNvPr id="187435" name="Line 43"/>
          <p:cNvSpPr>
            <a:spLocks noChangeShapeType="1"/>
          </p:cNvSpPr>
          <p:nvPr/>
        </p:nvSpPr>
        <p:spPr bwMode="auto">
          <a:xfrm>
            <a:off x="3506788" y="946150"/>
            <a:ext cx="0" cy="1035050"/>
          </a:xfrm>
          <a:prstGeom prst="line">
            <a:avLst/>
          </a:prstGeom>
          <a:noFill/>
          <a:ln w="28575">
            <a:solidFill>
              <a:srgbClr val="FF3300"/>
            </a:solidFill>
            <a:round/>
            <a:headEnd/>
            <a:tailEnd/>
          </a:ln>
        </p:spPr>
        <p:txBody>
          <a:bodyPr/>
          <a:lstStyle/>
          <a:p>
            <a:endParaRPr lang="en-US"/>
          </a:p>
        </p:txBody>
      </p:sp>
      <p:sp>
        <p:nvSpPr>
          <p:cNvPr id="187436" name="Line 44"/>
          <p:cNvSpPr>
            <a:spLocks noChangeShapeType="1"/>
          </p:cNvSpPr>
          <p:nvPr/>
        </p:nvSpPr>
        <p:spPr bwMode="auto">
          <a:xfrm>
            <a:off x="2854325" y="628650"/>
            <a:ext cx="0" cy="1047750"/>
          </a:xfrm>
          <a:prstGeom prst="line">
            <a:avLst/>
          </a:prstGeom>
          <a:noFill/>
          <a:ln w="28575">
            <a:solidFill>
              <a:schemeClr val="tx1"/>
            </a:solidFill>
            <a:round/>
            <a:headEnd/>
            <a:tailEnd/>
          </a:ln>
        </p:spPr>
        <p:txBody>
          <a:bodyPr/>
          <a:lstStyle/>
          <a:p>
            <a:endParaRPr lang="en-US"/>
          </a:p>
        </p:txBody>
      </p:sp>
      <p:sp>
        <p:nvSpPr>
          <p:cNvPr id="187437" name="Oval 45"/>
          <p:cNvSpPr>
            <a:spLocks noChangeArrowheads="1"/>
          </p:cNvSpPr>
          <p:nvPr/>
        </p:nvSpPr>
        <p:spPr bwMode="auto">
          <a:xfrm>
            <a:off x="3462338" y="2330450"/>
            <a:ext cx="76200" cy="76200"/>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187438" name="Oval 46"/>
          <p:cNvSpPr>
            <a:spLocks noChangeArrowheads="1"/>
          </p:cNvSpPr>
          <p:nvPr/>
        </p:nvSpPr>
        <p:spPr bwMode="auto">
          <a:xfrm>
            <a:off x="2808288" y="1638300"/>
            <a:ext cx="76200" cy="76200"/>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187439" name="Oval 47"/>
          <p:cNvSpPr>
            <a:spLocks noChangeArrowheads="1"/>
          </p:cNvSpPr>
          <p:nvPr/>
        </p:nvSpPr>
        <p:spPr bwMode="auto">
          <a:xfrm>
            <a:off x="2808288" y="609600"/>
            <a:ext cx="76200" cy="76200"/>
          </a:xfrm>
          <a:prstGeom prst="ellipse">
            <a:avLst/>
          </a:prstGeom>
          <a:solidFill>
            <a:schemeClr val="accent1"/>
          </a:solidFill>
          <a:ln w="9525">
            <a:solidFill>
              <a:schemeClr val="tx1"/>
            </a:solidFill>
            <a:round/>
            <a:headEnd/>
            <a:tailEnd/>
          </a:ln>
        </p:spPr>
        <p:txBody>
          <a:bodyPr wrap="none" anchor="ctr"/>
          <a:lstStyle/>
          <a:p>
            <a:endParaRPr lang="en-US" altLang="en-US"/>
          </a:p>
        </p:txBody>
      </p:sp>
      <p:grpSp>
        <p:nvGrpSpPr>
          <p:cNvPr id="12" name="Group 48"/>
          <p:cNvGrpSpPr>
            <a:grpSpLocks/>
          </p:cNvGrpSpPr>
          <p:nvPr/>
        </p:nvGrpSpPr>
        <p:grpSpPr bwMode="auto">
          <a:xfrm>
            <a:off x="2827338" y="657225"/>
            <a:ext cx="685800" cy="1316038"/>
            <a:chOff x="1108" y="510"/>
            <a:chExt cx="432" cy="829"/>
          </a:xfrm>
        </p:grpSpPr>
        <p:sp>
          <p:nvSpPr>
            <p:cNvPr id="1132" name="Line 49"/>
            <p:cNvSpPr>
              <a:spLocks noChangeShapeType="1"/>
            </p:cNvSpPr>
            <p:nvPr/>
          </p:nvSpPr>
          <p:spPr bwMode="auto">
            <a:xfrm flipH="1" flipV="1">
              <a:off x="1108" y="510"/>
              <a:ext cx="432" cy="192"/>
            </a:xfrm>
            <a:prstGeom prst="line">
              <a:avLst/>
            </a:prstGeom>
            <a:noFill/>
            <a:ln w="9525">
              <a:solidFill>
                <a:schemeClr val="bg2"/>
              </a:solidFill>
              <a:round/>
              <a:headEnd/>
              <a:tailEnd/>
            </a:ln>
          </p:spPr>
          <p:txBody>
            <a:bodyPr/>
            <a:lstStyle/>
            <a:p>
              <a:endParaRPr lang="en-US"/>
            </a:p>
          </p:txBody>
        </p:sp>
        <p:sp>
          <p:nvSpPr>
            <p:cNvPr id="1133" name="Line 50"/>
            <p:cNvSpPr>
              <a:spLocks noChangeShapeType="1"/>
            </p:cNvSpPr>
            <p:nvPr/>
          </p:nvSpPr>
          <p:spPr bwMode="auto">
            <a:xfrm flipH="1" flipV="1">
              <a:off x="1108" y="1147"/>
              <a:ext cx="432" cy="192"/>
            </a:xfrm>
            <a:prstGeom prst="line">
              <a:avLst/>
            </a:prstGeom>
            <a:noFill/>
            <a:ln w="9525">
              <a:solidFill>
                <a:schemeClr val="bg2"/>
              </a:solidFill>
              <a:round/>
              <a:headEnd/>
              <a:tailEnd/>
            </a:ln>
          </p:spPr>
          <p:txBody>
            <a:bodyPr/>
            <a:lstStyle/>
            <a:p>
              <a:endParaRPr lang="en-US"/>
            </a:p>
          </p:txBody>
        </p:sp>
        <p:sp>
          <p:nvSpPr>
            <p:cNvPr id="1134" name="Line 51"/>
            <p:cNvSpPr>
              <a:spLocks noChangeShapeType="1"/>
            </p:cNvSpPr>
            <p:nvPr/>
          </p:nvSpPr>
          <p:spPr bwMode="auto">
            <a:xfrm flipH="1" flipV="1">
              <a:off x="1296" y="588"/>
              <a:ext cx="96" cy="48"/>
            </a:xfrm>
            <a:prstGeom prst="line">
              <a:avLst/>
            </a:prstGeom>
            <a:noFill/>
            <a:ln w="9525">
              <a:solidFill>
                <a:schemeClr val="tx1"/>
              </a:solidFill>
              <a:round/>
              <a:headEnd/>
              <a:tailEnd type="triangle" w="med" len="med"/>
            </a:ln>
          </p:spPr>
          <p:txBody>
            <a:bodyPr/>
            <a:lstStyle/>
            <a:p>
              <a:endParaRPr lang="en-US"/>
            </a:p>
          </p:txBody>
        </p:sp>
        <p:sp>
          <p:nvSpPr>
            <p:cNvPr id="1135" name="Line 52"/>
            <p:cNvSpPr>
              <a:spLocks noChangeShapeType="1"/>
            </p:cNvSpPr>
            <p:nvPr/>
          </p:nvSpPr>
          <p:spPr bwMode="auto">
            <a:xfrm flipH="1" flipV="1">
              <a:off x="1296" y="1228"/>
              <a:ext cx="96" cy="48"/>
            </a:xfrm>
            <a:prstGeom prst="line">
              <a:avLst/>
            </a:prstGeom>
            <a:noFill/>
            <a:ln w="9525">
              <a:solidFill>
                <a:schemeClr val="tx1"/>
              </a:solidFill>
              <a:round/>
              <a:headEnd/>
              <a:tailEnd type="triangle" w="med" len="med"/>
            </a:ln>
          </p:spPr>
          <p:txBody>
            <a:bodyPr/>
            <a:lstStyle/>
            <a:p>
              <a:endParaRPr lang="en-US"/>
            </a:p>
          </p:txBody>
        </p:sp>
      </p:grpSp>
      <p:sp>
        <p:nvSpPr>
          <p:cNvPr id="187445" name="Line 53"/>
          <p:cNvSpPr>
            <a:spLocks noChangeShapeType="1"/>
          </p:cNvSpPr>
          <p:nvPr/>
        </p:nvSpPr>
        <p:spPr bwMode="auto">
          <a:xfrm>
            <a:off x="2846388" y="1600200"/>
            <a:ext cx="0" cy="457200"/>
          </a:xfrm>
          <a:prstGeom prst="line">
            <a:avLst/>
          </a:prstGeom>
          <a:noFill/>
          <a:ln w="9525">
            <a:solidFill>
              <a:schemeClr val="bg2"/>
            </a:solidFill>
            <a:round/>
            <a:headEnd/>
            <a:tailEnd/>
          </a:ln>
        </p:spPr>
        <p:txBody>
          <a:bodyPr/>
          <a:lstStyle/>
          <a:p>
            <a:endParaRPr lang="en-US"/>
          </a:p>
        </p:txBody>
      </p:sp>
      <p:sp>
        <p:nvSpPr>
          <p:cNvPr id="187446" name="Line 54"/>
          <p:cNvSpPr>
            <a:spLocks noChangeShapeType="1"/>
          </p:cNvSpPr>
          <p:nvPr/>
        </p:nvSpPr>
        <p:spPr bwMode="auto">
          <a:xfrm>
            <a:off x="2840038" y="2076450"/>
            <a:ext cx="685800" cy="304800"/>
          </a:xfrm>
          <a:prstGeom prst="line">
            <a:avLst/>
          </a:prstGeom>
          <a:noFill/>
          <a:ln w="9525">
            <a:solidFill>
              <a:schemeClr val="bg2"/>
            </a:solidFill>
            <a:round/>
            <a:headEnd/>
            <a:tailEnd/>
          </a:ln>
        </p:spPr>
        <p:txBody>
          <a:bodyPr/>
          <a:lstStyle/>
          <a:p>
            <a:endParaRPr lang="en-US"/>
          </a:p>
        </p:txBody>
      </p:sp>
      <p:grpSp>
        <p:nvGrpSpPr>
          <p:cNvPr id="13" name="Group 55"/>
          <p:cNvGrpSpPr>
            <a:grpSpLocks/>
          </p:cNvGrpSpPr>
          <p:nvPr/>
        </p:nvGrpSpPr>
        <p:grpSpPr bwMode="auto">
          <a:xfrm>
            <a:off x="3498850" y="1905000"/>
            <a:ext cx="7938" cy="457200"/>
            <a:chOff x="1531" y="1296"/>
            <a:chExt cx="5" cy="288"/>
          </a:xfrm>
        </p:grpSpPr>
        <p:sp>
          <p:nvSpPr>
            <p:cNvPr id="1130" name="Line 56"/>
            <p:cNvSpPr>
              <a:spLocks noChangeShapeType="1"/>
            </p:cNvSpPr>
            <p:nvPr/>
          </p:nvSpPr>
          <p:spPr bwMode="auto">
            <a:xfrm>
              <a:off x="1531" y="1296"/>
              <a:ext cx="0" cy="288"/>
            </a:xfrm>
            <a:prstGeom prst="line">
              <a:avLst/>
            </a:prstGeom>
            <a:noFill/>
            <a:ln w="9525">
              <a:solidFill>
                <a:schemeClr val="bg2"/>
              </a:solidFill>
              <a:round/>
              <a:headEnd/>
              <a:tailEnd/>
            </a:ln>
          </p:spPr>
          <p:txBody>
            <a:bodyPr/>
            <a:lstStyle/>
            <a:p>
              <a:endParaRPr lang="en-US"/>
            </a:p>
          </p:txBody>
        </p:sp>
        <p:sp>
          <p:nvSpPr>
            <p:cNvPr id="1131" name="Line 57"/>
            <p:cNvSpPr>
              <a:spLocks noChangeShapeType="1"/>
            </p:cNvSpPr>
            <p:nvPr/>
          </p:nvSpPr>
          <p:spPr bwMode="auto">
            <a:xfrm>
              <a:off x="1536" y="1384"/>
              <a:ext cx="0" cy="96"/>
            </a:xfrm>
            <a:prstGeom prst="line">
              <a:avLst/>
            </a:prstGeom>
            <a:noFill/>
            <a:ln w="9525">
              <a:solidFill>
                <a:schemeClr val="tx1"/>
              </a:solidFill>
              <a:round/>
              <a:headEnd/>
              <a:tailEnd type="triangle" w="med" len="med"/>
            </a:ln>
          </p:spPr>
          <p:txBody>
            <a:bodyPr/>
            <a:lstStyle/>
            <a:p>
              <a:endParaRPr lang="en-US"/>
            </a:p>
          </p:txBody>
        </p:sp>
      </p:grpSp>
      <p:sp>
        <p:nvSpPr>
          <p:cNvPr id="187450" name="Rectangle 58"/>
          <p:cNvSpPr>
            <a:spLocks noChangeArrowheads="1"/>
          </p:cNvSpPr>
          <p:nvPr/>
        </p:nvSpPr>
        <p:spPr bwMode="auto">
          <a:xfrm>
            <a:off x="3462338" y="2222500"/>
            <a:ext cx="366712" cy="274638"/>
          </a:xfrm>
          <a:prstGeom prst="rect">
            <a:avLst/>
          </a:prstGeom>
          <a:noFill/>
          <a:ln w="9525">
            <a:noFill/>
            <a:miter lim="800000"/>
            <a:headEnd/>
            <a:tailEnd/>
          </a:ln>
        </p:spPr>
        <p:txBody>
          <a:bodyPr wrap="none">
            <a:spAutoFit/>
          </a:bodyPr>
          <a:lstStyle/>
          <a:p>
            <a:r>
              <a:rPr lang="en-US" altLang="en-US" sz="1200"/>
              <a:t>a b</a:t>
            </a:r>
          </a:p>
        </p:txBody>
      </p:sp>
      <p:grpSp>
        <p:nvGrpSpPr>
          <p:cNvPr id="14" name="Group 59"/>
          <p:cNvGrpSpPr>
            <a:grpSpLocks/>
          </p:cNvGrpSpPr>
          <p:nvPr/>
        </p:nvGrpSpPr>
        <p:grpSpPr bwMode="auto">
          <a:xfrm>
            <a:off x="2592388" y="533400"/>
            <a:ext cx="311150" cy="1227138"/>
            <a:chOff x="960" y="432"/>
            <a:chExt cx="196" cy="773"/>
          </a:xfrm>
        </p:grpSpPr>
        <p:sp>
          <p:nvSpPr>
            <p:cNvPr id="1128" name="Rectangle 60"/>
            <p:cNvSpPr>
              <a:spLocks noChangeArrowheads="1"/>
            </p:cNvSpPr>
            <p:nvPr/>
          </p:nvSpPr>
          <p:spPr bwMode="auto">
            <a:xfrm>
              <a:off x="960" y="432"/>
              <a:ext cx="191" cy="173"/>
            </a:xfrm>
            <a:prstGeom prst="rect">
              <a:avLst/>
            </a:prstGeom>
            <a:noFill/>
            <a:ln w="9525">
              <a:noFill/>
              <a:miter lim="800000"/>
              <a:headEnd/>
              <a:tailEnd/>
            </a:ln>
          </p:spPr>
          <p:txBody>
            <a:bodyPr wrap="none">
              <a:spAutoFit/>
            </a:bodyPr>
            <a:lstStyle/>
            <a:p>
              <a:r>
                <a:rPr lang="en-US" altLang="en-US" sz="1200"/>
                <a:t>a’</a:t>
              </a:r>
            </a:p>
          </p:txBody>
        </p:sp>
        <p:sp>
          <p:nvSpPr>
            <p:cNvPr id="1129" name="Rectangle 61"/>
            <p:cNvSpPr>
              <a:spLocks noChangeArrowheads="1"/>
            </p:cNvSpPr>
            <p:nvPr/>
          </p:nvSpPr>
          <p:spPr bwMode="auto">
            <a:xfrm>
              <a:off x="960" y="1032"/>
              <a:ext cx="196" cy="173"/>
            </a:xfrm>
            <a:prstGeom prst="rect">
              <a:avLst/>
            </a:prstGeom>
            <a:noFill/>
            <a:ln w="9525">
              <a:noFill/>
              <a:miter lim="800000"/>
              <a:headEnd/>
              <a:tailEnd/>
            </a:ln>
          </p:spPr>
          <p:txBody>
            <a:bodyPr wrap="none">
              <a:spAutoFit/>
            </a:bodyPr>
            <a:lstStyle/>
            <a:p>
              <a:r>
                <a:rPr lang="en-US" altLang="en-US" sz="1200"/>
                <a:t>b’</a:t>
              </a:r>
            </a:p>
          </p:txBody>
        </p:sp>
      </p:grpSp>
      <p:grpSp>
        <p:nvGrpSpPr>
          <p:cNvPr id="15" name="Group 62"/>
          <p:cNvGrpSpPr>
            <a:grpSpLocks/>
          </p:cNvGrpSpPr>
          <p:nvPr/>
        </p:nvGrpSpPr>
        <p:grpSpPr bwMode="auto">
          <a:xfrm>
            <a:off x="3430588" y="838200"/>
            <a:ext cx="323850" cy="1314450"/>
            <a:chOff x="1488" y="624"/>
            <a:chExt cx="204" cy="828"/>
          </a:xfrm>
        </p:grpSpPr>
        <p:sp>
          <p:nvSpPr>
            <p:cNvPr id="1126" name="Rectangle 63"/>
            <p:cNvSpPr>
              <a:spLocks noChangeArrowheads="1"/>
            </p:cNvSpPr>
            <p:nvPr/>
          </p:nvSpPr>
          <p:spPr bwMode="auto">
            <a:xfrm>
              <a:off x="1512" y="1279"/>
              <a:ext cx="180" cy="173"/>
            </a:xfrm>
            <a:prstGeom prst="rect">
              <a:avLst/>
            </a:prstGeom>
            <a:noFill/>
            <a:ln w="9525">
              <a:noFill/>
              <a:miter lim="800000"/>
              <a:headEnd/>
              <a:tailEnd/>
            </a:ln>
          </p:spPr>
          <p:txBody>
            <a:bodyPr wrap="none">
              <a:spAutoFit/>
            </a:bodyPr>
            <a:lstStyle/>
            <a:p>
              <a:r>
                <a:rPr lang="en-US" altLang="en-US" sz="1200"/>
                <a:t>B</a:t>
              </a:r>
            </a:p>
          </p:txBody>
        </p:sp>
        <p:sp>
          <p:nvSpPr>
            <p:cNvPr id="1127" name="Rectangle 64"/>
            <p:cNvSpPr>
              <a:spLocks noChangeArrowheads="1"/>
            </p:cNvSpPr>
            <p:nvPr/>
          </p:nvSpPr>
          <p:spPr bwMode="auto">
            <a:xfrm>
              <a:off x="1488" y="624"/>
              <a:ext cx="185" cy="173"/>
            </a:xfrm>
            <a:prstGeom prst="rect">
              <a:avLst/>
            </a:prstGeom>
            <a:noFill/>
            <a:ln w="9525">
              <a:noFill/>
              <a:miter lim="800000"/>
              <a:headEnd/>
              <a:tailEnd/>
            </a:ln>
          </p:spPr>
          <p:txBody>
            <a:bodyPr wrap="none">
              <a:spAutoFit/>
            </a:bodyPr>
            <a:lstStyle/>
            <a:p>
              <a:r>
                <a:rPr lang="en-US" altLang="en-US" sz="1200"/>
                <a:t>A</a:t>
              </a:r>
            </a:p>
          </p:txBody>
        </p:sp>
      </p:grpSp>
      <p:sp>
        <p:nvSpPr>
          <p:cNvPr id="187457" name="Text Box 65"/>
          <p:cNvSpPr txBox="1">
            <a:spLocks noChangeArrowheads="1"/>
          </p:cNvSpPr>
          <p:nvPr/>
        </p:nvSpPr>
        <p:spPr bwMode="auto">
          <a:xfrm>
            <a:off x="3138488" y="2279650"/>
            <a:ext cx="387350" cy="274638"/>
          </a:xfrm>
          <a:prstGeom prst="rect">
            <a:avLst/>
          </a:prstGeom>
          <a:noFill/>
          <a:ln w="9525">
            <a:noFill/>
            <a:miter lim="800000"/>
            <a:headEnd/>
            <a:tailEnd/>
          </a:ln>
        </p:spPr>
        <p:txBody>
          <a:bodyPr wrap="none">
            <a:spAutoFit/>
          </a:bodyPr>
          <a:lstStyle/>
          <a:p>
            <a:r>
              <a:rPr lang="en-US" altLang="en-US" sz="1200"/>
              <a:t>TV</a:t>
            </a:r>
          </a:p>
        </p:txBody>
      </p:sp>
      <p:sp>
        <p:nvSpPr>
          <p:cNvPr id="187458" name="Text Box 66"/>
          <p:cNvSpPr txBox="1">
            <a:spLocks noChangeArrowheads="1"/>
          </p:cNvSpPr>
          <p:nvPr/>
        </p:nvSpPr>
        <p:spPr bwMode="auto">
          <a:xfrm>
            <a:off x="2522538" y="1066800"/>
            <a:ext cx="377825" cy="274638"/>
          </a:xfrm>
          <a:prstGeom prst="rect">
            <a:avLst/>
          </a:prstGeom>
          <a:noFill/>
          <a:ln w="9525">
            <a:noFill/>
            <a:miter lim="800000"/>
            <a:headEnd/>
            <a:tailEnd/>
          </a:ln>
        </p:spPr>
        <p:txBody>
          <a:bodyPr wrap="none">
            <a:spAutoFit/>
          </a:bodyPr>
          <a:lstStyle/>
          <a:p>
            <a:r>
              <a:rPr lang="en-US" altLang="en-US" sz="1200"/>
              <a:t>FV</a:t>
            </a:r>
          </a:p>
        </p:txBody>
      </p:sp>
      <p:grpSp>
        <p:nvGrpSpPr>
          <p:cNvPr id="16" name="Group 67"/>
          <p:cNvGrpSpPr>
            <a:grpSpLocks/>
          </p:cNvGrpSpPr>
          <p:nvPr/>
        </p:nvGrpSpPr>
        <p:grpSpPr bwMode="auto">
          <a:xfrm>
            <a:off x="2881313" y="4438650"/>
            <a:ext cx="1123950" cy="808038"/>
            <a:chOff x="2976" y="672"/>
            <a:chExt cx="708" cy="509"/>
          </a:xfrm>
        </p:grpSpPr>
        <p:sp>
          <p:nvSpPr>
            <p:cNvPr id="1123" name="Text Box 68"/>
            <p:cNvSpPr txBox="1">
              <a:spLocks noChangeArrowheads="1"/>
            </p:cNvSpPr>
            <p:nvPr/>
          </p:nvSpPr>
          <p:spPr bwMode="auto">
            <a:xfrm>
              <a:off x="2976" y="1008"/>
              <a:ext cx="185" cy="173"/>
            </a:xfrm>
            <a:prstGeom prst="rect">
              <a:avLst/>
            </a:prstGeom>
            <a:noFill/>
            <a:ln w="9525">
              <a:noFill/>
              <a:miter lim="800000"/>
              <a:headEnd/>
              <a:tailEnd/>
            </a:ln>
          </p:spPr>
          <p:txBody>
            <a:bodyPr wrap="none">
              <a:spAutoFit/>
            </a:bodyPr>
            <a:lstStyle/>
            <a:p>
              <a:r>
                <a:rPr lang="en-US" altLang="en-US" sz="1200"/>
                <a:t>A</a:t>
              </a:r>
            </a:p>
          </p:txBody>
        </p:sp>
        <p:sp>
          <p:nvSpPr>
            <p:cNvPr id="1124" name="Text Box 69"/>
            <p:cNvSpPr txBox="1">
              <a:spLocks noChangeArrowheads="1"/>
            </p:cNvSpPr>
            <p:nvPr/>
          </p:nvSpPr>
          <p:spPr bwMode="auto">
            <a:xfrm>
              <a:off x="3504" y="672"/>
              <a:ext cx="180" cy="173"/>
            </a:xfrm>
            <a:prstGeom prst="rect">
              <a:avLst/>
            </a:prstGeom>
            <a:noFill/>
            <a:ln w="9525">
              <a:noFill/>
              <a:miter lim="800000"/>
              <a:headEnd/>
              <a:tailEnd/>
            </a:ln>
          </p:spPr>
          <p:txBody>
            <a:bodyPr wrap="none">
              <a:spAutoFit/>
            </a:bodyPr>
            <a:lstStyle/>
            <a:p>
              <a:r>
                <a:rPr lang="en-US" altLang="en-US" sz="1200"/>
                <a:t>B</a:t>
              </a:r>
            </a:p>
          </p:txBody>
        </p:sp>
        <p:sp>
          <p:nvSpPr>
            <p:cNvPr id="1125" name="Line 70"/>
            <p:cNvSpPr>
              <a:spLocks noChangeShapeType="1"/>
            </p:cNvSpPr>
            <p:nvPr/>
          </p:nvSpPr>
          <p:spPr bwMode="auto">
            <a:xfrm flipV="1">
              <a:off x="3132" y="816"/>
              <a:ext cx="432" cy="240"/>
            </a:xfrm>
            <a:prstGeom prst="line">
              <a:avLst/>
            </a:prstGeom>
            <a:noFill/>
            <a:ln w="28575">
              <a:solidFill>
                <a:srgbClr val="FF3300"/>
              </a:solidFill>
              <a:round/>
              <a:headEnd/>
              <a:tailEnd/>
            </a:ln>
          </p:spPr>
          <p:txBody>
            <a:bodyPr/>
            <a:lstStyle/>
            <a:p>
              <a:endParaRPr lang="en-US"/>
            </a:p>
          </p:txBody>
        </p:sp>
      </p:grpSp>
      <p:grpSp>
        <p:nvGrpSpPr>
          <p:cNvPr id="17" name="Group 71"/>
          <p:cNvGrpSpPr>
            <a:grpSpLocks/>
          </p:cNvGrpSpPr>
          <p:nvPr/>
        </p:nvGrpSpPr>
        <p:grpSpPr bwMode="auto">
          <a:xfrm>
            <a:off x="2346325" y="4387850"/>
            <a:ext cx="1512888" cy="642938"/>
            <a:chOff x="2639" y="640"/>
            <a:chExt cx="953" cy="405"/>
          </a:xfrm>
        </p:grpSpPr>
        <p:sp>
          <p:nvSpPr>
            <p:cNvPr id="1119" name="Line 72"/>
            <p:cNvSpPr>
              <a:spLocks noChangeShapeType="1"/>
            </p:cNvSpPr>
            <p:nvPr/>
          </p:nvSpPr>
          <p:spPr bwMode="auto">
            <a:xfrm rot="199807" flipH="1" flipV="1">
              <a:off x="3050" y="640"/>
              <a:ext cx="542" cy="167"/>
            </a:xfrm>
            <a:prstGeom prst="line">
              <a:avLst/>
            </a:prstGeom>
            <a:noFill/>
            <a:ln w="9525">
              <a:solidFill>
                <a:schemeClr val="bg2"/>
              </a:solidFill>
              <a:round/>
              <a:headEnd/>
              <a:tailEnd/>
            </a:ln>
          </p:spPr>
          <p:txBody>
            <a:bodyPr/>
            <a:lstStyle/>
            <a:p>
              <a:endParaRPr lang="en-US"/>
            </a:p>
          </p:txBody>
        </p:sp>
        <p:sp>
          <p:nvSpPr>
            <p:cNvPr id="1120" name="Line 73"/>
            <p:cNvSpPr>
              <a:spLocks noChangeShapeType="1"/>
            </p:cNvSpPr>
            <p:nvPr/>
          </p:nvSpPr>
          <p:spPr bwMode="auto">
            <a:xfrm rot="395703" flipH="1" flipV="1">
              <a:off x="2639" y="889"/>
              <a:ext cx="505" cy="156"/>
            </a:xfrm>
            <a:prstGeom prst="line">
              <a:avLst/>
            </a:prstGeom>
            <a:noFill/>
            <a:ln w="9525">
              <a:solidFill>
                <a:schemeClr val="bg2"/>
              </a:solidFill>
              <a:round/>
              <a:headEnd/>
              <a:tailEnd/>
            </a:ln>
          </p:spPr>
          <p:txBody>
            <a:bodyPr/>
            <a:lstStyle/>
            <a:p>
              <a:endParaRPr lang="en-US"/>
            </a:p>
          </p:txBody>
        </p:sp>
        <p:sp>
          <p:nvSpPr>
            <p:cNvPr id="1121" name="Line 74"/>
            <p:cNvSpPr>
              <a:spLocks noChangeShapeType="1"/>
            </p:cNvSpPr>
            <p:nvPr/>
          </p:nvSpPr>
          <p:spPr bwMode="auto">
            <a:xfrm flipH="1" flipV="1">
              <a:off x="3342" y="735"/>
              <a:ext cx="125" cy="42"/>
            </a:xfrm>
            <a:prstGeom prst="line">
              <a:avLst/>
            </a:prstGeom>
            <a:noFill/>
            <a:ln w="9525">
              <a:solidFill>
                <a:schemeClr val="tx1"/>
              </a:solidFill>
              <a:round/>
              <a:headEnd/>
              <a:tailEnd type="triangle" w="med" len="med"/>
            </a:ln>
          </p:spPr>
          <p:txBody>
            <a:bodyPr/>
            <a:lstStyle/>
            <a:p>
              <a:endParaRPr lang="en-US"/>
            </a:p>
          </p:txBody>
        </p:sp>
        <p:sp>
          <p:nvSpPr>
            <p:cNvPr id="1122" name="Line 75"/>
            <p:cNvSpPr>
              <a:spLocks noChangeShapeType="1"/>
            </p:cNvSpPr>
            <p:nvPr/>
          </p:nvSpPr>
          <p:spPr bwMode="auto">
            <a:xfrm flipH="1" flipV="1">
              <a:off x="2940" y="986"/>
              <a:ext cx="96" cy="48"/>
            </a:xfrm>
            <a:prstGeom prst="line">
              <a:avLst/>
            </a:prstGeom>
            <a:noFill/>
            <a:ln w="9525">
              <a:solidFill>
                <a:schemeClr val="tx1"/>
              </a:solidFill>
              <a:round/>
              <a:headEnd/>
              <a:tailEnd type="triangle" w="med" len="med"/>
            </a:ln>
          </p:spPr>
          <p:txBody>
            <a:bodyPr/>
            <a:lstStyle/>
            <a:p>
              <a:endParaRPr lang="en-US"/>
            </a:p>
          </p:txBody>
        </p:sp>
      </p:grpSp>
      <p:sp>
        <p:nvSpPr>
          <p:cNvPr id="187468" name="Line 76"/>
          <p:cNvSpPr>
            <a:spLocks noChangeShapeType="1"/>
          </p:cNvSpPr>
          <p:nvPr/>
        </p:nvSpPr>
        <p:spPr bwMode="auto">
          <a:xfrm flipV="1">
            <a:off x="2341563" y="4362450"/>
            <a:ext cx="685800" cy="381000"/>
          </a:xfrm>
          <a:prstGeom prst="line">
            <a:avLst/>
          </a:prstGeom>
          <a:noFill/>
          <a:ln w="28575">
            <a:solidFill>
              <a:schemeClr val="tx1"/>
            </a:solidFill>
            <a:round/>
            <a:headEnd/>
            <a:tailEnd/>
          </a:ln>
        </p:spPr>
        <p:txBody>
          <a:bodyPr/>
          <a:lstStyle/>
          <a:p>
            <a:endParaRPr lang="en-US"/>
          </a:p>
        </p:txBody>
      </p:sp>
      <p:grpSp>
        <p:nvGrpSpPr>
          <p:cNvPr id="18" name="Group 77"/>
          <p:cNvGrpSpPr>
            <a:grpSpLocks/>
          </p:cNvGrpSpPr>
          <p:nvPr/>
        </p:nvGrpSpPr>
        <p:grpSpPr bwMode="auto">
          <a:xfrm>
            <a:off x="6400800" y="304800"/>
            <a:ext cx="2514600" cy="2960688"/>
            <a:chOff x="3648" y="192"/>
            <a:chExt cx="1584" cy="1865"/>
          </a:xfrm>
        </p:grpSpPr>
        <p:sp>
          <p:nvSpPr>
            <p:cNvPr id="1102" name="Rectangle 78"/>
            <p:cNvSpPr>
              <a:spLocks noChangeArrowheads="1"/>
            </p:cNvSpPr>
            <p:nvPr/>
          </p:nvSpPr>
          <p:spPr bwMode="auto">
            <a:xfrm>
              <a:off x="3888" y="221"/>
              <a:ext cx="1104" cy="934"/>
            </a:xfrm>
            <a:prstGeom prst="rect">
              <a:avLst/>
            </a:prstGeom>
            <a:solidFill>
              <a:srgbClr val="CCECFF"/>
            </a:solidFill>
            <a:ln w="9525">
              <a:solidFill>
                <a:schemeClr val="tx1"/>
              </a:solidFill>
              <a:miter lim="800000"/>
              <a:headEnd/>
              <a:tailEnd/>
            </a:ln>
          </p:spPr>
          <p:txBody>
            <a:bodyPr wrap="none" anchor="ctr"/>
            <a:lstStyle/>
            <a:p>
              <a:endParaRPr lang="en-US" altLang="en-US"/>
            </a:p>
          </p:txBody>
        </p:sp>
        <p:sp>
          <p:nvSpPr>
            <p:cNvPr id="1103" name="Rectangle 79"/>
            <p:cNvSpPr>
              <a:spLocks noChangeArrowheads="1"/>
            </p:cNvSpPr>
            <p:nvPr/>
          </p:nvSpPr>
          <p:spPr bwMode="auto">
            <a:xfrm>
              <a:off x="3888" y="1097"/>
              <a:ext cx="1104" cy="934"/>
            </a:xfrm>
            <a:prstGeom prst="rect">
              <a:avLst/>
            </a:prstGeom>
            <a:solidFill>
              <a:srgbClr val="FFFFCC"/>
            </a:solidFill>
            <a:ln w="9525">
              <a:solidFill>
                <a:schemeClr val="tx1"/>
              </a:solidFill>
              <a:miter lim="800000"/>
              <a:headEnd/>
              <a:tailEnd/>
            </a:ln>
          </p:spPr>
          <p:txBody>
            <a:bodyPr wrap="none" anchor="ctr"/>
            <a:lstStyle/>
            <a:p>
              <a:endParaRPr lang="en-US" altLang="en-US"/>
            </a:p>
          </p:txBody>
        </p:sp>
        <p:sp>
          <p:nvSpPr>
            <p:cNvPr id="1104" name="Line 80"/>
            <p:cNvSpPr>
              <a:spLocks noChangeShapeType="1"/>
            </p:cNvSpPr>
            <p:nvPr/>
          </p:nvSpPr>
          <p:spPr bwMode="auto">
            <a:xfrm>
              <a:off x="3744" y="1095"/>
              <a:ext cx="1392" cy="0"/>
            </a:xfrm>
            <a:prstGeom prst="line">
              <a:avLst/>
            </a:prstGeom>
            <a:noFill/>
            <a:ln w="9525">
              <a:solidFill>
                <a:schemeClr val="tx1"/>
              </a:solidFill>
              <a:round/>
              <a:headEnd/>
              <a:tailEnd/>
            </a:ln>
          </p:spPr>
          <p:txBody>
            <a:bodyPr/>
            <a:lstStyle/>
            <a:p>
              <a:endParaRPr lang="en-US"/>
            </a:p>
          </p:txBody>
        </p:sp>
        <p:sp>
          <p:nvSpPr>
            <p:cNvPr id="1105" name="Text Box 81"/>
            <p:cNvSpPr txBox="1">
              <a:spLocks noChangeArrowheads="1"/>
            </p:cNvSpPr>
            <p:nvPr/>
          </p:nvSpPr>
          <p:spPr bwMode="auto">
            <a:xfrm>
              <a:off x="3648" y="1059"/>
              <a:ext cx="197" cy="192"/>
            </a:xfrm>
            <a:prstGeom prst="rect">
              <a:avLst/>
            </a:prstGeom>
            <a:noFill/>
            <a:ln w="9525">
              <a:noFill/>
              <a:miter lim="800000"/>
              <a:headEnd/>
              <a:tailEnd/>
            </a:ln>
          </p:spPr>
          <p:txBody>
            <a:bodyPr wrap="none">
              <a:spAutoFit/>
            </a:bodyPr>
            <a:lstStyle/>
            <a:p>
              <a:r>
                <a:rPr lang="en-US" altLang="en-US" sz="1400"/>
                <a:t>X</a:t>
              </a:r>
            </a:p>
          </p:txBody>
        </p:sp>
        <p:sp>
          <p:nvSpPr>
            <p:cNvPr id="1106" name="Text Box 82"/>
            <p:cNvSpPr txBox="1">
              <a:spLocks noChangeArrowheads="1"/>
            </p:cNvSpPr>
            <p:nvPr/>
          </p:nvSpPr>
          <p:spPr bwMode="auto">
            <a:xfrm>
              <a:off x="5035" y="1059"/>
              <a:ext cx="197" cy="192"/>
            </a:xfrm>
            <a:prstGeom prst="rect">
              <a:avLst/>
            </a:prstGeom>
            <a:noFill/>
            <a:ln w="9525">
              <a:noFill/>
              <a:miter lim="800000"/>
              <a:headEnd/>
              <a:tailEnd/>
            </a:ln>
          </p:spPr>
          <p:txBody>
            <a:bodyPr wrap="none">
              <a:spAutoFit/>
            </a:bodyPr>
            <a:lstStyle/>
            <a:p>
              <a:r>
                <a:rPr lang="en-US" altLang="en-US" sz="1400"/>
                <a:t>Y</a:t>
              </a:r>
            </a:p>
          </p:txBody>
        </p:sp>
        <p:sp>
          <p:nvSpPr>
            <p:cNvPr id="1107" name="Text Box 83"/>
            <p:cNvSpPr txBox="1">
              <a:spLocks noChangeArrowheads="1"/>
            </p:cNvSpPr>
            <p:nvPr/>
          </p:nvSpPr>
          <p:spPr bwMode="auto">
            <a:xfrm>
              <a:off x="3903" y="1845"/>
              <a:ext cx="358" cy="212"/>
            </a:xfrm>
            <a:prstGeom prst="rect">
              <a:avLst/>
            </a:prstGeom>
            <a:noFill/>
            <a:ln w="9525">
              <a:noFill/>
              <a:miter lim="800000"/>
              <a:headEnd/>
              <a:tailEnd/>
            </a:ln>
          </p:spPr>
          <p:txBody>
            <a:bodyPr wrap="none">
              <a:spAutoFit/>
            </a:bodyPr>
            <a:lstStyle/>
            <a:p>
              <a:r>
                <a:rPr lang="en-US" altLang="en-US"/>
                <a:t>H.P.</a:t>
              </a:r>
            </a:p>
          </p:txBody>
        </p:sp>
        <p:sp>
          <p:nvSpPr>
            <p:cNvPr id="1108" name="Text Box 84"/>
            <p:cNvSpPr txBox="1">
              <a:spLocks noChangeArrowheads="1"/>
            </p:cNvSpPr>
            <p:nvPr/>
          </p:nvSpPr>
          <p:spPr bwMode="auto">
            <a:xfrm>
              <a:off x="3918" y="192"/>
              <a:ext cx="350" cy="212"/>
            </a:xfrm>
            <a:prstGeom prst="rect">
              <a:avLst/>
            </a:prstGeom>
            <a:noFill/>
            <a:ln w="9525">
              <a:noFill/>
              <a:miter lim="800000"/>
              <a:headEnd/>
              <a:tailEnd/>
            </a:ln>
          </p:spPr>
          <p:txBody>
            <a:bodyPr wrap="none">
              <a:spAutoFit/>
            </a:bodyPr>
            <a:lstStyle/>
            <a:p>
              <a:r>
                <a:rPr lang="en-US" altLang="en-US"/>
                <a:t>V.P.</a:t>
              </a:r>
            </a:p>
          </p:txBody>
        </p:sp>
        <p:sp>
          <p:nvSpPr>
            <p:cNvPr id="1109" name="Line 85"/>
            <p:cNvSpPr>
              <a:spLocks noChangeShapeType="1"/>
            </p:cNvSpPr>
            <p:nvPr/>
          </p:nvSpPr>
          <p:spPr bwMode="auto">
            <a:xfrm>
              <a:off x="4488" y="396"/>
              <a:ext cx="0" cy="1200"/>
            </a:xfrm>
            <a:prstGeom prst="line">
              <a:avLst/>
            </a:prstGeom>
            <a:noFill/>
            <a:ln w="9525">
              <a:solidFill>
                <a:schemeClr val="bg2"/>
              </a:solidFill>
              <a:round/>
              <a:headEnd/>
              <a:tailEnd/>
            </a:ln>
          </p:spPr>
          <p:txBody>
            <a:bodyPr/>
            <a:lstStyle/>
            <a:p>
              <a:endParaRPr lang="en-US"/>
            </a:p>
          </p:txBody>
        </p:sp>
        <p:sp>
          <p:nvSpPr>
            <p:cNvPr id="1110" name="Line 86"/>
            <p:cNvSpPr>
              <a:spLocks noChangeShapeType="1"/>
            </p:cNvSpPr>
            <p:nvPr/>
          </p:nvSpPr>
          <p:spPr bwMode="auto">
            <a:xfrm>
              <a:off x="4488" y="384"/>
              <a:ext cx="0" cy="480"/>
            </a:xfrm>
            <a:prstGeom prst="line">
              <a:avLst/>
            </a:prstGeom>
            <a:noFill/>
            <a:ln w="28575">
              <a:solidFill>
                <a:schemeClr val="tx1"/>
              </a:solidFill>
              <a:round/>
              <a:headEnd/>
              <a:tailEnd/>
            </a:ln>
          </p:spPr>
          <p:txBody>
            <a:bodyPr/>
            <a:lstStyle/>
            <a:p>
              <a:endParaRPr lang="en-US"/>
            </a:p>
          </p:txBody>
        </p:sp>
        <p:sp>
          <p:nvSpPr>
            <p:cNvPr id="1111" name="Oval 87"/>
            <p:cNvSpPr>
              <a:spLocks noChangeArrowheads="1"/>
            </p:cNvSpPr>
            <p:nvPr/>
          </p:nvSpPr>
          <p:spPr bwMode="auto">
            <a:xfrm>
              <a:off x="4464" y="1536"/>
              <a:ext cx="48" cy="48"/>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1112" name="Text Box 88"/>
            <p:cNvSpPr txBox="1">
              <a:spLocks noChangeArrowheads="1"/>
            </p:cNvSpPr>
            <p:nvPr/>
          </p:nvSpPr>
          <p:spPr bwMode="auto">
            <a:xfrm>
              <a:off x="4464" y="280"/>
              <a:ext cx="203" cy="192"/>
            </a:xfrm>
            <a:prstGeom prst="rect">
              <a:avLst/>
            </a:prstGeom>
            <a:noFill/>
            <a:ln w="9525">
              <a:noFill/>
              <a:miter lim="800000"/>
              <a:headEnd/>
              <a:tailEnd/>
            </a:ln>
          </p:spPr>
          <p:txBody>
            <a:bodyPr wrap="none">
              <a:spAutoFit/>
            </a:bodyPr>
            <a:lstStyle/>
            <a:p>
              <a:r>
                <a:rPr lang="en-US" altLang="en-US" sz="1400"/>
                <a:t>a’</a:t>
              </a:r>
            </a:p>
          </p:txBody>
        </p:sp>
        <p:sp>
          <p:nvSpPr>
            <p:cNvPr id="1113" name="Text Box 89"/>
            <p:cNvSpPr txBox="1">
              <a:spLocks noChangeArrowheads="1"/>
            </p:cNvSpPr>
            <p:nvPr/>
          </p:nvSpPr>
          <p:spPr bwMode="auto">
            <a:xfrm>
              <a:off x="4460" y="768"/>
              <a:ext cx="209" cy="192"/>
            </a:xfrm>
            <a:prstGeom prst="rect">
              <a:avLst/>
            </a:prstGeom>
            <a:noFill/>
            <a:ln w="9525">
              <a:noFill/>
              <a:miter lim="800000"/>
              <a:headEnd/>
              <a:tailEnd/>
            </a:ln>
          </p:spPr>
          <p:txBody>
            <a:bodyPr wrap="none">
              <a:spAutoFit/>
            </a:bodyPr>
            <a:lstStyle/>
            <a:p>
              <a:r>
                <a:rPr lang="en-US" altLang="en-US" sz="1400"/>
                <a:t>b’</a:t>
              </a:r>
            </a:p>
          </p:txBody>
        </p:sp>
        <p:sp>
          <p:nvSpPr>
            <p:cNvPr id="1114" name="Text Box 90"/>
            <p:cNvSpPr txBox="1">
              <a:spLocks noChangeArrowheads="1"/>
            </p:cNvSpPr>
            <p:nvPr/>
          </p:nvSpPr>
          <p:spPr bwMode="auto">
            <a:xfrm>
              <a:off x="4464" y="1488"/>
              <a:ext cx="250" cy="192"/>
            </a:xfrm>
            <a:prstGeom prst="rect">
              <a:avLst/>
            </a:prstGeom>
            <a:noFill/>
            <a:ln w="9525">
              <a:noFill/>
              <a:miter lim="800000"/>
              <a:headEnd/>
              <a:tailEnd/>
            </a:ln>
          </p:spPr>
          <p:txBody>
            <a:bodyPr wrap="none">
              <a:spAutoFit/>
            </a:bodyPr>
            <a:lstStyle/>
            <a:p>
              <a:r>
                <a:rPr lang="en-US" altLang="en-US" sz="1400"/>
                <a:t>a b</a:t>
              </a:r>
            </a:p>
          </p:txBody>
        </p:sp>
        <p:sp>
          <p:nvSpPr>
            <p:cNvPr id="1115" name="Oval 91"/>
            <p:cNvSpPr>
              <a:spLocks noChangeArrowheads="1"/>
            </p:cNvSpPr>
            <p:nvPr/>
          </p:nvSpPr>
          <p:spPr bwMode="auto">
            <a:xfrm>
              <a:off x="4464" y="336"/>
              <a:ext cx="48" cy="48"/>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1116" name="Oval 92"/>
            <p:cNvSpPr>
              <a:spLocks noChangeArrowheads="1"/>
            </p:cNvSpPr>
            <p:nvPr/>
          </p:nvSpPr>
          <p:spPr bwMode="auto">
            <a:xfrm>
              <a:off x="4464" y="864"/>
              <a:ext cx="48" cy="48"/>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1117" name="Text Box 93"/>
            <p:cNvSpPr txBox="1">
              <a:spLocks noChangeArrowheads="1"/>
            </p:cNvSpPr>
            <p:nvPr/>
          </p:nvSpPr>
          <p:spPr bwMode="auto">
            <a:xfrm>
              <a:off x="4272" y="528"/>
              <a:ext cx="254" cy="194"/>
            </a:xfrm>
            <a:prstGeom prst="rect">
              <a:avLst/>
            </a:prstGeom>
            <a:noFill/>
            <a:ln w="9525">
              <a:noFill/>
              <a:miter lim="800000"/>
              <a:headEnd/>
              <a:tailEnd/>
            </a:ln>
          </p:spPr>
          <p:txBody>
            <a:bodyPr wrap="none">
              <a:spAutoFit/>
            </a:bodyPr>
            <a:lstStyle/>
            <a:p>
              <a:r>
                <a:rPr lang="en-US" altLang="en-US" sz="1400"/>
                <a:t>FV</a:t>
              </a:r>
            </a:p>
          </p:txBody>
        </p:sp>
        <p:sp>
          <p:nvSpPr>
            <p:cNvPr id="1118" name="Text Box 94"/>
            <p:cNvSpPr txBox="1">
              <a:spLocks noChangeArrowheads="1"/>
            </p:cNvSpPr>
            <p:nvPr/>
          </p:nvSpPr>
          <p:spPr bwMode="auto">
            <a:xfrm>
              <a:off x="4256" y="1488"/>
              <a:ext cx="240" cy="192"/>
            </a:xfrm>
            <a:prstGeom prst="rect">
              <a:avLst/>
            </a:prstGeom>
            <a:noFill/>
            <a:ln w="9525">
              <a:noFill/>
              <a:miter lim="800000"/>
              <a:headEnd/>
              <a:tailEnd/>
            </a:ln>
          </p:spPr>
          <p:txBody>
            <a:bodyPr wrap="none">
              <a:spAutoFit/>
            </a:bodyPr>
            <a:lstStyle/>
            <a:p>
              <a:r>
                <a:rPr lang="en-US" altLang="en-US" sz="1400"/>
                <a:t>Tv</a:t>
              </a:r>
            </a:p>
          </p:txBody>
        </p:sp>
      </p:grpSp>
      <p:grpSp>
        <p:nvGrpSpPr>
          <p:cNvPr id="19" name="Group 95"/>
          <p:cNvGrpSpPr>
            <a:grpSpLocks/>
          </p:cNvGrpSpPr>
          <p:nvPr/>
        </p:nvGrpSpPr>
        <p:grpSpPr bwMode="auto">
          <a:xfrm>
            <a:off x="6400800" y="3516313"/>
            <a:ext cx="2514600" cy="2960687"/>
            <a:chOff x="3648" y="2215"/>
            <a:chExt cx="1584" cy="1865"/>
          </a:xfrm>
        </p:grpSpPr>
        <p:sp>
          <p:nvSpPr>
            <p:cNvPr id="1085" name="Rectangle 96"/>
            <p:cNvSpPr>
              <a:spLocks noChangeArrowheads="1"/>
            </p:cNvSpPr>
            <p:nvPr/>
          </p:nvSpPr>
          <p:spPr bwMode="auto">
            <a:xfrm>
              <a:off x="3888" y="2244"/>
              <a:ext cx="1104" cy="934"/>
            </a:xfrm>
            <a:prstGeom prst="rect">
              <a:avLst/>
            </a:prstGeom>
            <a:solidFill>
              <a:srgbClr val="CCECFF"/>
            </a:solidFill>
            <a:ln w="9525">
              <a:solidFill>
                <a:schemeClr val="tx1"/>
              </a:solidFill>
              <a:miter lim="800000"/>
              <a:headEnd/>
              <a:tailEnd/>
            </a:ln>
          </p:spPr>
          <p:txBody>
            <a:bodyPr wrap="none" anchor="ctr"/>
            <a:lstStyle/>
            <a:p>
              <a:endParaRPr lang="en-US" altLang="en-US"/>
            </a:p>
          </p:txBody>
        </p:sp>
        <p:sp>
          <p:nvSpPr>
            <p:cNvPr id="1086" name="Rectangle 97"/>
            <p:cNvSpPr>
              <a:spLocks noChangeArrowheads="1"/>
            </p:cNvSpPr>
            <p:nvPr/>
          </p:nvSpPr>
          <p:spPr bwMode="auto">
            <a:xfrm>
              <a:off x="3888" y="3120"/>
              <a:ext cx="1104" cy="934"/>
            </a:xfrm>
            <a:prstGeom prst="rect">
              <a:avLst/>
            </a:prstGeom>
            <a:solidFill>
              <a:srgbClr val="FFFFCC"/>
            </a:solidFill>
            <a:ln w="9525">
              <a:solidFill>
                <a:schemeClr val="tx1"/>
              </a:solidFill>
              <a:miter lim="800000"/>
              <a:headEnd/>
              <a:tailEnd/>
            </a:ln>
          </p:spPr>
          <p:txBody>
            <a:bodyPr wrap="none" anchor="ctr"/>
            <a:lstStyle/>
            <a:p>
              <a:endParaRPr lang="en-US" altLang="en-US"/>
            </a:p>
          </p:txBody>
        </p:sp>
        <p:sp>
          <p:nvSpPr>
            <p:cNvPr id="1087" name="Line 98"/>
            <p:cNvSpPr>
              <a:spLocks noChangeShapeType="1"/>
            </p:cNvSpPr>
            <p:nvPr/>
          </p:nvSpPr>
          <p:spPr bwMode="auto">
            <a:xfrm>
              <a:off x="3744" y="3118"/>
              <a:ext cx="1392" cy="0"/>
            </a:xfrm>
            <a:prstGeom prst="line">
              <a:avLst/>
            </a:prstGeom>
            <a:noFill/>
            <a:ln w="9525">
              <a:solidFill>
                <a:schemeClr val="tx1"/>
              </a:solidFill>
              <a:round/>
              <a:headEnd/>
              <a:tailEnd/>
            </a:ln>
          </p:spPr>
          <p:txBody>
            <a:bodyPr/>
            <a:lstStyle/>
            <a:p>
              <a:endParaRPr lang="en-US"/>
            </a:p>
          </p:txBody>
        </p:sp>
        <p:sp>
          <p:nvSpPr>
            <p:cNvPr id="1088" name="Text Box 99"/>
            <p:cNvSpPr txBox="1">
              <a:spLocks noChangeArrowheads="1"/>
            </p:cNvSpPr>
            <p:nvPr/>
          </p:nvSpPr>
          <p:spPr bwMode="auto">
            <a:xfrm>
              <a:off x="3648" y="3082"/>
              <a:ext cx="197" cy="192"/>
            </a:xfrm>
            <a:prstGeom prst="rect">
              <a:avLst/>
            </a:prstGeom>
            <a:noFill/>
            <a:ln w="9525">
              <a:noFill/>
              <a:miter lim="800000"/>
              <a:headEnd/>
              <a:tailEnd/>
            </a:ln>
          </p:spPr>
          <p:txBody>
            <a:bodyPr wrap="none">
              <a:spAutoFit/>
            </a:bodyPr>
            <a:lstStyle/>
            <a:p>
              <a:r>
                <a:rPr lang="en-US" altLang="en-US" sz="1400"/>
                <a:t>X</a:t>
              </a:r>
            </a:p>
          </p:txBody>
        </p:sp>
        <p:sp>
          <p:nvSpPr>
            <p:cNvPr id="1089" name="Text Box 100"/>
            <p:cNvSpPr txBox="1">
              <a:spLocks noChangeArrowheads="1"/>
            </p:cNvSpPr>
            <p:nvPr/>
          </p:nvSpPr>
          <p:spPr bwMode="auto">
            <a:xfrm>
              <a:off x="5035" y="3082"/>
              <a:ext cx="197" cy="192"/>
            </a:xfrm>
            <a:prstGeom prst="rect">
              <a:avLst/>
            </a:prstGeom>
            <a:noFill/>
            <a:ln w="9525">
              <a:noFill/>
              <a:miter lim="800000"/>
              <a:headEnd/>
              <a:tailEnd/>
            </a:ln>
          </p:spPr>
          <p:txBody>
            <a:bodyPr wrap="none">
              <a:spAutoFit/>
            </a:bodyPr>
            <a:lstStyle/>
            <a:p>
              <a:r>
                <a:rPr lang="en-US" altLang="en-US" sz="1400"/>
                <a:t>Y</a:t>
              </a:r>
            </a:p>
          </p:txBody>
        </p:sp>
        <p:sp>
          <p:nvSpPr>
            <p:cNvPr id="1090" name="Text Box 101"/>
            <p:cNvSpPr txBox="1">
              <a:spLocks noChangeArrowheads="1"/>
            </p:cNvSpPr>
            <p:nvPr/>
          </p:nvSpPr>
          <p:spPr bwMode="auto">
            <a:xfrm>
              <a:off x="3903" y="3868"/>
              <a:ext cx="358" cy="212"/>
            </a:xfrm>
            <a:prstGeom prst="rect">
              <a:avLst/>
            </a:prstGeom>
            <a:noFill/>
            <a:ln w="9525">
              <a:noFill/>
              <a:miter lim="800000"/>
              <a:headEnd/>
              <a:tailEnd/>
            </a:ln>
          </p:spPr>
          <p:txBody>
            <a:bodyPr wrap="none">
              <a:spAutoFit/>
            </a:bodyPr>
            <a:lstStyle/>
            <a:p>
              <a:r>
                <a:rPr lang="en-US" altLang="en-US"/>
                <a:t>H.P.</a:t>
              </a:r>
            </a:p>
          </p:txBody>
        </p:sp>
        <p:sp>
          <p:nvSpPr>
            <p:cNvPr id="1091" name="Text Box 102"/>
            <p:cNvSpPr txBox="1">
              <a:spLocks noChangeArrowheads="1"/>
            </p:cNvSpPr>
            <p:nvPr/>
          </p:nvSpPr>
          <p:spPr bwMode="auto">
            <a:xfrm>
              <a:off x="3918" y="2215"/>
              <a:ext cx="350" cy="212"/>
            </a:xfrm>
            <a:prstGeom prst="rect">
              <a:avLst/>
            </a:prstGeom>
            <a:noFill/>
            <a:ln w="9525">
              <a:noFill/>
              <a:miter lim="800000"/>
              <a:headEnd/>
              <a:tailEnd/>
            </a:ln>
          </p:spPr>
          <p:txBody>
            <a:bodyPr wrap="none">
              <a:spAutoFit/>
            </a:bodyPr>
            <a:lstStyle/>
            <a:p>
              <a:r>
                <a:rPr lang="en-US" altLang="en-US"/>
                <a:t>V.P.</a:t>
              </a:r>
            </a:p>
          </p:txBody>
        </p:sp>
        <p:sp>
          <p:nvSpPr>
            <p:cNvPr id="1092" name="Line 103"/>
            <p:cNvSpPr>
              <a:spLocks noChangeShapeType="1"/>
            </p:cNvSpPr>
            <p:nvPr/>
          </p:nvSpPr>
          <p:spPr bwMode="auto">
            <a:xfrm>
              <a:off x="4128" y="2644"/>
              <a:ext cx="672" cy="0"/>
            </a:xfrm>
            <a:prstGeom prst="line">
              <a:avLst/>
            </a:prstGeom>
            <a:noFill/>
            <a:ln w="28575">
              <a:solidFill>
                <a:schemeClr val="tx1"/>
              </a:solidFill>
              <a:round/>
              <a:headEnd/>
              <a:tailEnd/>
            </a:ln>
          </p:spPr>
          <p:txBody>
            <a:bodyPr/>
            <a:lstStyle/>
            <a:p>
              <a:endParaRPr lang="en-US"/>
            </a:p>
          </p:txBody>
        </p:sp>
        <p:sp>
          <p:nvSpPr>
            <p:cNvPr id="1093" name="Line 104"/>
            <p:cNvSpPr>
              <a:spLocks noChangeShapeType="1"/>
            </p:cNvSpPr>
            <p:nvPr/>
          </p:nvSpPr>
          <p:spPr bwMode="auto">
            <a:xfrm>
              <a:off x="4128" y="2640"/>
              <a:ext cx="0" cy="960"/>
            </a:xfrm>
            <a:prstGeom prst="line">
              <a:avLst/>
            </a:prstGeom>
            <a:noFill/>
            <a:ln w="9525">
              <a:solidFill>
                <a:schemeClr val="bg2"/>
              </a:solidFill>
              <a:round/>
              <a:headEnd/>
              <a:tailEnd/>
            </a:ln>
          </p:spPr>
          <p:txBody>
            <a:bodyPr/>
            <a:lstStyle/>
            <a:p>
              <a:endParaRPr lang="en-US"/>
            </a:p>
          </p:txBody>
        </p:sp>
        <p:sp>
          <p:nvSpPr>
            <p:cNvPr id="1094" name="Line 105"/>
            <p:cNvSpPr>
              <a:spLocks noChangeShapeType="1"/>
            </p:cNvSpPr>
            <p:nvPr/>
          </p:nvSpPr>
          <p:spPr bwMode="auto">
            <a:xfrm>
              <a:off x="4800" y="2640"/>
              <a:ext cx="0" cy="960"/>
            </a:xfrm>
            <a:prstGeom prst="line">
              <a:avLst/>
            </a:prstGeom>
            <a:noFill/>
            <a:ln w="9525">
              <a:solidFill>
                <a:schemeClr val="bg2"/>
              </a:solidFill>
              <a:round/>
              <a:headEnd/>
              <a:tailEnd/>
            </a:ln>
          </p:spPr>
          <p:txBody>
            <a:bodyPr/>
            <a:lstStyle/>
            <a:p>
              <a:endParaRPr lang="en-US"/>
            </a:p>
          </p:txBody>
        </p:sp>
        <p:sp>
          <p:nvSpPr>
            <p:cNvPr id="1095" name="Line 106"/>
            <p:cNvSpPr>
              <a:spLocks noChangeShapeType="1"/>
            </p:cNvSpPr>
            <p:nvPr/>
          </p:nvSpPr>
          <p:spPr bwMode="auto">
            <a:xfrm>
              <a:off x="4128" y="3596"/>
              <a:ext cx="672" cy="0"/>
            </a:xfrm>
            <a:prstGeom prst="line">
              <a:avLst/>
            </a:prstGeom>
            <a:noFill/>
            <a:ln w="28575">
              <a:solidFill>
                <a:schemeClr val="tx1"/>
              </a:solidFill>
              <a:round/>
              <a:headEnd/>
              <a:tailEnd/>
            </a:ln>
          </p:spPr>
          <p:txBody>
            <a:bodyPr/>
            <a:lstStyle/>
            <a:p>
              <a:endParaRPr lang="en-US"/>
            </a:p>
          </p:txBody>
        </p:sp>
        <p:sp>
          <p:nvSpPr>
            <p:cNvPr id="1096" name="Text Box 107"/>
            <p:cNvSpPr txBox="1">
              <a:spLocks noChangeArrowheads="1"/>
            </p:cNvSpPr>
            <p:nvPr/>
          </p:nvSpPr>
          <p:spPr bwMode="auto">
            <a:xfrm>
              <a:off x="3984" y="3456"/>
              <a:ext cx="166" cy="192"/>
            </a:xfrm>
            <a:prstGeom prst="rect">
              <a:avLst/>
            </a:prstGeom>
            <a:noFill/>
            <a:ln w="9525">
              <a:noFill/>
              <a:miter lim="800000"/>
              <a:headEnd/>
              <a:tailEnd/>
            </a:ln>
          </p:spPr>
          <p:txBody>
            <a:bodyPr wrap="none">
              <a:spAutoFit/>
            </a:bodyPr>
            <a:lstStyle/>
            <a:p>
              <a:r>
                <a:rPr lang="en-US" altLang="en-US" sz="1400"/>
                <a:t>a</a:t>
              </a:r>
            </a:p>
          </p:txBody>
        </p:sp>
        <p:sp>
          <p:nvSpPr>
            <p:cNvPr id="1097" name="Text Box 108"/>
            <p:cNvSpPr txBox="1">
              <a:spLocks noChangeArrowheads="1"/>
            </p:cNvSpPr>
            <p:nvPr/>
          </p:nvSpPr>
          <p:spPr bwMode="auto">
            <a:xfrm>
              <a:off x="4752" y="3468"/>
              <a:ext cx="172" cy="192"/>
            </a:xfrm>
            <a:prstGeom prst="rect">
              <a:avLst/>
            </a:prstGeom>
            <a:noFill/>
            <a:ln w="9525">
              <a:noFill/>
              <a:miter lim="800000"/>
              <a:headEnd/>
              <a:tailEnd/>
            </a:ln>
          </p:spPr>
          <p:txBody>
            <a:bodyPr wrap="none">
              <a:spAutoFit/>
            </a:bodyPr>
            <a:lstStyle/>
            <a:p>
              <a:r>
                <a:rPr lang="en-US" altLang="en-US" sz="1400"/>
                <a:t>b</a:t>
              </a:r>
            </a:p>
          </p:txBody>
        </p:sp>
        <p:sp>
          <p:nvSpPr>
            <p:cNvPr id="1098" name="Text Box 109"/>
            <p:cNvSpPr txBox="1">
              <a:spLocks noChangeArrowheads="1"/>
            </p:cNvSpPr>
            <p:nvPr/>
          </p:nvSpPr>
          <p:spPr bwMode="auto">
            <a:xfrm>
              <a:off x="4016" y="2496"/>
              <a:ext cx="203" cy="192"/>
            </a:xfrm>
            <a:prstGeom prst="rect">
              <a:avLst/>
            </a:prstGeom>
            <a:noFill/>
            <a:ln w="9525">
              <a:noFill/>
              <a:miter lim="800000"/>
              <a:headEnd/>
              <a:tailEnd/>
            </a:ln>
          </p:spPr>
          <p:txBody>
            <a:bodyPr wrap="none">
              <a:spAutoFit/>
            </a:bodyPr>
            <a:lstStyle/>
            <a:p>
              <a:r>
                <a:rPr lang="en-US" altLang="en-US" sz="1400"/>
                <a:t>a’</a:t>
              </a:r>
            </a:p>
          </p:txBody>
        </p:sp>
        <p:sp>
          <p:nvSpPr>
            <p:cNvPr id="1099" name="Text Box 110"/>
            <p:cNvSpPr txBox="1">
              <a:spLocks noChangeArrowheads="1"/>
            </p:cNvSpPr>
            <p:nvPr/>
          </p:nvSpPr>
          <p:spPr bwMode="auto">
            <a:xfrm>
              <a:off x="4752" y="2496"/>
              <a:ext cx="209" cy="192"/>
            </a:xfrm>
            <a:prstGeom prst="rect">
              <a:avLst/>
            </a:prstGeom>
            <a:noFill/>
            <a:ln w="9525">
              <a:noFill/>
              <a:miter lim="800000"/>
              <a:headEnd/>
              <a:tailEnd/>
            </a:ln>
          </p:spPr>
          <p:txBody>
            <a:bodyPr wrap="none">
              <a:spAutoFit/>
            </a:bodyPr>
            <a:lstStyle/>
            <a:p>
              <a:r>
                <a:rPr lang="en-US" altLang="en-US" sz="1400"/>
                <a:t>b’</a:t>
              </a:r>
            </a:p>
          </p:txBody>
        </p:sp>
        <p:sp>
          <p:nvSpPr>
            <p:cNvPr id="1100" name="Text Box 111"/>
            <p:cNvSpPr txBox="1">
              <a:spLocks noChangeArrowheads="1"/>
            </p:cNvSpPr>
            <p:nvPr/>
          </p:nvSpPr>
          <p:spPr bwMode="auto">
            <a:xfrm>
              <a:off x="4336" y="2476"/>
              <a:ext cx="254" cy="194"/>
            </a:xfrm>
            <a:prstGeom prst="rect">
              <a:avLst/>
            </a:prstGeom>
            <a:noFill/>
            <a:ln w="9525">
              <a:noFill/>
              <a:miter lim="800000"/>
              <a:headEnd/>
              <a:tailEnd/>
            </a:ln>
          </p:spPr>
          <p:txBody>
            <a:bodyPr wrap="none">
              <a:spAutoFit/>
            </a:bodyPr>
            <a:lstStyle/>
            <a:p>
              <a:r>
                <a:rPr lang="en-US" altLang="en-US" sz="1400"/>
                <a:t>FV</a:t>
              </a:r>
            </a:p>
          </p:txBody>
        </p:sp>
        <p:sp>
          <p:nvSpPr>
            <p:cNvPr id="1101" name="Text Box 112"/>
            <p:cNvSpPr txBox="1">
              <a:spLocks noChangeArrowheads="1"/>
            </p:cNvSpPr>
            <p:nvPr/>
          </p:nvSpPr>
          <p:spPr bwMode="auto">
            <a:xfrm>
              <a:off x="4368" y="3560"/>
              <a:ext cx="248" cy="194"/>
            </a:xfrm>
            <a:prstGeom prst="rect">
              <a:avLst/>
            </a:prstGeom>
            <a:noFill/>
            <a:ln w="9525">
              <a:noFill/>
              <a:miter lim="800000"/>
              <a:headEnd/>
              <a:tailEnd/>
            </a:ln>
          </p:spPr>
          <p:txBody>
            <a:bodyPr wrap="none">
              <a:spAutoFit/>
            </a:bodyPr>
            <a:lstStyle/>
            <a:p>
              <a:r>
                <a:rPr lang="en-US" altLang="en-US" sz="1400"/>
                <a:t>TV</a:t>
              </a:r>
            </a:p>
          </p:txBody>
        </p:sp>
      </p:grpSp>
      <p:sp>
        <p:nvSpPr>
          <p:cNvPr id="187505" name="Text Box 113"/>
          <p:cNvSpPr txBox="1">
            <a:spLocks noChangeArrowheads="1"/>
          </p:cNvSpPr>
          <p:nvPr/>
        </p:nvSpPr>
        <p:spPr bwMode="auto">
          <a:xfrm rot="1638224">
            <a:off x="4090988" y="1966913"/>
            <a:ext cx="566737" cy="247650"/>
          </a:xfrm>
          <a:prstGeom prst="rect">
            <a:avLst/>
          </a:prstGeom>
          <a:noFill/>
          <a:ln w="9525">
            <a:noFill/>
            <a:miter lim="800000"/>
            <a:headEnd/>
            <a:tailEnd/>
          </a:ln>
        </p:spPr>
        <p:txBody>
          <a:bodyPr wrap="none">
            <a:spAutoFit/>
          </a:bodyPr>
          <a:lstStyle/>
          <a:p>
            <a:r>
              <a:rPr lang="en-US" altLang="en-US" sz="1000"/>
              <a:t>For FV</a:t>
            </a:r>
          </a:p>
        </p:txBody>
      </p:sp>
      <p:sp>
        <p:nvSpPr>
          <p:cNvPr id="187506" name="Text Box 114"/>
          <p:cNvSpPr txBox="1">
            <a:spLocks noChangeArrowheads="1"/>
          </p:cNvSpPr>
          <p:nvPr/>
        </p:nvSpPr>
        <p:spPr bwMode="auto">
          <a:xfrm>
            <a:off x="3352800" y="101600"/>
            <a:ext cx="558800" cy="246063"/>
          </a:xfrm>
          <a:prstGeom prst="rect">
            <a:avLst/>
          </a:prstGeom>
          <a:noFill/>
          <a:ln w="9525">
            <a:noFill/>
            <a:miter lim="800000"/>
            <a:headEnd/>
            <a:tailEnd/>
          </a:ln>
        </p:spPr>
        <p:txBody>
          <a:bodyPr wrap="none">
            <a:spAutoFit/>
          </a:bodyPr>
          <a:lstStyle/>
          <a:p>
            <a:r>
              <a:rPr lang="en-US" altLang="en-US" sz="1000"/>
              <a:t>For TV</a:t>
            </a:r>
          </a:p>
        </p:txBody>
      </p:sp>
      <p:sp>
        <p:nvSpPr>
          <p:cNvPr id="187507" name="Text Box 115"/>
          <p:cNvSpPr txBox="1">
            <a:spLocks noChangeArrowheads="1"/>
          </p:cNvSpPr>
          <p:nvPr/>
        </p:nvSpPr>
        <p:spPr bwMode="auto">
          <a:xfrm>
            <a:off x="3276600" y="3657600"/>
            <a:ext cx="558800" cy="246063"/>
          </a:xfrm>
          <a:prstGeom prst="rect">
            <a:avLst/>
          </a:prstGeom>
          <a:noFill/>
          <a:ln w="9525">
            <a:noFill/>
            <a:miter lim="800000"/>
            <a:headEnd/>
            <a:tailEnd/>
          </a:ln>
        </p:spPr>
        <p:txBody>
          <a:bodyPr wrap="none">
            <a:spAutoFit/>
          </a:bodyPr>
          <a:lstStyle/>
          <a:p>
            <a:r>
              <a:rPr lang="en-US" altLang="en-US" sz="1000"/>
              <a:t>For TV</a:t>
            </a:r>
          </a:p>
        </p:txBody>
      </p:sp>
      <p:sp>
        <p:nvSpPr>
          <p:cNvPr id="187508" name="Text Box 116"/>
          <p:cNvSpPr txBox="1">
            <a:spLocks noChangeArrowheads="1"/>
          </p:cNvSpPr>
          <p:nvPr/>
        </p:nvSpPr>
        <p:spPr bwMode="auto">
          <a:xfrm rot="1638224">
            <a:off x="4030663" y="5230813"/>
            <a:ext cx="566737" cy="247650"/>
          </a:xfrm>
          <a:prstGeom prst="rect">
            <a:avLst/>
          </a:prstGeom>
          <a:noFill/>
          <a:ln w="9525">
            <a:noFill/>
            <a:miter lim="800000"/>
            <a:headEnd/>
            <a:tailEnd/>
          </a:ln>
        </p:spPr>
        <p:txBody>
          <a:bodyPr wrap="none">
            <a:spAutoFit/>
          </a:bodyPr>
          <a:lstStyle/>
          <a:p>
            <a:r>
              <a:rPr lang="en-US" altLang="en-US" sz="1000"/>
              <a:t>For FV</a:t>
            </a:r>
          </a:p>
        </p:txBody>
      </p:sp>
      <p:grpSp>
        <p:nvGrpSpPr>
          <p:cNvPr id="20" name="Group 117"/>
          <p:cNvGrpSpPr>
            <a:grpSpLocks/>
          </p:cNvGrpSpPr>
          <p:nvPr/>
        </p:nvGrpSpPr>
        <p:grpSpPr bwMode="auto">
          <a:xfrm>
            <a:off x="4724400" y="381000"/>
            <a:ext cx="1828800" cy="1219200"/>
            <a:chOff x="2976" y="240"/>
            <a:chExt cx="1152" cy="768"/>
          </a:xfrm>
        </p:grpSpPr>
        <p:sp>
          <p:nvSpPr>
            <p:cNvPr id="1083" name="AutoShape 118"/>
            <p:cNvSpPr>
              <a:spLocks noChangeArrowheads="1"/>
            </p:cNvSpPr>
            <p:nvPr/>
          </p:nvSpPr>
          <p:spPr bwMode="auto">
            <a:xfrm>
              <a:off x="2976" y="240"/>
              <a:ext cx="1152" cy="768"/>
            </a:xfrm>
            <a:prstGeom prst="wedgeRoundRectCallout">
              <a:avLst>
                <a:gd name="adj1" fmla="val 61806"/>
                <a:gd name="adj2" fmla="val 36718"/>
                <a:gd name="adj3" fmla="val 16667"/>
              </a:avLst>
            </a:prstGeom>
            <a:solidFill>
              <a:srgbClr val="CCFF33"/>
            </a:solidFill>
            <a:ln w="9525">
              <a:solidFill>
                <a:schemeClr val="tx1"/>
              </a:solidFill>
              <a:miter lim="800000"/>
              <a:headEnd/>
              <a:tailEnd/>
            </a:ln>
          </p:spPr>
          <p:txBody>
            <a:bodyPr/>
            <a:lstStyle/>
            <a:p>
              <a:pPr algn="ctr"/>
              <a:endParaRPr lang="en-US" altLang="en-US" sz="1400"/>
            </a:p>
          </p:txBody>
        </p:sp>
        <p:sp>
          <p:nvSpPr>
            <p:cNvPr id="1084" name="Text Box 119"/>
            <p:cNvSpPr txBox="1">
              <a:spLocks noChangeArrowheads="1"/>
            </p:cNvSpPr>
            <p:nvPr/>
          </p:nvSpPr>
          <p:spPr bwMode="auto">
            <a:xfrm>
              <a:off x="3031" y="270"/>
              <a:ext cx="1085" cy="737"/>
            </a:xfrm>
            <a:prstGeom prst="rect">
              <a:avLst/>
            </a:prstGeom>
            <a:noFill/>
            <a:ln w="9525">
              <a:noFill/>
              <a:miter lim="800000"/>
              <a:headEnd/>
              <a:tailEnd/>
            </a:ln>
          </p:spPr>
          <p:txBody>
            <a:bodyPr wrap="none">
              <a:spAutoFit/>
            </a:bodyPr>
            <a:lstStyle/>
            <a:p>
              <a:pPr algn="ctr"/>
              <a:r>
                <a:rPr lang="en-US" altLang="en-US" sz="1400">
                  <a:solidFill>
                    <a:srgbClr val="FF3300"/>
                  </a:solidFill>
                </a:rPr>
                <a:t>Note:</a:t>
              </a:r>
            </a:p>
            <a:p>
              <a:pPr algn="ctr"/>
              <a:r>
                <a:rPr lang="en-US" altLang="en-US" sz="1400"/>
                <a:t>FV is a vertical line</a:t>
              </a:r>
            </a:p>
            <a:p>
              <a:pPr algn="ctr"/>
              <a:r>
                <a:rPr lang="en-US" altLang="en-US" sz="1400"/>
                <a:t>Showing True Length</a:t>
              </a:r>
            </a:p>
            <a:p>
              <a:pPr algn="ctr"/>
              <a:r>
                <a:rPr lang="en-US" altLang="en-US" sz="1400"/>
                <a:t>&amp;</a:t>
              </a:r>
            </a:p>
            <a:p>
              <a:pPr algn="ctr"/>
              <a:r>
                <a:rPr lang="en-US" altLang="en-US" sz="1400"/>
                <a:t>TV is a point.</a:t>
              </a:r>
            </a:p>
          </p:txBody>
        </p:sp>
      </p:grpSp>
      <p:grpSp>
        <p:nvGrpSpPr>
          <p:cNvPr id="21" name="Group 120"/>
          <p:cNvGrpSpPr>
            <a:grpSpLocks/>
          </p:cNvGrpSpPr>
          <p:nvPr/>
        </p:nvGrpSpPr>
        <p:grpSpPr bwMode="auto">
          <a:xfrm>
            <a:off x="4724400" y="3581400"/>
            <a:ext cx="1828800" cy="1219200"/>
            <a:chOff x="2976" y="2256"/>
            <a:chExt cx="1152" cy="768"/>
          </a:xfrm>
        </p:grpSpPr>
        <p:sp>
          <p:nvSpPr>
            <p:cNvPr id="1081" name="AutoShape 121"/>
            <p:cNvSpPr>
              <a:spLocks noChangeArrowheads="1"/>
            </p:cNvSpPr>
            <p:nvPr/>
          </p:nvSpPr>
          <p:spPr bwMode="auto">
            <a:xfrm>
              <a:off x="2976" y="2256"/>
              <a:ext cx="1152" cy="768"/>
            </a:xfrm>
            <a:prstGeom prst="wedgeRoundRectCallout">
              <a:avLst>
                <a:gd name="adj1" fmla="val 61023"/>
                <a:gd name="adj2" fmla="val 47398"/>
                <a:gd name="adj3" fmla="val 16667"/>
              </a:avLst>
            </a:prstGeom>
            <a:solidFill>
              <a:srgbClr val="CCFF33"/>
            </a:solidFill>
            <a:ln w="9525">
              <a:solidFill>
                <a:schemeClr val="tx1"/>
              </a:solidFill>
              <a:miter lim="800000"/>
              <a:headEnd/>
              <a:tailEnd/>
            </a:ln>
          </p:spPr>
          <p:txBody>
            <a:bodyPr/>
            <a:lstStyle/>
            <a:p>
              <a:pPr algn="ctr"/>
              <a:endParaRPr lang="en-US" altLang="en-US" sz="1400"/>
            </a:p>
          </p:txBody>
        </p:sp>
        <p:sp>
          <p:nvSpPr>
            <p:cNvPr id="1082" name="Text Box 122"/>
            <p:cNvSpPr txBox="1">
              <a:spLocks noChangeArrowheads="1"/>
            </p:cNvSpPr>
            <p:nvPr/>
          </p:nvSpPr>
          <p:spPr bwMode="auto">
            <a:xfrm>
              <a:off x="3103" y="2256"/>
              <a:ext cx="930" cy="737"/>
            </a:xfrm>
            <a:prstGeom prst="rect">
              <a:avLst/>
            </a:prstGeom>
            <a:noFill/>
            <a:ln w="9525">
              <a:noFill/>
              <a:miter lim="800000"/>
              <a:headEnd/>
              <a:tailEnd/>
            </a:ln>
          </p:spPr>
          <p:txBody>
            <a:bodyPr wrap="none">
              <a:spAutoFit/>
            </a:bodyPr>
            <a:lstStyle/>
            <a:p>
              <a:pPr algn="ctr"/>
              <a:r>
                <a:rPr lang="en-US" altLang="en-US" sz="1400">
                  <a:solidFill>
                    <a:srgbClr val="FF3300"/>
                  </a:solidFill>
                </a:rPr>
                <a:t>Note:</a:t>
              </a:r>
            </a:p>
            <a:p>
              <a:pPr algn="ctr"/>
              <a:r>
                <a:rPr lang="en-US" altLang="en-US" sz="1400"/>
                <a:t>FV &amp; TV both are</a:t>
              </a:r>
            </a:p>
            <a:p>
              <a:pPr algn="ctr"/>
              <a:r>
                <a:rPr lang="en-US" altLang="en-US" sz="1400"/>
                <a:t>// to xy </a:t>
              </a:r>
            </a:p>
            <a:p>
              <a:pPr algn="ctr"/>
              <a:r>
                <a:rPr lang="en-US" altLang="en-US" sz="1400"/>
                <a:t>&amp; </a:t>
              </a:r>
            </a:p>
            <a:p>
              <a:pPr algn="ctr"/>
              <a:r>
                <a:rPr lang="en-US" altLang="en-US" sz="1400"/>
                <a:t>both show T. L.</a:t>
              </a:r>
            </a:p>
          </p:txBody>
        </p:sp>
      </p:grpSp>
      <p:sp>
        <p:nvSpPr>
          <p:cNvPr id="187515" name="Oval 123"/>
          <p:cNvSpPr>
            <a:spLocks noChangeArrowheads="1"/>
          </p:cNvSpPr>
          <p:nvPr/>
        </p:nvSpPr>
        <p:spPr bwMode="auto">
          <a:xfrm>
            <a:off x="457200" y="914400"/>
            <a:ext cx="381000" cy="381000"/>
          </a:xfrm>
          <a:prstGeom prst="ellipse">
            <a:avLst/>
          </a:prstGeom>
          <a:solidFill>
            <a:srgbClr val="FFFF00"/>
          </a:solidFill>
          <a:ln w="9525">
            <a:solidFill>
              <a:schemeClr val="tx1"/>
            </a:solidFill>
            <a:round/>
            <a:headEnd/>
            <a:tailEnd/>
          </a:ln>
        </p:spPr>
        <p:txBody>
          <a:bodyPr wrap="none" anchor="ctr"/>
          <a:lstStyle/>
          <a:p>
            <a:pPr algn="ctr"/>
            <a:r>
              <a:rPr lang="en-US" altLang="en-US" sz="1400"/>
              <a:t> 1.</a:t>
            </a:r>
          </a:p>
        </p:txBody>
      </p:sp>
      <p:sp>
        <p:nvSpPr>
          <p:cNvPr id="187516" name="Oval 124"/>
          <p:cNvSpPr>
            <a:spLocks noChangeArrowheads="1"/>
          </p:cNvSpPr>
          <p:nvPr/>
        </p:nvSpPr>
        <p:spPr bwMode="auto">
          <a:xfrm>
            <a:off x="457200" y="3886200"/>
            <a:ext cx="381000" cy="381000"/>
          </a:xfrm>
          <a:prstGeom prst="ellipse">
            <a:avLst/>
          </a:prstGeom>
          <a:solidFill>
            <a:srgbClr val="FFFF00"/>
          </a:solidFill>
          <a:ln w="9525">
            <a:solidFill>
              <a:schemeClr val="tx1"/>
            </a:solidFill>
            <a:round/>
            <a:headEnd/>
            <a:tailEnd/>
          </a:ln>
        </p:spPr>
        <p:txBody>
          <a:bodyPr wrap="none" anchor="ctr"/>
          <a:lstStyle/>
          <a:p>
            <a:pPr algn="ctr"/>
            <a:r>
              <a:rPr lang="en-US" altLang="en-US" sz="1400"/>
              <a:t> 2.</a:t>
            </a:r>
          </a:p>
        </p:txBody>
      </p:sp>
      <p:sp>
        <p:nvSpPr>
          <p:cNvPr id="187517" name="Text Box 125"/>
          <p:cNvSpPr txBox="1">
            <a:spLocks noChangeArrowheads="1"/>
          </p:cNvSpPr>
          <p:nvPr/>
        </p:nvSpPr>
        <p:spPr bwMode="auto">
          <a:xfrm>
            <a:off x="254000" y="1320800"/>
            <a:ext cx="1549400" cy="1477963"/>
          </a:xfrm>
          <a:prstGeom prst="rect">
            <a:avLst/>
          </a:prstGeom>
          <a:noFill/>
          <a:ln w="9525">
            <a:noFill/>
            <a:miter lim="800000"/>
            <a:headEnd/>
            <a:tailEnd/>
          </a:ln>
        </p:spPr>
        <p:txBody>
          <a:bodyPr wrap="none">
            <a:spAutoFit/>
          </a:bodyPr>
          <a:lstStyle/>
          <a:p>
            <a:pPr algn="ctr"/>
            <a:r>
              <a:rPr lang="en-US" altLang="en-US"/>
              <a:t>A Line </a:t>
            </a:r>
          </a:p>
          <a:p>
            <a:pPr algn="ctr"/>
            <a:r>
              <a:rPr lang="en-US" altLang="en-US"/>
              <a:t>perpendicular </a:t>
            </a:r>
          </a:p>
          <a:p>
            <a:pPr algn="ctr"/>
            <a:r>
              <a:rPr lang="en-US" altLang="en-US"/>
              <a:t>to HP </a:t>
            </a:r>
          </a:p>
          <a:p>
            <a:pPr algn="ctr"/>
            <a:r>
              <a:rPr lang="en-US" altLang="en-US"/>
              <a:t>&amp; </a:t>
            </a:r>
          </a:p>
          <a:p>
            <a:pPr algn="ctr"/>
            <a:r>
              <a:rPr lang="en-US" altLang="en-US"/>
              <a:t>// to VP</a:t>
            </a:r>
          </a:p>
        </p:txBody>
      </p:sp>
      <p:sp>
        <p:nvSpPr>
          <p:cNvPr id="187518" name="Text Box 126"/>
          <p:cNvSpPr txBox="1">
            <a:spLocks noChangeArrowheads="1"/>
          </p:cNvSpPr>
          <p:nvPr/>
        </p:nvSpPr>
        <p:spPr bwMode="auto">
          <a:xfrm>
            <a:off x="665163" y="4292600"/>
            <a:ext cx="968375" cy="1200150"/>
          </a:xfrm>
          <a:prstGeom prst="rect">
            <a:avLst/>
          </a:prstGeom>
          <a:noFill/>
          <a:ln w="9525">
            <a:noFill/>
            <a:miter lim="800000"/>
            <a:headEnd/>
            <a:tailEnd/>
          </a:ln>
        </p:spPr>
        <p:txBody>
          <a:bodyPr wrap="none">
            <a:spAutoFit/>
          </a:bodyPr>
          <a:lstStyle/>
          <a:p>
            <a:pPr algn="ctr"/>
            <a:r>
              <a:rPr lang="en-US" altLang="en-US"/>
              <a:t>A Line </a:t>
            </a:r>
          </a:p>
          <a:p>
            <a:pPr algn="ctr"/>
            <a:r>
              <a:rPr lang="en-US" altLang="en-US"/>
              <a:t>// to HP </a:t>
            </a:r>
          </a:p>
          <a:p>
            <a:pPr algn="ctr"/>
            <a:r>
              <a:rPr lang="en-US" altLang="en-US"/>
              <a:t>&amp; </a:t>
            </a:r>
          </a:p>
          <a:p>
            <a:pPr algn="ctr"/>
            <a:r>
              <a:rPr lang="en-US" altLang="en-US"/>
              <a:t>// to VP</a:t>
            </a:r>
          </a:p>
        </p:txBody>
      </p:sp>
      <p:sp>
        <p:nvSpPr>
          <p:cNvPr id="187519" name="Text Box 127"/>
          <p:cNvSpPr txBox="1">
            <a:spLocks noChangeArrowheads="1"/>
          </p:cNvSpPr>
          <p:nvPr/>
        </p:nvSpPr>
        <p:spPr bwMode="auto">
          <a:xfrm>
            <a:off x="6519863" y="0"/>
            <a:ext cx="2228850" cy="336550"/>
          </a:xfrm>
          <a:prstGeom prst="rect">
            <a:avLst/>
          </a:prstGeom>
          <a:noFill/>
          <a:ln w="9525">
            <a:noFill/>
            <a:miter lim="800000"/>
            <a:headEnd/>
            <a:tailEnd/>
          </a:ln>
        </p:spPr>
        <p:txBody>
          <a:bodyPr wrap="none">
            <a:spAutoFit/>
          </a:bodyPr>
          <a:lstStyle/>
          <a:p>
            <a:r>
              <a:rPr lang="en-US" altLang="en-US"/>
              <a:t>Orthographic Pattern</a:t>
            </a:r>
          </a:p>
        </p:txBody>
      </p:sp>
      <p:sp>
        <p:nvSpPr>
          <p:cNvPr id="187520" name="Text Box 128"/>
          <p:cNvSpPr txBox="1">
            <a:spLocks noChangeArrowheads="1"/>
          </p:cNvSpPr>
          <p:nvPr/>
        </p:nvSpPr>
        <p:spPr bwMode="auto">
          <a:xfrm>
            <a:off x="6567488" y="3200400"/>
            <a:ext cx="2228850" cy="336550"/>
          </a:xfrm>
          <a:prstGeom prst="rect">
            <a:avLst/>
          </a:prstGeom>
          <a:noFill/>
          <a:ln w="9525">
            <a:noFill/>
            <a:miter lim="800000"/>
            <a:headEnd/>
            <a:tailEnd/>
          </a:ln>
        </p:spPr>
        <p:txBody>
          <a:bodyPr wrap="none">
            <a:spAutoFit/>
          </a:bodyPr>
          <a:lstStyle/>
          <a:p>
            <a:r>
              <a:rPr lang="en-US" altLang="en-US"/>
              <a:t>Orthographic Pattern</a:t>
            </a:r>
          </a:p>
        </p:txBody>
      </p:sp>
      <p:grpSp>
        <p:nvGrpSpPr>
          <p:cNvPr id="22" name="Group 129"/>
          <p:cNvGrpSpPr>
            <a:grpSpLocks/>
          </p:cNvGrpSpPr>
          <p:nvPr/>
        </p:nvGrpSpPr>
        <p:grpSpPr bwMode="auto">
          <a:xfrm>
            <a:off x="457200" y="228600"/>
            <a:ext cx="2411413" cy="457200"/>
            <a:chOff x="576" y="96"/>
            <a:chExt cx="1519" cy="288"/>
          </a:xfrm>
        </p:grpSpPr>
        <p:sp>
          <p:nvSpPr>
            <p:cNvPr id="1079" name="Text Box 130"/>
            <p:cNvSpPr txBox="1">
              <a:spLocks noChangeArrowheads="1"/>
            </p:cNvSpPr>
            <p:nvPr/>
          </p:nvSpPr>
          <p:spPr bwMode="auto">
            <a:xfrm>
              <a:off x="576" y="96"/>
              <a:ext cx="1519" cy="212"/>
            </a:xfrm>
            <a:prstGeom prst="rect">
              <a:avLst/>
            </a:prstGeom>
            <a:noFill/>
            <a:ln w="9525">
              <a:noFill/>
              <a:miter lim="800000"/>
              <a:headEnd/>
              <a:tailEnd/>
            </a:ln>
          </p:spPr>
          <p:txBody>
            <a:bodyPr wrap="none">
              <a:spAutoFit/>
            </a:bodyPr>
            <a:lstStyle/>
            <a:p>
              <a:r>
                <a:rPr lang="en-US" altLang="en-US">
                  <a:solidFill>
                    <a:srgbClr val="FF0066"/>
                  </a:solidFill>
                </a:rPr>
                <a:t>(Pictorial Presentation)</a:t>
              </a:r>
            </a:p>
          </p:txBody>
        </p:sp>
        <p:sp>
          <p:nvSpPr>
            <p:cNvPr id="1080" name="Line 131"/>
            <p:cNvSpPr>
              <a:spLocks noChangeShapeType="1"/>
            </p:cNvSpPr>
            <p:nvPr/>
          </p:nvSpPr>
          <p:spPr bwMode="auto">
            <a:xfrm>
              <a:off x="1152" y="336"/>
              <a:ext cx="240" cy="48"/>
            </a:xfrm>
            <a:prstGeom prst="line">
              <a:avLst/>
            </a:prstGeom>
            <a:noFill/>
            <a:ln w="19050">
              <a:solidFill>
                <a:schemeClr val="tx1"/>
              </a:solidFill>
              <a:round/>
              <a:headEnd/>
              <a:tailEnd type="triangle" w="med" len="med"/>
            </a:ln>
          </p:spPr>
          <p:txBody>
            <a:bodyPr/>
            <a:lstStyle/>
            <a:p>
              <a:endParaRPr lang="en-US"/>
            </a:p>
          </p:txBody>
        </p:sp>
      </p:grpSp>
      <p:grpSp>
        <p:nvGrpSpPr>
          <p:cNvPr id="23" name="Group 132"/>
          <p:cNvGrpSpPr>
            <a:grpSpLocks/>
          </p:cNvGrpSpPr>
          <p:nvPr/>
        </p:nvGrpSpPr>
        <p:grpSpPr bwMode="auto">
          <a:xfrm>
            <a:off x="428625" y="3514725"/>
            <a:ext cx="2411413" cy="457200"/>
            <a:chOff x="384" y="2160"/>
            <a:chExt cx="1519" cy="288"/>
          </a:xfrm>
        </p:grpSpPr>
        <p:sp>
          <p:nvSpPr>
            <p:cNvPr id="1077" name="Text Box 133"/>
            <p:cNvSpPr txBox="1">
              <a:spLocks noChangeArrowheads="1"/>
            </p:cNvSpPr>
            <p:nvPr/>
          </p:nvSpPr>
          <p:spPr bwMode="auto">
            <a:xfrm>
              <a:off x="384" y="2160"/>
              <a:ext cx="1519" cy="212"/>
            </a:xfrm>
            <a:prstGeom prst="rect">
              <a:avLst/>
            </a:prstGeom>
            <a:noFill/>
            <a:ln w="9525">
              <a:noFill/>
              <a:miter lim="800000"/>
              <a:headEnd/>
              <a:tailEnd/>
            </a:ln>
          </p:spPr>
          <p:txBody>
            <a:bodyPr wrap="none">
              <a:spAutoFit/>
            </a:bodyPr>
            <a:lstStyle/>
            <a:p>
              <a:r>
                <a:rPr lang="en-US" altLang="en-US">
                  <a:solidFill>
                    <a:srgbClr val="FF0066"/>
                  </a:solidFill>
                </a:rPr>
                <a:t>(Pictorial Presentation)</a:t>
              </a:r>
            </a:p>
          </p:txBody>
        </p:sp>
        <p:sp>
          <p:nvSpPr>
            <p:cNvPr id="1078" name="Line 134"/>
            <p:cNvSpPr>
              <a:spLocks noChangeShapeType="1"/>
            </p:cNvSpPr>
            <p:nvPr/>
          </p:nvSpPr>
          <p:spPr bwMode="auto">
            <a:xfrm>
              <a:off x="1152" y="2400"/>
              <a:ext cx="240" cy="48"/>
            </a:xfrm>
            <a:prstGeom prst="line">
              <a:avLst/>
            </a:prstGeom>
            <a:noFill/>
            <a:ln w="19050">
              <a:solidFill>
                <a:schemeClr val="tx1"/>
              </a:solidFill>
              <a:round/>
              <a:headEnd/>
              <a:tailEnd type="triangle" w="med" len="med"/>
            </a:ln>
          </p:spPr>
          <p:txBody>
            <a:bodyPr/>
            <a:lstStyle/>
            <a:p>
              <a:endParaRPr lang="en-US"/>
            </a:p>
          </p:txBody>
        </p:sp>
      </p:grpSp>
      <mc:AlternateContent xmlns:mc="http://schemas.openxmlformats.org/markup-compatibility/2006" xmlns:p14="http://schemas.microsoft.com/office/powerpoint/2010/main">
        <mc:Choice Requires="p14">
          <p:contentPart p14:bwMode="auto" r:id="rId7">
            <p14:nvContentPartPr>
              <p14:cNvPr id="24" name="Ink 23"/>
              <p14:cNvContentPartPr/>
              <p14:nvPr/>
            </p14:nvContentPartPr>
            <p14:xfrm>
              <a:off x="3639240" y="2264040"/>
              <a:ext cx="146160" cy="184680"/>
            </p14:xfrm>
          </p:contentPart>
        </mc:Choice>
        <mc:Fallback xmlns="">
          <p:pic>
            <p:nvPicPr>
              <p:cNvPr id="24" name="Ink 23"/>
              <p:cNvPicPr/>
              <p:nvPr/>
            </p:nvPicPr>
            <p:blipFill>
              <a:blip r:embed="rId8"/>
              <a:stretch>
                <a:fillRect/>
              </a:stretch>
            </p:blipFill>
            <p:spPr>
              <a:xfrm>
                <a:off x="3636360" y="2261160"/>
                <a:ext cx="152280" cy="190440"/>
              </a:xfrm>
              <a:prstGeom prst="rect">
                <a:avLst/>
              </a:prstGeom>
            </p:spPr>
          </p:pic>
        </mc:Fallback>
      </mc:AlternateContent>
    </p:spTree>
    <p:extLst>
      <p:ext uri="{BB962C8B-B14F-4D97-AF65-F5344CB8AC3E}">
        <p14:creationId xmlns:p14="http://schemas.microsoft.com/office/powerpoint/2010/main" val="13876413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515"/>
                                        </p:tgtEl>
                                        <p:attrNameLst>
                                          <p:attrName>style.visibility</p:attrName>
                                        </p:attrNameLst>
                                      </p:cBhvr>
                                      <p:to>
                                        <p:strVal val="visible"/>
                                      </p:to>
                                    </p:set>
                                    <p:anim calcmode="lin" valueType="num">
                                      <p:cBhvr additive="base">
                                        <p:cTn id="7" dur="500" fill="hold"/>
                                        <p:tgtEl>
                                          <p:spTgt spid="187515"/>
                                        </p:tgtEl>
                                        <p:attrNameLst>
                                          <p:attrName>ppt_x</p:attrName>
                                        </p:attrNameLst>
                                      </p:cBhvr>
                                      <p:tavLst>
                                        <p:tav tm="0">
                                          <p:val>
                                            <p:strVal val="0-#ppt_w/2"/>
                                          </p:val>
                                        </p:tav>
                                        <p:tav tm="100000">
                                          <p:val>
                                            <p:strVal val="#ppt_x"/>
                                          </p:val>
                                        </p:tav>
                                      </p:tavLst>
                                    </p:anim>
                                    <p:anim calcmode="lin" valueType="num">
                                      <p:cBhvr additive="base">
                                        <p:cTn id="8" dur="500" fill="hold"/>
                                        <p:tgtEl>
                                          <p:spTgt spid="1875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7517"/>
                                        </p:tgtEl>
                                        <p:attrNameLst>
                                          <p:attrName>style.visibility</p:attrName>
                                        </p:attrNameLst>
                                      </p:cBhvr>
                                      <p:to>
                                        <p:strVal val="visible"/>
                                      </p:to>
                                    </p:set>
                                    <p:anim calcmode="lin" valueType="num">
                                      <p:cBhvr additive="base">
                                        <p:cTn id="13" dur="500" fill="hold"/>
                                        <p:tgtEl>
                                          <p:spTgt spid="187517"/>
                                        </p:tgtEl>
                                        <p:attrNameLst>
                                          <p:attrName>ppt_x</p:attrName>
                                        </p:attrNameLst>
                                      </p:cBhvr>
                                      <p:tavLst>
                                        <p:tav tm="0">
                                          <p:val>
                                            <p:strVal val="0-#ppt_w/2"/>
                                          </p:val>
                                        </p:tav>
                                        <p:tav tm="100000">
                                          <p:val>
                                            <p:strVal val="#ppt_x"/>
                                          </p:val>
                                        </p:tav>
                                      </p:tavLst>
                                    </p:anim>
                                    <p:anim calcmode="lin" valueType="num">
                                      <p:cBhvr additive="base">
                                        <p:cTn id="14" dur="500" fill="hold"/>
                                        <p:tgtEl>
                                          <p:spTgt spid="1875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ppt_x</p:attrName>
                                        </p:attrNameLst>
                                      </p:cBhvr>
                                      <p:tavLst>
                                        <p:tav tm="0">
                                          <p:val>
                                            <p:strVal val="#ppt_x-#ppt_w/2"/>
                                          </p:val>
                                        </p:tav>
                                        <p:tav tm="100000">
                                          <p:val>
                                            <p:strVal val="#ppt_x"/>
                                          </p:val>
                                        </p:tav>
                                      </p:tavLst>
                                    </p:anim>
                                    <p:anim calcmode="lin" valueType="num">
                                      <p:cBhvr>
                                        <p:cTn id="20" dur="500" fill="hold"/>
                                        <p:tgtEl>
                                          <p:spTgt spid="22"/>
                                        </p:tgtEl>
                                        <p:attrNameLst>
                                          <p:attrName>ppt_y</p:attrName>
                                        </p:attrNameLst>
                                      </p:cBhvr>
                                      <p:tavLst>
                                        <p:tav tm="0">
                                          <p:val>
                                            <p:strVal val="#ppt_y"/>
                                          </p:val>
                                        </p:tav>
                                        <p:tav tm="100000">
                                          <p:val>
                                            <p:strVal val="#ppt_y"/>
                                          </p:val>
                                        </p:tav>
                                      </p:tavLst>
                                    </p:anim>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p:cTn id="33" dur="500" fill="hold"/>
                                        <p:tgtEl>
                                          <p:spTgt spid="2"/>
                                        </p:tgtEl>
                                        <p:attrNameLst>
                                          <p:attrName>ppt_w</p:attrName>
                                        </p:attrNameLst>
                                      </p:cBhvr>
                                      <p:tavLst>
                                        <p:tav tm="0">
                                          <p:val>
                                            <p:fltVal val="0"/>
                                          </p:val>
                                        </p:tav>
                                        <p:tav tm="100000">
                                          <p:val>
                                            <p:strVal val="#ppt_w"/>
                                          </p:val>
                                        </p:tav>
                                      </p:tavLst>
                                    </p:anim>
                                    <p:anim calcmode="lin" valueType="num">
                                      <p:cBhvr>
                                        <p:cTn id="34"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4" fill="hold" grpId="0" nodeType="clickEffect">
                                  <p:stCondLst>
                                    <p:cond delay="0"/>
                                  </p:stCondLst>
                                  <p:childTnLst>
                                    <p:set>
                                      <p:cBhvr>
                                        <p:cTn id="44" dur="1" fill="hold">
                                          <p:stCondLst>
                                            <p:cond delay="0"/>
                                          </p:stCondLst>
                                        </p:cTn>
                                        <p:tgtEl>
                                          <p:spTgt spid="187435"/>
                                        </p:tgtEl>
                                        <p:attrNameLst>
                                          <p:attrName>style.visibility</p:attrName>
                                        </p:attrNameLst>
                                      </p:cBhvr>
                                      <p:to>
                                        <p:strVal val="visible"/>
                                      </p:to>
                                    </p:set>
                                    <p:anim calcmode="lin" valueType="num">
                                      <p:cBhvr>
                                        <p:cTn id="45" dur="500" fill="hold"/>
                                        <p:tgtEl>
                                          <p:spTgt spid="187435"/>
                                        </p:tgtEl>
                                        <p:attrNameLst>
                                          <p:attrName>ppt_x</p:attrName>
                                        </p:attrNameLst>
                                      </p:cBhvr>
                                      <p:tavLst>
                                        <p:tav tm="0">
                                          <p:val>
                                            <p:strVal val="#ppt_x"/>
                                          </p:val>
                                        </p:tav>
                                        <p:tav tm="100000">
                                          <p:val>
                                            <p:strVal val="#ppt_x"/>
                                          </p:val>
                                        </p:tav>
                                      </p:tavLst>
                                    </p:anim>
                                    <p:anim calcmode="lin" valueType="num">
                                      <p:cBhvr>
                                        <p:cTn id="46" dur="500" fill="hold"/>
                                        <p:tgtEl>
                                          <p:spTgt spid="187435"/>
                                        </p:tgtEl>
                                        <p:attrNameLst>
                                          <p:attrName>ppt_y</p:attrName>
                                        </p:attrNameLst>
                                      </p:cBhvr>
                                      <p:tavLst>
                                        <p:tav tm="0">
                                          <p:val>
                                            <p:strVal val="#ppt_y+#ppt_h/2"/>
                                          </p:val>
                                        </p:tav>
                                        <p:tav tm="100000">
                                          <p:val>
                                            <p:strVal val="#ppt_y"/>
                                          </p:val>
                                        </p:tav>
                                      </p:tavLst>
                                    </p:anim>
                                    <p:anim calcmode="lin" valueType="num">
                                      <p:cBhvr>
                                        <p:cTn id="47" dur="500" fill="hold"/>
                                        <p:tgtEl>
                                          <p:spTgt spid="187435"/>
                                        </p:tgtEl>
                                        <p:attrNameLst>
                                          <p:attrName>ppt_w</p:attrName>
                                        </p:attrNameLst>
                                      </p:cBhvr>
                                      <p:tavLst>
                                        <p:tav tm="0">
                                          <p:val>
                                            <p:strVal val="#ppt_w"/>
                                          </p:val>
                                        </p:tav>
                                        <p:tav tm="100000">
                                          <p:val>
                                            <p:strVal val="#ppt_w"/>
                                          </p:val>
                                        </p:tav>
                                      </p:tavLst>
                                    </p:anim>
                                    <p:anim calcmode="lin" valueType="num">
                                      <p:cBhvr>
                                        <p:cTn id="48" dur="500" fill="hold"/>
                                        <p:tgtEl>
                                          <p:spTgt spid="187435"/>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fill="hold"/>
                                        <p:tgtEl>
                                          <p:spTgt spid="15"/>
                                        </p:tgtEl>
                                        <p:attrNameLst>
                                          <p:attrName>ppt_w</p:attrName>
                                        </p:attrNameLst>
                                      </p:cBhvr>
                                      <p:tavLst>
                                        <p:tav tm="0">
                                          <p:val>
                                            <p:fltVal val="0"/>
                                          </p:val>
                                        </p:tav>
                                        <p:tav tm="100000">
                                          <p:val>
                                            <p:strVal val="#ppt_w"/>
                                          </p:val>
                                        </p:tav>
                                      </p:tavLst>
                                    </p:anim>
                                    <p:anim calcmode="lin" valueType="num">
                                      <p:cBhvr>
                                        <p:cTn id="5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6" fill="hold" grpId="0" nodeType="clickEffect">
                                  <p:stCondLst>
                                    <p:cond delay="0"/>
                                  </p:stCondLst>
                                  <p:childTnLst>
                                    <p:set>
                                      <p:cBhvr>
                                        <p:cTn id="58" dur="1" fill="hold">
                                          <p:stCondLst>
                                            <p:cond delay="0"/>
                                          </p:stCondLst>
                                        </p:cTn>
                                        <p:tgtEl>
                                          <p:spTgt spid="187404"/>
                                        </p:tgtEl>
                                        <p:attrNameLst>
                                          <p:attrName>style.visibility</p:attrName>
                                        </p:attrNameLst>
                                      </p:cBhvr>
                                      <p:to>
                                        <p:strVal val="visible"/>
                                      </p:to>
                                    </p:set>
                                    <p:anim calcmode="lin" valueType="num">
                                      <p:cBhvr additive="base">
                                        <p:cTn id="59" dur="500" fill="hold"/>
                                        <p:tgtEl>
                                          <p:spTgt spid="187404"/>
                                        </p:tgtEl>
                                        <p:attrNameLst>
                                          <p:attrName>ppt_x</p:attrName>
                                        </p:attrNameLst>
                                      </p:cBhvr>
                                      <p:tavLst>
                                        <p:tav tm="0">
                                          <p:val>
                                            <p:strVal val="1+#ppt_w/2"/>
                                          </p:val>
                                        </p:tav>
                                        <p:tav tm="100000">
                                          <p:val>
                                            <p:strVal val="#ppt_x"/>
                                          </p:val>
                                        </p:tav>
                                      </p:tavLst>
                                    </p:anim>
                                    <p:anim calcmode="lin" valueType="num">
                                      <p:cBhvr additive="base">
                                        <p:cTn id="60" dur="500" fill="hold"/>
                                        <p:tgtEl>
                                          <p:spTgt spid="187404"/>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187505"/>
                                        </p:tgtEl>
                                        <p:attrNameLst>
                                          <p:attrName>style.visibility</p:attrName>
                                        </p:attrNameLst>
                                      </p:cBhvr>
                                      <p:to>
                                        <p:strVal val="visible"/>
                                      </p:to>
                                    </p:set>
                                    <p:animEffect transition="in" filter="strips(downRight)">
                                      <p:cBhvr>
                                        <p:cTn id="65" dur="500"/>
                                        <p:tgtEl>
                                          <p:spTgt spid="18750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8" presetClass="entr" presetSubtype="9"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strips(upLeft)">
                                      <p:cBhvr>
                                        <p:cTn id="70" dur="500"/>
                                        <p:tgtEl>
                                          <p:spTgt spid="1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6" fill="hold" grpId="0" nodeType="clickEffect">
                                  <p:stCondLst>
                                    <p:cond delay="0"/>
                                  </p:stCondLst>
                                  <p:childTnLst>
                                    <p:set>
                                      <p:cBhvr>
                                        <p:cTn id="74" dur="1" fill="hold">
                                          <p:stCondLst>
                                            <p:cond delay="0"/>
                                          </p:stCondLst>
                                        </p:cTn>
                                        <p:tgtEl>
                                          <p:spTgt spid="187439"/>
                                        </p:tgtEl>
                                        <p:attrNameLst>
                                          <p:attrName>style.visibility</p:attrName>
                                        </p:attrNameLst>
                                      </p:cBhvr>
                                      <p:to>
                                        <p:strVal val="visible"/>
                                      </p:to>
                                    </p:set>
                                    <p:anim calcmode="lin" valueType="num">
                                      <p:cBhvr additive="base">
                                        <p:cTn id="75" dur="500" fill="hold"/>
                                        <p:tgtEl>
                                          <p:spTgt spid="187439"/>
                                        </p:tgtEl>
                                        <p:attrNameLst>
                                          <p:attrName>ppt_x</p:attrName>
                                        </p:attrNameLst>
                                      </p:cBhvr>
                                      <p:tavLst>
                                        <p:tav tm="0">
                                          <p:val>
                                            <p:strVal val="1+#ppt_w/2"/>
                                          </p:val>
                                        </p:tav>
                                        <p:tav tm="100000">
                                          <p:val>
                                            <p:strVal val="#ppt_x"/>
                                          </p:val>
                                        </p:tav>
                                      </p:tavLst>
                                    </p:anim>
                                    <p:anim calcmode="lin" valueType="num">
                                      <p:cBhvr additive="base">
                                        <p:cTn id="76" dur="500" fill="hold"/>
                                        <p:tgtEl>
                                          <p:spTgt spid="187439"/>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6" fill="hold" grpId="0" nodeType="clickEffect">
                                  <p:stCondLst>
                                    <p:cond delay="0"/>
                                  </p:stCondLst>
                                  <p:childTnLst>
                                    <p:set>
                                      <p:cBhvr>
                                        <p:cTn id="80" dur="1" fill="hold">
                                          <p:stCondLst>
                                            <p:cond delay="0"/>
                                          </p:stCondLst>
                                        </p:cTn>
                                        <p:tgtEl>
                                          <p:spTgt spid="187438"/>
                                        </p:tgtEl>
                                        <p:attrNameLst>
                                          <p:attrName>style.visibility</p:attrName>
                                        </p:attrNameLst>
                                      </p:cBhvr>
                                      <p:to>
                                        <p:strVal val="visible"/>
                                      </p:to>
                                    </p:set>
                                    <p:anim calcmode="lin" valueType="num">
                                      <p:cBhvr additive="base">
                                        <p:cTn id="81" dur="500" fill="hold"/>
                                        <p:tgtEl>
                                          <p:spTgt spid="187438"/>
                                        </p:tgtEl>
                                        <p:attrNameLst>
                                          <p:attrName>ppt_x</p:attrName>
                                        </p:attrNameLst>
                                      </p:cBhvr>
                                      <p:tavLst>
                                        <p:tav tm="0">
                                          <p:val>
                                            <p:strVal val="1+#ppt_w/2"/>
                                          </p:val>
                                        </p:tav>
                                        <p:tav tm="100000">
                                          <p:val>
                                            <p:strVal val="#ppt_x"/>
                                          </p:val>
                                        </p:tav>
                                      </p:tavLst>
                                    </p:anim>
                                    <p:anim calcmode="lin" valueType="num">
                                      <p:cBhvr additive="base">
                                        <p:cTn id="82" dur="500" fill="hold"/>
                                        <p:tgtEl>
                                          <p:spTgt spid="187438"/>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 fill="hold" grpId="0" nodeType="clickEffect">
                                  <p:stCondLst>
                                    <p:cond delay="0"/>
                                  </p:stCondLst>
                                  <p:childTnLst>
                                    <p:set>
                                      <p:cBhvr>
                                        <p:cTn id="86" dur="1" fill="hold">
                                          <p:stCondLst>
                                            <p:cond delay="0"/>
                                          </p:stCondLst>
                                        </p:cTn>
                                        <p:tgtEl>
                                          <p:spTgt spid="187436"/>
                                        </p:tgtEl>
                                        <p:attrNameLst>
                                          <p:attrName>style.visibility</p:attrName>
                                        </p:attrNameLst>
                                      </p:cBhvr>
                                      <p:to>
                                        <p:strVal val="visible"/>
                                      </p:to>
                                    </p:set>
                                    <p:anim calcmode="lin" valueType="num">
                                      <p:cBhvr>
                                        <p:cTn id="87" dur="500" fill="hold"/>
                                        <p:tgtEl>
                                          <p:spTgt spid="187436"/>
                                        </p:tgtEl>
                                        <p:attrNameLst>
                                          <p:attrName>ppt_x</p:attrName>
                                        </p:attrNameLst>
                                      </p:cBhvr>
                                      <p:tavLst>
                                        <p:tav tm="0">
                                          <p:val>
                                            <p:strVal val="#ppt_x"/>
                                          </p:val>
                                        </p:tav>
                                        <p:tav tm="100000">
                                          <p:val>
                                            <p:strVal val="#ppt_x"/>
                                          </p:val>
                                        </p:tav>
                                      </p:tavLst>
                                    </p:anim>
                                    <p:anim calcmode="lin" valueType="num">
                                      <p:cBhvr>
                                        <p:cTn id="88" dur="500" fill="hold"/>
                                        <p:tgtEl>
                                          <p:spTgt spid="187436"/>
                                        </p:tgtEl>
                                        <p:attrNameLst>
                                          <p:attrName>ppt_y</p:attrName>
                                        </p:attrNameLst>
                                      </p:cBhvr>
                                      <p:tavLst>
                                        <p:tav tm="0">
                                          <p:val>
                                            <p:strVal val="#ppt_y-#ppt_h/2"/>
                                          </p:val>
                                        </p:tav>
                                        <p:tav tm="100000">
                                          <p:val>
                                            <p:strVal val="#ppt_y"/>
                                          </p:val>
                                        </p:tav>
                                      </p:tavLst>
                                    </p:anim>
                                    <p:anim calcmode="lin" valueType="num">
                                      <p:cBhvr>
                                        <p:cTn id="89" dur="500" fill="hold"/>
                                        <p:tgtEl>
                                          <p:spTgt spid="187436"/>
                                        </p:tgtEl>
                                        <p:attrNameLst>
                                          <p:attrName>ppt_w</p:attrName>
                                        </p:attrNameLst>
                                      </p:cBhvr>
                                      <p:tavLst>
                                        <p:tav tm="0">
                                          <p:val>
                                            <p:strVal val="#ppt_w"/>
                                          </p:val>
                                        </p:tav>
                                        <p:tav tm="100000">
                                          <p:val>
                                            <p:strVal val="#ppt_w"/>
                                          </p:val>
                                        </p:tav>
                                      </p:tavLst>
                                    </p:anim>
                                    <p:anim calcmode="lin" valueType="num">
                                      <p:cBhvr>
                                        <p:cTn id="90" dur="500" fill="hold"/>
                                        <p:tgtEl>
                                          <p:spTgt spid="187436"/>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6" fill="hold" grpId="0" nodeType="clickEffect">
                                  <p:stCondLst>
                                    <p:cond delay="0"/>
                                  </p:stCondLst>
                                  <p:childTnLst>
                                    <p:set>
                                      <p:cBhvr>
                                        <p:cTn id="94" dur="1" fill="hold">
                                          <p:stCondLst>
                                            <p:cond delay="0"/>
                                          </p:stCondLst>
                                        </p:cTn>
                                        <p:tgtEl>
                                          <p:spTgt spid="187458"/>
                                        </p:tgtEl>
                                        <p:attrNameLst>
                                          <p:attrName>style.visibility</p:attrName>
                                        </p:attrNameLst>
                                      </p:cBhvr>
                                      <p:to>
                                        <p:strVal val="visible"/>
                                      </p:to>
                                    </p:set>
                                    <p:anim calcmode="lin" valueType="num">
                                      <p:cBhvr additive="base">
                                        <p:cTn id="95" dur="500" fill="hold"/>
                                        <p:tgtEl>
                                          <p:spTgt spid="187458"/>
                                        </p:tgtEl>
                                        <p:attrNameLst>
                                          <p:attrName>ppt_x</p:attrName>
                                        </p:attrNameLst>
                                      </p:cBhvr>
                                      <p:tavLst>
                                        <p:tav tm="0">
                                          <p:val>
                                            <p:strVal val="1+#ppt_w/2"/>
                                          </p:val>
                                        </p:tav>
                                        <p:tav tm="100000">
                                          <p:val>
                                            <p:strVal val="#ppt_x"/>
                                          </p:val>
                                        </p:tav>
                                      </p:tavLst>
                                    </p:anim>
                                    <p:anim calcmode="lin" valueType="num">
                                      <p:cBhvr additive="base">
                                        <p:cTn id="96" dur="500" fill="hold"/>
                                        <p:tgtEl>
                                          <p:spTgt spid="187458"/>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3" presetClass="entr" presetSubtype="16" fill="hold" nodeType="clickEffect">
                                  <p:stCondLst>
                                    <p:cond delay="0"/>
                                  </p:stCondLst>
                                  <p:childTnLst>
                                    <p:set>
                                      <p:cBhvr>
                                        <p:cTn id="100" dur="1" fill="hold">
                                          <p:stCondLst>
                                            <p:cond delay="0"/>
                                          </p:stCondLst>
                                        </p:cTn>
                                        <p:tgtEl>
                                          <p:spTgt spid="14"/>
                                        </p:tgtEl>
                                        <p:attrNameLst>
                                          <p:attrName>style.visibility</p:attrName>
                                        </p:attrNameLst>
                                      </p:cBhvr>
                                      <p:to>
                                        <p:strVal val="visible"/>
                                      </p:to>
                                    </p:set>
                                    <p:anim calcmode="lin" valueType="num">
                                      <p:cBhvr>
                                        <p:cTn id="101" dur="500" fill="hold"/>
                                        <p:tgtEl>
                                          <p:spTgt spid="14"/>
                                        </p:tgtEl>
                                        <p:attrNameLst>
                                          <p:attrName>ppt_w</p:attrName>
                                        </p:attrNameLst>
                                      </p:cBhvr>
                                      <p:tavLst>
                                        <p:tav tm="0">
                                          <p:val>
                                            <p:fltVal val="0"/>
                                          </p:val>
                                        </p:tav>
                                        <p:tav tm="100000">
                                          <p:val>
                                            <p:strVal val="#ppt_w"/>
                                          </p:val>
                                        </p:tav>
                                      </p:tavLst>
                                    </p:anim>
                                    <p:anim calcmode="lin" valueType="num">
                                      <p:cBhvr>
                                        <p:cTn id="102"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1" fill="hold" grpId="0" nodeType="clickEffect">
                                  <p:stCondLst>
                                    <p:cond delay="0"/>
                                  </p:stCondLst>
                                  <p:childTnLst>
                                    <p:set>
                                      <p:cBhvr>
                                        <p:cTn id="106" dur="1" fill="hold">
                                          <p:stCondLst>
                                            <p:cond delay="0"/>
                                          </p:stCondLst>
                                        </p:cTn>
                                        <p:tgtEl>
                                          <p:spTgt spid="187403"/>
                                        </p:tgtEl>
                                        <p:attrNameLst>
                                          <p:attrName>style.visibility</p:attrName>
                                        </p:attrNameLst>
                                      </p:cBhvr>
                                      <p:to>
                                        <p:strVal val="visible"/>
                                      </p:to>
                                    </p:set>
                                    <p:anim calcmode="lin" valueType="num">
                                      <p:cBhvr additive="base">
                                        <p:cTn id="107" dur="500" fill="hold"/>
                                        <p:tgtEl>
                                          <p:spTgt spid="187403"/>
                                        </p:tgtEl>
                                        <p:attrNameLst>
                                          <p:attrName>ppt_x</p:attrName>
                                        </p:attrNameLst>
                                      </p:cBhvr>
                                      <p:tavLst>
                                        <p:tav tm="0">
                                          <p:val>
                                            <p:strVal val="#ppt_x"/>
                                          </p:val>
                                        </p:tav>
                                        <p:tav tm="100000">
                                          <p:val>
                                            <p:strVal val="#ppt_x"/>
                                          </p:val>
                                        </p:tav>
                                      </p:tavLst>
                                    </p:anim>
                                    <p:anim calcmode="lin" valueType="num">
                                      <p:cBhvr additive="base">
                                        <p:cTn id="108" dur="500" fill="hold"/>
                                        <p:tgtEl>
                                          <p:spTgt spid="187403"/>
                                        </p:tgtEl>
                                        <p:attrNameLst>
                                          <p:attrName>ppt_y</p:attrName>
                                        </p:attrNameLst>
                                      </p:cBhvr>
                                      <p:tavLst>
                                        <p:tav tm="0">
                                          <p:val>
                                            <p:strVal val="0-#ppt_h/2"/>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7" presetClass="entr" presetSubtype="10" fill="hold" grpId="0" nodeType="clickEffect">
                                  <p:stCondLst>
                                    <p:cond delay="0"/>
                                  </p:stCondLst>
                                  <p:childTnLst>
                                    <p:set>
                                      <p:cBhvr>
                                        <p:cTn id="112" dur="1" fill="hold">
                                          <p:stCondLst>
                                            <p:cond delay="0"/>
                                          </p:stCondLst>
                                        </p:cTn>
                                        <p:tgtEl>
                                          <p:spTgt spid="187506"/>
                                        </p:tgtEl>
                                        <p:attrNameLst>
                                          <p:attrName>style.visibility</p:attrName>
                                        </p:attrNameLst>
                                      </p:cBhvr>
                                      <p:to>
                                        <p:strVal val="visible"/>
                                      </p:to>
                                    </p:set>
                                    <p:anim calcmode="lin" valueType="num">
                                      <p:cBhvr>
                                        <p:cTn id="113" dur="500" fill="hold"/>
                                        <p:tgtEl>
                                          <p:spTgt spid="187506"/>
                                        </p:tgtEl>
                                        <p:attrNameLst>
                                          <p:attrName>ppt_w</p:attrName>
                                        </p:attrNameLst>
                                      </p:cBhvr>
                                      <p:tavLst>
                                        <p:tav tm="0">
                                          <p:val>
                                            <p:fltVal val="0"/>
                                          </p:val>
                                        </p:tav>
                                        <p:tav tm="100000">
                                          <p:val>
                                            <p:strVal val="#ppt_w"/>
                                          </p:val>
                                        </p:tav>
                                      </p:tavLst>
                                    </p:anim>
                                    <p:anim calcmode="lin" valueType="num">
                                      <p:cBhvr>
                                        <p:cTn id="114" dur="500" fill="hold"/>
                                        <p:tgtEl>
                                          <p:spTgt spid="187506"/>
                                        </p:tgtEl>
                                        <p:attrNameLst>
                                          <p:attrName>ppt_h</p:attrName>
                                        </p:attrNameLst>
                                      </p:cBhvr>
                                      <p:tavLst>
                                        <p:tav tm="0">
                                          <p:val>
                                            <p:strVal val="#ppt_h"/>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7" presetClass="entr" presetSubtype="1" fill="hold" nodeType="click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ppt_x</p:attrName>
                                        </p:attrNameLst>
                                      </p:cBhvr>
                                      <p:tavLst>
                                        <p:tav tm="0">
                                          <p:val>
                                            <p:strVal val="#ppt_x"/>
                                          </p:val>
                                        </p:tav>
                                        <p:tav tm="100000">
                                          <p:val>
                                            <p:strVal val="#ppt_x"/>
                                          </p:val>
                                        </p:tav>
                                      </p:tavLst>
                                    </p:anim>
                                    <p:anim calcmode="lin" valueType="num">
                                      <p:cBhvr>
                                        <p:cTn id="120" dur="500" fill="hold"/>
                                        <p:tgtEl>
                                          <p:spTgt spid="13"/>
                                        </p:tgtEl>
                                        <p:attrNameLst>
                                          <p:attrName>ppt_y</p:attrName>
                                        </p:attrNameLst>
                                      </p:cBhvr>
                                      <p:tavLst>
                                        <p:tav tm="0">
                                          <p:val>
                                            <p:strVal val="#ppt_y-#ppt_h/2"/>
                                          </p:val>
                                        </p:tav>
                                        <p:tav tm="100000">
                                          <p:val>
                                            <p:strVal val="#ppt_y"/>
                                          </p:val>
                                        </p:tav>
                                      </p:tavLst>
                                    </p:anim>
                                    <p:anim calcmode="lin" valueType="num">
                                      <p:cBhvr>
                                        <p:cTn id="121" dur="500" fill="hold"/>
                                        <p:tgtEl>
                                          <p:spTgt spid="13"/>
                                        </p:tgtEl>
                                        <p:attrNameLst>
                                          <p:attrName>ppt_w</p:attrName>
                                        </p:attrNameLst>
                                      </p:cBhvr>
                                      <p:tavLst>
                                        <p:tav tm="0">
                                          <p:val>
                                            <p:strVal val="#ppt_w"/>
                                          </p:val>
                                        </p:tav>
                                        <p:tav tm="100000">
                                          <p:val>
                                            <p:strVal val="#ppt_w"/>
                                          </p:val>
                                        </p:tav>
                                      </p:tavLst>
                                    </p:anim>
                                    <p:anim calcmode="lin" valueType="num">
                                      <p:cBhvr>
                                        <p:cTn id="122"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ntr" presetSubtype="1" fill="hold" grpId="0" nodeType="clickEffect">
                                  <p:stCondLst>
                                    <p:cond delay="0"/>
                                  </p:stCondLst>
                                  <p:childTnLst>
                                    <p:set>
                                      <p:cBhvr>
                                        <p:cTn id="126" dur="1" fill="hold">
                                          <p:stCondLst>
                                            <p:cond delay="0"/>
                                          </p:stCondLst>
                                        </p:cTn>
                                        <p:tgtEl>
                                          <p:spTgt spid="187437"/>
                                        </p:tgtEl>
                                        <p:attrNameLst>
                                          <p:attrName>style.visibility</p:attrName>
                                        </p:attrNameLst>
                                      </p:cBhvr>
                                      <p:to>
                                        <p:strVal val="visible"/>
                                      </p:to>
                                    </p:set>
                                    <p:anim calcmode="lin" valueType="num">
                                      <p:cBhvr additive="base">
                                        <p:cTn id="127" dur="500" fill="hold"/>
                                        <p:tgtEl>
                                          <p:spTgt spid="187437"/>
                                        </p:tgtEl>
                                        <p:attrNameLst>
                                          <p:attrName>ppt_x</p:attrName>
                                        </p:attrNameLst>
                                      </p:cBhvr>
                                      <p:tavLst>
                                        <p:tav tm="0">
                                          <p:val>
                                            <p:strVal val="#ppt_x"/>
                                          </p:val>
                                        </p:tav>
                                        <p:tav tm="100000">
                                          <p:val>
                                            <p:strVal val="#ppt_x"/>
                                          </p:val>
                                        </p:tav>
                                      </p:tavLst>
                                    </p:anim>
                                    <p:anim calcmode="lin" valueType="num">
                                      <p:cBhvr additive="base">
                                        <p:cTn id="128" dur="500" fill="hold"/>
                                        <p:tgtEl>
                                          <p:spTgt spid="187437"/>
                                        </p:tgtEl>
                                        <p:attrNameLst>
                                          <p:attrName>ppt_y</p:attrName>
                                        </p:attrNameLst>
                                      </p:cBhvr>
                                      <p:tavLst>
                                        <p:tav tm="0">
                                          <p:val>
                                            <p:strVal val="0-#ppt_h/2"/>
                                          </p:val>
                                        </p:tav>
                                        <p:tav tm="100000">
                                          <p:val>
                                            <p:strVal val="#ppt_y"/>
                                          </p:val>
                                        </p:tav>
                                      </p:tavLst>
                                    </p:anim>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1" fill="hold" grpId="0" nodeType="clickEffect">
                                  <p:stCondLst>
                                    <p:cond delay="0"/>
                                  </p:stCondLst>
                                  <p:childTnLst>
                                    <p:set>
                                      <p:cBhvr>
                                        <p:cTn id="132" dur="1" fill="hold">
                                          <p:stCondLst>
                                            <p:cond delay="0"/>
                                          </p:stCondLst>
                                        </p:cTn>
                                        <p:tgtEl>
                                          <p:spTgt spid="187450"/>
                                        </p:tgtEl>
                                        <p:attrNameLst>
                                          <p:attrName>style.visibility</p:attrName>
                                        </p:attrNameLst>
                                      </p:cBhvr>
                                      <p:to>
                                        <p:strVal val="visible"/>
                                      </p:to>
                                    </p:set>
                                    <p:anim calcmode="lin" valueType="num">
                                      <p:cBhvr additive="base">
                                        <p:cTn id="133" dur="500" fill="hold"/>
                                        <p:tgtEl>
                                          <p:spTgt spid="187450"/>
                                        </p:tgtEl>
                                        <p:attrNameLst>
                                          <p:attrName>ppt_x</p:attrName>
                                        </p:attrNameLst>
                                      </p:cBhvr>
                                      <p:tavLst>
                                        <p:tav tm="0">
                                          <p:val>
                                            <p:strVal val="#ppt_x"/>
                                          </p:val>
                                        </p:tav>
                                        <p:tav tm="100000">
                                          <p:val>
                                            <p:strVal val="#ppt_x"/>
                                          </p:val>
                                        </p:tav>
                                      </p:tavLst>
                                    </p:anim>
                                    <p:anim calcmode="lin" valueType="num">
                                      <p:cBhvr additive="base">
                                        <p:cTn id="134" dur="500" fill="hold"/>
                                        <p:tgtEl>
                                          <p:spTgt spid="187450"/>
                                        </p:tgtEl>
                                        <p:attrNameLst>
                                          <p:attrName>ppt_y</p:attrName>
                                        </p:attrNameLst>
                                      </p:cBhvr>
                                      <p:tavLst>
                                        <p:tav tm="0">
                                          <p:val>
                                            <p:strVal val="0-#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187457"/>
                                        </p:tgtEl>
                                        <p:attrNameLst>
                                          <p:attrName>style.visibility</p:attrName>
                                        </p:attrNameLst>
                                      </p:cBhvr>
                                      <p:to>
                                        <p:strVal val="visible"/>
                                      </p:to>
                                    </p:set>
                                    <p:anim calcmode="lin" valueType="num">
                                      <p:cBhvr additive="base">
                                        <p:cTn id="139" dur="500" fill="hold"/>
                                        <p:tgtEl>
                                          <p:spTgt spid="187457"/>
                                        </p:tgtEl>
                                        <p:attrNameLst>
                                          <p:attrName>ppt_x</p:attrName>
                                        </p:attrNameLst>
                                      </p:cBhvr>
                                      <p:tavLst>
                                        <p:tav tm="0">
                                          <p:val>
                                            <p:strVal val="#ppt_x"/>
                                          </p:val>
                                        </p:tav>
                                        <p:tav tm="100000">
                                          <p:val>
                                            <p:strVal val="#ppt_x"/>
                                          </p:val>
                                        </p:tav>
                                      </p:tavLst>
                                    </p:anim>
                                    <p:anim calcmode="lin" valueType="num">
                                      <p:cBhvr additive="base">
                                        <p:cTn id="140" dur="500" fill="hold"/>
                                        <p:tgtEl>
                                          <p:spTgt spid="187457"/>
                                        </p:tgtEl>
                                        <p:attrNameLst>
                                          <p:attrName>ppt_y</p:attrName>
                                        </p:attrNameLst>
                                      </p:cBhvr>
                                      <p:tavLst>
                                        <p:tav tm="0">
                                          <p:val>
                                            <p:strVal val="0-#ppt_h/2"/>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8" presetClass="entr" presetSubtype="6" fill="hold" grpId="0" nodeType="clickEffect">
                                  <p:stCondLst>
                                    <p:cond delay="0"/>
                                  </p:stCondLst>
                                  <p:childTnLst>
                                    <p:set>
                                      <p:cBhvr>
                                        <p:cTn id="144" dur="1" fill="hold">
                                          <p:stCondLst>
                                            <p:cond delay="0"/>
                                          </p:stCondLst>
                                        </p:cTn>
                                        <p:tgtEl>
                                          <p:spTgt spid="187445"/>
                                        </p:tgtEl>
                                        <p:attrNameLst>
                                          <p:attrName>style.visibility</p:attrName>
                                        </p:attrNameLst>
                                      </p:cBhvr>
                                      <p:to>
                                        <p:strVal val="visible"/>
                                      </p:to>
                                    </p:set>
                                    <p:animEffect transition="in" filter="strips(downRight)">
                                      <p:cBhvr>
                                        <p:cTn id="145" dur="500"/>
                                        <p:tgtEl>
                                          <p:spTgt spid="187445"/>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8" presetClass="entr" presetSubtype="6" fill="hold" grpId="0" nodeType="clickEffect">
                                  <p:stCondLst>
                                    <p:cond delay="0"/>
                                  </p:stCondLst>
                                  <p:childTnLst>
                                    <p:set>
                                      <p:cBhvr>
                                        <p:cTn id="149" dur="1" fill="hold">
                                          <p:stCondLst>
                                            <p:cond delay="0"/>
                                          </p:stCondLst>
                                        </p:cTn>
                                        <p:tgtEl>
                                          <p:spTgt spid="187446"/>
                                        </p:tgtEl>
                                        <p:attrNameLst>
                                          <p:attrName>style.visibility</p:attrName>
                                        </p:attrNameLst>
                                      </p:cBhvr>
                                      <p:to>
                                        <p:strVal val="visible"/>
                                      </p:to>
                                    </p:set>
                                    <p:animEffect transition="in" filter="strips(downRight)">
                                      <p:cBhvr>
                                        <p:cTn id="150" dur="500"/>
                                        <p:tgtEl>
                                          <p:spTgt spid="18744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 presetClass="entr" presetSubtype="8" fill="hold" grpId="0" nodeType="clickEffect">
                                  <p:stCondLst>
                                    <p:cond delay="0"/>
                                  </p:stCondLst>
                                  <p:childTnLst>
                                    <p:set>
                                      <p:cBhvr>
                                        <p:cTn id="154" dur="1" fill="hold">
                                          <p:stCondLst>
                                            <p:cond delay="0"/>
                                          </p:stCondLst>
                                        </p:cTn>
                                        <p:tgtEl>
                                          <p:spTgt spid="187516"/>
                                        </p:tgtEl>
                                        <p:attrNameLst>
                                          <p:attrName>style.visibility</p:attrName>
                                        </p:attrNameLst>
                                      </p:cBhvr>
                                      <p:to>
                                        <p:strVal val="visible"/>
                                      </p:to>
                                    </p:set>
                                    <p:anim calcmode="lin" valueType="num">
                                      <p:cBhvr additive="base">
                                        <p:cTn id="155" dur="500" fill="hold"/>
                                        <p:tgtEl>
                                          <p:spTgt spid="187516"/>
                                        </p:tgtEl>
                                        <p:attrNameLst>
                                          <p:attrName>ppt_x</p:attrName>
                                        </p:attrNameLst>
                                      </p:cBhvr>
                                      <p:tavLst>
                                        <p:tav tm="0">
                                          <p:val>
                                            <p:strVal val="0-#ppt_w/2"/>
                                          </p:val>
                                        </p:tav>
                                        <p:tav tm="100000">
                                          <p:val>
                                            <p:strVal val="#ppt_x"/>
                                          </p:val>
                                        </p:tav>
                                      </p:tavLst>
                                    </p:anim>
                                    <p:anim calcmode="lin" valueType="num">
                                      <p:cBhvr additive="base">
                                        <p:cTn id="156" dur="500" fill="hold"/>
                                        <p:tgtEl>
                                          <p:spTgt spid="187516"/>
                                        </p:tgtEl>
                                        <p:attrNameLst>
                                          <p:attrName>ppt_y</p:attrName>
                                        </p:attrNameLst>
                                      </p:cBhvr>
                                      <p:tavLst>
                                        <p:tav tm="0">
                                          <p:val>
                                            <p:strVal val="#ppt_y"/>
                                          </p:val>
                                        </p:tav>
                                        <p:tav tm="100000">
                                          <p:val>
                                            <p:strVal val="#ppt_y"/>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 presetClass="entr" presetSubtype="8" fill="hold" grpId="0" nodeType="clickEffect">
                                  <p:stCondLst>
                                    <p:cond delay="0"/>
                                  </p:stCondLst>
                                  <p:childTnLst>
                                    <p:set>
                                      <p:cBhvr>
                                        <p:cTn id="160" dur="1" fill="hold">
                                          <p:stCondLst>
                                            <p:cond delay="0"/>
                                          </p:stCondLst>
                                        </p:cTn>
                                        <p:tgtEl>
                                          <p:spTgt spid="187518"/>
                                        </p:tgtEl>
                                        <p:attrNameLst>
                                          <p:attrName>style.visibility</p:attrName>
                                        </p:attrNameLst>
                                      </p:cBhvr>
                                      <p:to>
                                        <p:strVal val="visible"/>
                                      </p:to>
                                    </p:set>
                                    <p:anim calcmode="lin" valueType="num">
                                      <p:cBhvr additive="base">
                                        <p:cTn id="161" dur="500" fill="hold"/>
                                        <p:tgtEl>
                                          <p:spTgt spid="187518"/>
                                        </p:tgtEl>
                                        <p:attrNameLst>
                                          <p:attrName>ppt_x</p:attrName>
                                        </p:attrNameLst>
                                      </p:cBhvr>
                                      <p:tavLst>
                                        <p:tav tm="0">
                                          <p:val>
                                            <p:strVal val="0-#ppt_w/2"/>
                                          </p:val>
                                        </p:tav>
                                        <p:tav tm="100000">
                                          <p:val>
                                            <p:strVal val="#ppt_x"/>
                                          </p:val>
                                        </p:tav>
                                      </p:tavLst>
                                    </p:anim>
                                    <p:anim calcmode="lin" valueType="num">
                                      <p:cBhvr additive="base">
                                        <p:cTn id="162" dur="500" fill="hold"/>
                                        <p:tgtEl>
                                          <p:spTgt spid="187518"/>
                                        </p:tgtEl>
                                        <p:attrNameLst>
                                          <p:attrName>ppt_y</p:attrName>
                                        </p:attrNameLst>
                                      </p:cBhvr>
                                      <p:tavLst>
                                        <p:tav tm="0">
                                          <p:val>
                                            <p:strVal val="#ppt_y"/>
                                          </p:val>
                                        </p:tav>
                                        <p:tav tm="100000">
                                          <p:val>
                                            <p:strVal val="#ppt_y"/>
                                          </p:val>
                                        </p:tav>
                                      </p:tavLst>
                                    </p:anim>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 presetClass="entr" presetSubtype="8" fill="hold" nodeType="clickEffect">
                                  <p:stCondLst>
                                    <p:cond delay="0"/>
                                  </p:stCondLst>
                                  <p:childTnLst>
                                    <p:set>
                                      <p:cBhvr>
                                        <p:cTn id="166" dur="1" fill="hold">
                                          <p:stCondLst>
                                            <p:cond delay="0"/>
                                          </p:stCondLst>
                                        </p:cTn>
                                        <p:tgtEl>
                                          <p:spTgt spid="23"/>
                                        </p:tgtEl>
                                        <p:attrNameLst>
                                          <p:attrName>style.visibility</p:attrName>
                                        </p:attrNameLst>
                                      </p:cBhvr>
                                      <p:to>
                                        <p:strVal val="visible"/>
                                      </p:to>
                                    </p:set>
                                    <p:anim calcmode="lin" valueType="num">
                                      <p:cBhvr additive="base">
                                        <p:cTn id="167" dur="500" fill="hold"/>
                                        <p:tgtEl>
                                          <p:spTgt spid="23"/>
                                        </p:tgtEl>
                                        <p:attrNameLst>
                                          <p:attrName>ppt_x</p:attrName>
                                        </p:attrNameLst>
                                      </p:cBhvr>
                                      <p:tavLst>
                                        <p:tav tm="0">
                                          <p:val>
                                            <p:strVal val="0-#ppt_w/2"/>
                                          </p:val>
                                        </p:tav>
                                        <p:tav tm="100000">
                                          <p:val>
                                            <p:strVal val="#ppt_x"/>
                                          </p:val>
                                        </p:tav>
                                      </p:tavLst>
                                    </p:anim>
                                    <p:anim calcmode="lin" valueType="num">
                                      <p:cBhvr additive="base">
                                        <p:cTn id="16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3" presetClass="entr" presetSubtype="16" fill="hold" nodeType="clickEffect">
                                  <p:stCondLst>
                                    <p:cond delay="0"/>
                                  </p:stCondLst>
                                  <p:childTnLst>
                                    <p:set>
                                      <p:cBhvr>
                                        <p:cTn id="172" dur="1" fill="hold">
                                          <p:stCondLst>
                                            <p:cond delay="0"/>
                                          </p:stCondLst>
                                        </p:cTn>
                                        <p:tgtEl>
                                          <p:spTgt spid="5"/>
                                        </p:tgtEl>
                                        <p:attrNameLst>
                                          <p:attrName>style.visibility</p:attrName>
                                        </p:attrNameLst>
                                      </p:cBhvr>
                                      <p:to>
                                        <p:strVal val="visible"/>
                                      </p:to>
                                    </p:set>
                                    <p:anim calcmode="lin" valueType="num">
                                      <p:cBhvr>
                                        <p:cTn id="173" dur="500" fill="hold"/>
                                        <p:tgtEl>
                                          <p:spTgt spid="5"/>
                                        </p:tgtEl>
                                        <p:attrNameLst>
                                          <p:attrName>ppt_w</p:attrName>
                                        </p:attrNameLst>
                                      </p:cBhvr>
                                      <p:tavLst>
                                        <p:tav tm="0">
                                          <p:val>
                                            <p:fltVal val="0"/>
                                          </p:val>
                                        </p:tav>
                                        <p:tav tm="100000">
                                          <p:val>
                                            <p:strVal val="#ppt_w"/>
                                          </p:val>
                                        </p:tav>
                                      </p:tavLst>
                                    </p:anim>
                                    <p:anim calcmode="lin" valueType="num">
                                      <p:cBhvr>
                                        <p:cTn id="17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8" presetClass="entr" presetSubtype="3" fill="hold" nodeType="clickEffect">
                                  <p:stCondLst>
                                    <p:cond delay="0"/>
                                  </p:stCondLst>
                                  <p:childTnLst>
                                    <p:set>
                                      <p:cBhvr>
                                        <p:cTn id="178" dur="1" fill="hold">
                                          <p:stCondLst>
                                            <p:cond delay="0"/>
                                          </p:stCondLst>
                                        </p:cTn>
                                        <p:tgtEl>
                                          <p:spTgt spid="16"/>
                                        </p:tgtEl>
                                        <p:attrNameLst>
                                          <p:attrName>style.visibility</p:attrName>
                                        </p:attrNameLst>
                                      </p:cBhvr>
                                      <p:to>
                                        <p:strVal val="visible"/>
                                      </p:to>
                                    </p:set>
                                    <p:animEffect transition="in" filter="strips(upRight)">
                                      <p:cBhvr>
                                        <p:cTn id="179" dur="500"/>
                                        <p:tgtEl>
                                          <p:spTgt spid="16"/>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2" presetClass="entr" presetSubtype="6" fill="hold" grpId="0" nodeType="clickEffect">
                                  <p:stCondLst>
                                    <p:cond delay="0"/>
                                  </p:stCondLst>
                                  <p:childTnLst>
                                    <p:set>
                                      <p:cBhvr>
                                        <p:cTn id="183" dur="1" fill="hold">
                                          <p:stCondLst>
                                            <p:cond delay="0"/>
                                          </p:stCondLst>
                                        </p:cTn>
                                        <p:tgtEl>
                                          <p:spTgt spid="187431"/>
                                        </p:tgtEl>
                                        <p:attrNameLst>
                                          <p:attrName>style.visibility</p:attrName>
                                        </p:attrNameLst>
                                      </p:cBhvr>
                                      <p:to>
                                        <p:strVal val="visible"/>
                                      </p:to>
                                    </p:set>
                                    <p:anim calcmode="lin" valueType="num">
                                      <p:cBhvr additive="base">
                                        <p:cTn id="184" dur="500" fill="hold"/>
                                        <p:tgtEl>
                                          <p:spTgt spid="187431"/>
                                        </p:tgtEl>
                                        <p:attrNameLst>
                                          <p:attrName>ppt_x</p:attrName>
                                        </p:attrNameLst>
                                      </p:cBhvr>
                                      <p:tavLst>
                                        <p:tav tm="0">
                                          <p:val>
                                            <p:strVal val="1+#ppt_w/2"/>
                                          </p:val>
                                        </p:tav>
                                        <p:tav tm="100000">
                                          <p:val>
                                            <p:strVal val="#ppt_x"/>
                                          </p:val>
                                        </p:tav>
                                      </p:tavLst>
                                    </p:anim>
                                    <p:anim calcmode="lin" valueType="num">
                                      <p:cBhvr additive="base">
                                        <p:cTn id="185" dur="500" fill="hold"/>
                                        <p:tgtEl>
                                          <p:spTgt spid="187431"/>
                                        </p:tgtEl>
                                        <p:attrNameLst>
                                          <p:attrName>ppt_y</p:attrName>
                                        </p:attrNameLst>
                                      </p:cBhvr>
                                      <p:tavLst>
                                        <p:tav tm="0">
                                          <p:val>
                                            <p:strVal val="1+#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8" presetClass="entr" presetSubtype="6" fill="hold" grpId="0" nodeType="clickEffect">
                                  <p:stCondLst>
                                    <p:cond delay="0"/>
                                  </p:stCondLst>
                                  <p:childTnLst>
                                    <p:set>
                                      <p:cBhvr>
                                        <p:cTn id="189" dur="1" fill="hold">
                                          <p:stCondLst>
                                            <p:cond delay="0"/>
                                          </p:stCondLst>
                                        </p:cTn>
                                        <p:tgtEl>
                                          <p:spTgt spid="187508"/>
                                        </p:tgtEl>
                                        <p:attrNameLst>
                                          <p:attrName>style.visibility</p:attrName>
                                        </p:attrNameLst>
                                      </p:cBhvr>
                                      <p:to>
                                        <p:strVal val="visible"/>
                                      </p:to>
                                    </p:set>
                                    <p:animEffect transition="in" filter="strips(downRight)">
                                      <p:cBhvr>
                                        <p:cTn id="190" dur="500"/>
                                        <p:tgtEl>
                                          <p:spTgt spid="187508"/>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18" presetClass="entr" presetSubtype="9" fill="hold" nodeType="clickEffect">
                                  <p:stCondLst>
                                    <p:cond delay="0"/>
                                  </p:stCondLst>
                                  <p:childTnLst>
                                    <p:set>
                                      <p:cBhvr>
                                        <p:cTn id="194" dur="1" fill="hold">
                                          <p:stCondLst>
                                            <p:cond delay="0"/>
                                          </p:stCondLst>
                                        </p:cTn>
                                        <p:tgtEl>
                                          <p:spTgt spid="17"/>
                                        </p:tgtEl>
                                        <p:attrNameLst>
                                          <p:attrName>style.visibility</p:attrName>
                                        </p:attrNameLst>
                                      </p:cBhvr>
                                      <p:to>
                                        <p:strVal val="visible"/>
                                      </p:to>
                                    </p:set>
                                    <p:animEffect transition="in" filter="strips(upLeft)">
                                      <p:cBhvr>
                                        <p:cTn id="195" dur="500"/>
                                        <p:tgtEl>
                                          <p:spTgt spid="17"/>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2" presetClass="entr" presetSubtype="6" fill="hold" grpId="0" nodeType="clickEffect">
                                  <p:stCondLst>
                                    <p:cond delay="0"/>
                                  </p:stCondLst>
                                  <p:childTnLst>
                                    <p:set>
                                      <p:cBhvr>
                                        <p:cTn id="199" dur="1" fill="hold">
                                          <p:stCondLst>
                                            <p:cond delay="0"/>
                                          </p:stCondLst>
                                        </p:cTn>
                                        <p:tgtEl>
                                          <p:spTgt spid="187468"/>
                                        </p:tgtEl>
                                        <p:attrNameLst>
                                          <p:attrName>style.visibility</p:attrName>
                                        </p:attrNameLst>
                                      </p:cBhvr>
                                      <p:to>
                                        <p:strVal val="visible"/>
                                      </p:to>
                                    </p:set>
                                    <p:anim calcmode="lin" valueType="num">
                                      <p:cBhvr additive="base">
                                        <p:cTn id="200" dur="500" fill="hold"/>
                                        <p:tgtEl>
                                          <p:spTgt spid="187468"/>
                                        </p:tgtEl>
                                        <p:attrNameLst>
                                          <p:attrName>ppt_x</p:attrName>
                                        </p:attrNameLst>
                                      </p:cBhvr>
                                      <p:tavLst>
                                        <p:tav tm="0">
                                          <p:val>
                                            <p:strVal val="1+#ppt_w/2"/>
                                          </p:val>
                                        </p:tav>
                                        <p:tav tm="100000">
                                          <p:val>
                                            <p:strVal val="#ppt_x"/>
                                          </p:val>
                                        </p:tav>
                                      </p:tavLst>
                                    </p:anim>
                                    <p:anim calcmode="lin" valueType="num">
                                      <p:cBhvr additive="base">
                                        <p:cTn id="201" dur="500" fill="hold"/>
                                        <p:tgtEl>
                                          <p:spTgt spid="187468"/>
                                        </p:tgtEl>
                                        <p:attrNameLst>
                                          <p:attrName>ppt_y</p:attrName>
                                        </p:attrNameLst>
                                      </p:cBhvr>
                                      <p:tavLst>
                                        <p:tav tm="0">
                                          <p:val>
                                            <p:strVal val="1+#ppt_h/2"/>
                                          </p:val>
                                        </p:tav>
                                        <p:tav tm="100000">
                                          <p:val>
                                            <p:strVal val="#ppt_y"/>
                                          </p:val>
                                        </p:tav>
                                      </p:tavLst>
                                    </p:anim>
                                  </p:childTnLst>
                                </p:cTn>
                              </p:par>
                            </p:childTnLst>
                          </p:cTn>
                        </p:par>
                      </p:childTnLst>
                    </p:cTn>
                  </p:par>
                  <p:par>
                    <p:cTn id="202" fill="hold" nodeType="clickPar">
                      <p:stCondLst>
                        <p:cond delay="indefinite"/>
                      </p:stCondLst>
                      <p:childTnLst>
                        <p:par>
                          <p:cTn id="203" fill="hold" nodeType="withGroup">
                            <p:stCondLst>
                              <p:cond delay="0"/>
                            </p:stCondLst>
                            <p:childTnLst>
                              <p:par>
                                <p:cTn id="204" presetID="2" presetClass="entr" presetSubtype="1" fill="hold" grpId="0" nodeType="clickEffect">
                                  <p:stCondLst>
                                    <p:cond delay="0"/>
                                  </p:stCondLst>
                                  <p:childTnLst>
                                    <p:set>
                                      <p:cBhvr>
                                        <p:cTn id="205" dur="1" fill="hold">
                                          <p:stCondLst>
                                            <p:cond delay="0"/>
                                          </p:stCondLst>
                                        </p:cTn>
                                        <p:tgtEl>
                                          <p:spTgt spid="187432"/>
                                        </p:tgtEl>
                                        <p:attrNameLst>
                                          <p:attrName>style.visibility</p:attrName>
                                        </p:attrNameLst>
                                      </p:cBhvr>
                                      <p:to>
                                        <p:strVal val="visible"/>
                                      </p:to>
                                    </p:set>
                                    <p:anim calcmode="lin" valueType="num">
                                      <p:cBhvr additive="base">
                                        <p:cTn id="206" dur="500" fill="hold"/>
                                        <p:tgtEl>
                                          <p:spTgt spid="187432"/>
                                        </p:tgtEl>
                                        <p:attrNameLst>
                                          <p:attrName>ppt_x</p:attrName>
                                        </p:attrNameLst>
                                      </p:cBhvr>
                                      <p:tavLst>
                                        <p:tav tm="0">
                                          <p:val>
                                            <p:strVal val="#ppt_x"/>
                                          </p:val>
                                        </p:tav>
                                        <p:tav tm="100000">
                                          <p:val>
                                            <p:strVal val="#ppt_x"/>
                                          </p:val>
                                        </p:tav>
                                      </p:tavLst>
                                    </p:anim>
                                    <p:anim calcmode="lin" valueType="num">
                                      <p:cBhvr additive="base">
                                        <p:cTn id="207" dur="500" fill="hold"/>
                                        <p:tgtEl>
                                          <p:spTgt spid="187432"/>
                                        </p:tgtEl>
                                        <p:attrNameLst>
                                          <p:attrName>ppt_y</p:attrName>
                                        </p:attrNameLst>
                                      </p:cBhvr>
                                      <p:tavLst>
                                        <p:tav tm="0">
                                          <p:val>
                                            <p:strVal val="0-#ppt_h/2"/>
                                          </p:val>
                                        </p:tav>
                                        <p:tav tm="100000">
                                          <p:val>
                                            <p:strVal val="#ppt_y"/>
                                          </p:val>
                                        </p:tav>
                                      </p:tavLst>
                                    </p:anim>
                                  </p:childTnLst>
                                </p:cTn>
                              </p:par>
                            </p:childTnLst>
                          </p:cTn>
                        </p:par>
                      </p:childTnLst>
                    </p:cTn>
                  </p:par>
                  <p:par>
                    <p:cTn id="208" fill="hold" nodeType="clickPar">
                      <p:stCondLst>
                        <p:cond delay="indefinite"/>
                      </p:stCondLst>
                      <p:childTnLst>
                        <p:par>
                          <p:cTn id="209" fill="hold" nodeType="withGroup">
                            <p:stCondLst>
                              <p:cond delay="0"/>
                            </p:stCondLst>
                            <p:childTnLst>
                              <p:par>
                                <p:cTn id="210" presetID="23" presetClass="entr" presetSubtype="16" fill="hold" nodeType="clickEffect">
                                  <p:stCondLst>
                                    <p:cond delay="0"/>
                                  </p:stCondLst>
                                  <p:childTnLst>
                                    <p:set>
                                      <p:cBhvr>
                                        <p:cTn id="211" dur="1" fill="hold">
                                          <p:stCondLst>
                                            <p:cond delay="0"/>
                                          </p:stCondLst>
                                        </p:cTn>
                                        <p:tgtEl>
                                          <p:spTgt spid="10"/>
                                        </p:tgtEl>
                                        <p:attrNameLst>
                                          <p:attrName>style.visibility</p:attrName>
                                        </p:attrNameLst>
                                      </p:cBhvr>
                                      <p:to>
                                        <p:strVal val="visible"/>
                                      </p:to>
                                    </p:set>
                                    <p:anim calcmode="lin" valueType="num">
                                      <p:cBhvr>
                                        <p:cTn id="212" dur="500" fill="hold"/>
                                        <p:tgtEl>
                                          <p:spTgt spid="10"/>
                                        </p:tgtEl>
                                        <p:attrNameLst>
                                          <p:attrName>ppt_w</p:attrName>
                                        </p:attrNameLst>
                                      </p:cBhvr>
                                      <p:tavLst>
                                        <p:tav tm="0">
                                          <p:val>
                                            <p:fltVal val="0"/>
                                          </p:val>
                                        </p:tav>
                                        <p:tav tm="100000">
                                          <p:val>
                                            <p:strVal val="#ppt_w"/>
                                          </p:val>
                                        </p:tav>
                                      </p:tavLst>
                                    </p:anim>
                                    <p:anim calcmode="lin" valueType="num">
                                      <p:cBhvr>
                                        <p:cTn id="21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 presetClass="entr" presetSubtype="1" fill="hold" grpId="0" nodeType="clickEffect">
                                  <p:stCondLst>
                                    <p:cond delay="0"/>
                                  </p:stCondLst>
                                  <p:childTnLst>
                                    <p:set>
                                      <p:cBhvr>
                                        <p:cTn id="217" dur="1" fill="hold">
                                          <p:stCondLst>
                                            <p:cond delay="0"/>
                                          </p:stCondLst>
                                        </p:cTn>
                                        <p:tgtEl>
                                          <p:spTgt spid="187418"/>
                                        </p:tgtEl>
                                        <p:attrNameLst>
                                          <p:attrName>style.visibility</p:attrName>
                                        </p:attrNameLst>
                                      </p:cBhvr>
                                      <p:to>
                                        <p:strVal val="visible"/>
                                      </p:to>
                                    </p:set>
                                    <p:anim calcmode="lin" valueType="num">
                                      <p:cBhvr additive="base">
                                        <p:cTn id="218" dur="500" fill="hold"/>
                                        <p:tgtEl>
                                          <p:spTgt spid="187418"/>
                                        </p:tgtEl>
                                        <p:attrNameLst>
                                          <p:attrName>ppt_x</p:attrName>
                                        </p:attrNameLst>
                                      </p:cBhvr>
                                      <p:tavLst>
                                        <p:tav tm="0">
                                          <p:val>
                                            <p:strVal val="#ppt_x"/>
                                          </p:val>
                                        </p:tav>
                                        <p:tav tm="100000">
                                          <p:val>
                                            <p:strVal val="#ppt_x"/>
                                          </p:val>
                                        </p:tav>
                                      </p:tavLst>
                                    </p:anim>
                                    <p:anim calcmode="lin" valueType="num">
                                      <p:cBhvr additive="base">
                                        <p:cTn id="219" dur="500" fill="hold"/>
                                        <p:tgtEl>
                                          <p:spTgt spid="187418"/>
                                        </p:tgtEl>
                                        <p:attrNameLst>
                                          <p:attrName>ppt_y</p:attrName>
                                        </p:attrNameLst>
                                      </p:cBhvr>
                                      <p:tavLst>
                                        <p:tav tm="0">
                                          <p:val>
                                            <p:strVal val="0-#ppt_h/2"/>
                                          </p:val>
                                        </p:tav>
                                        <p:tav tm="100000">
                                          <p:val>
                                            <p:strVal val="#ppt_y"/>
                                          </p:val>
                                        </p:tav>
                                      </p:tavLst>
                                    </p:anim>
                                  </p:childTnLst>
                                </p:cTn>
                              </p:par>
                            </p:childTnLst>
                          </p:cTn>
                        </p:par>
                      </p:childTnLst>
                    </p:cTn>
                  </p:par>
                  <p:par>
                    <p:cTn id="220" fill="hold" nodeType="clickPar">
                      <p:stCondLst>
                        <p:cond delay="indefinite"/>
                      </p:stCondLst>
                      <p:childTnLst>
                        <p:par>
                          <p:cTn id="221" fill="hold" nodeType="withGroup">
                            <p:stCondLst>
                              <p:cond delay="0"/>
                            </p:stCondLst>
                            <p:childTnLst>
                              <p:par>
                                <p:cTn id="222" presetID="17" presetClass="entr" presetSubtype="10" fill="hold" grpId="0" nodeType="clickEffect">
                                  <p:stCondLst>
                                    <p:cond delay="0"/>
                                  </p:stCondLst>
                                  <p:childTnLst>
                                    <p:set>
                                      <p:cBhvr>
                                        <p:cTn id="223" dur="1" fill="hold">
                                          <p:stCondLst>
                                            <p:cond delay="0"/>
                                          </p:stCondLst>
                                        </p:cTn>
                                        <p:tgtEl>
                                          <p:spTgt spid="187507"/>
                                        </p:tgtEl>
                                        <p:attrNameLst>
                                          <p:attrName>style.visibility</p:attrName>
                                        </p:attrNameLst>
                                      </p:cBhvr>
                                      <p:to>
                                        <p:strVal val="visible"/>
                                      </p:to>
                                    </p:set>
                                    <p:anim calcmode="lin" valueType="num">
                                      <p:cBhvr>
                                        <p:cTn id="224" dur="500" fill="hold"/>
                                        <p:tgtEl>
                                          <p:spTgt spid="187507"/>
                                        </p:tgtEl>
                                        <p:attrNameLst>
                                          <p:attrName>ppt_w</p:attrName>
                                        </p:attrNameLst>
                                      </p:cBhvr>
                                      <p:tavLst>
                                        <p:tav tm="0">
                                          <p:val>
                                            <p:fltVal val="0"/>
                                          </p:val>
                                        </p:tav>
                                        <p:tav tm="100000">
                                          <p:val>
                                            <p:strVal val="#ppt_w"/>
                                          </p:val>
                                        </p:tav>
                                      </p:tavLst>
                                    </p:anim>
                                    <p:anim calcmode="lin" valueType="num">
                                      <p:cBhvr>
                                        <p:cTn id="225" dur="500" fill="hold"/>
                                        <p:tgtEl>
                                          <p:spTgt spid="187507"/>
                                        </p:tgtEl>
                                        <p:attrNameLst>
                                          <p:attrName>ppt_h</p:attrName>
                                        </p:attrNameLst>
                                      </p:cBhvr>
                                      <p:tavLst>
                                        <p:tav tm="0">
                                          <p:val>
                                            <p:strVal val="#ppt_h"/>
                                          </p:val>
                                        </p:tav>
                                        <p:tav tm="100000">
                                          <p:val>
                                            <p:strVal val="#ppt_h"/>
                                          </p:val>
                                        </p:tav>
                                      </p:tavLst>
                                    </p:anim>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7" presetClass="entr" presetSubtype="1" fill="hold" nodeType="clickEffect">
                                  <p:stCondLst>
                                    <p:cond delay="0"/>
                                  </p:stCondLst>
                                  <p:childTnLst>
                                    <p:set>
                                      <p:cBhvr>
                                        <p:cTn id="229" dur="1" fill="hold">
                                          <p:stCondLst>
                                            <p:cond delay="0"/>
                                          </p:stCondLst>
                                        </p:cTn>
                                        <p:tgtEl>
                                          <p:spTgt spid="7"/>
                                        </p:tgtEl>
                                        <p:attrNameLst>
                                          <p:attrName>style.visibility</p:attrName>
                                        </p:attrNameLst>
                                      </p:cBhvr>
                                      <p:to>
                                        <p:strVal val="visible"/>
                                      </p:to>
                                    </p:set>
                                    <p:anim calcmode="lin" valueType="num">
                                      <p:cBhvr>
                                        <p:cTn id="230" dur="500" fill="hold"/>
                                        <p:tgtEl>
                                          <p:spTgt spid="7"/>
                                        </p:tgtEl>
                                        <p:attrNameLst>
                                          <p:attrName>ppt_x</p:attrName>
                                        </p:attrNameLst>
                                      </p:cBhvr>
                                      <p:tavLst>
                                        <p:tav tm="0">
                                          <p:val>
                                            <p:strVal val="#ppt_x"/>
                                          </p:val>
                                        </p:tav>
                                        <p:tav tm="100000">
                                          <p:val>
                                            <p:strVal val="#ppt_x"/>
                                          </p:val>
                                        </p:tav>
                                      </p:tavLst>
                                    </p:anim>
                                    <p:anim calcmode="lin" valueType="num">
                                      <p:cBhvr>
                                        <p:cTn id="231" dur="500" fill="hold"/>
                                        <p:tgtEl>
                                          <p:spTgt spid="7"/>
                                        </p:tgtEl>
                                        <p:attrNameLst>
                                          <p:attrName>ppt_y</p:attrName>
                                        </p:attrNameLst>
                                      </p:cBhvr>
                                      <p:tavLst>
                                        <p:tav tm="0">
                                          <p:val>
                                            <p:strVal val="#ppt_y-#ppt_h/2"/>
                                          </p:val>
                                        </p:tav>
                                        <p:tav tm="100000">
                                          <p:val>
                                            <p:strVal val="#ppt_y"/>
                                          </p:val>
                                        </p:tav>
                                      </p:tavLst>
                                    </p:anim>
                                    <p:anim calcmode="lin" valueType="num">
                                      <p:cBhvr>
                                        <p:cTn id="232" dur="500" fill="hold"/>
                                        <p:tgtEl>
                                          <p:spTgt spid="7"/>
                                        </p:tgtEl>
                                        <p:attrNameLst>
                                          <p:attrName>ppt_w</p:attrName>
                                        </p:attrNameLst>
                                      </p:cBhvr>
                                      <p:tavLst>
                                        <p:tav tm="0">
                                          <p:val>
                                            <p:strVal val="#ppt_w"/>
                                          </p:val>
                                        </p:tav>
                                        <p:tav tm="100000">
                                          <p:val>
                                            <p:strVal val="#ppt_w"/>
                                          </p:val>
                                        </p:tav>
                                      </p:tavLst>
                                    </p:anim>
                                    <p:anim calcmode="lin" valueType="num">
                                      <p:cBhvr>
                                        <p:cTn id="233"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 presetClass="entr" presetSubtype="1" fill="hold" grpId="0" nodeType="clickEffect">
                                  <p:stCondLst>
                                    <p:cond delay="0"/>
                                  </p:stCondLst>
                                  <p:childTnLst>
                                    <p:set>
                                      <p:cBhvr>
                                        <p:cTn id="237" dur="1" fill="hold">
                                          <p:stCondLst>
                                            <p:cond delay="0"/>
                                          </p:stCondLst>
                                        </p:cTn>
                                        <p:tgtEl>
                                          <p:spTgt spid="187433"/>
                                        </p:tgtEl>
                                        <p:attrNameLst>
                                          <p:attrName>style.visibility</p:attrName>
                                        </p:attrNameLst>
                                      </p:cBhvr>
                                      <p:to>
                                        <p:strVal val="visible"/>
                                      </p:to>
                                    </p:set>
                                    <p:anim calcmode="lin" valueType="num">
                                      <p:cBhvr additive="base">
                                        <p:cTn id="238" dur="500" fill="hold"/>
                                        <p:tgtEl>
                                          <p:spTgt spid="187433"/>
                                        </p:tgtEl>
                                        <p:attrNameLst>
                                          <p:attrName>ppt_x</p:attrName>
                                        </p:attrNameLst>
                                      </p:cBhvr>
                                      <p:tavLst>
                                        <p:tav tm="0">
                                          <p:val>
                                            <p:strVal val="#ppt_x"/>
                                          </p:val>
                                        </p:tav>
                                        <p:tav tm="100000">
                                          <p:val>
                                            <p:strVal val="#ppt_x"/>
                                          </p:val>
                                        </p:tav>
                                      </p:tavLst>
                                    </p:anim>
                                    <p:anim calcmode="lin" valueType="num">
                                      <p:cBhvr additive="base">
                                        <p:cTn id="239" dur="500" fill="hold"/>
                                        <p:tgtEl>
                                          <p:spTgt spid="187433"/>
                                        </p:tgtEl>
                                        <p:attrNameLst>
                                          <p:attrName>ppt_y</p:attrName>
                                        </p:attrNameLst>
                                      </p:cBhvr>
                                      <p:tavLst>
                                        <p:tav tm="0">
                                          <p:val>
                                            <p:strVal val="0-#ppt_h/2"/>
                                          </p:val>
                                        </p:tav>
                                        <p:tav tm="100000">
                                          <p:val>
                                            <p:strVal val="#ppt_y"/>
                                          </p:val>
                                        </p:tav>
                                      </p:tavLst>
                                    </p:anim>
                                  </p:childTnLst>
                                </p:cTn>
                              </p:par>
                            </p:childTnLst>
                          </p:cTn>
                        </p:par>
                      </p:childTnLst>
                    </p:cTn>
                  </p:par>
                  <p:par>
                    <p:cTn id="240" fill="hold" nodeType="clickPar">
                      <p:stCondLst>
                        <p:cond delay="indefinite"/>
                      </p:stCondLst>
                      <p:childTnLst>
                        <p:par>
                          <p:cTn id="241" fill="hold" nodeType="withGroup">
                            <p:stCondLst>
                              <p:cond delay="0"/>
                            </p:stCondLst>
                            <p:childTnLst>
                              <p:par>
                                <p:cTn id="242" presetID="23" presetClass="entr" presetSubtype="16" fill="hold" nodeType="clickEffect">
                                  <p:stCondLst>
                                    <p:cond delay="0"/>
                                  </p:stCondLst>
                                  <p:childTnLst>
                                    <p:set>
                                      <p:cBhvr>
                                        <p:cTn id="243" dur="1" fill="hold">
                                          <p:stCondLst>
                                            <p:cond delay="0"/>
                                          </p:stCondLst>
                                        </p:cTn>
                                        <p:tgtEl>
                                          <p:spTgt spid="11"/>
                                        </p:tgtEl>
                                        <p:attrNameLst>
                                          <p:attrName>style.visibility</p:attrName>
                                        </p:attrNameLst>
                                      </p:cBhvr>
                                      <p:to>
                                        <p:strVal val="visible"/>
                                      </p:to>
                                    </p:set>
                                    <p:anim calcmode="lin" valueType="num">
                                      <p:cBhvr>
                                        <p:cTn id="244" dur="500" fill="hold"/>
                                        <p:tgtEl>
                                          <p:spTgt spid="11"/>
                                        </p:tgtEl>
                                        <p:attrNameLst>
                                          <p:attrName>ppt_w</p:attrName>
                                        </p:attrNameLst>
                                      </p:cBhvr>
                                      <p:tavLst>
                                        <p:tav tm="0">
                                          <p:val>
                                            <p:fltVal val="0"/>
                                          </p:val>
                                        </p:tav>
                                        <p:tav tm="100000">
                                          <p:val>
                                            <p:strVal val="#ppt_w"/>
                                          </p:val>
                                        </p:tav>
                                      </p:tavLst>
                                    </p:anim>
                                    <p:anim calcmode="lin" valueType="num">
                                      <p:cBhvr>
                                        <p:cTn id="24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246" fill="hold" nodeType="clickPar">
                      <p:stCondLst>
                        <p:cond delay="indefinite"/>
                      </p:stCondLst>
                      <p:childTnLst>
                        <p:par>
                          <p:cTn id="247" fill="hold" nodeType="withGroup">
                            <p:stCondLst>
                              <p:cond delay="0"/>
                            </p:stCondLst>
                            <p:childTnLst>
                              <p:par>
                                <p:cTn id="248" presetID="2" presetClass="entr" presetSubtype="1" fill="hold" grpId="0" nodeType="clickEffect">
                                  <p:stCondLst>
                                    <p:cond delay="0"/>
                                  </p:stCondLst>
                                  <p:childTnLst>
                                    <p:set>
                                      <p:cBhvr>
                                        <p:cTn id="249" dur="1" fill="hold">
                                          <p:stCondLst>
                                            <p:cond delay="0"/>
                                          </p:stCondLst>
                                        </p:cTn>
                                        <p:tgtEl>
                                          <p:spTgt spid="187434"/>
                                        </p:tgtEl>
                                        <p:attrNameLst>
                                          <p:attrName>style.visibility</p:attrName>
                                        </p:attrNameLst>
                                      </p:cBhvr>
                                      <p:to>
                                        <p:strVal val="visible"/>
                                      </p:to>
                                    </p:set>
                                    <p:anim calcmode="lin" valueType="num">
                                      <p:cBhvr additive="base">
                                        <p:cTn id="250" dur="500" fill="hold"/>
                                        <p:tgtEl>
                                          <p:spTgt spid="187434"/>
                                        </p:tgtEl>
                                        <p:attrNameLst>
                                          <p:attrName>ppt_x</p:attrName>
                                        </p:attrNameLst>
                                      </p:cBhvr>
                                      <p:tavLst>
                                        <p:tav tm="0">
                                          <p:val>
                                            <p:strVal val="#ppt_x"/>
                                          </p:val>
                                        </p:tav>
                                        <p:tav tm="100000">
                                          <p:val>
                                            <p:strVal val="#ppt_x"/>
                                          </p:val>
                                        </p:tav>
                                      </p:tavLst>
                                    </p:anim>
                                    <p:anim calcmode="lin" valueType="num">
                                      <p:cBhvr additive="base">
                                        <p:cTn id="251" dur="500" fill="hold"/>
                                        <p:tgtEl>
                                          <p:spTgt spid="187434"/>
                                        </p:tgtEl>
                                        <p:attrNameLst>
                                          <p:attrName>ppt_y</p:attrName>
                                        </p:attrNameLst>
                                      </p:cBhvr>
                                      <p:tavLst>
                                        <p:tav tm="0">
                                          <p:val>
                                            <p:strVal val="0-#ppt_h/2"/>
                                          </p:val>
                                        </p:tav>
                                        <p:tav tm="100000">
                                          <p:val>
                                            <p:strVal val="#ppt_y"/>
                                          </p:val>
                                        </p:tav>
                                      </p:tavLst>
                                    </p:anim>
                                  </p:childTnLst>
                                </p:cTn>
                              </p:par>
                            </p:childTnLst>
                          </p:cTn>
                        </p:par>
                      </p:childTnLst>
                    </p:cTn>
                  </p:par>
                  <p:par>
                    <p:cTn id="252" fill="hold" nodeType="clickPar">
                      <p:stCondLst>
                        <p:cond delay="indefinite"/>
                      </p:stCondLst>
                      <p:childTnLst>
                        <p:par>
                          <p:cTn id="253" fill="hold" nodeType="withGroup">
                            <p:stCondLst>
                              <p:cond delay="0"/>
                            </p:stCondLst>
                            <p:childTnLst>
                              <p:par>
                                <p:cTn id="254" presetID="17" presetClass="entr" presetSubtype="1" fill="hold" nodeType="clickEffect">
                                  <p:stCondLst>
                                    <p:cond delay="0"/>
                                  </p:stCondLst>
                                  <p:childTnLst>
                                    <p:set>
                                      <p:cBhvr>
                                        <p:cTn id="255" dur="1" fill="hold">
                                          <p:stCondLst>
                                            <p:cond delay="0"/>
                                          </p:stCondLst>
                                        </p:cTn>
                                        <p:tgtEl>
                                          <p:spTgt spid="9"/>
                                        </p:tgtEl>
                                        <p:attrNameLst>
                                          <p:attrName>style.visibility</p:attrName>
                                        </p:attrNameLst>
                                      </p:cBhvr>
                                      <p:to>
                                        <p:strVal val="visible"/>
                                      </p:to>
                                    </p:set>
                                    <p:anim calcmode="lin" valueType="num">
                                      <p:cBhvr>
                                        <p:cTn id="256" dur="500" fill="hold"/>
                                        <p:tgtEl>
                                          <p:spTgt spid="9"/>
                                        </p:tgtEl>
                                        <p:attrNameLst>
                                          <p:attrName>ppt_x</p:attrName>
                                        </p:attrNameLst>
                                      </p:cBhvr>
                                      <p:tavLst>
                                        <p:tav tm="0">
                                          <p:val>
                                            <p:strVal val="#ppt_x"/>
                                          </p:val>
                                        </p:tav>
                                        <p:tav tm="100000">
                                          <p:val>
                                            <p:strVal val="#ppt_x"/>
                                          </p:val>
                                        </p:tav>
                                      </p:tavLst>
                                    </p:anim>
                                    <p:anim calcmode="lin" valueType="num">
                                      <p:cBhvr>
                                        <p:cTn id="257" dur="500" fill="hold"/>
                                        <p:tgtEl>
                                          <p:spTgt spid="9"/>
                                        </p:tgtEl>
                                        <p:attrNameLst>
                                          <p:attrName>ppt_y</p:attrName>
                                        </p:attrNameLst>
                                      </p:cBhvr>
                                      <p:tavLst>
                                        <p:tav tm="0">
                                          <p:val>
                                            <p:strVal val="#ppt_y-#ppt_h/2"/>
                                          </p:val>
                                        </p:tav>
                                        <p:tav tm="100000">
                                          <p:val>
                                            <p:strVal val="#ppt_y"/>
                                          </p:val>
                                        </p:tav>
                                      </p:tavLst>
                                    </p:anim>
                                    <p:anim calcmode="lin" valueType="num">
                                      <p:cBhvr>
                                        <p:cTn id="258" dur="500" fill="hold"/>
                                        <p:tgtEl>
                                          <p:spTgt spid="9"/>
                                        </p:tgtEl>
                                        <p:attrNameLst>
                                          <p:attrName>ppt_w</p:attrName>
                                        </p:attrNameLst>
                                      </p:cBhvr>
                                      <p:tavLst>
                                        <p:tav tm="0">
                                          <p:val>
                                            <p:strVal val="#ppt_w"/>
                                          </p:val>
                                        </p:tav>
                                        <p:tav tm="100000">
                                          <p:val>
                                            <p:strVal val="#ppt_w"/>
                                          </p:val>
                                        </p:tav>
                                      </p:tavLst>
                                    </p:anim>
                                    <p:anim calcmode="lin" valueType="num">
                                      <p:cBhvr>
                                        <p:cTn id="259"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60" fill="hold" nodeType="clickPar">
                      <p:stCondLst>
                        <p:cond delay="indefinite"/>
                      </p:stCondLst>
                      <p:childTnLst>
                        <p:par>
                          <p:cTn id="261" fill="hold" nodeType="withGroup">
                            <p:stCondLst>
                              <p:cond delay="0"/>
                            </p:stCondLst>
                            <p:childTnLst>
                              <p:par>
                                <p:cTn id="262" presetID="18" presetClass="entr" presetSubtype="6" fill="hold" nodeType="clickEffect">
                                  <p:stCondLst>
                                    <p:cond delay="0"/>
                                  </p:stCondLst>
                                  <p:childTnLst>
                                    <p:set>
                                      <p:cBhvr>
                                        <p:cTn id="263" dur="1" fill="hold">
                                          <p:stCondLst>
                                            <p:cond delay="0"/>
                                          </p:stCondLst>
                                        </p:cTn>
                                        <p:tgtEl>
                                          <p:spTgt spid="8"/>
                                        </p:tgtEl>
                                        <p:attrNameLst>
                                          <p:attrName>style.visibility</p:attrName>
                                        </p:attrNameLst>
                                      </p:cBhvr>
                                      <p:to>
                                        <p:strVal val="visible"/>
                                      </p:to>
                                    </p:set>
                                    <p:animEffect transition="in" filter="strips(downRight)">
                                      <p:cBhvr>
                                        <p:cTn id="264" dur="500"/>
                                        <p:tgtEl>
                                          <p:spTgt spid="8"/>
                                        </p:tgtEl>
                                      </p:cBhvr>
                                    </p:animEffect>
                                  </p:childTnLst>
                                </p:cTn>
                              </p:par>
                            </p:childTnLst>
                          </p:cTn>
                        </p:par>
                      </p:childTnLst>
                    </p:cTn>
                  </p:par>
                  <p:par>
                    <p:cTn id="265" fill="hold" nodeType="clickPar">
                      <p:stCondLst>
                        <p:cond delay="indefinite"/>
                      </p:stCondLst>
                      <p:childTnLst>
                        <p:par>
                          <p:cTn id="266" fill="hold" nodeType="withGroup">
                            <p:stCondLst>
                              <p:cond delay="0"/>
                            </p:stCondLst>
                            <p:childTnLst>
                              <p:par>
                                <p:cTn id="267" presetID="19" presetClass="entr" presetSubtype="10" fill="hold" grpId="0" nodeType="clickEffect">
                                  <p:stCondLst>
                                    <p:cond delay="0"/>
                                  </p:stCondLst>
                                  <p:childTnLst>
                                    <p:set>
                                      <p:cBhvr>
                                        <p:cTn id="268" dur="1" fill="hold">
                                          <p:stCondLst>
                                            <p:cond delay="0"/>
                                          </p:stCondLst>
                                        </p:cTn>
                                        <p:tgtEl>
                                          <p:spTgt spid="187519"/>
                                        </p:tgtEl>
                                        <p:attrNameLst>
                                          <p:attrName>style.visibility</p:attrName>
                                        </p:attrNameLst>
                                      </p:cBhvr>
                                      <p:to>
                                        <p:strVal val="visible"/>
                                      </p:to>
                                    </p:set>
                                    <p:anim calcmode="lin" valueType="num">
                                      <p:cBhvr>
                                        <p:cTn id="269" dur="5000" fill="hold"/>
                                        <p:tgtEl>
                                          <p:spTgt spid="187519"/>
                                        </p:tgtEl>
                                        <p:attrNameLst>
                                          <p:attrName>ppt_w</p:attrName>
                                        </p:attrNameLst>
                                      </p:cBhvr>
                                      <p:tavLst>
                                        <p:tav tm="0" fmla="#ppt_w*sin(2.5*pi*$)">
                                          <p:val>
                                            <p:fltVal val="0"/>
                                          </p:val>
                                        </p:tav>
                                        <p:tav tm="100000">
                                          <p:val>
                                            <p:fltVal val="1"/>
                                          </p:val>
                                        </p:tav>
                                      </p:tavLst>
                                    </p:anim>
                                    <p:anim calcmode="lin" valueType="num">
                                      <p:cBhvr>
                                        <p:cTn id="270" dur="5000" fill="hold"/>
                                        <p:tgtEl>
                                          <p:spTgt spid="187519"/>
                                        </p:tgtEl>
                                        <p:attrNameLst>
                                          <p:attrName>ppt_h</p:attrName>
                                        </p:attrNameLst>
                                      </p:cBhvr>
                                      <p:tavLst>
                                        <p:tav tm="0">
                                          <p:val>
                                            <p:strVal val="#ppt_h"/>
                                          </p:val>
                                        </p:tav>
                                        <p:tav tm="100000">
                                          <p:val>
                                            <p:strVal val="#ppt_h"/>
                                          </p:val>
                                        </p:tav>
                                      </p:tavLst>
                                    </p:anim>
                                  </p:childTnLst>
                                </p:cTn>
                              </p:par>
                            </p:childTnLst>
                          </p:cTn>
                        </p:par>
                      </p:childTnLst>
                    </p:cTn>
                  </p:par>
                  <p:par>
                    <p:cTn id="271" fill="hold" nodeType="clickPar">
                      <p:stCondLst>
                        <p:cond delay="indefinite"/>
                      </p:stCondLst>
                      <p:childTnLst>
                        <p:par>
                          <p:cTn id="272" fill="hold" nodeType="withGroup">
                            <p:stCondLst>
                              <p:cond delay="0"/>
                            </p:stCondLst>
                            <p:childTnLst>
                              <p:par>
                                <p:cTn id="273" presetID="23" presetClass="entr" presetSubtype="16" fill="hold" nodeType="clickEffect">
                                  <p:stCondLst>
                                    <p:cond delay="0"/>
                                  </p:stCondLst>
                                  <p:childTnLst>
                                    <p:set>
                                      <p:cBhvr>
                                        <p:cTn id="274" dur="1" fill="hold">
                                          <p:stCondLst>
                                            <p:cond delay="0"/>
                                          </p:stCondLst>
                                        </p:cTn>
                                        <p:tgtEl>
                                          <p:spTgt spid="18"/>
                                        </p:tgtEl>
                                        <p:attrNameLst>
                                          <p:attrName>style.visibility</p:attrName>
                                        </p:attrNameLst>
                                      </p:cBhvr>
                                      <p:to>
                                        <p:strVal val="visible"/>
                                      </p:to>
                                    </p:set>
                                    <p:anim calcmode="lin" valueType="num">
                                      <p:cBhvr>
                                        <p:cTn id="275" dur="500" fill="hold"/>
                                        <p:tgtEl>
                                          <p:spTgt spid="18"/>
                                        </p:tgtEl>
                                        <p:attrNameLst>
                                          <p:attrName>ppt_w</p:attrName>
                                        </p:attrNameLst>
                                      </p:cBhvr>
                                      <p:tavLst>
                                        <p:tav tm="0">
                                          <p:val>
                                            <p:fltVal val="0"/>
                                          </p:val>
                                        </p:tav>
                                        <p:tav tm="100000">
                                          <p:val>
                                            <p:strVal val="#ppt_w"/>
                                          </p:val>
                                        </p:tav>
                                      </p:tavLst>
                                    </p:anim>
                                    <p:anim calcmode="lin" valueType="num">
                                      <p:cBhvr>
                                        <p:cTn id="276"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277" fill="hold" nodeType="clickPar">
                      <p:stCondLst>
                        <p:cond delay="indefinite"/>
                      </p:stCondLst>
                      <p:childTnLst>
                        <p:par>
                          <p:cTn id="278" fill="hold" nodeType="withGroup">
                            <p:stCondLst>
                              <p:cond delay="0"/>
                            </p:stCondLst>
                            <p:childTnLst>
                              <p:par>
                                <p:cTn id="279" presetID="17" presetClass="entr" presetSubtype="8" fill="hold" nodeType="clickEffect">
                                  <p:stCondLst>
                                    <p:cond delay="0"/>
                                  </p:stCondLst>
                                  <p:childTnLst>
                                    <p:set>
                                      <p:cBhvr>
                                        <p:cTn id="280" dur="1" fill="hold">
                                          <p:stCondLst>
                                            <p:cond delay="0"/>
                                          </p:stCondLst>
                                        </p:cTn>
                                        <p:tgtEl>
                                          <p:spTgt spid="20"/>
                                        </p:tgtEl>
                                        <p:attrNameLst>
                                          <p:attrName>style.visibility</p:attrName>
                                        </p:attrNameLst>
                                      </p:cBhvr>
                                      <p:to>
                                        <p:strVal val="visible"/>
                                      </p:to>
                                    </p:set>
                                    <p:anim calcmode="lin" valueType="num">
                                      <p:cBhvr>
                                        <p:cTn id="281" dur="500" fill="hold"/>
                                        <p:tgtEl>
                                          <p:spTgt spid="20"/>
                                        </p:tgtEl>
                                        <p:attrNameLst>
                                          <p:attrName>ppt_x</p:attrName>
                                        </p:attrNameLst>
                                      </p:cBhvr>
                                      <p:tavLst>
                                        <p:tav tm="0">
                                          <p:val>
                                            <p:strVal val="#ppt_x-#ppt_w/2"/>
                                          </p:val>
                                        </p:tav>
                                        <p:tav tm="100000">
                                          <p:val>
                                            <p:strVal val="#ppt_x"/>
                                          </p:val>
                                        </p:tav>
                                      </p:tavLst>
                                    </p:anim>
                                    <p:anim calcmode="lin" valueType="num">
                                      <p:cBhvr>
                                        <p:cTn id="282" dur="500" fill="hold"/>
                                        <p:tgtEl>
                                          <p:spTgt spid="20"/>
                                        </p:tgtEl>
                                        <p:attrNameLst>
                                          <p:attrName>ppt_y</p:attrName>
                                        </p:attrNameLst>
                                      </p:cBhvr>
                                      <p:tavLst>
                                        <p:tav tm="0">
                                          <p:val>
                                            <p:strVal val="#ppt_y"/>
                                          </p:val>
                                        </p:tav>
                                        <p:tav tm="100000">
                                          <p:val>
                                            <p:strVal val="#ppt_y"/>
                                          </p:val>
                                        </p:tav>
                                      </p:tavLst>
                                    </p:anim>
                                    <p:anim calcmode="lin" valueType="num">
                                      <p:cBhvr>
                                        <p:cTn id="283" dur="500" fill="hold"/>
                                        <p:tgtEl>
                                          <p:spTgt spid="20"/>
                                        </p:tgtEl>
                                        <p:attrNameLst>
                                          <p:attrName>ppt_w</p:attrName>
                                        </p:attrNameLst>
                                      </p:cBhvr>
                                      <p:tavLst>
                                        <p:tav tm="0">
                                          <p:val>
                                            <p:fltVal val="0"/>
                                          </p:val>
                                        </p:tav>
                                        <p:tav tm="100000">
                                          <p:val>
                                            <p:strVal val="#ppt_w"/>
                                          </p:val>
                                        </p:tav>
                                      </p:tavLst>
                                    </p:anim>
                                    <p:anim calcmode="lin" valueType="num">
                                      <p:cBhvr>
                                        <p:cTn id="284"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285" fill="hold" nodeType="clickPar">
                      <p:stCondLst>
                        <p:cond delay="indefinite"/>
                      </p:stCondLst>
                      <p:childTnLst>
                        <p:par>
                          <p:cTn id="286" fill="hold" nodeType="withGroup">
                            <p:stCondLst>
                              <p:cond delay="0"/>
                            </p:stCondLst>
                            <p:childTnLst>
                              <p:par>
                                <p:cTn id="287" presetID="19" presetClass="entr" presetSubtype="10" fill="hold" grpId="0" nodeType="clickEffect">
                                  <p:stCondLst>
                                    <p:cond delay="0"/>
                                  </p:stCondLst>
                                  <p:childTnLst>
                                    <p:set>
                                      <p:cBhvr>
                                        <p:cTn id="288" dur="1" fill="hold">
                                          <p:stCondLst>
                                            <p:cond delay="0"/>
                                          </p:stCondLst>
                                        </p:cTn>
                                        <p:tgtEl>
                                          <p:spTgt spid="187520"/>
                                        </p:tgtEl>
                                        <p:attrNameLst>
                                          <p:attrName>style.visibility</p:attrName>
                                        </p:attrNameLst>
                                      </p:cBhvr>
                                      <p:to>
                                        <p:strVal val="visible"/>
                                      </p:to>
                                    </p:set>
                                    <p:anim calcmode="lin" valueType="num">
                                      <p:cBhvr>
                                        <p:cTn id="289" dur="5000" fill="hold"/>
                                        <p:tgtEl>
                                          <p:spTgt spid="187520"/>
                                        </p:tgtEl>
                                        <p:attrNameLst>
                                          <p:attrName>ppt_w</p:attrName>
                                        </p:attrNameLst>
                                      </p:cBhvr>
                                      <p:tavLst>
                                        <p:tav tm="0" fmla="#ppt_w*sin(2.5*pi*$)">
                                          <p:val>
                                            <p:fltVal val="0"/>
                                          </p:val>
                                        </p:tav>
                                        <p:tav tm="100000">
                                          <p:val>
                                            <p:fltVal val="1"/>
                                          </p:val>
                                        </p:tav>
                                      </p:tavLst>
                                    </p:anim>
                                    <p:anim calcmode="lin" valueType="num">
                                      <p:cBhvr>
                                        <p:cTn id="290" dur="5000" fill="hold"/>
                                        <p:tgtEl>
                                          <p:spTgt spid="187520"/>
                                        </p:tgtEl>
                                        <p:attrNameLst>
                                          <p:attrName>ppt_h</p:attrName>
                                        </p:attrNameLst>
                                      </p:cBhvr>
                                      <p:tavLst>
                                        <p:tav tm="0">
                                          <p:val>
                                            <p:strVal val="#ppt_h"/>
                                          </p:val>
                                        </p:tav>
                                        <p:tav tm="100000">
                                          <p:val>
                                            <p:strVal val="#ppt_h"/>
                                          </p:val>
                                        </p:tav>
                                      </p:tavLst>
                                    </p:anim>
                                  </p:childTnLst>
                                </p:cTn>
                              </p:par>
                            </p:childTnLst>
                          </p:cTn>
                        </p:par>
                      </p:childTnLst>
                    </p:cTn>
                  </p:par>
                  <p:par>
                    <p:cTn id="291" fill="hold" nodeType="clickPar">
                      <p:stCondLst>
                        <p:cond delay="indefinite"/>
                      </p:stCondLst>
                      <p:childTnLst>
                        <p:par>
                          <p:cTn id="292" fill="hold" nodeType="withGroup">
                            <p:stCondLst>
                              <p:cond delay="0"/>
                            </p:stCondLst>
                            <p:childTnLst>
                              <p:par>
                                <p:cTn id="293" presetID="23" presetClass="entr" presetSubtype="16" fill="hold" nodeType="clickEffect">
                                  <p:stCondLst>
                                    <p:cond delay="0"/>
                                  </p:stCondLst>
                                  <p:childTnLst>
                                    <p:set>
                                      <p:cBhvr>
                                        <p:cTn id="294" dur="1" fill="hold">
                                          <p:stCondLst>
                                            <p:cond delay="0"/>
                                          </p:stCondLst>
                                        </p:cTn>
                                        <p:tgtEl>
                                          <p:spTgt spid="19"/>
                                        </p:tgtEl>
                                        <p:attrNameLst>
                                          <p:attrName>style.visibility</p:attrName>
                                        </p:attrNameLst>
                                      </p:cBhvr>
                                      <p:to>
                                        <p:strVal val="visible"/>
                                      </p:to>
                                    </p:set>
                                    <p:anim calcmode="lin" valueType="num">
                                      <p:cBhvr>
                                        <p:cTn id="295" dur="500" fill="hold"/>
                                        <p:tgtEl>
                                          <p:spTgt spid="19"/>
                                        </p:tgtEl>
                                        <p:attrNameLst>
                                          <p:attrName>ppt_w</p:attrName>
                                        </p:attrNameLst>
                                      </p:cBhvr>
                                      <p:tavLst>
                                        <p:tav tm="0">
                                          <p:val>
                                            <p:fltVal val="0"/>
                                          </p:val>
                                        </p:tav>
                                        <p:tav tm="100000">
                                          <p:val>
                                            <p:strVal val="#ppt_w"/>
                                          </p:val>
                                        </p:tav>
                                      </p:tavLst>
                                    </p:anim>
                                    <p:anim calcmode="lin" valueType="num">
                                      <p:cBhvr>
                                        <p:cTn id="296"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297" fill="hold" nodeType="clickPar">
                      <p:stCondLst>
                        <p:cond delay="indefinite"/>
                      </p:stCondLst>
                      <p:childTnLst>
                        <p:par>
                          <p:cTn id="298" fill="hold" nodeType="withGroup">
                            <p:stCondLst>
                              <p:cond delay="0"/>
                            </p:stCondLst>
                            <p:childTnLst>
                              <p:par>
                                <p:cTn id="299" presetID="17" presetClass="entr" presetSubtype="8" fill="hold" nodeType="clickEffect">
                                  <p:stCondLst>
                                    <p:cond delay="0"/>
                                  </p:stCondLst>
                                  <p:childTnLst>
                                    <p:set>
                                      <p:cBhvr>
                                        <p:cTn id="300" dur="1" fill="hold">
                                          <p:stCondLst>
                                            <p:cond delay="0"/>
                                          </p:stCondLst>
                                        </p:cTn>
                                        <p:tgtEl>
                                          <p:spTgt spid="21"/>
                                        </p:tgtEl>
                                        <p:attrNameLst>
                                          <p:attrName>style.visibility</p:attrName>
                                        </p:attrNameLst>
                                      </p:cBhvr>
                                      <p:to>
                                        <p:strVal val="visible"/>
                                      </p:to>
                                    </p:set>
                                    <p:anim calcmode="lin" valueType="num">
                                      <p:cBhvr>
                                        <p:cTn id="301" dur="500" fill="hold"/>
                                        <p:tgtEl>
                                          <p:spTgt spid="21"/>
                                        </p:tgtEl>
                                        <p:attrNameLst>
                                          <p:attrName>ppt_x</p:attrName>
                                        </p:attrNameLst>
                                      </p:cBhvr>
                                      <p:tavLst>
                                        <p:tav tm="0">
                                          <p:val>
                                            <p:strVal val="#ppt_x-#ppt_w/2"/>
                                          </p:val>
                                        </p:tav>
                                        <p:tav tm="100000">
                                          <p:val>
                                            <p:strVal val="#ppt_x"/>
                                          </p:val>
                                        </p:tav>
                                      </p:tavLst>
                                    </p:anim>
                                    <p:anim calcmode="lin" valueType="num">
                                      <p:cBhvr>
                                        <p:cTn id="302" dur="500" fill="hold"/>
                                        <p:tgtEl>
                                          <p:spTgt spid="21"/>
                                        </p:tgtEl>
                                        <p:attrNameLst>
                                          <p:attrName>ppt_y</p:attrName>
                                        </p:attrNameLst>
                                      </p:cBhvr>
                                      <p:tavLst>
                                        <p:tav tm="0">
                                          <p:val>
                                            <p:strVal val="#ppt_y"/>
                                          </p:val>
                                        </p:tav>
                                        <p:tav tm="100000">
                                          <p:val>
                                            <p:strVal val="#ppt_y"/>
                                          </p:val>
                                        </p:tav>
                                      </p:tavLst>
                                    </p:anim>
                                    <p:anim calcmode="lin" valueType="num">
                                      <p:cBhvr>
                                        <p:cTn id="303" dur="500" fill="hold"/>
                                        <p:tgtEl>
                                          <p:spTgt spid="21"/>
                                        </p:tgtEl>
                                        <p:attrNameLst>
                                          <p:attrName>ppt_w</p:attrName>
                                        </p:attrNameLst>
                                      </p:cBhvr>
                                      <p:tavLst>
                                        <p:tav tm="0">
                                          <p:val>
                                            <p:fltVal val="0"/>
                                          </p:val>
                                        </p:tav>
                                        <p:tav tm="100000">
                                          <p:val>
                                            <p:strVal val="#ppt_w"/>
                                          </p:val>
                                        </p:tav>
                                      </p:tavLst>
                                    </p:anim>
                                    <p:anim calcmode="lin" valueType="num">
                                      <p:cBhvr>
                                        <p:cTn id="304" dur="5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3" grpId="0" animBg="1"/>
      <p:bldP spid="187404" grpId="0" animBg="1"/>
      <p:bldP spid="187418" grpId="0" animBg="1"/>
      <p:bldP spid="187431" grpId="0" animBg="1"/>
      <p:bldP spid="187432" grpId="0" autoUpdateAnimBg="0"/>
      <p:bldP spid="187433" grpId="0" animBg="1"/>
      <p:bldP spid="187434" grpId="0" autoUpdateAnimBg="0"/>
      <p:bldP spid="187435" grpId="0" animBg="1"/>
      <p:bldP spid="187436" grpId="0" animBg="1"/>
      <p:bldP spid="187437" grpId="0" animBg="1"/>
      <p:bldP spid="187438" grpId="0" animBg="1"/>
      <p:bldP spid="187439" grpId="0" animBg="1"/>
      <p:bldP spid="187445" grpId="0" animBg="1"/>
      <p:bldP spid="187446" grpId="0" animBg="1"/>
      <p:bldP spid="187450" grpId="0" autoUpdateAnimBg="0"/>
      <p:bldP spid="187457" grpId="0" autoUpdateAnimBg="0"/>
      <p:bldP spid="187458" grpId="0" autoUpdateAnimBg="0"/>
      <p:bldP spid="187468" grpId="0" animBg="1"/>
      <p:bldP spid="187505" grpId="0" autoUpdateAnimBg="0"/>
      <p:bldP spid="187506" grpId="0" autoUpdateAnimBg="0"/>
      <p:bldP spid="187507" grpId="0" autoUpdateAnimBg="0"/>
      <p:bldP spid="187508" grpId="0" autoUpdateAnimBg="0"/>
      <p:bldP spid="187515" grpId="0" animBg="1" autoUpdateAnimBg="0"/>
      <p:bldP spid="187516" grpId="0" animBg="1" autoUpdateAnimBg="0"/>
      <p:bldP spid="187517" grpId="0" autoUpdateAnimBg="0"/>
      <p:bldP spid="187518" grpId="0" autoUpdateAnimBg="0"/>
      <p:bldP spid="187519" grpId="0" autoUpdateAnimBg="0"/>
      <p:bldP spid="18752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252413" y="1143000"/>
            <a:ext cx="2438400" cy="1292225"/>
          </a:xfrm>
          <a:prstGeom prst="rect">
            <a:avLst/>
          </a:prstGeom>
          <a:noFill/>
          <a:ln w="9525">
            <a:noFill/>
            <a:miter lim="800000"/>
            <a:headEnd/>
            <a:tailEnd/>
          </a:ln>
        </p:spPr>
        <p:txBody>
          <a:bodyPr wrap="none">
            <a:spAutoFit/>
          </a:bodyPr>
          <a:lstStyle/>
          <a:p>
            <a:pPr algn="ctr"/>
            <a:r>
              <a:rPr lang="en-US" altLang="en-US"/>
              <a:t>A Line inclined to HP </a:t>
            </a:r>
          </a:p>
          <a:p>
            <a:pPr algn="ctr"/>
            <a:r>
              <a:rPr lang="en-US" altLang="en-US"/>
              <a:t>and </a:t>
            </a:r>
          </a:p>
          <a:p>
            <a:pPr algn="ctr"/>
            <a:r>
              <a:rPr lang="en-US" altLang="en-US"/>
              <a:t>parallel to VP</a:t>
            </a:r>
          </a:p>
          <a:p>
            <a:pPr algn="ctr"/>
            <a:r>
              <a:rPr lang="en-US" altLang="en-US">
                <a:solidFill>
                  <a:schemeClr val="accent2"/>
                </a:solidFill>
              </a:rPr>
              <a:t>(Pictorial presentation)</a:t>
            </a:r>
            <a:r>
              <a:rPr lang="en-US" altLang="en-US" sz="2400">
                <a:solidFill>
                  <a:schemeClr val="accent2"/>
                </a:solidFill>
              </a:rPr>
              <a:t> </a:t>
            </a:r>
          </a:p>
        </p:txBody>
      </p:sp>
      <p:grpSp>
        <p:nvGrpSpPr>
          <p:cNvPr id="2" name="Group 3"/>
          <p:cNvGrpSpPr>
            <a:grpSpLocks/>
          </p:cNvGrpSpPr>
          <p:nvPr/>
        </p:nvGrpSpPr>
        <p:grpSpPr bwMode="auto">
          <a:xfrm>
            <a:off x="2514600" y="171450"/>
            <a:ext cx="2687638" cy="3028950"/>
            <a:chOff x="0" y="1440"/>
            <a:chExt cx="1693" cy="1908"/>
          </a:xfrm>
        </p:grpSpPr>
        <p:grpSp>
          <p:nvGrpSpPr>
            <p:cNvPr id="3" name="Group 4"/>
            <p:cNvGrpSpPr>
              <a:grpSpLocks/>
            </p:cNvGrpSpPr>
            <p:nvPr/>
          </p:nvGrpSpPr>
          <p:grpSpPr bwMode="auto">
            <a:xfrm>
              <a:off x="0" y="2318"/>
              <a:ext cx="1693" cy="1030"/>
              <a:chOff x="0" y="2318"/>
              <a:chExt cx="1693" cy="1030"/>
            </a:xfrm>
          </p:grpSpPr>
          <p:grpSp>
            <p:nvGrpSpPr>
              <p:cNvPr id="4" name="Group 5"/>
              <p:cNvGrpSpPr>
                <a:grpSpLocks/>
              </p:cNvGrpSpPr>
              <p:nvPr/>
            </p:nvGrpSpPr>
            <p:grpSpPr bwMode="auto">
              <a:xfrm>
                <a:off x="0" y="2492"/>
                <a:ext cx="1693" cy="856"/>
                <a:chOff x="0" y="2492"/>
                <a:chExt cx="1693" cy="856"/>
              </a:xfrm>
            </p:grpSpPr>
            <p:sp>
              <p:nvSpPr>
                <p:cNvPr id="2196" name="AutoShape 6"/>
                <p:cNvSpPr>
                  <a:spLocks noChangeArrowheads="1"/>
                </p:cNvSpPr>
                <p:nvPr/>
              </p:nvSpPr>
              <p:spPr bwMode="auto">
                <a:xfrm rot="19742203" flipV="1">
                  <a:off x="219" y="2492"/>
                  <a:ext cx="1474" cy="811"/>
                </a:xfrm>
                <a:prstGeom prst="parallelogram">
                  <a:avLst>
                    <a:gd name="adj" fmla="val 60205"/>
                  </a:avLst>
                </a:prstGeom>
                <a:solidFill>
                  <a:srgbClr val="FFFFCC"/>
                </a:solidFill>
                <a:ln w="9525">
                  <a:solidFill>
                    <a:schemeClr val="tx1"/>
                  </a:solidFill>
                  <a:miter lim="800000"/>
                  <a:headEnd/>
                  <a:tailEnd/>
                </a:ln>
              </p:spPr>
              <p:txBody>
                <a:bodyPr wrap="none" anchor="ctr"/>
                <a:lstStyle/>
                <a:p>
                  <a:endParaRPr lang="en-US" altLang="en-US"/>
                </a:p>
              </p:txBody>
            </p:sp>
            <p:sp>
              <p:nvSpPr>
                <p:cNvPr id="2197" name="Text Box 7"/>
                <p:cNvSpPr txBox="1">
                  <a:spLocks noChangeArrowheads="1"/>
                </p:cNvSpPr>
                <p:nvPr/>
              </p:nvSpPr>
              <p:spPr bwMode="auto">
                <a:xfrm>
                  <a:off x="0" y="2860"/>
                  <a:ext cx="185" cy="173"/>
                </a:xfrm>
                <a:prstGeom prst="rect">
                  <a:avLst/>
                </a:prstGeom>
                <a:noFill/>
                <a:ln w="9525">
                  <a:noFill/>
                  <a:miter lim="800000"/>
                  <a:headEnd/>
                  <a:tailEnd/>
                </a:ln>
              </p:spPr>
              <p:txBody>
                <a:bodyPr wrap="none">
                  <a:spAutoFit/>
                </a:bodyPr>
                <a:lstStyle/>
                <a:p>
                  <a:r>
                    <a:rPr lang="en-US" altLang="en-US" sz="1200"/>
                    <a:t>X</a:t>
                  </a:r>
                </a:p>
              </p:txBody>
            </p:sp>
            <p:graphicFrame>
              <p:nvGraphicFramePr>
                <p:cNvPr id="2051" name="Object 8"/>
                <p:cNvGraphicFramePr>
                  <a:graphicFrameLocks noChangeAspect="1"/>
                </p:cNvGraphicFramePr>
                <p:nvPr/>
              </p:nvGraphicFramePr>
              <p:xfrm>
                <a:off x="866" y="3192"/>
                <a:ext cx="324" cy="156"/>
              </p:xfrm>
              <a:graphic>
                <a:graphicData uri="http://schemas.openxmlformats.org/presentationml/2006/ole">
                  <mc:AlternateContent xmlns:mc="http://schemas.openxmlformats.org/markup-compatibility/2006">
                    <mc:Choice xmlns:v="urn:schemas-microsoft-com:vml" Requires="v">
                      <p:oleObj spid="_x0000_s4108" name="CorelDRAW" r:id="rId4" imgW="667512" imgH="320040" progId="">
                        <p:embed/>
                      </p:oleObj>
                    </mc:Choice>
                    <mc:Fallback>
                      <p:oleObj name="CorelDRAW" r:id="rId4" imgW="667512" imgH="320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 y="3192"/>
                              <a:ext cx="32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95" name="Text Box 9"/>
              <p:cNvSpPr txBox="1">
                <a:spLocks noChangeArrowheads="1"/>
              </p:cNvSpPr>
              <p:nvPr/>
            </p:nvSpPr>
            <p:spPr bwMode="auto">
              <a:xfrm>
                <a:off x="913" y="2318"/>
                <a:ext cx="185" cy="173"/>
              </a:xfrm>
              <a:prstGeom prst="rect">
                <a:avLst/>
              </a:prstGeom>
              <a:noFill/>
              <a:ln w="9525">
                <a:noFill/>
                <a:miter lim="800000"/>
                <a:headEnd/>
                <a:tailEnd/>
              </a:ln>
            </p:spPr>
            <p:txBody>
              <a:bodyPr wrap="none">
                <a:spAutoFit/>
              </a:bodyPr>
              <a:lstStyle/>
              <a:p>
                <a:r>
                  <a:rPr lang="en-US" altLang="en-US" sz="1200"/>
                  <a:t>Y</a:t>
                </a:r>
              </a:p>
            </p:txBody>
          </p:sp>
        </p:grpSp>
        <p:grpSp>
          <p:nvGrpSpPr>
            <p:cNvPr id="5" name="Group 10"/>
            <p:cNvGrpSpPr>
              <a:grpSpLocks/>
            </p:cNvGrpSpPr>
            <p:nvPr/>
          </p:nvGrpSpPr>
          <p:grpSpPr bwMode="auto">
            <a:xfrm>
              <a:off x="120" y="1440"/>
              <a:ext cx="834" cy="1474"/>
              <a:chOff x="120" y="1440"/>
              <a:chExt cx="834" cy="1474"/>
            </a:xfrm>
          </p:grpSpPr>
          <p:sp>
            <p:nvSpPr>
              <p:cNvPr id="2192" name="AutoShape 11"/>
              <p:cNvSpPr>
                <a:spLocks noChangeArrowheads="1"/>
              </p:cNvSpPr>
              <p:nvPr/>
            </p:nvSpPr>
            <p:spPr bwMode="auto">
              <a:xfrm rot="5400000" flipV="1">
                <a:off x="-200" y="1760"/>
                <a:ext cx="1474" cy="834"/>
              </a:xfrm>
              <a:prstGeom prst="parallelogram">
                <a:avLst>
                  <a:gd name="adj" fmla="val 58545"/>
                </a:avLst>
              </a:prstGeom>
              <a:solidFill>
                <a:srgbClr val="CCECFF"/>
              </a:solidFill>
              <a:ln w="9525">
                <a:solidFill>
                  <a:schemeClr val="tx1"/>
                </a:solidFill>
                <a:miter lim="800000"/>
                <a:headEnd/>
                <a:tailEnd/>
              </a:ln>
            </p:spPr>
            <p:txBody>
              <a:bodyPr wrap="none" anchor="ctr"/>
              <a:lstStyle/>
              <a:p>
                <a:endParaRPr lang="en-US" altLang="en-US"/>
              </a:p>
            </p:txBody>
          </p:sp>
          <p:sp>
            <p:nvSpPr>
              <p:cNvPr id="2193" name="Text Box 12"/>
              <p:cNvSpPr txBox="1">
                <a:spLocks noChangeArrowheads="1"/>
              </p:cNvSpPr>
              <p:nvPr/>
            </p:nvSpPr>
            <p:spPr bwMode="auto">
              <a:xfrm rot="-1716384">
                <a:off x="135" y="1843"/>
                <a:ext cx="364" cy="231"/>
              </a:xfrm>
              <a:prstGeom prst="rect">
                <a:avLst/>
              </a:prstGeom>
              <a:noFill/>
              <a:ln w="9525">
                <a:noFill/>
                <a:miter lim="800000"/>
                <a:headEnd/>
                <a:tailEnd/>
              </a:ln>
            </p:spPr>
            <p:txBody>
              <a:bodyPr wrap="none">
                <a:spAutoFit/>
              </a:bodyPr>
              <a:lstStyle/>
              <a:p>
                <a:r>
                  <a:rPr lang="en-US" altLang="en-US"/>
                  <a:t>V.P.</a:t>
                </a:r>
              </a:p>
            </p:txBody>
          </p:sp>
        </p:grpSp>
      </p:grpSp>
      <p:sp>
        <p:nvSpPr>
          <p:cNvPr id="189453" name="Line 13"/>
          <p:cNvSpPr>
            <a:spLocks noChangeShapeType="1"/>
          </p:cNvSpPr>
          <p:nvPr/>
        </p:nvSpPr>
        <p:spPr bwMode="auto">
          <a:xfrm flipV="1">
            <a:off x="3830638" y="1300163"/>
            <a:ext cx="728662" cy="927100"/>
          </a:xfrm>
          <a:prstGeom prst="line">
            <a:avLst/>
          </a:prstGeom>
          <a:noFill/>
          <a:ln w="38100">
            <a:solidFill>
              <a:srgbClr val="D60093"/>
            </a:solidFill>
            <a:round/>
            <a:headEnd/>
            <a:tailEnd/>
          </a:ln>
        </p:spPr>
        <p:txBody>
          <a:bodyPr/>
          <a:lstStyle/>
          <a:p>
            <a:endParaRPr lang="en-US"/>
          </a:p>
        </p:txBody>
      </p:sp>
      <p:grpSp>
        <p:nvGrpSpPr>
          <p:cNvPr id="6" name="Group 14"/>
          <p:cNvGrpSpPr>
            <a:grpSpLocks/>
          </p:cNvGrpSpPr>
          <p:nvPr/>
        </p:nvGrpSpPr>
        <p:grpSpPr bwMode="auto">
          <a:xfrm>
            <a:off x="3830638" y="1300163"/>
            <a:ext cx="695325" cy="1455737"/>
            <a:chOff x="1392" y="1920"/>
            <a:chExt cx="504" cy="1056"/>
          </a:xfrm>
        </p:grpSpPr>
        <p:sp>
          <p:nvSpPr>
            <p:cNvPr id="2186" name="Line 15"/>
            <p:cNvSpPr>
              <a:spLocks noChangeShapeType="1"/>
            </p:cNvSpPr>
            <p:nvPr/>
          </p:nvSpPr>
          <p:spPr bwMode="auto">
            <a:xfrm>
              <a:off x="1392" y="2592"/>
              <a:ext cx="0" cy="384"/>
            </a:xfrm>
            <a:prstGeom prst="line">
              <a:avLst/>
            </a:prstGeom>
            <a:noFill/>
            <a:ln w="9525">
              <a:solidFill>
                <a:schemeClr val="bg2"/>
              </a:solidFill>
              <a:round/>
              <a:headEnd/>
              <a:tailEnd/>
            </a:ln>
          </p:spPr>
          <p:txBody>
            <a:bodyPr/>
            <a:lstStyle/>
            <a:p>
              <a:endParaRPr lang="en-US"/>
            </a:p>
          </p:txBody>
        </p:sp>
        <p:sp>
          <p:nvSpPr>
            <p:cNvPr id="2187" name="Line 16"/>
            <p:cNvSpPr>
              <a:spLocks noChangeShapeType="1"/>
            </p:cNvSpPr>
            <p:nvPr/>
          </p:nvSpPr>
          <p:spPr bwMode="auto">
            <a:xfrm>
              <a:off x="1896" y="1920"/>
              <a:ext cx="0" cy="720"/>
            </a:xfrm>
            <a:prstGeom prst="line">
              <a:avLst/>
            </a:prstGeom>
            <a:noFill/>
            <a:ln w="9525">
              <a:solidFill>
                <a:schemeClr val="bg2"/>
              </a:solidFill>
              <a:round/>
              <a:headEnd/>
              <a:tailEnd/>
            </a:ln>
          </p:spPr>
          <p:txBody>
            <a:bodyPr/>
            <a:lstStyle/>
            <a:p>
              <a:endParaRPr lang="en-US"/>
            </a:p>
          </p:txBody>
        </p:sp>
        <p:sp>
          <p:nvSpPr>
            <p:cNvPr id="2188" name="Line 17"/>
            <p:cNvSpPr>
              <a:spLocks noChangeShapeType="1"/>
            </p:cNvSpPr>
            <p:nvPr/>
          </p:nvSpPr>
          <p:spPr bwMode="auto">
            <a:xfrm>
              <a:off x="1392" y="2688"/>
              <a:ext cx="0" cy="96"/>
            </a:xfrm>
            <a:prstGeom prst="line">
              <a:avLst/>
            </a:prstGeom>
            <a:noFill/>
            <a:ln w="9525">
              <a:solidFill>
                <a:schemeClr val="tx1"/>
              </a:solidFill>
              <a:round/>
              <a:headEnd/>
              <a:tailEnd type="triangle" w="med" len="med"/>
            </a:ln>
          </p:spPr>
          <p:txBody>
            <a:bodyPr/>
            <a:lstStyle/>
            <a:p>
              <a:endParaRPr lang="en-US"/>
            </a:p>
          </p:txBody>
        </p:sp>
        <p:sp>
          <p:nvSpPr>
            <p:cNvPr id="2189" name="Line 18"/>
            <p:cNvSpPr>
              <a:spLocks noChangeShapeType="1"/>
            </p:cNvSpPr>
            <p:nvPr/>
          </p:nvSpPr>
          <p:spPr bwMode="auto">
            <a:xfrm>
              <a:off x="1896" y="2112"/>
              <a:ext cx="0" cy="144"/>
            </a:xfrm>
            <a:prstGeom prst="line">
              <a:avLst/>
            </a:prstGeom>
            <a:noFill/>
            <a:ln w="9525">
              <a:solidFill>
                <a:schemeClr val="tx1"/>
              </a:solidFill>
              <a:round/>
              <a:headEnd/>
              <a:tailEnd type="triangle" w="med" len="med"/>
            </a:ln>
          </p:spPr>
          <p:txBody>
            <a:bodyPr/>
            <a:lstStyle/>
            <a:p>
              <a:endParaRPr lang="en-US"/>
            </a:p>
          </p:txBody>
        </p:sp>
      </p:grpSp>
      <p:sp>
        <p:nvSpPr>
          <p:cNvPr id="189459" name="Line 19"/>
          <p:cNvSpPr>
            <a:spLocks noChangeShapeType="1"/>
          </p:cNvSpPr>
          <p:nvPr/>
        </p:nvSpPr>
        <p:spPr bwMode="auto">
          <a:xfrm>
            <a:off x="4227513" y="504825"/>
            <a:ext cx="0" cy="396875"/>
          </a:xfrm>
          <a:prstGeom prst="line">
            <a:avLst/>
          </a:prstGeom>
          <a:noFill/>
          <a:ln w="9525">
            <a:solidFill>
              <a:schemeClr val="tx1"/>
            </a:solidFill>
            <a:round/>
            <a:headEnd/>
            <a:tailEnd type="triangle" w="med" len="med"/>
          </a:ln>
        </p:spPr>
        <p:txBody>
          <a:bodyPr/>
          <a:lstStyle/>
          <a:p>
            <a:endParaRPr lang="en-US"/>
          </a:p>
        </p:txBody>
      </p:sp>
      <p:grpSp>
        <p:nvGrpSpPr>
          <p:cNvPr id="7" name="Group 20"/>
          <p:cNvGrpSpPr>
            <a:grpSpLocks/>
          </p:cNvGrpSpPr>
          <p:nvPr/>
        </p:nvGrpSpPr>
        <p:grpSpPr bwMode="auto">
          <a:xfrm>
            <a:off x="2970213" y="1035050"/>
            <a:ext cx="1589087" cy="1125538"/>
            <a:chOff x="768" y="1728"/>
            <a:chExt cx="1152" cy="816"/>
          </a:xfrm>
        </p:grpSpPr>
        <p:sp>
          <p:nvSpPr>
            <p:cNvPr id="2182" name="Line 21"/>
            <p:cNvSpPr>
              <a:spLocks noChangeShapeType="1"/>
            </p:cNvSpPr>
            <p:nvPr/>
          </p:nvSpPr>
          <p:spPr bwMode="auto">
            <a:xfrm rot="199807" flipH="1" flipV="1">
              <a:off x="1296" y="1728"/>
              <a:ext cx="624" cy="192"/>
            </a:xfrm>
            <a:prstGeom prst="line">
              <a:avLst/>
            </a:prstGeom>
            <a:noFill/>
            <a:ln w="9525">
              <a:solidFill>
                <a:schemeClr val="bg2"/>
              </a:solidFill>
              <a:round/>
              <a:headEnd/>
              <a:tailEnd/>
            </a:ln>
          </p:spPr>
          <p:txBody>
            <a:bodyPr/>
            <a:lstStyle/>
            <a:p>
              <a:endParaRPr lang="en-US"/>
            </a:p>
          </p:txBody>
        </p:sp>
        <p:sp>
          <p:nvSpPr>
            <p:cNvPr id="2183" name="Line 22"/>
            <p:cNvSpPr>
              <a:spLocks noChangeShapeType="1"/>
            </p:cNvSpPr>
            <p:nvPr/>
          </p:nvSpPr>
          <p:spPr bwMode="auto">
            <a:xfrm rot="395703" flipH="1" flipV="1">
              <a:off x="768" y="2352"/>
              <a:ext cx="624" cy="192"/>
            </a:xfrm>
            <a:prstGeom prst="line">
              <a:avLst/>
            </a:prstGeom>
            <a:noFill/>
            <a:ln w="9525">
              <a:solidFill>
                <a:schemeClr val="bg2"/>
              </a:solidFill>
              <a:round/>
              <a:headEnd/>
              <a:tailEnd/>
            </a:ln>
          </p:spPr>
          <p:txBody>
            <a:bodyPr/>
            <a:lstStyle/>
            <a:p>
              <a:endParaRPr lang="en-US"/>
            </a:p>
          </p:txBody>
        </p:sp>
        <p:sp>
          <p:nvSpPr>
            <p:cNvPr id="2184" name="Line 23"/>
            <p:cNvSpPr>
              <a:spLocks noChangeShapeType="1"/>
            </p:cNvSpPr>
            <p:nvPr/>
          </p:nvSpPr>
          <p:spPr bwMode="auto">
            <a:xfrm flipH="1" flipV="1">
              <a:off x="1152" y="2484"/>
              <a:ext cx="144" cy="48"/>
            </a:xfrm>
            <a:prstGeom prst="line">
              <a:avLst/>
            </a:prstGeom>
            <a:noFill/>
            <a:ln w="9525">
              <a:solidFill>
                <a:schemeClr val="tx1"/>
              </a:solidFill>
              <a:round/>
              <a:headEnd/>
              <a:tailEnd type="triangle" w="med" len="med"/>
            </a:ln>
          </p:spPr>
          <p:txBody>
            <a:bodyPr/>
            <a:lstStyle/>
            <a:p>
              <a:endParaRPr lang="en-US"/>
            </a:p>
          </p:txBody>
        </p:sp>
        <p:sp>
          <p:nvSpPr>
            <p:cNvPr id="2185" name="Line 24"/>
            <p:cNvSpPr>
              <a:spLocks noChangeShapeType="1"/>
            </p:cNvSpPr>
            <p:nvPr/>
          </p:nvSpPr>
          <p:spPr bwMode="auto">
            <a:xfrm flipH="1" flipV="1">
              <a:off x="1632" y="1824"/>
              <a:ext cx="144" cy="48"/>
            </a:xfrm>
            <a:prstGeom prst="line">
              <a:avLst/>
            </a:prstGeom>
            <a:noFill/>
            <a:ln w="9525">
              <a:solidFill>
                <a:schemeClr val="tx1"/>
              </a:solidFill>
              <a:round/>
              <a:headEnd/>
              <a:tailEnd type="triangle" w="med" len="med"/>
            </a:ln>
          </p:spPr>
          <p:txBody>
            <a:bodyPr/>
            <a:lstStyle/>
            <a:p>
              <a:endParaRPr lang="en-US"/>
            </a:p>
          </p:txBody>
        </p:sp>
      </p:grpSp>
      <p:grpSp>
        <p:nvGrpSpPr>
          <p:cNvPr id="8" name="Group 25"/>
          <p:cNvGrpSpPr>
            <a:grpSpLocks/>
          </p:cNvGrpSpPr>
          <p:nvPr/>
        </p:nvGrpSpPr>
        <p:grpSpPr bwMode="auto">
          <a:xfrm>
            <a:off x="3036888" y="1927225"/>
            <a:ext cx="1522412" cy="828675"/>
            <a:chOff x="816" y="2375"/>
            <a:chExt cx="1104" cy="601"/>
          </a:xfrm>
        </p:grpSpPr>
        <p:sp>
          <p:nvSpPr>
            <p:cNvPr id="2180" name="Line 26"/>
            <p:cNvSpPr>
              <a:spLocks noChangeShapeType="1"/>
            </p:cNvSpPr>
            <p:nvPr/>
          </p:nvSpPr>
          <p:spPr bwMode="auto">
            <a:xfrm>
              <a:off x="816" y="2688"/>
              <a:ext cx="576" cy="288"/>
            </a:xfrm>
            <a:prstGeom prst="line">
              <a:avLst/>
            </a:prstGeom>
            <a:noFill/>
            <a:ln w="9525">
              <a:solidFill>
                <a:schemeClr val="tx1"/>
              </a:solidFill>
              <a:round/>
              <a:headEnd/>
              <a:tailEnd/>
            </a:ln>
          </p:spPr>
          <p:txBody>
            <a:bodyPr/>
            <a:lstStyle/>
            <a:p>
              <a:endParaRPr lang="en-US"/>
            </a:p>
          </p:txBody>
        </p:sp>
        <p:sp>
          <p:nvSpPr>
            <p:cNvPr id="2181" name="Line 27"/>
            <p:cNvSpPr>
              <a:spLocks noChangeShapeType="1"/>
            </p:cNvSpPr>
            <p:nvPr/>
          </p:nvSpPr>
          <p:spPr bwMode="auto">
            <a:xfrm rot="331653">
              <a:off x="1308" y="2375"/>
              <a:ext cx="612" cy="235"/>
            </a:xfrm>
            <a:prstGeom prst="line">
              <a:avLst/>
            </a:prstGeom>
            <a:noFill/>
            <a:ln w="9525">
              <a:solidFill>
                <a:schemeClr val="tx1"/>
              </a:solidFill>
              <a:round/>
              <a:headEnd/>
              <a:tailEnd/>
            </a:ln>
          </p:spPr>
          <p:txBody>
            <a:bodyPr/>
            <a:lstStyle/>
            <a:p>
              <a:endParaRPr lang="en-US"/>
            </a:p>
          </p:txBody>
        </p:sp>
      </p:grpSp>
      <p:grpSp>
        <p:nvGrpSpPr>
          <p:cNvPr id="9" name="Group 28"/>
          <p:cNvGrpSpPr>
            <a:grpSpLocks/>
          </p:cNvGrpSpPr>
          <p:nvPr/>
        </p:nvGrpSpPr>
        <p:grpSpPr bwMode="auto">
          <a:xfrm>
            <a:off x="3036888" y="1035050"/>
            <a:ext cx="685800" cy="1257300"/>
            <a:chOff x="816" y="1728"/>
            <a:chExt cx="498" cy="912"/>
          </a:xfrm>
        </p:grpSpPr>
        <p:sp>
          <p:nvSpPr>
            <p:cNvPr id="2178" name="Line 29"/>
            <p:cNvSpPr>
              <a:spLocks noChangeShapeType="1"/>
            </p:cNvSpPr>
            <p:nvPr/>
          </p:nvSpPr>
          <p:spPr bwMode="auto">
            <a:xfrm>
              <a:off x="1314" y="1728"/>
              <a:ext cx="0" cy="624"/>
            </a:xfrm>
            <a:prstGeom prst="line">
              <a:avLst/>
            </a:prstGeom>
            <a:noFill/>
            <a:ln w="9525">
              <a:solidFill>
                <a:schemeClr val="tx1"/>
              </a:solidFill>
              <a:round/>
              <a:headEnd/>
              <a:tailEnd/>
            </a:ln>
          </p:spPr>
          <p:txBody>
            <a:bodyPr/>
            <a:lstStyle/>
            <a:p>
              <a:endParaRPr lang="en-US"/>
            </a:p>
          </p:txBody>
        </p:sp>
        <p:sp>
          <p:nvSpPr>
            <p:cNvPr id="2179" name="Line 30"/>
            <p:cNvSpPr>
              <a:spLocks noChangeShapeType="1"/>
            </p:cNvSpPr>
            <p:nvPr/>
          </p:nvSpPr>
          <p:spPr bwMode="auto">
            <a:xfrm>
              <a:off x="816" y="2352"/>
              <a:ext cx="0" cy="288"/>
            </a:xfrm>
            <a:prstGeom prst="line">
              <a:avLst/>
            </a:prstGeom>
            <a:noFill/>
            <a:ln w="9525">
              <a:solidFill>
                <a:schemeClr val="tx1"/>
              </a:solidFill>
              <a:round/>
              <a:headEnd/>
              <a:tailEnd/>
            </a:ln>
          </p:spPr>
          <p:txBody>
            <a:bodyPr/>
            <a:lstStyle/>
            <a:p>
              <a:endParaRPr lang="en-US"/>
            </a:p>
          </p:txBody>
        </p:sp>
      </p:grpSp>
      <p:grpSp>
        <p:nvGrpSpPr>
          <p:cNvPr id="10" name="Group 31"/>
          <p:cNvGrpSpPr>
            <a:grpSpLocks/>
          </p:cNvGrpSpPr>
          <p:nvPr/>
        </p:nvGrpSpPr>
        <p:grpSpPr bwMode="auto">
          <a:xfrm>
            <a:off x="3632200" y="1166813"/>
            <a:ext cx="1146175" cy="1268412"/>
            <a:chOff x="704" y="2067"/>
            <a:chExt cx="722" cy="799"/>
          </a:xfrm>
        </p:grpSpPr>
        <p:sp>
          <p:nvSpPr>
            <p:cNvPr id="2176" name="Text Box 32"/>
            <p:cNvSpPr txBox="1">
              <a:spLocks noChangeArrowheads="1"/>
            </p:cNvSpPr>
            <p:nvPr/>
          </p:nvSpPr>
          <p:spPr bwMode="auto">
            <a:xfrm>
              <a:off x="704" y="2693"/>
              <a:ext cx="185" cy="173"/>
            </a:xfrm>
            <a:prstGeom prst="rect">
              <a:avLst/>
            </a:prstGeom>
            <a:noFill/>
            <a:ln w="9525">
              <a:noFill/>
              <a:miter lim="800000"/>
              <a:headEnd/>
              <a:tailEnd/>
            </a:ln>
          </p:spPr>
          <p:txBody>
            <a:bodyPr wrap="none">
              <a:spAutoFit/>
            </a:bodyPr>
            <a:lstStyle/>
            <a:p>
              <a:r>
                <a:rPr lang="en-US" altLang="en-US" sz="1200"/>
                <a:t>A</a:t>
              </a:r>
            </a:p>
          </p:txBody>
        </p:sp>
        <p:sp>
          <p:nvSpPr>
            <p:cNvPr id="2177" name="Text Box 33"/>
            <p:cNvSpPr txBox="1">
              <a:spLocks noChangeArrowheads="1"/>
            </p:cNvSpPr>
            <p:nvPr/>
          </p:nvSpPr>
          <p:spPr bwMode="auto">
            <a:xfrm>
              <a:off x="1246" y="2067"/>
              <a:ext cx="180" cy="173"/>
            </a:xfrm>
            <a:prstGeom prst="rect">
              <a:avLst/>
            </a:prstGeom>
            <a:noFill/>
            <a:ln w="9525">
              <a:noFill/>
              <a:miter lim="800000"/>
              <a:headEnd/>
              <a:tailEnd/>
            </a:ln>
          </p:spPr>
          <p:txBody>
            <a:bodyPr wrap="none">
              <a:spAutoFit/>
            </a:bodyPr>
            <a:lstStyle/>
            <a:p>
              <a:r>
                <a:rPr lang="en-US" altLang="en-US" sz="1200"/>
                <a:t>B</a:t>
              </a:r>
            </a:p>
          </p:txBody>
        </p:sp>
      </p:grpSp>
      <p:grpSp>
        <p:nvGrpSpPr>
          <p:cNvPr id="11" name="Group 34"/>
          <p:cNvGrpSpPr>
            <a:grpSpLocks/>
          </p:cNvGrpSpPr>
          <p:nvPr/>
        </p:nvGrpSpPr>
        <p:grpSpPr bwMode="auto">
          <a:xfrm>
            <a:off x="2836863" y="819150"/>
            <a:ext cx="1090612" cy="1152525"/>
            <a:chOff x="203" y="1848"/>
            <a:chExt cx="687" cy="726"/>
          </a:xfrm>
        </p:grpSpPr>
        <p:sp>
          <p:nvSpPr>
            <p:cNvPr id="2174" name="Text Box 35"/>
            <p:cNvSpPr txBox="1">
              <a:spLocks noChangeArrowheads="1"/>
            </p:cNvSpPr>
            <p:nvPr/>
          </p:nvSpPr>
          <p:spPr bwMode="auto">
            <a:xfrm>
              <a:off x="694" y="1848"/>
              <a:ext cx="196" cy="173"/>
            </a:xfrm>
            <a:prstGeom prst="rect">
              <a:avLst/>
            </a:prstGeom>
            <a:noFill/>
            <a:ln w="9525">
              <a:noFill/>
              <a:miter lim="800000"/>
              <a:headEnd/>
              <a:tailEnd/>
            </a:ln>
          </p:spPr>
          <p:txBody>
            <a:bodyPr wrap="none">
              <a:spAutoFit/>
            </a:bodyPr>
            <a:lstStyle/>
            <a:p>
              <a:r>
                <a:rPr lang="en-US" altLang="en-US" sz="1200"/>
                <a:t>b’</a:t>
              </a:r>
            </a:p>
          </p:txBody>
        </p:sp>
        <p:sp>
          <p:nvSpPr>
            <p:cNvPr id="2175" name="Text Box 36"/>
            <p:cNvSpPr txBox="1">
              <a:spLocks noChangeArrowheads="1"/>
            </p:cNvSpPr>
            <p:nvPr/>
          </p:nvSpPr>
          <p:spPr bwMode="auto">
            <a:xfrm>
              <a:off x="203" y="2401"/>
              <a:ext cx="191" cy="173"/>
            </a:xfrm>
            <a:prstGeom prst="rect">
              <a:avLst/>
            </a:prstGeom>
            <a:noFill/>
            <a:ln w="9525">
              <a:noFill/>
              <a:miter lim="800000"/>
              <a:headEnd/>
              <a:tailEnd/>
            </a:ln>
          </p:spPr>
          <p:txBody>
            <a:bodyPr wrap="none">
              <a:spAutoFit/>
            </a:bodyPr>
            <a:lstStyle/>
            <a:p>
              <a:r>
                <a:rPr lang="en-US" altLang="en-US" sz="1200"/>
                <a:t>a’</a:t>
              </a:r>
            </a:p>
          </p:txBody>
        </p:sp>
      </p:grpSp>
      <p:grpSp>
        <p:nvGrpSpPr>
          <p:cNvPr id="12" name="Group 37"/>
          <p:cNvGrpSpPr>
            <a:grpSpLocks/>
          </p:cNvGrpSpPr>
          <p:nvPr/>
        </p:nvGrpSpPr>
        <p:grpSpPr bwMode="auto">
          <a:xfrm>
            <a:off x="3632200" y="2185988"/>
            <a:ext cx="1128713" cy="779462"/>
            <a:chOff x="704" y="2709"/>
            <a:chExt cx="711" cy="491"/>
          </a:xfrm>
        </p:grpSpPr>
        <p:sp>
          <p:nvSpPr>
            <p:cNvPr id="2172" name="Text Box 38"/>
            <p:cNvSpPr txBox="1">
              <a:spLocks noChangeArrowheads="1"/>
            </p:cNvSpPr>
            <p:nvPr/>
          </p:nvSpPr>
          <p:spPr bwMode="auto">
            <a:xfrm>
              <a:off x="1251" y="2709"/>
              <a:ext cx="164" cy="173"/>
            </a:xfrm>
            <a:prstGeom prst="rect">
              <a:avLst/>
            </a:prstGeom>
            <a:noFill/>
            <a:ln w="9525">
              <a:noFill/>
              <a:miter lim="800000"/>
              <a:headEnd/>
              <a:tailEnd/>
            </a:ln>
          </p:spPr>
          <p:txBody>
            <a:bodyPr wrap="none">
              <a:spAutoFit/>
            </a:bodyPr>
            <a:lstStyle/>
            <a:p>
              <a:r>
                <a:rPr lang="en-US" altLang="en-US" sz="1200"/>
                <a:t>b</a:t>
              </a:r>
            </a:p>
          </p:txBody>
        </p:sp>
        <p:sp>
          <p:nvSpPr>
            <p:cNvPr id="2173" name="Text Box 39"/>
            <p:cNvSpPr txBox="1">
              <a:spLocks noChangeArrowheads="1"/>
            </p:cNvSpPr>
            <p:nvPr/>
          </p:nvSpPr>
          <p:spPr bwMode="auto">
            <a:xfrm>
              <a:off x="704" y="3027"/>
              <a:ext cx="159" cy="173"/>
            </a:xfrm>
            <a:prstGeom prst="rect">
              <a:avLst/>
            </a:prstGeom>
            <a:noFill/>
            <a:ln w="9525">
              <a:noFill/>
              <a:miter lim="800000"/>
              <a:headEnd/>
              <a:tailEnd/>
            </a:ln>
          </p:spPr>
          <p:txBody>
            <a:bodyPr wrap="none">
              <a:spAutoFit/>
            </a:bodyPr>
            <a:lstStyle/>
            <a:p>
              <a:r>
                <a:rPr lang="en-US" altLang="en-US" sz="1200"/>
                <a:t>a</a:t>
              </a:r>
            </a:p>
          </p:txBody>
        </p:sp>
      </p:grpSp>
      <p:sp>
        <p:nvSpPr>
          <p:cNvPr id="189480" name="Line 40"/>
          <p:cNvSpPr>
            <a:spLocks noChangeShapeType="1"/>
          </p:cNvSpPr>
          <p:nvPr/>
        </p:nvSpPr>
        <p:spPr bwMode="auto">
          <a:xfrm flipH="1" flipV="1">
            <a:off x="4691063" y="1962150"/>
            <a:ext cx="398462" cy="198438"/>
          </a:xfrm>
          <a:prstGeom prst="line">
            <a:avLst/>
          </a:prstGeom>
          <a:noFill/>
          <a:ln w="9525">
            <a:solidFill>
              <a:schemeClr val="tx1"/>
            </a:solidFill>
            <a:round/>
            <a:headEnd/>
            <a:tailEnd type="triangle" w="med" len="med"/>
          </a:ln>
        </p:spPr>
        <p:txBody>
          <a:bodyPr/>
          <a:lstStyle/>
          <a:p>
            <a:endParaRPr lang="en-US"/>
          </a:p>
        </p:txBody>
      </p:sp>
      <p:grpSp>
        <p:nvGrpSpPr>
          <p:cNvPr id="13" name="Group 41"/>
          <p:cNvGrpSpPr>
            <a:grpSpLocks/>
          </p:cNvGrpSpPr>
          <p:nvPr/>
        </p:nvGrpSpPr>
        <p:grpSpPr bwMode="auto">
          <a:xfrm>
            <a:off x="3068638" y="1498600"/>
            <a:ext cx="663575" cy="396875"/>
            <a:chOff x="840" y="2064"/>
            <a:chExt cx="480" cy="288"/>
          </a:xfrm>
        </p:grpSpPr>
        <p:sp>
          <p:nvSpPr>
            <p:cNvPr id="2170" name="Line 42"/>
            <p:cNvSpPr>
              <a:spLocks noChangeShapeType="1"/>
            </p:cNvSpPr>
            <p:nvPr/>
          </p:nvSpPr>
          <p:spPr bwMode="auto">
            <a:xfrm flipV="1">
              <a:off x="840" y="2064"/>
              <a:ext cx="480" cy="288"/>
            </a:xfrm>
            <a:prstGeom prst="line">
              <a:avLst/>
            </a:prstGeom>
            <a:noFill/>
            <a:ln w="9525">
              <a:solidFill>
                <a:schemeClr val="tx1"/>
              </a:solidFill>
              <a:round/>
              <a:headEnd/>
              <a:tailEnd/>
            </a:ln>
          </p:spPr>
          <p:txBody>
            <a:bodyPr/>
            <a:lstStyle/>
            <a:p>
              <a:endParaRPr lang="en-US"/>
            </a:p>
          </p:txBody>
        </p:sp>
        <p:sp>
          <p:nvSpPr>
            <p:cNvPr id="2171" name="Rectangle 43"/>
            <p:cNvSpPr>
              <a:spLocks noChangeArrowheads="1"/>
            </p:cNvSpPr>
            <p:nvPr/>
          </p:nvSpPr>
          <p:spPr bwMode="auto">
            <a:xfrm>
              <a:off x="918" y="2106"/>
              <a:ext cx="191" cy="199"/>
            </a:xfrm>
            <a:prstGeom prst="rect">
              <a:avLst/>
            </a:prstGeom>
            <a:noFill/>
            <a:ln w="9525">
              <a:noFill/>
              <a:miter lim="800000"/>
              <a:headEnd/>
              <a:tailEnd/>
            </a:ln>
          </p:spPr>
          <p:txBody>
            <a:bodyPr wrap="none">
              <a:spAutoFit/>
            </a:bodyPr>
            <a:lstStyle/>
            <a:p>
              <a:r>
                <a:rPr lang="en-US" altLang="en-US" sz="1200">
                  <a:ea typeface="Angsana New" pitchFamily="18" charset="-34"/>
                  <a:cs typeface="Times New Roman" pitchFamily="18" charset="0"/>
                  <a:sym typeface="Symbol" pitchFamily="18" charset="2"/>
                </a:rPr>
                <a:t></a:t>
              </a:r>
            </a:p>
          </p:txBody>
        </p:sp>
      </p:grpSp>
      <p:grpSp>
        <p:nvGrpSpPr>
          <p:cNvPr id="14" name="Group 44"/>
          <p:cNvGrpSpPr>
            <a:grpSpLocks/>
          </p:cNvGrpSpPr>
          <p:nvPr/>
        </p:nvGrpSpPr>
        <p:grpSpPr bwMode="auto">
          <a:xfrm>
            <a:off x="3822700" y="1862138"/>
            <a:ext cx="661988" cy="396875"/>
            <a:chOff x="840" y="2064"/>
            <a:chExt cx="480" cy="288"/>
          </a:xfrm>
        </p:grpSpPr>
        <p:sp>
          <p:nvSpPr>
            <p:cNvPr id="2168" name="Line 45"/>
            <p:cNvSpPr>
              <a:spLocks noChangeShapeType="1"/>
            </p:cNvSpPr>
            <p:nvPr/>
          </p:nvSpPr>
          <p:spPr bwMode="auto">
            <a:xfrm flipV="1">
              <a:off x="840" y="2064"/>
              <a:ext cx="480" cy="288"/>
            </a:xfrm>
            <a:prstGeom prst="line">
              <a:avLst/>
            </a:prstGeom>
            <a:noFill/>
            <a:ln w="9525">
              <a:solidFill>
                <a:schemeClr val="tx1"/>
              </a:solidFill>
              <a:round/>
              <a:headEnd/>
              <a:tailEnd/>
            </a:ln>
          </p:spPr>
          <p:txBody>
            <a:bodyPr/>
            <a:lstStyle/>
            <a:p>
              <a:endParaRPr lang="en-US"/>
            </a:p>
          </p:txBody>
        </p:sp>
        <p:sp>
          <p:nvSpPr>
            <p:cNvPr id="2169" name="Rectangle 46"/>
            <p:cNvSpPr>
              <a:spLocks noChangeArrowheads="1"/>
            </p:cNvSpPr>
            <p:nvPr/>
          </p:nvSpPr>
          <p:spPr bwMode="auto">
            <a:xfrm>
              <a:off x="917" y="2105"/>
              <a:ext cx="191" cy="199"/>
            </a:xfrm>
            <a:prstGeom prst="rect">
              <a:avLst/>
            </a:prstGeom>
            <a:noFill/>
            <a:ln w="9525">
              <a:noFill/>
              <a:miter lim="800000"/>
              <a:headEnd/>
              <a:tailEnd/>
            </a:ln>
          </p:spPr>
          <p:txBody>
            <a:bodyPr wrap="none">
              <a:spAutoFit/>
            </a:bodyPr>
            <a:lstStyle/>
            <a:p>
              <a:r>
                <a:rPr lang="en-US" altLang="en-US" sz="1200">
                  <a:ea typeface="Angsana New" pitchFamily="18" charset="-34"/>
                  <a:cs typeface="Times New Roman" pitchFamily="18" charset="0"/>
                  <a:sym typeface="Symbol" pitchFamily="18" charset="2"/>
                </a:rPr>
                <a:t></a:t>
              </a:r>
            </a:p>
          </p:txBody>
        </p:sp>
      </p:grpSp>
      <p:grpSp>
        <p:nvGrpSpPr>
          <p:cNvPr id="15" name="Group 47"/>
          <p:cNvGrpSpPr>
            <a:grpSpLocks/>
          </p:cNvGrpSpPr>
          <p:nvPr/>
        </p:nvGrpSpPr>
        <p:grpSpPr bwMode="auto">
          <a:xfrm>
            <a:off x="3036888" y="1042988"/>
            <a:ext cx="677862" cy="852487"/>
            <a:chOff x="329" y="1989"/>
            <a:chExt cx="427" cy="537"/>
          </a:xfrm>
        </p:grpSpPr>
        <p:sp>
          <p:nvSpPr>
            <p:cNvPr id="2166" name="Line 48"/>
            <p:cNvSpPr>
              <a:spLocks noChangeShapeType="1"/>
            </p:cNvSpPr>
            <p:nvPr/>
          </p:nvSpPr>
          <p:spPr bwMode="auto">
            <a:xfrm flipV="1">
              <a:off x="329" y="1989"/>
              <a:ext cx="427" cy="537"/>
            </a:xfrm>
            <a:prstGeom prst="line">
              <a:avLst/>
            </a:prstGeom>
            <a:noFill/>
            <a:ln w="28575">
              <a:solidFill>
                <a:schemeClr val="tx1"/>
              </a:solidFill>
              <a:round/>
              <a:headEnd/>
              <a:tailEnd/>
            </a:ln>
          </p:spPr>
          <p:txBody>
            <a:bodyPr/>
            <a:lstStyle/>
            <a:p>
              <a:endParaRPr lang="en-US"/>
            </a:p>
          </p:txBody>
        </p:sp>
        <p:sp>
          <p:nvSpPr>
            <p:cNvPr id="2167" name="Text Box 49"/>
            <p:cNvSpPr txBox="1">
              <a:spLocks noChangeArrowheads="1"/>
            </p:cNvSpPr>
            <p:nvPr/>
          </p:nvSpPr>
          <p:spPr bwMode="auto">
            <a:xfrm rot="-2978203">
              <a:off x="367" y="2080"/>
              <a:ext cx="326" cy="212"/>
            </a:xfrm>
            <a:prstGeom prst="rect">
              <a:avLst/>
            </a:prstGeom>
            <a:noFill/>
            <a:ln w="9525">
              <a:noFill/>
              <a:miter lim="800000"/>
              <a:headEnd/>
              <a:tailEnd/>
            </a:ln>
          </p:spPr>
          <p:txBody>
            <a:bodyPr wrap="none">
              <a:spAutoFit/>
            </a:bodyPr>
            <a:lstStyle/>
            <a:p>
              <a:r>
                <a:rPr lang="en-US" altLang="en-US" sz="1400"/>
                <a:t>F.V</a:t>
              </a:r>
              <a:r>
                <a:rPr lang="en-US" altLang="en-US"/>
                <a:t>.</a:t>
              </a:r>
            </a:p>
          </p:txBody>
        </p:sp>
      </p:grpSp>
      <p:grpSp>
        <p:nvGrpSpPr>
          <p:cNvPr id="16" name="Group 50"/>
          <p:cNvGrpSpPr>
            <a:grpSpLocks/>
          </p:cNvGrpSpPr>
          <p:nvPr/>
        </p:nvGrpSpPr>
        <p:grpSpPr bwMode="auto">
          <a:xfrm>
            <a:off x="3848100" y="2243138"/>
            <a:ext cx="733425" cy="530225"/>
            <a:chOff x="840" y="2745"/>
            <a:chExt cx="462" cy="334"/>
          </a:xfrm>
        </p:grpSpPr>
        <p:sp>
          <p:nvSpPr>
            <p:cNvPr id="2164" name="Line 51"/>
            <p:cNvSpPr>
              <a:spLocks noChangeShapeType="1"/>
            </p:cNvSpPr>
            <p:nvPr/>
          </p:nvSpPr>
          <p:spPr bwMode="auto">
            <a:xfrm rot="344722" flipV="1">
              <a:off x="840" y="2745"/>
              <a:ext cx="417" cy="334"/>
            </a:xfrm>
            <a:prstGeom prst="line">
              <a:avLst/>
            </a:prstGeom>
            <a:noFill/>
            <a:ln w="28575">
              <a:solidFill>
                <a:schemeClr val="tx1"/>
              </a:solidFill>
              <a:round/>
              <a:headEnd/>
              <a:tailEnd/>
            </a:ln>
          </p:spPr>
          <p:txBody>
            <a:bodyPr/>
            <a:lstStyle/>
            <a:p>
              <a:endParaRPr lang="en-US"/>
            </a:p>
          </p:txBody>
        </p:sp>
        <p:sp>
          <p:nvSpPr>
            <p:cNvPr id="2165" name="Text Box 52"/>
            <p:cNvSpPr txBox="1">
              <a:spLocks noChangeArrowheads="1"/>
            </p:cNvSpPr>
            <p:nvPr/>
          </p:nvSpPr>
          <p:spPr bwMode="auto">
            <a:xfrm rot="-2094511">
              <a:off x="987" y="2845"/>
              <a:ext cx="315" cy="192"/>
            </a:xfrm>
            <a:prstGeom prst="rect">
              <a:avLst/>
            </a:prstGeom>
            <a:noFill/>
            <a:ln w="9525">
              <a:noFill/>
              <a:miter lim="800000"/>
              <a:headEnd/>
              <a:tailEnd/>
            </a:ln>
          </p:spPr>
          <p:txBody>
            <a:bodyPr wrap="none">
              <a:spAutoFit/>
            </a:bodyPr>
            <a:lstStyle/>
            <a:p>
              <a:r>
                <a:rPr lang="en-US" altLang="en-US" sz="1400"/>
                <a:t>T.V.</a:t>
              </a:r>
            </a:p>
          </p:txBody>
        </p:sp>
      </p:grpSp>
      <p:sp>
        <p:nvSpPr>
          <p:cNvPr id="189493" name="Text Box 53"/>
          <p:cNvSpPr txBox="1">
            <a:spLocks noChangeArrowheads="1"/>
          </p:cNvSpPr>
          <p:nvPr/>
        </p:nvSpPr>
        <p:spPr bwMode="auto">
          <a:xfrm>
            <a:off x="247650" y="4286250"/>
            <a:ext cx="2438400" cy="1292225"/>
          </a:xfrm>
          <a:prstGeom prst="rect">
            <a:avLst/>
          </a:prstGeom>
          <a:noFill/>
          <a:ln w="9525">
            <a:noFill/>
            <a:miter lim="800000"/>
            <a:headEnd/>
            <a:tailEnd/>
          </a:ln>
        </p:spPr>
        <p:txBody>
          <a:bodyPr wrap="none">
            <a:spAutoFit/>
          </a:bodyPr>
          <a:lstStyle/>
          <a:p>
            <a:pPr algn="ctr"/>
            <a:r>
              <a:rPr lang="en-US" altLang="en-US"/>
              <a:t>A Line inclined to VP </a:t>
            </a:r>
          </a:p>
          <a:p>
            <a:pPr algn="ctr"/>
            <a:r>
              <a:rPr lang="en-US" altLang="en-US"/>
              <a:t>and </a:t>
            </a:r>
          </a:p>
          <a:p>
            <a:pPr algn="ctr"/>
            <a:r>
              <a:rPr lang="en-US" altLang="en-US"/>
              <a:t>parallel to HP</a:t>
            </a:r>
          </a:p>
          <a:p>
            <a:pPr algn="ctr"/>
            <a:r>
              <a:rPr lang="en-US" altLang="en-US">
                <a:solidFill>
                  <a:schemeClr val="accent2"/>
                </a:solidFill>
              </a:rPr>
              <a:t>(Pictorial presentation)</a:t>
            </a:r>
            <a:r>
              <a:rPr lang="en-US" altLang="en-US" sz="2400"/>
              <a:t> </a:t>
            </a:r>
          </a:p>
        </p:txBody>
      </p:sp>
      <p:grpSp>
        <p:nvGrpSpPr>
          <p:cNvPr id="17" name="Group 54"/>
          <p:cNvGrpSpPr>
            <a:grpSpLocks/>
          </p:cNvGrpSpPr>
          <p:nvPr/>
        </p:nvGrpSpPr>
        <p:grpSpPr bwMode="auto">
          <a:xfrm>
            <a:off x="2819400" y="5105400"/>
            <a:ext cx="2354263" cy="1344613"/>
            <a:chOff x="2076" y="2457"/>
            <a:chExt cx="1483" cy="847"/>
          </a:xfrm>
        </p:grpSpPr>
        <p:sp>
          <p:nvSpPr>
            <p:cNvPr id="2163" name="AutoShape 55"/>
            <p:cNvSpPr>
              <a:spLocks noChangeArrowheads="1"/>
            </p:cNvSpPr>
            <p:nvPr/>
          </p:nvSpPr>
          <p:spPr bwMode="auto">
            <a:xfrm rot="19742203" flipV="1">
              <a:off x="2076" y="2457"/>
              <a:ext cx="1483" cy="816"/>
            </a:xfrm>
            <a:prstGeom prst="parallelogram">
              <a:avLst>
                <a:gd name="adj" fmla="val 60201"/>
              </a:avLst>
            </a:prstGeom>
            <a:solidFill>
              <a:srgbClr val="FFFFCC"/>
            </a:solidFill>
            <a:ln w="9525">
              <a:solidFill>
                <a:schemeClr val="tx1"/>
              </a:solidFill>
              <a:miter lim="800000"/>
              <a:headEnd/>
              <a:tailEnd/>
            </a:ln>
          </p:spPr>
          <p:txBody>
            <a:bodyPr wrap="none" anchor="ctr"/>
            <a:lstStyle/>
            <a:p>
              <a:endParaRPr lang="en-US" altLang="en-US"/>
            </a:p>
          </p:txBody>
        </p:sp>
        <p:graphicFrame>
          <p:nvGraphicFramePr>
            <p:cNvPr id="2050" name="Object 56"/>
            <p:cNvGraphicFramePr>
              <a:graphicFrameLocks noChangeAspect="1"/>
            </p:cNvGraphicFramePr>
            <p:nvPr/>
          </p:nvGraphicFramePr>
          <p:xfrm>
            <a:off x="2667" y="3147"/>
            <a:ext cx="326" cy="157"/>
          </p:xfrm>
          <a:graphic>
            <a:graphicData uri="http://schemas.openxmlformats.org/presentationml/2006/ole">
              <mc:AlternateContent xmlns:mc="http://schemas.openxmlformats.org/markup-compatibility/2006">
                <mc:Choice xmlns:v="urn:schemas-microsoft-com:vml" Requires="v">
                  <p:oleObj spid="_x0000_s4109" name="CorelDRAW" r:id="rId6" imgW="667512" imgH="320040" progId="">
                    <p:embed/>
                  </p:oleObj>
                </mc:Choice>
                <mc:Fallback>
                  <p:oleObj name="CorelDRAW" r:id="rId6" imgW="667512" imgH="320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 y="3147"/>
                          <a:ext cx="326" cy="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8" name="Group 57"/>
          <p:cNvGrpSpPr>
            <a:grpSpLocks/>
          </p:cNvGrpSpPr>
          <p:nvPr/>
        </p:nvGrpSpPr>
        <p:grpSpPr bwMode="auto">
          <a:xfrm>
            <a:off x="3643313" y="5567363"/>
            <a:ext cx="436562" cy="317500"/>
            <a:chOff x="2583" y="2739"/>
            <a:chExt cx="275" cy="200"/>
          </a:xfrm>
        </p:grpSpPr>
        <p:sp>
          <p:nvSpPr>
            <p:cNvPr id="2161" name="Text Box 58"/>
            <p:cNvSpPr txBox="1">
              <a:spLocks noChangeArrowheads="1"/>
            </p:cNvSpPr>
            <p:nvPr/>
          </p:nvSpPr>
          <p:spPr bwMode="auto">
            <a:xfrm>
              <a:off x="2673" y="2766"/>
              <a:ext cx="185" cy="173"/>
            </a:xfrm>
            <a:prstGeom prst="rect">
              <a:avLst/>
            </a:prstGeom>
            <a:noFill/>
            <a:ln w="9525">
              <a:noFill/>
              <a:miter lim="800000"/>
              <a:headEnd/>
              <a:tailEnd/>
            </a:ln>
          </p:spPr>
          <p:txBody>
            <a:bodyPr wrap="none">
              <a:spAutoFit/>
            </a:bodyPr>
            <a:lstStyle/>
            <a:p>
              <a:r>
                <a:rPr lang="en-US" altLang="en-US" sz="1200">
                  <a:sym typeface="Symbol" pitchFamily="18" charset="2"/>
                </a:rPr>
                <a:t>Ø</a:t>
              </a:r>
            </a:p>
          </p:txBody>
        </p:sp>
        <p:sp>
          <p:nvSpPr>
            <p:cNvPr id="2162" name="Line 59"/>
            <p:cNvSpPr>
              <a:spLocks noChangeShapeType="1"/>
            </p:cNvSpPr>
            <p:nvPr/>
          </p:nvSpPr>
          <p:spPr bwMode="auto">
            <a:xfrm flipV="1">
              <a:off x="2583" y="2739"/>
              <a:ext cx="252" cy="157"/>
            </a:xfrm>
            <a:prstGeom prst="line">
              <a:avLst/>
            </a:prstGeom>
            <a:noFill/>
            <a:ln w="9525">
              <a:solidFill>
                <a:schemeClr val="tx1"/>
              </a:solidFill>
              <a:round/>
              <a:headEnd/>
              <a:tailEnd/>
            </a:ln>
          </p:spPr>
          <p:txBody>
            <a:bodyPr/>
            <a:lstStyle/>
            <a:p>
              <a:endParaRPr lang="en-US"/>
            </a:p>
          </p:txBody>
        </p:sp>
      </p:grpSp>
      <p:grpSp>
        <p:nvGrpSpPr>
          <p:cNvPr id="19" name="Group 60"/>
          <p:cNvGrpSpPr>
            <a:grpSpLocks/>
          </p:cNvGrpSpPr>
          <p:nvPr/>
        </p:nvGrpSpPr>
        <p:grpSpPr bwMode="auto">
          <a:xfrm>
            <a:off x="2667000" y="3429000"/>
            <a:ext cx="1354138" cy="2354263"/>
            <a:chOff x="1968" y="1392"/>
            <a:chExt cx="853" cy="1483"/>
          </a:xfrm>
        </p:grpSpPr>
        <p:sp>
          <p:nvSpPr>
            <p:cNvPr id="2159" name="AutoShape 61"/>
            <p:cNvSpPr>
              <a:spLocks noChangeArrowheads="1"/>
            </p:cNvSpPr>
            <p:nvPr/>
          </p:nvSpPr>
          <p:spPr bwMode="auto">
            <a:xfrm rot="5400000" flipV="1">
              <a:off x="1659" y="1714"/>
              <a:ext cx="1483" cy="840"/>
            </a:xfrm>
            <a:prstGeom prst="parallelogram">
              <a:avLst>
                <a:gd name="adj" fmla="val 58481"/>
              </a:avLst>
            </a:prstGeom>
            <a:solidFill>
              <a:srgbClr val="CCECFF"/>
            </a:solidFill>
            <a:ln w="9525">
              <a:solidFill>
                <a:schemeClr val="tx1"/>
              </a:solidFill>
              <a:miter lim="800000"/>
              <a:headEnd/>
              <a:tailEnd/>
            </a:ln>
          </p:spPr>
          <p:txBody>
            <a:bodyPr wrap="none" anchor="ctr"/>
            <a:lstStyle/>
            <a:p>
              <a:endParaRPr lang="en-US" altLang="en-US"/>
            </a:p>
          </p:txBody>
        </p:sp>
        <p:sp>
          <p:nvSpPr>
            <p:cNvPr id="2160" name="Text Box 62"/>
            <p:cNvSpPr txBox="1">
              <a:spLocks noChangeArrowheads="1"/>
            </p:cNvSpPr>
            <p:nvPr/>
          </p:nvSpPr>
          <p:spPr bwMode="auto">
            <a:xfrm rot="-1716384">
              <a:off x="1968" y="1791"/>
              <a:ext cx="364" cy="231"/>
            </a:xfrm>
            <a:prstGeom prst="rect">
              <a:avLst/>
            </a:prstGeom>
            <a:noFill/>
            <a:ln w="9525">
              <a:noFill/>
              <a:miter lim="800000"/>
              <a:headEnd/>
              <a:tailEnd/>
            </a:ln>
          </p:spPr>
          <p:txBody>
            <a:bodyPr wrap="none">
              <a:spAutoFit/>
            </a:bodyPr>
            <a:lstStyle/>
            <a:p>
              <a:r>
                <a:rPr lang="en-US" altLang="en-US"/>
                <a:t>V.P.</a:t>
              </a:r>
            </a:p>
          </p:txBody>
        </p:sp>
      </p:grpSp>
      <p:grpSp>
        <p:nvGrpSpPr>
          <p:cNvPr id="20" name="Group 63"/>
          <p:cNvGrpSpPr>
            <a:grpSpLocks/>
          </p:cNvGrpSpPr>
          <p:nvPr/>
        </p:nvGrpSpPr>
        <p:grpSpPr bwMode="auto">
          <a:xfrm>
            <a:off x="3659188" y="5053013"/>
            <a:ext cx="1266825" cy="800100"/>
            <a:chOff x="3600" y="2208"/>
            <a:chExt cx="912" cy="576"/>
          </a:xfrm>
        </p:grpSpPr>
        <p:sp>
          <p:nvSpPr>
            <p:cNvPr id="2153" name="Line 64"/>
            <p:cNvSpPr>
              <a:spLocks noChangeShapeType="1"/>
            </p:cNvSpPr>
            <p:nvPr/>
          </p:nvSpPr>
          <p:spPr bwMode="auto">
            <a:xfrm>
              <a:off x="3600" y="2754"/>
              <a:ext cx="912" cy="0"/>
            </a:xfrm>
            <a:prstGeom prst="line">
              <a:avLst/>
            </a:prstGeom>
            <a:noFill/>
            <a:ln w="28575">
              <a:solidFill>
                <a:schemeClr val="tx1"/>
              </a:solidFill>
              <a:round/>
              <a:headEnd/>
              <a:tailEnd/>
            </a:ln>
          </p:spPr>
          <p:txBody>
            <a:bodyPr/>
            <a:lstStyle/>
            <a:p>
              <a:endParaRPr lang="en-US"/>
            </a:p>
          </p:txBody>
        </p:sp>
        <p:grpSp>
          <p:nvGrpSpPr>
            <p:cNvPr id="21" name="Group 65"/>
            <p:cNvGrpSpPr>
              <a:grpSpLocks/>
            </p:cNvGrpSpPr>
            <p:nvPr/>
          </p:nvGrpSpPr>
          <p:grpSpPr bwMode="auto">
            <a:xfrm>
              <a:off x="3600" y="2208"/>
              <a:ext cx="912" cy="576"/>
              <a:chOff x="3600" y="2208"/>
              <a:chExt cx="912" cy="576"/>
            </a:xfrm>
          </p:grpSpPr>
          <p:sp>
            <p:nvSpPr>
              <p:cNvPr id="2155" name="Line 66"/>
              <p:cNvSpPr>
                <a:spLocks noChangeShapeType="1"/>
              </p:cNvSpPr>
              <p:nvPr/>
            </p:nvSpPr>
            <p:spPr bwMode="auto">
              <a:xfrm>
                <a:off x="3600" y="2208"/>
                <a:ext cx="0" cy="576"/>
              </a:xfrm>
              <a:prstGeom prst="line">
                <a:avLst/>
              </a:prstGeom>
              <a:noFill/>
              <a:ln w="9525">
                <a:solidFill>
                  <a:schemeClr val="tx1"/>
                </a:solidFill>
                <a:round/>
                <a:headEnd/>
                <a:tailEnd/>
              </a:ln>
            </p:spPr>
            <p:txBody>
              <a:bodyPr/>
              <a:lstStyle/>
              <a:p>
                <a:endParaRPr lang="en-US"/>
              </a:p>
            </p:txBody>
          </p:sp>
          <p:sp>
            <p:nvSpPr>
              <p:cNvPr id="2156" name="Line 67"/>
              <p:cNvSpPr>
                <a:spLocks noChangeShapeType="1"/>
              </p:cNvSpPr>
              <p:nvPr/>
            </p:nvSpPr>
            <p:spPr bwMode="auto">
              <a:xfrm>
                <a:off x="4506" y="2208"/>
                <a:ext cx="0" cy="576"/>
              </a:xfrm>
              <a:prstGeom prst="line">
                <a:avLst/>
              </a:prstGeom>
              <a:noFill/>
              <a:ln w="9525">
                <a:solidFill>
                  <a:schemeClr val="tx1"/>
                </a:solidFill>
                <a:round/>
                <a:headEnd/>
                <a:tailEnd/>
              </a:ln>
            </p:spPr>
            <p:txBody>
              <a:bodyPr/>
              <a:lstStyle/>
              <a:p>
                <a:endParaRPr lang="en-US"/>
              </a:p>
            </p:txBody>
          </p:sp>
          <p:sp>
            <p:nvSpPr>
              <p:cNvPr id="2157" name="Line 68"/>
              <p:cNvSpPr>
                <a:spLocks noChangeShapeType="1"/>
              </p:cNvSpPr>
              <p:nvPr/>
            </p:nvSpPr>
            <p:spPr bwMode="auto">
              <a:xfrm>
                <a:off x="3600" y="2448"/>
                <a:ext cx="0" cy="96"/>
              </a:xfrm>
              <a:prstGeom prst="line">
                <a:avLst/>
              </a:prstGeom>
              <a:noFill/>
              <a:ln w="9525">
                <a:solidFill>
                  <a:schemeClr val="tx1"/>
                </a:solidFill>
                <a:round/>
                <a:headEnd/>
                <a:tailEnd type="triangle" w="med" len="med"/>
              </a:ln>
            </p:spPr>
            <p:txBody>
              <a:bodyPr/>
              <a:lstStyle/>
              <a:p>
                <a:endParaRPr lang="en-US"/>
              </a:p>
            </p:txBody>
          </p:sp>
          <p:sp>
            <p:nvSpPr>
              <p:cNvPr id="2158" name="Line 69"/>
              <p:cNvSpPr>
                <a:spLocks noChangeShapeType="1"/>
              </p:cNvSpPr>
              <p:nvPr/>
            </p:nvSpPr>
            <p:spPr bwMode="auto">
              <a:xfrm>
                <a:off x="4512" y="2352"/>
                <a:ext cx="0" cy="144"/>
              </a:xfrm>
              <a:prstGeom prst="line">
                <a:avLst/>
              </a:prstGeom>
              <a:noFill/>
              <a:ln w="9525">
                <a:solidFill>
                  <a:schemeClr val="tx1"/>
                </a:solidFill>
                <a:round/>
                <a:headEnd/>
                <a:tailEnd type="triangle" w="med" len="med"/>
              </a:ln>
            </p:spPr>
            <p:txBody>
              <a:bodyPr/>
              <a:lstStyle/>
              <a:p>
                <a:endParaRPr lang="en-US"/>
              </a:p>
            </p:txBody>
          </p:sp>
        </p:grpSp>
      </p:grpSp>
      <p:grpSp>
        <p:nvGrpSpPr>
          <p:cNvPr id="22" name="Group 70"/>
          <p:cNvGrpSpPr>
            <a:grpSpLocks/>
          </p:cNvGrpSpPr>
          <p:nvPr/>
        </p:nvGrpSpPr>
        <p:grpSpPr bwMode="auto">
          <a:xfrm>
            <a:off x="3060700" y="4452938"/>
            <a:ext cx="1865313" cy="600075"/>
            <a:chOff x="3168" y="1776"/>
            <a:chExt cx="1344" cy="432"/>
          </a:xfrm>
        </p:grpSpPr>
        <p:sp>
          <p:nvSpPr>
            <p:cNvPr id="2147" name="Line 71"/>
            <p:cNvSpPr>
              <a:spLocks noChangeShapeType="1"/>
            </p:cNvSpPr>
            <p:nvPr/>
          </p:nvSpPr>
          <p:spPr bwMode="auto">
            <a:xfrm flipH="1" flipV="1">
              <a:off x="3168" y="1968"/>
              <a:ext cx="432" cy="240"/>
            </a:xfrm>
            <a:prstGeom prst="line">
              <a:avLst/>
            </a:prstGeom>
            <a:noFill/>
            <a:ln w="9525">
              <a:solidFill>
                <a:schemeClr val="tx1"/>
              </a:solidFill>
              <a:round/>
              <a:headEnd/>
              <a:tailEnd/>
            </a:ln>
          </p:spPr>
          <p:txBody>
            <a:bodyPr/>
            <a:lstStyle/>
            <a:p>
              <a:endParaRPr lang="en-US"/>
            </a:p>
          </p:txBody>
        </p:sp>
        <p:grpSp>
          <p:nvGrpSpPr>
            <p:cNvPr id="23" name="Group 72"/>
            <p:cNvGrpSpPr>
              <a:grpSpLocks/>
            </p:cNvGrpSpPr>
            <p:nvPr/>
          </p:nvGrpSpPr>
          <p:grpSpPr bwMode="auto">
            <a:xfrm>
              <a:off x="3168" y="1776"/>
              <a:ext cx="1344" cy="432"/>
              <a:chOff x="3168" y="1776"/>
              <a:chExt cx="1344" cy="432"/>
            </a:xfrm>
          </p:grpSpPr>
          <p:sp>
            <p:nvSpPr>
              <p:cNvPr id="2149" name="Line 73"/>
              <p:cNvSpPr>
                <a:spLocks noChangeShapeType="1"/>
              </p:cNvSpPr>
              <p:nvPr/>
            </p:nvSpPr>
            <p:spPr bwMode="auto">
              <a:xfrm flipH="1" flipV="1">
                <a:off x="3552" y="1776"/>
                <a:ext cx="960" cy="432"/>
              </a:xfrm>
              <a:prstGeom prst="line">
                <a:avLst/>
              </a:prstGeom>
              <a:noFill/>
              <a:ln w="9525">
                <a:solidFill>
                  <a:schemeClr val="tx1"/>
                </a:solidFill>
                <a:round/>
                <a:headEnd/>
                <a:tailEnd/>
              </a:ln>
            </p:spPr>
            <p:txBody>
              <a:bodyPr/>
              <a:lstStyle/>
              <a:p>
                <a:endParaRPr lang="en-US"/>
              </a:p>
            </p:txBody>
          </p:sp>
          <p:sp>
            <p:nvSpPr>
              <p:cNvPr id="2150" name="Line 74"/>
              <p:cNvSpPr>
                <a:spLocks noChangeShapeType="1"/>
              </p:cNvSpPr>
              <p:nvPr/>
            </p:nvSpPr>
            <p:spPr bwMode="auto">
              <a:xfrm flipV="1">
                <a:off x="3168" y="1776"/>
                <a:ext cx="384" cy="192"/>
              </a:xfrm>
              <a:prstGeom prst="line">
                <a:avLst/>
              </a:prstGeom>
              <a:noFill/>
              <a:ln w="28575">
                <a:solidFill>
                  <a:schemeClr val="tx1"/>
                </a:solidFill>
                <a:round/>
                <a:headEnd/>
                <a:tailEnd/>
              </a:ln>
            </p:spPr>
            <p:txBody>
              <a:bodyPr/>
              <a:lstStyle/>
              <a:p>
                <a:endParaRPr lang="en-US"/>
              </a:p>
            </p:txBody>
          </p:sp>
          <p:sp>
            <p:nvSpPr>
              <p:cNvPr id="2151" name="Line 75"/>
              <p:cNvSpPr>
                <a:spLocks noChangeShapeType="1"/>
              </p:cNvSpPr>
              <p:nvPr/>
            </p:nvSpPr>
            <p:spPr bwMode="auto">
              <a:xfrm flipH="1" flipV="1">
                <a:off x="3408" y="2112"/>
                <a:ext cx="96" cy="48"/>
              </a:xfrm>
              <a:prstGeom prst="line">
                <a:avLst/>
              </a:prstGeom>
              <a:noFill/>
              <a:ln w="9525">
                <a:solidFill>
                  <a:schemeClr val="tx1"/>
                </a:solidFill>
                <a:round/>
                <a:headEnd/>
                <a:tailEnd type="triangle" w="med" len="med"/>
              </a:ln>
            </p:spPr>
            <p:txBody>
              <a:bodyPr/>
              <a:lstStyle/>
              <a:p>
                <a:endParaRPr lang="en-US"/>
              </a:p>
            </p:txBody>
          </p:sp>
          <p:sp>
            <p:nvSpPr>
              <p:cNvPr id="2152" name="Line 76"/>
              <p:cNvSpPr>
                <a:spLocks noChangeShapeType="1"/>
              </p:cNvSpPr>
              <p:nvPr/>
            </p:nvSpPr>
            <p:spPr bwMode="auto">
              <a:xfrm flipH="1" flipV="1">
                <a:off x="3888" y="1920"/>
                <a:ext cx="96" cy="48"/>
              </a:xfrm>
              <a:prstGeom prst="line">
                <a:avLst/>
              </a:prstGeom>
              <a:noFill/>
              <a:ln w="9525">
                <a:solidFill>
                  <a:schemeClr val="tx1"/>
                </a:solidFill>
                <a:round/>
                <a:headEnd/>
                <a:tailEnd type="triangle" w="med" len="med"/>
              </a:ln>
            </p:spPr>
            <p:txBody>
              <a:bodyPr/>
              <a:lstStyle/>
              <a:p>
                <a:endParaRPr lang="en-US"/>
              </a:p>
            </p:txBody>
          </p:sp>
        </p:grpSp>
      </p:grpSp>
      <p:sp>
        <p:nvSpPr>
          <p:cNvPr id="189517" name="Line 77"/>
          <p:cNvSpPr>
            <a:spLocks noChangeShapeType="1"/>
          </p:cNvSpPr>
          <p:nvPr/>
        </p:nvSpPr>
        <p:spPr bwMode="auto">
          <a:xfrm flipV="1">
            <a:off x="3659188" y="4803775"/>
            <a:ext cx="400050" cy="249238"/>
          </a:xfrm>
          <a:prstGeom prst="line">
            <a:avLst/>
          </a:prstGeom>
          <a:noFill/>
          <a:ln w="28575">
            <a:solidFill>
              <a:srgbClr val="CC66FF"/>
            </a:solidFill>
            <a:round/>
            <a:headEnd/>
            <a:tailEnd/>
          </a:ln>
        </p:spPr>
        <p:txBody>
          <a:bodyPr/>
          <a:lstStyle/>
          <a:p>
            <a:endParaRPr lang="en-US"/>
          </a:p>
        </p:txBody>
      </p:sp>
      <p:grpSp>
        <p:nvGrpSpPr>
          <p:cNvPr id="24" name="Group 78"/>
          <p:cNvGrpSpPr>
            <a:grpSpLocks/>
          </p:cNvGrpSpPr>
          <p:nvPr/>
        </p:nvGrpSpPr>
        <p:grpSpPr bwMode="auto">
          <a:xfrm>
            <a:off x="3060700" y="4452938"/>
            <a:ext cx="1865313" cy="1400175"/>
            <a:chOff x="2216" y="2037"/>
            <a:chExt cx="1175" cy="882"/>
          </a:xfrm>
        </p:grpSpPr>
        <p:sp>
          <p:nvSpPr>
            <p:cNvPr id="2142" name="Line 79"/>
            <p:cNvSpPr>
              <a:spLocks noChangeShapeType="1"/>
            </p:cNvSpPr>
            <p:nvPr/>
          </p:nvSpPr>
          <p:spPr bwMode="auto">
            <a:xfrm>
              <a:off x="2216" y="2734"/>
              <a:ext cx="378" cy="168"/>
            </a:xfrm>
            <a:prstGeom prst="line">
              <a:avLst/>
            </a:prstGeom>
            <a:noFill/>
            <a:ln w="9525">
              <a:solidFill>
                <a:schemeClr val="tx1"/>
              </a:solidFill>
              <a:round/>
              <a:headEnd/>
              <a:tailEnd/>
            </a:ln>
          </p:spPr>
          <p:txBody>
            <a:bodyPr/>
            <a:lstStyle/>
            <a:p>
              <a:endParaRPr lang="en-US"/>
            </a:p>
          </p:txBody>
        </p:sp>
        <p:sp>
          <p:nvSpPr>
            <p:cNvPr id="2143" name="Line 80"/>
            <p:cNvSpPr>
              <a:spLocks noChangeShapeType="1"/>
            </p:cNvSpPr>
            <p:nvPr/>
          </p:nvSpPr>
          <p:spPr bwMode="auto">
            <a:xfrm rot="-220983" flipH="1" flipV="1">
              <a:off x="2593" y="2499"/>
              <a:ext cx="798" cy="420"/>
            </a:xfrm>
            <a:prstGeom prst="line">
              <a:avLst/>
            </a:prstGeom>
            <a:noFill/>
            <a:ln w="9525">
              <a:solidFill>
                <a:schemeClr val="tx1"/>
              </a:solidFill>
              <a:round/>
              <a:headEnd/>
              <a:tailEnd/>
            </a:ln>
          </p:spPr>
          <p:txBody>
            <a:bodyPr/>
            <a:lstStyle/>
            <a:p>
              <a:endParaRPr lang="en-US"/>
            </a:p>
          </p:txBody>
        </p:sp>
        <p:grpSp>
          <p:nvGrpSpPr>
            <p:cNvPr id="25" name="Group 81"/>
            <p:cNvGrpSpPr>
              <a:grpSpLocks/>
            </p:cNvGrpSpPr>
            <p:nvPr/>
          </p:nvGrpSpPr>
          <p:grpSpPr bwMode="auto">
            <a:xfrm>
              <a:off x="2216" y="2037"/>
              <a:ext cx="351" cy="714"/>
              <a:chOff x="3168" y="1776"/>
              <a:chExt cx="402" cy="816"/>
            </a:xfrm>
          </p:grpSpPr>
          <p:sp>
            <p:nvSpPr>
              <p:cNvPr id="2145" name="Line 82"/>
              <p:cNvSpPr>
                <a:spLocks noChangeShapeType="1"/>
              </p:cNvSpPr>
              <p:nvPr/>
            </p:nvSpPr>
            <p:spPr bwMode="auto">
              <a:xfrm>
                <a:off x="3168" y="1968"/>
                <a:ext cx="0" cy="624"/>
              </a:xfrm>
              <a:prstGeom prst="line">
                <a:avLst/>
              </a:prstGeom>
              <a:noFill/>
              <a:ln w="9525">
                <a:solidFill>
                  <a:schemeClr val="tx1"/>
                </a:solidFill>
                <a:round/>
                <a:headEnd/>
                <a:tailEnd/>
              </a:ln>
            </p:spPr>
            <p:txBody>
              <a:bodyPr/>
              <a:lstStyle/>
              <a:p>
                <a:endParaRPr lang="en-US"/>
              </a:p>
            </p:txBody>
          </p:sp>
          <p:sp>
            <p:nvSpPr>
              <p:cNvPr id="2146" name="Line 83"/>
              <p:cNvSpPr>
                <a:spLocks noChangeShapeType="1"/>
              </p:cNvSpPr>
              <p:nvPr/>
            </p:nvSpPr>
            <p:spPr bwMode="auto">
              <a:xfrm>
                <a:off x="3570" y="1776"/>
                <a:ext cx="0" cy="576"/>
              </a:xfrm>
              <a:prstGeom prst="line">
                <a:avLst/>
              </a:prstGeom>
              <a:noFill/>
              <a:ln w="9525">
                <a:solidFill>
                  <a:schemeClr val="tx1"/>
                </a:solidFill>
                <a:round/>
                <a:headEnd/>
                <a:tailEnd/>
              </a:ln>
            </p:spPr>
            <p:txBody>
              <a:bodyPr/>
              <a:lstStyle/>
              <a:p>
                <a:endParaRPr lang="en-US"/>
              </a:p>
            </p:txBody>
          </p:sp>
        </p:grpSp>
      </p:grpSp>
      <p:grpSp>
        <p:nvGrpSpPr>
          <p:cNvPr id="26" name="Group 84"/>
          <p:cNvGrpSpPr>
            <a:grpSpLocks/>
          </p:cNvGrpSpPr>
          <p:nvPr/>
        </p:nvGrpSpPr>
        <p:grpSpPr bwMode="auto">
          <a:xfrm>
            <a:off x="3517900" y="5686425"/>
            <a:ext cx="1620838" cy="363538"/>
            <a:chOff x="3498" y="2664"/>
            <a:chExt cx="1167" cy="262"/>
          </a:xfrm>
        </p:grpSpPr>
        <p:sp>
          <p:nvSpPr>
            <p:cNvPr id="2140" name="Text Box 85"/>
            <p:cNvSpPr txBox="1">
              <a:spLocks noChangeArrowheads="1"/>
            </p:cNvSpPr>
            <p:nvPr/>
          </p:nvSpPr>
          <p:spPr bwMode="auto">
            <a:xfrm>
              <a:off x="3498" y="2706"/>
              <a:ext cx="190" cy="220"/>
            </a:xfrm>
            <a:prstGeom prst="rect">
              <a:avLst/>
            </a:prstGeom>
            <a:noFill/>
            <a:ln w="9525">
              <a:noFill/>
              <a:miter lim="800000"/>
              <a:headEnd/>
              <a:tailEnd/>
            </a:ln>
          </p:spPr>
          <p:txBody>
            <a:bodyPr wrap="none">
              <a:spAutoFit/>
            </a:bodyPr>
            <a:lstStyle/>
            <a:p>
              <a:r>
                <a:rPr lang="en-US" altLang="en-US" sz="1400"/>
                <a:t>a</a:t>
              </a:r>
            </a:p>
          </p:txBody>
        </p:sp>
        <p:sp>
          <p:nvSpPr>
            <p:cNvPr id="2141" name="Text Box 86"/>
            <p:cNvSpPr txBox="1">
              <a:spLocks noChangeArrowheads="1"/>
            </p:cNvSpPr>
            <p:nvPr/>
          </p:nvSpPr>
          <p:spPr bwMode="auto">
            <a:xfrm>
              <a:off x="4468" y="2664"/>
              <a:ext cx="197" cy="219"/>
            </a:xfrm>
            <a:prstGeom prst="rect">
              <a:avLst/>
            </a:prstGeom>
            <a:noFill/>
            <a:ln w="9525">
              <a:noFill/>
              <a:miter lim="800000"/>
              <a:headEnd/>
              <a:tailEnd/>
            </a:ln>
          </p:spPr>
          <p:txBody>
            <a:bodyPr wrap="none">
              <a:spAutoFit/>
            </a:bodyPr>
            <a:lstStyle/>
            <a:p>
              <a:r>
                <a:rPr lang="en-US" altLang="en-US" sz="1400"/>
                <a:t>b</a:t>
              </a:r>
            </a:p>
          </p:txBody>
        </p:sp>
      </p:grpSp>
      <p:grpSp>
        <p:nvGrpSpPr>
          <p:cNvPr id="27" name="Group 87"/>
          <p:cNvGrpSpPr>
            <a:grpSpLocks/>
          </p:cNvGrpSpPr>
          <p:nvPr/>
        </p:nvGrpSpPr>
        <p:grpSpPr bwMode="auto">
          <a:xfrm>
            <a:off x="2860675" y="4254500"/>
            <a:ext cx="996950" cy="587375"/>
            <a:chOff x="3024" y="1633"/>
            <a:chExt cx="718" cy="423"/>
          </a:xfrm>
        </p:grpSpPr>
        <p:sp>
          <p:nvSpPr>
            <p:cNvPr id="2138" name="Text Box 88"/>
            <p:cNvSpPr txBox="1">
              <a:spLocks noChangeArrowheads="1"/>
            </p:cNvSpPr>
            <p:nvPr/>
          </p:nvSpPr>
          <p:spPr bwMode="auto">
            <a:xfrm>
              <a:off x="3024" y="1836"/>
              <a:ext cx="233" cy="220"/>
            </a:xfrm>
            <a:prstGeom prst="rect">
              <a:avLst/>
            </a:prstGeom>
            <a:noFill/>
            <a:ln w="9525">
              <a:noFill/>
              <a:miter lim="800000"/>
              <a:headEnd/>
              <a:tailEnd/>
            </a:ln>
          </p:spPr>
          <p:txBody>
            <a:bodyPr wrap="none">
              <a:spAutoFit/>
            </a:bodyPr>
            <a:lstStyle/>
            <a:p>
              <a:r>
                <a:rPr lang="en-US" altLang="en-US" sz="1400"/>
                <a:t>a’</a:t>
              </a:r>
            </a:p>
          </p:txBody>
        </p:sp>
        <p:sp>
          <p:nvSpPr>
            <p:cNvPr id="2139" name="Text Box 89"/>
            <p:cNvSpPr txBox="1">
              <a:spLocks noChangeArrowheads="1"/>
            </p:cNvSpPr>
            <p:nvPr/>
          </p:nvSpPr>
          <p:spPr bwMode="auto">
            <a:xfrm>
              <a:off x="3503" y="1633"/>
              <a:ext cx="239" cy="219"/>
            </a:xfrm>
            <a:prstGeom prst="rect">
              <a:avLst/>
            </a:prstGeom>
            <a:noFill/>
            <a:ln w="9525">
              <a:noFill/>
              <a:miter lim="800000"/>
              <a:headEnd/>
              <a:tailEnd/>
            </a:ln>
          </p:spPr>
          <p:txBody>
            <a:bodyPr wrap="none">
              <a:spAutoFit/>
            </a:bodyPr>
            <a:lstStyle/>
            <a:p>
              <a:r>
                <a:rPr lang="en-US" altLang="en-US" sz="1400"/>
                <a:t>b’</a:t>
              </a:r>
            </a:p>
          </p:txBody>
        </p:sp>
      </p:grpSp>
      <p:grpSp>
        <p:nvGrpSpPr>
          <p:cNvPr id="28" name="Group 90"/>
          <p:cNvGrpSpPr>
            <a:grpSpLocks/>
          </p:cNvGrpSpPr>
          <p:nvPr/>
        </p:nvGrpSpPr>
        <p:grpSpPr bwMode="auto">
          <a:xfrm>
            <a:off x="3443288" y="4919663"/>
            <a:ext cx="1804987" cy="320675"/>
            <a:chOff x="2446" y="2331"/>
            <a:chExt cx="1137" cy="202"/>
          </a:xfrm>
        </p:grpSpPr>
        <p:sp>
          <p:nvSpPr>
            <p:cNvPr id="2134" name="Line 91"/>
            <p:cNvSpPr>
              <a:spLocks noChangeShapeType="1"/>
            </p:cNvSpPr>
            <p:nvPr/>
          </p:nvSpPr>
          <p:spPr bwMode="auto">
            <a:xfrm>
              <a:off x="2593" y="2415"/>
              <a:ext cx="798" cy="0"/>
            </a:xfrm>
            <a:prstGeom prst="line">
              <a:avLst/>
            </a:prstGeom>
            <a:noFill/>
            <a:ln w="38100">
              <a:solidFill>
                <a:srgbClr val="D60093"/>
              </a:solidFill>
              <a:round/>
              <a:headEnd/>
              <a:tailEnd/>
            </a:ln>
          </p:spPr>
          <p:txBody>
            <a:bodyPr/>
            <a:lstStyle/>
            <a:p>
              <a:endParaRPr lang="en-US"/>
            </a:p>
          </p:txBody>
        </p:sp>
        <p:grpSp>
          <p:nvGrpSpPr>
            <p:cNvPr id="29" name="Group 92"/>
            <p:cNvGrpSpPr>
              <a:grpSpLocks/>
            </p:cNvGrpSpPr>
            <p:nvPr/>
          </p:nvGrpSpPr>
          <p:grpSpPr bwMode="auto">
            <a:xfrm>
              <a:off x="2446" y="2331"/>
              <a:ext cx="1137" cy="202"/>
              <a:chOff x="3431" y="2112"/>
              <a:chExt cx="1300" cy="231"/>
            </a:xfrm>
          </p:grpSpPr>
          <p:sp>
            <p:nvSpPr>
              <p:cNvPr id="2136" name="Text Box 93"/>
              <p:cNvSpPr txBox="1">
                <a:spLocks noChangeArrowheads="1"/>
              </p:cNvSpPr>
              <p:nvPr/>
            </p:nvSpPr>
            <p:spPr bwMode="auto">
              <a:xfrm>
                <a:off x="4513" y="2112"/>
                <a:ext cx="218" cy="219"/>
              </a:xfrm>
              <a:prstGeom prst="rect">
                <a:avLst/>
              </a:prstGeom>
              <a:noFill/>
              <a:ln w="9525">
                <a:noFill/>
                <a:miter lim="800000"/>
                <a:headEnd/>
                <a:tailEnd/>
              </a:ln>
            </p:spPr>
            <p:txBody>
              <a:bodyPr wrap="none">
                <a:spAutoFit/>
              </a:bodyPr>
              <a:lstStyle/>
              <a:p>
                <a:r>
                  <a:rPr lang="en-US" altLang="en-US" sz="1400"/>
                  <a:t>B</a:t>
                </a:r>
              </a:p>
            </p:txBody>
          </p:sp>
          <p:sp>
            <p:nvSpPr>
              <p:cNvPr id="2137" name="Text Box 94"/>
              <p:cNvSpPr txBox="1">
                <a:spLocks noChangeArrowheads="1"/>
              </p:cNvSpPr>
              <p:nvPr/>
            </p:nvSpPr>
            <p:spPr bwMode="auto">
              <a:xfrm>
                <a:off x="3431" y="2123"/>
                <a:ext cx="226" cy="220"/>
              </a:xfrm>
              <a:prstGeom prst="rect">
                <a:avLst/>
              </a:prstGeom>
              <a:noFill/>
              <a:ln w="9525">
                <a:noFill/>
                <a:miter lim="800000"/>
                <a:headEnd/>
                <a:tailEnd/>
              </a:ln>
            </p:spPr>
            <p:txBody>
              <a:bodyPr wrap="none">
                <a:spAutoFit/>
              </a:bodyPr>
              <a:lstStyle/>
              <a:p>
                <a:r>
                  <a:rPr lang="en-US" altLang="en-US" sz="1400"/>
                  <a:t>A</a:t>
                </a:r>
              </a:p>
            </p:txBody>
          </p:sp>
        </p:grpSp>
      </p:grpSp>
      <p:sp>
        <p:nvSpPr>
          <p:cNvPr id="189535" name="Line 95"/>
          <p:cNvSpPr>
            <a:spLocks noChangeShapeType="1"/>
          </p:cNvSpPr>
          <p:nvPr/>
        </p:nvSpPr>
        <p:spPr bwMode="auto">
          <a:xfrm>
            <a:off x="4259263" y="3921125"/>
            <a:ext cx="0" cy="400050"/>
          </a:xfrm>
          <a:prstGeom prst="line">
            <a:avLst/>
          </a:prstGeom>
          <a:noFill/>
          <a:ln w="9525">
            <a:solidFill>
              <a:schemeClr val="tx1"/>
            </a:solidFill>
            <a:round/>
            <a:headEnd/>
            <a:tailEnd type="triangle" w="med" len="med"/>
          </a:ln>
        </p:spPr>
        <p:txBody>
          <a:bodyPr/>
          <a:lstStyle/>
          <a:p>
            <a:endParaRPr lang="en-US"/>
          </a:p>
        </p:txBody>
      </p:sp>
      <p:sp>
        <p:nvSpPr>
          <p:cNvPr id="189536" name="Line 96"/>
          <p:cNvSpPr>
            <a:spLocks noChangeShapeType="1"/>
          </p:cNvSpPr>
          <p:nvPr/>
        </p:nvSpPr>
        <p:spPr bwMode="auto">
          <a:xfrm flipH="1" flipV="1">
            <a:off x="5324475" y="5867400"/>
            <a:ext cx="600075" cy="266700"/>
          </a:xfrm>
          <a:prstGeom prst="line">
            <a:avLst/>
          </a:prstGeom>
          <a:noFill/>
          <a:ln w="9525">
            <a:solidFill>
              <a:schemeClr val="tx1"/>
            </a:solidFill>
            <a:round/>
            <a:headEnd/>
            <a:tailEnd type="triangle" w="med" len="med"/>
          </a:ln>
        </p:spPr>
        <p:txBody>
          <a:bodyPr/>
          <a:lstStyle/>
          <a:p>
            <a:endParaRPr lang="en-US"/>
          </a:p>
        </p:txBody>
      </p:sp>
      <p:sp>
        <p:nvSpPr>
          <p:cNvPr id="189537" name="Text Box 97"/>
          <p:cNvSpPr txBox="1">
            <a:spLocks noChangeArrowheads="1"/>
          </p:cNvSpPr>
          <p:nvPr/>
        </p:nvSpPr>
        <p:spPr bwMode="auto">
          <a:xfrm>
            <a:off x="3784600" y="4826000"/>
            <a:ext cx="293688" cy="274638"/>
          </a:xfrm>
          <a:prstGeom prst="rect">
            <a:avLst/>
          </a:prstGeom>
          <a:noFill/>
          <a:ln w="9525">
            <a:noFill/>
            <a:miter lim="800000"/>
            <a:headEnd/>
            <a:tailEnd/>
          </a:ln>
        </p:spPr>
        <p:txBody>
          <a:bodyPr wrap="none">
            <a:spAutoFit/>
          </a:bodyPr>
          <a:lstStyle/>
          <a:p>
            <a:r>
              <a:rPr lang="en-US" altLang="en-US" sz="1200">
                <a:sym typeface="Symbol" pitchFamily="18" charset="2"/>
              </a:rPr>
              <a:t>Ø</a:t>
            </a:r>
          </a:p>
        </p:txBody>
      </p:sp>
      <p:sp>
        <p:nvSpPr>
          <p:cNvPr id="189538" name="Text Box 98"/>
          <p:cNvSpPr txBox="1">
            <a:spLocks noChangeArrowheads="1"/>
          </p:cNvSpPr>
          <p:nvPr/>
        </p:nvSpPr>
        <p:spPr bwMode="auto">
          <a:xfrm rot="-1213844">
            <a:off x="3100388" y="4243388"/>
            <a:ext cx="523875" cy="366712"/>
          </a:xfrm>
          <a:prstGeom prst="rect">
            <a:avLst/>
          </a:prstGeom>
          <a:noFill/>
          <a:ln w="9525">
            <a:noFill/>
            <a:miter lim="800000"/>
            <a:headEnd/>
            <a:tailEnd/>
          </a:ln>
        </p:spPr>
        <p:txBody>
          <a:bodyPr wrap="none">
            <a:spAutoFit/>
          </a:bodyPr>
          <a:lstStyle/>
          <a:p>
            <a:r>
              <a:rPr lang="en-US" altLang="en-US" sz="1400"/>
              <a:t>F.V</a:t>
            </a:r>
            <a:r>
              <a:rPr lang="en-US" altLang="en-US"/>
              <a:t>.</a:t>
            </a:r>
          </a:p>
        </p:txBody>
      </p:sp>
      <p:sp>
        <p:nvSpPr>
          <p:cNvPr id="189539" name="Text Box 99"/>
          <p:cNvSpPr txBox="1">
            <a:spLocks noChangeArrowheads="1"/>
          </p:cNvSpPr>
          <p:nvPr/>
        </p:nvSpPr>
        <p:spPr bwMode="auto">
          <a:xfrm rot="35950">
            <a:off x="4114800" y="5783263"/>
            <a:ext cx="500063" cy="304800"/>
          </a:xfrm>
          <a:prstGeom prst="rect">
            <a:avLst/>
          </a:prstGeom>
          <a:noFill/>
          <a:ln w="9525">
            <a:noFill/>
            <a:miter lim="800000"/>
            <a:headEnd/>
            <a:tailEnd/>
          </a:ln>
        </p:spPr>
        <p:txBody>
          <a:bodyPr wrap="none">
            <a:spAutoFit/>
          </a:bodyPr>
          <a:lstStyle/>
          <a:p>
            <a:r>
              <a:rPr lang="en-US" altLang="en-US" sz="1400"/>
              <a:t>T.V.</a:t>
            </a:r>
          </a:p>
        </p:txBody>
      </p:sp>
      <p:grpSp>
        <p:nvGrpSpPr>
          <p:cNvPr id="30" name="Group 100"/>
          <p:cNvGrpSpPr>
            <a:grpSpLocks/>
          </p:cNvGrpSpPr>
          <p:nvPr/>
        </p:nvGrpSpPr>
        <p:grpSpPr bwMode="auto">
          <a:xfrm>
            <a:off x="6400800" y="304800"/>
            <a:ext cx="2514600" cy="2960688"/>
            <a:chOff x="3888" y="192"/>
            <a:chExt cx="1584" cy="1865"/>
          </a:xfrm>
        </p:grpSpPr>
        <p:sp>
          <p:nvSpPr>
            <p:cNvPr id="2114" name="Rectangle 101"/>
            <p:cNvSpPr>
              <a:spLocks noChangeArrowheads="1"/>
            </p:cNvSpPr>
            <p:nvPr/>
          </p:nvSpPr>
          <p:spPr bwMode="auto">
            <a:xfrm>
              <a:off x="4128" y="221"/>
              <a:ext cx="1104" cy="934"/>
            </a:xfrm>
            <a:prstGeom prst="rect">
              <a:avLst/>
            </a:prstGeom>
            <a:solidFill>
              <a:srgbClr val="CCECFF"/>
            </a:solidFill>
            <a:ln w="9525">
              <a:solidFill>
                <a:schemeClr val="tx1"/>
              </a:solidFill>
              <a:miter lim="800000"/>
              <a:headEnd/>
              <a:tailEnd/>
            </a:ln>
          </p:spPr>
          <p:txBody>
            <a:bodyPr wrap="none" anchor="ctr"/>
            <a:lstStyle/>
            <a:p>
              <a:endParaRPr lang="en-US" altLang="en-US"/>
            </a:p>
          </p:txBody>
        </p:sp>
        <p:sp>
          <p:nvSpPr>
            <p:cNvPr id="2115" name="Rectangle 102"/>
            <p:cNvSpPr>
              <a:spLocks noChangeArrowheads="1"/>
            </p:cNvSpPr>
            <p:nvPr/>
          </p:nvSpPr>
          <p:spPr bwMode="auto">
            <a:xfrm>
              <a:off x="4128" y="1097"/>
              <a:ext cx="1104" cy="934"/>
            </a:xfrm>
            <a:prstGeom prst="rect">
              <a:avLst/>
            </a:prstGeom>
            <a:solidFill>
              <a:srgbClr val="FFFFCC"/>
            </a:solidFill>
            <a:ln w="9525">
              <a:solidFill>
                <a:schemeClr val="tx1"/>
              </a:solidFill>
              <a:miter lim="800000"/>
              <a:headEnd/>
              <a:tailEnd/>
            </a:ln>
          </p:spPr>
          <p:txBody>
            <a:bodyPr wrap="none" anchor="ctr"/>
            <a:lstStyle/>
            <a:p>
              <a:endParaRPr lang="en-US" altLang="en-US"/>
            </a:p>
          </p:txBody>
        </p:sp>
        <p:sp>
          <p:nvSpPr>
            <p:cNvPr id="2116" name="Line 103"/>
            <p:cNvSpPr>
              <a:spLocks noChangeShapeType="1"/>
            </p:cNvSpPr>
            <p:nvPr/>
          </p:nvSpPr>
          <p:spPr bwMode="auto">
            <a:xfrm>
              <a:off x="3984" y="1095"/>
              <a:ext cx="1392" cy="0"/>
            </a:xfrm>
            <a:prstGeom prst="line">
              <a:avLst/>
            </a:prstGeom>
            <a:noFill/>
            <a:ln w="9525">
              <a:solidFill>
                <a:schemeClr val="tx1"/>
              </a:solidFill>
              <a:round/>
              <a:headEnd/>
              <a:tailEnd/>
            </a:ln>
          </p:spPr>
          <p:txBody>
            <a:bodyPr/>
            <a:lstStyle/>
            <a:p>
              <a:endParaRPr lang="en-US"/>
            </a:p>
          </p:txBody>
        </p:sp>
        <p:sp>
          <p:nvSpPr>
            <p:cNvPr id="2117" name="Text Box 104"/>
            <p:cNvSpPr txBox="1">
              <a:spLocks noChangeArrowheads="1"/>
            </p:cNvSpPr>
            <p:nvPr/>
          </p:nvSpPr>
          <p:spPr bwMode="auto">
            <a:xfrm>
              <a:off x="3888" y="1059"/>
              <a:ext cx="197" cy="192"/>
            </a:xfrm>
            <a:prstGeom prst="rect">
              <a:avLst/>
            </a:prstGeom>
            <a:noFill/>
            <a:ln w="9525">
              <a:noFill/>
              <a:miter lim="800000"/>
              <a:headEnd/>
              <a:tailEnd/>
            </a:ln>
          </p:spPr>
          <p:txBody>
            <a:bodyPr wrap="none">
              <a:spAutoFit/>
            </a:bodyPr>
            <a:lstStyle/>
            <a:p>
              <a:r>
                <a:rPr lang="en-US" altLang="en-US" sz="1400"/>
                <a:t>X</a:t>
              </a:r>
            </a:p>
          </p:txBody>
        </p:sp>
        <p:sp>
          <p:nvSpPr>
            <p:cNvPr id="2118" name="Text Box 105"/>
            <p:cNvSpPr txBox="1">
              <a:spLocks noChangeArrowheads="1"/>
            </p:cNvSpPr>
            <p:nvPr/>
          </p:nvSpPr>
          <p:spPr bwMode="auto">
            <a:xfrm>
              <a:off x="5275" y="1059"/>
              <a:ext cx="197" cy="192"/>
            </a:xfrm>
            <a:prstGeom prst="rect">
              <a:avLst/>
            </a:prstGeom>
            <a:noFill/>
            <a:ln w="9525">
              <a:noFill/>
              <a:miter lim="800000"/>
              <a:headEnd/>
              <a:tailEnd/>
            </a:ln>
          </p:spPr>
          <p:txBody>
            <a:bodyPr wrap="none">
              <a:spAutoFit/>
            </a:bodyPr>
            <a:lstStyle/>
            <a:p>
              <a:r>
                <a:rPr lang="en-US" altLang="en-US" sz="1400"/>
                <a:t>Y</a:t>
              </a:r>
            </a:p>
          </p:txBody>
        </p:sp>
        <p:sp>
          <p:nvSpPr>
            <p:cNvPr id="2119" name="Line 106"/>
            <p:cNvSpPr>
              <a:spLocks noChangeShapeType="1"/>
            </p:cNvSpPr>
            <p:nvPr/>
          </p:nvSpPr>
          <p:spPr bwMode="auto">
            <a:xfrm>
              <a:off x="4365" y="912"/>
              <a:ext cx="0" cy="480"/>
            </a:xfrm>
            <a:prstGeom prst="line">
              <a:avLst/>
            </a:prstGeom>
            <a:noFill/>
            <a:ln w="6350">
              <a:solidFill>
                <a:schemeClr val="bg2"/>
              </a:solidFill>
              <a:round/>
              <a:headEnd/>
              <a:tailEnd/>
            </a:ln>
          </p:spPr>
          <p:txBody>
            <a:bodyPr/>
            <a:lstStyle/>
            <a:p>
              <a:endParaRPr lang="en-US"/>
            </a:p>
          </p:txBody>
        </p:sp>
        <p:sp>
          <p:nvSpPr>
            <p:cNvPr id="2120" name="Line 107"/>
            <p:cNvSpPr>
              <a:spLocks noChangeShapeType="1"/>
            </p:cNvSpPr>
            <p:nvPr/>
          </p:nvSpPr>
          <p:spPr bwMode="auto">
            <a:xfrm>
              <a:off x="4930" y="602"/>
              <a:ext cx="0" cy="790"/>
            </a:xfrm>
            <a:prstGeom prst="line">
              <a:avLst/>
            </a:prstGeom>
            <a:noFill/>
            <a:ln w="6350">
              <a:solidFill>
                <a:schemeClr val="bg2"/>
              </a:solidFill>
              <a:round/>
              <a:headEnd/>
              <a:tailEnd/>
            </a:ln>
          </p:spPr>
          <p:txBody>
            <a:bodyPr/>
            <a:lstStyle/>
            <a:p>
              <a:endParaRPr lang="en-US"/>
            </a:p>
          </p:txBody>
        </p:sp>
        <p:sp>
          <p:nvSpPr>
            <p:cNvPr id="2121" name="Line 108"/>
            <p:cNvSpPr>
              <a:spLocks noChangeShapeType="1"/>
            </p:cNvSpPr>
            <p:nvPr/>
          </p:nvSpPr>
          <p:spPr bwMode="auto">
            <a:xfrm>
              <a:off x="4365" y="1004"/>
              <a:ext cx="816" cy="0"/>
            </a:xfrm>
            <a:prstGeom prst="line">
              <a:avLst/>
            </a:prstGeom>
            <a:noFill/>
            <a:ln w="6350">
              <a:solidFill>
                <a:schemeClr val="bg2"/>
              </a:solidFill>
              <a:round/>
              <a:headEnd/>
              <a:tailEnd/>
            </a:ln>
          </p:spPr>
          <p:txBody>
            <a:bodyPr/>
            <a:lstStyle/>
            <a:p>
              <a:endParaRPr lang="en-US"/>
            </a:p>
          </p:txBody>
        </p:sp>
        <p:sp>
          <p:nvSpPr>
            <p:cNvPr id="2122" name="Line 109"/>
            <p:cNvSpPr>
              <a:spLocks noChangeShapeType="1"/>
            </p:cNvSpPr>
            <p:nvPr/>
          </p:nvSpPr>
          <p:spPr bwMode="auto">
            <a:xfrm flipV="1">
              <a:off x="4365" y="627"/>
              <a:ext cx="565" cy="377"/>
            </a:xfrm>
            <a:prstGeom prst="line">
              <a:avLst/>
            </a:prstGeom>
            <a:noFill/>
            <a:ln w="19050">
              <a:solidFill>
                <a:schemeClr val="tx1"/>
              </a:solidFill>
              <a:round/>
              <a:headEnd/>
              <a:tailEnd/>
            </a:ln>
          </p:spPr>
          <p:txBody>
            <a:bodyPr/>
            <a:lstStyle/>
            <a:p>
              <a:endParaRPr lang="en-US"/>
            </a:p>
          </p:txBody>
        </p:sp>
        <p:sp>
          <p:nvSpPr>
            <p:cNvPr id="2123" name="Line 110"/>
            <p:cNvSpPr>
              <a:spLocks noChangeShapeType="1"/>
            </p:cNvSpPr>
            <p:nvPr/>
          </p:nvSpPr>
          <p:spPr bwMode="auto">
            <a:xfrm flipV="1">
              <a:off x="4365" y="1388"/>
              <a:ext cx="579" cy="7"/>
            </a:xfrm>
            <a:prstGeom prst="line">
              <a:avLst/>
            </a:prstGeom>
            <a:noFill/>
            <a:ln w="19050">
              <a:solidFill>
                <a:schemeClr val="tx1"/>
              </a:solidFill>
              <a:round/>
              <a:headEnd/>
              <a:tailEnd/>
            </a:ln>
          </p:spPr>
          <p:txBody>
            <a:bodyPr/>
            <a:lstStyle/>
            <a:p>
              <a:endParaRPr lang="en-US"/>
            </a:p>
          </p:txBody>
        </p:sp>
        <p:sp>
          <p:nvSpPr>
            <p:cNvPr id="2124" name="Line 111"/>
            <p:cNvSpPr>
              <a:spLocks noChangeShapeType="1"/>
            </p:cNvSpPr>
            <p:nvPr/>
          </p:nvSpPr>
          <p:spPr bwMode="auto">
            <a:xfrm>
              <a:off x="4930" y="876"/>
              <a:ext cx="0" cy="125"/>
            </a:xfrm>
            <a:prstGeom prst="line">
              <a:avLst/>
            </a:prstGeom>
            <a:noFill/>
            <a:ln w="9525">
              <a:solidFill>
                <a:schemeClr val="tx1"/>
              </a:solidFill>
              <a:round/>
              <a:headEnd/>
              <a:tailEnd type="triangle" w="med" len="med"/>
            </a:ln>
          </p:spPr>
          <p:txBody>
            <a:bodyPr/>
            <a:lstStyle/>
            <a:p>
              <a:endParaRPr lang="en-US"/>
            </a:p>
          </p:txBody>
        </p:sp>
        <p:sp>
          <p:nvSpPr>
            <p:cNvPr id="2125" name="Text Box 112"/>
            <p:cNvSpPr txBox="1">
              <a:spLocks noChangeArrowheads="1"/>
            </p:cNvSpPr>
            <p:nvPr/>
          </p:nvSpPr>
          <p:spPr bwMode="auto">
            <a:xfrm>
              <a:off x="4143" y="1845"/>
              <a:ext cx="358" cy="212"/>
            </a:xfrm>
            <a:prstGeom prst="rect">
              <a:avLst/>
            </a:prstGeom>
            <a:noFill/>
            <a:ln w="9525">
              <a:noFill/>
              <a:miter lim="800000"/>
              <a:headEnd/>
              <a:tailEnd/>
            </a:ln>
          </p:spPr>
          <p:txBody>
            <a:bodyPr wrap="none">
              <a:spAutoFit/>
            </a:bodyPr>
            <a:lstStyle/>
            <a:p>
              <a:r>
                <a:rPr lang="en-US" altLang="en-US"/>
                <a:t>H.P.</a:t>
              </a:r>
            </a:p>
          </p:txBody>
        </p:sp>
        <p:sp>
          <p:nvSpPr>
            <p:cNvPr id="2126" name="Text Box 113"/>
            <p:cNvSpPr txBox="1">
              <a:spLocks noChangeArrowheads="1"/>
            </p:cNvSpPr>
            <p:nvPr/>
          </p:nvSpPr>
          <p:spPr bwMode="auto">
            <a:xfrm>
              <a:off x="4158" y="192"/>
              <a:ext cx="350" cy="212"/>
            </a:xfrm>
            <a:prstGeom prst="rect">
              <a:avLst/>
            </a:prstGeom>
            <a:noFill/>
            <a:ln w="9525">
              <a:noFill/>
              <a:miter lim="800000"/>
              <a:headEnd/>
              <a:tailEnd/>
            </a:ln>
          </p:spPr>
          <p:txBody>
            <a:bodyPr wrap="none">
              <a:spAutoFit/>
            </a:bodyPr>
            <a:lstStyle/>
            <a:p>
              <a:r>
                <a:rPr lang="en-US" altLang="en-US"/>
                <a:t>V.P.</a:t>
              </a:r>
            </a:p>
          </p:txBody>
        </p:sp>
        <p:sp>
          <p:nvSpPr>
            <p:cNvPr id="2127" name="Text Box 114"/>
            <p:cNvSpPr txBox="1">
              <a:spLocks noChangeArrowheads="1"/>
            </p:cNvSpPr>
            <p:nvPr/>
          </p:nvSpPr>
          <p:spPr bwMode="auto">
            <a:xfrm rot="-2051340">
              <a:off x="4494" y="650"/>
              <a:ext cx="336" cy="173"/>
            </a:xfrm>
            <a:prstGeom prst="rect">
              <a:avLst/>
            </a:prstGeom>
            <a:noFill/>
            <a:ln w="9525">
              <a:noFill/>
              <a:miter lim="800000"/>
              <a:headEnd/>
              <a:tailEnd/>
            </a:ln>
          </p:spPr>
          <p:txBody>
            <a:bodyPr>
              <a:spAutoFit/>
            </a:bodyPr>
            <a:lstStyle/>
            <a:p>
              <a:r>
                <a:rPr lang="en-US" altLang="en-US" sz="1200"/>
                <a:t>F.V.</a:t>
              </a:r>
            </a:p>
          </p:txBody>
        </p:sp>
        <p:sp>
          <p:nvSpPr>
            <p:cNvPr id="2128" name="Text Box 115"/>
            <p:cNvSpPr txBox="1">
              <a:spLocks noChangeArrowheads="1"/>
            </p:cNvSpPr>
            <p:nvPr/>
          </p:nvSpPr>
          <p:spPr bwMode="auto">
            <a:xfrm>
              <a:off x="4524" y="1374"/>
              <a:ext cx="292" cy="173"/>
            </a:xfrm>
            <a:prstGeom prst="rect">
              <a:avLst/>
            </a:prstGeom>
            <a:noFill/>
            <a:ln w="9525">
              <a:noFill/>
              <a:miter lim="800000"/>
              <a:headEnd/>
              <a:tailEnd/>
            </a:ln>
          </p:spPr>
          <p:txBody>
            <a:bodyPr wrap="none">
              <a:spAutoFit/>
            </a:bodyPr>
            <a:lstStyle/>
            <a:p>
              <a:r>
                <a:rPr lang="en-US" altLang="en-US" sz="1200"/>
                <a:t>T.V.</a:t>
              </a:r>
            </a:p>
          </p:txBody>
        </p:sp>
        <p:sp>
          <p:nvSpPr>
            <p:cNvPr id="2129" name="Text Box 116"/>
            <p:cNvSpPr txBox="1">
              <a:spLocks noChangeArrowheads="1"/>
            </p:cNvSpPr>
            <p:nvPr/>
          </p:nvSpPr>
          <p:spPr bwMode="auto">
            <a:xfrm>
              <a:off x="4230" y="1296"/>
              <a:ext cx="166" cy="192"/>
            </a:xfrm>
            <a:prstGeom prst="rect">
              <a:avLst/>
            </a:prstGeom>
            <a:noFill/>
            <a:ln w="9525">
              <a:noFill/>
              <a:miter lim="800000"/>
              <a:headEnd/>
              <a:tailEnd/>
            </a:ln>
          </p:spPr>
          <p:txBody>
            <a:bodyPr wrap="none">
              <a:spAutoFit/>
            </a:bodyPr>
            <a:lstStyle/>
            <a:p>
              <a:r>
                <a:rPr lang="en-US" altLang="en-US" sz="1400"/>
                <a:t>a</a:t>
              </a:r>
            </a:p>
          </p:txBody>
        </p:sp>
        <p:sp>
          <p:nvSpPr>
            <p:cNvPr id="2130" name="Text Box 117"/>
            <p:cNvSpPr txBox="1">
              <a:spLocks noChangeArrowheads="1"/>
            </p:cNvSpPr>
            <p:nvPr/>
          </p:nvSpPr>
          <p:spPr bwMode="auto">
            <a:xfrm>
              <a:off x="4896" y="1314"/>
              <a:ext cx="172" cy="192"/>
            </a:xfrm>
            <a:prstGeom prst="rect">
              <a:avLst/>
            </a:prstGeom>
            <a:noFill/>
            <a:ln w="9525">
              <a:noFill/>
              <a:miter lim="800000"/>
              <a:headEnd/>
              <a:tailEnd/>
            </a:ln>
          </p:spPr>
          <p:txBody>
            <a:bodyPr wrap="none">
              <a:spAutoFit/>
            </a:bodyPr>
            <a:lstStyle/>
            <a:p>
              <a:r>
                <a:rPr lang="en-US" altLang="en-US" sz="1400"/>
                <a:t>b</a:t>
              </a:r>
            </a:p>
          </p:txBody>
        </p:sp>
        <p:sp>
          <p:nvSpPr>
            <p:cNvPr id="2131" name="Text Box 118"/>
            <p:cNvSpPr txBox="1">
              <a:spLocks noChangeArrowheads="1"/>
            </p:cNvSpPr>
            <p:nvPr/>
          </p:nvSpPr>
          <p:spPr bwMode="auto">
            <a:xfrm>
              <a:off x="4212" y="864"/>
              <a:ext cx="203" cy="192"/>
            </a:xfrm>
            <a:prstGeom prst="rect">
              <a:avLst/>
            </a:prstGeom>
            <a:noFill/>
            <a:ln w="9525">
              <a:noFill/>
              <a:miter lim="800000"/>
              <a:headEnd/>
              <a:tailEnd/>
            </a:ln>
          </p:spPr>
          <p:txBody>
            <a:bodyPr wrap="none">
              <a:spAutoFit/>
            </a:bodyPr>
            <a:lstStyle/>
            <a:p>
              <a:r>
                <a:rPr lang="en-US" altLang="en-US" sz="1400"/>
                <a:t>a’</a:t>
              </a:r>
            </a:p>
          </p:txBody>
        </p:sp>
        <p:sp>
          <p:nvSpPr>
            <p:cNvPr id="2132" name="Text Box 119"/>
            <p:cNvSpPr txBox="1">
              <a:spLocks noChangeArrowheads="1"/>
            </p:cNvSpPr>
            <p:nvPr/>
          </p:nvSpPr>
          <p:spPr bwMode="auto">
            <a:xfrm>
              <a:off x="4848" y="462"/>
              <a:ext cx="209" cy="192"/>
            </a:xfrm>
            <a:prstGeom prst="rect">
              <a:avLst/>
            </a:prstGeom>
            <a:noFill/>
            <a:ln w="9525">
              <a:noFill/>
              <a:miter lim="800000"/>
              <a:headEnd/>
              <a:tailEnd/>
            </a:ln>
          </p:spPr>
          <p:txBody>
            <a:bodyPr wrap="none">
              <a:spAutoFit/>
            </a:bodyPr>
            <a:lstStyle/>
            <a:p>
              <a:r>
                <a:rPr lang="en-US" altLang="en-US" sz="1400"/>
                <a:t>b’</a:t>
              </a:r>
            </a:p>
          </p:txBody>
        </p:sp>
        <p:sp>
          <p:nvSpPr>
            <p:cNvPr id="2133" name="Text Box 120"/>
            <p:cNvSpPr txBox="1">
              <a:spLocks noChangeArrowheads="1"/>
            </p:cNvSpPr>
            <p:nvPr/>
          </p:nvSpPr>
          <p:spPr bwMode="auto">
            <a:xfrm>
              <a:off x="4470" y="846"/>
              <a:ext cx="174" cy="192"/>
            </a:xfrm>
            <a:prstGeom prst="rect">
              <a:avLst/>
            </a:prstGeom>
            <a:noFill/>
            <a:ln w="9525">
              <a:noFill/>
              <a:miter lim="800000"/>
              <a:headEnd/>
              <a:tailEnd/>
            </a:ln>
          </p:spPr>
          <p:txBody>
            <a:bodyPr wrap="none">
              <a:spAutoFit/>
            </a:bodyPr>
            <a:lstStyle/>
            <a:p>
              <a:r>
                <a:rPr lang="en-US" altLang="en-US" sz="1400">
                  <a:ea typeface="Angsana New" pitchFamily="18" charset="-34"/>
                  <a:cs typeface="Times New Roman" pitchFamily="18" charset="0"/>
                  <a:sym typeface="Symbol" pitchFamily="18" charset="2"/>
                </a:rPr>
                <a:t></a:t>
              </a:r>
            </a:p>
          </p:txBody>
        </p:sp>
      </p:grpSp>
      <p:grpSp>
        <p:nvGrpSpPr>
          <p:cNvPr id="31" name="Group 121"/>
          <p:cNvGrpSpPr>
            <a:grpSpLocks/>
          </p:cNvGrpSpPr>
          <p:nvPr/>
        </p:nvGrpSpPr>
        <p:grpSpPr bwMode="auto">
          <a:xfrm>
            <a:off x="6400800" y="3592513"/>
            <a:ext cx="2514600" cy="2960687"/>
            <a:chOff x="3888" y="2160"/>
            <a:chExt cx="1584" cy="1865"/>
          </a:xfrm>
        </p:grpSpPr>
        <p:sp>
          <p:nvSpPr>
            <p:cNvPr id="2095" name="Rectangle 122"/>
            <p:cNvSpPr>
              <a:spLocks noChangeArrowheads="1"/>
            </p:cNvSpPr>
            <p:nvPr/>
          </p:nvSpPr>
          <p:spPr bwMode="auto">
            <a:xfrm>
              <a:off x="4128" y="2189"/>
              <a:ext cx="1104" cy="934"/>
            </a:xfrm>
            <a:prstGeom prst="rect">
              <a:avLst/>
            </a:prstGeom>
            <a:solidFill>
              <a:srgbClr val="CCECFF"/>
            </a:solidFill>
            <a:ln w="9525">
              <a:solidFill>
                <a:schemeClr val="tx1"/>
              </a:solidFill>
              <a:miter lim="800000"/>
              <a:headEnd/>
              <a:tailEnd/>
            </a:ln>
          </p:spPr>
          <p:txBody>
            <a:bodyPr wrap="none" anchor="ctr"/>
            <a:lstStyle/>
            <a:p>
              <a:endParaRPr lang="en-US" altLang="en-US"/>
            </a:p>
          </p:txBody>
        </p:sp>
        <p:sp>
          <p:nvSpPr>
            <p:cNvPr id="2096" name="Rectangle 123"/>
            <p:cNvSpPr>
              <a:spLocks noChangeArrowheads="1"/>
            </p:cNvSpPr>
            <p:nvPr/>
          </p:nvSpPr>
          <p:spPr bwMode="auto">
            <a:xfrm>
              <a:off x="4128" y="3065"/>
              <a:ext cx="1104" cy="934"/>
            </a:xfrm>
            <a:prstGeom prst="rect">
              <a:avLst/>
            </a:prstGeom>
            <a:solidFill>
              <a:srgbClr val="FFFFCC"/>
            </a:solidFill>
            <a:ln w="9525">
              <a:solidFill>
                <a:schemeClr val="tx1"/>
              </a:solidFill>
              <a:miter lim="800000"/>
              <a:headEnd/>
              <a:tailEnd/>
            </a:ln>
          </p:spPr>
          <p:txBody>
            <a:bodyPr wrap="none" anchor="ctr"/>
            <a:lstStyle/>
            <a:p>
              <a:endParaRPr lang="en-US" altLang="en-US"/>
            </a:p>
          </p:txBody>
        </p:sp>
        <p:sp>
          <p:nvSpPr>
            <p:cNvPr id="2097" name="Line 124"/>
            <p:cNvSpPr>
              <a:spLocks noChangeShapeType="1"/>
            </p:cNvSpPr>
            <p:nvPr/>
          </p:nvSpPr>
          <p:spPr bwMode="auto">
            <a:xfrm>
              <a:off x="3984" y="3063"/>
              <a:ext cx="1392" cy="0"/>
            </a:xfrm>
            <a:prstGeom prst="line">
              <a:avLst/>
            </a:prstGeom>
            <a:noFill/>
            <a:ln w="9525">
              <a:solidFill>
                <a:schemeClr val="tx1"/>
              </a:solidFill>
              <a:round/>
              <a:headEnd/>
              <a:tailEnd/>
            </a:ln>
          </p:spPr>
          <p:txBody>
            <a:bodyPr/>
            <a:lstStyle/>
            <a:p>
              <a:endParaRPr lang="en-US"/>
            </a:p>
          </p:txBody>
        </p:sp>
        <p:sp>
          <p:nvSpPr>
            <p:cNvPr id="2098" name="Text Box 125"/>
            <p:cNvSpPr txBox="1">
              <a:spLocks noChangeArrowheads="1"/>
            </p:cNvSpPr>
            <p:nvPr/>
          </p:nvSpPr>
          <p:spPr bwMode="auto">
            <a:xfrm>
              <a:off x="3888" y="3027"/>
              <a:ext cx="197" cy="192"/>
            </a:xfrm>
            <a:prstGeom prst="rect">
              <a:avLst/>
            </a:prstGeom>
            <a:noFill/>
            <a:ln w="9525">
              <a:noFill/>
              <a:miter lim="800000"/>
              <a:headEnd/>
              <a:tailEnd/>
            </a:ln>
          </p:spPr>
          <p:txBody>
            <a:bodyPr wrap="none">
              <a:spAutoFit/>
            </a:bodyPr>
            <a:lstStyle/>
            <a:p>
              <a:r>
                <a:rPr lang="en-US" altLang="en-US" sz="1400"/>
                <a:t>X</a:t>
              </a:r>
            </a:p>
          </p:txBody>
        </p:sp>
        <p:sp>
          <p:nvSpPr>
            <p:cNvPr id="2099" name="Text Box 126"/>
            <p:cNvSpPr txBox="1">
              <a:spLocks noChangeArrowheads="1"/>
            </p:cNvSpPr>
            <p:nvPr/>
          </p:nvSpPr>
          <p:spPr bwMode="auto">
            <a:xfrm>
              <a:off x="5275" y="3027"/>
              <a:ext cx="197" cy="192"/>
            </a:xfrm>
            <a:prstGeom prst="rect">
              <a:avLst/>
            </a:prstGeom>
            <a:noFill/>
            <a:ln w="9525">
              <a:noFill/>
              <a:miter lim="800000"/>
              <a:headEnd/>
              <a:tailEnd/>
            </a:ln>
          </p:spPr>
          <p:txBody>
            <a:bodyPr wrap="none">
              <a:spAutoFit/>
            </a:bodyPr>
            <a:lstStyle/>
            <a:p>
              <a:r>
                <a:rPr lang="en-US" altLang="en-US" sz="1400"/>
                <a:t>Y</a:t>
              </a:r>
            </a:p>
          </p:txBody>
        </p:sp>
        <p:sp>
          <p:nvSpPr>
            <p:cNvPr id="2100" name="Line 127"/>
            <p:cNvSpPr>
              <a:spLocks noChangeShapeType="1"/>
            </p:cNvSpPr>
            <p:nvPr/>
          </p:nvSpPr>
          <p:spPr bwMode="auto">
            <a:xfrm>
              <a:off x="4402" y="2640"/>
              <a:ext cx="0" cy="665"/>
            </a:xfrm>
            <a:prstGeom prst="line">
              <a:avLst/>
            </a:prstGeom>
            <a:noFill/>
            <a:ln w="6350">
              <a:solidFill>
                <a:schemeClr val="bg2"/>
              </a:solidFill>
              <a:round/>
              <a:headEnd/>
              <a:tailEnd/>
            </a:ln>
          </p:spPr>
          <p:txBody>
            <a:bodyPr/>
            <a:lstStyle/>
            <a:p>
              <a:endParaRPr lang="en-US"/>
            </a:p>
          </p:txBody>
        </p:sp>
        <p:sp>
          <p:nvSpPr>
            <p:cNvPr id="2101" name="Line 128"/>
            <p:cNvSpPr>
              <a:spLocks noChangeShapeType="1"/>
            </p:cNvSpPr>
            <p:nvPr/>
          </p:nvSpPr>
          <p:spPr bwMode="auto">
            <a:xfrm>
              <a:off x="4967" y="2592"/>
              <a:ext cx="0" cy="1152"/>
            </a:xfrm>
            <a:prstGeom prst="line">
              <a:avLst/>
            </a:prstGeom>
            <a:noFill/>
            <a:ln w="6350">
              <a:solidFill>
                <a:schemeClr val="bg2"/>
              </a:solidFill>
              <a:round/>
              <a:headEnd/>
              <a:tailEnd/>
            </a:ln>
          </p:spPr>
          <p:txBody>
            <a:bodyPr/>
            <a:lstStyle/>
            <a:p>
              <a:endParaRPr lang="en-US"/>
            </a:p>
          </p:txBody>
        </p:sp>
        <p:sp>
          <p:nvSpPr>
            <p:cNvPr id="2102" name="Line 129"/>
            <p:cNvSpPr>
              <a:spLocks noChangeShapeType="1"/>
            </p:cNvSpPr>
            <p:nvPr/>
          </p:nvSpPr>
          <p:spPr bwMode="auto">
            <a:xfrm>
              <a:off x="4398" y="2736"/>
              <a:ext cx="576" cy="0"/>
            </a:xfrm>
            <a:prstGeom prst="line">
              <a:avLst/>
            </a:prstGeom>
            <a:noFill/>
            <a:ln w="28575">
              <a:solidFill>
                <a:schemeClr val="bg2"/>
              </a:solidFill>
              <a:round/>
              <a:headEnd/>
              <a:tailEnd/>
            </a:ln>
          </p:spPr>
          <p:txBody>
            <a:bodyPr/>
            <a:lstStyle/>
            <a:p>
              <a:endParaRPr lang="en-US"/>
            </a:p>
          </p:txBody>
        </p:sp>
        <p:sp>
          <p:nvSpPr>
            <p:cNvPr id="2103" name="Line 130"/>
            <p:cNvSpPr>
              <a:spLocks noChangeShapeType="1"/>
            </p:cNvSpPr>
            <p:nvPr/>
          </p:nvSpPr>
          <p:spPr bwMode="auto">
            <a:xfrm>
              <a:off x="4402" y="3242"/>
              <a:ext cx="565" cy="502"/>
            </a:xfrm>
            <a:prstGeom prst="line">
              <a:avLst/>
            </a:prstGeom>
            <a:noFill/>
            <a:ln w="19050">
              <a:solidFill>
                <a:schemeClr val="tx1"/>
              </a:solidFill>
              <a:round/>
              <a:headEnd/>
              <a:tailEnd/>
            </a:ln>
          </p:spPr>
          <p:txBody>
            <a:bodyPr/>
            <a:lstStyle/>
            <a:p>
              <a:endParaRPr lang="en-US"/>
            </a:p>
          </p:txBody>
        </p:sp>
        <p:sp>
          <p:nvSpPr>
            <p:cNvPr id="2104" name="Line 131"/>
            <p:cNvSpPr>
              <a:spLocks noChangeShapeType="1"/>
            </p:cNvSpPr>
            <p:nvPr/>
          </p:nvSpPr>
          <p:spPr bwMode="auto">
            <a:xfrm>
              <a:off x="4339" y="3242"/>
              <a:ext cx="749" cy="0"/>
            </a:xfrm>
            <a:prstGeom prst="line">
              <a:avLst/>
            </a:prstGeom>
            <a:noFill/>
            <a:ln w="6350">
              <a:solidFill>
                <a:schemeClr val="bg2"/>
              </a:solidFill>
              <a:round/>
              <a:headEnd/>
              <a:tailEnd/>
            </a:ln>
          </p:spPr>
          <p:txBody>
            <a:bodyPr/>
            <a:lstStyle/>
            <a:p>
              <a:endParaRPr lang="en-US"/>
            </a:p>
          </p:txBody>
        </p:sp>
        <p:sp>
          <p:nvSpPr>
            <p:cNvPr id="2105" name="Text Box 132"/>
            <p:cNvSpPr txBox="1">
              <a:spLocks noChangeArrowheads="1"/>
            </p:cNvSpPr>
            <p:nvPr/>
          </p:nvSpPr>
          <p:spPr bwMode="auto">
            <a:xfrm>
              <a:off x="4143" y="3813"/>
              <a:ext cx="358" cy="212"/>
            </a:xfrm>
            <a:prstGeom prst="rect">
              <a:avLst/>
            </a:prstGeom>
            <a:noFill/>
            <a:ln w="9525">
              <a:noFill/>
              <a:miter lim="800000"/>
              <a:headEnd/>
              <a:tailEnd/>
            </a:ln>
          </p:spPr>
          <p:txBody>
            <a:bodyPr wrap="none">
              <a:spAutoFit/>
            </a:bodyPr>
            <a:lstStyle/>
            <a:p>
              <a:r>
                <a:rPr lang="en-US" altLang="en-US"/>
                <a:t>H.P.</a:t>
              </a:r>
            </a:p>
          </p:txBody>
        </p:sp>
        <p:sp>
          <p:nvSpPr>
            <p:cNvPr id="2106" name="Text Box 133"/>
            <p:cNvSpPr txBox="1">
              <a:spLocks noChangeArrowheads="1"/>
            </p:cNvSpPr>
            <p:nvPr/>
          </p:nvSpPr>
          <p:spPr bwMode="auto">
            <a:xfrm>
              <a:off x="4158" y="2160"/>
              <a:ext cx="350" cy="212"/>
            </a:xfrm>
            <a:prstGeom prst="rect">
              <a:avLst/>
            </a:prstGeom>
            <a:noFill/>
            <a:ln w="9525">
              <a:noFill/>
              <a:miter lim="800000"/>
              <a:headEnd/>
              <a:tailEnd/>
            </a:ln>
          </p:spPr>
          <p:txBody>
            <a:bodyPr wrap="none">
              <a:spAutoFit/>
            </a:bodyPr>
            <a:lstStyle/>
            <a:p>
              <a:r>
                <a:rPr lang="en-US" altLang="en-US"/>
                <a:t>V.P.</a:t>
              </a:r>
            </a:p>
          </p:txBody>
        </p:sp>
        <p:sp>
          <p:nvSpPr>
            <p:cNvPr id="2107" name="Text Box 134"/>
            <p:cNvSpPr txBox="1">
              <a:spLocks noChangeArrowheads="1"/>
            </p:cNvSpPr>
            <p:nvPr/>
          </p:nvSpPr>
          <p:spPr bwMode="auto">
            <a:xfrm>
              <a:off x="4494" y="3200"/>
              <a:ext cx="185" cy="173"/>
            </a:xfrm>
            <a:prstGeom prst="rect">
              <a:avLst/>
            </a:prstGeom>
            <a:noFill/>
            <a:ln w="9525">
              <a:noFill/>
              <a:miter lim="800000"/>
              <a:headEnd/>
              <a:tailEnd/>
            </a:ln>
          </p:spPr>
          <p:txBody>
            <a:bodyPr wrap="none">
              <a:spAutoFit/>
            </a:bodyPr>
            <a:lstStyle/>
            <a:p>
              <a:r>
                <a:rPr lang="en-US" altLang="en-US" sz="1200">
                  <a:sym typeface="Symbol" pitchFamily="18" charset="2"/>
                </a:rPr>
                <a:t>Ø</a:t>
              </a:r>
            </a:p>
          </p:txBody>
        </p:sp>
        <p:sp>
          <p:nvSpPr>
            <p:cNvPr id="2108" name="Text Box 135"/>
            <p:cNvSpPr txBox="1">
              <a:spLocks noChangeArrowheads="1"/>
            </p:cNvSpPr>
            <p:nvPr/>
          </p:nvSpPr>
          <p:spPr bwMode="auto">
            <a:xfrm>
              <a:off x="4308" y="3180"/>
              <a:ext cx="166" cy="192"/>
            </a:xfrm>
            <a:prstGeom prst="rect">
              <a:avLst/>
            </a:prstGeom>
            <a:noFill/>
            <a:ln w="9525">
              <a:noFill/>
              <a:miter lim="800000"/>
              <a:headEnd/>
              <a:tailEnd/>
            </a:ln>
          </p:spPr>
          <p:txBody>
            <a:bodyPr wrap="none">
              <a:spAutoFit/>
            </a:bodyPr>
            <a:lstStyle/>
            <a:p>
              <a:r>
                <a:rPr lang="en-US" altLang="en-US" sz="1400"/>
                <a:t>a</a:t>
              </a:r>
            </a:p>
          </p:txBody>
        </p:sp>
        <p:sp>
          <p:nvSpPr>
            <p:cNvPr id="2109" name="Text Box 136"/>
            <p:cNvSpPr txBox="1">
              <a:spLocks noChangeArrowheads="1"/>
            </p:cNvSpPr>
            <p:nvPr/>
          </p:nvSpPr>
          <p:spPr bwMode="auto">
            <a:xfrm>
              <a:off x="4896" y="3696"/>
              <a:ext cx="172" cy="192"/>
            </a:xfrm>
            <a:prstGeom prst="rect">
              <a:avLst/>
            </a:prstGeom>
            <a:noFill/>
            <a:ln w="9525">
              <a:noFill/>
              <a:miter lim="800000"/>
              <a:headEnd/>
              <a:tailEnd/>
            </a:ln>
          </p:spPr>
          <p:txBody>
            <a:bodyPr wrap="none">
              <a:spAutoFit/>
            </a:bodyPr>
            <a:lstStyle/>
            <a:p>
              <a:r>
                <a:rPr lang="en-US" altLang="en-US" sz="1400"/>
                <a:t>b</a:t>
              </a:r>
            </a:p>
          </p:txBody>
        </p:sp>
        <p:sp>
          <p:nvSpPr>
            <p:cNvPr id="2110" name="Text Box 137"/>
            <p:cNvSpPr txBox="1">
              <a:spLocks noChangeArrowheads="1"/>
            </p:cNvSpPr>
            <p:nvPr/>
          </p:nvSpPr>
          <p:spPr bwMode="auto">
            <a:xfrm>
              <a:off x="4296" y="2544"/>
              <a:ext cx="203" cy="192"/>
            </a:xfrm>
            <a:prstGeom prst="rect">
              <a:avLst/>
            </a:prstGeom>
            <a:noFill/>
            <a:ln w="9525">
              <a:noFill/>
              <a:miter lim="800000"/>
              <a:headEnd/>
              <a:tailEnd/>
            </a:ln>
          </p:spPr>
          <p:txBody>
            <a:bodyPr wrap="none">
              <a:spAutoFit/>
            </a:bodyPr>
            <a:lstStyle/>
            <a:p>
              <a:r>
                <a:rPr lang="en-US" altLang="en-US" sz="1400"/>
                <a:t>a’</a:t>
              </a:r>
            </a:p>
          </p:txBody>
        </p:sp>
        <p:sp>
          <p:nvSpPr>
            <p:cNvPr id="2111" name="Text Box 138"/>
            <p:cNvSpPr txBox="1">
              <a:spLocks noChangeArrowheads="1"/>
            </p:cNvSpPr>
            <p:nvPr/>
          </p:nvSpPr>
          <p:spPr bwMode="auto">
            <a:xfrm>
              <a:off x="4896" y="2544"/>
              <a:ext cx="209" cy="192"/>
            </a:xfrm>
            <a:prstGeom prst="rect">
              <a:avLst/>
            </a:prstGeom>
            <a:noFill/>
            <a:ln w="9525">
              <a:noFill/>
              <a:miter lim="800000"/>
              <a:headEnd/>
              <a:tailEnd/>
            </a:ln>
          </p:spPr>
          <p:txBody>
            <a:bodyPr wrap="none">
              <a:spAutoFit/>
            </a:bodyPr>
            <a:lstStyle/>
            <a:p>
              <a:r>
                <a:rPr lang="en-US" altLang="en-US" sz="1400"/>
                <a:t>b’</a:t>
              </a:r>
            </a:p>
          </p:txBody>
        </p:sp>
        <p:sp>
          <p:nvSpPr>
            <p:cNvPr id="2112" name="Text Box 139"/>
            <p:cNvSpPr txBox="1">
              <a:spLocks noChangeArrowheads="1"/>
            </p:cNvSpPr>
            <p:nvPr/>
          </p:nvSpPr>
          <p:spPr bwMode="auto">
            <a:xfrm>
              <a:off x="4512" y="3456"/>
              <a:ext cx="248" cy="194"/>
            </a:xfrm>
            <a:prstGeom prst="rect">
              <a:avLst/>
            </a:prstGeom>
            <a:noFill/>
            <a:ln w="9525">
              <a:noFill/>
              <a:miter lim="800000"/>
              <a:headEnd/>
              <a:tailEnd/>
            </a:ln>
          </p:spPr>
          <p:txBody>
            <a:bodyPr wrap="none">
              <a:spAutoFit/>
            </a:bodyPr>
            <a:lstStyle/>
            <a:p>
              <a:r>
                <a:rPr lang="en-US" altLang="en-US" sz="1400"/>
                <a:t>TV</a:t>
              </a:r>
            </a:p>
          </p:txBody>
        </p:sp>
        <p:sp>
          <p:nvSpPr>
            <p:cNvPr id="2113" name="Text Box 140"/>
            <p:cNvSpPr txBox="1">
              <a:spLocks noChangeArrowheads="1"/>
            </p:cNvSpPr>
            <p:nvPr/>
          </p:nvSpPr>
          <p:spPr bwMode="auto">
            <a:xfrm>
              <a:off x="4560" y="2496"/>
              <a:ext cx="254" cy="194"/>
            </a:xfrm>
            <a:prstGeom prst="rect">
              <a:avLst/>
            </a:prstGeom>
            <a:noFill/>
            <a:ln w="9525">
              <a:noFill/>
              <a:miter lim="800000"/>
              <a:headEnd/>
              <a:tailEnd/>
            </a:ln>
          </p:spPr>
          <p:txBody>
            <a:bodyPr wrap="none">
              <a:spAutoFit/>
            </a:bodyPr>
            <a:lstStyle/>
            <a:p>
              <a:r>
                <a:rPr lang="en-US" altLang="en-US" sz="1400"/>
                <a:t>FV</a:t>
              </a:r>
            </a:p>
          </p:txBody>
        </p:sp>
      </p:grpSp>
      <p:grpSp>
        <p:nvGrpSpPr>
          <p:cNvPr id="189440" name="Group 141"/>
          <p:cNvGrpSpPr>
            <a:grpSpLocks/>
          </p:cNvGrpSpPr>
          <p:nvPr/>
        </p:nvGrpSpPr>
        <p:grpSpPr bwMode="auto">
          <a:xfrm>
            <a:off x="4797425" y="3632200"/>
            <a:ext cx="1797050" cy="646113"/>
            <a:chOff x="3120" y="2160"/>
            <a:chExt cx="1032" cy="407"/>
          </a:xfrm>
        </p:grpSpPr>
        <p:sp>
          <p:nvSpPr>
            <p:cNvPr id="2093" name="AutoShape 142"/>
            <p:cNvSpPr>
              <a:spLocks noChangeArrowheads="1"/>
            </p:cNvSpPr>
            <p:nvPr/>
          </p:nvSpPr>
          <p:spPr bwMode="auto">
            <a:xfrm>
              <a:off x="3120" y="2176"/>
              <a:ext cx="1008" cy="384"/>
            </a:xfrm>
            <a:prstGeom prst="wedgeRoundRectCallout">
              <a:avLst>
                <a:gd name="adj1" fmla="val 58731"/>
                <a:gd name="adj2" fmla="val 84375"/>
                <a:gd name="adj3" fmla="val 16667"/>
              </a:avLst>
            </a:prstGeom>
            <a:solidFill>
              <a:srgbClr val="CCFF33"/>
            </a:solidFill>
            <a:ln w="9525">
              <a:solidFill>
                <a:schemeClr val="tx1"/>
              </a:solidFill>
              <a:miter lim="800000"/>
              <a:headEnd/>
              <a:tailEnd/>
            </a:ln>
          </p:spPr>
          <p:txBody>
            <a:bodyPr/>
            <a:lstStyle/>
            <a:p>
              <a:pPr algn="ctr"/>
              <a:endParaRPr lang="en-US" altLang="en-US" sz="1400"/>
            </a:p>
          </p:txBody>
        </p:sp>
        <p:sp>
          <p:nvSpPr>
            <p:cNvPr id="2094" name="Text Box 143"/>
            <p:cNvSpPr txBox="1">
              <a:spLocks noChangeArrowheads="1"/>
            </p:cNvSpPr>
            <p:nvPr/>
          </p:nvSpPr>
          <p:spPr bwMode="auto">
            <a:xfrm>
              <a:off x="3120" y="2160"/>
              <a:ext cx="1032" cy="407"/>
            </a:xfrm>
            <a:prstGeom prst="rect">
              <a:avLst/>
            </a:prstGeom>
            <a:noFill/>
            <a:ln w="9525">
              <a:noFill/>
              <a:miter lim="800000"/>
              <a:headEnd/>
              <a:tailEnd/>
            </a:ln>
          </p:spPr>
          <p:txBody>
            <a:bodyPr wrap="none">
              <a:spAutoFit/>
            </a:bodyPr>
            <a:lstStyle/>
            <a:p>
              <a:r>
                <a:rPr lang="en-US" altLang="en-US"/>
                <a:t>TV inclined to xy</a:t>
              </a:r>
            </a:p>
            <a:p>
              <a:r>
                <a:rPr lang="en-US" altLang="en-US"/>
                <a:t>FV parallel to xy.</a:t>
              </a:r>
            </a:p>
          </p:txBody>
        </p:sp>
      </p:grpSp>
      <p:sp>
        <p:nvSpPr>
          <p:cNvPr id="189584" name="Oval 144"/>
          <p:cNvSpPr>
            <a:spLocks noChangeArrowheads="1"/>
          </p:cNvSpPr>
          <p:nvPr/>
        </p:nvSpPr>
        <p:spPr bwMode="auto">
          <a:xfrm>
            <a:off x="785813" y="762000"/>
            <a:ext cx="381000" cy="381000"/>
          </a:xfrm>
          <a:prstGeom prst="ellipse">
            <a:avLst/>
          </a:prstGeom>
          <a:solidFill>
            <a:srgbClr val="FFFF00"/>
          </a:solidFill>
          <a:ln w="9525">
            <a:solidFill>
              <a:schemeClr val="tx1"/>
            </a:solidFill>
            <a:round/>
            <a:headEnd/>
            <a:tailEnd/>
          </a:ln>
        </p:spPr>
        <p:txBody>
          <a:bodyPr wrap="none" anchor="ctr"/>
          <a:lstStyle/>
          <a:p>
            <a:pPr algn="ctr"/>
            <a:r>
              <a:rPr lang="en-US" altLang="en-US" sz="1400"/>
              <a:t>3.</a:t>
            </a:r>
          </a:p>
        </p:txBody>
      </p:sp>
      <p:sp>
        <p:nvSpPr>
          <p:cNvPr id="189585" name="Oval 145"/>
          <p:cNvSpPr>
            <a:spLocks noChangeArrowheads="1"/>
          </p:cNvSpPr>
          <p:nvPr/>
        </p:nvSpPr>
        <p:spPr bwMode="auto">
          <a:xfrm>
            <a:off x="742950" y="3886200"/>
            <a:ext cx="381000" cy="381000"/>
          </a:xfrm>
          <a:prstGeom prst="ellipse">
            <a:avLst/>
          </a:prstGeom>
          <a:solidFill>
            <a:srgbClr val="FFFF00"/>
          </a:solidFill>
          <a:ln w="9525">
            <a:solidFill>
              <a:schemeClr val="tx1"/>
            </a:solidFill>
            <a:round/>
            <a:headEnd/>
            <a:tailEnd/>
          </a:ln>
        </p:spPr>
        <p:txBody>
          <a:bodyPr wrap="none" anchor="ctr"/>
          <a:lstStyle/>
          <a:p>
            <a:pPr algn="ctr"/>
            <a:r>
              <a:rPr lang="en-US" altLang="en-US" sz="1400"/>
              <a:t>4.</a:t>
            </a:r>
          </a:p>
        </p:txBody>
      </p:sp>
      <p:grpSp>
        <p:nvGrpSpPr>
          <p:cNvPr id="189441" name="Group 146"/>
          <p:cNvGrpSpPr>
            <a:grpSpLocks/>
          </p:cNvGrpSpPr>
          <p:nvPr/>
        </p:nvGrpSpPr>
        <p:grpSpPr bwMode="auto">
          <a:xfrm>
            <a:off x="4760913" y="385763"/>
            <a:ext cx="2028825" cy="646112"/>
            <a:chOff x="3132" y="243"/>
            <a:chExt cx="1145" cy="407"/>
          </a:xfrm>
        </p:grpSpPr>
        <p:sp>
          <p:nvSpPr>
            <p:cNvPr id="2091" name="AutoShape 147"/>
            <p:cNvSpPr>
              <a:spLocks noChangeArrowheads="1"/>
            </p:cNvSpPr>
            <p:nvPr/>
          </p:nvSpPr>
          <p:spPr bwMode="auto">
            <a:xfrm>
              <a:off x="3132" y="249"/>
              <a:ext cx="1008" cy="384"/>
            </a:xfrm>
            <a:prstGeom prst="wedgeRoundRectCallout">
              <a:avLst>
                <a:gd name="adj1" fmla="val 58731"/>
                <a:gd name="adj2" fmla="val 84375"/>
                <a:gd name="adj3" fmla="val 16667"/>
              </a:avLst>
            </a:prstGeom>
            <a:solidFill>
              <a:srgbClr val="CCFF33"/>
            </a:solidFill>
            <a:ln w="9525">
              <a:solidFill>
                <a:schemeClr val="tx1"/>
              </a:solidFill>
              <a:miter lim="800000"/>
              <a:headEnd/>
              <a:tailEnd/>
            </a:ln>
          </p:spPr>
          <p:txBody>
            <a:bodyPr/>
            <a:lstStyle/>
            <a:p>
              <a:pPr algn="ctr"/>
              <a:endParaRPr lang="en-US" altLang="en-US" sz="1400"/>
            </a:p>
          </p:txBody>
        </p:sp>
        <p:sp>
          <p:nvSpPr>
            <p:cNvPr id="2092" name="Text Box 148"/>
            <p:cNvSpPr txBox="1">
              <a:spLocks noChangeArrowheads="1"/>
            </p:cNvSpPr>
            <p:nvPr/>
          </p:nvSpPr>
          <p:spPr bwMode="auto">
            <a:xfrm>
              <a:off x="3153" y="243"/>
              <a:ext cx="1124" cy="407"/>
            </a:xfrm>
            <a:prstGeom prst="rect">
              <a:avLst/>
            </a:prstGeom>
            <a:noFill/>
            <a:ln w="9525">
              <a:noFill/>
              <a:miter lim="800000"/>
              <a:headEnd/>
              <a:tailEnd/>
            </a:ln>
          </p:spPr>
          <p:txBody>
            <a:bodyPr wrap="none">
              <a:spAutoFit/>
            </a:bodyPr>
            <a:lstStyle/>
            <a:p>
              <a:r>
                <a:rPr lang="en-US" altLang="en-US"/>
                <a:t>FV inclined to xy</a:t>
              </a:r>
            </a:p>
            <a:p>
              <a:r>
                <a:rPr lang="en-US" altLang="en-US"/>
                <a:t>TV parallel to xy.</a:t>
              </a:r>
            </a:p>
          </p:txBody>
        </p:sp>
      </p:grpSp>
      <p:sp>
        <p:nvSpPr>
          <p:cNvPr id="189589" name="Text Box 149"/>
          <p:cNvSpPr txBox="1">
            <a:spLocks noChangeArrowheads="1"/>
          </p:cNvSpPr>
          <p:nvPr/>
        </p:nvSpPr>
        <p:spPr bwMode="auto">
          <a:xfrm>
            <a:off x="6508750" y="3271838"/>
            <a:ext cx="2320925" cy="304800"/>
          </a:xfrm>
          <a:prstGeom prst="rect">
            <a:avLst/>
          </a:prstGeom>
          <a:noFill/>
          <a:ln w="9525">
            <a:noFill/>
            <a:miter lim="800000"/>
            <a:headEnd/>
            <a:tailEnd/>
          </a:ln>
        </p:spPr>
        <p:txBody>
          <a:bodyPr wrap="none">
            <a:spAutoFit/>
          </a:bodyPr>
          <a:lstStyle/>
          <a:p>
            <a:r>
              <a:rPr lang="en-US" altLang="en-US" sz="1400">
                <a:solidFill>
                  <a:schemeClr val="accent2"/>
                </a:solidFill>
              </a:rPr>
              <a:t>Orthographic Projections</a:t>
            </a:r>
          </a:p>
        </p:txBody>
      </p:sp>
      <mc:AlternateContent xmlns:mc="http://schemas.openxmlformats.org/markup-compatibility/2006" xmlns:p14="http://schemas.microsoft.com/office/powerpoint/2010/main">
        <mc:Choice Requires="p14">
          <p:contentPart p14:bwMode="auto" r:id="rId7">
            <p14:nvContentPartPr>
              <p14:cNvPr id="32" name="Ink 31"/>
              <p14:cNvContentPartPr/>
              <p14:nvPr/>
            </p14:nvContentPartPr>
            <p14:xfrm>
              <a:off x="1654560" y="315000"/>
              <a:ext cx="493200" cy="3899880"/>
            </p14:xfrm>
          </p:contentPart>
        </mc:Choice>
        <mc:Fallback xmlns="">
          <p:pic>
            <p:nvPicPr>
              <p:cNvPr id="32" name="Ink 31"/>
              <p:cNvPicPr/>
              <p:nvPr/>
            </p:nvPicPr>
            <p:blipFill>
              <a:blip r:embed="rId8"/>
              <a:stretch>
                <a:fillRect/>
              </a:stretch>
            </p:blipFill>
            <p:spPr>
              <a:xfrm>
                <a:off x="1651680" y="312120"/>
                <a:ext cx="499320" cy="3907800"/>
              </a:xfrm>
              <a:prstGeom prst="rect">
                <a:avLst/>
              </a:prstGeom>
            </p:spPr>
          </p:pic>
        </mc:Fallback>
      </mc:AlternateContent>
    </p:spTree>
    <p:extLst>
      <p:ext uri="{BB962C8B-B14F-4D97-AF65-F5344CB8AC3E}">
        <p14:creationId xmlns:p14="http://schemas.microsoft.com/office/powerpoint/2010/main" val="11853987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89584"/>
                                        </p:tgtEl>
                                        <p:attrNameLst>
                                          <p:attrName>style.visibility</p:attrName>
                                        </p:attrNameLst>
                                      </p:cBhvr>
                                      <p:to>
                                        <p:strVal val="visible"/>
                                      </p:to>
                                    </p:set>
                                    <p:anim calcmode="lin" valueType="num">
                                      <p:cBhvr additive="base">
                                        <p:cTn id="7" dur="500" fill="hold"/>
                                        <p:tgtEl>
                                          <p:spTgt spid="189584"/>
                                        </p:tgtEl>
                                        <p:attrNameLst>
                                          <p:attrName>ppt_x</p:attrName>
                                        </p:attrNameLst>
                                      </p:cBhvr>
                                      <p:tavLst>
                                        <p:tav tm="0">
                                          <p:val>
                                            <p:strVal val="#ppt_x"/>
                                          </p:val>
                                        </p:tav>
                                        <p:tav tm="100000">
                                          <p:val>
                                            <p:strVal val="#ppt_x"/>
                                          </p:val>
                                        </p:tav>
                                      </p:tavLst>
                                    </p:anim>
                                    <p:anim calcmode="lin" valueType="num">
                                      <p:cBhvr additive="base">
                                        <p:cTn id="8" dur="500" fill="hold"/>
                                        <p:tgtEl>
                                          <p:spTgt spid="18958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89442"/>
                                        </p:tgtEl>
                                        <p:attrNameLst>
                                          <p:attrName>style.visibility</p:attrName>
                                        </p:attrNameLst>
                                      </p:cBhvr>
                                      <p:to>
                                        <p:strVal val="visible"/>
                                      </p:to>
                                    </p:set>
                                    <p:anim calcmode="lin" valueType="num">
                                      <p:cBhvr>
                                        <p:cTn id="13" dur="500" fill="hold"/>
                                        <p:tgtEl>
                                          <p:spTgt spid="189442"/>
                                        </p:tgtEl>
                                        <p:attrNameLst>
                                          <p:attrName>ppt_x</p:attrName>
                                        </p:attrNameLst>
                                      </p:cBhvr>
                                      <p:tavLst>
                                        <p:tav tm="0">
                                          <p:val>
                                            <p:strVal val="#ppt_x-#ppt_w/2"/>
                                          </p:val>
                                        </p:tav>
                                        <p:tav tm="100000">
                                          <p:val>
                                            <p:strVal val="#ppt_x"/>
                                          </p:val>
                                        </p:tav>
                                      </p:tavLst>
                                    </p:anim>
                                    <p:anim calcmode="lin" valueType="num">
                                      <p:cBhvr>
                                        <p:cTn id="14" dur="500" fill="hold"/>
                                        <p:tgtEl>
                                          <p:spTgt spid="189442"/>
                                        </p:tgtEl>
                                        <p:attrNameLst>
                                          <p:attrName>ppt_y</p:attrName>
                                        </p:attrNameLst>
                                      </p:cBhvr>
                                      <p:tavLst>
                                        <p:tav tm="0">
                                          <p:val>
                                            <p:strVal val="#ppt_y"/>
                                          </p:val>
                                        </p:tav>
                                        <p:tav tm="100000">
                                          <p:val>
                                            <p:strVal val="#ppt_y"/>
                                          </p:val>
                                        </p:tav>
                                      </p:tavLst>
                                    </p:anim>
                                    <p:anim calcmode="lin" valueType="num">
                                      <p:cBhvr>
                                        <p:cTn id="15" dur="500" fill="hold"/>
                                        <p:tgtEl>
                                          <p:spTgt spid="189442"/>
                                        </p:tgtEl>
                                        <p:attrNameLst>
                                          <p:attrName>ppt_w</p:attrName>
                                        </p:attrNameLst>
                                      </p:cBhvr>
                                      <p:tavLst>
                                        <p:tav tm="0">
                                          <p:val>
                                            <p:fltVal val="0"/>
                                          </p:val>
                                        </p:tav>
                                        <p:tav tm="100000">
                                          <p:val>
                                            <p:strVal val="#ppt_w"/>
                                          </p:val>
                                        </p:tav>
                                      </p:tavLst>
                                    </p:anim>
                                    <p:anim calcmode="lin" valueType="num">
                                      <p:cBhvr>
                                        <p:cTn id="16" dur="500" fill="hold"/>
                                        <p:tgtEl>
                                          <p:spTgt spid="189442"/>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strips(downRigh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189453"/>
                                        </p:tgtEl>
                                        <p:attrNameLst>
                                          <p:attrName>style.visibility</p:attrName>
                                        </p:attrNameLst>
                                      </p:cBhvr>
                                      <p:to>
                                        <p:strVal val="visible"/>
                                      </p:to>
                                    </p:set>
                                    <p:animEffect transition="in" filter="strips(upRight)">
                                      <p:cBhvr>
                                        <p:cTn id="26" dur="500"/>
                                        <p:tgtEl>
                                          <p:spTgt spid="1894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ppt_h/2"/>
                                          </p:val>
                                        </p:tav>
                                        <p:tav tm="100000">
                                          <p:val>
                                            <p:strVal val="#ppt_y"/>
                                          </p:val>
                                        </p:tav>
                                      </p:tavLst>
                                    </p:anim>
                                    <p:anim calcmode="lin" valueType="num">
                                      <p:cBhvr>
                                        <p:cTn id="33" dur="500" fill="hold"/>
                                        <p:tgtEl>
                                          <p:spTgt spid="10"/>
                                        </p:tgtEl>
                                        <p:attrNameLst>
                                          <p:attrName>ppt_w</p:attrName>
                                        </p:attrNameLst>
                                      </p:cBhvr>
                                      <p:tavLst>
                                        <p:tav tm="0">
                                          <p:val>
                                            <p:strVal val="#ppt_w"/>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ppt_x</p:attrName>
                                        </p:attrNameLst>
                                      </p:cBhvr>
                                      <p:tavLst>
                                        <p:tav tm="0">
                                          <p:val>
                                            <p:strVal val="#ppt_x-#ppt_w/2"/>
                                          </p:val>
                                        </p:tav>
                                        <p:tav tm="100000">
                                          <p:val>
                                            <p:strVal val="#ppt_x"/>
                                          </p:val>
                                        </p:tav>
                                      </p:tavLst>
                                    </p:anim>
                                    <p:anim calcmode="lin" valueType="num">
                                      <p:cBhvr>
                                        <p:cTn id="40" dur="500" fill="hold"/>
                                        <p:tgtEl>
                                          <p:spTgt spid="14"/>
                                        </p:tgtEl>
                                        <p:attrNameLst>
                                          <p:attrName>ppt_y</p:attrName>
                                        </p:attrNameLst>
                                      </p:cBhvr>
                                      <p:tavLst>
                                        <p:tav tm="0">
                                          <p:val>
                                            <p:strVal val="#ppt_y"/>
                                          </p:val>
                                        </p:tav>
                                        <p:tav tm="100000">
                                          <p:val>
                                            <p:strVal val="#ppt_y"/>
                                          </p:val>
                                        </p:tav>
                                      </p:tavLst>
                                    </p:anim>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9" fill="hold" grpId="0" nodeType="clickEffect">
                                  <p:stCondLst>
                                    <p:cond delay="0"/>
                                  </p:stCondLst>
                                  <p:childTnLst>
                                    <p:set>
                                      <p:cBhvr>
                                        <p:cTn id="46" dur="1" fill="hold">
                                          <p:stCondLst>
                                            <p:cond delay="0"/>
                                          </p:stCondLst>
                                        </p:cTn>
                                        <p:tgtEl>
                                          <p:spTgt spid="189480"/>
                                        </p:tgtEl>
                                        <p:attrNameLst>
                                          <p:attrName>style.visibility</p:attrName>
                                        </p:attrNameLst>
                                      </p:cBhvr>
                                      <p:to>
                                        <p:strVal val="visible"/>
                                      </p:to>
                                    </p:set>
                                    <p:animEffect transition="in" filter="strips(upLeft)">
                                      <p:cBhvr>
                                        <p:cTn id="47" dur="500"/>
                                        <p:tgtEl>
                                          <p:spTgt spid="1894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9"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strips(upLeft)">
                                      <p:cBhvr>
                                        <p:cTn id="52" dur="500"/>
                                        <p:tgtEl>
                                          <p:spTgt spid="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1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1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8" presetClass="entr" presetSubtype="3" fill="hold"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strips(upRight)">
                                      <p:cBhvr>
                                        <p:cTn id="65" dur="500"/>
                                        <p:tgtEl>
                                          <p:spTgt spid="13"/>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1" fill="hold" grpId="0" nodeType="clickEffect">
                                  <p:stCondLst>
                                    <p:cond delay="0"/>
                                  </p:stCondLst>
                                  <p:childTnLst>
                                    <p:set>
                                      <p:cBhvr>
                                        <p:cTn id="69" dur="1" fill="hold">
                                          <p:stCondLst>
                                            <p:cond delay="0"/>
                                          </p:stCondLst>
                                        </p:cTn>
                                        <p:tgtEl>
                                          <p:spTgt spid="189459"/>
                                        </p:tgtEl>
                                        <p:attrNameLst>
                                          <p:attrName>style.visibility</p:attrName>
                                        </p:attrNameLst>
                                      </p:cBhvr>
                                      <p:to>
                                        <p:strVal val="visible"/>
                                      </p:to>
                                    </p:set>
                                    <p:anim calcmode="lin" valueType="num">
                                      <p:cBhvr additive="base">
                                        <p:cTn id="70" dur="500" fill="hold"/>
                                        <p:tgtEl>
                                          <p:spTgt spid="189459"/>
                                        </p:tgtEl>
                                        <p:attrNameLst>
                                          <p:attrName>ppt_x</p:attrName>
                                        </p:attrNameLst>
                                      </p:cBhvr>
                                      <p:tavLst>
                                        <p:tav tm="0">
                                          <p:val>
                                            <p:strVal val="#ppt_x"/>
                                          </p:val>
                                        </p:tav>
                                        <p:tav tm="100000">
                                          <p:val>
                                            <p:strVal val="#ppt_x"/>
                                          </p:val>
                                        </p:tav>
                                      </p:tavLst>
                                    </p:anim>
                                    <p:anim calcmode="lin" valueType="num">
                                      <p:cBhvr additive="base">
                                        <p:cTn id="71" dur="500" fill="hold"/>
                                        <p:tgtEl>
                                          <p:spTgt spid="189459"/>
                                        </p:tgtEl>
                                        <p:attrNameLst>
                                          <p:attrName>ppt_y</p:attrName>
                                        </p:attrNameLst>
                                      </p:cBhvr>
                                      <p:tavLst>
                                        <p:tav tm="0">
                                          <p:val>
                                            <p:strVal val="0-#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ppt_x</p:attrName>
                                        </p:attrNameLst>
                                      </p:cBhvr>
                                      <p:tavLst>
                                        <p:tav tm="0">
                                          <p:val>
                                            <p:strVal val="#ppt_x"/>
                                          </p:val>
                                        </p:tav>
                                        <p:tav tm="100000">
                                          <p:val>
                                            <p:strVal val="#ppt_x"/>
                                          </p:val>
                                        </p:tav>
                                      </p:tavLst>
                                    </p:anim>
                                    <p:anim calcmode="lin" valueType="num">
                                      <p:cBhvr>
                                        <p:cTn id="77" dur="500" fill="hold"/>
                                        <p:tgtEl>
                                          <p:spTgt spid="6"/>
                                        </p:tgtEl>
                                        <p:attrNameLst>
                                          <p:attrName>ppt_y</p:attrName>
                                        </p:attrNameLst>
                                      </p:cBhvr>
                                      <p:tavLst>
                                        <p:tav tm="0">
                                          <p:val>
                                            <p:strVal val="#ppt_y-#ppt_h/2"/>
                                          </p:val>
                                        </p:tav>
                                        <p:tav tm="100000">
                                          <p:val>
                                            <p:strVal val="#ppt_y"/>
                                          </p:val>
                                        </p:tav>
                                      </p:tavLst>
                                    </p:anim>
                                    <p:anim calcmode="lin" valueType="num">
                                      <p:cBhvr>
                                        <p:cTn id="78" dur="500" fill="hold"/>
                                        <p:tgtEl>
                                          <p:spTgt spid="6"/>
                                        </p:tgtEl>
                                        <p:attrNameLst>
                                          <p:attrName>ppt_w</p:attrName>
                                        </p:attrNameLst>
                                      </p:cBhvr>
                                      <p:tavLst>
                                        <p:tav tm="0">
                                          <p:val>
                                            <p:strVal val="#ppt_w"/>
                                          </p:val>
                                        </p:tav>
                                        <p:tav tm="100000">
                                          <p:val>
                                            <p:strVal val="#ppt_w"/>
                                          </p:val>
                                        </p:tav>
                                      </p:tavLst>
                                    </p:anim>
                                    <p:anim calcmode="lin" valueType="num">
                                      <p:cBhvr>
                                        <p:cTn id="7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16"/>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12"/>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9"/>
                                        </p:tgtEl>
                                        <p:attrNameLst>
                                          <p:attrName>style.visibility</p:attrName>
                                        </p:attrNameLst>
                                      </p:cBhvr>
                                      <p:to>
                                        <p:strVal val="visible"/>
                                      </p:to>
                                    </p:set>
                                    <p:anim calcmode="lin" valueType="num">
                                      <p:cBhvr>
                                        <p:cTn id="92" dur="500" fill="hold"/>
                                        <p:tgtEl>
                                          <p:spTgt spid="9"/>
                                        </p:tgtEl>
                                        <p:attrNameLst>
                                          <p:attrName>ppt_x</p:attrName>
                                        </p:attrNameLst>
                                      </p:cBhvr>
                                      <p:tavLst>
                                        <p:tav tm="0">
                                          <p:val>
                                            <p:strVal val="#ppt_x"/>
                                          </p:val>
                                        </p:tav>
                                        <p:tav tm="100000">
                                          <p:val>
                                            <p:strVal val="#ppt_x"/>
                                          </p:val>
                                        </p:tav>
                                      </p:tavLst>
                                    </p:anim>
                                    <p:anim calcmode="lin" valueType="num">
                                      <p:cBhvr>
                                        <p:cTn id="93" dur="500" fill="hold"/>
                                        <p:tgtEl>
                                          <p:spTgt spid="9"/>
                                        </p:tgtEl>
                                        <p:attrNameLst>
                                          <p:attrName>ppt_y</p:attrName>
                                        </p:attrNameLst>
                                      </p:cBhvr>
                                      <p:tavLst>
                                        <p:tav tm="0">
                                          <p:val>
                                            <p:strVal val="#ppt_y-#ppt_h/2"/>
                                          </p:val>
                                        </p:tav>
                                        <p:tav tm="100000">
                                          <p:val>
                                            <p:strVal val="#ppt_y"/>
                                          </p:val>
                                        </p:tav>
                                      </p:tavLst>
                                    </p:anim>
                                    <p:anim calcmode="lin" valueType="num">
                                      <p:cBhvr>
                                        <p:cTn id="94" dur="500" fill="hold"/>
                                        <p:tgtEl>
                                          <p:spTgt spid="9"/>
                                        </p:tgtEl>
                                        <p:attrNameLst>
                                          <p:attrName>ppt_w</p:attrName>
                                        </p:attrNameLst>
                                      </p:cBhvr>
                                      <p:tavLst>
                                        <p:tav tm="0">
                                          <p:val>
                                            <p:strVal val="#ppt_w"/>
                                          </p:val>
                                        </p:tav>
                                        <p:tav tm="100000">
                                          <p:val>
                                            <p:strVal val="#ppt_w"/>
                                          </p:val>
                                        </p:tav>
                                      </p:tavLst>
                                    </p:anim>
                                    <p:anim calcmode="lin" valueType="num">
                                      <p:cBhvr>
                                        <p:cTn id="95"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8" presetClass="entr" presetSubtype="6" fill="hold" nodeType="click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strips(downRight)">
                                      <p:cBhvr>
                                        <p:cTn id="100" dur="500"/>
                                        <p:tgtEl>
                                          <p:spTgt spid="8"/>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3" presetClass="entr" presetSubtype="16" fill="hold" nodeType="clickEffect">
                                  <p:stCondLst>
                                    <p:cond delay="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500" fill="hold"/>
                                        <p:tgtEl>
                                          <p:spTgt spid="30"/>
                                        </p:tgtEl>
                                        <p:attrNameLst>
                                          <p:attrName>ppt_w</p:attrName>
                                        </p:attrNameLst>
                                      </p:cBhvr>
                                      <p:tavLst>
                                        <p:tav tm="0">
                                          <p:val>
                                            <p:fltVal val="0"/>
                                          </p:val>
                                        </p:tav>
                                        <p:tav tm="100000">
                                          <p:val>
                                            <p:strVal val="#ppt_w"/>
                                          </p:val>
                                        </p:tav>
                                      </p:tavLst>
                                    </p:anim>
                                    <p:anim calcmode="lin" valueType="num">
                                      <p:cBhvr>
                                        <p:cTn id="10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3" presetClass="entr" presetSubtype="16" fill="hold" grpId="0" nodeType="clickEffect">
                                  <p:stCondLst>
                                    <p:cond delay="0"/>
                                  </p:stCondLst>
                                  <p:childTnLst>
                                    <p:set>
                                      <p:cBhvr>
                                        <p:cTn id="110" dur="1" fill="hold">
                                          <p:stCondLst>
                                            <p:cond delay="0"/>
                                          </p:stCondLst>
                                        </p:cTn>
                                        <p:tgtEl>
                                          <p:spTgt spid="189589"/>
                                        </p:tgtEl>
                                        <p:attrNameLst>
                                          <p:attrName>style.visibility</p:attrName>
                                        </p:attrNameLst>
                                      </p:cBhvr>
                                      <p:to>
                                        <p:strVal val="visible"/>
                                      </p:to>
                                    </p:set>
                                    <p:anim calcmode="lin" valueType="num">
                                      <p:cBhvr>
                                        <p:cTn id="111" dur="500" fill="hold"/>
                                        <p:tgtEl>
                                          <p:spTgt spid="189589"/>
                                        </p:tgtEl>
                                        <p:attrNameLst>
                                          <p:attrName>ppt_w</p:attrName>
                                        </p:attrNameLst>
                                      </p:cBhvr>
                                      <p:tavLst>
                                        <p:tav tm="0">
                                          <p:val>
                                            <p:fltVal val="0"/>
                                          </p:val>
                                        </p:tav>
                                        <p:tav tm="100000">
                                          <p:val>
                                            <p:strVal val="#ppt_w"/>
                                          </p:val>
                                        </p:tav>
                                      </p:tavLst>
                                    </p:anim>
                                    <p:anim calcmode="lin" valueType="num">
                                      <p:cBhvr>
                                        <p:cTn id="112" dur="500" fill="hold"/>
                                        <p:tgtEl>
                                          <p:spTgt spid="189589"/>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7" presetClass="entr" presetSubtype="8" fill="hold" nodeType="clickEffect">
                                  <p:stCondLst>
                                    <p:cond delay="0"/>
                                  </p:stCondLst>
                                  <p:childTnLst>
                                    <p:set>
                                      <p:cBhvr>
                                        <p:cTn id="116" dur="1" fill="hold">
                                          <p:stCondLst>
                                            <p:cond delay="0"/>
                                          </p:stCondLst>
                                        </p:cTn>
                                        <p:tgtEl>
                                          <p:spTgt spid="189441"/>
                                        </p:tgtEl>
                                        <p:attrNameLst>
                                          <p:attrName>style.visibility</p:attrName>
                                        </p:attrNameLst>
                                      </p:cBhvr>
                                      <p:to>
                                        <p:strVal val="visible"/>
                                      </p:to>
                                    </p:set>
                                    <p:anim calcmode="lin" valueType="num">
                                      <p:cBhvr>
                                        <p:cTn id="117" dur="500" fill="hold"/>
                                        <p:tgtEl>
                                          <p:spTgt spid="189441"/>
                                        </p:tgtEl>
                                        <p:attrNameLst>
                                          <p:attrName>ppt_x</p:attrName>
                                        </p:attrNameLst>
                                      </p:cBhvr>
                                      <p:tavLst>
                                        <p:tav tm="0">
                                          <p:val>
                                            <p:strVal val="#ppt_x-#ppt_w/2"/>
                                          </p:val>
                                        </p:tav>
                                        <p:tav tm="100000">
                                          <p:val>
                                            <p:strVal val="#ppt_x"/>
                                          </p:val>
                                        </p:tav>
                                      </p:tavLst>
                                    </p:anim>
                                    <p:anim calcmode="lin" valueType="num">
                                      <p:cBhvr>
                                        <p:cTn id="118" dur="500" fill="hold"/>
                                        <p:tgtEl>
                                          <p:spTgt spid="189441"/>
                                        </p:tgtEl>
                                        <p:attrNameLst>
                                          <p:attrName>ppt_y</p:attrName>
                                        </p:attrNameLst>
                                      </p:cBhvr>
                                      <p:tavLst>
                                        <p:tav tm="0">
                                          <p:val>
                                            <p:strVal val="#ppt_y"/>
                                          </p:val>
                                        </p:tav>
                                        <p:tav tm="100000">
                                          <p:val>
                                            <p:strVal val="#ppt_y"/>
                                          </p:val>
                                        </p:tav>
                                      </p:tavLst>
                                    </p:anim>
                                    <p:anim calcmode="lin" valueType="num">
                                      <p:cBhvr>
                                        <p:cTn id="119" dur="500" fill="hold"/>
                                        <p:tgtEl>
                                          <p:spTgt spid="189441"/>
                                        </p:tgtEl>
                                        <p:attrNameLst>
                                          <p:attrName>ppt_w</p:attrName>
                                        </p:attrNameLst>
                                      </p:cBhvr>
                                      <p:tavLst>
                                        <p:tav tm="0">
                                          <p:val>
                                            <p:fltVal val="0"/>
                                          </p:val>
                                        </p:tav>
                                        <p:tav tm="100000">
                                          <p:val>
                                            <p:strVal val="#ppt_w"/>
                                          </p:val>
                                        </p:tav>
                                      </p:tavLst>
                                    </p:anim>
                                    <p:anim calcmode="lin" valueType="num">
                                      <p:cBhvr>
                                        <p:cTn id="120" dur="500" fill="hold"/>
                                        <p:tgtEl>
                                          <p:spTgt spid="189441"/>
                                        </p:tgtEl>
                                        <p:attrNameLst>
                                          <p:attrName>ppt_h</p:attrName>
                                        </p:attrNameLst>
                                      </p:cBhvr>
                                      <p:tavLst>
                                        <p:tav tm="0">
                                          <p:val>
                                            <p:strVal val="#ppt_h"/>
                                          </p:val>
                                        </p:tav>
                                        <p:tav tm="100000">
                                          <p:val>
                                            <p:strVal val="#ppt_h"/>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1" fill="hold" grpId="0" nodeType="clickEffect">
                                  <p:stCondLst>
                                    <p:cond delay="0"/>
                                  </p:stCondLst>
                                  <p:childTnLst>
                                    <p:set>
                                      <p:cBhvr>
                                        <p:cTn id="124" dur="1" fill="hold">
                                          <p:stCondLst>
                                            <p:cond delay="0"/>
                                          </p:stCondLst>
                                        </p:cTn>
                                        <p:tgtEl>
                                          <p:spTgt spid="189585"/>
                                        </p:tgtEl>
                                        <p:attrNameLst>
                                          <p:attrName>style.visibility</p:attrName>
                                        </p:attrNameLst>
                                      </p:cBhvr>
                                      <p:to>
                                        <p:strVal val="visible"/>
                                      </p:to>
                                    </p:set>
                                    <p:anim calcmode="lin" valueType="num">
                                      <p:cBhvr additive="base">
                                        <p:cTn id="125" dur="500" fill="hold"/>
                                        <p:tgtEl>
                                          <p:spTgt spid="189585"/>
                                        </p:tgtEl>
                                        <p:attrNameLst>
                                          <p:attrName>ppt_x</p:attrName>
                                        </p:attrNameLst>
                                      </p:cBhvr>
                                      <p:tavLst>
                                        <p:tav tm="0">
                                          <p:val>
                                            <p:strVal val="#ppt_x"/>
                                          </p:val>
                                        </p:tav>
                                        <p:tav tm="100000">
                                          <p:val>
                                            <p:strVal val="#ppt_x"/>
                                          </p:val>
                                        </p:tav>
                                      </p:tavLst>
                                    </p:anim>
                                    <p:anim calcmode="lin" valueType="num">
                                      <p:cBhvr additive="base">
                                        <p:cTn id="126" dur="500" fill="hold"/>
                                        <p:tgtEl>
                                          <p:spTgt spid="189585"/>
                                        </p:tgtEl>
                                        <p:attrNameLst>
                                          <p:attrName>ppt_y</p:attrName>
                                        </p:attrNameLst>
                                      </p:cBhvr>
                                      <p:tavLst>
                                        <p:tav tm="0">
                                          <p:val>
                                            <p:strVal val="0-#ppt_h/2"/>
                                          </p:val>
                                        </p:tav>
                                        <p:tav tm="100000">
                                          <p:val>
                                            <p:strVal val="#ppt_y"/>
                                          </p:val>
                                        </p:tav>
                                      </p:tavLst>
                                    </p:anim>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7" presetClass="entr" presetSubtype="8" fill="hold" grpId="0" nodeType="clickEffect">
                                  <p:stCondLst>
                                    <p:cond delay="0"/>
                                  </p:stCondLst>
                                  <p:childTnLst>
                                    <p:set>
                                      <p:cBhvr>
                                        <p:cTn id="130" dur="1" fill="hold">
                                          <p:stCondLst>
                                            <p:cond delay="0"/>
                                          </p:stCondLst>
                                        </p:cTn>
                                        <p:tgtEl>
                                          <p:spTgt spid="189493"/>
                                        </p:tgtEl>
                                        <p:attrNameLst>
                                          <p:attrName>style.visibility</p:attrName>
                                        </p:attrNameLst>
                                      </p:cBhvr>
                                      <p:to>
                                        <p:strVal val="visible"/>
                                      </p:to>
                                    </p:set>
                                    <p:anim calcmode="lin" valueType="num">
                                      <p:cBhvr>
                                        <p:cTn id="131" dur="500" fill="hold"/>
                                        <p:tgtEl>
                                          <p:spTgt spid="189493"/>
                                        </p:tgtEl>
                                        <p:attrNameLst>
                                          <p:attrName>ppt_x</p:attrName>
                                        </p:attrNameLst>
                                      </p:cBhvr>
                                      <p:tavLst>
                                        <p:tav tm="0">
                                          <p:val>
                                            <p:strVal val="#ppt_x-#ppt_w/2"/>
                                          </p:val>
                                        </p:tav>
                                        <p:tav tm="100000">
                                          <p:val>
                                            <p:strVal val="#ppt_x"/>
                                          </p:val>
                                        </p:tav>
                                      </p:tavLst>
                                    </p:anim>
                                    <p:anim calcmode="lin" valueType="num">
                                      <p:cBhvr>
                                        <p:cTn id="132" dur="500" fill="hold"/>
                                        <p:tgtEl>
                                          <p:spTgt spid="189493"/>
                                        </p:tgtEl>
                                        <p:attrNameLst>
                                          <p:attrName>ppt_y</p:attrName>
                                        </p:attrNameLst>
                                      </p:cBhvr>
                                      <p:tavLst>
                                        <p:tav tm="0">
                                          <p:val>
                                            <p:strVal val="#ppt_y"/>
                                          </p:val>
                                        </p:tav>
                                        <p:tav tm="100000">
                                          <p:val>
                                            <p:strVal val="#ppt_y"/>
                                          </p:val>
                                        </p:tav>
                                      </p:tavLst>
                                    </p:anim>
                                    <p:anim calcmode="lin" valueType="num">
                                      <p:cBhvr>
                                        <p:cTn id="133" dur="500" fill="hold"/>
                                        <p:tgtEl>
                                          <p:spTgt spid="189493"/>
                                        </p:tgtEl>
                                        <p:attrNameLst>
                                          <p:attrName>ppt_w</p:attrName>
                                        </p:attrNameLst>
                                      </p:cBhvr>
                                      <p:tavLst>
                                        <p:tav tm="0">
                                          <p:val>
                                            <p:fltVal val="0"/>
                                          </p:val>
                                        </p:tav>
                                        <p:tav tm="100000">
                                          <p:val>
                                            <p:strVal val="#ppt_w"/>
                                          </p:val>
                                        </p:tav>
                                      </p:tavLst>
                                    </p:anim>
                                    <p:anim calcmode="lin" valueType="num">
                                      <p:cBhvr>
                                        <p:cTn id="134" dur="500" fill="hold"/>
                                        <p:tgtEl>
                                          <p:spTgt spid="189493"/>
                                        </p:tgtEl>
                                        <p:attrNameLst>
                                          <p:attrName>ppt_h</p:attrName>
                                        </p:attrNameLst>
                                      </p:cBhvr>
                                      <p:tavLst>
                                        <p:tav tm="0">
                                          <p:val>
                                            <p:strVal val="#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1" fill="hold" nodeType="clickEffect">
                                  <p:stCondLst>
                                    <p:cond delay="0"/>
                                  </p:stCondLst>
                                  <p:childTnLst>
                                    <p:set>
                                      <p:cBhvr>
                                        <p:cTn id="138" dur="1" fill="hold">
                                          <p:stCondLst>
                                            <p:cond delay="0"/>
                                          </p:stCondLst>
                                        </p:cTn>
                                        <p:tgtEl>
                                          <p:spTgt spid="19"/>
                                        </p:tgtEl>
                                        <p:attrNameLst>
                                          <p:attrName>style.visibility</p:attrName>
                                        </p:attrNameLst>
                                      </p:cBhvr>
                                      <p:to>
                                        <p:strVal val="visible"/>
                                      </p:to>
                                    </p:set>
                                    <p:anim calcmode="lin" valueType="num">
                                      <p:cBhvr>
                                        <p:cTn id="139" dur="500" fill="hold"/>
                                        <p:tgtEl>
                                          <p:spTgt spid="19"/>
                                        </p:tgtEl>
                                        <p:attrNameLst>
                                          <p:attrName>ppt_x</p:attrName>
                                        </p:attrNameLst>
                                      </p:cBhvr>
                                      <p:tavLst>
                                        <p:tav tm="0">
                                          <p:val>
                                            <p:strVal val="#ppt_x"/>
                                          </p:val>
                                        </p:tav>
                                        <p:tav tm="100000">
                                          <p:val>
                                            <p:strVal val="#ppt_x"/>
                                          </p:val>
                                        </p:tav>
                                      </p:tavLst>
                                    </p:anim>
                                    <p:anim calcmode="lin" valueType="num">
                                      <p:cBhvr>
                                        <p:cTn id="140" dur="500" fill="hold"/>
                                        <p:tgtEl>
                                          <p:spTgt spid="19"/>
                                        </p:tgtEl>
                                        <p:attrNameLst>
                                          <p:attrName>ppt_y</p:attrName>
                                        </p:attrNameLst>
                                      </p:cBhvr>
                                      <p:tavLst>
                                        <p:tav tm="0">
                                          <p:val>
                                            <p:strVal val="#ppt_y-#ppt_h/2"/>
                                          </p:val>
                                        </p:tav>
                                        <p:tav tm="100000">
                                          <p:val>
                                            <p:strVal val="#ppt_y"/>
                                          </p:val>
                                        </p:tav>
                                      </p:tavLst>
                                    </p:anim>
                                    <p:anim calcmode="lin" valueType="num">
                                      <p:cBhvr>
                                        <p:cTn id="141" dur="500" fill="hold"/>
                                        <p:tgtEl>
                                          <p:spTgt spid="19"/>
                                        </p:tgtEl>
                                        <p:attrNameLst>
                                          <p:attrName>ppt_w</p:attrName>
                                        </p:attrNameLst>
                                      </p:cBhvr>
                                      <p:tavLst>
                                        <p:tav tm="0">
                                          <p:val>
                                            <p:strVal val="#ppt_w"/>
                                          </p:val>
                                        </p:tav>
                                        <p:tav tm="100000">
                                          <p:val>
                                            <p:strVal val="#ppt_w"/>
                                          </p:val>
                                        </p:tav>
                                      </p:tavLst>
                                    </p:anim>
                                    <p:anim calcmode="lin" valueType="num">
                                      <p:cBhvr>
                                        <p:cTn id="142"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8" presetClass="entr" presetSubtype="6" fill="hold" nodeType="clickEffect">
                                  <p:stCondLst>
                                    <p:cond delay="0"/>
                                  </p:stCondLst>
                                  <p:childTnLst>
                                    <p:set>
                                      <p:cBhvr>
                                        <p:cTn id="146" dur="1" fill="hold">
                                          <p:stCondLst>
                                            <p:cond delay="0"/>
                                          </p:stCondLst>
                                        </p:cTn>
                                        <p:tgtEl>
                                          <p:spTgt spid="17"/>
                                        </p:tgtEl>
                                        <p:attrNameLst>
                                          <p:attrName>style.visibility</p:attrName>
                                        </p:attrNameLst>
                                      </p:cBhvr>
                                      <p:to>
                                        <p:strVal val="visible"/>
                                      </p:to>
                                    </p:set>
                                    <p:animEffect transition="in" filter="strips(downRight)">
                                      <p:cBhvr>
                                        <p:cTn id="147" dur="500"/>
                                        <p:tgtEl>
                                          <p:spTgt spid="17"/>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7" presetClass="entr" presetSubtype="10" fill="hold" nodeType="clickEffect">
                                  <p:stCondLst>
                                    <p:cond delay="0"/>
                                  </p:stCondLst>
                                  <p:childTnLst>
                                    <p:set>
                                      <p:cBhvr>
                                        <p:cTn id="151" dur="1" fill="hold">
                                          <p:stCondLst>
                                            <p:cond delay="0"/>
                                          </p:stCondLst>
                                        </p:cTn>
                                        <p:tgtEl>
                                          <p:spTgt spid="28"/>
                                        </p:tgtEl>
                                        <p:attrNameLst>
                                          <p:attrName>style.visibility</p:attrName>
                                        </p:attrNameLst>
                                      </p:cBhvr>
                                      <p:to>
                                        <p:strVal val="visible"/>
                                      </p:to>
                                    </p:set>
                                    <p:anim calcmode="lin" valueType="num">
                                      <p:cBhvr>
                                        <p:cTn id="152" dur="500" fill="hold"/>
                                        <p:tgtEl>
                                          <p:spTgt spid="28"/>
                                        </p:tgtEl>
                                        <p:attrNameLst>
                                          <p:attrName>ppt_w</p:attrName>
                                        </p:attrNameLst>
                                      </p:cBhvr>
                                      <p:tavLst>
                                        <p:tav tm="0">
                                          <p:val>
                                            <p:fltVal val="0"/>
                                          </p:val>
                                        </p:tav>
                                        <p:tav tm="100000">
                                          <p:val>
                                            <p:strVal val="#ppt_w"/>
                                          </p:val>
                                        </p:tav>
                                      </p:tavLst>
                                    </p:anim>
                                    <p:anim calcmode="lin" valueType="num">
                                      <p:cBhvr>
                                        <p:cTn id="153"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189517"/>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189537"/>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 presetClass="entr" presetSubtype="1" fill="hold" grpId="0" nodeType="clickEffect">
                                  <p:stCondLst>
                                    <p:cond delay="0"/>
                                  </p:stCondLst>
                                  <p:childTnLst>
                                    <p:set>
                                      <p:cBhvr>
                                        <p:cTn id="165" dur="1" fill="hold">
                                          <p:stCondLst>
                                            <p:cond delay="0"/>
                                          </p:stCondLst>
                                        </p:cTn>
                                        <p:tgtEl>
                                          <p:spTgt spid="189535"/>
                                        </p:tgtEl>
                                        <p:attrNameLst>
                                          <p:attrName>style.visibility</p:attrName>
                                        </p:attrNameLst>
                                      </p:cBhvr>
                                      <p:to>
                                        <p:strVal val="visible"/>
                                      </p:to>
                                    </p:set>
                                    <p:anim calcmode="lin" valueType="num">
                                      <p:cBhvr additive="base">
                                        <p:cTn id="166" dur="500" fill="hold"/>
                                        <p:tgtEl>
                                          <p:spTgt spid="189535"/>
                                        </p:tgtEl>
                                        <p:attrNameLst>
                                          <p:attrName>ppt_x</p:attrName>
                                        </p:attrNameLst>
                                      </p:cBhvr>
                                      <p:tavLst>
                                        <p:tav tm="0">
                                          <p:val>
                                            <p:strVal val="#ppt_x"/>
                                          </p:val>
                                        </p:tav>
                                        <p:tav tm="100000">
                                          <p:val>
                                            <p:strVal val="#ppt_x"/>
                                          </p:val>
                                        </p:tav>
                                      </p:tavLst>
                                    </p:anim>
                                    <p:anim calcmode="lin" valueType="num">
                                      <p:cBhvr additive="base">
                                        <p:cTn id="167" dur="500" fill="hold"/>
                                        <p:tgtEl>
                                          <p:spTgt spid="189535"/>
                                        </p:tgtEl>
                                        <p:attrNameLst>
                                          <p:attrName>ppt_y</p:attrName>
                                        </p:attrNameLst>
                                      </p:cBhvr>
                                      <p:tavLst>
                                        <p:tav tm="0">
                                          <p:val>
                                            <p:strVal val="0-#ppt_h/2"/>
                                          </p:val>
                                        </p:tav>
                                        <p:tav tm="100000">
                                          <p:val>
                                            <p:strVal val="#ppt_y"/>
                                          </p:val>
                                        </p:tav>
                                      </p:tavLst>
                                    </p:anim>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7" presetClass="entr" presetSubtype="1" fill="hold" nodeType="clickEffect">
                                  <p:stCondLst>
                                    <p:cond delay="0"/>
                                  </p:stCondLst>
                                  <p:childTnLst>
                                    <p:set>
                                      <p:cBhvr>
                                        <p:cTn id="171" dur="1" fill="hold">
                                          <p:stCondLst>
                                            <p:cond delay="0"/>
                                          </p:stCondLst>
                                        </p:cTn>
                                        <p:tgtEl>
                                          <p:spTgt spid="20"/>
                                        </p:tgtEl>
                                        <p:attrNameLst>
                                          <p:attrName>style.visibility</p:attrName>
                                        </p:attrNameLst>
                                      </p:cBhvr>
                                      <p:to>
                                        <p:strVal val="visible"/>
                                      </p:to>
                                    </p:set>
                                    <p:anim calcmode="lin" valueType="num">
                                      <p:cBhvr>
                                        <p:cTn id="172" dur="500" fill="hold"/>
                                        <p:tgtEl>
                                          <p:spTgt spid="20"/>
                                        </p:tgtEl>
                                        <p:attrNameLst>
                                          <p:attrName>ppt_x</p:attrName>
                                        </p:attrNameLst>
                                      </p:cBhvr>
                                      <p:tavLst>
                                        <p:tav tm="0">
                                          <p:val>
                                            <p:strVal val="#ppt_x"/>
                                          </p:val>
                                        </p:tav>
                                        <p:tav tm="100000">
                                          <p:val>
                                            <p:strVal val="#ppt_x"/>
                                          </p:val>
                                        </p:tav>
                                      </p:tavLst>
                                    </p:anim>
                                    <p:anim calcmode="lin" valueType="num">
                                      <p:cBhvr>
                                        <p:cTn id="173" dur="500" fill="hold"/>
                                        <p:tgtEl>
                                          <p:spTgt spid="20"/>
                                        </p:tgtEl>
                                        <p:attrNameLst>
                                          <p:attrName>ppt_y</p:attrName>
                                        </p:attrNameLst>
                                      </p:cBhvr>
                                      <p:tavLst>
                                        <p:tav tm="0">
                                          <p:val>
                                            <p:strVal val="#ppt_y-#ppt_h/2"/>
                                          </p:val>
                                        </p:tav>
                                        <p:tav tm="100000">
                                          <p:val>
                                            <p:strVal val="#ppt_y"/>
                                          </p:val>
                                        </p:tav>
                                      </p:tavLst>
                                    </p:anim>
                                    <p:anim calcmode="lin" valueType="num">
                                      <p:cBhvr>
                                        <p:cTn id="174" dur="500" fill="hold"/>
                                        <p:tgtEl>
                                          <p:spTgt spid="20"/>
                                        </p:tgtEl>
                                        <p:attrNameLst>
                                          <p:attrName>ppt_w</p:attrName>
                                        </p:attrNameLst>
                                      </p:cBhvr>
                                      <p:tavLst>
                                        <p:tav tm="0">
                                          <p:val>
                                            <p:strVal val="#ppt_w"/>
                                          </p:val>
                                        </p:tav>
                                        <p:tav tm="100000">
                                          <p:val>
                                            <p:strVal val="#ppt_w"/>
                                          </p:val>
                                        </p:tav>
                                      </p:tavLst>
                                    </p:anim>
                                    <p:anim calcmode="lin" valueType="num">
                                      <p:cBhvr>
                                        <p:cTn id="175"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grpId="0" nodeType="clickEffect">
                                  <p:stCondLst>
                                    <p:cond delay="0"/>
                                  </p:stCondLst>
                                  <p:childTnLst>
                                    <p:set>
                                      <p:cBhvr>
                                        <p:cTn id="179" dur="1" fill="hold">
                                          <p:stCondLst>
                                            <p:cond delay="499"/>
                                          </p:stCondLst>
                                        </p:cTn>
                                        <p:tgtEl>
                                          <p:spTgt spid="189539"/>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7" presetClass="entr" presetSubtype="10" fill="hold" nodeType="clickEffect">
                                  <p:stCondLst>
                                    <p:cond delay="0"/>
                                  </p:stCondLst>
                                  <p:childTnLst>
                                    <p:set>
                                      <p:cBhvr>
                                        <p:cTn id="183" dur="1" fill="hold">
                                          <p:stCondLst>
                                            <p:cond delay="0"/>
                                          </p:stCondLst>
                                        </p:cTn>
                                        <p:tgtEl>
                                          <p:spTgt spid="26"/>
                                        </p:tgtEl>
                                        <p:attrNameLst>
                                          <p:attrName>style.visibility</p:attrName>
                                        </p:attrNameLst>
                                      </p:cBhvr>
                                      <p:to>
                                        <p:strVal val="visible"/>
                                      </p:to>
                                    </p:set>
                                    <p:anim calcmode="lin" valueType="num">
                                      <p:cBhvr>
                                        <p:cTn id="184" dur="500" fill="hold"/>
                                        <p:tgtEl>
                                          <p:spTgt spid="26"/>
                                        </p:tgtEl>
                                        <p:attrNameLst>
                                          <p:attrName>ppt_w</p:attrName>
                                        </p:attrNameLst>
                                      </p:cBhvr>
                                      <p:tavLst>
                                        <p:tav tm="0">
                                          <p:val>
                                            <p:fltVal val="0"/>
                                          </p:val>
                                        </p:tav>
                                        <p:tav tm="100000">
                                          <p:val>
                                            <p:strVal val="#ppt_w"/>
                                          </p:val>
                                        </p:tav>
                                      </p:tavLst>
                                    </p:anim>
                                    <p:anim calcmode="lin" valueType="num">
                                      <p:cBhvr>
                                        <p:cTn id="185"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7" presetClass="entr" presetSubtype="10" fill="hold" nodeType="clickEffect">
                                  <p:stCondLst>
                                    <p:cond delay="0"/>
                                  </p:stCondLst>
                                  <p:childTnLst>
                                    <p:set>
                                      <p:cBhvr>
                                        <p:cTn id="189" dur="1" fill="hold">
                                          <p:stCondLst>
                                            <p:cond delay="0"/>
                                          </p:stCondLst>
                                        </p:cTn>
                                        <p:tgtEl>
                                          <p:spTgt spid="18"/>
                                        </p:tgtEl>
                                        <p:attrNameLst>
                                          <p:attrName>style.visibility</p:attrName>
                                        </p:attrNameLst>
                                      </p:cBhvr>
                                      <p:to>
                                        <p:strVal val="visible"/>
                                      </p:to>
                                    </p:set>
                                    <p:anim calcmode="lin" valueType="num">
                                      <p:cBhvr>
                                        <p:cTn id="190" dur="500" fill="hold"/>
                                        <p:tgtEl>
                                          <p:spTgt spid="18"/>
                                        </p:tgtEl>
                                        <p:attrNameLst>
                                          <p:attrName>ppt_w</p:attrName>
                                        </p:attrNameLst>
                                      </p:cBhvr>
                                      <p:tavLst>
                                        <p:tav tm="0">
                                          <p:val>
                                            <p:fltVal val="0"/>
                                          </p:val>
                                        </p:tav>
                                        <p:tav tm="100000">
                                          <p:val>
                                            <p:strVal val="#ppt_w"/>
                                          </p:val>
                                        </p:tav>
                                      </p:tavLst>
                                    </p:anim>
                                    <p:anim calcmode="lin" valueType="num">
                                      <p:cBhvr>
                                        <p:cTn id="191"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92" fill="hold" nodeType="clickPar">
                      <p:stCondLst>
                        <p:cond delay="indefinite"/>
                      </p:stCondLst>
                      <p:childTnLst>
                        <p:par>
                          <p:cTn id="193" fill="hold" nodeType="withGroup">
                            <p:stCondLst>
                              <p:cond delay="0"/>
                            </p:stCondLst>
                            <p:childTnLst>
                              <p:par>
                                <p:cTn id="194" presetID="18" presetClass="entr" presetSubtype="9" fill="hold" grpId="0" nodeType="clickEffect">
                                  <p:stCondLst>
                                    <p:cond delay="0"/>
                                  </p:stCondLst>
                                  <p:childTnLst>
                                    <p:set>
                                      <p:cBhvr>
                                        <p:cTn id="195" dur="1" fill="hold">
                                          <p:stCondLst>
                                            <p:cond delay="0"/>
                                          </p:stCondLst>
                                        </p:cTn>
                                        <p:tgtEl>
                                          <p:spTgt spid="189536"/>
                                        </p:tgtEl>
                                        <p:attrNameLst>
                                          <p:attrName>style.visibility</p:attrName>
                                        </p:attrNameLst>
                                      </p:cBhvr>
                                      <p:to>
                                        <p:strVal val="visible"/>
                                      </p:to>
                                    </p:set>
                                    <p:animEffect transition="in" filter="strips(upLeft)">
                                      <p:cBhvr>
                                        <p:cTn id="196" dur="500"/>
                                        <p:tgtEl>
                                          <p:spTgt spid="189536"/>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8" presetClass="entr" presetSubtype="9" fill="hold" nodeType="clickEffect">
                                  <p:stCondLst>
                                    <p:cond delay="0"/>
                                  </p:stCondLst>
                                  <p:childTnLst>
                                    <p:set>
                                      <p:cBhvr>
                                        <p:cTn id="200" dur="1" fill="hold">
                                          <p:stCondLst>
                                            <p:cond delay="0"/>
                                          </p:stCondLst>
                                        </p:cTn>
                                        <p:tgtEl>
                                          <p:spTgt spid="22"/>
                                        </p:tgtEl>
                                        <p:attrNameLst>
                                          <p:attrName>style.visibility</p:attrName>
                                        </p:attrNameLst>
                                      </p:cBhvr>
                                      <p:to>
                                        <p:strVal val="visible"/>
                                      </p:to>
                                    </p:set>
                                    <p:animEffect transition="in" filter="strips(upLeft)">
                                      <p:cBhvr>
                                        <p:cTn id="201" dur="500"/>
                                        <p:tgtEl>
                                          <p:spTgt spid="22"/>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nodeType="clickEffect">
                                  <p:stCondLst>
                                    <p:cond delay="0"/>
                                  </p:stCondLst>
                                  <p:childTnLst>
                                    <p:set>
                                      <p:cBhvr>
                                        <p:cTn id="205" dur="1" fill="hold">
                                          <p:stCondLst>
                                            <p:cond delay="499"/>
                                          </p:stCondLst>
                                        </p:cTn>
                                        <p:tgtEl>
                                          <p:spTgt spid="27"/>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ntr" presetSubtype="8" fill="hold" grpId="0" nodeType="clickEffect">
                                  <p:stCondLst>
                                    <p:cond delay="0"/>
                                  </p:stCondLst>
                                  <p:childTnLst>
                                    <p:set>
                                      <p:cBhvr>
                                        <p:cTn id="209" dur="1" fill="hold">
                                          <p:stCondLst>
                                            <p:cond delay="0"/>
                                          </p:stCondLst>
                                        </p:cTn>
                                        <p:tgtEl>
                                          <p:spTgt spid="189538"/>
                                        </p:tgtEl>
                                        <p:attrNameLst>
                                          <p:attrName>style.visibility</p:attrName>
                                        </p:attrNameLst>
                                      </p:cBhvr>
                                      <p:to>
                                        <p:strVal val="visible"/>
                                      </p:to>
                                    </p:set>
                                    <p:anim calcmode="lin" valueType="num">
                                      <p:cBhvr additive="base">
                                        <p:cTn id="210" dur="500" fill="hold"/>
                                        <p:tgtEl>
                                          <p:spTgt spid="189538"/>
                                        </p:tgtEl>
                                        <p:attrNameLst>
                                          <p:attrName>ppt_x</p:attrName>
                                        </p:attrNameLst>
                                      </p:cBhvr>
                                      <p:tavLst>
                                        <p:tav tm="0">
                                          <p:val>
                                            <p:strVal val="0-#ppt_w/2"/>
                                          </p:val>
                                        </p:tav>
                                        <p:tav tm="100000">
                                          <p:val>
                                            <p:strVal val="#ppt_x"/>
                                          </p:val>
                                        </p:tav>
                                      </p:tavLst>
                                    </p:anim>
                                    <p:anim calcmode="lin" valueType="num">
                                      <p:cBhvr additive="base">
                                        <p:cTn id="211" dur="500" fill="hold"/>
                                        <p:tgtEl>
                                          <p:spTgt spid="189538"/>
                                        </p:tgtEl>
                                        <p:attrNameLst>
                                          <p:attrName>ppt_y</p:attrName>
                                        </p:attrNameLst>
                                      </p:cBhvr>
                                      <p:tavLst>
                                        <p:tav tm="0">
                                          <p:val>
                                            <p:strVal val="#ppt_y"/>
                                          </p:val>
                                        </p:tav>
                                        <p:tav tm="100000">
                                          <p:val>
                                            <p:strVal val="#ppt_y"/>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8" presetClass="entr" presetSubtype="6" fill="hold" nodeType="clickEffect">
                                  <p:stCondLst>
                                    <p:cond delay="0"/>
                                  </p:stCondLst>
                                  <p:childTnLst>
                                    <p:set>
                                      <p:cBhvr>
                                        <p:cTn id="215" dur="1" fill="hold">
                                          <p:stCondLst>
                                            <p:cond delay="0"/>
                                          </p:stCondLst>
                                        </p:cTn>
                                        <p:tgtEl>
                                          <p:spTgt spid="24"/>
                                        </p:tgtEl>
                                        <p:attrNameLst>
                                          <p:attrName>style.visibility</p:attrName>
                                        </p:attrNameLst>
                                      </p:cBhvr>
                                      <p:to>
                                        <p:strVal val="visible"/>
                                      </p:to>
                                    </p:set>
                                    <p:animEffect transition="in" filter="strips(downRight)">
                                      <p:cBhvr>
                                        <p:cTn id="216" dur="500"/>
                                        <p:tgtEl>
                                          <p:spTgt spid="24"/>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3" presetClass="entr" presetSubtype="16" fill="hold" nodeType="clickEffect">
                                  <p:stCondLst>
                                    <p:cond delay="0"/>
                                  </p:stCondLst>
                                  <p:childTnLst>
                                    <p:set>
                                      <p:cBhvr>
                                        <p:cTn id="220" dur="1" fill="hold">
                                          <p:stCondLst>
                                            <p:cond delay="0"/>
                                          </p:stCondLst>
                                        </p:cTn>
                                        <p:tgtEl>
                                          <p:spTgt spid="31"/>
                                        </p:tgtEl>
                                        <p:attrNameLst>
                                          <p:attrName>style.visibility</p:attrName>
                                        </p:attrNameLst>
                                      </p:cBhvr>
                                      <p:to>
                                        <p:strVal val="visible"/>
                                      </p:to>
                                    </p:set>
                                    <p:anim calcmode="lin" valueType="num">
                                      <p:cBhvr>
                                        <p:cTn id="221" dur="500" fill="hold"/>
                                        <p:tgtEl>
                                          <p:spTgt spid="31"/>
                                        </p:tgtEl>
                                        <p:attrNameLst>
                                          <p:attrName>ppt_w</p:attrName>
                                        </p:attrNameLst>
                                      </p:cBhvr>
                                      <p:tavLst>
                                        <p:tav tm="0">
                                          <p:val>
                                            <p:fltVal val="0"/>
                                          </p:val>
                                        </p:tav>
                                        <p:tav tm="100000">
                                          <p:val>
                                            <p:strVal val="#ppt_w"/>
                                          </p:val>
                                        </p:tav>
                                      </p:tavLst>
                                    </p:anim>
                                    <p:anim calcmode="lin" valueType="num">
                                      <p:cBhvr>
                                        <p:cTn id="222"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7" presetClass="entr" presetSubtype="8" fill="hold" nodeType="clickEffect">
                                  <p:stCondLst>
                                    <p:cond delay="0"/>
                                  </p:stCondLst>
                                  <p:childTnLst>
                                    <p:set>
                                      <p:cBhvr>
                                        <p:cTn id="226" dur="1" fill="hold">
                                          <p:stCondLst>
                                            <p:cond delay="0"/>
                                          </p:stCondLst>
                                        </p:cTn>
                                        <p:tgtEl>
                                          <p:spTgt spid="189440"/>
                                        </p:tgtEl>
                                        <p:attrNameLst>
                                          <p:attrName>style.visibility</p:attrName>
                                        </p:attrNameLst>
                                      </p:cBhvr>
                                      <p:to>
                                        <p:strVal val="visible"/>
                                      </p:to>
                                    </p:set>
                                    <p:anim calcmode="lin" valueType="num">
                                      <p:cBhvr>
                                        <p:cTn id="227" dur="500" fill="hold"/>
                                        <p:tgtEl>
                                          <p:spTgt spid="189440"/>
                                        </p:tgtEl>
                                        <p:attrNameLst>
                                          <p:attrName>ppt_x</p:attrName>
                                        </p:attrNameLst>
                                      </p:cBhvr>
                                      <p:tavLst>
                                        <p:tav tm="0">
                                          <p:val>
                                            <p:strVal val="#ppt_x-#ppt_w/2"/>
                                          </p:val>
                                        </p:tav>
                                        <p:tav tm="100000">
                                          <p:val>
                                            <p:strVal val="#ppt_x"/>
                                          </p:val>
                                        </p:tav>
                                      </p:tavLst>
                                    </p:anim>
                                    <p:anim calcmode="lin" valueType="num">
                                      <p:cBhvr>
                                        <p:cTn id="228" dur="500" fill="hold"/>
                                        <p:tgtEl>
                                          <p:spTgt spid="189440"/>
                                        </p:tgtEl>
                                        <p:attrNameLst>
                                          <p:attrName>ppt_y</p:attrName>
                                        </p:attrNameLst>
                                      </p:cBhvr>
                                      <p:tavLst>
                                        <p:tav tm="0">
                                          <p:val>
                                            <p:strVal val="#ppt_y"/>
                                          </p:val>
                                        </p:tav>
                                        <p:tav tm="100000">
                                          <p:val>
                                            <p:strVal val="#ppt_y"/>
                                          </p:val>
                                        </p:tav>
                                      </p:tavLst>
                                    </p:anim>
                                    <p:anim calcmode="lin" valueType="num">
                                      <p:cBhvr>
                                        <p:cTn id="229" dur="500" fill="hold"/>
                                        <p:tgtEl>
                                          <p:spTgt spid="189440"/>
                                        </p:tgtEl>
                                        <p:attrNameLst>
                                          <p:attrName>ppt_w</p:attrName>
                                        </p:attrNameLst>
                                      </p:cBhvr>
                                      <p:tavLst>
                                        <p:tav tm="0">
                                          <p:val>
                                            <p:fltVal val="0"/>
                                          </p:val>
                                        </p:tav>
                                        <p:tav tm="100000">
                                          <p:val>
                                            <p:strVal val="#ppt_w"/>
                                          </p:val>
                                        </p:tav>
                                      </p:tavLst>
                                    </p:anim>
                                    <p:anim calcmode="lin" valueType="num">
                                      <p:cBhvr>
                                        <p:cTn id="230" dur="500" fill="hold"/>
                                        <p:tgtEl>
                                          <p:spTgt spid="1894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utoUpdateAnimBg="0"/>
      <p:bldP spid="189453" grpId="0" animBg="1"/>
      <p:bldP spid="189459" grpId="0" animBg="1"/>
      <p:bldP spid="189480" grpId="0" animBg="1"/>
      <p:bldP spid="189493" grpId="0" autoUpdateAnimBg="0"/>
      <p:bldP spid="189517" grpId="0" animBg="1"/>
      <p:bldP spid="189535" grpId="0" animBg="1"/>
      <p:bldP spid="189536" grpId="0" animBg="1"/>
      <p:bldP spid="189537" grpId="0" autoUpdateAnimBg="0"/>
      <p:bldP spid="189538" grpId="0" autoUpdateAnimBg="0"/>
      <p:bldP spid="189539" grpId="0" autoUpdateAnimBg="0"/>
      <p:bldP spid="189584" grpId="0" animBg="1" autoUpdateAnimBg="0"/>
      <p:bldP spid="189585" grpId="0" animBg="1" autoUpdateAnimBg="0"/>
      <p:bldP spid="189589"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33400" y="2027238"/>
            <a:ext cx="8334375" cy="954107"/>
          </a:xfrm>
          <a:prstGeom prst="rect">
            <a:avLst/>
          </a:prstGeom>
          <a:noFill/>
          <a:ln w="9525">
            <a:noFill/>
            <a:miter lim="800000"/>
            <a:headEnd/>
            <a:tailEnd/>
          </a:ln>
        </p:spPr>
        <p:txBody>
          <a:bodyPr wrap="square">
            <a:spAutoFit/>
          </a:bodyPr>
          <a:lstStyle/>
          <a:p>
            <a:pPr algn="just">
              <a:spcAft>
                <a:spcPts val="1800"/>
              </a:spcAft>
            </a:pPr>
            <a:r>
              <a:rPr lang="en-US" altLang="en-US" sz="2800" b="1" i="0" dirty="0">
                <a:solidFill>
                  <a:srgbClr val="FF0000"/>
                </a:solidFill>
                <a:latin typeface="Times New Roman" pitchFamily="18" charset="0"/>
                <a:cs typeface="Times New Roman" pitchFamily="18" charset="0"/>
              </a:rPr>
              <a:t>Lines inclined to both reference planes at any angle other than 0º to 90º</a:t>
            </a:r>
          </a:p>
        </p:txBody>
      </p:sp>
    </p:spTree>
    <p:extLst>
      <p:ext uri="{BB962C8B-B14F-4D97-AF65-F5344CB8AC3E}">
        <p14:creationId xmlns:p14="http://schemas.microsoft.com/office/powerpoint/2010/main" val="948816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0663" y="1662113"/>
            <a:ext cx="1884362" cy="1419225"/>
            <a:chOff x="436" y="2112"/>
            <a:chExt cx="1247" cy="773"/>
          </a:xfrm>
        </p:grpSpPr>
        <p:sp>
          <p:nvSpPr>
            <p:cNvPr id="3216" name="Text Box 3"/>
            <p:cNvSpPr txBox="1">
              <a:spLocks noChangeArrowheads="1"/>
            </p:cNvSpPr>
            <p:nvPr/>
          </p:nvSpPr>
          <p:spPr bwMode="auto">
            <a:xfrm>
              <a:off x="436" y="2736"/>
              <a:ext cx="194" cy="149"/>
            </a:xfrm>
            <a:prstGeom prst="rect">
              <a:avLst/>
            </a:prstGeom>
            <a:noFill/>
            <a:ln w="9525">
              <a:noFill/>
              <a:miter lim="800000"/>
              <a:headEnd/>
              <a:tailEnd/>
            </a:ln>
          </p:spPr>
          <p:txBody>
            <a:bodyPr wrap="none">
              <a:spAutoFit/>
            </a:bodyPr>
            <a:lstStyle/>
            <a:p>
              <a:r>
                <a:rPr lang="en-US" altLang="en-US" sz="1200"/>
                <a:t>X</a:t>
              </a:r>
            </a:p>
          </p:txBody>
        </p:sp>
        <p:sp>
          <p:nvSpPr>
            <p:cNvPr id="3217" name="Text Box 4"/>
            <p:cNvSpPr txBox="1">
              <a:spLocks noChangeArrowheads="1"/>
            </p:cNvSpPr>
            <p:nvPr/>
          </p:nvSpPr>
          <p:spPr bwMode="auto">
            <a:xfrm>
              <a:off x="1488" y="2112"/>
              <a:ext cx="195" cy="149"/>
            </a:xfrm>
            <a:prstGeom prst="rect">
              <a:avLst/>
            </a:prstGeom>
            <a:noFill/>
            <a:ln w="9525">
              <a:noFill/>
              <a:miter lim="800000"/>
              <a:headEnd/>
              <a:tailEnd/>
            </a:ln>
          </p:spPr>
          <p:txBody>
            <a:bodyPr wrap="none">
              <a:spAutoFit/>
            </a:bodyPr>
            <a:lstStyle/>
            <a:p>
              <a:r>
                <a:rPr lang="en-US" altLang="en-US" sz="1200"/>
                <a:t>Y</a:t>
              </a:r>
            </a:p>
          </p:txBody>
        </p:sp>
      </p:grpSp>
      <p:grpSp>
        <p:nvGrpSpPr>
          <p:cNvPr id="3" name="Group 5"/>
          <p:cNvGrpSpPr>
            <a:grpSpLocks/>
          </p:cNvGrpSpPr>
          <p:nvPr/>
        </p:nvGrpSpPr>
        <p:grpSpPr bwMode="auto">
          <a:xfrm>
            <a:off x="320675" y="212725"/>
            <a:ext cx="2790825" cy="3444875"/>
            <a:chOff x="3857" y="1277"/>
            <a:chExt cx="1578" cy="1948"/>
          </a:xfrm>
        </p:grpSpPr>
        <p:sp>
          <p:nvSpPr>
            <p:cNvPr id="3213" name="AutoShape 6"/>
            <p:cNvSpPr>
              <a:spLocks noChangeArrowheads="1"/>
            </p:cNvSpPr>
            <p:nvPr/>
          </p:nvSpPr>
          <p:spPr bwMode="auto">
            <a:xfrm rot="5323066" flipV="1">
              <a:off x="3563" y="1615"/>
              <a:ext cx="1482" cy="805"/>
            </a:xfrm>
            <a:prstGeom prst="parallelogram">
              <a:avLst>
                <a:gd name="adj" fmla="val 60983"/>
              </a:avLst>
            </a:prstGeom>
            <a:solidFill>
              <a:srgbClr val="CCECFF"/>
            </a:solidFill>
            <a:ln w="9525">
              <a:solidFill>
                <a:schemeClr val="tx1"/>
              </a:solidFill>
              <a:miter lim="800000"/>
              <a:headEnd/>
              <a:tailEnd/>
            </a:ln>
          </p:spPr>
          <p:txBody>
            <a:bodyPr wrap="none" anchor="ctr"/>
            <a:lstStyle/>
            <a:p>
              <a:endParaRPr lang="en-US" altLang="en-US"/>
            </a:p>
          </p:txBody>
        </p:sp>
        <p:sp>
          <p:nvSpPr>
            <p:cNvPr id="3214" name="AutoShape 7"/>
            <p:cNvSpPr>
              <a:spLocks noChangeArrowheads="1"/>
            </p:cNvSpPr>
            <p:nvPr/>
          </p:nvSpPr>
          <p:spPr bwMode="auto">
            <a:xfrm rot="19742203" flipV="1">
              <a:off x="4013" y="2283"/>
              <a:ext cx="1422" cy="901"/>
            </a:xfrm>
            <a:prstGeom prst="parallelogram">
              <a:avLst>
                <a:gd name="adj" fmla="val 52279"/>
              </a:avLst>
            </a:prstGeom>
            <a:solidFill>
              <a:srgbClr val="FFFFCC"/>
            </a:solidFill>
            <a:ln w="9525">
              <a:solidFill>
                <a:schemeClr val="tx1"/>
              </a:solidFill>
              <a:miter lim="800000"/>
              <a:headEnd/>
              <a:tailEnd/>
            </a:ln>
          </p:spPr>
          <p:txBody>
            <a:bodyPr wrap="none" anchor="ctr"/>
            <a:lstStyle/>
            <a:p>
              <a:endParaRPr lang="en-US" altLang="en-US"/>
            </a:p>
          </p:txBody>
        </p:sp>
        <p:sp>
          <p:nvSpPr>
            <p:cNvPr id="3215" name="Text Box 8"/>
            <p:cNvSpPr txBox="1">
              <a:spLocks noChangeArrowheads="1"/>
            </p:cNvSpPr>
            <p:nvPr/>
          </p:nvSpPr>
          <p:spPr bwMode="auto">
            <a:xfrm rot="-1716384">
              <a:off x="3857" y="1679"/>
              <a:ext cx="301" cy="191"/>
            </a:xfrm>
            <a:prstGeom prst="rect">
              <a:avLst/>
            </a:prstGeom>
            <a:noFill/>
            <a:ln w="9525">
              <a:noFill/>
              <a:miter lim="800000"/>
              <a:headEnd/>
              <a:tailEnd/>
            </a:ln>
          </p:spPr>
          <p:txBody>
            <a:bodyPr wrap="none">
              <a:spAutoFit/>
            </a:bodyPr>
            <a:lstStyle/>
            <a:p>
              <a:r>
                <a:rPr lang="en-US" altLang="en-US"/>
                <a:t>V.P.</a:t>
              </a:r>
            </a:p>
          </p:txBody>
        </p:sp>
        <p:graphicFrame>
          <p:nvGraphicFramePr>
            <p:cNvPr id="3075" name="Object 9"/>
            <p:cNvGraphicFramePr>
              <a:graphicFrameLocks noChangeAspect="1"/>
            </p:cNvGraphicFramePr>
            <p:nvPr/>
          </p:nvGraphicFramePr>
          <p:xfrm>
            <a:off x="4656" y="3116"/>
            <a:ext cx="205" cy="109"/>
          </p:xfrm>
          <a:graphic>
            <a:graphicData uri="http://schemas.openxmlformats.org/presentationml/2006/ole">
              <mc:AlternateContent xmlns:mc="http://schemas.openxmlformats.org/markup-compatibility/2006">
                <mc:Choice xmlns:v="urn:schemas-microsoft-com:vml" Requires="v">
                  <p:oleObj spid="_x0000_s5132" name="CorelDRAW" r:id="rId4" imgW="667512" imgH="320040" progId="">
                    <p:embed/>
                  </p:oleObj>
                </mc:Choice>
                <mc:Fallback>
                  <p:oleObj name="CorelDRAW" r:id="rId4" imgW="667512" imgH="320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 y="3116"/>
                          <a:ext cx="205" cy="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0"/>
          <p:cNvGrpSpPr>
            <a:grpSpLocks/>
          </p:cNvGrpSpPr>
          <p:nvPr/>
        </p:nvGrpSpPr>
        <p:grpSpPr bwMode="auto">
          <a:xfrm>
            <a:off x="612775" y="944563"/>
            <a:ext cx="1960563" cy="1530350"/>
            <a:chOff x="351" y="555"/>
            <a:chExt cx="1094" cy="770"/>
          </a:xfrm>
        </p:grpSpPr>
        <p:sp>
          <p:nvSpPr>
            <p:cNvPr id="3208" name="Line 11"/>
            <p:cNvSpPr>
              <a:spLocks noChangeShapeType="1"/>
            </p:cNvSpPr>
            <p:nvPr/>
          </p:nvSpPr>
          <p:spPr bwMode="auto">
            <a:xfrm flipH="1" flipV="1">
              <a:off x="726" y="555"/>
              <a:ext cx="719" cy="273"/>
            </a:xfrm>
            <a:prstGeom prst="line">
              <a:avLst/>
            </a:prstGeom>
            <a:noFill/>
            <a:ln w="9525">
              <a:solidFill>
                <a:schemeClr val="tx1"/>
              </a:solidFill>
              <a:round/>
              <a:headEnd/>
              <a:tailEnd/>
            </a:ln>
          </p:spPr>
          <p:txBody>
            <a:bodyPr/>
            <a:lstStyle/>
            <a:p>
              <a:endParaRPr lang="en-US"/>
            </a:p>
          </p:txBody>
        </p:sp>
        <p:grpSp>
          <p:nvGrpSpPr>
            <p:cNvPr id="5" name="Group 12"/>
            <p:cNvGrpSpPr>
              <a:grpSpLocks/>
            </p:cNvGrpSpPr>
            <p:nvPr/>
          </p:nvGrpSpPr>
          <p:grpSpPr bwMode="auto">
            <a:xfrm rot="377888">
              <a:off x="351" y="1169"/>
              <a:ext cx="309" cy="156"/>
              <a:chOff x="1968" y="2544"/>
              <a:chExt cx="480" cy="240"/>
            </a:xfrm>
          </p:grpSpPr>
          <p:sp>
            <p:nvSpPr>
              <p:cNvPr id="3211" name="Line 13"/>
              <p:cNvSpPr>
                <a:spLocks noChangeShapeType="1"/>
              </p:cNvSpPr>
              <p:nvPr/>
            </p:nvSpPr>
            <p:spPr bwMode="auto">
              <a:xfrm flipH="1" flipV="1">
                <a:off x="1968" y="2544"/>
                <a:ext cx="480" cy="240"/>
              </a:xfrm>
              <a:prstGeom prst="line">
                <a:avLst/>
              </a:prstGeom>
              <a:noFill/>
              <a:ln w="9525">
                <a:solidFill>
                  <a:schemeClr val="tx1"/>
                </a:solidFill>
                <a:round/>
                <a:headEnd/>
                <a:tailEnd/>
              </a:ln>
            </p:spPr>
            <p:txBody>
              <a:bodyPr/>
              <a:lstStyle/>
              <a:p>
                <a:endParaRPr lang="en-US"/>
              </a:p>
            </p:txBody>
          </p:sp>
          <p:sp>
            <p:nvSpPr>
              <p:cNvPr id="3212" name="Line 14"/>
              <p:cNvSpPr>
                <a:spLocks noChangeShapeType="1"/>
              </p:cNvSpPr>
              <p:nvPr/>
            </p:nvSpPr>
            <p:spPr bwMode="auto">
              <a:xfrm flipH="1" flipV="1">
                <a:off x="2172" y="2646"/>
                <a:ext cx="96" cy="48"/>
              </a:xfrm>
              <a:prstGeom prst="line">
                <a:avLst/>
              </a:prstGeom>
              <a:noFill/>
              <a:ln w="9525">
                <a:solidFill>
                  <a:schemeClr val="tx1"/>
                </a:solidFill>
                <a:round/>
                <a:headEnd/>
                <a:tailEnd type="triangle" w="med" len="med"/>
              </a:ln>
            </p:spPr>
            <p:txBody>
              <a:bodyPr/>
              <a:lstStyle/>
              <a:p>
                <a:endParaRPr lang="en-US"/>
              </a:p>
            </p:txBody>
          </p:sp>
        </p:grpSp>
        <p:sp>
          <p:nvSpPr>
            <p:cNvPr id="3210" name="Line 15"/>
            <p:cNvSpPr>
              <a:spLocks noChangeShapeType="1"/>
            </p:cNvSpPr>
            <p:nvPr/>
          </p:nvSpPr>
          <p:spPr bwMode="auto">
            <a:xfrm flipH="1" flipV="1">
              <a:off x="979" y="645"/>
              <a:ext cx="192" cy="81"/>
            </a:xfrm>
            <a:prstGeom prst="line">
              <a:avLst/>
            </a:prstGeom>
            <a:noFill/>
            <a:ln w="9525">
              <a:solidFill>
                <a:schemeClr val="tx1"/>
              </a:solidFill>
              <a:round/>
              <a:headEnd/>
              <a:tailEnd type="triangle" w="med" len="med"/>
            </a:ln>
          </p:spPr>
          <p:txBody>
            <a:bodyPr/>
            <a:lstStyle/>
            <a:p>
              <a:endParaRPr lang="en-US"/>
            </a:p>
          </p:txBody>
        </p:sp>
      </p:grpSp>
      <p:grpSp>
        <p:nvGrpSpPr>
          <p:cNvPr id="6" name="Group 16"/>
          <p:cNvGrpSpPr>
            <a:grpSpLocks/>
          </p:cNvGrpSpPr>
          <p:nvPr/>
        </p:nvGrpSpPr>
        <p:grpSpPr bwMode="auto">
          <a:xfrm>
            <a:off x="1163638" y="1487488"/>
            <a:ext cx="1409700" cy="1497012"/>
            <a:chOff x="869" y="1762"/>
            <a:chExt cx="787" cy="753"/>
          </a:xfrm>
        </p:grpSpPr>
        <p:grpSp>
          <p:nvGrpSpPr>
            <p:cNvPr id="7" name="Group 17"/>
            <p:cNvGrpSpPr>
              <a:grpSpLocks/>
            </p:cNvGrpSpPr>
            <p:nvPr/>
          </p:nvGrpSpPr>
          <p:grpSpPr bwMode="auto">
            <a:xfrm>
              <a:off x="869" y="1762"/>
              <a:ext cx="787" cy="753"/>
              <a:chOff x="658" y="828"/>
              <a:chExt cx="787" cy="753"/>
            </a:xfrm>
          </p:grpSpPr>
          <p:sp>
            <p:nvSpPr>
              <p:cNvPr id="3205" name="Line 18"/>
              <p:cNvSpPr>
                <a:spLocks noChangeShapeType="1"/>
              </p:cNvSpPr>
              <p:nvPr/>
            </p:nvSpPr>
            <p:spPr bwMode="auto">
              <a:xfrm>
                <a:off x="658" y="1342"/>
                <a:ext cx="0" cy="239"/>
              </a:xfrm>
              <a:prstGeom prst="line">
                <a:avLst/>
              </a:prstGeom>
              <a:noFill/>
              <a:ln w="9525">
                <a:solidFill>
                  <a:schemeClr val="tx1"/>
                </a:solidFill>
                <a:round/>
                <a:headEnd/>
                <a:tailEnd/>
              </a:ln>
            </p:spPr>
            <p:txBody>
              <a:bodyPr/>
              <a:lstStyle/>
              <a:p>
                <a:endParaRPr lang="en-US"/>
              </a:p>
            </p:txBody>
          </p:sp>
          <p:sp>
            <p:nvSpPr>
              <p:cNvPr id="3206" name="Line 19"/>
              <p:cNvSpPr>
                <a:spLocks noChangeShapeType="1"/>
              </p:cNvSpPr>
              <p:nvPr/>
            </p:nvSpPr>
            <p:spPr bwMode="auto">
              <a:xfrm>
                <a:off x="1445" y="828"/>
                <a:ext cx="0" cy="753"/>
              </a:xfrm>
              <a:prstGeom prst="line">
                <a:avLst/>
              </a:prstGeom>
              <a:noFill/>
              <a:ln w="9525">
                <a:solidFill>
                  <a:schemeClr val="tx1"/>
                </a:solidFill>
                <a:round/>
                <a:headEnd/>
                <a:tailEnd/>
              </a:ln>
            </p:spPr>
            <p:txBody>
              <a:bodyPr/>
              <a:lstStyle/>
              <a:p>
                <a:endParaRPr lang="en-US"/>
              </a:p>
            </p:txBody>
          </p:sp>
          <p:sp>
            <p:nvSpPr>
              <p:cNvPr id="3207" name="Line 20"/>
              <p:cNvSpPr>
                <a:spLocks noChangeShapeType="1"/>
              </p:cNvSpPr>
              <p:nvPr/>
            </p:nvSpPr>
            <p:spPr bwMode="auto">
              <a:xfrm>
                <a:off x="1445" y="1273"/>
                <a:ext cx="0" cy="137"/>
              </a:xfrm>
              <a:prstGeom prst="line">
                <a:avLst/>
              </a:prstGeom>
              <a:noFill/>
              <a:ln w="9525">
                <a:solidFill>
                  <a:schemeClr val="tx1"/>
                </a:solidFill>
                <a:round/>
                <a:headEnd/>
                <a:tailEnd type="triangle" w="med" len="med"/>
              </a:ln>
            </p:spPr>
            <p:txBody>
              <a:bodyPr/>
              <a:lstStyle/>
              <a:p>
                <a:endParaRPr lang="en-US"/>
              </a:p>
            </p:txBody>
          </p:sp>
        </p:grpSp>
        <p:sp>
          <p:nvSpPr>
            <p:cNvPr id="3204" name="Line 21"/>
            <p:cNvSpPr>
              <a:spLocks noChangeShapeType="1"/>
            </p:cNvSpPr>
            <p:nvPr/>
          </p:nvSpPr>
          <p:spPr bwMode="auto">
            <a:xfrm>
              <a:off x="869" y="2310"/>
              <a:ext cx="0" cy="69"/>
            </a:xfrm>
            <a:prstGeom prst="line">
              <a:avLst/>
            </a:prstGeom>
            <a:noFill/>
            <a:ln w="9525">
              <a:solidFill>
                <a:schemeClr val="tx1"/>
              </a:solidFill>
              <a:round/>
              <a:headEnd/>
              <a:tailEnd type="triangle" w="med" len="med"/>
            </a:ln>
          </p:spPr>
          <p:txBody>
            <a:bodyPr/>
            <a:lstStyle/>
            <a:p>
              <a:endParaRPr lang="en-US"/>
            </a:p>
          </p:txBody>
        </p:sp>
      </p:grpSp>
      <p:grpSp>
        <p:nvGrpSpPr>
          <p:cNvPr id="8" name="Group 22"/>
          <p:cNvGrpSpPr>
            <a:grpSpLocks/>
          </p:cNvGrpSpPr>
          <p:nvPr/>
        </p:nvGrpSpPr>
        <p:grpSpPr bwMode="auto">
          <a:xfrm>
            <a:off x="2806700" y="2014538"/>
            <a:ext cx="850900" cy="390525"/>
            <a:chOff x="5263" y="2296"/>
            <a:chExt cx="481" cy="221"/>
          </a:xfrm>
        </p:grpSpPr>
        <p:sp>
          <p:nvSpPr>
            <p:cNvPr id="3201" name="Text Box 23"/>
            <p:cNvSpPr txBox="1">
              <a:spLocks noChangeArrowheads="1"/>
            </p:cNvSpPr>
            <p:nvPr/>
          </p:nvSpPr>
          <p:spPr bwMode="auto">
            <a:xfrm rot="1539104">
              <a:off x="5330" y="2296"/>
              <a:ext cx="414" cy="190"/>
            </a:xfrm>
            <a:prstGeom prst="rect">
              <a:avLst/>
            </a:prstGeom>
            <a:noFill/>
            <a:ln w="9525">
              <a:noFill/>
              <a:miter lim="800000"/>
              <a:headEnd/>
              <a:tailEnd/>
            </a:ln>
          </p:spPr>
          <p:txBody>
            <a:bodyPr wrap="none">
              <a:spAutoFit/>
            </a:bodyPr>
            <a:lstStyle/>
            <a:p>
              <a:r>
                <a:rPr lang="en-US" altLang="en-US"/>
                <a:t>For Fv</a:t>
              </a:r>
            </a:p>
          </p:txBody>
        </p:sp>
        <p:sp>
          <p:nvSpPr>
            <p:cNvPr id="3202" name="Line 24"/>
            <p:cNvSpPr>
              <a:spLocks noChangeShapeType="1"/>
            </p:cNvSpPr>
            <p:nvPr/>
          </p:nvSpPr>
          <p:spPr bwMode="auto">
            <a:xfrm flipH="1" flipV="1">
              <a:off x="5263" y="2363"/>
              <a:ext cx="277" cy="154"/>
            </a:xfrm>
            <a:prstGeom prst="line">
              <a:avLst/>
            </a:prstGeom>
            <a:noFill/>
            <a:ln w="19050">
              <a:solidFill>
                <a:schemeClr val="tx1"/>
              </a:solidFill>
              <a:round/>
              <a:headEnd/>
              <a:tailEnd type="triangle" w="med" len="med"/>
            </a:ln>
          </p:spPr>
          <p:txBody>
            <a:bodyPr/>
            <a:lstStyle/>
            <a:p>
              <a:endParaRPr lang="en-US"/>
            </a:p>
          </p:txBody>
        </p:sp>
      </p:grpSp>
      <p:grpSp>
        <p:nvGrpSpPr>
          <p:cNvPr id="9" name="Group 25"/>
          <p:cNvGrpSpPr>
            <a:grpSpLocks/>
          </p:cNvGrpSpPr>
          <p:nvPr/>
        </p:nvGrpSpPr>
        <p:grpSpPr bwMode="auto">
          <a:xfrm>
            <a:off x="671513" y="2236788"/>
            <a:ext cx="1901825" cy="738187"/>
            <a:chOff x="384" y="1205"/>
            <a:chExt cx="1061" cy="372"/>
          </a:xfrm>
        </p:grpSpPr>
        <p:sp>
          <p:nvSpPr>
            <p:cNvPr id="3199" name="Line 26"/>
            <p:cNvSpPr>
              <a:spLocks noChangeShapeType="1"/>
            </p:cNvSpPr>
            <p:nvPr/>
          </p:nvSpPr>
          <p:spPr bwMode="auto">
            <a:xfrm>
              <a:off x="384" y="1427"/>
              <a:ext cx="269" cy="150"/>
            </a:xfrm>
            <a:prstGeom prst="line">
              <a:avLst/>
            </a:prstGeom>
            <a:noFill/>
            <a:ln w="9525">
              <a:solidFill>
                <a:schemeClr val="tx1"/>
              </a:solidFill>
              <a:round/>
              <a:headEnd/>
              <a:tailEnd/>
            </a:ln>
          </p:spPr>
          <p:txBody>
            <a:bodyPr/>
            <a:lstStyle/>
            <a:p>
              <a:endParaRPr lang="en-US"/>
            </a:p>
          </p:txBody>
        </p:sp>
        <p:sp>
          <p:nvSpPr>
            <p:cNvPr id="3200" name="Line 27"/>
            <p:cNvSpPr>
              <a:spLocks noChangeShapeType="1"/>
            </p:cNvSpPr>
            <p:nvPr/>
          </p:nvSpPr>
          <p:spPr bwMode="auto">
            <a:xfrm>
              <a:off x="726" y="1205"/>
              <a:ext cx="719" cy="342"/>
            </a:xfrm>
            <a:prstGeom prst="line">
              <a:avLst/>
            </a:prstGeom>
            <a:noFill/>
            <a:ln w="9525">
              <a:solidFill>
                <a:schemeClr val="tx1"/>
              </a:solidFill>
              <a:round/>
              <a:headEnd/>
              <a:tailEnd/>
            </a:ln>
          </p:spPr>
          <p:txBody>
            <a:bodyPr/>
            <a:lstStyle/>
            <a:p>
              <a:endParaRPr lang="en-US"/>
            </a:p>
          </p:txBody>
        </p:sp>
      </p:grpSp>
      <p:grpSp>
        <p:nvGrpSpPr>
          <p:cNvPr id="10" name="Group 28"/>
          <p:cNvGrpSpPr>
            <a:grpSpLocks/>
          </p:cNvGrpSpPr>
          <p:nvPr/>
        </p:nvGrpSpPr>
        <p:grpSpPr bwMode="auto">
          <a:xfrm>
            <a:off x="649288" y="944563"/>
            <a:ext cx="635000" cy="1733550"/>
            <a:chOff x="371" y="555"/>
            <a:chExt cx="355" cy="872"/>
          </a:xfrm>
        </p:grpSpPr>
        <p:sp>
          <p:nvSpPr>
            <p:cNvPr id="3197" name="Line 29"/>
            <p:cNvSpPr>
              <a:spLocks noChangeShapeType="1"/>
            </p:cNvSpPr>
            <p:nvPr/>
          </p:nvSpPr>
          <p:spPr bwMode="auto">
            <a:xfrm>
              <a:off x="726" y="555"/>
              <a:ext cx="0" cy="650"/>
            </a:xfrm>
            <a:prstGeom prst="line">
              <a:avLst/>
            </a:prstGeom>
            <a:noFill/>
            <a:ln w="9525">
              <a:solidFill>
                <a:schemeClr val="tx1"/>
              </a:solidFill>
              <a:round/>
              <a:headEnd/>
              <a:tailEnd/>
            </a:ln>
          </p:spPr>
          <p:txBody>
            <a:bodyPr/>
            <a:lstStyle/>
            <a:p>
              <a:endParaRPr lang="en-US"/>
            </a:p>
          </p:txBody>
        </p:sp>
        <p:sp>
          <p:nvSpPr>
            <p:cNvPr id="3198" name="Line 30"/>
            <p:cNvSpPr>
              <a:spLocks noChangeShapeType="1"/>
            </p:cNvSpPr>
            <p:nvPr/>
          </p:nvSpPr>
          <p:spPr bwMode="auto">
            <a:xfrm>
              <a:off x="371" y="1154"/>
              <a:ext cx="0" cy="273"/>
            </a:xfrm>
            <a:prstGeom prst="line">
              <a:avLst/>
            </a:prstGeom>
            <a:noFill/>
            <a:ln w="9525">
              <a:solidFill>
                <a:schemeClr val="tx1"/>
              </a:solidFill>
              <a:round/>
              <a:headEnd/>
              <a:tailEnd/>
            </a:ln>
          </p:spPr>
          <p:txBody>
            <a:bodyPr/>
            <a:lstStyle/>
            <a:p>
              <a:endParaRPr lang="en-US"/>
            </a:p>
          </p:txBody>
        </p:sp>
      </p:grpSp>
      <p:grpSp>
        <p:nvGrpSpPr>
          <p:cNvPr id="11" name="Group 31"/>
          <p:cNvGrpSpPr>
            <a:grpSpLocks/>
          </p:cNvGrpSpPr>
          <p:nvPr/>
        </p:nvGrpSpPr>
        <p:grpSpPr bwMode="auto">
          <a:xfrm>
            <a:off x="381000" y="669925"/>
            <a:ext cx="1012825" cy="1528763"/>
            <a:chOff x="3891" y="1536"/>
            <a:chExt cx="573" cy="864"/>
          </a:xfrm>
        </p:grpSpPr>
        <p:sp>
          <p:nvSpPr>
            <p:cNvPr id="3195" name="Text Box 32"/>
            <p:cNvSpPr txBox="1">
              <a:spLocks noChangeArrowheads="1"/>
            </p:cNvSpPr>
            <p:nvPr/>
          </p:nvSpPr>
          <p:spPr bwMode="auto">
            <a:xfrm>
              <a:off x="3891" y="2210"/>
              <a:ext cx="194" cy="190"/>
            </a:xfrm>
            <a:prstGeom prst="rect">
              <a:avLst/>
            </a:prstGeom>
            <a:noFill/>
            <a:ln w="9525">
              <a:noFill/>
              <a:miter lim="800000"/>
              <a:headEnd/>
              <a:tailEnd/>
            </a:ln>
          </p:spPr>
          <p:txBody>
            <a:bodyPr wrap="none">
              <a:spAutoFit/>
            </a:bodyPr>
            <a:lstStyle/>
            <a:p>
              <a:r>
                <a:rPr lang="en-US" altLang="en-US"/>
                <a:t>a’</a:t>
              </a:r>
            </a:p>
          </p:txBody>
        </p:sp>
        <p:sp>
          <p:nvSpPr>
            <p:cNvPr id="3196" name="Text Box 33"/>
            <p:cNvSpPr txBox="1">
              <a:spLocks noChangeArrowheads="1"/>
            </p:cNvSpPr>
            <p:nvPr/>
          </p:nvSpPr>
          <p:spPr bwMode="auto">
            <a:xfrm>
              <a:off x="4263" y="1536"/>
              <a:ext cx="201" cy="190"/>
            </a:xfrm>
            <a:prstGeom prst="rect">
              <a:avLst/>
            </a:prstGeom>
            <a:noFill/>
            <a:ln w="9525">
              <a:noFill/>
              <a:miter lim="800000"/>
              <a:headEnd/>
              <a:tailEnd/>
            </a:ln>
          </p:spPr>
          <p:txBody>
            <a:bodyPr wrap="none">
              <a:spAutoFit/>
            </a:bodyPr>
            <a:lstStyle/>
            <a:p>
              <a:r>
                <a:rPr lang="en-US" altLang="en-US"/>
                <a:t>b’</a:t>
              </a:r>
            </a:p>
          </p:txBody>
        </p:sp>
      </p:grpSp>
      <p:grpSp>
        <p:nvGrpSpPr>
          <p:cNvPr id="12" name="Group 34"/>
          <p:cNvGrpSpPr>
            <a:grpSpLocks/>
          </p:cNvGrpSpPr>
          <p:nvPr/>
        </p:nvGrpSpPr>
        <p:grpSpPr bwMode="auto">
          <a:xfrm>
            <a:off x="1016000" y="2844800"/>
            <a:ext cx="1743075" cy="377825"/>
            <a:chOff x="4250" y="2765"/>
            <a:chExt cx="986" cy="214"/>
          </a:xfrm>
        </p:grpSpPr>
        <p:sp>
          <p:nvSpPr>
            <p:cNvPr id="3193" name="Text Box 35"/>
            <p:cNvSpPr txBox="1">
              <a:spLocks noChangeArrowheads="1"/>
            </p:cNvSpPr>
            <p:nvPr/>
          </p:nvSpPr>
          <p:spPr bwMode="auto">
            <a:xfrm>
              <a:off x="4250" y="2765"/>
              <a:ext cx="155" cy="191"/>
            </a:xfrm>
            <a:prstGeom prst="rect">
              <a:avLst/>
            </a:prstGeom>
            <a:noFill/>
            <a:ln w="9525">
              <a:noFill/>
              <a:miter lim="800000"/>
              <a:headEnd/>
              <a:tailEnd/>
            </a:ln>
          </p:spPr>
          <p:txBody>
            <a:bodyPr wrap="none">
              <a:spAutoFit/>
            </a:bodyPr>
            <a:lstStyle/>
            <a:p>
              <a:r>
                <a:rPr lang="en-US" altLang="en-US"/>
                <a:t>a</a:t>
              </a:r>
            </a:p>
          </p:txBody>
        </p:sp>
        <p:sp>
          <p:nvSpPr>
            <p:cNvPr id="3194" name="Text Box 36"/>
            <p:cNvSpPr txBox="1">
              <a:spLocks noChangeArrowheads="1"/>
            </p:cNvSpPr>
            <p:nvPr/>
          </p:nvSpPr>
          <p:spPr bwMode="auto">
            <a:xfrm>
              <a:off x="5074" y="2789"/>
              <a:ext cx="162" cy="190"/>
            </a:xfrm>
            <a:prstGeom prst="rect">
              <a:avLst/>
            </a:prstGeom>
            <a:noFill/>
            <a:ln w="9525">
              <a:noFill/>
              <a:miter lim="800000"/>
              <a:headEnd/>
              <a:tailEnd/>
            </a:ln>
          </p:spPr>
          <p:txBody>
            <a:bodyPr wrap="none">
              <a:spAutoFit/>
            </a:bodyPr>
            <a:lstStyle/>
            <a:p>
              <a:r>
                <a:rPr lang="en-US" altLang="en-US"/>
                <a:t>b</a:t>
              </a:r>
            </a:p>
          </p:txBody>
        </p:sp>
      </p:grpSp>
      <p:grpSp>
        <p:nvGrpSpPr>
          <p:cNvPr id="13" name="Group 37"/>
          <p:cNvGrpSpPr>
            <a:grpSpLocks/>
          </p:cNvGrpSpPr>
          <p:nvPr/>
        </p:nvGrpSpPr>
        <p:grpSpPr bwMode="auto">
          <a:xfrm>
            <a:off x="820738" y="1211263"/>
            <a:ext cx="2006600" cy="1516062"/>
            <a:chOff x="4139" y="1842"/>
            <a:chExt cx="1135" cy="857"/>
          </a:xfrm>
        </p:grpSpPr>
        <p:sp>
          <p:nvSpPr>
            <p:cNvPr id="3190" name="Line 38"/>
            <p:cNvSpPr>
              <a:spLocks noChangeShapeType="1"/>
            </p:cNvSpPr>
            <p:nvPr/>
          </p:nvSpPr>
          <p:spPr bwMode="auto">
            <a:xfrm flipV="1">
              <a:off x="4333" y="1998"/>
              <a:ext cx="798" cy="577"/>
            </a:xfrm>
            <a:prstGeom prst="line">
              <a:avLst/>
            </a:prstGeom>
            <a:noFill/>
            <a:ln w="57150">
              <a:solidFill>
                <a:srgbClr val="D60093"/>
              </a:solidFill>
              <a:round/>
              <a:headEnd/>
              <a:tailEnd/>
            </a:ln>
          </p:spPr>
          <p:txBody>
            <a:bodyPr/>
            <a:lstStyle/>
            <a:p>
              <a:endParaRPr lang="en-US"/>
            </a:p>
          </p:txBody>
        </p:sp>
        <p:sp>
          <p:nvSpPr>
            <p:cNvPr id="3191" name="Text Box 39"/>
            <p:cNvSpPr txBox="1">
              <a:spLocks noChangeArrowheads="1"/>
            </p:cNvSpPr>
            <p:nvPr/>
          </p:nvSpPr>
          <p:spPr bwMode="auto">
            <a:xfrm>
              <a:off x="5093" y="1842"/>
              <a:ext cx="181" cy="190"/>
            </a:xfrm>
            <a:prstGeom prst="rect">
              <a:avLst/>
            </a:prstGeom>
            <a:noFill/>
            <a:ln w="9525">
              <a:noFill/>
              <a:miter lim="800000"/>
              <a:headEnd/>
              <a:tailEnd/>
            </a:ln>
          </p:spPr>
          <p:txBody>
            <a:bodyPr wrap="none">
              <a:spAutoFit/>
            </a:bodyPr>
            <a:lstStyle/>
            <a:p>
              <a:r>
                <a:rPr lang="en-US" altLang="en-US"/>
                <a:t>B</a:t>
              </a:r>
            </a:p>
          </p:txBody>
        </p:sp>
        <p:sp>
          <p:nvSpPr>
            <p:cNvPr id="3192" name="Text Box 40"/>
            <p:cNvSpPr txBox="1">
              <a:spLocks noChangeArrowheads="1"/>
            </p:cNvSpPr>
            <p:nvPr/>
          </p:nvSpPr>
          <p:spPr bwMode="auto">
            <a:xfrm>
              <a:off x="4139" y="2509"/>
              <a:ext cx="187" cy="190"/>
            </a:xfrm>
            <a:prstGeom prst="rect">
              <a:avLst/>
            </a:prstGeom>
            <a:noFill/>
            <a:ln w="9525">
              <a:noFill/>
              <a:miter lim="800000"/>
              <a:headEnd/>
              <a:tailEnd/>
            </a:ln>
          </p:spPr>
          <p:txBody>
            <a:bodyPr wrap="none">
              <a:spAutoFit/>
            </a:bodyPr>
            <a:lstStyle/>
            <a:p>
              <a:r>
                <a:rPr lang="en-US" altLang="en-US"/>
                <a:t>A</a:t>
              </a:r>
            </a:p>
          </p:txBody>
        </p:sp>
      </p:grpSp>
      <p:grpSp>
        <p:nvGrpSpPr>
          <p:cNvPr id="14" name="Group 41"/>
          <p:cNvGrpSpPr>
            <a:grpSpLocks/>
          </p:cNvGrpSpPr>
          <p:nvPr/>
        </p:nvGrpSpPr>
        <p:grpSpPr bwMode="auto">
          <a:xfrm>
            <a:off x="630238" y="1435100"/>
            <a:ext cx="1019175" cy="696913"/>
            <a:chOff x="4032" y="1968"/>
            <a:chExt cx="576" cy="394"/>
          </a:xfrm>
        </p:grpSpPr>
        <p:sp>
          <p:nvSpPr>
            <p:cNvPr id="3188" name="Line 42"/>
            <p:cNvSpPr>
              <a:spLocks noChangeShapeType="1"/>
            </p:cNvSpPr>
            <p:nvPr/>
          </p:nvSpPr>
          <p:spPr bwMode="auto">
            <a:xfrm flipV="1">
              <a:off x="4032" y="1968"/>
              <a:ext cx="576" cy="394"/>
            </a:xfrm>
            <a:prstGeom prst="line">
              <a:avLst/>
            </a:prstGeom>
            <a:noFill/>
            <a:ln w="9525">
              <a:solidFill>
                <a:schemeClr val="tx1"/>
              </a:solidFill>
              <a:round/>
              <a:headEnd/>
              <a:tailEnd/>
            </a:ln>
          </p:spPr>
          <p:txBody>
            <a:bodyPr/>
            <a:lstStyle/>
            <a:p>
              <a:endParaRPr lang="en-US"/>
            </a:p>
          </p:txBody>
        </p:sp>
        <p:sp>
          <p:nvSpPr>
            <p:cNvPr id="3189" name="Text Box 43"/>
            <p:cNvSpPr txBox="1">
              <a:spLocks noChangeArrowheads="1"/>
            </p:cNvSpPr>
            <p:nvPr/>
          </p:nvSpPr>
          <p:spPr bwMode="auto">
            <a:xfrm>
              <a:off x="4136" y="2018"/>
              <a:ext cx="193" cy="172"/>
            </a:xfrm>
            <a:prstGeom prst="rect">
              <a:avLst/>
            </a:prstGeom>
            <a:noFill/>
            <a:ln w="9525">
              <a:noFill/>
              <a:miter lim="800000"/>
              <a:headEnd/>
              <a:tailEnd/>
            </a:ln>
          </p:spPr>
          <p:txBody>
            <a:bodyPr wrap="none">
              <a:spAutoFit/>
            </a:bodyPr>
            <a:lstStyle/>
            <a:p>
              <a:r>
                <a:rPr lang="en-US" altLang="en-US" sz="1400">
                  <a:ea typeface="Angsana New" pitchFamily="18" charset="-34"/>
                  <a:cs typeface="Times New Roman" pitchFamily="18" charset="0"/>
                  <a:sym typeface="Symbol" pitchFamily="18" charset="2"/>
                </a:rPr>
                <a:t> </a:t>
              </a:r>
            </a:p>
          </p:txBody>
        </p:sp>
      </p:grpSp>
      <p:grpSp>
        <p:nvGrpSpPr>
          <p:cNvPr id="15" name="Group 44"/>
          <p:cNvGrpSpPr>
            <a:grpSpLocks/>
          </p:cNvGrpSpPr>
          <p:nvPr/>
        </p:nvGrpSpPr>
        <p:grpSpPr bwMode="auto">
          <a:xfrm>
            <a:off x="1185863" y="2463800"/>
            <a:ext cx="673100" cy="485775"/>
            <a:chOff x="4346" y="2550"/>
            <a:chExt cx="381" cy="275"/>
          </a:xfrm>
        </p:grpSpPr>
        <p:sp>
          <p:nvSpPr>
            <p:cNvPr id="3186" name="Line 45"/>
            <p:cNvSpPr>
              <a:spLocks noChangeShapeType="1"/>
            </p:cNvSpPr>
            <p:nvPr/>
          </p:nvSpPr>
          <p:spPr bwMode="auto">
            <a:xfrm flipV="1">
              <a:off x="4346" y="2550"/>
              <a:ext cx="381" cy="268"/>
            </a:xfrm>
            <a:prstGeom prst="line">
              <a:avLst/>
            </a:prstGeom>
            <a:noFill/>
            <a:ln w="9525">
              <a:solidFill>
                <a:schemeClr val="tx1"/>
              </a:solidFill>
              <a:round/>
              <a:headEnd/>
              <a:tailEnd/>
            </a:ln>
          </p:spPr>
          <p:txBody>
            <a:bodyPr/>
            <a:lstStyle/>
            <a:p>
              <a:endParaRPr lang="en-US"/>
            </a:p>
          </p:txBody>
        </p:sp>
        <p:sp>
          <p:nvSpPr>
            <p:cNvPr id="3187" name="Text Box 46"/>
            <p:cNvSpPr txBox="1">
              <a:spLocks noChangeArrowheads="1"/>
            </p:cNvSpPr>
            <p:nvPr/>
          </p:nvSpPr>
          <p:spPr bwMode="auto">
            <a:xfrm>
              <a:off x="4437" y="2669"/>
              <a:ext cx="151" cy="156"/>
            </a:xfrm>
            <a:prstGeom prst="rect">
              <a:avLst/>
            </a:prstGeom>
            <a:noFill/>
            <a:ln w="9525">
              <a:noFill/>
              <a:miter lim="800000"/>
              <a:headEnd/>
              <a:tailEnd/>
            </a:ln>
          </p:spPr>
          <p:txBody>
            <a:bodyPr wrap="none">
              <a:spAutoFit/>
            </a:bodyPr>
            <a:lstStyle/>
            <a:p>
              <a:r>
                <a:rPr lang="en-US" altLang="en-US" sz="1200">
                  <a:ea typeface="Angsana New" pitchFamily="18" charset="-34"/>
                  <a:cs typeface="Times New Roman" pitchFamily="18" charset="0"/>
                  <a:sym typeface="Symbol" pitchFamily="18" charset="2"/>
                </a:rPr>
                <a:t></a:t>
              </a:r>
            </a:p>
          </p:txBody>
        </p:sp>
      </p:grpSp>
      <p:grpSp>
        <p:nvGrpSpPr>
          <p:cNvPr id="16" name="Group 47"/>
          <p:cNvGrpSpPr>
            <a:grpSpLocks/>
          </p:cNvGrpSpPr>
          <p:nvPr/>
        </p:nvGrpSpPr>
        <p:grpSpPr bwMode="auto">
          <a:xfrm>
            <a:off x="1790700" y="76200"/>
            <a:ext cx="857250" cy="882650"/>
            <a:chOff x="4688" y="1200"/>
            <a:chExt cx="485" cy="499"/>
          </a:xfrm>
        </p:grpSpPr>
        <p:sp>
          <p:nvSpPr>
            <p:cNvPr id="3184" name="Line 48"/>
            <p:cNvSpPr>
              <a:spLocks noChangeShapeType="1"/>
            </p:cNvSpPr>
            <p:nvPr/>
          </p:nvSpPr>
          <p:spPr bwMode="auto">
            <a:xfrm>
              <a:off x="4887" y="1392"/>
              <a:ext cx="0" cy="307"/>
            </a:xfrm>
            <a:prstGeom prst="line">
              <a:avLst/>
            </a:prstGeom>
            <a:noFill/>
            <a:ln w="19050">
              <a:solidFill>
                <a:schemeClr val="tx1"/>
              </a:solidFill>
              <a:round/>
              <a:headEnd/>
              <a:tailEnd type="triangle" w="med" len="med"/>
            </a:ln>
          </p:spPr>
          <p:txBody>
            <a:bodyPr/>
            <a:lstStyle/>
            <a:p>
              <a:endParaRPr lang="en-US"/>
            </a:p>
          </p:txBody>
        </p:sp>
        <p:sp>
          <p:nvSpPr>
            <p:cNvPr id="3185" name="Text Box 49"/>
            <p:cNvSpPr txBox="1">
              <a:spLocks noChangeArrowheads="1"/>
            </p:cNvSpPr>
            <p:nvPr/>
          </p:nvSpPr>
          <p:spPr bwMode="auto">
            <a:xfrm>
              <a:off x="4688" y="1200"/>
              <a:ext cx="485" cy="209"/>
            </a:xfrm>
            <a:prstGeom prst="rect">
              <a:avLst/>
            </a:prstGeom>
            <a:noFill/>
            <a:ln w="9525">
              <a:noFill/>
              <a:miter lim="800000"/>
              <a:headEnd/>
              <a:tailEnd/>
            </a:ln>
          </p:spPr>
          <p:txBody>
            <a:bodyPr wrap="none">
              <a:spAutoFit/>
            </a:bodyPr>
            <a:lstStyle/>
            <a:p>
              <a:r>
                <a:rPr lang="en-US" altLang="en-US"/>
                <a:t>For TV</a:t>
              </a:r>
            </a:p>
          </p:txBody>
        </p:sp>
      </p:grpSp>
      <p:grpSp>
        <p:nvGrpSpPr>
          <p:cNvPr id="17" name="Group 50"/>
          <p:cNvGrpSpPr>
            <a:grpSpLocks/>
          </p:cNvGrpSpPr>
          <p:nvPr/>
        </p:nvGrpSpPr>
        <p:grpSpPr bwMode="auto">
          <a:xfrm>
            <a:off x="623888" y="927100"/>
            <a:ext cx="676275" cy="1223963"/>
            <a:chOff x="4028" y="1681"/>
            <a:chExt cx="383" cy="692"/>
          </a:xfrm>
        </p:grpSpPr>
        <p:sp>
          <p:nvSpPr>
            <p:cNvPr id="3182" name="Line 51"/>
            <p:cNvSpPr>
              <a:spLocks noChangeShapeType="1"/>
            </p:cNvSpPr>
            <p:nvPr/>
          </p:nvSpPr>
          <p:spPr bwMode="auto">
            <a:xfrm flipH="1">
              <a:off x="4028" y="1681"/>
              <a:ext cx="383" cy="692"/>
            </a:xfrm>
            <a:prstGeom prst="line">
              <a:avLst/>
            </a:prstGeom>
            <a:noFill/>
            <a:ln w="38100">
              <a:solidFill>
                <a:schemeClr val="tx1"/>
              </a:solidFill>
              <a:round/>
              <a:headEnd/>
              <a:tailEnd/>
            </a:ln>
          </p:spPr>
          <p:txBody>
            <a:bodyPr/>
            <a:lstStyle/>
            <a:p>
              <a:endParaRPr lang="en-US"/>
            </a:p>
          </p:txBody>
        </p:sp>
        <p:sp>
          <p:nvSpPr>
            <p:cNvPr id="3183" name="Text Box 52"/>
            <p:cNvSpPr txBox="1">
              <a:spLocks noChangeArrowheads="1"/>
            </p:cNvSpPr>
            <p:nvPr/>
          </p:nvSpPr>
          <p:spPr bwMode="auto">
            <a:xfrm rot="-3580067">
              <a:off x="4005" y="1900"/>
              <a:ext cx="266" cy="173"/>
            </a:xfrm>
            <a:prstGeom prst="rect">
              <a:avLst/>
            </a:prstGeom>
            <a:noFill/>
            <a:ln w="9525">
              <a:noFill/>
              <a:miter lim="800000"/>
              <a:headEnd/>
              <a:tailEnd/>
            </a:ln>
          </p:spPr>
          <p:txBody>
            <a:bodyPr wrap="none">
              <a:spAutoFit/>
            </a:bodyPr>
            <a:lstStyle/>
            <a:p>
              <a:r>
                <a:rPr lang="en-US" altLang="en-US" sz="1200"/>
                <a:t>F.V</a:t>
              </a:r>
              <a:r>
                <a:rPr lang="en-US" altLang="en-US" sz="1400"/>
                <a:t>.</a:t>
              </a:r>
            </a:p>
          </p:txBody>
        </p:sp>
      </p:grpSp>
      <p:grpSp>
        <p:nvGrpSpPr>
          <p:cNvPr id="18" name="Group 53"/>
          <p:cNvGrpSpPr>
            <a:grpSpLocks/>
          </p:cNvGrpSpPr>
          <p:nvPr/>
        </p:nvGrpSpPr>
        <p:grpSpPr bwMode="auto">
          <a:xfrm>
            <a:off x="1163638" y="2949575"/>
            <a:ext cx="1409700" cy="303213"/>
            <a:chOff x="4333" y="2825"/>
            <a:chExt cx="798" cy="171"/>
          </a:xfrm>
        </p:grpSpPr>
        <p:sp>
          <p:nvSpPr>
            <p:cNvPr id="3180" name="Line 54"/>
            <p:cNvSpPr>
              <a:spLocks noChangeShapeType="1"/>
            </p:cNvSpPr>
            <p:nvPr/>
          </p:nvSpPr>
          <p:spPr bwMode="auto">
            <a:xfrm>
              <a:off x="4333" y="2825"/>
              <a:ext cx="798" cy="0"/>
            </a:xfrm>
            <a:prstGeom prst="line">
              <a:avLst/>
            </a:prstGeom>
            <a:noFill/>
            <a:ln w="38100">
              <a:solidFill>
                <a:schemeClr val="tx1"/>
              </a:solidFill>
              <a:round/>
              <a:headEnd/>
              <a:tailEnd/>
            </a:ln>
          </p:spPr>
          <p:txBody>
            <a:bodyPr/>
            <a:lstStyle/>
            <a:p>
              <a:endParaRPr lang="en-US"/>
            </a:p>
          </p:txBody>
        </p:sp>
        <p:sp>
          <p:nvSpPr>
            <p:cNvPr id="3181" name="Text Box 55"/>
            <p:cNvSpPr txBox="1">
              <a:spLocks noChangeArrowheads="1"/>
            </p:cNvSpPr>
            <p:nvPr/>
          </p:nvSpPr>
          <p:spPr bwMode="auto">
            <a:xfrm>
              <a:off x="4649" y="2841"/>
              <a:ext cx="258" cy="155"/>
            </a:xfrm>
            <a:prstGeom prst="rect">
              <a:avLst/>
            </a:prstGeom>
            <a:noFill/>
            <a:ln w="9525">
              <a:noFill/>
              <a:miter lim="800000"/>
              <a:headEnd/>
              <a:tailEnd/>
            </a:ln>
          </p:spPr>
          <p:txBody>
            <a:bodyPr wrap="none">
              <a:spAutoFit/>
            </a:bodyPr>
            <a:lstStyle/>
            <a:p>
              <a:r>
                <a:rPr lang="en-US" altLang="en-US" sz="1200"/>
                <a:t>T.V.</a:t>
              </a:r>
            </a:p>
          </p:txBody>
        </p:sp>
      </p:grpSp>
      <p:grpSp>
        <p:nvGrpSpPr>
          <p:cNvPr id="19" name="Group 56"/>
          <p:cNvGrpSpPr>
            <a:grpSpLocks/>
          </p:cNvGrpSpPr>
          <p:nvPr/>
        </p:nvGrpSpPr>
        <p:grpSpPr bwMode="auto">
          <a:xfrm>
            <a:off x="5715000" y="107950"/>
            <a:ext cx="2851150" cy="3397250"/>
            <a:chOff x="2976" y="77"/>
            <a:chExt cx="1635" cy="1948"/>
          </a:xfrm>
        </p:grpSpPr>
        <p:grpSp>
          <p:nvGrpSpPr>
            <p:cNvPr id="20" name="Group 57"/>
            <p:cNvGrpSpPr>
              <a:grpSpLocks/>
            </p:cNvGrpSpPr>
            <p:nvPr/>
          </p:nvGrpSpPr>
          <p:grpSpPr bwMode="auto">
            <a:xfrm>
              <a:off x="2976" y="897"/>
              <a:ext cx="1067" cy="803"/>
              <a:chOff x="436" y="2112"/>
              <a:chExt cx="1248" cy="775"/>
            </a:xfrm>
          </p:grpSpPr>
          <p:sp>
            <p:nvSpPr>
              <p:cNvPr id="3178" name="Text Box 58"/>
              <p:cNvSpPr txBox="1">
                <a:spLocks noChangeArrowheads="1"/>
              </p:cNvSpPr>
              <p:nvPr/>
            </p:nvSpPr>
            <p:spPr bwMode="auto">
              <a:xfrm>
                <a:off x="436" y="2734"/>
                <a:ext cx="196" cy="153"/>
              </a:xfrm>
              <a:prstGeom prst="rect">
                <a:avLst/>
              </a:prstGeom>
              <a:noFill/>
              <a:ln w="9525">
                <a:noFill/>
                <a:miter lim="800000"/>
                <a:headEnd/>
                <a:tailEnd/>
              </a:ln>
            </p:spPr>
            <p:txBody>
              <a:bodyPr wrap="none">
                <a:spAutoFit/>
              </a:bodyPr>
              <a:lstStyle/>
              <a:p>
                <a:r>
                  <a:rPr lang="en-US" altLang="en-US" sz="1200"/>
                  <a:t>X</a:t>
                </a:r>
              </a:p>
            </p:txBody>
          </p:sp>
          <p:sp>
            <p:nvSpPr>
              <p:cNvPr id="3179" name="Text Box 59"/>
              <p:cNvSpPr txBox="1">
                <a:spLocks noChangeArrowheads="1"/>
              </p:cNvSpPr>
              <p:nvPr/>
            </p:nvSpPr>
            <p:spPr bwMode="auto">
              <a:xfrm>
                <a:off x="1487" y="2112"/>
                <a:ext cx="197" cy="151"/>
              </a:xfrm>
              <a:prstGeom prst="rect">
                <a:avLst/>
              </a:prstGeom>
              <a:noFill/>
              <a:ln w="9525">
                <a:noFill/>
                <a:miter lim="800000"/>
                <a:headEnd/>
                <a:tailEnd/>
              </a:ln>
            </p:spPr>
            <p:txBody>
              <a:bodyPr wrap="none">
                <a:spAutoFit/>
              </a:bodyPr>
              <a:lstStyle/>
              <a:p>
                <a:r>
                  <a:rPr lang="en-US" altLang="en-US" sz="1200"/>
                  <a:t>Y</a:t>
                </a:r>
              </a:p>
            </p:txBody>
          </p:sp>
        </p:grpSp>
        <p:grpSp>
          <p:nvGrpSpPr>
            <p:cNvPr id="21" name="Group 60"/>
            <p:cNvGrpSpPr>
              <a:grpSpLocks/>
            </p:cNvGrpSpPr>
            <p:nvPr/>
          </p:nvGrpSpPr>
          <p:grpSpPr bwMode="auto">
            <a:xfrm>
              <a:off x="3032" y="77"/>
              <a:ext cx="1579" cy="1948"/>
              <a:chOff x="3856" y="1277"/>
              <a:chExt cx="1579" cy="1948"/>
            </a:xfrm>
          </p:grpSpPr>
          <p:sp>
            <p:nvSpPr>
              <p:cNvPr id="3175" name="AutoShape 61"/>
              <p:cNvSpPr>
                <a:spLocks noChangeArrowheads="1"/>
              </p:cNvSpPr>
              <p:nvPr/>
            </p:nvSpPr>
            <p:spPr bwMode="auto">
              <a:xfrm rot="5323066" flipV="1">
                <a:off x="3563" y="1615"/>
                <a:ext cx="1482" cy="805"/>
              </a:xfrm>
              <a:prstGeom prst="parallelogram">
                <a:avLst>
                  <a:gd name="adj" fmla="val 60983"/>
                </a:avLst>
              </a:prstGeom>
              <a:solidFill>
                <a:srgbClr val="CCECFF"/>
              </a:solidFill>
              <a:ln w="9525">
                <a:solidFill>
                  <a:schemeClr val="tx1"/>
                </a:solidFill>
                <a:miter lim="800000"/>
                <a:headEnd/>
                <a:tailEnd/>
              </a:ln>
            </p:spPr>
            <p:txBody>
              <a:bodyPr wrap="none" anchor="ctr"/>
              <a:lstStyle/>
              <a:p>
                <a:endParaRPr lang="en-US" altLang="en-US"/>
              </a:p>
            </p:txBody>
          </p:sp>
          <p:sp>
            <p:nvSpPr>
              <p:cNvPr id="3176" name="AutoShape 62"/>
              <p:cNvSpPr>
                <a:spLocks noChangeArrowheads="1"/>
              </p:cNvSpPr>
              <p:nvPr/>
            </p:nvSpPr>
            <p:spPr bwMode="auto">
              <a:xfrm rot="19742203" flipV="1">
                <a:off x="4013" y="2283"/>
                <a:ext cx="1422" cy="901"/>
              </a:xfrm>
              <a:prstGeom prst="parallelogram">
                <a:avLst>
                  <a:gd name="adj" fmla="val 52279"/>
                </a:avLst>
              </a:prstGeom>
              <a:solidFill>
                <a:srgbClr val="FFFFCC"/>
              </a:solidFill>
              <a:ln w="9525">
                <a:solidFill>
                  <a:schemeClr val="tx1"/>
                </a:solidFill>
                <a:miter lim="800000"/>
                <a:headEnd/>
                <a:tailEnd/>
              </a:ln>
            </p:spPr>
            <p:txBody>
              <a:bodyPr wrap="none" anchor="ctr"/>
              <a:lstStyle/>
              <a:p>
                <a:endParaRPr lang="en-US" altLang="en-US"/>
              </a:p>
            </p:txBody>
          </p:sp>
          <p:sp>
            <p:nvSpPr>
              <p:cNvPr id="3177" name="Text Box 63"/>
              <p:cNvSpPr txBox="1">
                <a:spLocks noChangeArrowheads="1"/>
              </p:cNvSpPr>
              <p:nvPr/>
            </p:nvSpPr>
            <p:spPr bwMode="auto">
              <a:xfrm rot="-1716384">
                <a:off x="3856" y="1676"/>
                <a:ext cx="306" cy="194"/>
              </a:xfrm>
              <a:prstGeom prst="rect">
                <a:avLst/>
              </a:prstGeom>
              <a:noFill/>
              <a:ln w="9525">
                <a:noFill/>
                <a:miter lim="800000"/>
                <a:headEnd/>
                <a:tailEnd/>
              </a:ln>
            </p:spPr>
            <p:txBody>
              <a:bodyPr wrap="none">
                <a:spAutoFit/>
              </a:bodyPr>
              <a:lstStyle/>
              <a:p>
                <a:r>
                  <a:rPr lang="en-US" altLang="en-US"/>
                  <a:t>V.P.</a:t>
                </a:r>
              </a:p>
            </p:txBody>
          </p:sp>
          <p:graphicFrame>
            <p:nvGraphicFramePr>
              <p:cNvPr id="3074" name="Object 64"/>
              <p:cNvGraphicFramePr>
                <a:graphicFrameLocks noChangeAspect="1"/>
              </p:cNvGraphicFramePr>
              <p:nvPr/>
            </p:nvGraphicFramePr>
            <p:xfrm>
              <a:off x="4656" y="3116"/>
              <a:ext cx="205" cy="109"/>
            </p:xfrm>
            <a:graphic>
              <a:graphicData uri="http://schemas.openxmlformats.org/presentationml/2006/ole">
                <mc:AlternateContent xmlns:mc="http://schemas.openxmlformats.org/markup-compatibility/2006">
                  <mc:Choice xmlns:v="urn:schemas-microsoft-com:vml" Requires="v">
                    <p:oleObj spid="_x0000_s5133" name="CorelDRAW" r:id="rId6" imgW="667512" imgH="320040" progId="">
                      <p:embed/>
                    </p:oleObj>
                  </mc:Choice>
                  <mc:Fallback>
                    <p:oleObj name="CorelDRAW" r:id="rId6" imgW="667512" imgH="320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 y="3116"/>
                            <a:ext cx="205" cy="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 name="Group 65"/>
            <p:cNvGrpSpPr>
              <a:grpSpLocks/>
            </p:cNvGrpSpPr>
            <p:nvPr/>
          </p:nvGrpSpPr>
          <p:grpSpPr bwMode="auto">
            <a:xfrm>
              <a:off x="3231" y="1222"/>
              <a:ext cx="1076" cy="417"/>
              <a:chOff x="384" y="1205"/>
              <a:chExt cx="1061" cy="372"/>
            </a:xfrm>
          </p:grpSpPr>
          <p:sp>
            <p:nvSpPr>
              <p:cNvPr id="3173" name="Line 66"/>
              <p:cNvSpPr>
                <a:spLocks noChangeShapeType="1"/>
              </p:cNvSpPr>
              <p:nvPr/>
            </p:nvSpPr>
            <p:spPr bwMode="auto">
              <a:xfrm>
                <a:off x="384" y="1427"/>
                <a:ext cx="269" cy="150"/>
              </a:xfrm>
              <a:prstGeom prst="line">
                <a:avLst/>
              </a:prstGeom>
              <a:noFill/>
              <a:ln w="9525">
                <a:solidFill>
                  <a:schemeClr val="tx1"/>
                </a:solidFill>
                <a:round/>
                <a:headEnd/>
                <a:tailEnd/>
              </a:ln>
            </p:spPr>
            <p:txBody>
              <a:bodyPr/>
              <a:lstStyle/>
              <a:p>
                <a:endParaRPr lang="en-US"/>
              </a:p>
            </p:txBody>
          </p:sp>
          <p:sp>
            <p:nvSpPr>
              <p:cNvPr id="3174" name="Line 67"/>
              <p:cNvSpPr>
                <a:spLocks noChangeShapeType="1"/>
              </p:cNvSpPr>
              <p:nvPr/>
            </p:nvSpPr>
            <p:spPr bwMode="auto">
              <a:xfrm>
                <a:off x="726" y="1205"/>
                <a:ext cx="719" cy="342"/>
              </a:xfrm>
              <a:prstGeom prst="line">
                <a:avLst/>
              </a:prstGeom>
              <a:noFill/>
              <a:ln w="9525">
                <a:solidFill>
                  <a:schemeClr val="tx1"/>
                </a:solidFill>
                <a:round/>
                <a:headEnd/>
                <a:tailEnd/>
              </a:ln>
            </p:spPr>
            <p:txBody>
              <a:bodyPr/>
              <a:lstStyle/>
              <a:p>
                <a:endParaRPr lang="en-US"/>
              </a:p>
            </p:txBody>
          </p:sp>
        </p:grpSp>
        <p:grpSp>
          <p:nvGrpSpPr>
            <p:cNvPr id="23" name="Group 68"/>
            <p:cNvGrpSpPr>
              <a:grpSpLocks/>
            </p:cNvGrpSpPr>
            <p:nvPr/>
          </p:nvGrpSpPr>
          <p:grpSpPr bwMode="auto">
            <a:xfrm>
              <a:off x="3218" y="491"/>
              <a:ext cx="360" cy="980"/>
              <a:chOff x="371" y="555"/>
              <a:chExt cx="355" cy="872"/>
            </a:xfrm>
          </p:grpSpPr>
          <p:sp>
            <p:nvSpPr>
              <p:cNvPr id="3171" name="Line 69"/>
              <p:cNvSpPr>
                <a:spLocks noChangeShapeType="1"/>
              </p:cNvSpPr>
              <p:nvPr/>
            </p:nvSpPr>
            <p:spPr bwMode="auto">
              <a:xfrm>
                <a:off x="726" y="555"/>
                <a:ext cx="0" cy="650"/>
              </a:xfrm>
              <a:prstGeom prst="line">
                <a:avLst/>
              </a:prstGeom>
              <a:noFill/>
              <a:ln w="9525">
                <a:solidFill>
                  <a:schemeClr val="tx1"/>
                </a:solidFill>
                <a:round/>
                <a:headEnd/>
                <a:tailEnd/>
              </a:ln>
            </p:spPr>
            <p:txBody>
              <a:bodyPr/>
              <a:lstStyle/>
              <a:p>
                <a:endParaRPr lang="en-US"/>
              </a:p>
            </p:txBody>
          </p:sp>
          <p:sp>
            <p:nvSpPr>
              <p:cNvPr id="3172" name="Line 70"/>
              <p:cNvSpPr>
                <a:spLocks noChangeShapeType="1"/>
              </p:cNvSpPr>
              <p:nvPr/>
            </p:nvSpPr>
            <p:spPr bwMode="auto">
              <a:xfrm>
                <a:off x="371" y="1154"/>
                <a:ext cx="0" cy="273"/>
              </a:xfrm>
              <a:prstGeom prst="line">
                <a:avLst/>
              </a:prstGeom>
              <a:noFill/>
              <a:ln w="9525">
                <a:solidFill>
                  <a:schemeClr val="tx1"/>
                </a:solidFill>
                <a:round/>
                <a:headEnd/>
                <a:tailEnd/>
              </a:ln>
            </p:spPr>
            <p:txBody>
              <a:bodyPr/>
              <a:lstStyle/>
              <a:p>
                <a:endParaRPr lang="en-US"/>
              </a:p>
            </p:txBody>
          </p:sp>
        </p:grpSp>
        <p:grpSp>
          <p:nvGrpSpPr>
            <p:cNvPr id="24" name="Group 71"/>
            <p:cNvGrpSpPr>
              <a:grpSpLocks/>
            </p:cNvGrpSpPr>
            <p:nvPr/>
          </p:nvGrpSpPr>
          <p:grpSpPr bwMode="auto">
            <a:xfrm>
              <a:off x="3067" y="336"/>
              <a:ext cx="576" cy="868"/>
              <a:chOff x="3891" y="1536"/>
              <a:chExt cx="576" cy="868"/>
            </a:xfrm>
          </p:grpSpPr>
          <p:sp>
            <p:nvSpPr>
              <p:cNvPr id="3169" name="Text Box 72"/>
              <p:cNvSpPr txBox="1">
                <a:spLocks noChangeArrowheads="1"/>
              </p:cNvSpPr>
              <p:nvPr/>
            </p:nvSpPr>
            <p:spPr bwMode="auto">
              <a:xfrm>
                <a:off x="3891" y="2212"/>
                <a:ext cx="196" cy="192"/>
              </a:xfrm>
              <a:prstGeom prst="rect">
                <a:avLst/>
              </a:prstGeom>
              <a:noFill/>
              <a:ln w="9525">
                <a:noFill/>
                <a:miter lim="800000"/>
                <a:headEnd/>
                <a:tailEnd/>
              </a:ln>
            </p:spPr>
            <p:txBody>
              <a:bodyPr wrap="none">
                <a:spAutoFit/>
              </a:bodyPr>
              <a:lstStyle/>
              <a:p>
                <a:r>
                  <a:rPr lang="en-US" altLang="en-US"/>
                  <a:t>a’</a:t>
                </a:r>
              </a:p>
            </p:txBody>
          </p:sp>
          <p:sp>
            <p:nvSpPr>
              <p:cNvPr id="3170" name="Text Box 73"/>
              <p:cNvSpPr txBox="1">
                <a:spLocks noChangeArrowheads="1"/>
              </p:cNvSpPr>
              <p:nvPr/>
            </p:nvSpPr>
            <p:spPr bwMode="auto">
              <a:xfrm>
                <a:off x="4264" y="1536"/>
                <a:ext cx="203" cy="193"/>
              </a:xfrm>
              <a:prstGeom prst="rect">
                <a:avLst/>
              </a:prstGeom>
              <a:noFill/>
              <a:ln w="9525">
                <a:noFill/>
                <a:miter lim="800000"/>
                <a:headEnd/>
                <a:tailEnd/>
              </a:ln>
            </p:spPr>
            <p:txBody>
              <a:bodyPr wrap="none">
                <a:spAutoFit/>
              </a:bodyPr>
              <a:lstStyle/>
              <a:p>
                <a:r>
                  <a:rPr lang="en-US" altLang="en-US"/>
                  <a:t>b’</a:t>
                </a:r>
              </a:p>
            </p:txBody>
          </p:sp>
        </p:grpSp>
        <p:grpSp>
          <p:nvGrpSpPr>
            <p:cNvPr id="25" name="Group 74"/>
            <p:cNvGrpSpPr>
              <a:grpSpLocks/>
            </p:cNvGrpSpPr>
            <p:nvPr/>
          </p:nvGrpSpPr>
          <p:grpSpPr bwMode="auto">
            <a:xfrm>
              <a:off x="3426" y="1565"/>
              <a:ext cx="987" cy="215"/>
              <a:chOff x="4250" y="2765"/>
              <a:chExt cx="987" cy="215"/>
            </a:xfrm>
          </p:grpSpPr>
          <p:sp>
            <p:nvSpPr>
              <p:cNvPr id="3167" name="Text Box 75"/>
              <p:cNvSpPr txBox="1">
                <a:spLocks noChangeArrowheads="1"/>
              </p:cNvSpPr>
              <p:nvPr/>
            </p:nvSpPr>
            <p:spPr bwMode="auto">
              <a:xfrm>
                <a:off x="4250" y="2765"/>
                <a:ext cx="157" cy="193"/>
              </a:xfrm>
              <a:prstGeom prst="rect">
                <a:avLst/>
              </a:prstGeom>
              <a:noFill/>
              <a:ln w="9525">
                <a:noFill/>
                <a:miter lim="800000"/>
                <a:headEnd/>
                <a:tailEnd/>
              </a:ln>
            </p:spPr>
            <p:txBody>
              <a:bodyPr wrap="none">
                <a:spAutoFit/>
              </a:bodyPr>
              <a:lstStyle/>
              <a:p>
                <a:r>
                  <a:rPr lang="en-US" altLang="en-US"/>
                  <a:t>a</a:t>
                </a:r>
              </a:p>
            </p:txBody>
          </p:sp>
          <p:sp>
            <p:nvSpPr>
              <p:cNvPr id="3168" name="Text Box 76"/>
              <p:cNvSpPr txBox="1">
                <a:spLocks noChangeArrowheads="1"/>
              </p:cNvSpPr>
              <p:nvPr/>
            </p:nvSpPr>
            <p:spPr bwMode="auto">
              <a:xfrm>
                <a:off x="5073" y="2787"/>
                <a:ext cx="164" cy="193"/>
              </a:xfrm>
              <a:prstGeom prst="rect">
                <a:avLst/>
              </a:prstGeom>
              <a:noFill/>
              <a:ln w="9525">
                <a:noFill/>
                <a:miter lim="800000"/>
                <a:headEnd/>
                <a:tailEnd/>
              </a:ln>
            </p:spPr>
            <p:txBody>
              <a:bodyPr wrap="none">
                <a:spAutoFit/>
              </a:bodyPr>
              <a:lstStyle/>
              <a:p>
                <a:r>
                  <a:rPr lang="en-US" altLang="en-US"/>
                  <a:t>b</a:t>
                </a:r>
              </a:p>
            </p:txBody>
          </p:sp>
        </p:grpSp>
        <p:grpSp>
          <p:nvGrpSpPr>
            <p:cNvPr id="26" name="Group 77"/>
            <p:cNvGrpSpPr>
              <a:grpSpLocks/>
            </p:cNvGrpSpPr>
            <p:nvPr/>
          </p:nvGrpSpPr>
          <p:grpSpPr bwMode="auto">
            <a:xfrm>
              <a:off x="3208" y="768"/>
              <a:ext cx="576" cy="394"/>
              <a:chOff x="4032" y="1968"/>
              <a:chExt cx="576" cy="394"/>
            </a:xfrm>
          </p:grpSpPr>
          <p:sp>
            <p:nvSpPr>
              <p:cNvPr id="3165" name="Line 78"/>
              <p:cNvSpPr>
                <a:spLocks noChangeShapeType="1"/>
              </p:cNvSpPr>
              <p:nvPr/>
            </p:nvSpPr>
            <p:spPr bwMode="auto">
              <a:xfrm flipV="1">
                <a:off x="4032" y="1968"/>
                <a:ext cx="576" cy="394"/>
              </a:xfrm>
              <a:prstGeom prst="line">
                <a:avLst/>
              </a:prstGeom>
              <a:noFill/>
              <a:ln w="9525">
                <a:solidFill>
                  <a:schemeClr val="tx1"/>
                </a:solidFill>
                <a:round/>
                <a:headEnd/>
                <a:tailEnd/>
              </a:ln>
            </p:spPr>
            <p:txBody>
              <a:bodyPr/>
              <a:lstStyle/>
              <a:p>
                <a:endParaRPr lang="en-US"/>
              </a:p>
            </p:txBody>
          </p:sp>
          <p:sp>
            <p:nvSpPr>
              <p:cNvPr id="3166" name="Text Box 79"/>
              <p:cNvSpPr txBox="1">
                <a:spLocks noChangeArrowheads="1"/>
              </p:cNvSpPr>
              <p:nvPr/>
            </p:nvSpPr>
            <p:spPr bwMode="auto">
              <a:xfrm>
                <a:off x="4137" y="2015"/>
                <a:ext cx="195" cy="175"/>
              </a:xfrm>
              <a:prstGeom prst="rect">
                <a:avLst/>
              </a:prstGeom>
              <a:noFill/>
              <a:ln w="9525">
                <a:noFill/>
                <a:miter lim="800000"/>
                <a:headEnd/>
                <a:tailEnd/>
              </a:ln>
            </p:spPr>
            <p:txBody>
              <a:bodyPr wrap="none">
                <a:spAutoFit/>
              </a:bodyPr>
              <a:lstStyle/>
              <a:p>
                <a:r>
                  <a:rPr lang="en-US" altLang="en-US" sz="1400">
                    <a:ea typeface="Angsana New" pitchFamily="18" charset="-34"/>
                    <a:cs typeface="Times New Roman" pitchFamily="18" charset="0"/>
                    <a:sym typeface="Symbol" pitchFamily="18" charset="2"/>
                  </a:rPr>
                  <a:t> </a:t>
                </a:r>
              </a:p>
            </p:txBody>
          </p:sp>
        </p:grpSp>
        <p:grpSp>
          <p:nvGrpSpPr>
            <p:cNvPr id="27" name="Group 80"/>
            <p:cNvGrpSpPr>
              <a:grpSpLocks/>
            </p:cNvGrpSpPr>
            <p:nvPr/>
          </p:nvGrpSpPr>
          <p:grpSpPr bwMode="auto">
            <a:xfrm>
              <a:off x="3522" y="1350"/>
              <a:ext cx="381" cy="278"/>
              <a:chOff x="4346" y="2550"/>
              <a:chExt cx="381" cy="278"/>
            </a:xfrm>
          </p:grpSpPr>
          <p:sp>
            <p:nvSpPr>
              <p:cNvPr id="3163" name="Line 81"/>
              <p:cNvSpPr>
                <a:spLocks noChangeShapeType="1"/>
              </p:cNvSpPr>
              <p:nvPr/>
            </p:nvSpPr>
            <p:spPr bwMode="auto">
              <a:xfrm flipV="1">
                <a:off x="4346" y="2550"/>
                <a:ext cx="381" cy="268"/>
              </a:xfrm>
              <a:prstGeom prst="line">
                <a:avLst/>
              </a:prstGeom>
              <a:noFill/>
              <a:ln w="9525">
                <a:solidFill>
                  <a:schemeClr val="tx1"/>
                </a:solidFill>
                <a:round/>
                <a:headEnd/>
                <a:tailEnd/>
              </a:ln>
            </p:spPr>
            <p:txBody>
              <a:bodyPr/>
              <a:lstStyle/>
              <a:p>
                <a:endParaRPr lang="en-US"/>
              </a:p>
            </p:txBody>
          </p:sp>
          <p:sp>
            <p:nvSpPr>
              <p:cNvPr id="3164" name="Text Box 82"/>
              <p:cNvSpPr txBox="1">
                <a:spLocks noChangeArrowheads="1"/>
              </p:cNvSpPr>
              <p:nvPr/>
            </p:nvSpPr>
            <p:spPr bwMode="auto">
              <a:xfrm>
                <a:off x="4439" y="2671"/>
                <a:ext cx="155" cy="157"/>
              </a:xfrm>
              <a:prstGeom prst="rect">
                <a:avLst/>
              </a:prstGeom>
              <a:noFill/>
              <a:ln w="9525">
                <a:noFill/>
                <a:miter lim="800000"/>
                <a:headEnd/>
                <a:tailEnd/>
              </a:ln>
            </p:spPr>
            <p:txBody>
              <a:bodyPr wrap="none">
                <a:spAutoFit/>
              </a:bodyPr>
              <a:lstStyle/>
              <a:p>
                <a:r>
                  <a:rPr lang="en-US" altLang="en-US" sz="1200">
                    <a:ea typeface="Angsana New" pitchFamily="18" charset="-34"/>
                    <a:cs typeface="Times New Roman" pitchFamily="18" charset="0"/>
                    <a:sym typeface="Symbol" pitchFamily="18" charset="2"/>
                  </a:rPr>
                  <a:t></a:t>
                </a:r>
              </a:p>
            </p:txBody>
          </p:sp>
        </p:grpSp>
        <p:grpSp>
          <p:nvGrpSpPr>
            <p:cNvPr id="28" name="Group 83"/>
            <p:cNvGrpSpPr>
              <a:grpSpLocks/>
            </p:cNvGrpSpPr>
            <p:nvPr/>
          </p:nvGrpSpPr>
          <p:grpSpPr bwMode="auto">
            <a:xfrm>
              <a:off x="3204" y="481"/>
              <a:ext cx="383" cy="692"/>
              <a:chOff x="4028" y="1681"/>
              <a:chExt cx="383" cy="692"/>
            </a:xfrm>
          </p:grpSpPr>
          <p:sp>
            <p:nvSpPr>
              <p:cNvPr id="3161" name="Line 84"/>
              <p:cNvSpPr>
                <a:spLocks noChangeShapeType="1"/>
              </p:cNvSpPr>
              <p:nvPr/>
            </p:nvSpPr>
            <p:spPr bwMode="auto">
              <a:xfrm flipH="1">
                <a:off x="4028" y="1681"/>
                <a:ext cx="383" cy="692"/>
              </a:xfrm>
              <a:prstGeom prst="line">
                <a:avLst/>
              </a:prstGeom>
              <a:noFill/>
              <a:ln w="38100">
                <a:solidFill>
                  <a:schemeClr val="tx1"/>
                </a:solidFill>
                <a:round/>
                <a:headEnd/>
                <a:tailEnd/>
              </a:ln>
            </p:spPr>
            <p:txBody>
              <a:bodyPr/>
              <a:lstStyle/>
              <a:p>
                <a:endParaRPr lang="en-US"/>
              </a:p>
            </p:txBody>
          </p:sp>
          <p:sp>
            <p:nvSpPr>
              <p:cNvPr id="3162" name="Text Box 85"/>
              <p:cNvSpPr txBox="1">
                <a:spLocks noChangeArrowheads="1"/>
              </p:cNvSpPr>
              <p:nvPr/>
            </p:nvSpPr>
            <p:spPr bwMode="auto">
              <a:xfrm rot="-3580067">
                <a:off x="4000" y="1900"/>
                <a:ext cx="270" cy="175"/>
              </a:xfrm>
              <a:prstGeom prst="rect">
                <a:avLst/>
              </a:prstGeom>
              <a:noFill/>
              <a:ln w="9525">
                <a:noFill/>
                <a:miter lim="800000"/>
                <a:headEnd/>
                <a:tailEnd/>
              </a:ln>
            </p:spPr>
            <p:txBody>
              <a:bodyPr wrap="none">
                <a:spAutoFit/>
              </a:bodyPr>
              <a:lstStyle/>
              <a:p>
                <a:r>
                  <a:rPr lang="en-US" altLang="en-US" sz="1200"/>
                  <a:t>F.V</a:t>
                </a:r>
                <a:r>
                  <a:rPr lang="en-US" altLang="en-US" sz="1400"/>
                  <a:t>.</a:t>
                </a:r>
              </a:p>
            </p:txBody>
          </p:sp>
        </p:grpSp>
        <p:grpSp>
          <p:nvGrpSpPr>
            <p:cNvPr id="29" name="Group 86"/>
            <p:cNvGrpSpPr>
              <a:grpSpLocks/>
            </p:cNvGrpSpPr>
            <p:nvPr/>
          </p:nvGrpSpPr>
          <p:grpSpPr bwMode="auto">
            <a:xfrm>
              <a:off x="3509" y="1625"/>
              <a:ext cx="798" cy="174"/>
              <a:chOff x="4333" y="2825"/>
              <a:chExt cx="798" cy="174"/>
            </a:xfrm>
          </p:grpSpPr>
          <p:sp>
            <p:nvSpPr>
              <p:cNvPr id="3159" name="Line 87"/>
              <p:cNvSpPr>
                <a:spLocks noChangeShapeType="1"/>
              </p:cNvSpPr>
              <p:nvPr/>
            </p:nvSpPr>
            <p:spPr bwMode="auto">
              <a:xfrm>
                <a:off x="4333" y="2825"/>
                <a:ext cx="798" cy="0"/>
              </a:xfrm>
              <a:prstGeom prst="line">
                <a:avLst/>
              </a:prstGeom>
              <a:noFill/>
              <a:ln w="38100">
                <a:solidFill>
                  <a:schemeClr val="tx1"/>
                </a:solidFill>
                <a:round/>
                <a:headEnd/>
                <a:tailEnd/>
              </a:ln>
            </p:spPr>
            <p:txBody>
              <a:bodyPr/>
              <a:lstStyle/>
              <a:p>
                <a:endParaRPr lang="en-US"/>
              </a:p>
            </p:txBody>
          </p:sp>
          <p:sp>
            <p:nvSpPr>
              <p:cNvPr id="3160" name="Text Box 88"/>
              <p:cNvSpPr txBox="1">
                <a:spLocks noChangeArrowheads="1"/>
              </p:cNvSpPr>
              <p:nvPr/>
            </p:nvSpPr>
            <p:spPr bwMode="auto">
              <a:xfrm>
                <a:off x="4648" y="2841"/>
                <a:ext cx="262" cy="158"/>
              </a:xfrm>
              <a:prstGeom prst="rect">
                <a:avLst/>
              </a:prstGeom>
              <a:noFill/>
              <a:ln w="9525">
                <a:noFill/>
                <a:miter lim="800000"/>
                <a:headEnd/>
                <a:tailEnd/>
              </a:ln>
            </p:spPr>
            <p:txBody>
              <a:bodyPr wrap="none">
                <a:spAutoFit/>
              </a:bodyPr>
              <a:lstStyle/>
              <a:p>
                <a:r>
                  <a:rPr lang="en-US" altLang="en-US" sz="1200"/>
                  <a:t>T.V.</a:t>
                </a:r>
              </a:p>
            </p:txBody>
          </p:sp>
        </p:grpSp>
      </p:grpSp>
      <p:grpSp>
        <p:nvGrpSpPr>
          <p:cNvPr id="30" name="Group 89"/>
          <p:cNvGrpSpPr>
            <a:grpSpLocks/>
          </p:cNvGrpSpPr>
          <p:nvPr/>
        </p:nvGrpSpPr>
        <p:grpSpPr bwMode="auto">
          <a:xfrm>
            <a:off x="6107113" y="-31750"/>
            <a:ext cx="3181350" cy="2863850"/>
            <a:chOff x="3141" y="0"/>
            <a:chExt cx="1824" cy="1642"/>
          </a:xfrm>
        </p:grpSpPr>
        <p:grpSp>
          <p:nvGrpSpPr>
            <p:cNvPr id="31" name="Group 90"/>
            <p:cNvGrpSpPr>
              <a:grpSpLocks/>
            </p:cNvGrpSpPr>
            <p:nvPr/>
          </p:nvGrpSpPr>
          <p:grpSpPr bwMode="auto">
            <a:xfrm>
              <a:off x="4439" y="1087"/>
              <a:ext cx="526" cy="230"/>
              <a:chOff x="5263" y="2287"/>
              <a:chExt cx="526" cy="230"/>
            </a:xfrm>
          </p:grpSpPr>
          <p:sp>
            <p:nvSpPr>
              <p:cNvPr id="3147" name="Text Box 91"/>
              <p:cNvSpPr txBox="1">
                <a:spLocks noChangeArrowheads="1"/>
              </p:cNvSpPr>
              <p:nvPr/>
            </p:nvSpPr>
            <p:spPr bwMode="auto">
              <a:xfrm rot="1539104">
                <a:off x="5290" y="2287"/>
                <a:ext cx="499" cy="212"/>
              </a:xfrm>
              <a:prstGeom prst="rect">
                <a:avLst/>
              </a:prstGeom>
              <a:noFill/>
              <a:ln w="9525">
                <a:noFill/>
                <a:miter lim="800000"/>
                <a:headEnd/>
                <a:tailEnd/>
              </a:ln>
            </p:spPr>
            <p:txBody>
              <a:bodyPr wrap="none">
                <a:spAutoFit/>
              </a:bodyPr>
              <a:lstStyle/>
              <a:p>
                <a:r>
                  <a:rPr lang="en-US" altLang="en-US"/>
                  <a:t>For FV</a:t>
                </a:r>
              </a:p>
            </p:txBody>
          </p:sp>
          <p:sp>
            <p:nvSpPr>
              <p:cNvPr id="3148" name="Line 92"/>
              <p:cNvSpPr>
                <a:spLocks noChangeShapeType="1"/>
              </p:cNvSpPr>
              <p:nvPr/>
            </p:nvSpPr>
            <p:spPr bwMode="auto">
              <a:xfrm flipH="1" flipV="1">
                <a:off x="5263" y="2363"/>
                <a:ext cx="277" cy="154"/>
              </a:xfrm>
              <a:prstGeom prst="line">
                <a:avLst/>
              </a:prstGeom>
              <a:noFill/>
              <a:ln w="19050">
                <a:solidFill>
                  <a:schemeClr val="tx1"/>
                </a:solidFill>
                <a:round/>
                <a:headEnd/>
                <a:tailEnd type="triangle" w="med" len="med"/>
              </a:ln>
            </p:spPr>
            <p:txBody>
              <a:bodyPr/>
              <a:lstStyle/>
              <a:p>
                <a:endParaRPr lang="en-US"/>
              </a:p>
            </p:txBody>
          </p:sp>
        </p:grpSp>
        <p:grpSp>
          <p:nvGrpSpPr>
            <p:cNvPr id="3136" name="Group 93"/>
            <p:cNvGrpSpPr>
              <a:grpSpLocks/>
            </p:cNvGrpSpPr>
            <p:nvPr/>
          </p:nvGrpSpPr>
          <p:grpSpPr bwMode="auto">
            <a:xfrm>
              <a:off x="3863" y="0"/>
              <a:ext cx="492" cy="499"/>
              <a:chOff x="4687" y="1200"/>
              <a:chExt cx="492" cy="499"/>
            </a:xfrm>
          </p:grpSpPr>
          <p:sp>
            <p:nvSpPr>
              <p:cNvPr id="3145" name="Line 94"/>
              <p:cNvSpPr>
                <a:spLocks noChangeShapeType="1"/>
              </p:cNvSpPr>
              <p:nvPr/>
            </p:nvSpPr>
            <p:spPr bwMode="auto">
              <a:xfrm>
                <a:off x="4887" y="1392"/>
                <a:ext cx="0" cy="307"/>
              </a:xfrm>
              <a:prstGeom prst="line">
                <a:avLst/>
              </a:prstGeom>
              <a:noFill/>
              <a:ln w="19050">
                <a:solidFill>
                  <a:schemeClr val="tx1"/>
                </a:solidFill>
                <a:round/>
                <a:headEnd/>
                <a:tailEnd type="triangle" w="med" len="med"/>
              </a:ln>
            </p:spPr>
            <p:txBody>
              <a:bodyPr/>
              <a:lstStyle/>
              <a:p>
                <a:endParaRPr lang="en-US"/>
              </a:p>
            </p:txBody>
          </p:sp>
          <p:sp>
            <p:nvSpPr>
              <p:cNvPr id="3146" name="Text Box 95"/>
              <p:cNvSpPr txBox="1">
                <a:spLocks noChangeArrowheads="1"/>
              </p:cNvSpPr>
              <p:nvPr/>
            </p:nvSpPr>
            <p:spPr bwMode="auto">
              <a:xfrm>
                <a:off x="4687" y="1200"/>
                <a:ext cx="492" cy="212"/>
              </a:xfrm>
              <a:prstGeom prst="rect">
                <a:avLst/>
              </a:prstGeom>
              <a:noFill/>
              <a:ln w="9525">
                <a:noFill/>
                <a:miter lim="800000"/>
                <a:headEnd/>
                <a:tailEnd/>
              </a:ln>
            </p:spPr>
            <p:txBody>
              <a:bodyPr wrap="none">
                <a:spAutoFit/>
              </a:bodyPr>
              <a:lstStyle/>
              <a:p>
                <a:r>
                  <a:rPr lang="en-US" altLang="en-US"/>
                  <a:t>For TV</a:t>
                </a:r>
              </a:p>
            </p:txBody>
          </p:sp>
        </p:grpSp>
        <p:grpSp>
          <p:nvGrpSpPr>
            <p:cNvPr id="3140" name="Group 96"/>
            <p:cNvGrpSpPr>
              <a:grpSpLocks/>
            </p:cNvGrpSpPr>
            <p:nvPr/>
          </p:nvGrpSpPr>
          <p:grpSpPr bwMode="auto">
            <a:xfrm>
              <a:off x="3141" y="489"/>
              <a:ext cx="1253" cy="1153"/>
              <a:chOff x="3150" y="491"/>
              <a:chExt cx="1253" cy="1153"/>
            </a:xfrm>
          </p:grpSpPr>
          <p:grpSp>
            <p:nvGrpSpPr>
              <p:cNvPr id="3149" name="Group 97"/>
              <p:cNvGrpSpPr>
                <a:grpSpLocks/>
              </p:cNvGrpSpPr>
              <p:nvPr/>
            </p:nvGrpSpPr>
            <p:grpSpPr bwMode="auto">
              <a:xfrm>
                <a:off x="3461" y="798"/>
                <a:ext cx="798" cy="846"/>
                <a:chOff x="869" y="1762"/>
                <a:chExt cx="787" cy="753"/>
              </a:xfrm>
            </p:grpSpPr>
            <p:grpSp>
              <p:nvGrpSpPr>
                <p:cNvPr id="3150" name="Group 98"/>
                <p:cNvGrpSpPr>
                  <a:grpSpLocks/>
                </p:cNvGrpSpPr>
                <p:nvPr/>
              </p:nvGrpSpPr>
              <p:grpSpPr bwMode="auto">
                <a:xfrm>
                  <a:off x="869" y="1762"/>
                  <a:ext cx="787" cy="753"/>
                  <a:chOff x="658" y="828"/>
                  <a:chExt cx="787" cy="753"/>
                </a:xfrm>
              </p:grpSpPr>
              <p:sp>
                <p:nvSpPr>
                  <p:cNvPr id="3142" name="Line 99"/>
                  <p:cNvSpPr>
                    <a:spLocks noChangeShapeType="1"/>
                  </p:cNvSpPr>
                  <p:nvPr/>
                </p:nvSpPr>
                <p:spPr bwMode="auto">
                  <a:xfrm>
                    <a:off x="658" y="1342"/>
                    <a:ext cx="0" cy="239"/>
                  </a:xfrm>
                  <a:prstGeom prst="line">
                    <a:avLst/>
                  </a:prstGeom>
                  <a:noFill/>
                  <a:ln w="9525">
                    <a:solidFill>
                      <a:schemeClr val="tx1"/>
                    </a:solidFill>
                    <a:round/>
                    <a:headEnd/>
                    <a:tailEnd/>
                  </a:ln>
                </p:spPr>
                <p:txBody>
                  <a:bodyPr/>
                  <a:lstStyle/>
                  <a:p>
                    <a:endParaRPr lang="en-US"/>
                  </a:p>
                </p:txBody>
              </p:sp>
              <p:sp>
                <p:nvSpPr>
                  <p:cNvPr id="3143" name="Line 100"/>
                  <p:cNvSpPr>
                    <a:spLocks noChangeShapeType="1"/>
                  </p:cNvSpPr>
                  <p:nvPr/>
                </p:nvSpPr>
                <p:spPr bwMode="auto">
                  <a:xfrm>
                    <a:off x="1445" y="828"/>
                    <a:ext cx="0" cy="753"/>
                  </a:xfrm>
                  <a:prstGeom prst="line">
                    <a:avLst/>
                  </a:prstGeom>
                  <a:noFill/>
                  <a:ln w="9525">
                    <a:solidFill>
                      <a:schemeClr val="tx1"/>
                    </a:solidFill>
                    <a:round/>
                    <a:headEnd/>
                    <a:tailEnd/>
                  </a:ln>
                </p:spPr>
                <p:txBody>
                  <a:bodyPr/>
                  <a:lstStyle/>
                  <a:p>
                    <a:endParaRPr lang="en-US"/>
                  </a:p>
                </p:txBody>
              </p:sp>
              <p:sp>
                <p:nvSpPr>
                  <p:cNvPr id="3144" name="Line 101"/>
                  <p:cNvSpPr>
                    <a:spLocks noChangeShapeType="1"/>
                  </p:cNvSpPr>
                  <p:nvPr/>
                </p:nvSpPr>
                <p:spPr bwMode="auto">
                  <a:xfrm>
                    <a:off x="1445" y="1273"/>
                    <a:ext cx="0" cy="137"/>
                  </a:xfrm>
                  <a:prstGeom prst="line">
                    <a:avLst/>
                  </a:prstGeom>
                  <a:noFill/>
                  <a:ln w="9525">
                    <a:solidFill>
                      <a:schemeClr val="tx1"/>
                    </a:solidFill>
                    <a:round/>
                    <a:headEnd/>
                    <a:tailEnd type="triangle" w="med" len="med"/>
                  </a:ln>
                </p:spPr>
                <p:txBody>
                  <a:bodyPr/>
                  <a:lstStyle/>
                  <a:p>
                    <a:endParaRPr lang="en-US"/>
                  </a:p>
                </p:txBody>
              </p:sp>
            </p:grpSp>
            <p:sp>
              <p:nvSpPr>
                <p:cNvPr id="3141" name="Line 102"/>
                <p:cNvSpPr>
                  <a:spLocks noChangeShapeType="1"/>
                </p:cNvSpPr>
                <p:nvPr/>
              </p:nvSpPr>
              <p:spPr bwMode="auto">
                <a:xfrm>
                  <a:off x="869" y="2310"/>
                  <a:ext cx="0" cy="69"/>
                </a:xfrm>
                <a:prstGeom prst="line">
                  <a:avLst/>
                </a:prstGeom>
                <a:noFill/>
                <a:ln w="9525">
                  <a:solidFill>
                    <a:schemeClr val="tx1"/>
                  </a:solidFill>
                  <a:round/>
                  <a:headEnd/>
                  <a:tailEnd type="triangle" w="med" len="med"/>
                </a:ln>
              </p:spPr>
              <p:txBody>
                <a:bodyPr/>
                <a:lstStyle/>
                <a:p>
                  <a:endParaRPr lang="en-US"/>
                </a:p>
              </p:txBody>
            </p:sp>
          </p:grpSp>
          <p:grpSp>
            <p:nvGrpSpPr>
              <p:cNvPr id="3151" name="Group 103"/>
              <p:cNvGrpSpPr>
                <a:grpSpLocks/>
              </p:cNvGrpSpPr>
              <p:nvPr/>
            </p:nvGrpSpPr>
            <p:grpSpPr bwMode="auto">
              <a:xfrm>
                <a:off x="3150" y="491"/>
                <a:ext cx="1109" cy="865"/>
                <a:chOff x="351" y="555"/>
                <a:chExt cx="1094" cy="770"/>
              </a:xfrm>
            </p:grpSpPr>
            <p:sp>
              <p:nvSpPr>
                <p:cNvPr id="3135" name="Line 104"/>
                <p:cNvSpPr>
                  <a:spLocks noChangeShapeType="1"/>
                </p:cNvSpPr>
                <p:nvPr/>
              </p:nvSpPr>
              <p:spPr bwMode="auto">
                <a:xfrm flipH="1" flipV="1">
                  <a:off x="726" y="555"/>
                  <a:ext cx="719" cy="273"/>
                </a:xfrm>
                <a:prstGeom prst="line">
                  <a:avLst/>
                </a:prstGeom>
                <a:noFill/>
                <a:ln w="9525">
                  <a:solidFill>
                    <a:schemeClr val="tx1"/>
                  </a:solidFill>
                  <a:round/>
                  <a:headEnd/>
                  <a:tailEnd/>
                </a:ln>
              </p:spPr>
              <p:txBody>
                <a:bodyPr/>
                <a:lstStyle/>
                <a:p>
                  <a:endParaRPr lang="en-US"/>
                </a:p>
              </p:txBody>
            </p:sp>
            <p:grpSp>
              <p:nvGrpSpPr>
                <p:cNvPr id="3152" name="Group 105"/>
                <p:cNvGrpSpPr>
                  <a:grpSpLocks/>
                </p:cNvGrpSpPr>
                <p:nvPr/>
              </p:nvGrpSpPr>
              <p:grpSpPr bwMode="auto">
                <a:xfrm rot="377888">
                  <a:off x="351" y="1169"/>
                  <a:ext cx="309" cy="156"/>
                  <a:chOff x="1968" y="2544"/>
                  <a:chExt cx="480" cy="240"/>
                </a:xfrm>
              </p:grpSpPr>
              <p:sp>
                <p:nvSpPr>
                  <p:cNvPr id="3138" name="Line 106"/>
                  <p:cNvSpPr>
                    <a:spLocks noChangeShapeType="1"/>
                  </p:cNvSpPr>
                  <p:nvPr/>
                </p:nvSpPr>
                <p:spPr bwMode="auto">
                  <a:xfrm flipH="1" flipV="1">
                    <a:off x="1968" y="2544"/>
                    <a:ext cx="480" cy="240"/>
                  </a:xfrm>
                  <a:prstGeom prst="line">
                    <a:avLst/>
                  </a:prstGeom>
                  <a:noFill/>
                  <a:ln w="9525">
                    <a:solidFill>
                      <a:schemeClr val="tx1"/>
                    </a:solidFill>
                    <a:round/>
                    <a:headEnd/>
                    <a:tailEnd/>
                  </a:ln>
                </p:spPr>
                <p:txBody>
                  <a:bodyPr/>
                  <a:lstStyle/>
                  <a:p>
                    <a:endParaRPr lang="en-US"/>
                  </a:p>
                </p:txBody>
              </p:sp>
              <p:sp>
                <p:nvSpPr>
                  <p:cNvPr id="3139" name="Line 107"/>
                  <p:cNvSpPr>
                    <a:spLocks noChangeShapeType="1"/>
                  </p:cNvSpPr>
                  <p:nvPr/>
                </p:nvSpPr>
                <p:spPr bwMode="auto">
                  <a:xfrm flipH="1" flipV="1">
                    <a:off x="2172" y="2646"/>
                    <a:ext cx="96" cy="48"/>
                  </a:xfrm>
                  <a:prstGeom prst="line">
                    <a:avLst/>
                  </a:prstGeom>
                  <a:noFill/>
                  <a:ln w="9525">
                    <a:solidFill>
                      <a:schemeClr val="tx1"/>
                    </a:solidFill>
                    <a:round/>
                    <a:headEnd/>
                    <a:tailEnd type="triangle" w="med" len="med"/>
                  </a:ln>
                </p:spPr>
                <p:txBody>
                  <a:bodyPr/>
                  <a:lstStyle/>
                  <a:p>
                    <a:endParaRPr lang="en-US"/>
                  </a:p>
                </p:txBody>
              </p:sp>
            </p:grpSp>
            <p:sp>
              <p:nvSpPr>
                <p:cNvPr id="3137" name="Line 108"/>
                <p:cNvSpPr>
                  <a:spLocks noChangeShapeType="1"/>
                </p:cNvSpPr>
                <p:nvPr/>
              </p:nvSpPr>
              <p:spPr bwMode="auto">
                <a:xfrm flipH="1" flipV="1">
                  <a:off x="979" y="645"/>
                  <a:ext cx="192" cy="81"/>
                </a:xfrm>
                <a:prstGeom prst="line">
                  <a:avLst/>
                </a:prstGeom>
                <a:noFill/>
                <a:ln w="9525">
                  <a:solidFill>
                    <a:schemeClr val="tx1"/>
                  </a:solidFill>
                  <a:round/>
                  <a:headEnd/>
                  <a:tailEnd type="triangle" w="med" len="med"/>
                </a:ln>
              </p:spPr>
              <p:txBody>
                <a:bodyPr/>
                <a:lstStyle/>
                <a:p>
                  <a:endParaRPr lang="en-US"/>
                </a:p>
              </p:txBody>
            </p:sp>
          </p:grpSp>
          <p:grpSp>
            <p:nvGrpSpPr>
              <p:cNvPr id="3153" name="Group 109"/>
              <p:cNvGrpSpPr>
                <a:grpSpLocks/>
              </p:cNvGrpSpPr>
              <p:nvPr/>
            </p:nvGrpSpPr>
            <p:grpSpPr bwMode="auto">
              <a:xfrm>
                <a:off x="3270" y="640"/>
                <a:ext cx="1133" cy="863"/>
                <a:chOff x="4142" y="1840"/>
                <a:chExt cx="1133" cy="863"/>
              </a:xfrm>
            </p:grpSpPr>
            <p:sp>
              <p:nvSpPr>
                <p:cNvPr id="3132" name="Line 110"/>
                <p:cNvSpPr>
                  <a:spLocks noChangeShapeType="1"/>
                </p:cNvSpPr>
                <p:nvPr/>
              </p:nvSpPr>
              <p:spPr bwMode="auto">
                <a:xfrm flipV="1">
                  <a:off x="4333" y="1998"/>
                  <a:ext cx="798" cy="577"/>
                </a:xfrm>
                <a:prstGeom prst="line">
                  <a:avLst/>
                </a:prstGeom>
                <a:noFill/>
                <a:ln w="57150">
                  <a:solidFill>
                    <a:srgbClr val="D60093"/>
                  </a:solidFill>
                  <a:round/>
                  <a:headEnd/>
                  <a:tailEnd/>
                </a:ln>
              </p:spPr>
              <p:txBody>
                <a:bodyPr/>
                <a:lstStyle/>
                <a:p>
                  <a:endParaRPr lang="en-US"/>
                </a:p>
              </p:txBody>
            </p:sp>
            <p:sp>
              <p:nvSpPr>
                <p:cNvPr id="3133" name="Text Box 111"/>
                <p:cNvSpPr txBox="1">
                  <a:spLocks noChangeArrowheads="1"/>
                </p:cNvSpPr>
                <p:nvPr/>
              </p:nvSpPr>
              <p:spPr bwMode="auto">
                <a:xfrm>
                  <a:off x="5092" y="1840"/>
                  <a:ext cx="183" cy="194"/>
                </a:xfrm>
                <a:prstGeom prst="rect">
                  <a:avLst/>
                </a:prstGeom>
                <a:noFill/>
                <a:ln w="9525">
                  <a:noFill/>
                  <a:miter lim="800000"/>
                  <a:headEnd/>
                  <a:tailEnd/>
                </a:ln>
              </p:spPr>
              <p:txBody>
                <a:bodyPr wrap="none">
                  <a:spAutoFit/>
                </a:bodyPr>
                <a:lstStyle/>
                <a:p>
                  <a:r>
                    <a:rPr lang="en-US" altLang="en-US"/>
                    <a:t>B</a:t>
                  </a:r>
                </a:p>
              </p:txBody>
            </p:sp>
            <p:sp>
              <p:nvSpPr>
                <p:cNvPr id="3134" name="Text Box 112"/>
                <p:cNvSpPr txBox="1">
                  <a:spLocks noChangeArrowheads="1"/>
                </p:cNvSpPr>
                <p:nvPr/>
              </p:nvSpPr>
              <p:spPr bwMode="auto">
                <a:xfrm>
                  <a:off x="4142" y="2511"/>
                  <a:ext cx="189" cy="192"/>
                </a:xfrm>
                <a:prstGeom prst="rect">
                  <a:avLst/>
                </a:prstGeom>
                <a:noFill/>
                <a:ln w="9525">
                  <a:noFill/>
                  <a:miter lim="800000"/>
                  <a:headEnd/>
                  <a:tailEnd/>
                </a:ln>
              </p:spPr>
              <p:txBody>
                <a:bodyPr wrap="none">
                  <a:spAutoFit/>
                </a:bodyPr>
                <a:lstStyle/>
                <a:p>
                  <a:r>
                    <a:rPr lang="en-US" altLang="en-US"/>
                    <a:t>A</a:t>
                  </a:r>
                </a:p>
              </p:txBody>
            </p:sp>
          </p:grpSp>
        </p:grpSp>
      </p:grpSp>
      <p:grpSp>
        <p:nvGrpSpPr>
          <p:cNvPr id="3154" name="Group 113"/>
          <p:cNvGrpSpPr>
            <a:grpSpLocks/>
          </p:cNvGrpSpPr>
          <p:nvPr/>
        </p:nvGrpSpPr>
        <p:grpSpPr bwMode="auto">
          <a:xfrm>
            <a:off x="3276600" y="3200400"/>
            <a:ext cx="2628900" cy="3448050"/>
            <a:chOff x="4051" y="288"/>
            <a:chExt cx="1656" cy="2172"/>
          </a:xfrm>
        </p:grpSpPr>
        <p:sp>
          <p:nvSpPr>
            <p:cNvPr id="3105" name="Rectangle 114"/>
            <p:cNvSpPr>
              <a:spLocks noChangeArrowheads="1"/>
            </p:cNvSpPr>
            <p:nvPr/>
          </p:nvSpPr>
          <p:spPr bwMode="auto">
            <a:xfrm>
              <a:off x="4335" y="316"/>
              <a:ext cx="1192" cy="1079"/>
            </a:xfrm>
            <a:prstGeom prst="rect">
              <a:avLst/>
            </a:prstGeom>
            <a:solidFill>
              <a:srgbClr val="CCECFF"/>
            </a:solidFill>
            <a:ln w="9525">
              <a:solidFill>
                <a:schemeClr val="tx1"/>
              </a:solidFill>
              <a:miter lim="800000"/>
              <a:headEnd/>
              <a:tailEnd/>
            </a:ln>
          </p:spPr>
          <p:txBody>
            <a:bodyPr wrap="none" anchor="ctr"/>
            <a:lstStyle/>
            <a:p>
              <a:endParaRPr lang="en-US" altLang="en-US"/>
            </a:p>
          </p:txBody>
        </p:sp>
        <p:sp>
          <p:nvSpPr>
            <p:cNvPr id="3106" name="Rectangle 115"/>
            <p:cNvSpPr>
              <a:spLocks noChangeArrowheads="1"/>
            </p:cNvSpPr>
            <p:nvPr/>
          </p:nvSpPr>
          <p:spPr bwMode="auto">
            <a:xfrm>
              <a:off x="4335" y="1381"/>
              <a:ext cx="1192" cy="1079"/>
            </a:xfrm>
            <a:prstGeom prst="rect">
              <a:avLst/>
            </a:prstGeom>
            <a:solidFill>
              <a:srgbClr val="FFFFCC"/>
            </a:solidFill>
            <a:ln w="9525">
              <a:solidFill>
                <a:schemeClr val="tx1"/>
              </a:solidFill>
              <a:miter lim="800000"/>
              <a:headEnd/>
              <a:tailEnd/>
            </a:ln>
          </p:spPr>
          <p:txBody>
            <a:bodyPr wrap="none" anchor="ctr"/>
            <a:lstStyle/>
            <a:p>
              <a:endParaRPr lang="en-US" altLang="en-US"/>
            </a:p>
          </p:txBody>
        </p:sp>
        <p:sp>
          <p:nvSpPr>
            <p:cNvPr id="3107" name="Line 116"/>
            <p:cNvSpPr>
              <a:spLocks noChangeShapeType="1"/>
            </p:cNvSpPr>
            <p:nvPr/>
          </p:nvSpPr>
          <p:spPr bwMode="auto">
            <a:xfrm>
              <a:off x="4165" y="1381"/>
              <a:ext cx="1476" cy="0"/>
            </a:xfrm>
            <a:prstGeom prst="line">
              <a:avLst/>
            </a:prstGeom>
            <a:noFill/>
            <a:ln w="9525">
              <a:solidFill>
                <a:schemeClr val="tx1"/>
              </a:solidFill>
              <a:round/>
              <a:headEnd/>
              <a:tailEnd/>
            </a:ln>
          </p:spPr>
          <p:txBody>
            <a:bodyPr/>
            <a:lstStyle/>
            <a:p>
              <a:endParaRPr lang="en-US"/>
            </a:p>
          </p:txBody>
        </p:sp>
        <p:sp>
          <p:nvSpPr>
            <p:cNvPr id="3108" name="Text Box 117"/>
            <p:cNvSpPr txBox="1">
              <a:spLocks noChangeArrowheads="1"/>
            </p:cNvSpPr>
            <p:nvPr/>
          </p:nvSpPr>
          <p:spPr bwMode="auto">
            <a:xfrm>
              <a:off x="4051" y="1219"/>
              <a:ext cx="198" cy="192"/>
            </a:xfrm>
            <a:prstGeom prst="rect">
              <a:avLst/>
            </a:prstGeom>
            <a:noFill/>
            <a:ln w="9525">
              <a:noFill/>
              <a:miter lim="800000"/>
              <a:headEnd/>
              <a:tailEnd/>
            </a:ln>
          </p:spPr>
          <p:txBody>
            <a:bodyPr wrap="none">
              <a:spAutoFit/>
            </a:bodyPr>
            <a:lstStyle/>
            <a:p>
              <a:r>
                <a:rPr lang="en-US" altLang="en-US" sz="1400"/>
                <a:t>X</a:t>
              </a:r>
            </a:p>
          </p:txBody>
        </p:sp>
        <p:sp>
          <p:nvSpPr>
            <p:cNvPr id="3109" name="Text Box 118"/>
            <p:cNvSpPr txBox="1">
              <a:spLocks noChangeArrowheads="1"/>
            </p:cNvSpPr>
            <p:nvPr/>
          </p:nvSpPr>
          <p:spPr bwMode="auto">
            <a:xfrm>
              <a:off x="5509" y="1230"/>
              <a:ext cx="198" cy="192"/>
            </a:xfrm>
            <a:prstGeom prst="rect">
              <a:avLst/>
            </a:prstGeom>
            <a:noFill/>
            <a:ln w="9525">
              <a:noFill/>
              <a:miter lim="800000"/>
              <a:headEnd/>
              <a:tailEnd/>
            </a:ln>
          </p:spPr>
          <p:txBody>
            <a:bodyPr wrap="none">
              <a:spAutoFit/>
            </a:bodyPr>
            <a:lstStyle/>
            <a:p>
              <a:r>
                <a:rPr lang="en-US" altLang="en-US" sz="1400"/>
                <a:t>Y</a:t>
              </a:r>
            </a:p>
          </p:txBody>
        </p:sp>
        <p:sp>
          <p:nvSpPr>
            <p:cNvPr id="3110" name="Line 119"/>
            <p:cNvSpPr>
              <a:spLocks noChangeShapeType="1"/>
            </p:cNvSpPr>
            <p:nvPr/>
          </p:nvSpPr>
          <p:spPr bwMode="auto">
            <a:xfrm>
              <a:off x="4505" y="998"/>
              <a:ext cx="0" cy="738"/>
            </a:xfrm>
            <a:prstGeom prst="line">
              <a:avLst/>
            </a:prstGeom>
            <a:noFill/>
            <a:ln w="6350">
              <a:solidFill>
                <a:schemeClr val="bg2"/>
              </a:solidFill>
              <a:round/>
              <a:headEnd/>
              <a:tailEnd/>
            </a:ln>
          </p:spPr>
          <p:txBody>
            <a:bodyPr/>
            <a:lstStyle/>
            <a:p>
              <a:endParaRPr lang="en-US"/>
            </a:p>
          </p:txBody>
        </p:sp>
        <p:sp>
          <p:nvSpPr>
            <p:cNvPr id="3111" name="Line 120"/>
            <p:cNvSpPr>
              <a:spLocks noChangeShapeType="1"/>
            </p:cNvSpPr>
            <p:nvPr/>
          </p:nvSpPr>
          <p:spPr bwMode="auto">
            <a:xfrm>
              <a:off x="5136" y="594"/>
              <a:ext cx="0" cy="1761"/>
            </a:xfrm>
            <a:prstGeom prst="line">
              <a:avLst/>
            </a:prstGeom>
            <a:noFill/>
            <a:ln w="6350">
              <a:solidFill>
                <a:schemeClr val="bg2"/>
              </a:solidFill>
              <a:round/>
              <a:headEnd/>
              <a:tailEnd/>
            </a:ln>
          </p:spPr>
          <p:txBody>
            <a:bodyPr/>
            <a:lstStyle/>
            <a:p>
              <a:endParaRPr lang="en-US"/>
            </a:p>
          </p:txBody>
        </p:sp>
        <p:sp>
          <p:nvSpPr>
            <p:cNvPr id="3112" name="Line 121"/>
            <p:cNvSpPr>
              <a:spLocks noChangeShapeType="1"/>
            </p:cNvSpPr>
            <p:nvPr/>
          </p:nvSpPr>
          <p:spPr bwMode="auto">
            <a:xfrm flipV="1">
              <a:off x="4498" y="641"/>
              <a:ext cx="625" cy="416"/>
            </a:xfrm>
            <a:prstGeom prst="line">
              <a:avLst/>
            </a:prstGeom>
            <a:noFill/>
            <a:ln w="38100">
              <a:solidFill>
                <a:schemeClr val="tx1"/>
              </a:solidFill>
              <a:round/>
              <a:headEnd/>
              <a:tailEnd/>
            </a:ln>
          </p:spPr>
          <p:txBody>
            <a:bodyPr/>
            <a:lstStyle/>
            <a:p>
              <a:endParaRPr lang="en-US"/>
            </a:p>
          </p:txBody>
        </p:sp>
        <p:sp>
          <p:nvSpPr>
            <p:cNvPr id="3113" name="Line 122"/>
            <p:cNvSpPr>
              <a:spLocks noChangeShapeType="1"/>
            </p:cNvSpPr>
            <p:nvPr/>
          </p:nvSpPr>
          <p:spPr bwMode="auto">
            <a:xfrm>
              <a:off x="4505" y="1736"/>
              <a:ext cx="631" cy="568"/>
            </a:xfrm>
            <a:prstGeom prst="line">
              <a:avLst/>
            </a:prstGeom>
            <a:noFill/>
            <a:ln w="38100">
              <a:solidFill>
                <a:schemeClr val="tx1"/>
              </a:solidFill>
              <a:round/>
              <a:headEnd/>
              <a:tailEnd/>
            </a:ln>
          </p:spPr>
          <p:txBody>
            <a:bodyPr/>
            <a:lstStyle/>
            <a:p>
              <a:endParaRPr lang="en-US"/>
            </a:p>
          </p:txBody>
        </p:sp>
        <p:sp>
          <p:nvSpPr>
            <p:cNvPr id="3114" name="Line 123"/>
            <p:cNvSpPr>
              <a:spLocks noChangeShapeType="1"/>
            </p:cNvSpPr>
            <p:nvPr/>
          </p:nvSpPr>
          <p:spPr bwMode="auto">
            <a:xfrm>
              <a:off x="4505" y="1055"/>
              <a:ext cx="795" cy="0"/>
            </a:xfrm>
            <a:prstGeom prst="line">
              <a:avLst/>
            </a:prstGeom>
            <a:noFill/>
            <a:ln w="6350">
              <a:solidFill>
                <a:schemeClr val="bg2"/>
              </a:solidFill>
              <a:round/>
              <a:headEnd/>
              <a:tailEnd/>
            </a:ln>
          </p:spPr>
          <p:txBody>
            <a:bodyPr/>
            <a:lstStyle/>
            <a:p>
              <a:endParaRPr lang="en-US"/>
            </a:p>
          </p:txBody>
        </p:sp>
        <p:sp>
          <p:nvSpPr>
            <p:cNvPr id="3115" name="Line 124"/>
            <p:cNvSpPr>
              <a:spLocks noChangeShapeType="1"/>
            </p:cNvSpPr>
            <p:nvPr/>
          </p:nvSpPr>
          <p:spPr bwMode="auto">
            <a:xfrm>
              <a:off x="4491" y="1736"/>
              <a:ext cx="795" cy="0"/>
            </a:xfrm>
            <a:prstGeom prst="line">
              <a:avLst/>
            </a:prstGeom>
            <a:noFill/>
            <a:ln w="6350">
              <a:solidFill>
                <a:schemeClr val="bg2"/>
              </a:solidFill>
              <a:round/>
              <a:headEnd/>
              <a:tailEnd/>
            </a:ln>
          </p:spPr>
          <p:txBody>
            <a:bodyPr/>
            <a:lstStyle/>
            <a:p>
              <a:endParaRPr lang="en-US"/>
            </a:p>
          </p:txBody>
        </p:sp>
        <p:sp>
          <p:nvSpPr>
            <p:cNvPr id="3116" name="Text Box 125"/>
            <p:cNvSpPr txBox="1">
              <a:spLocks noChangeArrowheads="1"/>
            </p:cNvSpPr>
            <p:nvPr/>
          </p:nvSpPr>
          <p:spPr bwMode="auto">
            <a:xfrm>
              <a:off x="4584" y="895"/>
              <a:ext cx="243" cy="192"/>
            </a:xfrm>
            <a:prstGeom prst="rect">
              <a:avLst/>
            </a:prstGeom>
            <a:noFill/>
            <a:ln w="9525">
              <a:noFill/>
              <a:miter lim="800000"/>
              <a:headEnd/>
              <a:tailEnd/>
            </a:ln>
          </p:spPr>
          <p:txBody>
            <a:bodyPr wrap="none">
              <a:spAutoFit/>
            </a:bodyPr>
            <a:lstStyle/>
            <a:p>
              <a:r>
                <a:rPr lang="en-US" altLang="en-US" sz="1400">
                  <a:ea typeface="Angsana New" pitchFamily="18" charset="-34"/>
                  <a:cs typeface="Times New Roman" pitchFamily="18" charset="0"/>
                  <a:sym typeface="Symbol" pitchFamily="18" charset="2"/>
                </a:rPr>
                <a:t>  </a:t>
              </a:r>
            </a:p>
          </p:txBody>
        </p:sp>
        <p:sp>
          <p:nvSpPr>
            <p:cNvPr id="3117" name="Text Box 126"/>
            <p:cNvSpPr txBox="1">
              <a:spLocks noChangeArrowheads="1"/>
            </p:cNvSpPr>
            <p:nvPr/>
          </p:nvSpPr>
          <p:spPr bwMode="auto">
            <a:xfrm>
              <a:off x="4586" y="1689"/>
              <a:ext cx="177" cy="192"/>
            </a:xfrm>
            <a:prstGeom prst="rect">
              <a:avLst/>
            </a:prstGeom>
            <a:noFill/>
            <a:ln w="9525">
              <a:noFill/>
              <a:miter lim="800000"/>
              <a:headEnd/>
              <a:tailEnd/>
            </a:ln>
          </p:spPr>
          <p:txBody>
            <a:bodyPr wrap="none">
              <a:spAutoFit/>
            </a:bodyPr>
            <a:lstStyle/>
            <a:p>
              <a:r>
                <a:rPr lang="en-US" altLang="en-US" sz="1400">
                  <a:ea typeface="Angsana New" pitchFamily="18" charset="-34"/>
                  <a:cs typeface="Times New Roman" pitchFamily="18" charset="0"/>
                  <a:sym typeface="Symbol" pitchFamily="18" charset="2"/>
                </a:rPr>
                <a:t></a:t>
              </a:r>
            </a:p>
          </p:txBody>
        </p:sp>
        <p:sp>
          <p:nvSpPr>
            <p:cNvPr id="3118" name="Text Box 127"/>
            <p:cNvSpPr txBox="1">
              <a:spLocks noChangeArrowheads="1"/>
            </p:cNvSpPr>
            <p:nvPr/>
          </p:nvSpPr>
          <p:spPr bwMode="auto">
            <a:xfrm>
              <a:off x="4335" y="2190"/>
              <a:ext cx="358" cy="212"/>
            </a:xfrm>
            <a:prstGeom prst="rect">
              <a:avLst/>
            </a:prstGeom>
            <a:noFill/>
            <a:ln w="9525">
              <a:noFill/>
              <a:miter lim="800000"/>
              <a:headEnd/>
              <a:tailEnd/>
            </a:ln>
          </p:spPr>
          <p:txBody>
            <a:bodyPr wrap="none">
              <a:spAutoFit/>
            </a:bodyPr>
            <a:lstStyle/>
            <a:p>
              <a:r>
                <a:rPr lang="en-US" altLang="en-US"/>
                <a:t>H.P.</a:t>
              </a:r>
            </a:p>
          </p:txBody>
        </p:sp>
        <p:sp>
          <p:nvSpPr>
            <p:cNvPr id="3119" name="Text Box 128"/>
            <p:cNvSpPr txBox="1">
              <a:spLocks noChangeArrowheads="1"/>
            </p:cNvSpPr>
            <p:nvPr/>
          </p:nvSpPr>
          <p:spPr bwMode="auto">
            <a:xfrm>
              <a:off x="4314" y="288"/>
              <a:ext cx="350" cy="212"/>
            </a:xfrm>
            <a:prstGeom prst="rect">
              <a:avLst/>
            </a:prstGeom>
            <a:noFill/>
            <a:ln w="9525">
              <a:noFill/>
              <a:miter lim="800000"/>
              <a:headEnd/>
              <a:tailEnd/>
            </a:ln>
          </p:spPr>
          <p:txBody>
            <a:bodyPr wrap="none">
              <a:spAutoFit/>
            </a:bodyPr>
            <a:lstStyle/>
            <a:p>
              <a:r>
                <a:rPr lang="en-US" altLang="en-US"/>
                <a:t>V.P.</a:t>
              </a:r>
            </a:p>
          </p:txBody>
        </p:sp>
        <p:sp>
          <p:nvSpPr>
            <p:cNvPr id="3120" name="Text Box 129"/>
            <p:cNvSpPr txBox="1">
              <a:spLocks noChangeArrowheads="1"/>
            </p:cNvSpPr>
            <p:nvPr/>
          </p:nvSpPr>
          <p:spPr bwMode="auto">
            <a:xfrm>
              <a:off x="4416" y="1680"/>
              <a:ext cx="166" cy="192"/>
            </a:xfrm>
            <a:prstGeom prst="rect">
              <a:avLst/>
            </a:prstGeom>
            <a:noFill/>
            <a:ln w="9525">
              <a:noFill/>
              <a:miter lim="800000"/>
              <a:headEnd/>
              <a:tailEnd/>
            </a:ln>
          </p:spPr>
          <p:txBody>
            <a:bodyPr wrap="none">
              <a:spAutoFit/>
            </a:bodyPr>
            <a:lstStyle/>
            <a:p>
              <a:r>
                <a:rPr lang="en-US" altLang="en-US" sz="1400"/>
                <a:t>a</a:t>
              </a:r>
            </a:p>
          </p:txBody>
        </p:sp>
        <p:sp>
          <p:nvSpPr>
            <p:cNvPr id="3121" name="Text Box 130"/>
            <p:cNvSpPr txBox="1">
              <a:spLocks noChangeArrowheads="1"/>
            </p:cNvSpPr>
            <p:nvPr/>
          </p:nvSpPr>
          <p:spPr bwMode="auto">
            <a:xfrm>
              <a:off x="4986" y="2232"/>
              <a:ext cx="172" cy="192"/>
            </a:xfrm>
            <a:prstGeom prst="rect">
              <a:avLst/>
            </a:prstGeom>
            <a:noFill/>
            <a:ln w="9525">
              <a:noFill/>
              <a:miter lim="800000"/>
              <a:headEnd/>
              <a:tailEnd/>
            </a:ln>
          </p:spPr>
          <p:txBody>
            <a:bodyPr>
              <a:spAutoFit/>
            </a:bodyPr>
            <a:lstStyle/>
            <a:p>
              <a:r>
                <a:rPr lang="en-US" altLang="en-US" sz="1400"/>
                <a:t>b</a:t>
              </a:r>
            </a:p>
          </p:txBody>
        </p:sp>
        <p:sp>
          <p:nvSpPr>
            <p:cNvPr id="3122" name="Text Box 131"/>
            <p:cNvSpPr txBox="1">
              <a:spLocks noChangeArrowheads="1"/>
            </p:cNvSpPr>
            <p:nvPr/>
          </p:nvSpPr>
          <p:spPr bwMode="auto">
            <a:xfrm>
              <a:off x="4608" y="672"/>
              <a:ext cx="259" cy="192"/>
            </a:xfrm>
            <a:prstGeom prst="rect">
              <a:avLst/>
            </a:prstGeom>
            <a:noFill/>
            <a:ln w="9525">
              <a:noFill/>
              <a:miter lim="800000"/>
              <a:headEnd/>
              <a:tailEnd/>
            </a:ln>
          </p:spPr>
          <p:txBody>
            <a:bodyPr wrap="none">
              <a:spAutoFit/>
            </a:bodyPr>
            <a:lstStyle/>
            <a:p>
              <a:r>
                <a:rPr lang="en-US" altLang="en-US" sz="1400"/>
                <a:t>FV</a:t>
              </a:r>
            </a:p>
          </p:txBody>
        </p:sp>
        <p:sp>
          <p:nvSpPr>
            <p:cNvPr id="3123" name="Text Box 132"/>
            <p:cNvSpPr txBox="1">
              <a:spLocks noChangeArrowheads="1"/>
            </p:cNvSpPr>
            <p:nvPr/>
          </p:nvSpPr>
          <p:spPr bwMode="auto">
            <a:xfrm>
              <a:off x="4608" y="1968"/>
              <a:ext cx="265" cy="192"/>
            </a:xfrm>
            <a:prstGeom prst="rect">
              <a:avLst/>
            </a:prstGeom>
            <a:noFill/>
            <a:ln w="9525">
              <a:noFill/>
              <a:miter lim="800000"/>
              <a:headEnd/>
              <a:tailEnd/>
            </a:ln>
          </p:spPr>
          <p:txBody>
            <a:bodyPr wrap="none">
              <a:spAutoFit/>
            </a:bodyPr>
            <a:lstStyle/>
            <a:p>
              <a:r>
                <a:rPr lang="en-US" altLang="en-US" sz="1400"/>
                <a:t>TV</a:t>
              </a:r>
            </a:p>
          </p:txBody>
        </p:sp>
        <p:sp>
          <p:nvSpPr>
            <p:cNvPr id="3124" name="Text Box 133"/>
            <p:cNvSpPr txBox="1">
              <a:spLocks noChangeArrowheads="1"/>
            </p:cNvSpPr>
            <p:nvPr/>
          </p:nvSpPr>
          <p:spPr bwMode="auto">
            <a:xfrm>
              <a:off x="4380" y="894"/>
              <a:ext cx="203" cy="192"/>
            </a:xfrm>
            <a:prstGeom prst="rect">
              <a:avLst/>
            </a:prstGeom>
            <a:noFill/>
            <a:ln w="9525">
              <a:noFill/>
              <a:miter lim="800000"/>
              <a:headEnd/>
              <a:tailEnd/>
            </a:ln>
          </p:spPr>
          <p:txBody>
            <a:bodyPr wrap="none">
              <a:spAutoFit/>
            </a:bodyPr>
            <a:lstStyle/>
            <a:p>
              <a:r>
                <a:rPr lang="en-US" altLang="en-US" sz="1400"/>
                <a:t>a’</a:t>
              </a:r>
            </a:p>
          </p:txBody>
        </p:sp>
        <p:sp>
          <p:nvSpPr>
            <p:cNvPr id="3125" name="Text Box 134"/>
            <p:cNvSpPr txBox="1">
              <a:spLocks noChangeArrowheads="1"/>
            </p:cNvSpPr>
            <p:nvPr/>
          </p:nvSpPr>
          <p:spPr bwMode="auto">
            <a:xfrm>
              <a:off x="5040" y="480"/>
              <a:ext cx="209" cy="192"/>
            </a:xfrm>
            <a:prstGeom prst="rect">
              <a:avLst/>
            </a:prstGeom>
            <a:noFill/>
            <a:ln w="9525">
              <a:noFill/>
              <a:miter lim="800000"/>
              <a:headEnd/>
              <a:tailEnd/>
            </a:ln>
          </p:spPr>
          <p:txBody>
            <a:bodyPr wrap="none">
              <a:spAutoFit/>
            </a:bodyPr>
            <a:lstStyle/>
            <a:p>
              <a:r>
                <a:rPr lang="en-US" altLang="en-US" sz="1400"/>
                <a:t>b’</a:t>
              </a:r>
            </a:p>
          </p:txBody>
        </p:sp>
      </p:grpSp>
      <p:sp>
        <p:nvSpPr>
          <p:cNvPr id="191623" name="Text Box 135"/>
          <p:cNvSpPr txBox="1">
            <a:spLocks noChangeArrowheads="1"/>
          </p:cNvSpPr>
          <p:nvPr/>
        </p:nvSpPr>
        <p:spPr bwMode="auto">
          <a:xfrm>
            <a:off x="3048000" y="304800"/>
            <a:ext cx="2571750" cy="1006475"/>
          </a:xfrm>
          <a:prstGeom prst="rect">
            <a:avLst/>
          </a:prstGeom>
          <a:noFill/>
          <a:ln w="9525">
            <a:noFill/>
            <a:miter lim="800000"/>
            <a:headEnd/>
            <a:tailEnd/>
          </a:ln>
        </p:spPr>
        <p:txBody>
          <a:bodyPr wrap="none">
            <a:spAutoFit/>
          </a:bodyPr>
          <a:lstStyle/>
          <a:p>
            <a:pPr algn="ctr"/>
            <a:r>
              <a:rPr lang="en-US" altLang="en-US"/>
              <a:t>A Line inclined to both</a:t>
            </a:r>
          </a:p>
          <a:p>
            <a:pPr algn="ctr"/>
            <a:r>
              <a:rPr lang="en-US" altLang="en-US"/>
              <a:t> Hp and Vp</a:t>
            </a:r>
          </a:p>
          <a:p>
            <a:pPr algn="ctr"/>
            <a:r>
              <a:rPr lang="en-US" altLang="en-US"/>
              <a:t>(Pictorial presentation)</a:t>
            </a:r>
            <a:r>
              <a:rPr lang="en-US" altLang="en-US" sz="2400"/>
              <a:t> </a:t>
            </a:r>
          </a:p>
        </p:txBody>
      </p:sp>
      <p:sp>
        <p:nvSpPr>
          <p:cNvPr id="191624" name="Oval 136"/>
          <p:cNvSpPr>
            <a:spLocks noChangeArrowheads="1"/>
          </p:cNvSpPr>
          <p:nvPr/>
        </p:nvSpPr>
        <p:spPr bwMode="auto">
          <a:xfrm>
            <a:off x="2743200" y="304800"/>
            <a:ext cx="381000" cy="381000"/>
          </a:xfrm>
          <a:prstGeom prst="ellipse">
            <a:avLst/>
          </a:prstGeom>
          <a:solidFill>
            <a:srgbClr val="FFFF00"/>
          </a:solidFill>
          <a:ln w="9525">
            <a:solidFill>
              <a:schemeClr val="tx1"/>
            </a:solidFill>
            <a:round/>
            <a:headEnd/>
            <a:tailEnd/>
          </a:ln>
        </p:spPr>
        <p:txBody>
          <a:bodyPr wrap="none" anchor="ctr"/>
          <a:lstStyle/>
          <a:p>
            <a:pPr algn="ctr"/>
            <a:r>
              <a:rPr lang="en-US" altLang="en-US" sz="1400"/>
              <a:t>5.</a:t>
            </a:r>
          </a:p>
        </p:txBody>
      </p:sp>
      <p:grpSp>
        <p:nvGrpSpPr>
          <p:cNvPr id="3155" name="Group 137"/>
          <p:cNvGrpSpPr>
            <a:grpSpLocks/>
          </p:cNvGrpSpPr>
          <p:nvPr/>
        </p:nvGrpSpPr>
        <p:grpSpPr bwMode="auto">
          <a:xfrm>
            <a:off x="5943600" y="5029200"/>
            <a:ext cx="3057525" cy="1219200"/>
            <a:chOff x="3744" y="3168"/>
            <a:chExt cx="1926" cy="768"/>
          </a:xfrm>
        </p:grpSpPr>
        <p:sp>
          <p:nvSpPr>
            <p:cNvPr id="3103" name="AutoShape 138"/>
            <p:cNvSpPr>
              <a:spLocks noChangeArrowheads="1"/>
            </p:cNvSpPr>
            <p:nvPr/>
          </p:nvSpPr>
          <p:spPr bwMode="auto">
            <a:xfrm>
              <a:off x="3744" y="3168"/>
              <a:ext cx="1872" cy="768"/>
            </a:xfrm>
            <a:prstGeom prst="wedgeRoundRectCallout">
              <a:avLst>
                <a:gd name="adj1" fmla="val -59454"/>
                <a:gd name="adj2" fmla="val -38153"/>
                <a:gd name="adj3" fmla="val 16667"/>
              </a:avLst>
            </a:prstGeom>
            <a:solidFill>
              <a:schemeClr val="hlink"/>
            </a:solidFill>
            <a:ln w="9525">
              <a:solidFill>
                <a:schemeClr val="tx1"/>
              </a:solidFill>
              <a:miter lim="800000"/>
              <a:headEnd/>
              <a:tailEnd/>
            </a:ln>
          </p:spPr>
          <p:txBody>
            <a:bodyPr/>
            <a:lstStyle/>
            <a:p>
              <a:pPr algn="ctr"/>
              <a:endParaRPr lang="en-US" altLang="en-US" sz="1400"/>
            </a:p>
          </p:txBody>
        </p:sp>
        <p:sp>
          <p:nvSpPr>
            <p:cNvPr id="3104" name="Text Box 139"/>
            <p:cNvSpPr txBox="1">
              <a:spLocks noChangeArrowheads="1"/>
            </p:cNvSpPr>
            <p:nvPr/>
          </p:nvSpPr>
          <p:spPr bwMode="auto">
            <a:xfrm>
              <a:off x="3744" y="3168"/>
              <a:ext cx="1926" cy="737"/>
            </a:xfrm>
            <a:prstGeom prst="rect">
              <a:avLst/>
            </a:prstGeom>
            <a:noFill/>
            <a:ln w="9525">
              <a:noFill/>
              <a:miter lim="800000"/>
              <a:headEnd/>
              <a:tailEnd/>
            </a:ln>
          </p:spPr>
          <p:txBody>
            <a:bodyPr>
              <a:spAutoFit/>
            </a:bodyPr>
            <a:lstStyle/>
            <a:p>
              <a:pPr algn="ctr"/>
              <a:r>
                <a:rPr lang="en-US" altLang="en-US" sz="1400" dirty="0"/>
                <a:t>Note These Facts:-</a:t>
              </a:r>
            </a:p>
            <a:p>
              <a:pPr algn="ctr"/>
              <a:r>
                <a:rPr lang="en-US" altLang="en-US" sz="1400" dirty="0">
                  <a:solidFill>
                    <a:srgbClr val="FF3300"/>
                  </a:solidFill>
                </a:rPr>
                <a:t>Both FV &amp; TV are inclined to </a:t>
              </a:r>
              <a:r>
                <a:rPr lang="en-US" altLang="en-US" sz="1400" dirty="0" err="1">
                  <a:solidFill>
                    <a:srgbClr val="FF3300"/>
                  </a:solidFill>
                </a:rPr>
                <a:t>xy</a:t>
              </a:r>
              <a:r>
                <a:rPr lang="en-US" altLang="en-US" sz="1400" dirty="0">
                  <a:solidFill>
                    <a:srgbClr val="FF3300"/>
                  </a:solidFill>
                </a:rPr>
                <a:t>.</a:t>
              </a:r>
            </a:p>
            <a:p>
              <a:pPr algn="ctr"/>
              <a:r>
                <a:rPr lang="en-US" altLang="en-US" sz="1400" dirty="0"/>
                <a:t>(No view is parallel to </a:t>
              </a:r>
              <a:r>
                <a:rPr lang="en-US" altLang="en-US" sz="1400" dirty="0" err="1"/>
                <a:t>xy</a:t>
              </a:r>
              <a:r>
                <a:rPr lang="en-US" altLang="en-US" sz="1400" dirty="0"/>
                <a:t>)</a:t>
              </a:r>
            </a:p>
            <a:p>
              <a:pPr algn="ctr"/>
              <a:r>
                <a:rPr lang="en-US" altLang="en-US" sz="1400" dirty="0">
                  <a:solidFill>
                    <a:srgbClr val="FF3300"/>
                  </a:solidFill>
                </a:rPr>
                <a:t>Both FV &amp; TV are reduced lengths</a:t>
              </a:r>
              <a:r>
                <a:rPr lang="en-US" altLang="en-US" sz="1400" dirty="0"/>
                <a:t>.</a:t>
              </a:r>
            </a:p>
            <a:p>
              <a:pPr algn="ctr"/>
              <a:r>
                <a:rPr lang="en-US" altLang="en-US" sz="1400" dirty="0"/>
                <a:t>(No view shows True Length)</a:t>
              </a:r>
            </a:p>
          </p:txBody>
        </p:sp>
      </p:grpSp>
      <p:grpSp>
        <p:nvGrpSpPr>
          <p:cNvPr id="3156" name="Group 140"/>
          <p:cNvGrpSpPr>
            <a:grpSpLocks/>
          </p:cNvGrpSpPr>
          <p:nvPr/>
        </p:nvGrpSpPr>
        <p:grpSpPr bwMode="auto">
          <a:xfrm>
            <a:off x="304800" y="4953000"/>
            <a:ext cx="2743200" cy="1292225"/>
            <a:chOff x="96" y="3120"/>
            <a:chExt cx="1745" cy="865"/>
          </a:xfrm>
        </p:grpSpPr>
        <p:sp>
          <p:nvSpPr>
            <p:cNvPr id="3101" name="AutoShape 141"/>
            <p:cNvSpPr>
              <a:spLocks noChangeArrowheads="1"/>
            </p:cNvSpPr>
            <p:nvPr/>
          </p:nvSpPr>
          <p:spPr bwMode="auto">
            <a:xfrm>
              <a:off x="144" y="3126"/>
              <a:ext cx="1632" cy="810"/>
            </a:xfrm>
            <a:prstGeom prst="wedgeRoundRectCallout">
              <a:avLst>
                <a:gd name="adj1" fmla="val 68810"/>
                <a:gd name="adj2" fmla="val -44444"/>
                <a:gd name="adj3" fmla="val 16667"/>
              </a:avLst>
            </a:prstGeom>
            <a:solidFill>
              <a:srgbClr val="CCFF33"/>
            </a:solidFill>
            <a:ln w="9525">
              <a:solidFill>
                <a:schemeClr val="tx1"/>
              </a:solidFill>
              <a:miter lim="800000"/>
              <a:headEnd/>
              <a:tailEnd/>
            </a:ln>
          </p:spPr>
          <p:txBody>
            <a:bodyPr/>
            <a:lstStyle/>
            <a:p>
              <a:pPr algn="ctr"/>
              <a:endParaRPr lang="en-US" altLang="en-US" sz="1400"/>
            </a:p>
          </p:txBody>
        </p:sp>
        <p:sp>
          <p:nvSpPr>
            <p:cNvPr id="3102" name="Text Box 142"/>
            <p:cNvSpPr txBox="1">
              <a:spLocks noChangeArrowheads="1"/>
            </p:cNvSpPr>
            <p:nvPr/>
          </p:nvSpPr>
          <p:spPr bwMode="auto">
            <a:xfrm>
              <a:off x="96" y="3120"/>
              <a:ext cx="1745" cy="865"/>
            </a:xfrm>
            <a:prstGeom prst="rect">
              <a:avLst/>
            </a:prstGeom>
            <a:noFill/>
            <a:ln w="9525">
              <a:noFill/>
              <a:miter lim="800000"/>
              <a:headEnd/>
              <a:tailEnd/>
            </a:ln>
          </p:spPr>
          <p:txBody>
            <a:bodyPr>
              <a:spAutoFit/>
            </a:bodyPr>
            <a:lstStyle/>
            <a:p>
              <a:pPr algn="ctr"/>
              <a:r>
                <a:rPr lang="en-US" altLang="en-US" sz="1400">
                  <a:solidFill>
                    <a:srgbClr val="FF3300"/>
                  </a:solidFill>
                </a:rPr>
                <a:t>Orthographic Projections</a:t>
              </a:r>
            </a:p>
            <a:p>
              <a:pPr algn="ctr"/>
              <a:r>
                <a:rPr lang="en-US" altLang="en-US" sz="1400"/>
                <a:t>Fv is seen on Vp clearly.</a:t>
              </a:r>
            </a:p>
            <a:p>
              <a:pPr algn="ctr"/>
              <a:r>
                <a:rPr lang="en-US" altLang="en-US">
                  <a:solidFill>
                    <a:schemeClr val="accent2"/>
                  </a:solidFill>
                </a:rPr>
                <a:t>To see TV clearly, HP is rotated 90</a:t>
              </a:r>
              <a:r>
                <a:rPr lang="en-US" altLang="en-US" baseline="30000">
                  <a:solidFill>
                    <a:schemeClr val="accent2"/>
                  </a:solidFill>
                </a:rPr>
                <a:t>0</a:t>
              </a:r>
              <a:r>
                <a:rPr lang="en-US" altLang="en-US">
                  <a:solidFill>
                    <a:schemeClr val="accent2"/>
                  </a:solidFill>
                </a:rPr>
                <a:t> downwards,</a:t>
              </a:r>
            </a:p>
            <a:p>
              <a:pPr algn="ctr"/>
              <a:r>
                <a:rPr lang="en-US" altLang="en-US" sz="1400"/>
                <a:t>Hence it comes below xy. </a:t>
              </a:r>
            </a:p>
          </p:txBody>
        </p:sp>
      </p:grpSp>
      <p:grpSp>
        <p:nvGrpSpPr>
          <p:cNvPr id="3157" name="Group 143"/>
          <p:cNvGrpSpPr>
            <a:grpSpLocks/>
          </p:cNvGrpSpPr>
          <p:nvPr/>
        </p:nvGrpSpPr>
        <p:grpSpPr bwMode="auto">
          <a:xfrm>
            <a:off x="3505200" y="1743075"/>
            <a:ext cx="2362200" cy="954088"/>
            <a:chOff x="2208" y="1098"/>
            <a:chExt cx="1488" cy="601"/>
          </a:xfrm>
        </p:grpSpPr>
        <p:sp>
          <p:nvSpPr>
            <p:cNvPr id="3099" name="AutoShape 144"/>
            <p:cNvSpPr>
              <a:spLocks noChangeArrowheads="1"/>
            </p:cNvSpPr>
            <p:nvPr/>
          </p:nvSpPr>
          <p:spPr bwMode="auto">
            <a:xfrm>
              <a:off x="2304" y="1102"/>
              <a:ext cx="1344" cy="578"/>
            </a:xfrm>
            <a:prstGeom prst="wedgeRoundRectCallout">
              <a:avLst>
                <a:gd name="adj1" fmla="val 48884"/>
                <a:gd name="adj2" fmla="val -78375"/>
                <a:gd name="adj3" fmla="val 16667"/>
              </a:avLst>
            </a:prstGeom>
            <a:solidFill>
              <a:srgbClr val="CCFF33"/>
            </a:solidFill>
            <a:ln w="9525">
              <a:solidFill>
                <a:schemeClr val="tx1"/>
              </a:solidFill>
              <a:miter lim="800000"/>
              <a:headEnd/>
              <a:tailEnd/>
            </a:ln>
          </p:spPr>
          <p:txBody>
            <a:bodyPr/>
            <a:lstStyle/>
            <a:p>
              <a:pPr algn="ctr"/>
              <a:endParaRPr lang="en-US" altLang="en-US" sz="1400"/>
            </a:p>
          </p:txBody>
        </p:sp>
        <p:sp>
          <p:nvSpPr>
            <p:cNvPr id="3100" name="Text Box 145"/>
            <p:cNvSpPr txBox="1">
              <a:spLocks noChangeArrowheads="1"/>
            </p:cNvSpPr>
            <p:nvPr/>
          </p:nvSpPr>
          <p:spPr bwMode="auto">
            <a:xfrm>
              <a:off x="2208" y="1098"/>
              <a:ext cx="1488" cy="601"/>
            </a:xfrm>
            <a:prstGeom prst="rect">
              <a:avLst/>
            </a:prstGeom>
            <a:noFill/>
            <a:ln w="9525">
              <a:noFill/>
              <a:miter lim="800000"/>
              <a:headEnd/>
              <a:tailEnd/>
            </a:ln>
          </p:spPr>
          <p:txBody>
            <a:bodyPr>
              <a:spAutoFit/>
            </a:bodyPr>
            <a:lstStyle/>
            <a:p>
              <a:pPr algn="ctr"/>
              <a:r>
                <a:rPr lang="en-US" altLang="en-US" sz="1400">
                  <a:solidFill>
                    <a:schemeClr val="accent2"/>
                  </a:solidFill>
                </a:rPr>
                <a:t>On removal of object</a:t>
              </a:r>
            </a:p>
            <a:p>
              <a:pPr algn="ctr"/>
              <a:r>
                <a:rPr lang="en-US" altLang="en-US" sz="1400">
                  <a:solidFill>
                    <a:schemeClr val="accent2"/>
                  </a:solidFill>
                </a:rPr>
                <a:t>i.e. Line AB</a:t>
              </a:r>
            </a:p>
            <a:p>
              <a:pPr algn="ctr"/>
              <a:r>
                <a:rPr lang="en-US" altLang="en-US" sz="1400"/>
                <a:t>FV as a image on VP.</a:t>
              </a:r>
            </a:p>
            <a:p>
              <a:pPr algn="ctr"/>
              <a:r>
                <a:rPr lang="en-US" altLang="en-US" sz="1400"/>
                <a:t>TV as a image on HP,</a:t>
              </a:r>
            </a:p>
          </p:txBody>
        </p:sp>
      </p:grpSp>
      <mc:AlternateContent xmlns:mc="http://schemas.openxmlformats.org/markup-compatibility/2006" xmlns:p14="http://schemas.microsoft.com/office/powerpoint/2010/main">
        <mc:Choice Requires="p14">
          <p:contentPart p14:bwMode="auto" r:id="rId7">
            <p14:nvContentPartPr>
              <p14:cNvPr id="32" name="Ink 31"/>
              <p14:cNvContentPartPr/>
              <p14:nvPr/>
            </p14:nvContentPartPr>
            <p14:xfrm>
              <a:off x="674640" y="4177800"/>
              <a:ext cx="1363320" cy="2400480"/>
            </p14:xfrm>
          </p:contentPart>
        </mc:Choice>
        <mc:Fallback xmlns="">
          <p:pic>
            <p:nvPicPr>
              <p:cNvPr id="32" name="Ink 31"/>
              <p:cNvPicPr/>
              <p:nvPr/>
            </p:nvPicPr>
            <p:blipFill>
              <a:blip r:embed="rId8"/>
              <a:stretch>
                <a:fillRect/>
              </a:stretch>
            </p:blipFill>
            <p:spPr>
              <a:xfrm>
                <a:off x="671400" y="4172760"/>
                <a:ext cx="1370160" cy="2409120"/>
              </a:xfrm>
              <a:prstGeom prst="rect">
                <a:avLst/>
              </a:prstGeom>
            </p:spPr>
          </p:pic>
        </mc:Fallback>
      </mc:AlternateContent>
    </p:spTree>
    <p:extLst>
      <p:ext uri="{BB962C8B-B14F-4D97-AF65-F5344CB8AC3E}">
        <p14:creationId xmlns:p14="http://schemas.microsoft.com/office/powerpoint/2010/main" val="485817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1624"/>
                                        </p:tgtEl>
                                        <p:attrNameLst>
                                          <p:attrName>style.visibility</p:attrName>
                                        </p:attrNameLst>
                                      </p:cBhvr>
                                      <p:to>
                                        <p:strVal val="visible"/>
                                      </p:to>
                                    </p:set>
                                    <p:anim calcmode="lin" valueType="num">
                                      <p:cBhvr additive="base">
                                        <p:cTn id="7" dur="500" fill="hold"/>
                                        <p:tgtEl>
                                          <p:spTgt spid="191624"/>
                                        </p:tgtEl>
                                        <p:attrNameLst>
                                          <p:attrName>ppt_x</p:attrName>
                                        </p:attrNameLst>
                                      </p:cBhvr>
                                      <p:tavLst>
                                        <p:tav tm="0">
                                          <p:val>
                                            <p:strVal val="#ppt_x"/>
                                          </p:val>
                                        </p:tav>
                                        <p:tav tm="100000">
                                          <p:val>
                                            <p:strVal val="#ppt_x"/>
                                          </p:val>
                                        </p:tav>
                                      </p:tavLst>
                                    </p:anim>
                                    <p:anim calcmode="lin" valueType="num">
                                      <p:cBhvr additive="base">
                                        <p:cTn id="8" dur="500" fill="hold"/>
                                        <p:tgtEl>
                                          <p:spTgt spid="19162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91623"/>
                                        </p:tgtEl>
                                        <p:attrNameLst>
                                          <p:attrName>style.visibility</p:attrName>
                                        </p:attrNameLst>
                                      </p:cBhvr>
                                      <p:to>
                                        <p:strVal val="visible"/>
                                      </p:to>
                                    </p:set>
                                    <p:anim calcmode="lin" valueType="num">
                                      <p:cBhvr>
                                        <p:cTn id="13" dur="500" fill="hold"/>
                                        <p:tgtEl>
                                          <p:spTgt spid="191623"/>
                                        </p:tgtEl>
                                        <p:attrNameLst>
                                          <p:attrName>ppt_x</p:attrName>
                                        </p:attrNameLst>
                                      </p:cBhvr>
                                      <p:tavLst>
                                        <p:tav tm="0">
                                          <p:val>
                                            <p:strVal val="#ppt_x-#ppt_w/2"/>
                                          </p:val>
                                        </p:tav>
                                        <p:tav tm="100000">
                                          <p:val>
                                            <p:strVal val="#ppt_x"/>
                                          </p:val>
                                        </p:tav>
                                      </p:tavLst>
                                    </p:anim>
                                    <p:anim calcmode="lin" valueType="num">
                                      <p:cBhvr>
                                        <p:cTn id="14" dur="500" fill="hold"/>
                                        <p:tgtEl>
                                          <p:spTgt spid="191623"/>
                                        </p:tgtEl>
                                        <p:attrNameLst>
                                          <p:attrName>ppt_y</p:attrName>
                                        </p:attrNameLst>
                                      </p:cBhvr>
                                      <p:tavLst>
                                        <p:tav tm="0">
                                          <p:val>
                                            <p:strVal val="#ppt_y"/>
                                          </p:val>
                                        </p:tav>
                                        <p:tav tm="100000">
                                          <p:val>
                                            <p:strVal val="#ppt_y"/>
                                          </p:val>
                                        </p:tav>
                                      </p:tavLst>
                                    </p:anim>
                                    <p:anim calcmode="lin" valueType="num">
                                      <p:cBhvr>
                                        <p:cTn id="15" dur="500" fill="hold"/>
                                        <p:tgtEl>
                                          <p:spTgt spid="191623"/>
                                        </p:tgtEl>
                                        <p:attrNameLst>
                                          <p:attrName>ppt_w</p:attrName>
                                        </p:attrNameLst>
                                      </p:cBhvr>
                                      <p:tavLst>
                                        <p:tav tm="0">
                                          <p:val>
                                            <p:fltVal val="0"/>
                                          </p:val>
                                        </p:tav>
                                        <p:tav tm="100000">
                                          <p:val>
                                            <p:strVal val="#ppt_w"/>
                                          </p:val>
                                        </p:tav>
                                      </p:tavLst>
                                    </p:anim>
                                    <p:anim calcmode="lin" valueType="num">
                                      <p:cBhvr>
                                        <p:cTn id="16" dur="500" fill="hold"/>
                                        <p:tgtEl>
                                          <p:spTgt spid="191623"/>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upRight)">
                                      <p:cBhvr>
                                        <p:cTn id="32" dur="500"/>
                                        <p:tgtEl>
                                          <p:spTgt spid="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9"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trips(upLeft)">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9"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strips(upLeft)">
                                      <p:cBhvr>
                                        <p:cTn id="48" dur="500"/>
                                        <p:tgtEl>
                                          <p:spTgt spid="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3"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strips(upRight)">
                                      <p:cBhvr>
                                        <p:cTn id="53" dur="500"/>
                                        <p:tgtEl>
                                          <p:spTgt spid="1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3"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strips(upRight)">
                                      <p:cBhvr>
                                        <p:cTn id="58" dur="500"/>
                                        <p:tgtEl>
                                          <p:spTgt spid="1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p:cTn id="67" dur="500" fill="hold"/>
                                        <p:tgtEl>
                                          <p:spTgt spid="6"/>
                                        </p:tgtEl>
                                        <p:attrNameLst>
                                          <p:attrName>ppt_x</p:attrName>
                                        </p:attrNameLst>
                                      </p:cBhvr>
                                      <p:tavLst>
                                        <p:tav tm="0">
                                          <p:val>
                                            <p:strVal val="#ppt_x"/>
                                          </p:val>
                                        </p:tav>
                                        <p:tav tm="100000">
                                          <p:val>
                                            <p:strVal val="#ppt_x"/>
                                          </p:val>
                                        </p:tav>
                                      </p:tavLst>
                                    </p:anim>
                                    <p:anim calcmode="lin" valueType="num">
                                      <p:cBhvr>
                                        <p:cTn id="68" dur="500" fill="hold"/>
                                        <p:tgtEl>
                                          <p:spTgt spid="6"/>
                                        </p:tgtEl>
                                        <p:attrNameLst>
                                          <p:attrName>ppt_y</p:attrName>
                                        </p:attrNameLst>
                                      </p:cBhvr>
                                      <p:tavLst>
                                        <p:tav tm="0">
                                          <p:val>
                                            <p:strVal val="#ppt_y-#ppt_h/2"/>
                                          </p:val>
                                        </p:tav>
                                        <p:tav tm="100000">
                                          <p:val>
                                            <p:strVal val="#ppt_y"/>
                                          </p:val>
                                        </p:tav>
                                      </p:tavLst>
                                    </p:anim>
                                    <p:anim calcmode="lin" valueType="num">
                                      <p:cBhvr>
                                        <p:cTn id="69" dur="500" fill="hold"/>
                                        <p:tgtEl>
                                          <p:spTgt spid="6"/>
                                        </p:tgtEl>
                                        <p:attrNameLst>
                                          <p:attrName>ppt_w</p:attrName>
                                        </p:attrNameLst>
                                      </p:cBhvr>
                                      <p:tavLst>
                                        <p:tav tm="0">
                                          <p:val>
                                            <p:strVal val="#ppt_w"/>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1" fill="hold"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ppt_x"/>
                                          </p:val>
                                        </p:tav>
                                        <p:tav tm="100000">
                                          <p:val>
                                            <p:strVal val="#ppt_x"/>
                                          </p:val>
                                        </p:tav>
                                      </p:tavLst>
                                    </p:anim>
                                    <p:anim calcmode="lin" valueType="num">
                                      <p:cBhvr additive="base">
                                        <p:cTn id="7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0"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p:cTn id="87" dur="500" fill="hold"/>
                                        <p:tgtEl>
                                          <p:spTgt spid="12"/>
                                        </p:tgtEl>
                                        <p:attrNameLst>
                                          <p:attrName>ppt_w</p:attrName>
                                        </p:attrNameLst>
                                      </p:cBhvr>
                                      <p:tavLst>
                                        <p:tav tm="0">
                                          <p:val>
                                            <p:fltVal val="0"/>
                                          </p:val>
                                        </p:tav>
                                        <p:tav tm="100000">
                                          <p:val>
                                            <p:strVal val="#ppt_w"/>
                                          </p:val>
                                        </p:tav>
                                      </p:tavLst>
                                    </p:anim>
                                    <p:anim calcmode="lin" valueType="num">
                                      <p:cBhvr>
                                        <p:cTn id="88"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17" presetClass="entr" presetSubtype="1"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 calcmode="lin" valueType="num">
                                      <p:cBhvr>
                                        <p:cTn id="93" dur="500" fill="hold"/>
                                        <p:tgtEl>
                                          <p:spTgt spid="10"/>
                                        </p:tgtEl>
                                        <p:attrNameLst>
                                          <p:attrName>ppt_x</p:attrName>
                                        </p:attrNameLst>
                                      </p:cBhvr>
                                      <p:tavLst>
                                        <p:tav tm="0">
                                          <p:val>
                                            <p:strVal val="#ppt_x"/>
                                          </p:val>
                                        </p:tav>
                                        <p:tav tm="100000">
                                          <p:val>
                                            <p:strVal val="#ppt_x"/>
                                          </p:val>
                                        </p:tav>
                                      </p:tavLst>
                                    </p:anim>
                                    <p:anim calcmode="lin" valueType="num">
                                      <p:cBhvr>
                                        <p:cTn id="94" dur="500" fill="hold"/>
                                        <p:tgtEl>
                                          <p:spTgt spid="10"/>
                                        </p:tgtEl>
                                        <p:attrNameLst>
                                          <p:attrName>ppt_y</p:attrName>
                                        </p:attrNameLst>
                                      </p:cBhvr>
                                      <p:tavLst>
                                        <p:tav tm="0">
                                          <p:val>
                                            <p:strVal val="#ppt_y-#ppt_h/2"/>
                                          </p:val>
                                        </p:tav>
                                        <p:tav tm="100000">
                                          <p:val>
                                            <p:strVal val="#ppt_y"/>
                                          </p:val>
                                        </p:tav>
                                      </p:tavLst>
                                    </p:anim>
                                    <p:anim calcmode="lin" valueType="num">
                                      <p:cBhvr>
                                        <p:cTn id="95" dur="500" fill="hold"/>
                                        <p:tgtEl>
                                          <p:spTgt spid="10"/>
                                        </p:tgtEl>
                                        <p:attrNameLst>
                                          <p:attrName>ppt_w</p:attrName>
                                        </p:attrNameLst>
                                      </p:cBhvr>
                                      <p:tavLst>
                                        <p:tav tm="0">
                                          <p:val>
                                            <p:strVal val="#ppt_w"/>
                                          </p:val>
                                        </p:tav>
                                        <p:tav tm="100000">
                                          <p:val>
                                            <p:strVal val="#ppt_w"/>
                                          </p:val>
                                        </p:tav>
                                      </p:tavLst>
                                    </p:anim>
                                    <p:anim calcmode="lin" valueType="num">
                                      <p:cBhvr>
                                        <p:cTn id="96"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8" presetClass="entr" presetSubtype="6" fill="hold" nodeType="clickEffect">
                                  <p:stCondLst>
                                    <p:cond delay="0"/>
                                  </p:stCondLst>
                                  <p:childTnLst>
                                    <p:set>
                                      <p:cBhvr>
                                        <p:cTn id="100" dur="1" fill="hold">
                                          <p:stCondLst>
                                            <p:cond delay="0"/>
                                          </p:stCondLst>
                                        </p:cTn>
                                        <p:tgtEl>
                                          <p:spTgt spid="9"/>
                                        </p:tgtEl>
                                        <p:attrNameLst>
                                          <p:attrName>style.visibility</p:attrName>
                                        </p:attrNameLst>
                                      </p:cBhvr>
                                      <p:to>
                                        <p:strVal val="visible"/>
                                      </p:to>
                                    </p:set>
                                    <p:animEffect transition="in" filter="strips(downRight)">
                                      <p:cBhvr>
                                        <p:cTn id="101" dur="500"/>
                                        <p:tgtEl>
                                          <p:spTgt spid="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3" presetClass="entr" presetSubtype="16" fill="hold" nodeType="clickEffect">
                                  <p:stCondLst>
                                    <p:cond delay="0"/>
                                  </p:stCondLst>
                                  <p:childTnLst>
                                    <p:set>
                                      <p:cBhvr>
                                        <p:cTn id="105" dur="1" fill="hold">
                                          <p:stCondLst>
                                            <p:cond delay="0"/>
                                          </p:stCondLst>
                                        </p:cTn>
                                        <p:tgtEl>
                                          <p:spTgt spid="19"/>
                                        </p:tgtEl>
                                        <p:attrNameLst>
                                          <p:attrName>style.visibility</p:attrName>
                                        </p:attrNameLst>
                                      </p:cBhvr>
                                      <p:to>
                                        <p:strVal val="visible"/>
                                      </p:to>
                                    </p:set>
                                    <p:anim calcmode="lin" valueType="num">
                                      <p:cBhvr>
                                        <p:cTn id="106" dur="500" fill="hold"/>
                                        <p:tgtEl>
                                          <p:spTgt spid="19"/>
                                        </p:tgtEl>
                                        <p:attrNameLst>
                                          <p:attrName>ppt_w</p:attrName>
                                        </p:attrNameLst>
                                      </p:cBhvr>
                                      <p:tavLst>
                                        <p:tav tm="0">
                                          <p:val>
                                            <p:fltVal val="0"/>
                                          </p:val>
                                        </p:tav>
                                        <p:tav tm="100000">
                                          <p:val>
                                            <p:strVal val="#ppt_w"/>
                                          </p:val>
                                        </p:tav>
                                      </p:tavLst>
                                    </p:anim>
                                    <p:anim calcmode="lin" valueType="num">
                                      <p:cBhvr>
                                        <p:cTn id="107"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1" presetClass="entr" presetSubtype="0" fill="hold" nodeType="clickEffect">
                                  <p:stCondLst>
                                    <p:cond delay="0"/>
                                  </p:stCondLst>
                                  <p:childTnLst>
                                    <p:set>
                                      <p:cBhvr>
                                        <p:cTn id="111" dur="1000">
                                          <p:stCondLst>
                                            <p:cond delay="0"/>
                                          </p:stCondLst>
                                        </p:cTn>
                                        <p:tgtEl>
                                          <p:spTgt spid="30"/>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3157"/>
                                        </p:tgtEl>
                                        <p:attrNameLst>
                                          <p:attrName>style.visibility</p:attrName>
                                        </p:attrNameLst>
                                      </p:cBhvr>
                                      <p:to>
                                        <p:strVal val="visible"/>
                                      </p:to>
                                    </p:set>
                                    <p:anim calcmode="lin" valueType="num">
                                      <p:cBhvr>
                                        <p:cTn id="116" dur="500" fill="hold"/>
                                        <p:tgtEl>
                                          <p:spTgt spid="3157"/>
                                        </p:tgtEl>
                                        <p:attrNameLst>
                                          <p:attrName>ppt_x</p:attrName>
                                        </p:attrNameLst>
                                      </p:cBhvr>
                                      <p:tavLst>
                                        <p:tav tm="0">
                                          <p:val>
                                            <p:strVal val="#ppt_x-#ppt_w/2"/>
                                          </p:val>
                                        </p:tav>
                                        <p:tav tm="100000">
                                          <p:val>
                                            <p:strVal val="#ppt_x"/>
                                          </p:val>
                                        </p:tav>
                                      </p:tavLst>
                                    </p:anim>
                                    <p:anim calcmode="lin" valueType="num">
                                      <p:cBhvr>
                                        <p:cTn id="117" dur="500" fill="hold"/>
                                        <p:tgtEl>
                                          <p:spTgt spid="3157"/>
                                        </p:tgtEl>
                                        <p:attrNameLst>
                                          <p:attrName>ppt_y</p:attrName>
                                        </p:attrNameLst>
                                      </p:cBhvr>
                                      <p:tavLst>
                                        <p:tav tm="0">
                                          <p:val>
                                            <p:strVal val="#ppt_y"/>
                                          </p:val>
                                        </p:tav>
                                        <p:tav tm="100000">
                                          <p:val>
                                            <p:strVal val="#ppt_y"/>
                                          </p:val>
                                        </p:tav>
                                      </p:tavLst>
                                    </p:anim>
                                    <p:anim calcmode="lin" valueType="num">
                                      <p:cBhvr>
                                        <p:cTn id="118" dur="500" fill="hold"/>
                                        <p:tgtEl>
                                          <p:spTgt spid="3157"/>
                                        </p:tgtEl>
                                        <p:attrNameLst>
                                          <p:attrName>ppt_w</p:attrName>
                                        </p:attrNameLst>
                                      </p:cBhvr>
                                      <p:tavLst>
                                        <p:tav tm="0">
                                          <p:val>
                                            <p:fltVal val="0"/>
                                          </p:val>
                                        </p:tav>
                                        <p:tav tm="100000">
                                          <p:val>
                                            <p:strVal val="#ppt_w"/>
                                          </p:val>
                                        </p:tav>
                                      </p:tavLst>
                                    </p:anim>
                                    <p:anim calcmode="lin" valueType="num">
                                      <p:cBhvr>
                                        <p:cTn id="119" dur="500" fill="hold"/>
                                        <p:tgtEl>
                                          <p:spTgt spid="3157"/>
                                        </p:tgtEl>
                                        <p:attrNameLst>
                                          <p:attrName>ppt_h</p:attrName>
                                        </p:attrNameLst>
                                      </p:cBhvr>
                                      <p:tavLst>
                                        <p:tav tm="0">
                                          <p:val>
                                            <p:strVal val="#ppt_h"/>
                                          </p:val>
                                        </p:tav>
                                        <p:tav tm="100000">
                                          <p:val>
                                            <p:strVal val="#ppt_h"/>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7" presetClass="entr" presetSubtype="1" fill="hold" nodeType="clickEffect">
                                  <p:stCondLst>
                                    <p:cond delay="0"/>
                                  </p:stCondLst>
                                  <p:childTnLst>
                                    <p:set>
                                      <p:cBhvr>
                                        <p:cTn id="123" dur="1" fill="hold">
                                          <p:stCondLst>
                                            <p:cond delay="0"/>
                                          </p:stCondLst>
                                        </p:cTn>
                                        <p:tgtEl>
                                          <p:spTgt spid="3154"/>
                                        </p:tgtEl>
                                        <p:attrNameLst>
                                          <p:attrName>style.visibility</p:attrName>
                                        </p:attrNameLst>
                                      </p:cBhvr>
                                      <p:to>
                                        <p:strVal val="visible"/>
                                      </p:to>
                                    </p:set>
                                    <p:anim calcmode="lin" valueType="num">
                                      <p:cBhvr>
                                        <p:cTn id="124" dur="500" fill="hold"/>
                                        <p:tgtEl>
                                          <p:spTgt spid="3154"/>
                                        </p:tgtEl>
                                        <p:attrNameLst>
                                          <p:attrName>ppt_x</p:attrName>
                                        </p:attrNameLst>
                                      </p:cBhvr>
                                      <p:tavLst>
                                        <p:tav tm="0">
                                          <p:val>
                                            <p:strVal val="#ppt_x"/>
                                          </p:val>
                                        </p:tav>
                                        <p:tav tm="100000">
                                          <p:val>
                                            <p:strVal val="#ppt_x"/>
                                          </p:val>
                                        </p:tav>
                                      </p:tavLst>
                                    </p:anim>
                                    <p:anim calcmode="lin" valueType="num">
                                      <p:cBhvr>
                                        <p:cTn id="125" dur="500" fill="hold"/>
                                        <p:tgtEl>
                                          <p:spTgt spid="3154"/>
                                        </p:tgtEl>
                                        <p:attrNameLst>
                                          <p:attrName>ppt_y</p:attrName>
                                        </p:attrNameLst>
                                      </p:cBhvr>
                                      <p:tavLst>
                                        <p:tav tm="0">
                                          <p:val>
                                            <p:strVal val="#ppt_y-#ppt_h/2"/>
                                          </p:val>
                                        </p:tav>
                                        <p:tav tm="100000">
                                          <p:val>
                                            <p:strVal val="#ppt_y"/>
                                          </p:val>
                                        </p:tav>
                                      </p:tavLst>
                                    </p:anim>
                                    <p:anim calcmode="lin" valueType="num">
                                      <p:cBhvr>
                                        <p:cTn id="126" dur="500" fill="hold"/>
                                        <p:tgtEl>
                                          <p:spTgt spid="3154"/>
                                        </p:tgtEl>
                                        <p:attrNameLst>
                                          <p:attrName>ppt_w</p:attrName>
                                        </p:attrNameLst>
                                      </p:cBhvr>
                                      <p:tavLst>
                                        <p:tav tm="0">
                                          <p:val>
                                            <p:strVal val="#ppt_w"/>
                                          </p:val>
                                        </p:tav>
                                        <p:tav tm="100000">
                                          <p:val>
                                            <p:strVal val="#ppt_w"/>
                                          </p:val>
                                        </p:tav>
                                      </p:tavLst>
                                    </p:anim>
                                    <p:anim calcmode="lin" valueType="num">
                                      <p:cBhvr>
                                        <p:cTn id="127" dur="500" fill="hold"/>
                                        <p:tgtEl>
                                          <p:spTgt spid="3154"/>
                                        </p:tgtEl>
                                        <p:attrNameLst>
                                          <p:attrName>ppt_h</p:attrName>
                                        </p:attrNameLst>
                                      </p:cBhvr>
                                      <p:tavLst>
                                        <p:tav tm="0">
                                          <p:val>
                                            <p:fltVal val="0"/>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7" presetClass="entr" presetSubtype="8" fill="hold" nodeType="clickEffect">
                                  <p:stCondLst>
                                    <p:cond delay="0"/>
                                  </p:stCondLst>
                                  <p:childTnLst>
                                    <p:set>
                                      <p:cBhvr>
                                        <p:cTn id="131" dur="1" fill="hold">
                                          <p:stCondLst>
                                            <p:cond delay="0"/>
                                          </p:stCondLst>
                                        </p:cTn>
                                        <p:tgtEl>
                                          <p:spTgt spid="3156"/>
                                        </p:tgtEl>
                                        <p:attrNameLst>
                                          <p:attrName>style.visibility</p:attrName>
                                        </p:attrNameLst>
                                      </p:cBhvr>
                                      <p:to>
                                        <p:strVal val="visible"/>
                                      </p:to>
                                    </p:set>
                                    <p:anim calcmode="lin" valueType="num">
                                      <p:cBhvr>
                                        <p:cTn id="132" dur="500" fill="hold"/>
                                        <p:tgtEl>
                                          <p:spTgt spid="3156"/>
                                        </p:tgtEl>
                                        <p:attrNameLst>
                                          <p:attrName>ppt_x</p:attrName>
                                        </p:attrNameLst>
                                      </p:cBhvr>
                                      <p:tavLst>
                                        <p:tav tm="0">
                                          <p:val>
                                            <p:strVal val="#ppt_x-#ppt_w/2"/>
                                          </p:val>
                                        </p:tav>
                                        <p:tav tm="100000">
                                          <p:val>
                                            <p:strVal val="#ppt_x"/>
                                          </p:val>
                                        </p:tav>
                                      </p:tavLst>
                                    </p:anim>
                                    <p:anim calcmode="lin" valueType="num">
                                      <p:cBhvr>
                                        <p:cTn id="133" dur="500" fill="hold"/>
                                        <p:tgtEl>
                                          <p:spTgt spid="3156"/>
                                        </p:tgtEl>
                                        <p:attrNameLst>
                                          <p:attrName>ppt_y</p:attrName>
                                        </p:attrNameLst>
                                      </p:cBhvr>
                                      <p:tavLst>
                                        <p:tav tm="0">
                                          <p:val>
                                            <p:strVal val="#ppt_y"/>
                                          </p:val>
                                        </p:tav>
                                        <p:tav tm="100000">
                                          <p:val>
                                            <p:strVal val="#ppt_y"/>
                                          </p:val>
                                        </p:tav>
                                      </p:tavLst>
                                    </p:anim>
                                    <p:anim calcmode="lin" valueType="num">
                                      <p:cBhvr>
                                        <p:cTn id="134" dur="500" fill="hold"/>
                                        <p:tgtEl>
                                          <p:spTgt spid="3156"/>
                                        </p:tgtEl>
                                        <p:attrNameLst>
                                          <p:attrName>ppt_w</p:attrName>
                                        </p:attrNameLst>
                                      </p:cBhvr>
                                      <p:tavLst>
                                        <p:tav tm="0">
                                          <p:val>
                                            <p:fltVal val="0"/>
                                          </p:val>
                                        </p:tav>
                                        <p:tav tm="100000">
                                          <p:val>
                                            <p:strVal val="#ppt_w"/>
                                          </p:val>
                                        </p:tav>
                                      </p:tavLst>
                                    </p:anim>
                                    <p:anim calcmode="lin" valueType="num">
                                      <p:cBhvr>
                                        <p:cTn id="135" dur="500" fill="hold"/>
                                        <p:tgtEl>
                                          <p:spTgt spid="3156"/>
                                        </p:tgtEl>
                                        <p:attrNameLst>
                                          <p:attrName>ppt_h</p:attrName>
                                        </p:attrNameLst>
                                      </p:cBhvr>
                                      <p:tavLst>
                                        <p:tav tm="0">
                                          <p:val>
                                            <p:strVal val="#ppt_h"/>
                                          </p:val>
                                        </p:tav>
                                        <p:tav tm="100000">
                                          <p:val>
                                            <p:strVal val="#ppt_h"/>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2" fill="hold" nodeType="clickEffect">
                                  <p:stCondLst>
                                    <p:cond delay="0"/>
                                  </p:stCondLst>
                                  <p:childTnLst>
                                    <p:set>
                                      <p:cBhvr>
                                        <p:cTn id="139" dur="1" fill="hold">
                                          <p:stCondLst>
                                            <p:cond delay="0"/>
                                          </p:stCondLst>
                                        </p:cTn>
                                        <p:tgtEl>
                                          <p:spTgt spid="3155"/>
                                        </p:tgtEl>
                                        <p:attrNameLst>
                                          <p:attrName>style.visibility</p:attrName>
                                        </p:attrNameLst>
                                      </p:cBhvr>
                                      <p:to>
                                        <p:strVal val="visible"/>
                                      </p:to>
                                    </p:set>
                                    <p:anim calcmode="lin" valueType="num">
                                      <p:cBhvr>
                                        <p:cTn id="140" dur="500" fill="hold"/>
                                        <p:tgtEl>
                                          <p:spTgt spid="3155"/>
                                        </p:tgtEl>
                                        <p:attrNameLst>
                                          <p:attrName>ppt_x</p:attrName>
                                        </p:attrNameLst>
                                      </p:cBhvr>
                                      <p:tavLst>
                                        <p:tav tm="0">
                                          <p:val>
                                            <p:strVal val="#ppt_x+#ppt_w/2"/>
                                          </p:val>
                                        </p:tav>
                                        <p:tav tm="100000">
                                          <p:val>
                                            <p:strVal val="#ppt_x"/>
                                          </p:val>
                                        </p:tav>
                                      </p:tavLst>
                                    </p:anim>
                                    <p:anim calcmode="lin" valueType="num">
                                      <p:cBhvr>
                                        <p:cTn id="141" dur="500" fill="hold"/>
                                        <p:tgtEl>
                                          <p:spTgt spid="3155"/>
                                        </p:tgtEl>
                                        <p:attrNameLst>
                                          <p:attrName>ppt_y</p:attrName>
                                        </p:attrNameLst>
                                      </p:cBhvr>
                                      <p:tavLst>
                                        <p:tav tm="0">
                                          <p:val>
                                            <p:strVal val="#ppt_y"/>
                                          </p:val>
                                        </p:tav>
                                        <p:tav tm="100000">
                                          <p:val>
                                            <p:strVal val="#ppt_y"/>
                                          </p:val>
                                        </p:tav>
                                      </p:tavLst>
                                    </p:anim>
                                    <p:anim calcmode="lin" valueType="num">
                                      <p:cBhvr>
                                        <p:cTn id="142" dur="500" fill="hold"/>
                                        <p:tgtEl>
                                          <p:spTgt spid="3155"/>
                                        </p:tgtEl>
                                        <p:attrNameLst>
                                          <p:attrName>ppt_w</p:attrName>
                                        </p:attrNameLst>
                                      </p:cBhvr>
                                      <p:tavLst>
                                        <p:tav tm="0">
                                          <p:val>
                                            <p:fltVal val="0"/>
                                          </p:val>
                                        </p:tav>
                                        <p:tav tm="100000">
                                          <p:val>
                                            <p:strVal val="#ppt_w"/>
                                          </p:val>
                                        </p:tav>
                                      </p:tavLst>
                                    </p:anim>
                                    <p:anim calcmode="lin" valueType="num">
                                      <p:cBhvr>
                                        <p:cTn id="143" dur="500" fill="hold"/>
                                        <p:tgtEl>
                                          <p:spTgt spid="31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23" grpId="0" autoUpdateAnimBg="0"/>
      <p:bldP spid="191624"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350838" y="781050"/>
            <a:ext cx="8382000" cy="5489575"/>
          </a:xfrm>
        </p:spPr>
        <p:txBody>
          <a:bodyPr>
            <a:normAutofit fontScale="92500"/>
          </a:bodyPr>
          <a:lstStyle/>
          <a:p>
            <a:pPr marL="0" indent="0" algn="just">
              <a:spcBef>
                <a:spcPts val="0"/>
              </a:spcBef>
              <a:spcAft>
                <a:spcPts val="1800"/>
              </a:spcAft>
              <a:buFontTx/>
              <a:buNone/>
              <a:defRPr/>
            </a:pPr>
            <a:r>
              <a:rPr lang="en-US" altLang="en-US" b="1" dirty="0" smtClean="0">
                <a:latin typeface="Times New Roman" pitchFamily="18" charset="0"/>
                <a:cs typeface="Times New Roman" pitchFamily="18" charset="0"/>
              </a:rPr>
              <a:t>Summary</a:t>
            </a:r>
          </a:p>
          <a:p>
            <a:pPr algn="just">
              <a:spcBef>
                <a:spcPts val="0"/>
              </a:spcBef>
              <a:spcAft>
                <a:spcPts val="1800"/>
              </a:spcAft>
              <a:defRPr/>
            </a:pPr>
            <a:r>
              <a:rPr lang="en-US" altLang="en-US" sz="2400" dirty="0" smtClean="0">
                <a:latin typeface="Times New Roman" pitchFamily="18" charset="0"/>
                <a:cs typeface="Times New Roman" pitchFamily="18" charset="0"/>
              </a:rPr>
              <a:t>A line joining any two points along the shortest route is called a straight line.</a:t>
            </a:r>
          </a:p>
          <a:p>
            <a:pPr algn="just">
              <a:spcBef>
                <a:spcPts val="0"/>
              </a:spcBef>
              <a:spcAft>
                <a:spcPts val="1800"/>
              </a:spcAft>
              <a:defRPr/>
            </a:pPr>
            <a:r>
              <a:rPr lang="en-US" altLang="en-US" sz="2400" dirty="0" smtClean="0">
                <a:latin typeface="Times New Roman" pitchFamily="18" charset="0"/>
                <a:cs typeface="Times New Roman" pitchFamily="18" charset="0"/>
              </a:rPr>
              <a:t> All problems are first quadrant problems.</a:t>
            </a:r>
          </a:p>
          <a:p>
            <a:pPr algn="just">
              <a:spcBef>
                <a:spcPts val="0"/>
              </a:spcBef>
              <a:spcAft>
                <a:spcPts val="1800"/>
              </a:spcAft>
              <a:defRPr/>
            </a:pPr>
            <a:r>
              <a:rPr lang="en-US" altLang="en-US" sz="2400" dirty="0" smtClean="0">
                <a:solidFill>
                  <a:schemeClr val="accent6"/>
                </a:solidFill>
                <a:latin typeface="Times New Roman" pitchFamily="18" charset="0"/>
                <a:cs typeface="Times New Roman" pitchFamily="18" charset="0"/>
              </a:rPr>
              <a:t> </a:t>
            </a:r>
            <a:r>
              <a:rPr lang="en-US" altLang="en-US" sz="2400" dirty="0" smtClean="0">
                <a:solidFill>
                  <a:srgbClr val="0000FF"/>
                </a:solidFill>
                <a:latin typeface="Times New Roman" pitchFamily="18" charset="0"/>
                <a:cs typeface="Times New Roman" pitchFamily="18" charset="0"/>
              </a:rPr>
              <a:t>Notation:   Front view  →  with dash       e.g.  a’, a</a:t>
            </a:r>
            <a:r>
              <a:rPr lang="en-US" altLang="en-US" sz="2400" baseline="-25000" dirty="0" smtClean="0">
                <a:solidFill>
                  <a:srgbClr val="0000FF"/>
                </a:solidFill>
                <a:latin typeface="Times New Roman" pitchFamily="18" charset="0"/>
                <a:cs typeface="Times New Roman" pitchFamily="18" charset="0"/>
              </a:rPr>
              <a:t>1</a:t>
            </a:r>
            <a:r>
              <a:rPr lang="en-US" altLang="en-US" sz="2400" dirty="0" smtClean="0">
                <a:solidFill>
                  <a:srgbClr val="0000FF"/>
                </a:solidFill>
                <a:latin typeface="Times New Roman" pitchFamily="18" charset="0"/>
                <a:cs typeface="Times New Roman" pitchFamily="18" charset="0"/>
              </a:rPr>
              <a:t>’ …</a:t>
            </a:r>
          </a:p>
          <a:p>
            <a:pPr marL="0" indent="0" algn="just">
              <a:spcBef>
                <a:spcPts val="0"/>
              </a:spcBef>
              <a:spcAft>
                <a:spcPts val="1800"/>
              </a:spcAft>
              <a:buFontTx/>
              <a:buNone/>
              <a:defRPr/>
            </a:pPr>
            <a:r>
              <a:rPr lang="en-US" altLang="en-US" sz="2400" dirty="0">
                <a:solidFill>
                  <a:srgbClr val="0000FF"/>
                </a:solidFill>
                <a:latin typeface="Times New Roman" pitchFamily="18" charset="0"/>
                <a:cs typeface="Times New Roman" pitchFamily="18" charset="0"/>
              </a:rPr>
              <a:t> </a:t>
            </a:r>
            <a:r>
              <a:rPr lang="en-US" altLang="en-US" sz="2400" dirty="0" smtClean="0">
                <a:solidFill>
                  <a:srgbClr val="0000FF"/>
                </a:solidFill>
                <a:latin typeface="Times New Roman" pitchFamily="18" charset="0"/>
                <a:cs typeface="Times New Roman" pitchFamily="18" charset="0"/>
              </a:rPr>
              <a:t>                     Top view    →   without dash  e.g.  a , a</a:t>
            </a:r>
            <a:r>
              <a:rPr lang="en-US" altLang="en-US" sz="2400" baseline="-25000" dirty="0" smtClean="0">
                <a:solidFill>
                  <a:srgbClr val="0000FF"/>
                </a:solidFill>
                <a:latin typeface="Times New Roman" pitchFamily="18" charset="0"/>
                <a:cs typeface="Times New Roman" pitchFamily="18" charset="0"/>
              </a:rPr>
              <a:t>1</a:t>
            </a:r>
            <a:r>
              <a:rPr lang="en-US" altLang="en-US" sz="2400" dirty="0" smtClean="0">
                <a:solidFill>
                  <a:srgbClr val="0000FF"/>
                </a:solidFill>
                <a:latin typeface="Times New Roman" pitchFamily="18" charset="0"/>
                <a:cs typeface="Times New Roman" pitchFamily="18" charset="0"/>
              </a:rPr>
              <a:t> …</a:t>
            </a:r>
          </a:p>
          <a:p>
            <a:pPr algn="just">
              <a:spcBef>
                <a:spcPts val="0"/>
              </a:spcBef>
              <a:spcAft>
                <a:spcPts val="1800"/>
              </a:spcAft>
              <a:defRPr/>
            </a:pPr>
            <a:r>
              <a:rPr lang="en-US" altLang="en-US" sz="2400" dirty="0" smtClean="0">
                <a:latin typeface="Times New Roman" pitchFamily="18" charset="0"/>
                <a:cs typeface="Times New Roman" pitchFamily="18" charset="0"/>
              </a:rPr>
              <a:t>If a </a:t>
            </a:r>
            <a:r>
              <a:rPr lang="en-US" altLang="en-US" sz="2400" dirty="0" smtClean="0">
                <a:solidFill>
                  <a:srgbClr val="FF0000"/>
                </a:solidFill>
                <a:latin typeface="Times New Roman" pitchFamily="18" charset="0"/>
                <a:cs typeface="Times New Roman" pitchFamily="18" charset="0"/>
              </a:rPr>
              <a:t>line AB is parallel to a reference plane</a:t>
            </a:r>
            <a:r>
              <a:rPr lang="en-US" altLang="en-US" sz="2400" dirty="0" smtClean="0">
                <a:latin typeface="Times New Roman" pitchFamily="18" charset="0"/>
                <a:cs typeface="Times New Roman" pitchFamily="18" charset="0"/>
              </a:rPr>
              <a:t>, then the projection of the line AB obtained on that reference plane will have </a:t>
            </a:r>
            <a:r>
              <a:rPr lang="en-US" altLang="en-US" sz="2400" dirty="0" smtClean="0">
                <a:solidFill>
                  <a:srgbClr val="FF0000"/>
                </a:solidFill>
                <a:latin typeface="Times New Roman" pitchFamily="18" charset="0"/>
                <a:cs typeface="Times New Roman" pitchFamily="18" charset="0"/>
              </a:rPr>
              <a:t>true length and true inclination</a:t>
            </a:r>
            <a:r>
              <a:rPr lang="en-US" altLang="en-US" sz="2400" dirty="0" smtClean="0">
                <a:latin typeface="Times New Roman" pitchFamily="18" charset="0"/>
                <a:cs typeface="Times New Roman" pitchFamily="18" charset="0"/>
              </a:rPr>
              <a:t>.</a:t>
            </a:r>
          </a:p>
          <a:p>
            <a:pPr algn="just">
              <a:spcBef>
                <a:spcPts val="0"/>
              </a:spcBef>
              <a:spcAft>
                <a:spcPts val="1800"/>
              </a:spcAft>
              <a:defRPr/>
            </a:pPr>
            <a:r>
              <a:rPr lang="en-US" altLang="en-US" sz="2400" dirty="0" smtClean="0">
                <a:latin typeface="Times New Roman" pitchFamily="18" charset="0"/>
                <a:cs typeface="Times New Roman" pitchFamily="18" charset="0"/>
              </a:rPr>
              <a:t>If a </a:t>
            </a:r>
            <a:r>
              <a:rPr lang="en-US" altLang="en-US" sz="2400" dirty="0" smtClean="0">
                <a:solidFill>
                  <a:srgbClr val="FF0000"/>
                </a:solidFill>
                <a:latin typeface="Times New Roman" pitchFamily="18" charset="0"/>
                <a:cs typeface="Times New Roman" pitchFamily="18" charset="0"/>
              </a:rPr>
              <a:t>line AB is inclined to a reference plane</a:t>
            </a:r>
            <a:r>
              <a:rPr lang="en-US" altLang="en-US" sz="2400" dirty="0" smtClean="0">
                <a:latin typeface="Times New Roman" pitchFamily="18" charset="0"/>
                <a:cs typeface="Times New Roman" pitchFamily="18" charset="0"/>
              </a:rPr>
              <a:t>, then the projection of the line AB obtained on that reference plane will have </a:t>
            </a:r>
            <a:r>
              <a:rPr lang="en-US" altLang="en-US" sz="2400" dirty="0" smtClean="0">
                <a:solidFill>
                  <a:srgbClr val="FF0000"/>
                </a:solidFill>
                <a:latin typeface="Times New Roman" pitchFamily="18" charset="0"/>
                <a:cs typeface="Times New Roman" pitchFamily="18" charset="0"/>
              </a:rPr>
              <a:t>apparent length</a:t>
            </a:r>
            <a:r>
              <a:rPr lang="en-US" altLang="en-US" sz="2400" dirty="0" smtClean="0">
                <a:latin typeface="Times New Roman" pitchFamily="18" charset="0"/>
                <a:cs typeface="Times New Roman" pitchFamily="18" charset="0"/>
              </a:rPr>
              <a:t>.</a:t>
            </a:r>
            <a:endParaRPr lang="en-US" altLang="en-US" sz="1400" dirty="0" smtClean="0">
              <a:latin typeface="Times New Roman" pitchFamily="18" charset="0"/>
              <a:cs typeface="Times New Roman" pitchFamily="18" charset="0"/>
            </a:endParaRPr>
          </a:p>
        </p:txBody>
      </p:sp>
      <p:sp>
        <p:nvSpPr>
          <p:cNvPr id="26627" name="Rectangle 2"/>
          <p:cNvSpPr>
            <a:spLocks noChangeArrowheads="1"/>
          </p:cNvSpPr>
          <p:nvPr/>
        </p:nvSpPr>
        <p:spPr bwMode="auto">
          <a:xfrm>
            <a:off x="115888" y="0"/>
            <a:ext cx="8853487" cy="584200"/>
          </a:xfrm>
          <a:prstGeom prst="rect">
            <a:avLst/>
          </a:prstGeom>
          <a:noFill/>
          <a:ln w="9525">
            <a:noFill/>
            <a:miter lim="800000"/>
            <a:headEnd/>
            <a:tailEnd/>
          </a:ln>
        </p:spPr>
        <p:txBody>
          <a:bodyPr>
            <a:spAutoFit/>
          </a:bodyPr>
          <a:lstStyle/>
          <a:p>
            <a:pPr algn="ctr">
              <a:spcAft>
                <a:spcPts val="1800"/>
              </a:spcAft>
            </a:pPr>
            <a:r>
              <a:rPr lang="en-US" altLang="en-US" sz="3200" i="0">
                <a:latin typeface="Arial" pitchFamily="34" charset="0"/>
                <a:ea typeface="Angsana New" pitchFamily="18" charset="-34"/>
                <a:cs typeface="Arial" pitchFamily="34" charset="0"/>
              </a:rPr>
              <a:t>Projection of Lines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565680" y="1830240"/>
              <a:ext cx="2353680" cy="760680"/>
            </p14:xfrm>
          </p:contentPart>
        </mc:Choice>
        <mc:Fallback xmlns="">
          <p:pic>
            <p:nvPicPr>
              <p:cNvPr id="2" name="Ink 1"/>
              <p:cNvPicPr/>
              <p:nvPr/>
            </p:nvPicPr>
            <p:blipFill>
              <a:blip r:embed="rId4"/>
              <a:stretch>
                <a:fillRect/>
              </a:stretch>
            </p:blipFill>
            <p:spPr>
              <a:xfrm>
                <a:off x="6563160" y="1827360"/>
                <a:ext cx="2358720" cy="768600"/>
              </a:xfrm>
              <a:prstGeom prst="rect">
                <a:avLst/>
              </a:prstGeom>
            </p:spPr>
          </p:pic>
        </mc:Fallback>
      </mc:AlternateContent>
    </p:spTree>
    <p:extLst>
      <p:ext uri="{BB962C8B-B14F-4D97-AF65-F5344CB8AC3E}">
        <p14:creationId xmlns:p14="http://schemas.microsoft.com/office/powerpoint/2010/main" val="21753827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0" y="744538"/>
            <a:ext cx="9144000" cy="5745162"/>
          </a:xfrm>
        </p:spPr>
        <p:txBody>
          <a:bodyPr>
            <a:normAutofit lnSpcReduction="10000"/>
          </a:bodyPr>
          <a:lstStyle/>
          <a:p>
            <a:pPr>
              <a:spcBef>
                <a:spcPts val="0"/>
              </a:spcBef>
              <a:spcAft>
                <a:spcPts val="1200"/>
              </a:spcAft>
              <a:defRPr/>
            </a:pPr>
            <a:r>
              <a:rPr lang="en-US" altLang="en-US" sz="2400" dirty="0" smtClean="0">
                <a:latin typeface="Times New Roman" pitchFamily="18" charset="0"/>
                <a:cs typeface="Times New Roman" pitchFamily="18" charset="0"/>
              </a:rPr>
              <a:t>Vertical line →A line parallel to VP and perpendicular to HP.</a:t>
            </a:r>
          </a:p>
          <a:p>
            <a:pPr>
              <a:spcBef>
                <a:spcPts val="0"/>
              </a:spcBef>
              <a:spcAft>
                <a:spcPts val="1200"/>
              </a:spcAft>
              <a:defRPr/>
            </a:pPr>
            <a:r>
              <a:rPr lang="en-US" altLang="en-US" sz="2400" dirty="0" smtClean="0">
                <a:latin typeface="Times New Roman" pitchFamily="18" charset="0"/>
                <a:cs typeface="Times New Roman" pitchFamily="18" charset="0"/>
              </a:rPr>
              <a:t>Horizontal line →	A line parallel to HP and perpendicular to VP.    </a:t>
            </a:r>
          </a:p>
          <a:p>
            <a:pPr marL="0" indent="0">
              <a:spcBef>
                <a:spcPts val="0"/>
              </a:spcBef>
              <a:spcAft>
                <a:spcPts val="1200"/>
              </a:spcAft>
              <a:buFontTx/>
              <a:buNone/>
              <a:defRPr/>
            </a:pPr>
            <a:r>
              <a:rPr lang="en-US" altLang="en-US" sz="2400" dirty="0" smtClean="0">
                <a:latin typeface="Times New Roman" pitchFamily="18" charset="0"/>
                <a:cs typeface="Times New Roman" pitchFamily="18" charset="0"/>
              </a:rPr>
              <a:t> </a:t>
            </a:r>
          </a:p>
          <a:p>
            <a:pPr marL="800100" lvl="2" indent="0">
              <a:spcBef>
                <a:spcPts val="0"/>
              </a:spcBef>
              <a:spcAft>
                <a:spcPts val="1200"/>
              </a:spcAft>
              <a:buFontTx/>
              <a:buNone/>
              <a:defRPr/>
            </a:pPr>
            <a:r>
              <a:rPr lang="el-GR" altLang="en-US" sz="2000" dirty="0" smtClean="0">
                <a:solidFill>
                  <a:srgbClr val="0000FF"/>
                </a:solidFill>
                <a:latin typeface="Times New Roman" pitchFamily="18" charset="0"/>
                <a:cs typeface="Times New Roman" pitchFamily="18" charset="0"/>
              </a:rPr>
              <a:t>Θ</a:t>
            </a:r>
            <a:r>
              <a:rPr lang="en-US" altLang="en-US" sz="2000" dirty="0" smtClean="0">
                <a:solidFill>
                  <a:srgbClr val="0000FF"/>
                </a:solidFill>
                <a:latin typeface="Times New Roman" pitchFamily="18" charset="0"/>
                <a:cs typeface="Times New Roman" pitchFamily="18" charset="0"/>
              </a:rPr>
              <a:t>   =</a:t>
            </a:r>
            <a:r>
              <a:rPr lang="en-US" altLang="en-US" sz="2000" dirty="0">
                <a:solidFill>
                  <a:srgbClr val="0000FF"/>
                </a:solidFill>
                <a:latin typeface="Times New Roman" pitchFamily="18" charset="0"/>
                <a:cs typeface="Times New Roman" pitchFamily="18" charset="0"/>
              </a:rPr>
              <a:t> </a:t>
            </a:r>
            <a:r>
              <a:rPr lang="en-US" altLang="en-US" sz="2000" dirty="0" smtClean="0">
                <a:solidFill>
                  <a:srgbClr val="0000FF"/>
                </a:solidFill>
                <a:latin typeface="Times New Roman" pitchFamily="18" charset="0"/>
                <a:cs typeface="Times New Roman" pitchFamily="18" charset="0"/>
              </a:rPr>
              <a:t> True inclination of the line with the HP	</a:t>
            </a:r>
          </a:p>
          <a:p>
            <a:pPr marL="800100" lvl="2" indent="0">
              <a:spcBef>
                <a:spcPts val="0"/>
              </a:spcBef>
              <a:spcAft>
                <a:spcPts val="1200"/>
              </a:spcAft>
              <a:buFontTx/>
              <a:buNone/>
              <a:defRPr/>
            </a:pPr>
            <a:r>
              <a:rPr lang="en-US" altLang="en-US" sz="2000" dirty="0" smtClean="0">
                <a:solidFill>
                  <a:srgbClr val="0000FF"/>
                </a:solidFill>
                <a:latin typeface="Times New Roman" pitchFamily="18" charset="0"/>
                <a:cs typeface="Times New Roman" pitchFamily="18" charset="0"/>
              </a:rPr>
              <a:t>Φ</a:t>
            </a:r>
            <a:r>
              <a:rPr lang="en-US" altLang="en-US" sz="2000" dirty="0">
                <a:solidFill>
                  <a:srgbClr val="0000FF"/>
                </a:solidFill>
                <a:latin typeface="Times New Roman" pitchFamily="18" charset="0"/>
                <a:cs typeface="Times New Roman" pitchFamily="18" charset="0"/>
              </a:rPr>
              <a:t> </a:t>
            </a:r>
            <a:r>
              <a:rPr lang="en-US" altLang="en-US" sz="2000" dirty="0" smtClean="0">
                <a:solidFill>
                  <a:srgbClr val="0000FF"/>
                </a:solidFill>
                <a:latin typeface="Times New Roman" pitchFamily="18" charset="0"/>
                <a:cs typeface="Times New Roman" pitchFamily="18" charset="0"/>
              </a:rPr>
              <a:t>  =</a:t>
            </a:r>
            <a:r>
              <a:rPr lang="en-US" altLang="en-US" sz="2000" dirty="0">
                <a:solidFill>
                  <a:srgbClr val="0000FF"/>
                </a:solidFill>
                <a:latin typeface="Times New Roman" pitchFamily="18" charset="0"/>
                <a:cs typeface="Times New Roman" pitchFamily="18" charset="0"/>
              </a:rPr>
              <a:t> </a:t>
            </a:r>
            <a:r>
              <a:rPr lang="en-US" altLang="en-US" sz="2000" dirty="0" smtClean="0">
                <a:solidFill>
                  <a:srgbClr val="0000FF"/>
                </a:solidFill>
                <a:latin typeface="Times New Roman" pitchFamily="18" charset="0"/>
                <a:cs typeface="Times New Roman" pitchFamily="18" charset="0"/>
              </a:rPr>
              <a:t> True inclination of the line with the VP</a:t>
            </a:r>
          </a:p>
          <a:p>
            <a:pPr marL="800100" lvl="2" indent="0">
              <a:spcBef>
                <a:spcPts val="0"/>
              </a:spcBef>
              <a:spcAft>
                <a:spcPts val="1200"/>
              </a:spcAft>
              <a:buFontTx/>
              <a:buNone/>
              <a:defRPr/>
            </a:pPr>
            <a:r>
              <a:rPr lang="el-GR" altLang="en-US" sz="2000" dirty="0" smtClean="0">
                <a:solidFill>
                  <a:srgbClr val="0000FF"/>
                </a:solidFill>
                <a:latin typeface="Times New Roman" pitchFamily="18" charset="0"/>
                <a:cs typeface="Times New Roman" pitchFamily="18" charset="0"/>
              </a:rPr>
              <a:t>Θ</a:t>
            </a:r>
            <a:r>
              <a:rPr lang="en-US" altLang="en-US" sz="2000" baseline="-25000" dirty="0" smtClean="0">
                <a:solidFill>
                  <a:srgbClr val="0000FF"/>
                </a:solidFill>
                <a:latin typeface="Times New Roman" pitchFamily="18" charset="0"/>
                <a:cs typeface="Times New Roman" pitchFamily="18" charset="0"/>
              </a:rPr>
              <a:t>1  </a:t>
            </a:r>
            <a:r>
              <a:rPr lang="en-US" altLang="en-US" sz="2000" dirty="0" smtClean="0">
                <a:solidFill>
                  <a:srgbClr val="0000FF"/>
                </a:solidFill>
                <a:latin typeface="Times New Roman" pitchFamily="18" charset="0"/>
                <a:cs typeface="Times New Roman" pitchFamily="18" charset="0"/>
              </a:rPr>
              <a:t>=</a:t>
            </a:r>
            <a:r>
              <a:rPr lang="en-US" altLang="en-US" sz="2000" dirty="0">
                <a:solidFill>
                  <a:srgbClr val="0000FF"/>
                </a:solidFill>
                <a:latin typeface="Times New Roman" pitchFamily="18" charset="0"/>
                <a:cs typeface="Times New Roman" pitchFamily="18" charset="0"/>
              </a:rPr>
              <a:t> </a:t>
            </a:r>
            <a:r>
              <a:rPr lang="en-US" altLang="en-US" sz="2000" dirty="0" smtClean="0">
                <a:solidFill>
                  <a:srgbClr val="0000FF"/>
                </a:solidFill>
                <a:latin typeface="Times New Roman" pitchFamily="18" charset="0"/>
                <a:cs typeface="Times New Roman" pitchFamily="18" charset="0"/>
              </a:rPr>
              <a:t>  Apparent inclination of the line with the HP</a:t>
            </a:r>
          </a:p>
          <a:p>
            <a:pPr marL="800100" lvl="2" indent="0">
              <a:spcBef>
                <a:spcPts val="0"/>
              </a:spcBef>
              <a:spcAft>
                <a:spcPts val="1200"/>
              </a:spcAft>
              <a:buFontTx/>
              <a:buNone/>
              <a:defRPr/>
            </a:pPr>
            <a:r>
              <a:rPr lang="en-US" altLang="en-US" sz="2000" dirty="0" smtClean="0">
                <a:solidFill>
                  <a:srgbClr val="0000FF"/>
                </a:solidFill>
                <a:latin typeface="Times New Roman" pitchFamily="18" charset="0"/>
                <a:cs typeface="Times New Roman" pitchFamily="18" charset="0"/>
              </a:rPr>
              <a:t>Φ</a:t>
            </a:r>
            <a:r>
              <a:rPr lang="en-US" altLang="en-US" sz="2000" baseline="-25000" dirty="0" smtClean="0">
                <a:solidFill>
                  <a:srgbClr val="0000FF"/>
                </a:solidFill>
                <a:latin typeface="Times New Roman" pitchFamily="18" charset="0"/>
                <a:cs typeface="Times New Roman" pitchFamily="18" charset="0"/>
              </a:rPr>
              <a:t>1  </a:t>
            </a:r>
            <a:r>
              <a:rPr lang="en-US" altLang="en-US" sz="2000" dirty="0" smtClean="0">
                <a:solidFill>
                  <a:srgbClr val="0000FF"/>
                </a:solidFill>
                <a:latin typeface="Times New Roman" pitchFamily="18" charset="0"/>
                <a:cs typeface="Times New Roman" pitchFamily="18" charset="0"/>
              </a:rPr>
              <a:t>=</a:t>
            </a:r>
            <a:r>
              <a:rPr lang="en-US" altLang="en-US" sz="2000" dirty="0">
                <a:solidFill>
                  <a:srgbClr val="0000FF"/>
                </a:solidFill>
                <a:latin typeface="Times New Roman" pitchFamily="18" charset="0"/>
                <a:cs typeface="Times New Roman" pitchFamily="18" charset="0"/>
              </a:rPr>
              <a:t> </a:t>
            </a:r>
            <a:r>
              <a:rPr lang="en-US" altLang="en-US" sz="2000" dirty="0" smtClean="0">
                <a:solidFill>
                  <a:srgbClr val="0000FF"/>
                </a:solidFill>
                <a:latin typeface="Times New Roman" pitchFamily="18" charset="0"/>
                <a:cs typeface="Times New Roman" pitchFamily="18" charset="0"/>
              </a:rPr>
              <a:t>  Apparent inclination of the line with the VP </a:t>
            </a:r>
          </a:p>
          <a:p>
            <a:pPr marL="0" indent="0">
              <a:spcBef>
                <a:spcPts val="0"/>
              </a:spcBef>
              <a:spcAft>
                <a:spcPts val="1200"/>
              </a:spcAft>
              <a:buFontTx/>
              <a:buNone/>
              <a:defRPr/>
            </a:pPr>
            <a:r>
              <a:rPr lang="en-US" altLang="en-US" sz="2400" dirty="0" smtClean="0">
                <a:latin typeface="Times New Roman" pitchFamily="18" charset="0"/>
                <a:cs typeface="Times New Roman" pitchFamily="18" charset="0"/>
              </a:rPr>
              <a:t>		</a:t>
            </a:r>
          </a:p>
          <a:p>
            <a:pPr>
              <a:spcBef>
                <a:spcPts val="0"/>
              </a:spcBef>
              <a:spcAft>
                <a:spcPts val="1200"/>
              </a:spcAft>
              <a:defRPr/>
            </a:pPr>
            <a:r>
              <a:rPr lang="en-US" altLang="en-US" sz="2400" dirty="0" smtClean="0">
                <a:latin typeface="Times New Roman" pitchFamily="18" charset="0"/>
                <a:cs typeface="Times New Roman" pitchFamily="18" charset="0"/>
              </a:rPr>
              <a:t>True length makes true inclination	</a:t>
            </a:r>
          </a:p>
          <a:p>
            <a:pPr>
              <a:spcBef>
                <a:spcPts val="0"/>
              </a:spcBef>
              <a:spcAft>
                <a:spcPts val="1200"/>
              </a:spcAft>
              <a:defRPr/>
            </a:pPr>
            <a:r>
              <a:rPr lang="en-US" altLang="en-US" sz="2400" dirty="0" smtClean="0">
                <a:latin typeface="Times New Roman" pitchFamily="18" charset="0"/>
                <a:cs typeface="Times New Roman" pitchFamily="18" charset="0"/>
              </a:rPr>
              <a:t>Apparent length makes apparent inclination.</a:t>
            </a:r>
          </a:p>
          <a:p>
            <a:pPr>
              <a:spcBef>
                <a:spcPts val="0"/>
              </a:spcBef>
              <a:spcAft>
                <a:spcPts val="1200"/>
              </a:spcAft>
              <a:defRPr/>
            </a:pPr>
            <a:r>
              <a:rPr lang="en-US" altLang="en-US" sz="2400" dirty="0" smtClean="0">
                <a:latin typeface="Times New Roman" pitchFamily="18" charset="0"/>
                <a:cs typeface="Times New Roman" pitchFamily="18" charset="0"/>
              </a:rPr>
              <a:t>Apparent inclinations are always greater than true inclinations.</a:t>
            </a:r>
          </a:p>
          <a:p>
            <a:pPr>
              <a:spcBef>
                <a:spcPts val="0"/>
              </a:spcBef>
              <a:spcAft>
                <a:spcPts val="1200"/>
              </a:spcAft>
              <a:defRPr/>
            </a:pPr>
            <a:r>
              <a:rPr lang="en-US" altLang="en-US" sz="2400" dirty="0" smtClean="0">
                <a:latin typeface="Times New Roman" pitchFamily="18" charset="0"/>
                <a:cs typeface="Times New Roman" pitchFamily="18" charset="0"/>
              </a:rPr>
              <a:t>Apparent lengths are shorter than the true length.</a:t>
            </a:r>
          </a:p>
          <a:p>
            <a:pPr>
              <a:spcBef>
                <a:spcPts val="0"/>
              </a:spcBef>
              <a:spcAft>
                <a:spcPts val="1200"/>
              </a:spcAft>
              <a:defRPr/>
            </a:pPr>
            <a:endParaRPr lang="en-US" altLang="en-US" sz="1400" dirty="0" smtClean="0">
              <a:latin typeface="Times New Roman" pitchFamily="18" charset="0"/>
              <a:cs typeface="Times New Roman" pitchFamily="18" charset="0"/>
            </a:endParaRPr>
          </a:p>
        </p:txBody>
      </p:sp>
      <p:sp>
        <p:nvSpPr>
          <p:cNvPr id="27651" name="Rectangle 2"/>
          <p:cNvSpPr>
            <a:spLocks noChangeArrowheads="1"/>
          </p:cNvSpPr>
          <p:nvPr/>
        </p:nvSpPr>
        <p:spPr bwMode="auto">
          <a:xfrm>
            <a:off x="115888" y="0"/>
            <a:ext cx="8853487" cy="584200"/>
          </a:xfrm>
          <a:prstGeom prst="rect">
            <a:avLst/>
          </a:prstGeom>
          <a:noFill/>
          <a:ln w="9525">
            <a:noFill/>
            <a:miter lim="800000"/>
            <a:headEnd/>
            <a:tailEnd/>
          </a:ln>
        </p:spPr>
        <p:txBody>
          <a:bodyPr>
            <a:spAutoFit/>
          </a:bodyPr>
          <a:lstStyle/>
          <a:p>
            <a:pPr algn="ctr">
              <a:spcAft>
                <a:spcPts val="1800"/>
              </a:spcAft>
            </a:pPr>
            <a:r>
              <a:rPr lang="en-US" altLang="en-US" sz="3200" i="0">
                <a:latin typeface="Arial" pitchFamily="34" charset="0"/>
                <a:ea typeface="Angsana New" pitchFamily="18" charset="-34"/>
                <a:cs typeface="Arial" pitchFamily="34" charset="0"/>
              </a:rPr>
              <a:t>Projection of Lines</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103920" y="2088000"/>
              <a:ext cx="5668920" cy="4147200"/>
            </p14:xfrm>
          </p:contentPart>
        </mc:Choice>
        <mc:Fallback xmlns="">
          <p:pic>
            <p:nvPicPr>
              <p:cNvPr id="2" name="Ink 1"/>
              <p:cNvPicPr/>
              <p:nvPr/>
            </p:nvPicPr>
            <p:blipFill>
              <a:blip r:embed="rId4"/>
              <a:stretch>
                <a:fillRect/>
              </a:stretch>
            </p:blipFill>
            <p:spPr>
              <a:xfrm>
                <a:off x="3099960" y="2084040"/>
                <a:ext cx="5675760" cy="4156200"/>
              </a:xfrm>
              <a:prstGeom prst="rect">
                <a:avLst/>
              </a:prstGeom>
            </p:spPr>
          </p:pic>
        </mc:Fallback>
      </mc:AlternateContent>
    </p:spTree>
    <p:extLst>
      <p:ext uri="{BB962C8B-B14F-4D97-AF65-F5344CB8AC3E}">
        <p14:creationId xmlns:p14="http://schemas.microsoft.com/office/powerpoint/2010/main" val="2428299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539750" y="1658938"/>
            <a:ext cx="8004175" cy="3333750"/>
          </a:xfrm>
        </p:spPr>
        <p:txBody>
          <a:bodyPr>
            <a:normAutofit fontScale="85000" lnSpcReduction="20000"/>
          </a:bodyPr>
          <a:lstStyle/>
          <a:p>
            <a:pPr>
              <a:buFontTx/>
              <a:buNone/>
              <a:defRPr/>
            </a:pPr>
            <a:r>
              <a:rPr lang="en-US" altLang="en-US" sz="2800" b="1" dirty="0" smtClean="0">
                <a:latin typeface="Arial" pitchFamily="34" charset="0"/>
                <a:cs typeface="Arial" pitchFamily="34" charset="0"/>
              </a:rPr>
              <a:t>Line inclined to both the planes:	</a:t>
            </a:r>
            <a:r>
              <a:rPr lang="en-US" altLang="en-US" sz="2800" dirty="0" smtClean="0">
                <a:latin typeface="Arial" pitchFamily="34" charset="0"/>
                <a:cs typeface="Arial" pitchFamily="34" charset="0"/>
              </a:rPr>
              <a:t>	</a:t>
            </a:r>
          </a:p>
          <a:p>
            <a:pPr>
              <a:buFontTx/>
              <a:buNone/>
              <a:defRPr/>
            </a:pPr>
            <a:r>
              <a:rPr lang="en-US" altLang="en-US" sz="2800" dirty="0" smtClean="0">
                <a:latin typeface="Arial" pitchFamily="34" charset="0"/>
                <a:cs typeface="Arial" pitchFamily="34" charset="0"/>
              </a:rPr>
              <a:t> </a:t>
            </a:r>
          </a:p>
          <a:p>
            <a:pPr marL="0" indent="4763" algn="just">
              <a:buFontTx/>
              <a:buNone/>
              <a:defRPr/>
            </a:pPr>
            <a:r>
              <a:rPr lang="en-US" altLang="en-US" sz="2800" dirty="0" smtClean="0">
                <a:solidFill>
                  <a:srgbClr val="FF0000"/>
                </a:solidFill>
                <a:latin typeface="Arial" pitchFamily="34" charset="0"/>
                <a:cs typeface="Arial" pitchFamily="34" charset="0"/>
              </a:rPr>
              <a:t>When the line is inclined to both the planes, both the top view and front view will have reduced length. </a:t>
            </a:r>
          </a:p>
          <a:p>
            <a:pPr>
              <a:buFontTx/>
              <a:buNone/>
              <a:defRPr/>
            </a:pPr>
            <a:r>
              <a:rPr lang="en-US" altLang="en-US" sz="2800" dirty="0" smtClean="0">
                <a:latin typeface="Arial" pitchFamily="34" charset="0"/>
                <a:cs typeface="Arial" pitchFamily="34" charset="0"/>
              </a:rPr>
              <a:t>	</a:t>
            </a:r>
          </a:p>
          <a:p>
            <a:pPr>
              <a:buFontTx/>
              <a:buNone/>
              <a:defRPr/>
            </a:pPr>
            <a:r>
              <a:rPr lang="en-US" altLang="en-US" sz="2800" dirty="0" smtClean="0">
                <a:solidFill>
                  <a:srgbClr val="0000CC"/>
                </a:solidFill>
                <a:latin typeface="Arial" pitchFamily="34" charset="0"/>
                <a:cs typeface="Arial" pitchFamily="34" charset="0"/>
              </a:rPr>
              <a:t>i.e. Front view length  &amp; Top view length </a:t>
            </a:r>
          </a:p>
          <a:p>
            <a:pPr>
              <a:buFontTx/>
              <a:buNone/>
              <a:defRPr/>
            </a:pPr>
            <a:r>
              <a:rPr lang="en-US" altLang="en-US" sz="2800" dirty="0" smtClean="0">
                <a:solidFill>
                  <a:srgbClr val="0000CC"/>
                </a:solidFill>
                <a:latin typeface="Arial" pitchFamily="34" charset="0"/>
                <a:cs typeface="Arial" pitchFamily="34" charset="0"/>
              </a:rPr>
              <a:t>		→  Apparent lengths</a:t>
            </a:r>
            <a:r>
              <a:rPr lang="en-US" altLang="en-US" sz="2800" dirty="0" smtClean="0">
                <a:latin typeface="Arial" pitchFamily="34" charset="0"/>
                <a:cs typeface="Arial" pitchFamily="34" charset="0"/>
              </a:rPr>
              <a:t>	  </a:t>
            </a:r>
          </a:p>
          <a:p>
            <a:pPr>
              <a:buFontTx/>
              <a:buNone/>
              <a:defRPr/>
            </a:pPr>
            <a:r>
              <a:rPr lang="en-US" altLang="en-US" sz="2800" dirty="0" smtClean="0">
                <a:latin typeface="Arial" pitchFamily="34" charset="0"/>
                <a:cs typeface="Arial" pitchFamily="34" charset="0"/>
              </a:rPr>
              <a:t> </a:t>
            </a:r>
          </a:p>
          <a:p>
            <a:pPr>
              <a:defRPr/>
            </a:pPr>
            <a:r>
              <a:rPr lang="en-US" altLang="en-US" sz="2800" dirty="0" smtClean="0">
                <a:latin typeface="Arial" pitchFamily="34" charset="0"/>
                <a:cs typeface="Arial" pitchFamily="34" charset="0"/>
              </a:rPr>
              <a:t> </a:t>
            </a:r>
          </a:p>
        </p:txBody>
      </p:sp>
      <p:sp>
        <p:nvSpPr>
          <p:cNvPr id="28675" name="Rectangle 2"/>
          <p:cNvSpPr>
            <a:spLocks noChangeArrowheads="1"/>
          </p:cNvSpPr>
          <p:nvPr/>
        </p:nvSpPr>
        <p:spPr bwMode="auto">
          <a:xfrm>
            <a:off x="115888" y="0"/>
            <a:ext cx="8853487" cy="584200"/>
          </a:xfrm>
          <a:prstGeom prst="rect">
            <a:avLst/>
          </a:prstGeom>
          <a:noFill/>
          <a:ln w="9525">
            <a:noFill/>
            <a:miter lim="800000"/>
            <a:headEnd/>
            <a:tailEnd/>
          </a:ln>
        </p:spPr>
        <p:txBody>
          <a:bodyPr>
            <a:spAutoFit/>
          </a:bodyPr>
          <a:lstStyle/>
          <a:p>
            <a:pPr algn="ctr">
              <a:spcAft>
                <a:spcPts val="1800"/>
              </a:spcAft>
            </a:pPr>
            <a:r>
              <a:rPr lang="en-US" altLang="en-US" sz="3200" i="0">
                <a:latin typeface="Arial" pitchFamily="34" charset="0"/>
                <a:ea typeface="Angsana New" pitchFamily="18" charset="-34"/>
                <a:cs typeface="Arial" pitchFamily="34" charset="0"/>
              </a:rPr>
              <a:t>Projection of Lines</a:t>
            </a:r>
          </a:p>
        </p:txBody>
      </p:sp>
    </p:spTree>
    <p:extLst>
      <p:ext uri="{BB962C8B-B14F-4D97-AF65-F5344CB8AC3E}">
        <p14:creationId xmlns:p14="http://schemas.microsoft.com/office/powerpoint/2010/main" val="33519650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1989138" y="182563"/>
            <a:ext cx="4903787" cy="646112"/>
          </a:xfrm>
          <a:prstGeom prst="rect">
            <a:avLst/>
          </a:prstGeom>
          <a:noFill/>
          <a:ln w="9525">
            <a:noFill/>
            <a:miter lim="800000"/>
            <a:headEnd/>
            <a:tailEnd/>
          </a:ln>
        </p:spPr>
        <p:txBody>
          <a:bodyPr wrap="none">
            <a:spAutoFit/>
          </a:bodyPr>
          <a:lstStyle/>
          <a:p>
            <a:pPr algn="ctr"/>
            <a:r>
              <a:rPr lang="en-US" altLang="en-US" sz="3600" b="1" i="0">
                <a:solidFill>
                  <a:srgbClr val="000000"/>
                </a:solidFill>
                <a:latin typeface="Arial" charset="0"/>
                <a:cs typeface="Arial" charset="0"/>
              </a:rPr>
              <a:t>Theory of projections</a:t>
            </a:r>
          </a:p>
        </p:txBody>
      </p:sp>
      <p:sp>
        <p:nvSpPr>
          <p:cNvPr id="3" name="Rectangle 2"/>
          <p:cNvSpPr>
            <a:spLocks noChangeArrowheads="1"/>
          </p:cNvSpPr>
          <p:nvPr/>
        </p:nvSpPr>
        <p:spPr bwMode="auto">
          <a:xfrm>
            <a:off x="220663" y="1658938"/>
            <a:ext cx="8770937" cy="1846262"/>
          </a:xfrm>
          <a:prstGeom prst="rect">
            <a:avLst/>
          </a:prstGeom>
          <a:noFill/>
          <a:ln>
            <a:noFill/>
          </a:ln>
          <a:effectLst>
            <a:prstShdw prst="shdw17" dist="17961" dir="2700000">
              <a:schemeClr val="accent1">
                <a:gamma/>
                <a:shade val="60000"/>
                <a:invGamma/>
              </a:schemeClr>
            </a:prstShdw>
          </a:effectLst>
          <a:extLst/>
        </p:spPr>
        <p:txBody>
          <a:bodyPr anchor="ctr">
            <a:spAutoFit/>
          </a:bodyPr>
          <a:lstStyle/>
          <a:p>
            <a:pPr algn="just" eaLnBrk="0" hangingPunct="0">
              <a:spcAft>
                <a:spcPts val="1200"/>
              </a:spcAft>
              <a:defRPr/>
            </a:pPr>
            <a:r>
              <a:rPr lang="en-US" sz="2400" b="1" i="0" dirty="0">
                <a:solidFill>
                  <a:schemeClr val="accent2"/>
                </a:solidFill>
                <a:latin typeface="Arial" pitchFamily="34" charset="0"/>
                <a:cs typeface="Arial" pitchFamily="34" charset="0"/>
              </a:rPr>
              <a:t>Line of Sight</a:t>
            </a:r>
            <a:endParaRPr lang="en-US" sz="2400" i="0" dirty="0">
              <a:solidFill>
                <a:schemeClr val="accent2"/>
              </a:solidFill>
              <a:latin typeface="Arial" pitchFamily="34" charset="0"/>
              <a:cs typeface="Arial" pitchFamily="34" charset="0"/>
            </a:endParaRPr>
          </a:p>
          <a:p>
            <a:pPr marL="342900" indent="-342900">
              <a:spcAft>
                <a:spcPts val="1200"/>
              </a:spcAft>
              <a:buFont typeface="Arial" pitchFamily="34" charset="0"/>
              <a:buChar char="•"/>
              <a:defRPr/>
            </a:pPr>
            <a:r>
              <a:rPr lang="en-US" sz="2000" i="0" dirty="0">
                <a:solidFill>
                  <a:srgbClr val="000000"/>
                </a:solidFill>
                <a:latin typeface="Arial" pitchFamily="34" charset="0"/>
                <a:ea typeface="Times New Roman" pitchFamily="18" charset="0"/>
                <a:cs typeface="Arial" pitchFamily="34" charset="0"/>
              </a:rPr>
              <a:t>An imaginary ray of light between an observer’s eye and an object. </a:t>
            </a:r>
          </a:p>
          <a:p>
            <a:pPr marL="342900" indent="-342900">
              <a:spcAft>
                <a:spcPts val="1200"/>
              </a:spcAft>
              <a:buFont typeface="Arial" pitchFamily="34" charset="0"/>
              <a:buChar char="•"/>
              <a:defRPr/>
            </a:pPr>
            <a:r>
              <a:rPr lang="en-US" sz="2000" i="0" dirty="0">
                <a:solidFill>
                  <a:srgbClr val="000000"/>
                </a:solidFill>
                <a:latin typeface="Arial" pitchFamily="34" charset="0"/>
                <a:ea typeface="Times New Roman" pitchFamily="18" charset="0"/>
                <a:cs typeface="Arial" pitchFamily="34" charset="0"/>
              </a:rPr>
              <a:t>In perspective projection, all lines of sight start at a single point </a:t>
            </a:r>
          </a:p>
          <a:p>
            <a:pPr marL="342900" indent="-342900">
              <a:spcAft>
                <a:spcPts val="1200"/>
              </a:spcAft>
              <a:buFont typeface="Arial" pitchFamily="34" charset="0"/>
              <a:buChar char="•"/>
              <a:defRPr/>
            </a:pPr>
            <a:r>
              <a:rPr lang="en-US" sz="2000" i="0" dirty="0">
                <a:solidFill>
                  <a:srgbClr val="000000"/>
                </a:solidFill>
                <a:latin typeface="Arial" pitchFamily="34" charset="0"/>
                <a:ea typeface="Times New Roman" pitchFamily="18" charset="0"/>
                <a:cs typeface="Arial" pitchFamily="34" charset="0"/>
              </a:rPr>
              <a:t>In parallel projection, all lines of sight are parallel</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10360" y="2571480"/>
              <a:ext cx="1575360" cy="972000"/>
            </p14:xfrm>
          </p:contentPart>
        </mc:Choice>
        <mc:Fallback xmlns="">
          <p:pic>
            <p:nvPicPr>
              <p:cNvPr id="2" name="Ink 1"/>
              <p:cNvPicPr/>
              <p:nvPr/>
            </p:nvPicPr>
            <p:blipFill>
              <a:blip r:embed="rId4"/>
              <a:stretch>
                <a:fillRect/>
              </a:stretch>
            </p:blipFill>
            <p:spPr>
              <a:xfrm>
                <a:off x="807120" y="2567520"/>
                <a:ext cx="1582200" cy="978840"/>
              </a:xfrm>
              <a:prstGeom prst="rect">
                <a:avLst/>
              </a:prstGeom>
            </p:spPr>
          </p:pic>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254000" y="715963"/>
            <a:ext cx="8599488" cy="5902325"/>
          </a:xfrm>
        </p:spPr>
        <p:txBody>
          <a:bodyPr/>
          <a:lstStyle/>
          <a:p>
            <a:pPr marL="0" indent="0">
              <a:spcBef>
                <a:spcPts val="0"/>
              </a:spcBef>
              <a:spcAft>
                <a:spcPts val="1200"/>
              </a:spcAft>
              <a:buFontTx/>
              <a:buNone/>
              <a:defRPr/>
            </a:pPr>
            <a:r>
              <a:rPr lang="en-US" sz="2000" b="1" dirty="0" smtClean="0">
                <a:latin typeface="Times New Roman" pitchFamily="18" charset="0"/>
                <a:cs typeface="Times New Roman" pitchFamily="18" charset="0"/>
              </a:rPr>
              <a:t>To </a:t>
            </a:r>
            <a:r>
              <a:rPr lang="en-US" sz="2000" b="1" dirty="0">
                <a:latin typeface="Times New Roman" pitchFamily="18" charset="0"/>
                <a:cs typeface="Times New Roman" pitchFamily="18" charset="0"/>
              </a:rPr>
              <a:t>Find True length and true inclinations of a </a:t>
            </a:r>
            <a:r>
              <a:rPr lang="en-US" sz="2000" b="1" dirty="0" smtClean="0">
                <a:latin typeface="Times New Roman" pitchFamily="18" charset="0"/>
                <a:cs typeface="Times New Roman" pitchFamily="18" charset="0"/>
              </a:rPr>
              <a:t>line, </a:t>
            </a:r>
          </a:p>
          <a:p>
            <a:pPr marL="0" indent="0">
              <a:spcBef>
                <a:spcPts val="0"/>
              </a:spcBef>
              <a:spcAft>
                <a:spcPts val="1200"/>
              </a:spcAft>
              <a:buFontTx/>
              <a:buNone/>
              <a:defRPr/>
            </a:pPr>
            <a:r>
              <a:rPr lang="en-US" sz="2000" dirty="0" smtClean="0">
                <a:latin typeface="Times New Roman" pitchFamily="18" charset="0"/>
                <a:cs typeface="Times New Roman" pitchFamily="18" charset="0"/>
              </a:rPr>
              <a:t>Many </a:t>
            </a:r>
            <a:r>
              <a:rPr lang="en-US" sz="2000" dirty="0">
                <a:latin typeface="Times New Roman" pitchFamily="18" charset="0"/>
                <a:cs typeface="Times New Roman" pitchFamily="18" charset="0"/>
              </a:rPr>
              <a:t>times if the top and front views of a line are given, the true length and true inclinations of a line is required to be determined</a:t>
            </a:r>
            <a:r>
              <a:rPr lang="en-US" sz="2000" dirty="0" smtClean="0">
                <a:latin typeface="Times New Roman" pitchFamily="18" charset="0"/>
                <a:cs typeface="Times New Roman" pitchFamily="18" charset="0"/>
              </a:rPr>
              <a:t>.</a:t>
            </a:r>
          </a:p>
          <a:p>
            <a:pPr marL="0" indent="0" algn="just">
              <a:spcBef>
                <a:spcPts val="0"/>
              </a:spcBef>
              <a:spcAft>
                <a:spcPts val="1200"/>
              </a:spcAft>
              <a:buFontTx/>
              <a:buNone/>
              <a:defRPr/>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solidFill>
                  <a:srgbClr val="FF0000"/>
                </a:solidFill>
                <a:latin typeface="Times New Roman" pitchFamily="18" charset="0"/>
                <a:cs typeface="Times New Roman" pitchFamily="18" charset="0"/>
              </a:rPr>
              <a:t>The top and front views of the object can be drawn from if any of the following data are available:</a:t>
            </a:r>
          </a:p>
          <a:p>
            <a:pPr marL="457200" indent="-457200" algn="just">
              <a:spcBef>
                <a:spcPts val="0"/>
              </a:spcBef>
              <a:spcAft>
                <a:spcPts val="1200"/>
              </a:spcAft>
              <a:buFontTx/>
              <a:buAutoNum type="alphaLcParenBoth"/>
              <a:defRPr/>
            </a:pPr>
            <a:r>
              <a:rPr lang="en-US" sz="2000" dirty="0" smtClean="0">
                <a:solidFill>
                  <a:srgbClr val="FF0000"/>
                </a:solidFill>
                <a:latin typeface="Times New Roman" pitchFamily="18" charset="0"/>
                <a:cs typeface="Times New Roman" pitchFamily="18" charset="0"/>
              </a:rPr>
              <a:t>Distance between the end projectors,</a:t>
            </a:r>
          </a:p>
          <a:p>
            <a:pPr marL="457200" indent="-457200" algn="just">
              <a:spcBef>
                <a:spcPts val="0"/>
              </a:spcBef>
              <a:spcAft>
                <a:spcPts val="1200"/>
              </a:spcAft>
              <a:buFontTx/>
              <a:buAutoNum type="alphaLcParenBoth"/>
              <a:defRPr/>
            </a:pPr>
            <a:r>
              <a:rPr lang="en-US" sz="2000" dirty="0" smtClean="0">
                <a:solidFill>
                  <a:srgbClr val="FF0000"/>
                </a:solidFill>
                <a:latin typeface="Times New Roman" pitchFamily="18" charset="0"/>
                <a:cs typeface="Times New Roman" pitchFamily="18" charset="0"/>
              </a:rPr>
              <a:t>Distance </a:t>
            </a:r>
            <a:r>
              <a:rPr lang="en-US" sz="2000" dirty="0">
                <a:solidFill>
                  <a:srgbClr val="FF0000"/>
                </a:solidFill>
                <a:latin typeface="Times New Roman" pitchFamily="18" charset="0"/>
                <a:cs typeface="Times New Roman" pitchFamily="18" charset="0"/>
              </a:rPr>
              <a:t>of one or both the end points from HP and </a:t>
            </a:r>
            <a:r>
              <a:rPr lang="en-US" sz="2000" dirty="0" smtClean="0">
                <a:solidFill>
                  <a:srgbClr val="FF0000"/>
                </a:solidFill>
                <a:latin typeface="Times New Roman" pitchFamily="18" charset="0"/>
                <a:cs typeface="Times New Roman" pitchFamily="18" charset="0"/>
              </a:rPr>
              <a:t>VP</a:t>
            </a:r>
          </a:p>
          <a:p>
            <a:pPr marL="457200" indent="-457200" algn="just">
              <a:spcBef>
                <a:spcPts val="0"/>
              </a:spcBef>
              <a:spcAft>
                <a:spcPts val="1200"/>
              </a:spcAft>
              <a:buFontTx/>
              <a:buAutoNum type="alphaLcParenBoth"/>
              <a:defRPr/>
            </a:pPr>
            <a:r>
              <a:rPr lang="en-US" sz="2000" dirty="0" smtClean="0">
                <a:solidFill>
                  <a:srgbClr val="FF0000"/>
                </a:solidFill>
                <a:latin typeface="Times New Roman" pitchFamily="18" charset="0"/>
                <a:cs typeface="Times New Roman" pitchFamily="18" charset="0"/>
              </a:rPr>
              <a:t>Apparent </a:t>
            </a:r>
            <a:r>
              <a:rPr lang="en-US" sz="2000" dirty="0">
                <a:solidFill>
                  <a:srgbClr val="FF0000"/>
                </a:solidFill>
                <a:latin typeface="Times New Roman" pitchFamily="18" charset="0"/>
                <a:cs typeface="Times New Roman" pitchFamily="18" charset="0"/>
              </a:rPr>
              <a:t>inclinations of the line</a:t>
            </a:r>
            <a:r>
              <a:rPr lang="en-US" sz="2000" dirty="0" smtClean="0">
                <a:solidFill>
                  <a:srgbClr val="FF0000"/>
                </a:solidFill>
                <a:latin typeface="Times New Roman" pitchFamily="18" charset="0"/>
                <a:cs typeface="Times New Roman" pitchFamily="18" charset="0"/>
              </a:rPr>
              <a:t>.</a:t>
            </a:r>
          </a:p>
          <a:p>
            <a:pPr marL="0" indent="0" algn="just">
              <a:spcBef>
                <a:spcPts val="0"/>
              </a:spcBef>
              <a:spcAft>
                <a:spcPts val="1200"/>
              </a:spcAft>
              <a:buFontTx/>
              <a:buNone/>
              <a:defRP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b="1" dirty="0">
                <a:solidFill>
                  <a:srgbClr val="0000FF"/>
                </a:solidFill>
                <a:latin typeface="Times New Roman" pitchFamily="18" charset="0"/>
                <a:cs typeface="Times New Roman" pitchFamily="18" charset="0"/>
              </a:rPr>
              <a:t>The problems may be solved </a:t>
            </a:r>
            <a:r>
              <a:rPr lang="en-US" sz="2000" b="1" dirty="0" smtClean="0">
                <a:solidFill>
                  <a:srgbClr val="0000FF"/>
                </a:solidFill>
                <a:latin typeface="Times New Roman" pitchFamily="18" charset="0"/>
                <a:cs typeface="Times New Roman" pitchFamily="18" charset="0"/>
              </a:rPr>
              <a:t>by</a:t>
            </a:r>
          </a:p>
          <a:p>
            <a:pPr marL="0" indent="0" algn="just">
              <a:spcBef>
                <a:spcPts val="0"/>
              </a:spcBef>
              <a:spcAft>
                <a:spcPts val="1200"/>
              </a:spcAft>
              <a:buFontTx/>
              <a:buNone/>
              <a:defRPr/>
            </a:pPr>
            <a:r>
              <a:rPr lang="en-US" sz="2000" dirty="0" smtClean="0">
                <a:solidFill>
                  <a:srgbClr val="0000FF"/>
                </a:solidFill>
                <a:latin typeface="Times New Roman" pitchFamily="18" charset="0"/>
                <a:cs typeface="Times New Roman" pitchFamily="18" charset="0"/>
              </a:rPr>
              <a:t>(</a:t>
            </a:r>
            <a:r>
              <a:rPr lang="en-US" sz="2000" dirty="0" err="1" smtClean="0">
                <a:solidFill>
                  <a:srgbClr val="0000FF"/>
                </a:solidFill>
                <a:latin typeface="Times New Roman" pitchFamily="18" charset="0"/>
                <a:cs typeface="Times New Roman" pitchFamily="18" charset="0"/>
              </a:rPr>
              <a:t>i</a:t>
            </a:r>
            <a:r>
              <a:rPr lang="en-US" sz="2000" dirty="0" smtClean="0">
                <a:solidFill>
                  <a:srgbClr val="0000FF"/>
                </a:solidFill>
                <a:latin typeface="Times New Roman" pitchFamily="18" charset="0"/>
                <a:cs typeface="Times New Roman" pitchFamily="18" charset="0"/>
              </a:rPr>
              <a:t>) Rotating </a:t>
            </a:r>
            <a:r>
              <a:rPr lang="en-US" sz="2000" dirty="0">
                <a:solidFill>
                  <a:srgbClr val="0000FF"/>
                </a:solidFill>
                <a:latin typeface="Times New Roman" pitchFamily="18" charset="0"/>
                <a:cs typeface="Times New Roman" pitchFamily="18" charset="0"/>
              </a:rPr>
              <a:t>line method </a:t>
            </a:r>
            <a:r>
              <a:rPr lang="en-US" sz="2000" dirty="0" smtClean="0">
                <a:solidFill>
                  <a:srgbClr val="0000FF"/>
                </a:solidFill>
                <a:latin typeface="Times New Roman" pitchFamily="18" charset="0"/>
                <a:cs typeface="Times New Roman" pitchFamily="18" charset="0"/>
              </a:rPr>
              <a:t>or</a:t>
            </a:r>
          </a:p>
          <a:p>
            <a:pPr marL="0" indent="0" algn="just">
              <a:spcBef>
                <a:spcPts val="0"/>
              </a:spcBef>
              <a:spcAft>
                <a:spcPts val="1200"/>
              </a:spcAft>
              <a:buFontTx/>
              <a:buNone/>
              <a:defRPr/>
            </a:pPr>
            <a:r>
              <a:rPr lang="en-US" sz="2000" dirty="0" smtClean="0">
                <a:solidFill>
                  <a:srgbClr val="0000FF"/>
                </a:solidFill>
                <a:latin typeface="Times New Roman" pitchFamily="18" charset="0"/>
                <a:cs typeface="Times New Roman" pitchFamily="18" charset="0"/>
              </a:rPr>
              <a:t>(ii</a:t>
            </a:r>
            <a:r>
              <a:rPr lang="en-US" sz="2000" dirty="0">
                <a:solidFill>
                  <a:srgbClr val="0000FF"/>
                </a:solidFill>
                <a:latin typeface="Times New Roman" pitchFamily="18" charset="0"/>
                <a:cs typeface="Times New Roman" pitchFamily="18" charset="0"/>
              </a:rPr>
              <a:t>) Rotating trapezoidal plane method </a:t>
            </a:r>
            <a:r>
              <a:rPr lang="en-US" sz="2000" dirty="0" smtClean="0">
                <a:solidFill>
                  <a:srgbClr val="0000FF"/>
                </a:solidFill>
                <a:latin typeface="Times New Roman" pitchFamily="18" charset="0"/>
                <a:cs typeface="Times New Roman" pitchFamily="18" charset="0"/>
              </a:rPr>
              <a:t>or</a:t>
            </a:r>
          </a:p>
          <a:p>
            <a:pPr marL="0" indent="0" algn="just">
              <a:spcBef>
                <a:spcPts val="0"/>
              </a:spcBef>
              <a:spcAft>
                <a:spcPts val="1200"/>
              </a:spcAft>
              <a:buFontTx/>
              <a:buNone/>
              <a:defRPr/>
            </a:pPr>
            <a:r>
              <a:rPr lang="en-US" sz="2000" dirty="0" smtClean="0">
                <a:solidFill>
                  <a:srgbClr val="0000FF"/>
                </a:solidFill>
                <a:latin typeface="Times New Roman" pitchFamily="18" charset="0"/>
                <a:cs typeface="Times New Roman" pitchFamily="18" charset="0"/>
              </a:rPr>
              <a:t>(iii</a:t>
            </a:r>
            <a:r>
              <a:rPr lang="en-US" sz="2000" dirty="0">
                <a:solidFill>
                  <a:srgbClr val="0000FF"/>
                </a:solidFill>
                <a:latin typeface="Times New Roman" pitchFamily="18" charset="0"/>
                <a:cs typeface="Times New Roman" pitchFamily="18" charset="0"/>
              </a:rPr>
              <a:t>) Auxiliary plane method</a:t>
            </a:r>
            <a:r>
              <a:rPr lang="en-US" sz="2000" dirty="0" smtClean="0">
                <a:solidFill>
                  <a:srgbClr val="0000FF"/>
                </a:solidFill>
                <a:latin typeface="Times New Roman" pitchFamily="18" charset="0"/>
                <a:cs typeface="Times New Roman" pitchFamily="18" charset="0"/>
              </a:rPr>
              <a:t>.</a:t>
            </a:r>
            <a:endParaRPr lang="en-US" altLang="en-US" sz="2000" dirty="0">
              <a:solidFill>
                <a:srgbClr val="0000FF"/>
              </a:solidFill>
              <a:latin typeface="Times New Roman" pitchFamily="18" charset="0"/>
              <a:cs typeface="Times New Roman" pitchFamily="18" charset="0"/>
            </a:endParaRPr>
          </a:p>
        </p:txBody>
      </p:sp>
      <p:sp>
        <p:nvSpPr>
          <p:cNvPr id="29699" name="Rectangle 2"/>
          <p:cNvSpPr>
            <a:spLocks noChangeArrowheads="1"/>
          </p:cNvSpPr>
          <p:nvPr/>
        </p:nvSpPr>
        <p:spPr bwMode="auto">
          <a:xfrm>
            <a:off x="115888" y="0"/>
            <a:ext cx="8853487" cy="584200"/>
          </a:xfrm>
          <a:prstGeom prst="rect">
            <a:avLst/>
          </a:prstGeom>
          <a:noFill/>
          <a:ln w="9525">
            <a:noFill/>
            <a:miter lim="800000"/>
            <a:headEnd/>
            <a:tailEnd/>
          </a:ln>
        </p:spPr>
        <p:txBody>
          <a:bodyPr>
            <a:spAutoFit/>
          </a:bodyPr>
          <a:lstStyle/>
          <a:p>
            <a:pPr algn="ctr">
              <a:spcAft>
                <a:spcPts val="1800"/>
              </a:spcAft>
            </a:pPr>
            <a:r>
              <a:rPr lang="en-US" altLang="en-US" sz="3200" i="0">
                <a:latin typeface="Arial" pitchFamily="34" charset="0"/>
                <a:ea typeface="Angsana New" pitchFamily="18" charset="-34"/>
                <a:cs typeface="Arial" pitchFamily="34" charset="0"/>
              </a:rPr>
              <a:t>Projection of Lines</a:t>
            </a:r>
          </a:p>
        </p:txBody>
      </p:sp>
    </p:spTree>
    <p:extLst>
      <p:ext uri="{BB962C8B-B14F-4D97-AF65-F5344CB8AC3E}">
        <p14:creationId xmlns:p14="http://schemas.microsoft.com/office/powerpoint/2010/main" val="18666214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rot="-815632">
            <a:off x="5267325" y="2593975"/>
            <a:ext cx="309563" cy="579438"/>
            <a:chOff x="768" y="2640"/>
            <a:chExt cx="384" cy="432"/>
          </a:xfrm>
        </p:grpSpPr>
        <p:sp>
          <p:nvSpPr>
            <p:cNvPr id="30763" name="Oval 3"/>
            <p:cNvSpPr>
              <a:spLocks noChangeArrowheads="1"/>
            </p:cNvSpPr>
            <p:nvPr/>
          </p:nvSpPr>
          <p:spPr bwMode="auto">
            <a:xfrm>
              <a:off x="864" y="2688"/>
              <a:ext cx="288" cy="288"/>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30764" name="Rectangle 4"/>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p:spPr>
          <p:txBody>
            <a:bodyPr wrap="none" anchor="ctr"/>
            <a:lstStyle/>
            <a:p>
              <a:endParaRPr lang="en-US" altLang="en-US"/>
            </a:p>
          </p:txBody>
        </p:sp>
      </p:grpSp>
      <p:grpSp>
        <p:nvGrpSpPr>
          <p:cNvPr id="3" name="Group 5"/>
          <p:cNvGrpSpPr>
            <a:grpSpLocks/>
          </p:cNvGrpSpPr>
          <p:nvPr/>
        </p:nvGrpSpPr>
        <p:grpSpPr bwMode="auto">
          <a:xfrm rot="1382953">
            <a:off x="4840288" y="3898900"/>
            <a:ext cx="309562" cy="579438"/>
            <a:chOff x="768" y="2640"/>
            <a:chExt cx="384" cy="432"/>
          </a:xfrm>
        </p:grpSpPr>
        <p:sp>
          <p:nvSpPr>
            <p:cNvPr id="30761" name="Oval 6"/>
            <p:cNvSpPr>
              <a:spLocks noChangeArrowheads="1"/>
            </p:cNvSpPr>
            <p:nvPr/>
          </p:nvSpPr>
          <p:spPr bwMode="auto">
            <a:xfrm>
              <a:off x="864" y="2688"/>
              <a:ext cx="288" cy="288"/>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30762" name="Rectangle 7"/>
            <p:cNvSpPr>
              <a:spLocks noChangeArrowheads="1"/>
            </p:cNvSpPr>
            <p:nvPr/>
          </p:nvSpPr>
          <p:spPr bwMode="auto">
            <a:xfrm>
              <a:off x="768" y="2640"/>
              <a:ext cx="288" cy="432"/>
            </a:xfrm>
            <a:prstGeom prst="rect">
              <a:avLst/>
            </a:prstGeom>
            <a:solidFill>
              <a:schemeClr val="bg1"/>
            </a:solidFill>
            <a:ln w="9525">
              <a:solidFill>
                <a:schemeClr val="bg1"/>
              </a:solidFill>
              <a:miter lim="800000"/>
              <a:headEnd/>
              <a:tailEnd/>
            </a:ln>
          </p:spPr>
          <p:txBody>
            <a:bodyPr wrap="none" anchor="ctr"/>
            <a:lstStyle/>
            <a:p>
              <a:endParaRPr lang="en-US" altLang="en-US"/>
            </a:p>
          </p:txBody>
        </p:sp>
      </p:grpSp>
      <p:sp>
        <p:nvSpPr>
          <p:cNvPr id="197640" name="Line 8"/>
          <p:cNvSpPr>
            <a:spLocks noChangeShapeType="1"/>
          </p:cNvSpPr>
          <p:nvPr/>
        </p:nvSpPr>
        <p:spPr bwMode="auto">
          <a:xfrm>
            <a:off x="4114800" y="3565525"/>
            <a:ext cx="4191000" cy="0"/>
          </a:xfrm>
          <a:prstGeom prst="line">
            <a:avLst/>
          </a:prstGeom>
          <a:noFill/>
          <a:ln w="9525">
            <a:solidFill>
              <a:schemeClr val="tx1"/>
            </a:solidFill>
            <a:round/>
            <a:headEnd/>
            <a:tailEnd/>
          </a:ln>
        </p:spPr>
        <p:txBody>
          <a:bodyPr/>
          <a:lstStyle/>
          <a:p>
            <a:endParaRPr lang="en-US"/>
          </a:p>
        </p:txBody>
      </p:sp>
      <p:sp>
        <p:nvSpPr>
          <p:cNvPr id="197641" name="Line 9"/>
          <p:cNvSpPr>
            <a:spLocks noChangeShapeType="1"/>
          </p:cNvSpPr>
          <p:nvPr/>
        </p:nvSpPr>
        <p:spPr bwMode="auto">
          <a:xfrm>
            <a:off x="4495800" y="2000250"/>
            <a:ext cx="0" cy="2879725"/>
          </a:xfrm>
          <a:prstGeom prst="line">
            <a:avLst/>
          </a:prstGeom>
          <a:noFill/>
          <a:ln w="9525">
            <a:solidFill>
              <a:srgbClr val="FF0066"/>
            </a:solidFill>
            <a:round/>
            <a:headEnd/>
            <a:tailEnd/>
          </a:ln>
        </p:spPr>
        <p:txBody>
          <a:bodyPr/>
          <a:lstStyle/>
          <a:p>
            <a:endParaRPr lang="en-US"/>
          </a:p>
        </p:txBody>
      </p:sp>
      <p:sp>
        <p:nvSpPr>
          <p:cNvPr id="197642" name="Oval 10"/>
          <p:cNvSpPr>
            <a:spLocks noChangeArrowheads="1"/>
          </p:cNvSpPr>
          <p:nvPr/>
        </p:nvSpPr>
        <p:spPr bwMode="auto">
          <a:xfrm>
            <a:off x="4471988" y="2940050"/>
            <a:ext cx="76200" cy="61913"/>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197643" name="Text Box 11"/>
          <p:cNvSpPr txBox="1">
            <a:spLocks noChangeArrowheads="1"/>
          </p:cNvSpPr>
          <p:nvPr/>
        </p:nvSpPr>
        <p:spPr bwMode="auto">
          <a:xfrm>
            <a:off x="4114800" y="2968625"/>
            <a:ext cx="420688" cy="457200"/>
          </a:xfrm>
          <a:prstGeom prst="rect">
            <a:avLst/>
          </a:prstGeom>
          <a:noFill/>
          <a:ln w="9525">
            <a:noFill/>
            <a:miter lim="800000"/>
            <a:headEnd/>
            <a:tailEnd/>
          </a:ln>
        </p:spPr>
        <p:txBody>
          <a:bodyPr wrap="none">
            <a:spAutoFit/>
          </a:bodyPr>
          <a:lstStyle/>
          <a:p>
            <a:r>
              <a:rPr lang="en-US" altLang="en-US" sz="2400"/>
              <a:t>a’</a:t>
            </a:r>
          </a:p>
        </p:txBody>
      </p:sp>
      <p:sp>
        <p:nvSpPr>
          <p:cNvPr id="197644" name="Line 12"/>
          <p:cNvSpPr>
            <a:spLocks noChangeShapeType="1"/>
          </p:cNvSpPr>
          <p:nvPr/>
        </p:nvSpPr>
        <p:spPr bwMode="auto">
          <a:xfrm>
            <a:off x="4572000" y="3001963"/>
            <a:ext cx="3352800" cy="0"/>
          </a:xfrm>
          <a:prstGeom prst="line">
            <a:avLst/>
          </a:prstGeom>
          <a:noFill/>
          <a:ln w="9525">
            <a:solidFill>
              <a:schemeClr val="tx1"/>
            </a:solidFill>
            <a:round/>
            <a:headEnd/>
            <a:tailEnd/>
          </a:ln>
        </p:spPr>
        <p:txBody>
          <a:bodyPr/>
          <a:lstStyle/>
          <a:p>
            <a:endParaRPr lang="en-US"/>
          </a:p>
        </p:txBody>
      </p:sp>
      <p:sp>
        <p:nvSpPr>
          <p:cNvPr id="197645" name="Line 13"/>
          <p:cNvSpPr>
            <a:spLocks noChangeShapeType="1"/>
          </p:cNvSpPr>
          <p:nvPr/>
        </p:nvSpPr>
        <p:spPr bwMode="auto">
          <a:xfrm flipV="1">
            <a:off x="4495800" y="1562100"/>
            <a:ext cx="2743200" cy="1439863"/>
          </a:xfrm>
          <a:prstGeom prst="line">
            <a:avLst/>
          </a:prstGeom>
          <a:noFill/>
          <a:ln w="28575">
            <a:solidFill>
              <a:schemeClr val="accent2"/>
            </a:solidFill>
            <a:round/>
            <a:headEnd/>
            <a:tailEnd/>
          </a:ln>
        </p:spPr>
        <p:txBody>
          <a:bodyPr/>
          <a:lstStyle/>
          <a:p>
            <a:endParaRPr lang="en-US"/>
          </a:p>
        </p:txBody>
      </p:sp>
      <p:sp>
        <p:nvSpPr>
          <p:cNvPr id="197646" name="Text Box 14"/>
          <p:cNvSpPr txBox="1">
            <a:spLocks noChangeArrowheads="1"/>
          </p:cNvSpPr>
          <p:nvPr/>
        </p:nvSpPr>
        <p:spPr bwMode="auto">
          <a:xfrm>
            <a:off x="7010400" y="1069975"/>
            <a:ext cx="438150" cy="455613"/>
          </a:xfrm>
          <a:prstGeom prst="rect">
            <a:avLst/>
          </a:prstGeom>
          <a:noFill/>
          <a:ln w="9525">
            <a:noFill/>
            <a:miter lim="800000"/>
            <a:headEnd/>
            <a:tailEnd/>
          </a:ln>
        </p:spPr>
        <p:txBody>
          <a:bodyPr wrap="none">
            <a:spAutoFit/>
          </a:bodyPr>
          <a:lstStyle/>
          <a:p>
            <a:r>
              <a:rPr lang="en-US" altLang="en-US" sz="2400"/>
              <a:t>b’</a:t>
            </a:r>
          </a:p>
        </p:txBody>
      </p:sp>
      <p:sp>
        <p:nvSpPr>
          <p:cNvPr id="197647" name="Line 15"/>
          <p:cNvSpPr>
            <a:spLocks noChangeShapeType="1"/>
          </p:cNvSpPr>
          <p:nvPr/>
        </p:nvSpPr>
        <p:spPr bwMode="auto">
          <a:xfrm>
            <a:off x="7239000" y="1393825"/>
            <a:ext cx="0" cy="4629150"/>
          </a:xfrm>
          <a:prstGeom prst="line">
            <a:avLst/>
          </a:prstGeom>
          <a:noFill/>
          <a:ln w="9525">
            <a:solidFill>
              <a:srgbClr val="FF0066"/>
            </a:solidFill>
            <a:round/>
            <a:headEnd/>
            <a:tailEnd type="triangle" w="med" len="med"/>
          </a:ln>
        </p:spPr>
        <p:txBody>
          <a:bodyPr/>
          <a:lstStyle/>
          <a:p>
            <a:endParaRPr lang="en-US"/>
          </a:p>
        </p:txBody>
      </p:sp>
      <p:sp>
        <p:nvSpPr>
          <p:cNvPr id="197648" name="Text Box 16"/>
          <p:cNvSpPr txBox="1">
            <a:spLocks noChangeArrowheads="1"/>
          </p:cNvSpPr>
          <p:nvPr/>
        </p:nvSpPr>
        <p:spPr bwMode="auto">
          <a:xfrm>
            <a:off x="4114800" y="3736975"/>
            <a:ext cx="319088" cy="457200"/>
          </a:xfrm>
          <a:prstGeom prst="rect">
            <a:avLst/>
          </a:prstGeom>
          <a:noFill/>
          <a:ln w="9525">
            <a:noFill/>
            <a:miter lim="800000"/>
            <a:headEnd/>
            <a:tailEnd/>
          </a:ln>
        </p:spPr>
        <p:txBody>
          <a:bodyPr wrap="none">
            <a:spAutoFit/>
          </a:bodyPr>
          <a:lstStyle/>
          <a:p>
            <a:r>
              <a:rPr lang="en-US" altLang="en-US" sz="2400"/>
              <a:t>a</a:t>
            </a:r>
          </a:p>
        </p:txBody>
      </p:sp>
      <p:sp>
        <p:nvSpPr>
          <p:cNvPr id="197649" name="Text Box 17"/>
          <p:cNvSpPr txBox="1">
            <a:spLocks noChangeArrowheads="1"/>
          </p:cNvSpPr>
          <p:nvPr/>
        </p:nvSpPr>
        <p:spPr bwMode="auto">
          <a:xfrm>
            <a:off x="7010400" y="5946775"/>
            <a:ext cx="336550" cy="457200"/>
          </a:xfrm>
          <a:prstGeom prst="rect">
            <a:avLst/>
          </a:prstGeom>
          <a:noFill/>
          <a:ln w="9525">
            <a:noFill/>
            <a:miter lim="800000"/>
            <a:headEnd/>
            <a:tailEnd/>
          </a:ln>
        </p:spPr>
        <p:txBody>
          <a:bodyPr wrap="none">
            <a:spAutoFit/>
          </a:bodyPr>
          <a:lstStyle/>
          <a:p>
            <a:r>
              <a:rPr lang="en-US" altLang="en-US" sz="2400"/>
              <a:t>b</a:t>
            </a:r>
          </a:p>
        </p:txBody>
      </p:sp>
      <p:sp>
        <p:nvSpPr>
          <p:cNvPr id="197650" name="Arc 18"/>
          <p:cNvSpPr>
            <a:spLocks/>
          </p:cNvSpPr>
          <p:nvPr/>
        </p:nvSpPr>
        <p:spPr bwMode="auto">
          <a:xfrm rot="377064">
            <a:off x="6769100" y="1595438"/>
            <a:ext cx="1219200" cy="1346200"/>
          </a:xfrm>
          <a:custGeom>
            <a:avLst/>
            <a:gdLst>
              <a:gd name="T0" fmla="*/ 2147483647 w 21599"/>
              <a:gd name="T1" fmla="*/ 0 h 20345"/>
              <a:gd name="T2" fmla="*/ 2147483647 w 21599"/>
              <a:gd name="T3" fmla="*/ 2147483647 h 20345"/>
              <a:gd name="T4" fmla="*/ 0 w 21599"/>
              <a:gd name="T5" fmla="*/ 2147483647 h 20345"/>
              <a:gd name="T6" fmla="*/ 0 60000 65536"/>
              <a:gd name="T7" fmla="*/ 0 60000 65536"/>
              <a:gd name="T8" fmla="*/ 0 60000 65536"/>
              <a:gd name="T9" fmla="*/ 0 w 21599"/>
              <a:gd name="T10" fmla="*/ 0 h 20345"/>
              <a:gd name="T11" fmla="*/ 21599 w 21599"/>
              <a:gd name="T12" fmla="*/ 20345 h 20345"/>
            </a:gdLst>
            <a:ahLst/>
            <a:cxnLst>
              <a:cxn ang="T6">
                <a:pos x="T0" y="T1"/>
              </a:cxn>
              <a:cxn ang="T7">
                <a:pos x="T2" y="T3"/>
              </a:cxn>
              <a:cxn ang="T8">
                <a:pos x="T4" y="T5"/>
              </a:cxn>
            </a:cxnLst>
            <a:rect l="T9" t="T10" r="T11" b="T12"/>
            <a:pathLst>
              <a:path w="21599" h="20345" fill="none" extrusionOk="0">
                <a:moveTo>
                  <a:pt x="7255" y="0"/>
                </a:moveTo>
                <a:cubicBezTo>
                  <a:pt x="15780" y="3040"/>
                  <a:pt x="21505" y="11072"/>
                  <a:pt x="21598" y="20122"/>
                </a:cubicBezTo>
              </a:path>
              <a:path w="21599" h="20345" stroke="0" extrusionOk="0">
                <a:moveTo>
                  <a:pt x="7255" y="0"/>
                </a:moveTo>
                <a:cubicBezTo>
                  <a:pt x="15780" y="3040"/>
                  <a:pt x="21505" y="11072"/>
                  <a:pt x="21598" y="20122"/>
                </a:cubicBezTo>
                <a:lnTo>
                  <a:pt x="0" y="20345"/>
                </a:lnTo>
                <a:lnTo>
                  <a:pt x="7255" y="0"/>
                </a:lnTo>
                <a:close/>
              </a:path>
            </a:pathLst>
          </a:custGeom>
          <a:noFill/>
          <a:ln w="9525">
            <a:solidFill>
              <a:schemeClr val="tx1"/>
            </a:solidFill>
            <a:round/>
            <a:headEnd type="triangle" w="med" len="med"/>
            <a:tailEnd/>
          </a:ln>
        </p:spPr>
        <p:txBody>
          <a:bodyPr wrap="none" anchor="ctr"/>
          <a:lstStyle/>
          <a:p>
            <a:endParaRPr lang="en-US"/>
          </a:p>
        </p:txBody>
      </p:sp>
      <p:sp>
        <p:nvSpPr>
          <p:cNvPr id="197651" name="Line 19"/>
          <p:cNvSpPr>
            <a:spLocks noChangeShapeType="1"/>
          </p:cNvSpPr>
          <p:nvPr/>
        </p:nvSpPr>
        <p:spPr bwMode="auto">
          <a:xfrm rot="4106982" flipV="1">
            <a:off x="4426744" y="4109244"/>
            <a:ext cx="2895600" cy="1839912"/>
          </a:xfrm>
          <a:prstGeom prst="line">
            <a:avLst/>
          </a:prstGeom>
          <a:noFill/>
          <a:ln w="28575">
            <a:solidFill>
              <a:schemeClr val="accent2"/>
            </a:solidFill>
            <a:round/>
            <a:headEnd/>
            <a:tailEnd/>
          </a:ln>
        </p:spPr>
        <p:txBody>
          <a:bodyPr/>
          <a:lstStyle/>
          <a:p>
            <a:endParaRPr lang="en-US"/>
          </a:p>
        </p:txBody>
      </p:sp>
      <p:sp>
        <p:nvSpPr>
          <p:cNvPr id="197652" name="Line 20"/>
          <p:cNvSpPr>
            <a:spLocks noChangeShapeType="1"/>
          </p:cNvSpPr>
          <p:nvPr/>
        </p:nvSpPr>
        <p:spPr bwMode="auto">
          <a:xfrm>
            <a:off x="5715000" y="6022975"/>
            <a:ext cx="3048000" cy="0"/>
          </a:xfrm>
          <a:prstGeom prst="line">
            <a:avLst/>
          </a:prstGeom>
          <a:noFill/>
          <a:ln w="9525">
            <a:solidFill>
              <a:schemeClr val="tx1"/>
            </a:solidFill>
            <a:round/>
            <a:headEnd/>
            <a:tailEnd/>
          </a:ln>
        </p:spPr>
        <p:txBody>
          <a:bodyPr/>
          <a:lstStyle/>
          <a:p>
            <a:endParaRPr lang="en-US"/>
          </a:p>
        </p:txBody>
      </p:sp>
      <p:sp>
        <p:nvSpPr>
          <p:cNvPr id="197653" name="Line 21"/>
          <p:cNvSpPr>
            <a:spLocks noChangeShapeType="1"/>
          </p:cNvSpPr>
          <p:nvPr/>
        </p:nvSpPr>
        <p:spPr bwMode="auto">
          <a:xfrm>
            <a:off x="7924800" y="2955925"/>
            <a:ext cx="0" cy="3067050"/>
          </a:xfrm>
          <a:prstGeom prst="line">
            <a:avLst/>
          </a:prstGeom>
          <a:noFill/>
          <a:ln w="9525">
            <a:solidFill>
              <a:schemeClr val="tx1"/>
            </a:solidFill>
            <a:round/>
            <a:headEnd type="triangle" w="med" len="med"/>
            <a:tailEnd/>
          </a:ln>
        </p:spPr>
        <p:txBody>
          <a:bodyPr/>
          <a:lstStyle/>
          <a:p>
            <a:endParaRPr lang="en-US"/>
          </a:p>
        </p:txBody>
      </p:sp>
      <p:sp>
        <p:nvSpPr>
          <p:cNvPr id="197654" name="Line 22"/>
          <p:cNvSpPr>
            <a:spLocks noChangeShapeType="1"/>
          </p:cNvSpPr>
          <p:nvPr/>
        </p:nvSpPr>
        <p:spPr bwMode="auto">
          <a:xfrm>
            <a:off x="4495800" y="4041775"/>
            <a:ext cx="3429000" cy="0"/>
          </a:xfrm>
          <a:prstGeom prst="line">
            <a:avLst/>
          </a:prstGeom>
          <a:noFill/>
          <a:ln w="9525">
            <a:solidFill>
              <a:schemeClr val="tx1"/>
            </a:solidFill>
            <a:round/>
            <a:headEnd/>
            <a:tailEnd/>
          </a:ln>
        </p:spPr>
        <p:txBody>
          <a:bodyPr/>
          <a:lstStyle/>
          <a:p>
            <a:endParaRPr lang="en-US"/>
          </a:p>
        </p:txBody>
      </p:sp>
      <p:sp>
        <p:nvSpPr>
          <p:cNvPr id="197655" name="Line 23"/>
          <p:cNvSpPr>
            <a:spLocks noChangeShapeType="1"/>
          </p:cNvSpPr>
          <p:nvPr/>
        </p:nvSpPr>
        <p:spPr bwMode="auto">
          <a:xfrm>
            <a:off x="4495800" y="4041775"/>
            <a:ext cx="3429000" cy="1981200"/>
          </a:xfrm>
          <a:prstGeom prst="line">
            <a:avLst/>
          </a:prstGeom>
          <a:noFill/>
          <a:ln w="9525">
            <a:solidFill>
              <a:schemeClr val="tx1"/>
            </a:solidFill>
            <a:round/>
            <a:headEnd/>
            <a:tailEnd/>
          </a:ln>
        </p:spPr>
        <p:txBody>
          <a:bodyPr/>
          <a:lstStyle/>
          <a:p>
            <a:endParaRPr lang="en-US"/>
          </a:p>
        </p:txBody>
      </p:sp>
      <p:sp>
        <p:nvSpPr>
          <p:cNvPr id="197656" name="Line 24"/>
          <p:cNvSpPr>
            <a:spLocks noChangeShapeType="1"/>
          </p:cNvSpPr>
          <p:nvPr/>
        </p:nvSpPr>
        <p:spPr bwMode="auto">
          <a:xfrm rot="-3087692">
            <a:off x="4629150" y="1317625"/>
            <a:ext cx="3429000" cy="1981200"/>
          </a:xfrm>
          <a:prstGeom prst="line">
            <a:avLst/>
          </a:prstGeom>
          <a:noFill/>
          <a:ln w="9525">
            <a:solidFill>
              <a:schemeClr val="tx1"/>
            </a:solidFill>
            <a:round/>
            <a:headEnd/>
            <a:tailEnd/>
          </a:ln>
        </p:spPr>
        <p:txBody>
          <a:bodyPr/>
          <a:lstStyle/>
          <a:p>
            <a:endParaRPr lang="en-US"/>
          </a:p>
        </p:txBody>
      </p:sp>
      <p:sp>
        <p:nvSpPr>
          <p:cNvPr id="197657" name="Line 25"/>
          <p:cNvSpPr>
            <a:spLocks noChangeShapeType="1"/>
          </p:cNvSpPr>
          <p:nvPr/>
        </p:nvSpPr>
        <p:spPr bwMode="auto">
          <a:xfrm>
            <a:off x="6400800" y="1565275"/>
            <a:ext cx="2438400" cy="0"/>
          </a:xfrm>
          <a:prstGeom prst="line">
            <a:avLst/>
          </a:prstGeom>
          <a:noFill/>
          <a:ln w="9525">
            <a:solidFill>
              <a:schemeClr val="tx1"/>
            </a:solidFill>
            <a:round/>
            <a:headEnd/>
            <a:tailEnd/>
          </a:ln>
        </p:spPr>
        <p:txBody>
          <a:bodyPr/>
          <a:lstStyle/>
          <a:p>
            <a:endParaRPr lang="en-US"/>
          </a:p>
        </p:txBody>
      </p:sp>
      <p:sp>
        <p:nvSpPr>
          <p:cNvPr id="197658" name="Text Box 26"/>
          <p:cNvSpPr txBox="1">
            <a:spLocks noChangeArrowheads="1"/>
          </p:cNvSpPr>
          <p:nvPr/>
        </p:nvSpPr>
        <p:spPr bwMode="auto">
          <a:xfrm>
            <a:off x="3810000" y="3352800"/>
            <a:ext cx="533400" cy="457200"/>
          </a:xfrm>
          <a:prstGeom prst="rect">
            <a:avLst/>
          </a:prstGeom>
          <a:noFill/>
          <a:ln w="9525">
            <a:noFill/>
            <a:miter lim="800000"/>
            <a:headEnd/>
            <a:tailEnd/>
          </a:ln>
        </p:spPr>
        <p:txBody>
          <a:bodyPr>
            <a:spAutoFit/>
          </a:bodyPr>
          <a:lstStyle/>
          <a:p>
            <a:r>
              <a:rPr lang="en-US" altLang="en-US" sz="2400"/>
              <a:t>X</a:t>
            </a:r>
          </a:p>
        </p:txBody>
      </p:sp>
      <p:sp>
        <p:nvSpPr>
          <p:cNvPr id="197659" name="Text Box 27"/>
          <p:cNvSpPr txBox="1">
            <a:spLocks noChangeArrowheads="1"/>
          </p:cNvSpPr>
          <p:nvPr/>
        </p:nvSpPr>
        <p:spPr bwMode="auto">
          <a:xfrm>
            <a:off x="8229600" y="3352800"/>
            <a:ext cx="404813" cy="457200"/>
          </a:xfrm>
          <a:prstGeom prst="rect">
            <a:avLst/>
          </a:prstGeom>
          <a:noFill/>
          <a:ln w="9525">
            <a:noFill/>
            <a:miter lim="800000"/>
            <a:headEnd/>
            <a:tailEnd/>
          </a:ln>
        </p:spPr>
        <p:txBody>
          <a:bodyPr wrap="none">
            <a:spAutoFit/>
          </a:bodyPr>
          <a:lstStyle/>
          <a:p>
            <a:r>
              <a:rPr lang="en-US" altLang="en-US" sz="2400"/>
              <a:t>Y</a:t>
            </a:r>
          </a:p>
        </p:txBody>
      </p:sp>
      <p:sp>
        <p:nvSpPr>
          <p:cNvPr id="197660" name="Oval 28"/>
          <p:cNvSpPr>
            <a:spLocks noChangeArrowheads="1"/>
          </p:cNvSpPr>
          <p:nvPr/>
        </p:nvSpPr>
        <p:spPr bwMode="auto">
          <a:xfrm>
            <a:off x="4476750" y="3998913"/>
            <a:ext cx="76200" cy="61912"/>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197661" name="Text Box 29"/>
          <p:cNvSpPr txBox="1">
            <a:spLocks noChangeArrowheads="1"/>
          </p:cNvSpPr>
          <p:nvPr/>
        </p:nvSpPr>
        <p:spPr bwMode="auto">
          <a:xfrm>
            <a:off x="8077200" y="1146175"/>
            <a:ext cx="539750" cy="457200"/>
          </a:xfrm>
          <a:prstGeom prst="rect">
            <a:avLst/>
          </a:prstGeom>
          <a:noFill/>
          <a:ln w="9525">
            <a:noFill/>
            <a:miter lim="800000"/>
            <a:headEnd/>
            <a:tailEnd/>
          </a:ln>
        </p:spPr>
        <p:txBody>
          <a:bodyPr wrap="none">
            <a:spAutoFit/>
          </a:bodyPr>
          <a:lstStyle/>
          <a:p>
            <a:r>
              <a:rPr lang="en-US" altLang="en-US" sz="2400"/>
              <a:t>b’</a:t>
            </a:r>
            <a:r>
              <a:rPr lang="en-US" altLang="en-US" sz="2400" baseline="-25000"/>
              <a:t>1</a:t>
            </a:r>
          </a:p>
        </p:txBody>
      </p:sp>
      <p:sp>
        <p:nvSpPr>
          <p:cNvPr id="197662" name="Text Box 30"/>
          <p:cNvSpPr txBox="1">
            <a:spLocks noChangeArrowheads="1"/>
          </p:cNvSpPr>
          <p:nvPr/>
        </p:nvSpPr>
        <p:spPr bwMode="auto">
          <a:xfrm>
            <a:off x="7772400" y="5946775"/>
            <a:ext cx="438150" cy="457200"/>
          </a:xfrm>
          <a:prstGeom prst="rect">
            <a:avLst/>
          </a:prstGeom>
          <a:noFill/>
          <a:ln w="9525">
            <a:noFill/>
            <a:miter lim="800000"/>
            <a:headEnd/>
            <a:tailEnd/>
          </a:ln>
        </p:spPr>
        <p:txBody>
          <a:bodyPr wrap="none">
            <a:spAutoFit/>
          </a:bodyPr>
          <a:lstStyle/>
          <a:p>
            <a:r>
              <a:rPr lang="en-US" altLang="en-US" sz="2400"/>
              <a:t>b</a:t>
            </a:r>
            <a:r>
              <a:rPr lang="en-US" altLang="en-US" sz="2400" baseline="-25000"/>
              <a:t>1</a:t>
            </a:r>
          </a:p>
        </p:txBody>
      </p:sp>
      <p:sp>
        <p:nvSpPr>
          <p:cNvPr id="197663" name="Text Box 31"/>
          <p:cNvSpPr txBox="1">
            <a:spLocks noChangeArrowheads="1"/>
          </p:cNvSpPr>
          <p:nvPr/>
        </p:nvSpPr>
        <p:spPr bwMode="auto">
          <a:xfrm>
            <a:off x="4781550" y="3938588"/>
            <a:ext cx="368300" cy="396875"/>
          </a:xfrm>
          <a:prstGeom prst="rect">
            <a:avLst/>
          </a:prstGeom>
          <a:noFill/>
          <a:ln w="9525">
            <a:noFill/>
            <a:miter lim="800000"/>
            <a:headEnd/>
            <a:tailEnd/>
          </a:ln>
        </p:spPr>
        <p:txBody>
          <a:bodyPr wrap="none">
            <a:spAutoFit/>
          </a:bodyPr>
          <a:lstStyle/>
          <a:p>
            <a:r>
              <a:rPr lang="en-US" altLang="en-US" sz="2000">
                <a:sym typeface="WP Greek Courier"/>
              </a:rPr>
              <a:t>Ø</a:t>
            </a:r>
          </a:p>
        </p:txBody>
      </p:sp>
      <p:sp>
        <p:nvSpPr>
          <p:cNvPr id="197664" name="Text Box 32"/>
          <p:cNvSpPr txBox="1">
            <a:spLocks noChangeArrowheads="1"/>
          </p:cNvSpPr>
          <p:nvPr/>
        </p:nvSpPr>
        <p:spPr bwMode="auto">
          <a:xfrm>
            <a:off x="5143500" y="2606675"/>
            <a:ext cx="342900" cy="457200"/>
          </a:xfrm>
          <a:prstGeom prst="rect">
            <a:avLst/>
          </a:prstGeom>
          <a:noFill/>
          <a:ln w="9525">
            <a:noFill/>
            <a:miter lim="800000"/>
            <a:headEnd/>
            <a:tailEnd/>
          </a:ln>
        </p:spPr>
        <p:txBody>
          <a:bodyPr wrap="none">
            <a:spAutoFit/>
          </a:bodyPr>
          <a:lstStyle/>
          <a:p>
            <a:r>
              <a:rPr lang="en-US" altLang="en-US" sz="2400">
                <a:sym typeface="Symbol" pitchFamily="18" charset="2"/>
              </a:rPr>
              <a:t></a:t>
            </a:r>
          </a:p>
        </p:txBody>
      </p:sp>
      <p:sp>
        <p:nvSpPr>
          <p:cNvPr id="30749" name="Text Box 33"/>
          <p:cNvSpPr txBox="1">
            <a:spLocks noChangeArrowheads="1"/>
          </p:cNvSpPr>
          <p:nvPr/>
        </p:nvSpPr>
        <p:spPr bwMode="auto">
          <a:xfrm>
            <a:off x="233363" y="79375"/>
            <a:ext cx="8763000" cy="584200"/>
          </a:xfrm>
          <a:prstGeom prst="rect">
            <a:avLst/>
          </a:prstGeom>
          <a:noFill/>
          <a:ln w="9525">
            <a:noFill/>
            <a:miter lim="800000"/>
            <a:headEnd/>
            <a:tailEnd/>
          </a:ln>
        </p:spPr>
        <p:txBody>
          <a:bodyPr>
            <a:spAutoFit/>
          </a:bodyPr>
          <a:lstStyle/>
          <a:p>
            <a:pPr algn="ctr"/>
            <a:r>
              <a:rPr lang="en-US" altLang="en-US" sz="3200" i="0">
                <a:latin typeface="Arial" pitchFamily="34" charset="0"/>
                <a:cs typeface="Arial" pitchFamily="34" charset="0"/>
              </a:rPr>
              <a:t>Line Inclined to both HP &amp; VP</a:t>
            </a:r>
          </a:p>
        </p:txBody>
      </p:sp>
      <p:sp>
        <p:nvSpPr>
          <p:cNvPr id="197666" name="Text Box 34"/>
          <p:cNvSpPr txBox="1">
            <a:spLocks noChangeArrowheads="1"/>
          </p:cNvSpPr>
          <p:nvPr/>
        </p:nvSpPr>
        <p:spPr bwMode="auto">
          <a:xfrm>
            <a:off x="209550" y="814388"/>
            <a:ext cx="3170238" cy="3492500"/>
          </a:xfrm>
          <a:prstGeom prst="rect">
            <a:avLst/>
          </a:prstGeom>
          <a:noFill/>
          <a:ln w="9525">
            <a:noFill/>
            <a:miter lim="800000"/>
            <a:headEnd/>
            <a:tailEnd/>
          </a:ln>
        </p:spPr>
        <p:txBody>
          <a:bodyPr>
            <a:spAutoFit/>
          </a:bodyPr>
          <a:lstStyle/>
          <a:p>
            <a:pPr algn="just">
              <a:spcAft>
                <a:spcPts val="1800"/>
              </a:spcAft>
            </a:pPr>
            <a:r>
              <a:rPr lang="en-US" altLang="en-US" sz="2400" i="0">
                <a:solidFill>
                  <a:schemeClr val="accent2"/>
                </a:solidFill>
                <a:latin typeface="Arial" pitchFamily="34" charset="0"/>
                <a:cs typeface="Arial" pitchFamily="34" charset="0"/>
              </a:rPr>
              <a:t>PROBLEM 1</a:t>
            </a:r>
          </a:p>
          <a:p>
            <a:pPr algn="just">
              <a:spcAft>
                <a:spcPts val="1800"/>
              </a:spcAft>
            </a:pPr>
            <a:r>
              <a:rPr lang="en-US" altLang="en-US" sz="2800" i="0">
                <a:solidFill>
                  <a:schemeClr val="accent2"/>
                </a:solidFill>
                <a:latin typeface="Arial" pitchFamily="34" charset="0"/>
                <a:cs typeface="Arial" pitchFamily="34" charset="0"/>
              </a:rPr>
              <a:t> </a:t>
            </a:r>
            <a:r>
              <a:rPr lang="en-US" altLang="en-US" sz="2000" i="0">
                <a:solidFill>
                  <a:srgbClr val="0000CC"/>
                </a:solidFill>
                <a:latin typeface="Arial" pitchFamily="34" charset="0"/>
                <a:cs typeface="Arial" pitchFamily="34" charset="0"/>
              </a:rPr>
              <a:t>Line AB is 75 mm long and it is 30</a:t>
            </a:r>
            <a:r>
              <a:rPr lang="en-US" altLang="en-US" sz="2000" i="0" baseline="30000">
                <a:solidFill>
                  <a:srgbClr val="0000CC"/>
                </a:solidFill>
                <a:latin typeface="Arial" pitchFamily="34" charset="0"/>
                <a:cs typeface="Arial" pitchFamily="34" charset="0"/>
              </a:rPr>
              <a:t>0</a:t>
            </a:r>
            <a:r>
              <a:rPr lang="en-US" altLang="en-US" sz="2000" i="0">
                <a:solidFill>
                  <a:srgbClr val="0000CC"/>
                </a:solidFill>
                <a:latin typeface="Arial" pitchFamily="34" charset="0"/>
                <a:cs typeface="Arial" pitchFamily="34" charset="0"/>
              </a:rPr>
              <a:t> &amp; 40</a:t>
            </a:r>
            <a:r>
              <a:rPr lang="en-US" altLang="en-US" sz="2000" i="0" baseline="30000">
                <a:solidFill>
                  <a:srgbClr val="0000CC"/>
                </a:solidFill>
                <a:latin typeface="Arial" pitchFamily="34" charset="0"/>
                <a:cs typeface="Arial" pitchFamily="34" charset="0"/>
              </a:rPr>
              <a:t>0 </a:t>
            </a:r>
            <a:r>
              <a:rPr lang="en-US" altLang="en-US" sz="2000" i="0">
                <a:solidFill>
                  <a:srgbClr val="0000CC"/>
                </a:solidFill>
                <a:latin typeface="Arial" pitchFamily="34" charset="0"/>
                <a:cs typeface="Arial" pitchFamily="34" charset="0"/>
              </a:rPr>
              <a:t>Inclined to HP &amp; VP respectively. </a:t>
            </a:r>
          </a:p>
          <a:p>
            <a:pPr algn="just">
              <a:spcAft>
                <a:spcPts val="1800"/>
              </a:spcAft>
            </a:pPr>
            <a:r>
              <a:rPr lang="en-US" altLang="en-US" sz="2000" i="0">
                <a:solidFill>
                  <a:srgbClr val="0000CC"/>
                </a:solidFill>
                <a:latin typeface="Arial" pitchFamily="34" charset="0"/>
                <a:cs typeface="Arial" pitchFamily="34" charset="0"/>
              </a:rPr>
              <a:t>End A is 12mm above HP and  10 mm in front of VP</a:t>
            </a:r>
          </a:p>
          <a:p>
            <a:pPr algn="just">
              <a:spcAft>
                <a:spcPts val="1800"/>
              </a:spcAft>
            </a:pPr>
            <a:r>
              <a:rPr lang="en-US" altLang="en-US" sz="2000" i="0">
                <a:solidFill>
                  <a:srgbClr val="FF0000"/>
                </a:solidFill>
                <a:latin typeface="Arial" pitchFamily="34" charset="0"/>
                <a:cs typeface="Arial" pitchFamily="34" charset="0"/>
              </a:rPr>
              <a:t>Draw projections. Line is in 1</a:t>
            </a:r>
            <a:r>
              <a:rPr lang="en-US" altLang="en-US" sz="2000" i="0" baseline="30000">
                <a:solidFill>
                  <a:srgbClr val="FF0000"/>
                </a:solidFill>
                <a:latin typeface="Arial" pitchFamily="34" charset="0"/>
                <a:cs typeface="Arial" pitchFamily="34" charset="0"/>
              </a:rPr>
              <a:t>st</a:t>
            </a:r>
            <a:r>
              <a:rPr lang="en-US" altLang="en-US" sz="2000" i="0">
                <a:solidFill>
                  <a:srgbClr val="FF0000"/>
                </a:solidFill>
                <a:latin typeface="Arial" pitchFamily="34" charset="0"/>
                <a:cs typeface="Arial" pitchFamily="34" charset="0"/>
              </a:rPr>
              <a:t> quadrant.</a:t>
            </a:r>
          </a:p>
        </p:txBody>
      </p:sp>
      <p:grpSp>
        <p:nvGrpSpPr>
          <p:cNvPr id="4" name="Group 36"/>
          <p:cNvGrpSpPr>
            <a:grpSpLocks/>
          </p:cNvGrpSpPr>
          <p:nvPr/>
        </p:nvGrpSpPr>
        <p:grpSpPr bwMode="auto">
          <a:xfrm>
            <a:off x="7908925" y="3973513"/>
            <a:ext cx="282575" cy="369887"/>
            <a:chOff x="4742" y="2503"/>
            <a:chExt cx="178" cy="233"/>
          </a:xfrm>
        </p:grpSpPr>
        <p:sp>
          <p:nvSpPr>
            <p:cNvPr id="30759" name="Text Box 37"/>
            <p:cNvSpPr txBox="1">
              <a:spLocks noChangeArrowheads="1"/>
            </p:cNvSpPr>
            <p:nvPr/>
          </p:nvSpPr>
          <p:spPr bwMode="auto">
            <a:xfrm>
              <a:off x="4742" y="2503"/>
              <a:ext cx="178" cy="192"/>
            </a:xfrm>
            <a:prstGeom prst="rect">
              <a:avLst/>
            </a:prstGeom>
            <a:noFill/>
            <a:ln w="9525">
              <a:noFill/>
              <a:miter lim="800000"/>
              <a:headEnd/>
              <a:tailEnd/>
            </a:ln>
          </p:spPr>
          <p:txBody>
            <a:bodyPr wrap="none">
              <a:spAutoFit/>
            </a:bodyPr>
            <a:lstStyle/>
            <a:p>
              <a:r>
                <a:rPr lang="en-US" altLang="en-US" sz="1400"/>
                <a:t>1</a:t>
              </a:r>
            </a:p>
          </p:txBody>
        </p:sp>
        <p:sp>
          <p:nvSpPr>
            <p:cNvPr id="30760" name="Line 38"/>
            <p:cNvSpPr>
              <a:spLocks noChangeShapeType="1"/>
            </p:cNvSpPr>
            <p:nvPr/>
          </p:nvSpPr>
          <p:spPr bwMode="auto">
            <a:xfrm flipV="1">
              <a:off x="4752" y="2544"/>
              <a:ext cx="0" cy="192"/>
            </a:xfrm>
            <a:prstGeom prst="line">
              <a:avLst/>
            </a:prstGeom>
            <a:noFill/>
            <a:ln w="9525">
              <a:solidFill>
                <a:schemeClr val="tx1"/>
              </a:solidFill>
              <a:round/>
              <a:headEnd/>
              <a:tailEnd type="triangle" w="med" len="med"/>
            </a:ln>
          </p:spPr>
          <p:txBody>
            <a:bodyPr/>
            <a:lstStyle/>
            <a:p>
              <a:endParaRPr lang="en-US"/>
            </a:p>
          </p:txBody>
        </p:sp>
      </p:grpSp>
      <p:sp>
        <p:nvSpPr>
          <p:cNvPr id="197671" name="Text Box 39"/>
          <p:cNvSpPr txBox="1">
            <a:spLocks noChangeArrowheads="1"/>
          </p:cNvSpPr>
          <p:nvPr/>
        </p:nvSpPr>
        <p:spPr bwMode="auto">
          <a:xfrm>
            <a:off x="6553200" y="3776663"/>
            <a:ext cx="509588" cy="304800"/>
          </a:xfrm>
          <a:prstGeom prst="rect">
            <a:avLst/>
          </a:prstGeom>
          <a:noFill/>
          <a:ln w="9525">
            <a:noFill/>
            <a:miter lim="800000"/>
            <a:headEnd/>
            <a:tailEnd/>
          </a:ln>
        </p:spPr>
        <p:txBody>
          <a:bodyPr wrap="none">
            <a:spAutoFit/>
          </a:bodyPr>
          <a:lstStyle/>
          <a:p>
            <a:r>
              <a:rPr lang="en-US" altLang="en-US" sz="1400"/>
              <a:t>LFV</a:t>
            </a:r>
          </a:p>
        </p:txBody>
      </p:sp>
      <p:sp>
        <p:nvSpPr>
          <p:cNvPr id="197672" name="Text Box 40"/>
          <p:cNvSpPr txBox="1">
            <a:spLocks noChangeArrowheads="1"/>
          </p:cNvSpPr>
          <p:nvPr/>
        </p:nvSpPr>
        <p:spPr bwMode="auto">
          <a:xfrm>
            <a:off x="6781800" y="2057400"/>
            <a:ext cx="390525" cy="304800"/>
          </a:xfrm>
          <a:prstGeom prst="rect">
            <a:avLst/>
          </a:prstGeom>
          <a:noFill/>
          <a:ln w="9525">
            <a:noFill/>
            <a:miter lim="800000"/>
            <a:headEnd/>
            <a:tailEnd/>
          </a:ln>
        </p:spPr>
        <p:txBody>
          <a:bodyPr wrap="none">
            <a:spAutoFit/>
          </a:bodyPr>
          <a:lstStyle/>
          <a:p>
            <a:r>
              <a:rPr lang="en-US" altLang="en-US" sz="1400"/>
              <a:t>TL</a:t>
            </a:r>
          </a:p>
        </p:txBody>
      </p:sp>
      <p:sp>
        <p:nvSpPr>
          <p:cNvPr id="197673" name="Text Box 41"/>
          <p:cNvSpPr txBox="1">
            <a:spLocks noChangeArrowheads="1"/>
          </p:cNvSpPr>
          <p:nvPr/>
        </p:nvSpPr>
        <p:spPr bwMode="auto">
          <a:xfrm>
            <a:off x="6629400" y="5105400"/>
            <a:ext cx="390525" cy="304800"/>
          </a:xfrm>
          <a:prstGeom prst="rect">
            <a:avLst/>
          </a:prstGeom>
          <a:noFill/>
          <a:ln w="9525">
            <a:noFill/>
            <a:miter lim="800000"/>
            <a:headEnd/>
            <a:tailEnd/>
          </a:ln>
        </p:spPr>
        <p:txBody>
          <a:bodyPr wrap="none">
            <a:spAutoFit/>
          </a:bodyPr>
          <a:lstStyle/>
          <a:p>
            <a:r>
              <a:rPr lang="en-US" altLang="en-US" sz="1400"/>
              <a:t>TL</a:t>
            </a:r>
          </a:p>
        </p:txBody>
      </p:sp>
      <p:sp>
        <p:nvSpPr>
          <p:cNvPr id="197674" name="Text Box 42"/>
          <p:cNvSpPr txBox="1">
            <a:spLocks noChangeArrowheads="1"/>
          </p:cNvSpPr>
          <p:nvPr/>
        </p:nvSpPr>
        <p:spPr bwMode="auto">
          <a:xfrm>
            <a:off x="5715000" y="1905000"/>
            <a:ext cx="411163" cy="304800"/>
          </a:xfrm>
          <a:prstGeom prst="rect">
            <a:avLst/>
          </a:prstGeom>
          <a:noFill/>
          <a:ln w="9525">
            <a:noFill/>
            <a:miter lim="800000"/>
            <a:headEnd/>
            <a:tailEnd/>
          </a:ln>
        </p:spPr>
        <p:txBody>
          <a:bodyPr wrap="none">
            <a:spAutoFit/>
          </a:bodyPr>
          <a:lstStyle/>
          <a:p>
            <a:r>
              <a:rPr lang="en-US" altLang="en-US" sz="1400"/>
              <a:t>FV</a:t>
            </a:r>
          </a:p>
        </p:txBody>
      </p:sp>
      <p:sp>
        <p:nvSpPr>
          <p:cNvPr id="197675" name="Text Box 43"/>
          <p:cNvSpPr txBox="1">
            <a:spLocks noChangeArrowheads="1"/>
          </p:cNvSpPr>
          <p:nvPr/>
        </p:nvSpPr>
        <p:spPr bwMode="auto">
          <a:xfrm>
            <a:off x="5562600" y="5105400"/>
            <a:ext cx="411163" cy="304800"/>
          </a:xfrm>
          <a:prstGeom prst="rect">
            <a:avLst/>
          </a:prstGeom>
          <a:noFill/>
          <a:ln w="9525">
            <a:noFill/>
            <a:miter lim="800000"/>
            <a:headEnd/>
            <a:tailEnd/>
          </a:ln>
        </p:spPr>
        <p:txBody>
          <a:bodyPr wrap="none">
            <a:spAutoFit/>
          </a:bodyPr>
          <a:lstStyle/>
          <a:p>
            <a:r>
              <a:rPr lang="en-US" altLang="en-US" sz="1400"/>
              <a:t>TV</a:t>
            </a:r>
          </a:p>
        </p:txBody>
      </p:sp>
      <p:sp>
        <p:nvSpPr>
          <p:cNvPr id="30757" name="Rectangle 4"/>
          <p:cNvSpPr>
            <a:spLocks noChangeArrowheads="1"/>
          </p:cNvSpPr>
          <p:nvPr/>
        </p:nvSpPr>
        <p:spPr bwMode="auto">
          <a:xfrm>
            <a:off x="0" y="4829175"/>
            <a:ext cx="4071938" cy="2032000"/>
          </a:xfrm>
          <a:prstGeom prst="rect">
            <a:avLst/>
          </a:prstGeom>
          <a:solidFill>
            <a:srgbClr val="FFC000"/>
          </a:solidFill>
          <a:ln w="9525">
            <a:noFill/>
            <a:miter lim="800000"/>
            <a:headEnd/>
            <a:tailEnd/>
          </a:ln>
        </p:spPr>
        <p:txBody>
          <a:bodyPr>
            <a:spAutoFit/>
          </a:bodyPr>
          <a:lstStyle/>
          <a:p>
            <a:pPr algn="just"/>
            <a:r>
              <a:rPr lang="en-US" altLang="en-US" i="0">
                <a:latin typeface="Arial" pitchFamily="34" charset="0"/>
                <a:cs typeface="Arial" pitchFamily="34" charset="0"/>
              </a:rPr>
              <a:t>Rotation of the front view: </a:t>
            </a:r>
          </a:p>
          <a:p>
            <a:pPr algn="just"/>
            <a:r>
              <a:rPr lang="en-US" altLang="en-US" i="0">
                <a:latin typeface="Arial" pitchFamily="34" charset="0"/>
                <a:cs typeface="Arial" pitchFamily="34" charset="0"/>
              </a:rPr>
              <a:t>With center a' and radius a'b' rotate the front view to the new position a'b2' parallel to the XYline.  </a:t>
            </a:r>
          </a:p>
          <a:p>
            <a:pPr algn="just"/>
            <a:r>
              <a:rPr lang="en-US" altLang="en-US" i="0">
                <a:latin typeface="Arial" pitchFamily="34" charset="0"/>
                <a:cs typeface="Arial" pitchFamily="34" charset="0"/>
              </a:rPr>
              <a:t>Since a'b2‘ is  parallel to the XY line,  its corresponding top view will be in true length and at true inclination</a:t>
            </a:r>
          </a:p>
        </p:txBody>
      </p:sp>
      <p:sp>
        <p:nvSpPr>
          <p:cNvPr id="44" name="Text Box 14"/>
          <p:cNvSpPr txBox="1">
            <a:spLocks noChangeArrowheads="1"/>
          </p:cNvSpPr>
          <p:nvPr/>
        </p:nvSpPr>
        <p:spPr bwMode="auto">
          <a:xfrm>
            <a:off x="7993063" y="2711450"/>
            <a:ext cx="595312" cy="461963"/>
          </a:xfrm>
          <a:prstGeom prst="rect">
            <a:avLst/>
          </a:prstGeom>
          <a:noFill/>
          <a:ln w="9525">
            <a:noFill/>
            <a:miter lim="800000"/>
            <a:headEnd/>
            <a:tailEnd/>
          </a:ln>
        </p:spPr>
        <p:txBody>
          <a:bodyPr wrap="none">
            <a:spAutoFit/>
          </a:bodyPr>
          <a:lstStyle/>
          <a:p>
            <a:r>
              <a:rPr lang="en-US" altLang="en-US" sz="2400"/>
              <a:t>b2’</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6261480" y="1610280"/>
              <a:ext cx="2334600" cy="4474080"/>
            </p14:xfrm>
          </p:contentPart>
        </mc:Choice>
        <mc:Fallback xmlns="">
          <p:pic>
            <p:nvPicPr>
              <p:cNvPr id="5" name="Ink 4"/>
              <p:cNvPicPr/>
              <p:nvPr/>
            </p:nvPicPr>
            <p:blipFill>
              <a:blip r:embed="rId4"/>
              <a:stretch>
                <a:fillRect/>
              </a:stretch>
            </p:blipFill>
            <p:spPr>
              <a:xfrm>
                <a:off x="6258240" y="1607400"/>
                <a:ext cx="2341800" cy="4482000"/>
              </a:xfrm>
              <a:prstGeom prst="rect">
                <a:avLst/>
              </a:prstGeom>
            </p:spPr>
          </p:pic>
        </mc:Fallback>
      </mc:AlternateContent>
    </p:spTree>
    <p:extLst>
      <p:ext uri="{BB962C8B-B14F-4D97-AF65-F5344CB8AC3E}">
        <p14:creationId xmlns:p14="http://schemas.microsoft.com/office/powerpoint/2010/main" val="4298600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7666"/>
                                        </p:tgtEl>
                                        <p:attrNameLst>
                                          <p:attrName>style.visibility</p:attrName>
                                        </p:attrNameLst>
                                      </p:cBhvr>
                                      <p:to>
                                        <p:strVal val="visible"/>
                                      </p:to>
                                    </p:set>
                                    <p:anim calcmode="lin" valueType="num">
                                      <p:cBhvr>
                                        <p:cTn id="7" dur="500" fill="hold"/>
                                        <p:tgtEl>
                                          <p:spTgt spid="197666"/>
                                        </p:tgtEl>
                                        <p:attrNameLst>
                                          <p:attrName>ppt_x</p:attrName>
                                        </p:attrNameLst>
                                      </p:cBhvr>
                                      <p:tavLst>
                                        <p:tav tm="0">
                                          <p:val>
                                            <p:strVal val="#ppt_x-#ppt_w/2"/>
                                          </p:val>
                                        </p:tav>
                                        <p:tav tm="100000">
                                          <p:val>
                                            <p:strVal val="#ppt_x"/>
                                          </p:val>
                                        </p:tav>
                                      </p:tavLst>
                                    </p:anim>
                                    <p:anim calcmode="lin" valueType="num">
                                      <p:cBhvr>
                                        <p:cTn id="8" dur="500" fill="hold"/>
                                        <p:tgtEl>
                                          <p:spTgt spid="197666"/>
                                        </p:tgtEl>
                                        <p:attrNameLst>
                                          <p:attrName>ppt_y</p:attrName>
                                        </p:attrNameLst>
                                      </p:cBhvr>
                                      <p:tavLst>
                                        <p:tav tm="0">
                                          <p:val>
                                            <p:strVal val="#ppt_y"/>
                                          </p:val>
                                        </p:tav>
                                        <p:tav tm="100000">
                                          <p:val>
                                            <p:strVal val="#ppt_y"/>
                                          </p:val>
                                        </p:tav>
                                      </p:tavLst>
                                    </p:anim>
                                    <p:anim calcmode="lin" valueType="num">
                                      <p:cBhvr>
                                        <p:cTn id="9" dur="500" fill="hold"/>
                                        <p:tgtEl>
                                          <p:spTgt spid="197666"/>
                                        </p:tgtEl>
                                        <p:attrNameLst>
                                          <p:attrName>ppt_w</p:attrName>
                                        </p:attrNameLst>
                                      </p:cBhvr>
                                      <p:tavLst>
                                        <p:tav tm="0">
                                          <p:val>
                                            <p:fltVal val="0"/>
                                          </p:val>
                                        </p:tav>
                                        <p:tav tm="100000">
                                          <p:val>
                                            <p:strVal val="#ppt_w"/>
                                          </p:val>
                                        </p:tav>
                                      </p:tavLst>
                                    </p:anim>
                                    <p:anim calcmode="lin" valueType="num">
                                      <p:cBhvr>
                                        <p:cTn id="10" dur="500" fill="hold"/>
                                        <p:tgtEl>
                                          <p:spTgt spid="19766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97640"/>
                                        </p:tgtEl>
                                        <p:attrNameLst>
                                          <p:attrName>style.visibility</p:attrName>
                                        </p:attrNameLst>
                                      </p:cBhvr>
                                      <p:to>
                                        <p:strVal val="visible"/>
                                      </p:to>
                                    </p:set>
                                    <p:anim calcmode="lin" valueType="num">
                                      <p:cBhvr additive="base">
                                        <p:cTn id="15" dur="500" fill="hold"/>
                                        <p:tgtEl>
                                          <p:spTgt spid="197640"/>
                                        </p:tgtEl>
                                        <p:attrNameLst>
                                          <p:attrName>ppt_x</p:attrName>
                                        </p:attrNameLst>
                                      </p:cBhvr>
                                      <p:tavLst>
                                        <p:tav tm="0">
                                          <p:val>
                                            <p:strVal val="0-#ppt_w/2"/>
                                          </p:val>
                                        </p:tav>
                                        <p:tav tm="100000">
                                          <p:val>
                                            <p:strVal val="#ppt_x"/>
                                          </p:val>
                                        </p:tav>
                                      </p:tavLst>
                                    </p:anim>
                                    <p:anim calcmode="lin" valueType="num">
                                      <p:cBhvr additive="base">
                                        <p:cTn id="16" dur="500" fill="hold"/>
                                        <p:tgtEl>
                                          <p:spTgt spid="197640"/>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7658"/>
                                        </p:tgtEl>
                                        <p:attrNameLst>
                                          <p:attrName>style.visibility</p:attrName>
                                        </p:attrNameLst>
                                      </p:cBhvr>
                                      <p:to>
                                        <p:strVal val="visible"/>
                                      </p:to>
                                    </p:set>
                                    <p:anim calcmode="lin" valueType="num">
                                      <p:cBhvr additive="base">
                                        <p:cTn id="21" dur="500" fill="hold"/>
                                        <p:tgtEl>
                                          <p:spTgt spid="197658"/>
                                        </p:tgtEl>
                                        <p:attrNameLst>
                                          <p:attrName>ppt_x</p:attrName>
                                        </p:attrNameLst>
                                      </p:cBhvr>
                                      <p:tavLst>
                                        <p:tav tm="0">
                                          <p:val>
                                            <p:strVal val="0-#ppt_w/2"/>
                                          </p:val>
                                        </p:tav>
                                        <p:tav tm="100000">
                                          <p:val>
                                            <p:strVal val="#ppt_x"/>
                                          </p:val>
                                        </p:tav>
                                      </p:tavLst>
                                    </p:anim>
                                    <p:anim calcmode="lin" valueType="num">
                                      <p:cBhvr additive="base">
                                        <p:cTn id="22" dur="500" fill="hold"/>
                                        <p:tgtEl>
                                          <p:spTgt spid="19765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97659"/>
                                        </p:tgtEl>
                                        <p:attrNameLst>
                                          <p:attrName>style.visibility</p:attrName>
                                        </p:attrNameLst>
                                      </p:cBhvr>
                                      <p:to>
                                        <p:strVal val="visible"/>
                                      </p:to>
                                    </p:set>
                                    <p:anim calcmode="lin" valueType="num">
                                      <p:cBhvr additive="base">
                                        <p:cTn id="27" dur="500" fill="hold"/>
                                        <p:tgtEl>
                                          <p:spTgt spid="197659"/>
                                        </p:tgtEl>
                                        <p:attrNameLst>
                                          <p:attrName>ppt_x</p:attrName>
                                        </p:attrNameLst>
                                      </p:cBhvr>
                                      <p:tavLst>
                                        <p:tav tm="0">
                                          <p:val>
                                            <p:strVal val="0-#ppt_w/2"/>
                                          </p:val>
                                        </p:tav>
                                        <p:tav tm="100000">
                                          <p:val>
                                            <p:strVal val="#ppt_x"/>
                                          </p:val>
                                        </p:tav>
                                      </p:tavLst>
                                    </p:anim>
                                    <p:anim calcmode="lin" valueType="num">
                                      <p:cBhvr additive="base">
                                        <p:cTn id="28" dur="500" fill="hold"/>
                                        <p:tgtEl>
                                          <p:spTgt spid="19765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197641"/>
                                        </p:tgtEl>
                                        <p:attrNameLst>
                                          <p:attrName>style.visibility</p:attrName>
                                        </p:attrNameLst>
                                      </p:cBhvr>
                                      <p:to>
                                        <p:strVal val="visible"/>
                                      </p:to>
                                    </p:set>
                                    <p:anim calcmode="lin" valueType="num">
                                      <p:cBhvr>
                                        <p:cTn id="33" dur="500" fill="hold"/>
                                        <p:tgtEl>
                                          <p:spTgt spid="197641"/>
                                        </p:tgtEl>
                                        <p:attrNameLst>
                                          <p:attrName>ppt_x</p:attrName>
                                        </p:attrNameLst>
                                      </p:cBhvr>
                                      <p:tavLst>
                                        <p:tav tm="0">
                                          <p:val>
                                            <p:strVal val="#ppt_x"/>
                                          </p:val>
                                        </p:tav>
                                        <p:tav tm="100000">
                                          <p:val>
                                            <p:strVal val="#ppt_x"/>
                                          </p:val>
                                        </p:tav>
                                      </p:tavLst>
                                    </p:anim>
                                    <p:anim calcmode="lin" valueType="num">
                                      <p:cBhvr>
                                        <p:cTn id="34" dur="500" fill="hold"/>
                                        <p:tgtEl>
                                          <p:spTgt spid="197641"/>
                                        </p:tgtEl>
                                        <p:attrNameLst>
                                          <p:attrName>ppt_y</p:attrName>
                                        </p:attrNameLst>
                                      </p:cBhvr>
                                      <p:tavLst>
                                        <p:tav tm="0">
                                          <p:val>
                                            <p:strVal val="#ppt_y-#ppt_h/2"/>
                                          </p:val>
                                        </p:tav>
                                        <p:tav tm="100000">
                                          <p:val>
                                            <p:strVal val="#ppt_y"/>
                                          </p:val>
                                        </p:tav>
                                      </p:tavLst>
                                    </p:anim>
                                    <p:anim calcmode="lin" valueType="num">
                                      <p:cBhvr>
                                        <p:cTn id="35" dur="500" fill="hold"/>
                                        <p:tgtEl>
                                          <p:spTgt spid="197641"/>
                                        </p:tgtEl>
                                        <p:attrNameLst>
                                          <p:attrName>ppt_w</p:attrName>
                                        </p:attrNameLst>
                                      </p:cBhvr>
                                      <p:tavLst>
                                        <p:tav tm="0">
                                          <p:val>
                                            <p:strVal val="#ppt_w"/>
                                          </p:val>
                                        </p:tav>
                                        <p:tav tm="100000">
                                          <p:val>
                                            <p:strVal val="#ppt_w"/>
                                          </p:val>
                                        </p:tav>
                                      </p:tavLst>
                                    </p:anim>
                                    <p:anim calcmode="lin" valueType="num">
                                      <p:cBhvr>
                                        <p:cTn id="36" dur="500" fill="hold"/>
                                        <p:tgtEl>
                                          <p:spTgt spid="197641"/>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97642"/>
                                        </p:tgtEl>
                                        <p:attrNameLst>
                                          <p:attrName>style.visibility</p:attrName>
                                        </p:attrNameLst>
                                      </p:cBhvr>
                                      <p:to>
                                        <p:strVal val="visible"/>
                                      </p:to>
                                    </p:set>
                                    <p:anim calcmode="lin" valueType="num">
                                      <p:cBhvr additive="base">
                                        <p:cTn id="41" dur="500" fill="hold"/>
                                        <p:tgtEl>
                                          <p:spTgt spid="197642"/>
                                        </p:tgtEl>
                                        <p:attrNameLst>
                                          <p:attrName>ppt_x</p:attrName>
                                        </p:attrNameLst>
                                      </p:cBhvr>
                                      <p:tavLst>
                                        <p:tav tm="0">
                                          <p:val>
                                            <p:strVal val="0-#ppt_w/2"/>
                                          </p:val>
                                        </p:tav>
                                        <p:tav tm="100000">
                                          <p:val>
                                            <p:strVal val="#ppt_x"/>
                                          </p:val>
                                        </p:tav>
                                      </p:tavLst>
                                    </p:anim>
                                    <p:anim calcmode="lin" valueType="num">
                                      <p:cBhvr additive="base">
                                        <p:cTn id="42" dur="500" fill="hold"/>
                                        <p:tgtEl>
                                          <p:spTgt spid="197642"/>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7643"/>
                                        </p:tgtEl>
                                        <p:attrNameLst>
                                          <p:attrName>style.visibility</p:attrName>
                                        </p:attrNameLst>
                                      </p:cBhvr>
                                      <p:to>
                                        <p:strVal val="visible"/>
                                      </p:to>
                                    </p:set>
                                    <p:anim calcmode="lin" valueType="num">
                                      <p:cBhvr additive="base">
                                        <p:cTn id="47" dur="500" fill="hold"/>
                                        <p:tgtEl>
                                          <p:spTgt spid="197643"/>
                                        </p:tgtEl>
                                        <p:attrNameLst>
                                          <p:attrName>ppt_x</p:attrName>
                                        </p:attrNameLst>
                                      </p:cBhvr>
                                      <p:tavLst>
                                        <p:tav tm="0">
                                          <p:val>
                                            <p:strVal val="0-#ppt_w/2"/>
                                          </p:val>
                                        </p:tav>
                                        <p:tav tm="100000">
                                          <p:val>
                                            <p:strVal val="#ppt_x"/>
                                          </p:val>
                                        </p:tav>
                                      </p:tavLst>
                                    </p:anim>
                                    <p:anim calcmode="lin" valueType="num">
                                      <p:cBhvr additive="base">
                                        <p:cTn id="48" dur="500" fill="hold"/>
                                        <p:tgtEl>
                                          <p:spTgt spid="197643"/>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97660"/>
                                        </p:tgtEl>
                                        <p:attrNameLst>
                                          <p:attrName>style.visibility</p:attrName>
                                        </p:attrNameLst>
                                      </p:cBhvr>
                                      <p:to>
                                        <p:strVal val="visible"/>
                                      </p:to>
                                    </p:set>
                                    <p:anim calcmode="lin" valueType="num">
                                      <p:cBhvr additive="base">
                                        <p:cTn id="53" dur="500" fill="hold"/>
                                        <p:tgtEl>
                                          <p:spTgt spid="197660"/>
                                        </p:tgtEl>
                                        <p:attrNameLst>
                                          <p:attrName>ppt_x</p:attrName>
                                        </p:attrNameLst>
                                      </p:cBhvr>
                                      <p:tavLst>
                                        <p:tav tm="0">
                                          <p:val>
                                            <p:strVal val="0-#ppt_w/2"/>
                                          </p:val>
                                        </p:tav>
                                        <p:tav tm="100000">
                                          <p:val>
                                            <p:strVal val="#ppt_x"/>
                                          </p:val>
                                        </p:tav>
                                      </p:tavLst>
                                    </p:anim>
                                    <p:anim calcmode="lin" valueType="num">
                                      <p:cBhvr additive="base">
                                        <p:cTn id="54" dur="500" fill="hold"/>
                                        <p:tgtEl>
                                          <p:spTgt spid="197660"/>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97648"/>
                                        </p:tgtEl>
                                        <p:attrNameLst>
                                          <p:attrName>style.visibility</p:attrName>
                                        </p:attrNameLst>
                                      </p:cBhvr>
                                      <p:to>
                                        <p:strVal val="visible"/>
                                      </p:to>
                                    </p:set>
                                    <p:anim calcmode="lin" valueType="num">
                                      <p:cBhvr additive="base">
                                        <p:cTn id="59" dur="500" fill="hold"/>
                                        <p:tgtEl>
                                          <p:spTgt spid="197648"/>
                                        </p:tgtEl>
                                        <p:attrNameLst>
                                          <p:attrName>ppt_x</p:attrName>
                                        </p:attrNameLst>
                                      </p:cBhvr>
                                      <p:tavLst>
                                        <p:tav tm="0">
                                          <p:val>
                                            <p:strVal val="0-#ppt_w/2"/>
                                          </p:val>
                                        </p:tav>
                                        <p:tav tm="100000">
                                          <p:val>
                                            <p:strVal val="#ppt_x"/>
                                          </p:val>
                                        </p:tav>
                                      </p:tavLst>
                                    </p:anim>
                                    <p:anim calcmode="lin" valueType="num">
                                      <p:cBhvr additive="base">
                                        <p:cTn id="60" dur="500" fill="hold"/>
                                        <p:tgtEl>
                                          <p:spTgt spid="197648"/>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8" fill="hold" grpId="0" nodeType="clickEffect">
                                  <p:stCondLst>
                                    <p:cond delay="0"/>
                                  </p:stCondLst>
                                  <p:childTnLst>
                                    <p:set>
                                      <p:cBhvr>
                                        <p:cTn id="64" dur="1" fill="hold">
                                          <p:stCondLst>
                                            <p:cond delay="0"/>
                                          </p:stCondLst>
                                        </p:cTn>
                                        <p:tgtEl>
                                          <p:spTgt spid="197654"/>
                                        </p:tgtEl>
                                        <p:attrNameLst>
                                          <p:attrName>style.visibility</p:attrName>
                                        </p:attrNameLst>
                                      </p:cBhvr>
                                      <p:to>
                                        <p:strVal val="visible"/>
                                      </p:to>
                                    </p:set>
                                    <p:anim calcmode="lin" valueType="num">
                                      <p:cBhvr>
                                        <p:cTn id="65" dur="500" fill="hold"/>
                                        <p:tgtEl>
                                          <p:spTgt spid="197654"/>
                                        </p:tgtEl>
                                        <p:attrNameLst>
                                          <p:attrName>ppt_x</p:attrName>
                                        </p:attrNameLst>
                                      </p:cBhvr>
                                      <p:tavLst>
                                        <p:tav tm="0">
                                          <p:val>
                                            <p:strVal val="#ppt_x-#ppt_w/2"/>
                                          </p:val>
                                        </p:tav>
                                        <p:tav tm="100000">
                                          <p:val>
                                            <p:strVal val="#ppt_x"/>
                                          </p:val>
                                        </p:tav>
                                      </p:tavLst>
                                    </p:anim>
                                    <p:anim calcmode="lin" valueType="num">
                                      <p:cBhvr>
                                        <p:cTn id="66" dur="500" fill="hold"/>
                                        <p:tgtEl>
                                          <p:spTgt spid="197654"/>
                                        </p:tgtEl>
                                        <p:attrNameLst>
                                          <p:attrName>ppt_y</p:attrName>
                                        </p:attrNameLst>
                                      </p:cBhvr>
                                      <p:tavLst>
                                        <p:tav tm="0">
                                          <p:val>
                                            <p:strVal val="#ppt_y"/>
                                          </p:val>
                                        </p:tav>
                                        <p:tav tm="100000">
                                          <p:val>
                                            <p:strVal val="#ppt_y"/>
                                          </p:val>
                                        </p:tav>
                                      </p:tavLst>
                                    </p:anim>
                                    <p:anim calcmode="lin" valueType="num">
                                      <p:cBhvr>
                                        <p:cTn id="67" dur="500" fill="hold"/>
                                        <p:tgtEl>
                                          <p:spTgt spid="197654"/>
                                        </p:tgtEl>
                                        <p:attrNameLst>
                                          <p:attrName>ppt_w</p:attrName>
                                        </p:attrNameLst>
                                      </p:cBhvr>
                                      <p:tavLst>
                                        <p:tav tm="0">
                                          <p:val>
                                            <p:fltVal val="0"/>
                                          </p:val>
                                        </p:tav>
                                        <p:tav tm="100000">
                                          <p:val>
                                            <p:strVal val="#ppt_w"/>
                                          </p:val>
                                        </p:tav>
                                      </p:tavLst>
                                    </p:anim>
                                    <p:anim calcmode="lin" valueType="num">
                                      <p:cBhvr>
                                        <p:cTn id="68" dur="500" fill="hold"/>
                                        <p:tgtEl>
                                          <p:spTgt spid="197654"/>
                                        </p:tgtEl>
                                        <p:attrNameLst>
                                          <p:attrName>ppt_h</p:attrName>
                                        </p:attrNameLst>
                                      </p:cBhvr>
                                      <p:tavLst>
                                        <p:tav tm="0">
                                          <p:val>
                                            <p:strVal val="#ppt_h"/>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8" fill="hold" grpId="0" nodeType="clickEffect">
                                  <p:stCondLst>
                                    <p:cond delay="0"/>
                                  </p:stCondLst>
                                  <p:childTnLst>
                                    <p:set>
                                      <p:cBhvr>
                                        <p:cTn id="72" dur="1" fill="hold">
                                          <p:stCondLst>
                                            <p:cond delay="0"/>
                                          </p:stCondLst>
                                        </p:cTn>
                                        <p:tgtEl>
                                          <p:spTgt spid="197644"/>
                                        </p:tgtEl>
                                        <p:attrNameLst>
                                          <p:attrName>style.visibility</p:attrName>
                                        </p:attrNameLst>
                                      </p:cBhvr>
                                      <p:to>
                                        <p:strVal val="visible"/>
                                      </p:to>
                                    </p:set>
                                    <p:anim calcmode="lin" valueType="num">
                                      <p:cBhvr>
                                        <p:cTn id="73" dur="500" fill="hold"/>
                                        <p:tgtEl>
                                          <p:spTgt spid="197644"/>
                                        </p:tgtEl>
                                        <p:attrNameLst>
                                          <p:attrName>ppt_x</p:attrName>
                                        </p:attrNameLst>
                                      </p:cBhvr>
                                      <p:tavLst>
                                        <p:tav tm="0">
                                          <p:val>
                                            <p:strVal val="#ppt_x-#ppt_w/2"/>
                                          </p:val>
                                        </p:tav>
                                        <p:tav tm="100000">
                                          <p:val>
                                            <p:strVal val="#ppt_x"/>
                                          </p:val>
                                        </p:tav>
                                      </p:tavLst>
                                    </p:anim>
                                    <p:anim calcmode="lin" valueType="num">
                                      <p:cBhvr>
                                        <p:cTn id="74" dur="500" fill="hold"/>
                                        <p:tgtEl>
                                          <p:spTgt spid="197644"/>
                                        </p:tgtEl>
                                        <p:attrNameLst>
                                          <p:attrName>ppt_y</p:attrName>
                                        </p:attrNameLst>
                                      </p:cBhvr>
                                      <p:tavLst>
                                        <p:tav tm="0">
                                          <p:val>
                                            <p:strVal val="#ppt_y"/>
                                          </p:val>
                                        </p:tav>
                                        <p:tav tm="100000">
                                          <p:val>
                                            <p:strVal val="#ppt_y"/>
                                          </p:val>
                                        </p:tav>
                                      </p:tavLst>
                                    </p:anim>
                                    <p:anim calcmode="lin" valueType="num">
                                      <p:cBhvr>
                                        <p:cTn id="75" dur="500" fill="hold"/>
                                        <p:tgtEl>
                                          <p:spTgt spid="197644"/>
                                        </p:tgtEl>
                                        <p:attrNameLst>
                                          <p:attrName>ppt_w</p:attrName>
                                        </p:attrNameLst>
                                      </p:cBhvr>
                                      <p:tavLst>
                                        <p:tav tm="0">
                                          <p:val>
                                            <p:fltVal val="0"/>
                                          </p:val>
                                        </p:tav>
                                        <p:tav tm="100000">
                                          <p:val>
                                            <p:strVal val="#ppt_w"/>
                                          </p:val>
                                        </p:tav>
                                      </p:tavLst>
                                    </p:anim>
                                    <p:anim calcmode="lin" valueType="num">
                                      <p:cBhvr>
                                        <p:cTn id="76" dur="500" fill="hold"/>
                                        <p:tgtEl>
                                          <p:spTgt spid="197644"/>
                                        </p:tgtEl>
                                        <p:attrNameLst>
                                          <p:attrName>ppt_h</p:attrName>
                                        </p:attrNameLst>
                                      </p:cBhvr>
                                      <p:tavLst>
                                        <p:tav tm="0">
                                          <p:val>
                                            <p:strVal val="#ppt_h"/>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8" presetClass="entr" presetSubtype="3" fill="hold" grpId="0" nodeType="clickEffect">
                                  <p:stCondLst>
                                    <p:cond delay="0"/>
                                  </p:stCondLst>
                                  <p:childTnLst>
                                    <p:set>
                                      <p:cBhvr>
                                        <p:cTn id="80" dur="1" fill="hold">
                                          <p:stCondLst>
                                            <p:cond delay="0"/>
                                          </p:stCondLst>
                                        </p:cTn>
                                        <p:tgtEl>
                                          <p:spTgt spid="197656"/>
                                        </p:tgtEl>
                                        <p:attrNameLst>
                                          <p:attrName>style.visibility</p:attrName>
                                        </p:attrNameLst>
                                      </p:cBhvr>
                                      <p:to>
                                        <p:strVal val="visible"/>
                                      </p:to>
                                    </p:set>
                                    <p:animEffect transition="in" filter="strips(upRight)">
                                      <p:cBhvr>
                                        <p:cTn id="81" dur="500"/>
                                        <p:tgtEl>
                                          <p:spTgt spid="19765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3" presetClass="entr" presetSubtype="16" fill="hold" grpId="0" nodeType="clickEffect">
                                  <p:stCondLst>
                                    <p:cond delay="0"/>
                                  </p:stCondLst>
                                  <p:childTnLst>
                                    <p:set>
                                      <p:cBhvr>
                                        <p:cTn id="85" dur="1" fill="hold">
                                          <p:stCondLst>
                                            <p:cond delay="0"/>
                                          </p:stCondLst>
                                        </p:cTn>
                                        <p:tgtEl>
                                          <p:spTgt spid="197672"/>
                                        </p:tgtEl>
                                        <p:attrNameLst>
                                          <p:attrName>style.visibility</p:attrName>
                                        </p:attrNameLst>
                                      </p:cBhvr>
                                      <p:to>
                                        <p:strVal val="visible"/>
                                      </p:to>
                                    </p:set>
                                    <p:anim calcmode="lin" valueType="num">
                                      <p:cBhvr>
                                        <p:cTn id="86" dur="500" fill="hold"/>
                                        <p:tgtEl>
                                          <p:spTgt spid="197672"/>
                                        </p:tgtEl>
                                        <p:attrNameLst>
                                          <p:attrName>ppt_w</p:attrName>
                                        </p:attrNameLst>
                                      </p:cBhvr>
                                      <p:tavLst>
                                        <p:tav tm="0">
                                          <p:val>
                                            <p:fltVal val="0"/>
                                          </p:val>
                                        </p:tav>
                                        <p:tav tm="100000">
                                          <p:val>
                                            <p:strVal val="#ppt_w"/>
                                          </p:val>
                                        </p:tav>
                                      </p:tavLst>
                                    </p:anim>
                                    <p:anim calcmode="lin" valueType="num">
                                      <p:cBhvr>
                                        <p:cTn id="87" dur="500" fill="hold"/>
                                        <p:tgtEl>
                                          <p:spTgt spid="197672"/>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0" fill="hold" grpId="0" nodeType="clickEffect">
                                  <p:stCondLst>
                                    <p:cond delay="0"/>
                                  </p:stCondLst>
                                  <p:childTnLst>
                                    <p:set>
                                      <p:cBhvr>
                                        <p:cTn id="91" dur="1" fill="hold">
                                          <p:stCondLst>
                                            <p:cond delay="0"/>
                                          </p:stCondLst>
                                        </p:cTn>
                                        <p:tgtEl>
                                          <p:spTgt spid="197664"/>
                                        </p:tgtEl>
                                        <p:attrNameLst>
                                          <p:attrName>style.visibility</p:attrName>
                                        </p:attrNameLst>
                                      </p:cBhvr>
                                      <p:to>
                                        <p:strVal val="visible"/>
                                      </p:to>
                                    </p:set>
                                    <p:anim calcmode="lin" valueType="num">
                                      <p:cBhvr>
                                        <p:cTn id="92" dur="500" fill="hold"/>
                                        <p:tgtEl>
                                          <p:spTgt spid="197664"/>
                                        </p:tgtEl>
                                        <p:attrNameLst>
                                          <p:attrName>ppt_w</p:attrName>
                                        </p:attrNameLst>
                                      </p:cBhvr>
                                      <p:tavLst>
                                        <p:tav tm="0">
                                          <p:val>
                                            <p:fltVal val="0"/>
                                          </p:val>
                                        </p:tav>
                                        <p:tav tm="100000">
                                          <p:val>
                                            <p:strVal val="#ppt_w"/>
                                          </p:val>
                                        </p:tav>
                                      </p:tavLst>
                                    </p:anim>
                                    <p:anim calcmode="lin" valueType="num">
                                      <p:cBhvr>
                                        <p:cTn id="93" dur="500" fill="hold"/>
                                        <p:tgtEl>
                                          <p:spTgt spid="197664"/>
                                        </p:tgtEl>
                                        <p:attrNameLst>
                                          <p:attrName>ppt_h</p:attrName>
                                        </p:attrNameLst>
                                      </p:cBhvr>
                                      <p:tavLst>
                                        <p:tav tm="0">
                                          <p:val>
                                            <p:strVal val="#ppt_h"/>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18" presetClass="entr" presetSubtype="6" fill="hold" nodeType="clickEffect">
                                  <p:stCondLst>
                                    <p:cond delay="0"/>
                                  </p:stCondLst>
                                  <p:childTnLst>
                                    <p:set>
                                      <p:cBhvr>
                                        <p:cTn id="97" dur="1" fill="hold">
                                          <p:stCondLst>
                                            <p:cond delay="0"/>
                                          </p:stCondLst>
                                        </p:cTn>
                                        <p:tgtEl>
                                          <p:spTgt spid="2"/>
                                        </p:tgtEl>
                                        <p:attrNameLst>
                                          <p:attrName>style.visibility</p:attrName>
                                        </p:attrNameLst>
                                      </p:cBhvr>
                                      <p:to>
                                        <p:strVal val="visible"/>
                                      </p:to>
                                    </p:set>
                                    <p:animEffect transition="in" filter="strips(downRight)">
                                      <p:cBhvr>
                                        <p:cTn id="98" dur="500"/>
                                        <p:tgtEl>
                                          <p:spTgt spid="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97661"/>
                                        </p:tgtEl>
                                        <p:attrNameLst>
                                          <p:attrName>style.visibility</p:attrName>
                                        </p:attrNameLst>
                                      </p:cBhvr>
                                      <p:to>
                                        <p:strVal val="visible"/>
                                      </p:to>
                                    </p:set>
                                    <p:anim calcmode="lin" valueType="num">
                                      <p:cBhvr additive="base">
                                        <p:cTn id="103" dur="500" fill="hold"/>
                                        <p:tgtEl>
                                          <p:spTgt spid="197661"/>
                                        </p:tgtEl>
                                        <p:attrNameLst>
                                          <p:attrName>ppt_x</p:attrName>
                                        </p:attrNameLst>
                                      </p:cBhvr>
                                      <p:tavLst>
                                        <p:tav tm="0">
                                          <p:val>
                                            <p:strVal val="0-#ppt_w/2"/>
                                          </p:val>
                                        </p:tav>
                                        <p:tav tm="100000">
                                          <p:val>
                                            <p:strVal val="#ppt_x"/>
                                          </p:val>
                                        </p:tav>
                                      </p:tavLst>
                                    </p:anim>
                                    <p:anim calcmode="lin" valueType="num">
                                      <p:cBhvr additive="base">
                                        <p:cTn id="104" dur="500" fill="hold"/>
                                        <p:tgtEl>
                                          <p:spTgt spid="197661"/>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8" presetClass="entr" presetSubtype="6" fill="hold" grpId="0" nodeType="clickEffect">
                                  <p:stCondLst>
                                    <p:cond delay="0"/>
                                  </p:stCondLst>
                                  <p:childTnLst>
                                    <p:set>
                                      <p:cBhvr>
                                        <p:cTn id="108" dur="1" fill="hold">
                                          <p:stCondLst>
                                            <p:cond delay="0"/>
                                          </p:stCondLst>
                                        </p:cTn>
                                        <p:tgtEl>
                                          <p:spTgt spid="197655"/>
                                        </p:tgtEl>
                                        <p:attrNameLst>
                                          <p:attrName>style.visibility</p:attrName>
                                        </p:attrNameLst>
                                      </p:cBhvr>
                                      <p:to>
                                        <p:strVal val="visible"/>
                                      </p:to>
                                    </p:set>
                                    <p:animEffect transition="in" filter="strips(downRight)">
                                      <p:cBhvr>
                                        <p:cTn id="109" dur="500"/>
                                        <p:tgtEl>
                                          <p:spTgt spid="19765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3" presetClass="entr" presetSubtype="16" fill="hold" grpId="0" nodeType="clickEffect">
                                  <p:stCondLst>
                                    <p:cond delay="0"/>
                                  </p:stCondLst>
                                  <p:childTnLst>
                                    <p:set>
                                      <p:cBhvr>
                                        <p:cTn id="113" dur="1" fill="hold">
                                          <p:stCondLst>
                                            <p:cond delay="0"/>
                                          </p:stCondLst>
                                        </p:cTn>
                                        <p:tgtEl>
                                          <p:spTgt spid="197673"/>
                                        </p:tgtEl>
                                        <p:attrNameLst>
                                          <p:attrName>style.visibility</p:attrName>
                                        </p:attrNameLst>
                                      </p:cBhvr>
                                      <p:to>
                                        <p:strVal val="visible"/>
                                      </p:to>
                                    </p:set>
                                    <p:anim calcmode="lin" valueType="num">
                                      <p:cBhvr>
                                        <p:cTn id="114" dur="500" fill="hold"/>
                                        <p:tgtEl>
                                          <p:spTgt spid="197673"/>
                                        </p:tgtEl>
                                        <p:attrNameLst>
                                          <p:attrName>ppt_w</p:attrName>
                                        </p:attrNameLst>
                                      </p:cBhvr>
                                      <p:tavLst>
                                        <p:tav tm="0">
                                          <p:val>
                                            <p:fltVal val="0"/>
                                          </p:val>
                                        </p:tav>
                                        <p:tav tm="100000">
                                          <p:val>
                                            <p:strVal val="#ppt_w"/>
                                          </p:val>
                                        </p:tav>
                                      </p:tavLst>
                                    </p:anim>
                                    <p:anim calcmode="lin" valueType="num">
                                      <p:cBhvr>
                                        <p:cTn id="115" dur="500" fill="hold"/>
                                        <p:tgtEl>
                                          <p:spTgt spid="197673"/>
                                        </p:tgtEl>
                                        <p:attrNameLst>
                                          <p:attrName>ppt_h</p:attrName>
                                        </p:attrNameLst>
                                      </p:cBhvr>
                                      <p:tavLst>
                                        <p:tav tm="0">
                                          <p:val>
                                            <p:fltVal val="0"/>
                                          </p:val>
                                        </p:tav>
                                        <p:tav tm="100000">
                                          <p:val>
                                            <p:strVal val="#ppt_h"/>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7" presetClass="entr" presetSubtype="10" fill="hold" grpId="0" nodeType="clickEffect">
                                  <p:stCondLst>
                                    <p:cond delay="0"/>
                                  </p:stCondLst>
                                  <p:childTnLst>
                                    <p:set>
                                      <p:cBhvr>
                                        <p:cTn id="119" dur="1" fill="hold">
                                          <p:stCondLst>
                                            <p:cond delay="0"/>
                                          </p:stCondLst>
                                        </p:cTn>
                                        <p:tgtEl>
                                          <p:spTgt spid="197663"/>
                                        </p:tgtEl>
                                        <p:attrNameLst>
                                          <p:attrName>style.visibility</p:attrName>
                                        </p:attrNameLst>
                                      </p:cBhvr>
                                      <p:to>
                                        <p:strVal val="visible"/>
                                      </p:to>
                                    </p:set>
                                    <p:anim calcmode="lin" valueType="num">
                                      <p:cBhvr>
                                        <p:cTn id="120" dur="500" fill="hold"/>
                                        <p:tgtEl>
                                          <p:spTgt spid="197663"/>
                                        </p:tgtEl>
                                        <p:attrNameLst>
                                          <p:attrName>ppt_w</p:attrName>
                                        </p:attrNameLst>
                                      </p:cBhvr>
                                      <p:tavLst>
                                        <p:tav tm="0">
                                          <p:val>
                                            <p:fltVal val="0"/>
                                          </p:val>
                                        </p:tav>
                                        <p:tav tm="100000">
                                          <p:val>
                                            <p:strVal val="#ppt_w"/>
                                          </p:val>
                                        </p:tav>
                                      </p:tavLst>
                                    </p:anim>
                                    <p:anim calcmode="lin" valueType="num">
                                      <p:cBhvr>
                                        <p:cTn id="121" dur="500" fill="hold"/>
                                        <p:tgtEl>
                                          <p:spTgt spid="197663"/>
                                        </p:tgtEl>
                                        <p:attrNameLst>
                                          <p:attrName>ppt_h</p:attrName>
                                        </p:attrNameLst>
                                      </p:cBhvr>
                                      <p:tavLst>
                                        <p:tav tm="0">
                                          <p:val>
                                            <p:strVal val="#ppt_h"/>
                                          </p:val>
                                        </p:tav>
                                        <p:tav tm="100000">
                                          <p:val>
                                            <p:strVal val="#ppt_h"/>
                                          </p:val>
                                        </p:tav>
                                      </p:tavLst>
                                    </p:anim>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8" presetClass="entr" presetSubtype="12" fill="hold" nodeType="clickEffect">
                                  <p:stCondLst>
                                    <p:cond delay="0"/>
                                  </p:stCondLst>
                                  <p:childTnLst>
                                    <p:set>
                                      <p:cBhvr>
                                        <p:cTn id="125" dur="1" fill="hold">
                                          <p:stCondLst>
                                            <p:cond delay="0"/>
                                          </p:stCondLst>
                                        </p:cTn>
                                        <p:tgtEl>
                                          <p:spTgt spid="3"/>
                                        </p:tgtEl>
                                        <p:attrNameLst>
                                          <p:attrName>style.visibility</p:attrName>
                                        </p:attrNameLst>
                                      </p:cBhvr>
                                      <p:to>
                                        <p:strVal val="visible"/>
                                      </p:to>
                                    </p:set>
                                    <p:animEffect transition="in" filter="strips(downLeft)">
                                      <p:cBhvr>
                                        <p:cTn id="126" dur="500"/>
                                        <p:tgtEl>
                                          <p:spTgt spid="3"/>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8" fill="hold" grpId="0" nodeType="clickEffect">
                                  <p:stCondLst>
                                    <p:cond delay="0"/>
                                  </p:stCondLst>
                                  <p:childTnLst>
                                    <p:set>
                                      <p:cBhvr>
                                        <p:cTn id="130" dur="1" fill="hold">
                                          <p:stCondLst>
                                            <p:cond delay="0"/>
                                          </p:stCondLst>
                                        </p:cTn>
                                        <p:tgtEl>
                                          <p:spTgt spid="197662"/>
                                        </p:tgtEl>
                                        <p:attrNameLst>
                                          <p:attrName>style.visibility</p:attrName>
                                        </p:attrNameLst>
                                      </p:cBhvr>
                                      <p:to>
                                        <p:strVal val="visible"/>
                                      </p:to>
                                    </p:set>
                                    <p:anim calcmode="lin" valueType="num">
                                      <p:cBhvr additive="base">
                                        <p:cTn id="131" dur="500" fill="hold"/>
                                        <p:tgtEl>
                                          <p:spTgt spid="197662"/>
                                        </p:tgtEl>
                                        <p:attrNameLst>
                                          <p:attrName>ppt_x</p:attrName>
                                        </p:attrNameLst>
                                      </p:cBhvr>
                                      <p:tavLst>
                                        <p:tav tm="0">
                                          <p:val>
                                            <p:strVal val="0-#ppt_w/2"/>
                                          </p:val>
                                        </p:tav>
                                        <p:tav tm="100000">
                                          <p:val>
                                            <p:strVal val="#ppt_x"/>
                                          </p:val>
                                        </p:tav>
                                      </p:tavLst>
                                    </p:anim>
                                    <p:anim calcmode="lin" valueType="num">
                                      <p:cBhvr additive="base">
                                        <p:cTn id="132" dur="500" fill="hold"/>
                                        <p:tgtEl>
                                          <p:spTgt spid="197662"/>
                                        </p:tgtEl>
                                        <p:attrNameLst>
                                          <p:attrName>ppt_y</p:attrName>
                                        </p:attrNameLst>
                                      </p:cBhvr>
                                      <p:tavLst>
                                        <p:tav tm="0">
                                          <p:val>
                                            <p:strVal val="#ppt_y"/>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7" presetClass="entr" presetSubtype="8" fill="hold" grpId="0" nodeType="clickEffect">
                                  <p:stCondLst>
                                    <p:cond delay="0"/>
                                  </p:stCondLst>
                                  <p:childTnLst>
                                    <p:set>
                                      <p:cBhvr>
                                        <p:cTn id="136" dur="1" fill="hold">
                                          <p:stCondLst>
                                            <p:cond delay="0"/>
                                          </p:stCondLst>
                                        </p:cTn>
                                        <p:tgtEl>
                                          <p:spTgt spid="197657"/>
                                        </p:tgtEl>
                                        <p:attrNameLst>
                                          <p:attrName>style.visibility</p:attrName>
                                        </p:attrNameLst>
                                      </p:cBhvr>
                                      <p:to>
                                        <p:strVal val="visible"/>
                                      </p:to>
                                    </p:set>
                                    <p:anim calcmode="lin" valueType="num">
                                      <p:cBhvr>
                                        <p:cTn id="137" dur="500" fill="hold"/>
                                        <p:tgtEl>
                                          <p:spTgt spid="197657"/>
                                        </p:tgtEl>
                                        <p:attrNameLst>
                                          <p:attrName>ppt_x</p:attrName>
                                        </p:attrNameLst>
                                      </p:cBhvr>
                                      <p:tavLst>
                                        <p:tav tm="0">
                                          <p:val>
                                            <p:strVal val="#ppt_x-#ppt_w/2"/>
                                          </p:val>
                                        </p:tav>
                                        <p:tav tm="100000">
                                          <p:val>
                                            <p:strVal val="#ppt_x"/>
                                          </p:val>
                                        </p:tav>
                                      </p:tavLst>
                                    </p:anim>
                                    <p:anim calcmode="lin" valueType="num">
                                      <p:cBhvr>
                                        <p:cTn id="138" dur="500" fill="hold"/>
                                        <p:tgtEl>
                                          <p:spTgt spid="197657"/>
                                        </p:tgtEl>
                                        <p:attrNameLst>
                                          <p:attrName>ppt_y</p:attrName>
                                        </p:attrNameLst>
                                      </p:cBhvr>
                                      <p:tavLst>
                                        <p:tav tm="0">
                                          <p:val>
                                            <p:strVal val="#ppt_y"/>
                                          </p:val>
                                        </p:tav>
                                        <p:tav tm="100000">
                                          <p:val>
                                            <p:strVal val="#ppt_y"/>
                                          </p:val>
                                        </p:tav>
                                      </p:tavLst>
                                    </p:anim>
                                    <p:anim calcmode="lin" valueType="num">
                                      <p:cBhvr>
                                        <p:cTn id="139" dur="500" fill="hold"/>
                                        <p:tgtEl>
                                          <p:spTgt spid="197657"/>
                                        </p:tgtEl>
                                        <p:attrNameLst>
                                          <p:attrName>ppt_w</p:attrName>
                                        </p:attrNameLst>
                                      </p:cBhvr>
                                      <p:tavLst>
                                        <p:tav tm="0">
                                          <p:val>
                                            <p:fltVal val="0"/>
                                          </p:val>
                                        </p:tav>
                                        <p:tav tm="100000">
                                          <p:val>
                                            <p:strVal val="#ppt_w"/>
                                          </p:val>
                                        </p:tav>
                                      </p:tavLst>
                                    </p:anim>
                                    <p:anim calcmode="lin" valueType="num">
                                      <p:cBhvr>
                                        <p:cTn id="140" dur="500" fill="hold"/>
                                        <p:tgtEl>
                                          <p:spTgt spid="197657"/>
                                        </p:tgtEl>
                                        <p:attrNameLst>
                                          <p:attrName>ppt_h</p:attrName>
                                        </p:attrNameLst>
                                      </p:cBhvr>
                                      <p:tavLst>
                                        <p:tav tm="0">
                                          <p:val>
                                            <p:strVal val="#ppt_h"/>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7" presetClass="entr" presetSubtype="8" fill="hold" grpId="0" nodeType="clickEffect">
                                  <p:stCondLst>
                                    <p:cond delay="0"/>
                                  </p:stCondLst>
                                  <p:childTnLst>
                                    <p:set>
                                      <p:cBhvr>
                                        <p:cTn id="144" dur="1" fill="hold">
                                          <p:stCondLst>
                                            <p:cond delay="0"/>
                                          </p:stCondLst>
                                        </p:cTn>
                                        <p:tgtEl>
                                          <p:spTgt spid="197652"/>
                                        </p:tgtEl>
                                        <p:attrNameLst>
                                          <p:attrName>style.visibility</p:attrName>
                                        </p:attrNameLst>
                                      </p:cBhvr>
                                      <p:to>
                                        <p:strVal val="visible"/>
                                      </p:to>
                                    </p:set>
                                    <p:anim calcmode="lin" valueType="num">
                                      <p:cBhvr>
                                        <p:cTn id="145" dur="500" fill="hold"/>
                                        <p:tgtEl>
                                          <p:spTgt spid="197652"/>
                                        </p:tgtEl>
                                        <p:attrNameLst>
                                          <p:attrName>ppt_x</p:attrName>
                                        </p:attrNameLst>
                                      </p:cBhvr>
                                      <p:tavLst>
                                        <p:tav tm="0">
                                          <p:val>
                                            <p:strVal val="#ppt_x-#ppt_w/2"/>
                                          </p:val>
                                        </p:tav>
                                        <p:tav tm="100000">
                                          <p:val>
                                            <p:strVal val="#ppt_x"/>
                                          </p:val>
                                        </p:tav>
                                      </p:tavLst>
                                    </p:anim>
                                    <p:anim calcmode="lin" valueType="num">
                                      <p:cBhvr>
                                        <p:cTn id="146" dur="500" fill="hold"/>
                                        <p:tgtEl>
                                          <p:spTgt spid="197652"/>
                                        </p:tgtEl>
                                        <p:attrNameLst>
                                          <p:attrName>ppt_y</p:attrName>
                                        </p:attrNameLst>
                                      </p:cBhvr>
                                      <p:tavLst>
                                        <p:tav tm="0">
                                          <p:val>
                                            <p:strVal val="#ppt_y"/>
                                          </p:val>
                                        </p:tav>
                                        <p:tav tm="100000">
                                          <p:val>
                                            <p:strVal val="#ppt_y"/>
                                          </p:val>
                                        </p:tav>
                                      </p:tavLst>
                                    </p:anim>
                                    <p:anim calcmode="lin" valueType="num">
                                      <p:cBhvr>
                                        <p:cTn id="147" dur="500" fill="hold"/>
                                        <p:tgtEl>
                                          <p:spTgt spid="197652"/>
                                        </p:tgtEl>
                                        <p:attrNameLst>
                                          <p:attrName>ppt_w</p:attrName>
                                        </p:attrNameLst>
                                      </p:cBhvr>
                                      <p:tavLst>
                                        <p:tav tm="0">
                                          <p:val>
                                            <p:fltVal val="0"/>
                                          </p:val>
                                        </p:tav>
                                        <p:tav tm="100000">
                                          <p:val>
                                            <p:strVal val="#ppt_w"/>
                                          </p:val>
                                        </p:tav>
                                      </p:tavLst>
                                    </p:anim>
                                    <p:anim calcmode="lin" valueType="num">
                                      <p:cBhvr>
                                        <p:cTn id="148" dur="500" fill="hold"/>
                                        <p:tgtEl>
                                          <p:spTgt spid="197652"/>
                                        </p:tgtEl>
                                        <p:attrNameLst>
                                          <p:attrName>ppt_h</p:attrName>
                                        </p:attrNameLst>
                                      </p:cBhvr>
                                      <p:tavLst>
                                        <p:tav tm="0">
                                          <p:val>
                                            <p:strVal val="#ppt_h"/>
                                          </p:val>
                                        </p:tav>
                                        <p:tav tm="100000">
                                          <p:val>
                                            <p:strVal val="#ppt_h"/>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7" presetClass="entr" presetSubtype="4" fill="hold" grpId="0" nodeType="clickEffect">
                                  <p:stCondLst>
                                    <p:cond delay="0"/>
                                  </p:stCondLst>
                                  <p:childTnLst>
                                    <p:set>
                                      <p:cBhvr>
                                        <p:cTn id="152" dur="1" fill="hold">
                                          <p:stCondLst>
                                            <p:cond delay="0"/>
                                          </p:stCondLst>
                                        </p:cTn>
                                        <p:tgtEl>
                                          <p:spTgt spid="197653"/>
                                        </p:tgtEl>
                                        <p:attrNameLst>
                                          <p:attrName>style.visibility</p:attrName>
                                        </p:attrNameLst>
                                      </p:cBhvr>
                                      <p:to>
                                        <p:strVal val="visible"/>
                                      </p:to>
                                    </p:set>
                                    <p:anim calcmode="lin" valueType="num">
                                      <p:cBhvr>
                                        <p:cTn id="153" dur="500" fill="hold"/>
                                        <p:tgtEl>
                                          <p:spTgt spid="197653"/>
                                        </p:tgtEl>
                                        <p:attrNameLst>
                                          <p:attrName>ppt_x</p:attrName>
                                        </p:attrNameLst>
                                      </p:cBhvr>
                                      <p:tavLst>
                                        <p:tav tm="0">
                                          <p:val>
                                            <p:strVal val="#ppt_x"/>
                                          </p:val>
                                        </p:tav>
                                        <p:tav tm="100000">
                                          <p:val>
                                            <p:strVal val="#ppt_x"/>
                                          </p:val>
                                        </p:tav>
                                      </p:tavLst>
                                    </p:anim>
                                    <p:anim calcmode="lin" valueType="num">
                                      <p:cBhvr>
                                        <p:cTn id="154" dur="500" fill="hold"/>
                                        <p:tgtEl>
                                          <p:spTgt spid="197653"/>
                                        </p:tgtEl>
                                        <p:attrNameLst>
                                          <p:attrName>ppt_y</p:attrName>
                                        </p:attrNameLst>
                                      </p:cBhvr>
                                      <p:tavLst>
                                        <p:tav tm="0">
                                          <p:val>
                                            <p:strVal val="#ppt_y+#ppt_h/2"/>
                                          </p:val>
                                        </p:tav>
                                        <p:tav tm="100000">
                                          <p:val>
                                            <p:strVal val="#ppt_y"/>
                                          </p:val>
                                        </p:tav>
                                      </p:tavLst>
                                    </p:anim>
                                    <p:anim calcmode="lin" valueType="num">
                                      <p:cBhvr>
                                        <p:cTn id="155" dur="500" fill="hold"/>
                                        <p:tgtEl>
                                          <p:spTgt spid="197653"/>
                                        </p:tgtEl>
                                        <p:attrNameLst>
                                          <p:attrName>ppt_w</p:attrName>
                                        </p:attrNameLst>
                                      </p:cBhvr>
                                      <p:tavLst>
                                        <p:tav tm="0">
                                          <p:val>
                                            <p:strVal val="#ppt_w"/>
                                          </p:val>
                                        </p:tav>
                                        <p:tav tm="100000">
                                          <p:val>
                                            <p:strVal val="#ppt_w"/>
                                          </p:val>
                                        </p:tav>
                                      </p:tavLst>
                                    </p:anim>
                                    <p:anim calcmode="lin" valueType="num">
                                      <p:cBhvr>
                                        <p:cTn id="156" dur="500" fill="hold"/>
                                        <p:tgtEl>
                                          <p:spTgt spid="197653"/>
                                        </p:tgtEl>
                                        <p:attrNameLst>
                                          <p:attrName>ppt_h</p:attrName>
                                        </p:attrNameLst>
                                      </p:cBhvr>
                                      <p:tavLst>
                                        <p:tav tm="0">
                                          <p:val>
                                            <p:fltVal val="0"/>
                                          </p:val>
                                        </p:tav>
                                        <p:tav tm="100000">
                                          <p:val>
                                            <p:strVal val="#ppt_h"/>
                                          </p:val>
                                        </p:tav>
                                      </p:tavLst>
                                    </p:anim>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4" fill="hold" nodeType="clickEffect">
                                  <p:stCondLst>
                                    <p:cond delay="0"/>
                                  </p:stCondLst>
                                  <p:childTnLst>
                                    <p:set>
                                      <p:cBhvr>
                                        <p:cTn id="160" dur="1" fill="hold">
                                          <p:stCondLst>
                                            <p:cond delay="0"/>
                                          </p:stCondLst>
                                        </p:cTn>
                                        <p:tgtEl>
                                          <p:spTgt spid="4"/>
                                        </p:tgtEl>
                                        <p:attrNameLst>
                                          <p:attrName>style.visibility</p:attrName>
                                        </p:attrNameLst>
                                      </p:cBhvr>
                                      <p:to>
                                        <p:strVal val="visible"/>
                                      </p:to>
                                    </p:set>
                                    <p:anim calcmode="lin" valueType="num">
                                      <p:cBhvr>
                                        <p:cTn id="161" dur="500" fill="hold"/>
                                        <p:tgtEl>
                                          <p:spTgt spid="4"/>
                                        </p:tgtEl>
                                        <p:attrNameLst>
                                          <p:attrName>ppt_x</p:attrName>
                                        </p:attrNameLst>
                                      </p:cBhvr>
                                      <p:tavLst>
                                        <p:tav tm="0">
                                          <p:val>
                                            <p:strVal val="#ppt_x"/>
                                          </p:val>
                                        </p:tav>
                                        <p:tav tm="100000">
                                          <p:val>
                                            <p:strVal val="#ppt_x"/>
                                          </p:val>
                                        </p:tav>
                                      </p:tavLst>
                                    </p:anim>
                                    <p:anim calcmode="lin" valueType="num">
                                      <p:cBhvr>
                                        <p:cTn id="162" dur="500" fill="hold"/>
                                        <p:tgtEl>
                                          <p:spTgt spid="4"/>
                                        </p:tgtEl>
                                        <p:attrNameLst>
                                          <p:attrName>ppt_y</p:attrName>
                                        </p:attrNameLst>
                                      </p:cBhvr>
                                      <p:tavLst>
                                        <p:tav tm="0">
                                          <p:val>
                                            <p:strVal val="#ppt_y+#ppt_h/2"/>
                                          </p:val>
                                        </p:tav>
                                        <p:tav tm="100000">
                                          <p:val>
                                            <p:strVal val="#ppt_y"/>
                                          </p:val>
                                        </p:tav>
                                      </p:tavLst>
                                    </p:anim>
                                    <p:anim calcmode="lin" valueType="num">
                                      <p:cBhvr>
                                        <p:cTn id="163" dur="500" fill="hold"/>
                                        <p:tgtEl>
                                          <p:spTgt spid="4"/>
                                        </p:tgtEl>
                                        <p:attrNameLst>
                                          <p:attrName>ppt_w</p:attrName>
                                        </p:attrNameLst>
                                      </p:cBhvr>
                                      <p:tavLst>
                                        <p:tav tm="0">
                                          <p:val>
                                            <p:strVal val="#ppt_w"/>
                                          </p:val>
                                        </p:tav>
                                        <p:tav tm="100000">
                                          <p:val>
                                            <p:strVal val="#ppt_w"/>
                                          </p:val>
                                        </p:tav>
                                      </p:tavLst>
                                    </p:anim>
                                    <p:anim calcmode="lin" valueType="num">
                                      <p:cBhvr>
                                        <p:cTn id="164"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97671"/>
                                        </p:tgtEl>
                                        <p:attrNameLst>
                                          <p:attrName>style.visibility</p:attrName>
                                        </p:attrNameLst>
                                      </p:cBhvr>
                                      <p:to>
                                        <p:strVal val="visible"/>
                                      </p:to>
                                    </p:set>
                                    <p:anim calcmode="lin" valueType="num">
                                      <p:cBhvr additive="base">
                                        <p:cTn id="169" dur="500" fill="hold"/>
                                        <p:tgtEl>
                                          <p:spTgt spid="197671"/>
                                        </p:tgtEl>
                                        <p:attrNameLst>
                                          <p:attrName>ppt_x</p:attrName>
                                        </p:attrNameLst>
                                      </p:cBhvr>
                                      <p:tavLst>
                                        <p:tav tm="0">
                                          <p:val>
                                            <p:strVal val="#ppt_x"/>
                                          </p:val>
                                        </p:tav>
                                        <p:tav tm="100000">
                                          <p:val>
                                            <p:strVal val="#ppt_x"/>
                                          </p:val>
                                        </p:tav>
                                      </p:tavLst>
                                    </p:anim>
                                    <p:anim calcmode="lin" valueType="num">
                                      <p:cBhvr additive="base">
                                        <p:cTn id="170" dur="500" fill="hold"/>
                                        <p:tgtEl>
                                          <p:spTgt spid="197671"/>
                                        </p:tgtEl>
                                        <p:attrNameLst>
                                          <p:attrName>ppt_y</p:attrName>
                                        </p:attrNameLst>
                                      </p:cBhvr>
                                      <p:tavLst>
                                        <p:tav tm="0">
                                          <p:val>
                                            <p:strVal val="1+#ppt_h/2"/>
                                          </p:val>
                                        </p:tav>
                                        <p:tav tm="100000">
                                          <p:val>
                                            <p:strVal val="#ppt_y"/>
                                          </p:val>
                                        </p:tav>
                                      </p:tavLst>
                                    </p:anim>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8" presetClass="entr" presetSubtype="3" fill="hold" grpId="0" nodeType="clickEffect">
                                  <p:stCondLst>
                                    <p:cond delay="0"/>
                                  </p:stCondLst>
                                  <p:childTnLst>
                                    <p:set>
                                      <p:cBhvr>
                                        <p:cTn id="174" dur="1" fill="hold">
                                          <p:stCondLst>
                                            <p:cond delay="0"/>
                                          </p:stCondLst>
                                        </p:cTn>
                                        <p:tgtEl>
                                          <p:spTgt spid="197650"/>
                                        </p:tgtEl>
                                        <p:attrNameLst>
                                          <p:attrName>style.visibility</p:attrName>
                                        </p:attrNameLst>
                                      </p:cBhvr>
                                      <p:to>
                                        <p:strVal val="visible"/>
                                      </p:to>
                                    </p:set>
                                    <p:animEffect transition="in" filter="strips(upRight)">
                                      <p:cBhvr>
                                        <p:cTn id="175" dur="500"/>
                                        <p:tgtEl>
                                          <p:spTgt spid="197650"/>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197646"/>
                                        </p:tgtEl>
                                        <p:attrNameLst>
                                          <p:attrName>style.visibility</p:attrName>
                                        </p:attrNameLst>
                                      </p:cBhvr>
                                      <p:to>
                                        <p:strVal val="visible"/>
                                      </p:to>
                                    </p:set>
                                    <p:anim calcmode="lin" valueType="num">
                                      <p:cBhvr additive="base">
                                        <p:cTn id="180" dur="500" fill="hold"/>
                                        <p:tgtEl>
                                          <p:spTgt spid="197646"/>
                                        </p:tgtEl>
                                        <p:attrNameLst>
                                          <p:attrName>ppt_x</p:attrName>
                                        </p:attrNameLst>
                                      </p:cBhvr>
                                      <p:tavLst>
                                        <p:tav tm="0">
                                          <p:val>
                                            <p:strVal val="0-#ppt_w/2"/>
                                          </p:val>
                                        </p:tav>
                                        <p:tav tm="100000">
                                          <p:val>
                                            <p:strVal val="#ppt_x"/>
                                          </p:val>
                                        </p:tav>
                                      </p:tavLst>
                                    </p:anim>
                                    <p:anim calcmode="lin" valueType="num">
                                      <p:cBhvr additive="base">
                                        <p:cTn id="181" dur="500" fill="hold"/>
                                        <p:tgtEl>
                                          <p:spTgt spid="197646"/>
                                        </p:tgtEl>
                                        <p:attrNameLst>
                                          <p:attrName>ppt_y</p:attrName>
                                        </p:attrNameLst>
                                      </p:cBhvr>
                                      <p:tavLst>
                                        <p:tav tm="0">
                                          <p:val>
                                            <p:strVal val="#ppt_y"/>
                                          </p:val>
                                        </p:tav>
                                        <p:tav tm="100000">
                                          <p:val>
                                            <p:strVal val="#ppt_y"/>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8" presetClass="entr" presetSubtype="12" fill="hold" grpId="0" nodeType="clickEffect">
                                  <p:stCondLst>
                                    <p:cond delay="0"/>
                                  </p:stCondLst>
                                  <p:childTnLst>
                                    <p:set>
                                      <p:cBhvr>
                                        <p:cTn id="185" dur="1" fill="hold">
                                          <p:stCondLst>
                                            <p:cond delay="0"/>
                                          </p:stCondLst>
                                        </p:cTn>
                                        <p:tgtEl>
                                          <p:spTgt spid="197645"/>
                                        </p:tgtEl>
                                        <p:attrNameLst>
                                          <p:attrName>style.visibility</p:attrName>
                                        </p:attrNameLst>
                                      </p:cBhvr>
                                      <p:to>
                                        <p:strVal val="visible"/>
                                      </p:to>
                                    </p:set>
                                    <p:animEffect transition="in" filter="strips(downLeft)">
                                      <p:cBhvr>
                                        <p:cTn id="186" dur="500"/>
                                        <p:tgtEl>
                                          <p:spTgt spid="197645"/>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3" presetClass="entr" presetSubtype="16" fill="hold" grpId="0" nodeType="clickEffect">
                                  <p:stCondLst>
                                    <p:cond delay="0"/>
                                  </p:stCondLst>
                                  <p:childTnLst>
                                    <p:set>
                                      <p:cBhvr>
                                        <p:cTn id="190" dur="1" fill="hold">
                                          <p:stCondLst>
                                            <p:cond delay="0"/>
                                          </p:stCondLst>
                                        </p:cTn>
                                        <p:tgtEl>
                                          <p:spTgt spid="197674"/>
                                        </p:tgtEl>
                                        <p:attrNameLst>
                                          <p:attrName>style.visibility</p:attrName>
                                        </p:attrNameLst>
                                      </p:cBhvr>
                                      <p:to>
                                        <p:strVal val="visible"/>
                                      </p:to>
                                    </p:set>
                                    <p:anim calcmode="lin" valueType="num">
                                      <p:cBhvr>
                                        <p:cTn id="191" dur="500" fill="hold"/>
                                        <p:tgtEl>
                                          <p:spTgt spid="197674"/>
                                        </p:tgtEl>
                                        <p:attrNameLst>
                                          <p:attrName>ppt_w</p:attrName>
                                        </p:attrNameLst>
                                      </p:cBhvr>
                                      <p:tavLst>
                                        <p:tav tm="0">
                                          <p:val>
                                            <p:fltVal val="0"/>
                                          </p:val>
                                        </p:tav>
                                        <p:tav tm="100000">
                                          <p:val>
                                            <p:strVal val="#ppt_w"/>
                                          </p:val>
                                        </p:tav>
                                      </p:tavLst>
                                    </p:anim>
                                    <p:anim calcmode="lin" valueType="num">
                                      <p:cBhvr>
                                        <p:cTn id="192" dur="500" fill="hold"/>
                                        <p:tgtEl>
                                          <p:spTgt spid="197674"/>
                                        </p:tgtEl>
                                        <p:attrNameLst>
                                          <p:attrName>ppt_h</p:attrName>
                                        </p:attrNameLst>
                                      </p:cBhvr>
                                      <p:tavLst>
                                        <p:tav tm="0">
                                          <p:val>
                                            <p:fltVal val="0"/>
                                          </p:val>
                                        </p:tav>
                                        <p:tav tm="100000">
                                          <p:val>
                                            <p:strVal val="#ppt_h"/>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7" presetClass="entr" presetSubtype="1" fill="hold" grpId="0" nodeType="clickEffect">
                                  <p:stCondLst>
                                    <p:cond delay="0"/>
                                  </p:stCondLst>
                                  <p:childTnLst>
                                    <p:set>
                                      <p:cBhvr>
                                        <p:cTn id="196" dur="1" fill="hold">
                                          <p:stCondLst>
                                            <p:cond delay="0"/>
                                          </p:stCondLst>
                                        </p:cTn>
                                        <p:tgtEl>
                                          <p:spTgt spid="197647"/>
                                        </p:tgtEl>
                                        <p:attrNameLst>
                                          <p:attrName>style.visibility</p:attrName>
                                        </p:attrNameLst>
                                      </p:cBhvr>
                                      <p:to>
                                        <p:strVal val="visible"/>
                                      </p:to>
                                    </p:set>
                                    <p:anim calcmode="lin" valueType="num">
                                      <p:cBhvr>
                                        <p:cTn id="197" dur="500" fill="hold"/>
                                        <p:tgtEl>
                                          <p:spTgt spid="197647"/>
                                        </p:tgtEl>
                                        <p:attrNameLst>
                                          <p:attrName>ppt_x</p:attrName>
                                        </p:attrNameLst>
                                      </p:cBhvr>
                                      <p:tavLst>
                                        <p:tav tm="0">
                                          <p:val>
                                            <p:strVal val="#ppt_x"/>
                                          </p:val>
                                        </p:tav>
                                        <p:tav tm="100000">
                                          <p:val>
                                            <p:strVal val="#ppt_x"/>
                                          </p:val>
                                        </p:tav>
                                      </p:tavLst>
                                    </p:anim>
                                    <p:anim calcmode="lin" valueType="num">
                                      <p:cBhvr>
                                        <p:cTn id="198" dur="500" fill="hold"/>
                                        <p:tgtEl>
                                          <p:spTgt spid="197647"/>
                                        </p:tgtEl>
                                        <p:attrNameLst>
                                          <p:attrName>ppt_y</p:attrName>
                                        </p:attrNameLst>
                                      </p:cBhvr>
                                      <p:tavLst>
                                        <p:tav tm="0">
                                          <p:val>
                                            <p:strVal val="#ppt_y-#ppt_h/2"/>
                                          </p:val>
                                        </p:tav>
                                        <p:tav tm="100000">
                                          <p:val>
                                            <p:strVal val="#ppt_y"/>
                                          </p:val>
                                        </p:tav>
                                      </p:tavLst>
                                    </p:anim>
                                    <p:anim calcmode="lin" valueType="num">
                                      <p:cBhvr>
                                        <p:cTn id="199" dur="500" fill="hold"/>
                                        <p:tgtEl>
                                          <p:spTgt spid="197647"/>
                                        </p:tgtEl>
                                        <p:attrNameLst>
                                          <p:attrName>ppt_w</p:attrName>
                                        </p:attrNameLst>
                                      </p:cBhvr>
                                      <p:tavLst>
                                        <p:tav tm="0">
                                          <p:val>
                                            <p:strVal val="#ppt_w"/>
                                          </p:val>
                                        </p:tav>
                                        <p:tav tm="100000">
                                          <p:val>
                                            <p:strVal val="#ppt_w"/>
                                          </p:val>
                                        </p:tav>
                                      </p:tavLst>
                                    </p:anim>
                                    <p:anim calcmode="lin" valueType="num">
                                      <p:cBhvr>
                                        <p:cTn id="200" dur="500" fill="hold"/>
                                        <p:tgtEl>
                                          <p:spTgt spid="197647"/>
                                        </p:tgtEl>
                                        <p:attrNameLst>
                                          <p:attrName>ppt_h</p:attrName>
                                        </p:attrNameLst>
                                      </p:cBhvr>
                                      <p:tavLst>
                                        <p:tav tm="0">
                                          <p:val>
                                            <p:fltVal val="0"/>
                                          </p:val>
                                        </p:tav>
                                        <p:tav tm="100000">
                                          <p:val>
                                            <p:strVal val="#ppt_h"/>
                                          </p:val>
                                        </p:tav>
                                      </p:tavLst>
                                    </p:anim>
                                  </p:childTnLst>
                                </p:cTn>
                              </p:par>
                            </p:childTnLst>
                          </p:cTn>
                        </p:par>
                      </p:childTnLst>
                    </p:cTn>
                  </p:par>
                  <p:par>
                    <p:cTn id="201" fill="hold" nodeType="clickPar">
                      <p:stCondLst>
                        <p:cond delay="indefinite"/>
                      </p:stCondLst>
                      <p:childTnLst>
                        <p:par>
                          <p:cTn id="202" fill="hold" nodeType="withGroup">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197649"/>
                                        </p:tgtEl>
                                        <p:attrNameLst>
                                          <p:attrName>style.visibility</p:attrName>
                                        </p:attrNameLst>
                                      </p:cBhvr>
                                      <p:to>
                                        <p:strVal val="visible"/>
                                      </p:to>
                                    </p:set>
                                    <p:anim calcmode="lin" valueType="num">
                                      <p:cBhvr additive="base">
                                        <p:cTn id="205" dur="500" fill="hold"/>
                                        <p:tgtEl>
                                          <p:spTgt spid="197649"/>
                                        </p:tgtEl>
                                        <p:attrNameLst>
                                          <p:attrName>ppt_x</p:attrName>
                                        </p:attrNameLst>
                                      </p:cBhvr>
                                      <p:tavLst>
                                        <p:tav tm="0">
                                          <p:val>
                                            <p:strVal val="0-#ppt_w/2"/>
                                          </p:val>
                                        </p:tav>
                                        <p:tav tm="100000">
                                          <p:val>
                                            <p:strVal val="#ppt_x"/>
                                          </p:val>
                                        </p:tav>
                                      </p:tavLst>
                                    </p:anim>
                                    <p:anim calcmode="lin" valueType="num">
                                      <p:cBhvr additive="base">
                                        <p:cTn id="206" dur="500" fill="hold"/>
                                        <p:tgtEl>
                                          <p:spTgt spid="197649"/>
                                        </p:tgtEl>
                                        <p:attrNameLst>
                                          <p:attrName>ppt_y</p:attrName>
                                        </p:attrNameLst>
                                      </p:cBhvr>
                                      <p:tavLst>
                                        <p:tav tm="0">
                                          <p:val>
                                            <p:strVal val="#ppt_y"/>
                                          </p:val>
                                        </p:tav>
                                        <p:tav tm="100000">
                                          <p:val>
                                            <p:strVal val="#ppt_y"/>
                                          </p:val>
                                        </p:tav>
                                      </p:tavLst>
                                    </p:anim>
                                  </p:childTnLst>
                                </p:cTn>
                              </p:par>
                            </p:childTnLst>
                          </p:cTn>
                        </p:par>
                      </p:childTnLst>
                    </p:cTn>
                  </p:par>
                  <p:par>
                    <p:cTn id="207" fill="hold" nodeType="clickPar">
                      <p:stCondLst>
                        <p:cond delay="indefinite"/>
                      </p:stCondLst>
                      <p:childTnLst>
                        <p:par>
                          <p:cTn id="208" fill="hold" nodeType="withGroup">
                            <p:stCondLst>
                              <p:cond delay="0"/>
                            </p:stCondLst>
                            <p:childTnLst>
                              <p:par>
                                <p:cTn id="209" presetID="18" presetClass="entr" presetSubtype="6" fill="hold" grpId="0" nodeType="clickEffect">
                                  <p:stCondLst>
                                    <p:cond delay="0"/>
                                  </p:stCondLst>
                                  <p:childTnLst>
                                    <p:set>
                                      <p:cBhvr>
                                        <p:cTn id="210" dur="1" fill="hold">
                                          <p:stCondLst>
                                            <p:cond delay="0"/>
                                          </p:stCondLst>
                                        </p:cTn>
                                        <p:tgtEl>
                                          <p:spTgt spid="197651"/>
                                        </p:tgtEl>
                                        <p:attrNameLst>
                                          <p:attrName>style.visibility</p:attrName>
                                        </p:attrNameLst>
                                      </p:cBhvr>
                                      <p:to>
                                        <p:strVal val="visible"/>
                                      </p:to>
                                    </p:set>
                                    <p:animEffect transition="in" filter="strips(downRight)">
                                      <p:cBhvr>
                                        <p:cTn id="211" dur="500"/>
                                        <p:tgtEl>
                                          <p:spTgt spid="197651"/>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23" presetClass="entr" presetSubtype="16" fill="hold" grpId="0" nodeType="clickEffect">
                                  <p:stCondLst>
                                    <p:cond delay="0"/>
                                  </p:stCondLst>
                                  <p:childTnLst>
                                    <p:set>
                                      <p:cBhvr>
                                        <p:cTn id="215" dur="1" fill="hold">
                                          <p:stCondLst>
                                            <p:cond delay="0"/>
                                          </p:stCondLst>
                                        </p:cTn>
                                        <p:tgtEl>
                                          <p:spTgt spid="197675"/>
                                        </p:tgtEl>
                                        <p:attrNameLst>
                                          <p:attrName>style.visibility</p:attrName>
                                        </p:attrNameLst>
                                      </p:cBhvr>
                                      <p:to>
                                        <p:strVal val="visible"/>
                                      </p:to>
                                    </p:set>
                                    <p:anim calcmode="lin" valueType="num">
                                      <p:cBhvr>
                                        <p:cTn id="216" dur="500" fill="hold"/>
                                        <p:tgtEl>
                                          <p:spTgt spid="197675"/>
                                        </p:tgtEl>
                                        <p:attrNameLst>
                                          <p:attrName>ppt_w</p:attrName>
                                        </p:attrNameLst>
                                      </p:cBhvr>
                                      <p:tavLst>
                                        <p:tav tm="0">
                                          <p:val>
                                            <p:fltVal val="0"/>
                                          </p:val>
                                        </p:tav>
                                        <p:tav tm="100000">
                                          <p:val>
                                            <p:strVal val="#ppt_w"/>
                                          </p:val>
                                        </p:tav>
                                      </p:tavLst>
                                    </p:anim>
                                    <p:anim calcmode="lin" valueType="num">
                                      <p:cBhvr>
                                        <p:cTn id="217" dur="500" fill="hold"/>
                                        <p:tgtEl>
                                          <p:spTgt spid="197675"/>
                                        </p:tgtEl>
                                        <p:attrNameLst>
                                          <p:attrName>ppt_h</p:attrName>
                                        </p:attrNameLst>
                                      </p:cBhvr>
                                      <p:tavLst>
                                        <p:tav tm="0">
                                          <p:val>
                                            <p:fltVal val="0"/>
                                          </p:val>
                                        </p:tav>
                                        <p:tav tm="100000">
                                          <p:val>
                                            <p:strVal val="#ppt_h"/>
                                          </p:val>
                                        </p:tav>
                                      </p:tavLst>
                                    </p:anim>
                                  </p:childTnLst>
                                </p:cTn>
                              </p:par>
                            </p:childTnLst>
                          </p:cTn>
                        </p:par>
                      </p:childTnLst>
                    </p:cTn>
                  </p:par>
                  <p:par>
                    <p:cTn id="218" fill="hold" nodeType="clickPar">
                      <p:stCondLst>
                        <p:cond delay="indefinite"/>
                      </p:stCondLst>
                      <p:childTnLst>
                        <p:par>
                          <p:cTn id="219" fill="hold" nodeType="withGroup">
                            <p:stCondLst>
                              <p:cond delay="0"/>
                            </p:stCondLst>
                            <p:childTnLst>
                              <p:par>
                                <p:cTn id="220" presetID="2" presetClass="entr" presetSubtype="8" fill="hold" grpId="0" nodeType="clickEffect">
                                  <p:stCondLst>
                                    <p:cond delay="0"/>
                                  </p:stCondLst>
                                  <p:childTnLst>
                                    <p:set>
                                      <p:cBhvr>
                                        <p:cTn id="221" dur="1" fill="hold">
                                          <p:stCondLst>
                                            <p:cond delay="0"/>
                                          </p:stCondLst>
                                        </p:cTn>
                                        <p:tgtEl>
                                          <p:spTgt spid="44"/>
                                        </p:tgtEl>
                                        <p:attrNameLst>
                                          <p:attrName>style.visibility</p:attrName>
                                        </p:attrNameLst>
                                      </p:cBhvr>
                                      <p:to>
                                        <p:strVal val="visible"/>
                                      </p:to>
                                    </p:set>
                                    <p:anim calcmode="lin" valueType="num">
                                      <p:cBhvr additive="base">
                                        <p:cTn id="222" dur="500" fill="hold"/>
                                        <p:tgtEl>
                                          <p:spTgt spid="44"/>
                                        </p:tgtEl>
                                        <p:attrNameLst>
                                          <p:attrName>ppt_x</p:attrName>
                                        </p:attrNameLst>
                                      </p:cBhvr>
                                      <p:tavLst>
                                        <p:tav tm="0">
                                          <p:val>
                                            <p:strVal val="0-#ppt_w/2"/>
                                          </p:val>
                                        </p:tav>
                                        <p:tav tm="100000">
                                          <p:val>
                                            <p:strVal val="#ppt_x"/>
                                          </p:val>
                                        </p:tav>
                                      </p:tavLst>
                                    </p:anim>
                                    <p:anim calcmode="lin" valueType="num">
                                      <p:cBhvr additive="base">
                                        <p:cTn id="223"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0" grpId="0" animBg="1"/>
      <p:bldP spid="197641" grpId="0" animBg="1"/>
      <p:bldP spid="197642" grpId="0" animBg="1"/>
      <p:bldP spid="197643" grpId="0" autoUpdateAnimBg="0"/>
      <p:bldP spid="197644" grpId="0" animBg="1"/>
      <p:bldP spid="197645" grpId="0" animBg="1"/>
      <p:bldP spid="197646" grpId="0" autoUpdateAnimBg="0"/>
      <p:bldP spid="197647" grpId="0" animBg="1"/>
      <p:bldP spid="197648" grpId="0" autoUpdateAnimBg="0"/>
      <p:bldP spid="197649" grpId="0" autoUpdateAnimBg="0"/>
      <p:bldP spid="197650" grpId="0" animBg="1"/>
      <p:bldP spid="197651" grpId="0" animBg="1"/>
      <p:bldP spid="197652" grpId="0" animBg="1"/>
      <p:bldP spid="197653" grpId="0" animBg="1"/>
      <p:bldP spid="197654" grpId="0" animBg="1"/>
      <p:bldP spid="197655" grpId="0" animBg="1"/>
      <p:bldP spid="197656" grpId="0" animBg="1"/>
      <p:bldP spid="197657" grpId="0" animBg="1"/>
      <p:bldP spid="197658" grpId="0" autoUpdateAnimBg="0"/>
      <p:bldP spid="197659" grpId="0" autoUpdateAnimBg="0"/>
      <p:bldP spid="197660" grpId="0" animBg="1"/>
      <p:bldP spid="197661" grpId="0" autoUpdateAnimBg="0"/>
      <p:bldP spid="197662" grpId="0" autoUpdateAnimBg="0"/>
      <p:bldP spid="197663" grpId="0" autoUpdateAnimBg="0"/>
      <p:bldP spid="197664" grpId="0" autoUpdateAnimBg="0"/>
      <p:bldP spid="197666" grpId="0" autoUpdateAnimBg="0"/>
      <p:bldP spid="197671" grpId="0" autoUpdateAnimBg="0"/>
      <p:bldP spid="197672" grpId="0" autoUpdateAnimBg="0"/>
      <p:bldP spid="197673" grpId="0" autoUpdateAnimBg="0"/>
      <p:bldP spid="197674" grpId="0" autoUpdateAnimBg="0"/>
      <p:bldP spid="197675" grpId="0" autoUpdateAnimBg="0"/>
      <p:bldP spid="4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4187825" y="3109913"/>
            <a:ext cx="404813" cy="457200"/>
          </a:xfrm>
          <a:prstGeom prst="rect">
            <a:avLst/>
          </a:prstGeom>
          <a:noFill/>
          <a:ln w="9525">
            <a:noFill/>
            <a:miter lim="800000"/>
            <a:headEnd/>
            <a:tailEnd/>
          </a:ln>
        </p:spPr>
        <p:txBody>
          <a:bodyPr wrap="none">
            <a:spAutoFit/>
          </a:bodyPr>
          <a:lstStyle/>
          <a:p>
            <a:r>
              <a:rPr lang="en-US" altLang="en-US" sz="2400"/>
              <a:t>X</a:t>
            </a:r>
          </a:p>
        </p:txBody>
      </p:sp>
      <p:sp>
        <p:nvSpPr>
          <p:cNvPr id="199683" name="Line 3"/>
          <p:cNvSpPr>
            <a:spLocks noChangeShapeType="1"/>
          </p:cNvSpPr>
          <p:nvPr/>
        </p:nvSpPr>
        <p:spPr bwMode="auto">
          <a:xfrm>
            <a:off x="4913313" y="1741488"/>
            <a:ext cx="0" cy="3886200"/>
          </a:xfrm>
          <a:prstGeom prst="line">
            <a:avLst/>
          </a:prstGeom>
          <a:noFill/>
          <a:ln w="9525">
            <a:solidFill>
              <a:schemeClr val="bg2"/>
            </a:solidFill>
            <a:round/>
            <a:headEnd/>
            <a:tailEnd/>
          </a:ln>
        </p:spPr>
        <p:txBody>
          <a:bodyPr/>
          <a:lstStyle/>
          <a:p>
            <a:endParaRPr lang="en-US"/>
          </a:p>
        </p:txBody>
      </p:sp>
      <p:sp>
        <p:nvSpPr>
          <p:cNvPr id="199684" name="Line 4"/>
          <p:cNvSpPr>
            <a:spLocks noChangeShapeType="1"/>
          </p:cNvSpPr>
          <p:nvPr/>
        </p:nvSpPr>
        <p:spPr bwMode="auto">
          <a:xfrm flipV="1">
            <a:off x="4440238" y="3338513"/>
            <a:ext cx="3444875" cy="0"/>
          </a:xfrm>
          <a:prstGeom prst="line">
            <a:avLst/>
          </a:prstGeom>
          <a:noFill/>
          <a:ln w="9525">
            <a:solidFill>
              <a:schemeClr val="tx1"/>
            </a:solidFill>
            <a:round/>
            <a:headEnd/>
            <a:tailEnd/>
          </a:ln>
        </p:spPr>
        <p:txBody>
          <a:bodyPr/>
          <a:lstStyle/>
          <a:p>
            <a:endParaRPr lang="en-US"/>
          </a:p>
        </p:txBody>
      </p:sp>
      <p:sp>
        <p:nvSpPr>
          <p:cNvPr id="199685" name="Text Box 5"/>
          <p:cNvSpPr txBox="1">
            <a:spLocks noChangeArrowheads="1"/>
          </p:cNvSpPr>
          <p:nvPr/>
        </p:nvSpPr>
        <p:spPr bwMode="auto">
          <a:xfrm>
            <a:off x="7793038" y="3033713"/>
            <a:ext cx="336550" cy="457200"/>
          </a:xfrm>
          <a:prstGeom prst="rect">
            <a:avLst/>
          </a:prstGeom>
          <a:noFill/>
          <a:ln w="9525">
            <a:noFill/>
            <a:miter lim="800000"/>
            <a:headEnd/>
            <a:tailEnd/>
          </a:ln>
        </p:spPr>
        <p:txBody>
          <a:bodyPr wrap="none">
            <a:spAutoFit/>
          </a:bodyPr>
          <a:lstStyle/>
          <a:p>
            <a:r>
              <a:rPr lang="en-US" altLang="en-US" sz="2400"/>
              <a:t>y</a:t>
            </a:r>
          </a:p>
        </p:txBody>
      </p:sp>
      <p:sp>
        <p:nvSpPr>
          <p:cNvPr id="199686" name="Oval 6"/>
          <p:cNvSpPr>
            <a:spLocks noChangeArrowheads="1"/>
          </p:cNvSpPr>
          <p:nvPr/>
        </p:nvSpPr>
        <p:spPr bwMode="auto">
          <a:xfrm>
            <a:off x="4897438" y="2957513"/>
            <a:ext cx="76200" cy="76200"/>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199687" name="Line 7"/>
          <p:cNvSpPr>
            <a:spLocks noChangeShapeType="1"/>
          </p:cNvSpPr>
          <p:nvPr/>
        </p:nvSpPr>
        <p:spPr bwMode="auto">
          <a:xfrm>
            <a:off x="4897438" y="2957513"/>
            <a:ext cx="2895600" cy="0"/>
          </a:xfrm>
          <a:prstGeom prst="line">
            <a:avLst/>
          </a:prstGeom>
          <a:noFill/>
          <a:ln w="9525">
            <a:solidFill>
              <a:schemeClr val="tx1"/>
            </a:solidFill>
            <a:round/>
            <a:headEnd/>
            <a:tailEnd/>
          </a:ln>
        </p:spPr>
        <p:txBody>
          <a:bodyPr/>
          <a:lstStyle/>
          <a:p>
            <a:endParaRPr lang="en-US"/>
          </a:p>
        </p:txBody>
      </p:sp>
      <p:sp>
        <p:nvSpPr>
          <p:cNvPr id="199688" name="Oval 8"/>
          <p:cNvSpPr>
            <a:spLocks noChangeArrowheads="1"/>
          </p:cNvSpPr>
          <p:nvPr/>
        </p:nvSpPr>
        <p:spPr bwMode="auto">
          <a:xfrm>
            <a:off x="4897438" y="3871913"/>
            <a:ext cx="76200" cy="76200"/>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199689" name="Text Box 9"/>
          <p:cNvSpPr txBox="1">
            <a:spLocks noChangeArrowheads="1"/>
          </p:cNvSpPr>
          <p:nvPr/>
        </p:nvSpPr>
        <p:spPr bwMode="auto">
          <a:xfrm>
            <a:off x="4592638" y="3719513"/>
            <a:ext cx="263525" cy="304800"/>
          </a:xfrm>
          <a:prstGeom prst="rect">
            <a:avLst/>
          </a:prstGeom>
          <a:noFill/>
          <a:ln w="9525">
            <a:noFill/>
            <a:miter lim="800000"/>
            <a:headEnd/>
            <a:tailEnd/>
          </a:ln>
        </p:spPr>
        <p:txBody>
          <a:bodyPr wrap="none">
            <a:spAutoFit/>
          </a:bodyPr>
          <a:lstStyle/>
          <a:p>
            <a:r>
              <a:rPr lang="en-US" altLang="en-US" sz="1400"/>
              <a:t>a</a:t>
            </a:r>
          </a:p>
        </p:txBody>
      </p:sp>
      <p:sp>
        <p:nvSpPr>
          <p:cNvPr id="199690" name="Line 10"/>
          <p:cNvSpPr>
            <a:spLocks noChangeShapeType="1"/>
          </p:cNvSpPr>
          <p:nvPr/>
        </p:nvSpPr>
        <p:spPr bwMode="auto">
          <a:xfrm>
            <a:off x="4897438" y="3948113"/>
            <a:ext cx="2286000" cy="0"/>
          </a:xfrm>
          <a:prstGeom prst="line">
            <a:avLst/>
          </a:prstGeom>
          <a:noFill/>
          <a:ln w="9525">
            <a:solidFill>
              <a:schemeClr val="tx1"/>
            </a:solidFill>
            <a:round/>
            <a:headEnd/>
            <a:tailEnd/>
          </a:ln>
        </p:spPr>
        <p:txBody>
          <a:bodyPr/>
          <a:lstStyle/>
          <a:p>
            <a:endParaRPr lang="en-US"/>
          </a:p>
        </p:txBody>
      </p:sp>
      <p:sp>
        <p:nvSpPr>
          <p:cNvPr id="199691" name="Text Box 11"/>
          <p:cNvSpPr txBox="1">
            <a:spLocks noChangeArrowheads="1"/>
          </p:cNvSpPr>
          <p:nvPr/>
        </p:nvSpPr>
        <p:spPr bwMode="auto">
          <a:xfrm>
            <a:off x="4576763" y="2892425"/>
            <a:ext cx="322262" cy="304800"/>
          </a:xfrm>
          <a:prstGeom prst="rect">
            <a:avLst/>
          </a:prstGeom>
          <a:noFill/>
          <a:ln w="9525">
            <a:noFill/>
            <a:miter lim="800000"/>
            <a:headEnd/>
            <a:tailEnd/>
          </a:ln>
        </p:spPr>
        <p:txBody>
          <a:bodyPr wrap="none">
            <a:spAutoFit/>
          </a:bodyPr>
          <a:lstStyle/>
          <a:p>
            <a:r>
              <a:rPr lang="en-US" altLang="en-US" sz="1400"/>
              <a:t>a’</a:t>
            </a:r>
          </a:p>
        </p:txBody>
      </p:sp>
      <p:sp>
        <p:nvSpPr>
          <p:cNvPr id="199692" name="Text Box 12"/>
          <p:cNvSpPr txBox="1">
            <a:spLocks noChangeArrowheads="1"/>
          </p:cNvSpPr>
          <p:nvPr/>
        </p:nvSpPr>
        <p:spPr bwMode="auto">
          <a:xfrm>
            <a:off x="7140575" y="6256338"/>
            <a:ext cx="330200" cy="304800"/>
          </a:xfrm>
          <a:prstGeom prst="rect">
            <a:avLst/>
          </a:prstGeom>
          <a:noFill/>
          <a:ln w="9525">
            <a:noFill/>
            <a:miter lim="800000"/>
            <a:headEnd/>
            <a:tailEnd/>
          </a:ln>
        </p:spPr>
        <p:txBody>
          <a:bodyPr wrap="none">
            <a:spAutoFit/>
          </a:bodyPr>
          <a:lstStyle/>
          <a:p>
            <a:r>
              <a:rPr lang="en-US" altLang="en-US" sz="1400"/>
              <a:t>b</a:t>
            </a:r>
            <a:r>
              <a:rPr lang="en-US" altLang="en-US" sz="1400" baseline="-25000"/>
              <a:t>1</a:t>
            </a:r>
          </a:p>
        </p:txBody>
      </p:sp>
      <p:sp>
        <p:nvSpPr>
          <p:cNvPr id="199693" name="Line 13"/>
          <p:cNvSpPr>
            <a:spLocks noChangeShapeType="1"/>
          </p:cNvSpPr>
          <p:nvPr/>
        </p:nvSpPr>
        <p:spPr bwMode="auto">
          <a:xfrm rot="4589744" flipV="1">
            <a:off x="4621213" y="4318000"/>
            <a:ext cx="2819400" cy="1600200"/>
          </a:xfrm>
          <a:prstGeom prst="line">
            <a:avLst/>
          </a:prstGeom>
          <a:noFill/>
          <a:ln w="9525">
            <a:solidFill>
              <a:schemeClr val="tx1"/>
            </a:solidFill>
            <a:round/>
            <a:headEnd/>
            <a:tailEnd/>
          </a:ln>
        </p:spPr>
        <p:txBody>
          <a:bodyPr/>
          <a:lstStyle/>
          <a:p>
            <a:endParaRPr lang="en-US"/>
          </a:p>
        </p:txBody>
      </p:sp>
      <p:sp>
        <p:nvSpPr>
          <p:cNvPr id="199694" name="Text Box 14"/>
          <p:cNvSpPr txBox="1">
            <a:spLocks noChangeArrowheads="1"/>
          </p:cNvSpPr>
          <p:nvPr/>
        </p:nvSpPr>
        <p:spPr bwMode="auto">
          <a:xfrm rot="-2817022">
            <a:off x="5199062" y="3971926"/>
            <a:ext cx="663575" cy="336550"/>
          </a:xfrm>
          <a:prstGeom prst="rect">
            <a:avLst/>
          </a:prstGeom>
          <a:noFill/>
          <a:ln w="9525">
            <a:noFill/>
            <a:miter lim="800000"/>
            <a:headEnd/>
            <a:tailEnd/>
          </a:ln>
        </p:spPr>
        <p:txBody>
          <a:bodyPr wrap="none">
            <a:spAutoFit/>
          </a:bodyPr>
          <a:lstStyle/>
          <a:p>
            <a:r>
              <a:rPr lang="en-US" altLang="en-US">
                <a:ea typeface="Angsana New" pitchFamily="18" charset="-34"/>
                <a:cs typeface="Times New Roman" pitchFamily="18" charset="0"/>
                <a:sym typeface="Symbol" pitchFamily="18" charset="2"/>
              </a:rPr>
              <a:t> 45</a:t>
            </a:r>
            <a:r>
              <a:rPr lang="en-US" altLang="en-US" baseline="30000">
                <a:ea typeface="Angsana New" pitchFamily="18" charset="-34"/>
                <a:cs typeface="Times New Roman" pitchFamily="18" charset="0"/>
                <a:sym typeface="Symbol" pitchFamily="18" charset="2"/>
              </a:rPr>
              <a:t>0</a:t>
            </a:r>
          </a:p>
        </p:txBody>
      </p:sp>
      <p:sp>
        <p:nvSpPr>
          <p:cNvPr id="199695" name="Text Box 15"/>
          <p:cNvSpPr txBox="1">
            <a:spLocks noChangeArrowheads="1"/>
          </p:cNvSpPr>
          <p:nvPr/>
        </p:nvSpPr>
        <p:spPr bwMode="auto">
          <a:xfrm rot="3322370">
            <a:off x="6278563" y="5260975"/>
            <a:ext cx="400050" cy="304800"/>
          </a:xfrm>
          <a:prstGeom prst="rect">
            <a:avLst/>
          </a:prstGeom>
          <a:noFill/>
          <a:ln w="9525">
            <a:noFill/>
            <a:miter lim="800000"/>
            <a:headEnd/>
            <a:tailEnd/>
          </a:ln>
        </p:spPr>
        <p:txBody>
          <a:bodyPr wrap="none">
            <a:spAutoFit/>
          </a:bodyPr>
          <a:lstStyle/>
          <a:p>
            <a:r>
              <a:rPr lang="en-US" altLang="en-US" sz="1400"/>
              <a:t>TL</a:t>
            </a:r>
            <a:endParaRPr lang="en-US" altLang="en-US" sz="1400" baseline="-25000"/>
          </a:p>
        </p:txBody>
      </p:sp>
      <p:sp>
        <p:nvSpPr>
          <p:cNvPr id="199696" name="Arc 16"/>
          <p:cNvSpPr>
            <a:spLocks/>
          </p:cNvSpPr>
          <p:nvPr/>
        </p:nvSpPr>
        <p:spPr bwMode="auto">
          <a:xfrm rot="2540338">
            <a:off x="5080000" y="3822700"/>
            <a:ext cx="304800" cy="374650"/>
          </a:xfrm>
          <a:custGeom>
            <a:avLst/>
            <a:gdLst>
              <a:gd name="T0" fmla="*/ 2147483647 w 21600"/>
              <a:gd name="T1" fmla="*/ 0 h 26615"/>
              <a:gd name="T2" fmla="*/ 2147483647 w 21600"/>
              <a:gd name="T3" fmla="*/ 2147483647 h 26615"/>
              <a:gd name="T4" fmla="*/ 0 w 21600"/>
              <a:gd name="T5" fmla="*/ 2147483647 h 26615"/>
              <a:gd name="T6" fmla="*/ 0 60000 65536"/>
              <a:gd name="T7" fmla="*/ 0 60000 65536"/>
              <a:gd name="T8" fmla="*/ 0 60000 65536"/>
              <a:gd name="T9" fmla="*/ 0 w 21600"/>
              <a:gd name="T10" fmla="*/ 0 h 26615"/>
              <a:gd name="T11" fmla="*/ 21600 w 21600"/>
              <a:gd name="T12" fmla="*/ 26615 h 26615"/>
            </a:gdLst>
            <a:ahLst/>
            <a:cxnLst>
              <a:cxn ang="T6">
                <a:pos x="T0" y="T1"/>
              </a:cxn>
              <a:cxn ang="T7">
                <a:pos x="T2" y="T3"/>
              </a:cxn>
              <a:cxn ang="T8">
                <a:pos x="T4" y="T5"/>
              </a:cxn>
            </a:cxnLst>
            <a:rect l="T9" t="T10" r="T11" b="T12"/>
            <a:pathLst>
              <a:path w="21600" h="26615" fill="none" extrusionOk="0">
                <a:moveTo>
                  <a:pt x="16856" y="0"/>
                </a:moveTo>
                <a:cubicBezTo>
                  <a:pt x="19927" y="3832"/>
                  <a:pt x="21600" y="8595"/>
                  <a:pt x="21600" y="13506"/>
                </a:cubicBezTo>
                <a:cubicBezTo>
                  <a:pt x="21600" y="18243"/>
                  <a:pt x="20042" y="22849"/>
                  <a:pt x="17167" y="26614"/>
                </a:cubicBezTo>
              </a:path>
              <a:path w="21600" h="26615" stroke="0" extrusionOk="0">
                <a:moveTo>
                  <a:pt x="16856" y="0"/>
                </a:moveTo>
                <a:cubicBezTo>
                  <a:pt x="19927" y="3832"/>
                  <a:pt x="21600" y="8595"/>
                  <a:pt x="21600" y="13506"/>
                </a:cubicBezTo>
                <a:cubicBezTo>
                  <a:pt x="21600" y="18243"/>
                  <a:pt x="20042" y="22849"/>
                  <a:pt x="17167" y="26614"/>
                </a:cubicBezTo>
                <a:lnTo>
                  <a:pt x="0" y="13506"/>
                </a:lnTo>
                <a:lnTo>
                  <a:pt x="16856" y="0"/>
                </a:lnTo>
                <a:close/>
              </a:path>
            </a:pathLst>
          </a:custGeom>
          <a:noFill/>
          <a:ln w="9525">
            <a:solidFill>
              <a:schemeClr val="tx1"/>
            </a:solidFill>
            <a:round/>
            <a:headEnd type="triangle" w="med" len="med"/>
            <a:tailEnd type="triangle" w="med" len="med"/>
          </a:ln>
        </p:spPr>
        <p:txBody>
          <a:bodyPr wrap="none" anchor="ctr"/>
          <a:lstStyle/>
          <a:p>
            <a:endParaRPr lang="en-US"/>
          </a:p>
        </p:txBody>
      </p:sp>
      <p:sp>
        <p:nvSpPr>
          <p:cNvPr id="199697" name="Text Box 17"/>
          <p:cNvSpPr txBox="1">
            <a:spLocks noChangeArrowheads="1"/>
          </p:cNvSpPr>
          <p:nvPr/>
        </p:nvSpPr>
        <p:spPr bwMode="auto">
          <a:xfrm>
            <a:off x="7183438" y="3813175"/>
            <a:ext cx="273050" cy="304800"/>
          </a:xfrm>
          <a:prstGeom prst="rect">
            <a:avLst/>
          </a:prstGeom>
          <a:noFill/>
          <a:ln w="9525">
            <a:noFill/>
            <a:miter lim="800000"/>
            <a:headEnd/>
            <a:tailEnd/>
          </a:ln>
        </p:spPr>
        <p:txBody>
          <a:bodyPr wrap="none">
            <a:spAutoFit/>
          </a:bodyPr>
          <a:lstStyle/>
          <a:p>
            <a:r>
              <a:rPr lang="en-US" altLang="en-US" sz="1400"/>
              <a:t>1</a:t>
            </a:r>
          </a:p>
        </p:txBody>
      </p:sp>
      <p:sp>
        <p:nvSpPr>
          <p:cNvPr id="199698" name="Line 18"/>
          <p:cNvSpPr>
            <a:spLocks noChangeShapeType="1"/>
          </p:cNvSpPr>
          <p:nvPr/>
        </p:nvSpPr>
        <p:spPr bwMode="auto">
          <a:xfrm flipV="1">
            <a:off x="4897438" y="1357313"/>
            <a:ext cx="2819400" cy="1600200"/>
          </a:xfrm>
          <a:prstGeom prst="line">
            <a:avLst/>
          </a:prstGeom>
          <a:noFill/>
          <a:ln w="9525">
            <a:solidFill>
              <a:schemeClr val="tx1"/>
            </a:solidFill>
            <a:round/>
            <a:headEnd/>
            <a:tailEnd/>
          </a:ln>
        </p:spPr>
        <p:txBody>
          <a:bodyPr/>
          <a:lstStyle/>
          <a:p>
            <a:endParaRPr lang="en-US"/>
          </a:p>
        </p:txBody>
      </p:sp>
      <p:sp>
        <p:nvSpPr>
          <p:cNvPr id="199699" name="Text Box 19"/>
          <p:cNvSpPr txBox="1">
            <a:spLocks noChangeArrowheads="1"/>
          </p:cNvSpPr>
          <p:nvPr/>
        </p:nvSpPr>
        <p:spPr bwMode="auto">
          <a:xfrm>
            <a:off x="7602538" y="1057275"/>
            <a:ext cx="388937" cy="304800"/>
          </a:xfrm>
          <a:prstGeom prst="rect">
            <a:avLst/>
          </a:prstGeom>
          <a:noFill/>
          <a:ln w="9525">
            <a:noFill/>
            <a:miter lim="800000"/>
            <a:headEnd/>
            <a:tailEnd/>
          </a:ln>
        </p:spPr>
        <p:txBody>
          <a:bodyPr wrap="none">
            <a:spAutoFit/>
          </a:bodyPr>
          <a:lstStyle/>
          <a:p>
            <a:r>
              <a:rPr lang="en-US" altLang="en-US" sz="1400"/>
              <a:t>b’</a:t>
            </a:r>
            <a:r>
              <a:rPr lang="en-US" altLang="en-US" sz="1400" baseline="-25000"/>
              <a:t>1</a:t>
            </a:r>
          </a:p>
        </p:txBody>
      </p:sp>
      <p:sp>
        <p:nvSpPr>
          <p:cNvPr id="199700" name="Line 20"/>
          <p:cNvSpPr>
            <a:spLocks noChangeShapeType="1"/>
          </p:cNvSpPr>
          <p:nvPr/>
        </p:nvSpPr>
        <p:spPr bwMode="auto">
          <a:xfrm>
            <a:off x="7107238" y="3948113"/>
            <a:ext cx="0" cy="2362200"/>
          </a:xfrm>
          <a:prstGeom prst="line">
            <a:avLst/>
          </a:prstGeom>
          <a:noFill/>
          <a:ln w="9525">
            <a:solidFill>
              <a:schemeClr val="tx1"/>
            </a:solidFill>
            <a:round/>
            <a:headEnd type="triangle" w="med" len="med"/>
            <a:tailEnd/>
          </a:ln>
        </p:spPr>
        <p:txBody>
          <a:bodyPr/>
          <a:lstStyle/>
          <a:p>
            <a:endParaRPr lang="en-US"/>
          </a:p>
        </p:txBody>
      </p:sp>
      <p:sp>
        <p:nvSpPr>
          <p:cNvPr id="199701" name="Line 21"/>
          <p:cNvSpPr>
            <a:spLocks noChangeShapeType="1"/>
          </p:cNvSpPr>
          <p:nvPr/>
        </p:nvSpPr>
        <p:spPr bwMode="auto">
          <a:xfrm>
            <a:off x="5583238" y="1366838"/>
            <a:ext cx="3352800" cy="0"/>
          </a:xfrm>
          <a:prstGeom prst="line">
            <a:avLst/>
          </a:prstGeom>
          <a:noFill/>
          <a:ln w="9525">
            <a:solidFill>
              <a:schemeClr val="tx1"/>
            </a:solidFill>
            <a:round/>
            <a:headEnd/>
            <a:tailEnd/>
          </a:ln>
        </p:spPr>
        <p:txBody>
          <a:bodyPr/>
          <a:lstStyle/>
          <a:p>
            <a:endParaRPr lang="en-US"/>
          </a:p>
        </p:txBody>
      </p:sp>
      <p:sp>
        <p:nvSpPr>
          <p:cNvPr id="199702" name="Line 22"/>
          <p:cNvSpPr>
            <a:spLocks noChangeShapeType="1"/>
          </p:cNvSpPr>
          <p:nvPr/>
        </p:nvSpPr>
        <p:spPr bwMode="auto">
          <a:xfrm>
            <a:off x="5811838" y="6291263"/>
            <a:ext cx="2819400" cy="0"/>
          </a:xfrm>
          <a:prstGeom prst="line">
            <a:avLst/>
          </a:prstGeom>
          <a:noFill/>
          <a:ln w="9525">
            <a:solidFill>
              <a:schemeClr val="tx1"/>
            </a:solidFill>
            <a:round/>
            <a:headEnd/>
            <a:tailEnd/>
          </a:ln>
        </p:spPr>
        <p:txBody>
          <a:bodyPr/>
          <a:lstStyle/>
          <a:p>
            <a:endParaRPr lang="en-US"/>
          </a:p>
        </p:txBody>
      </p:sp>
      <p:sp>
        <p:nvSpPr>
          <p:cNvPr id="199703" name="Line 23"/>
          <p:cNvSpPr>
            <a:spLocks noChangeShapeType="1"/>
          </p:cNvSpPr>
          <p:nvPr/>
        </p:nvSpPr>
        <p:spPr bwMode="auto">
          <a:xfrm flipV="1">
            <a:off x="7107238" y="2957513"/>
            <a:ext cx="0" cy="1143000"/>
          </a:xfrm>
          <a:prstGeom prst="line">
            <a:avLst/>
          </a:prstGeom>
          <a:noFill/>
          <a:ln w="9525">
            <a:solidFill>
              <a:schemeClr val="tx1"/>
            </a:solidFill>
            <a:round/>
            <a:headEnd/>
            <a:tailEnd type="triangle" w="med" len="med"/>
          </a:ln>
        </p:spPr>
        <p:txBody>
          <a:bodyPr/>
          <a:lstStyle/>
          <a:p>
            <a:endParaRPr lang="en-US"/>
          </a:p>
        </p:txBody>
      </p:sp>
      <p:sp>
        <p:nvSpPr>
          <p:cNvPr id="199704" name="Arc 24"/>
          <p:cNvSpPr>
            <a:spLocks/>
          </p:cNvSpPr>
          <p:nvPr/>
        </p:nvSpPr>
        <p:spPr bwMode="auto">
          <a:xfrm>
            <a:off x="6040438" y="1368425"/>
            <a:ext cx="1066800" cy="1616075"/>
          </a:xfrm>
          <a:custGeom>
            <a:avLst/>
            <a:gdLst>
              <a:gd name="T0" fmla="*/ 2147483647 w 21600"/>
              <a:gd name="T1" fmla="*/ 0 h 22904"/>
              <a:gd name="T2" fmla="*/ 2147483647 w 21600"/>
              <a:gd name="T3" fmla="*/ 2147483647 h 22904"/>
              <a:gd name="T4" fmla="*/ 0 w 21600"/>
              <a:gd name="T5" fmla="*/ 2147483647 h 22904"/>
              <a:gd name="T6" fmla="*/ 0 60000 65536"/>
              <a:gd name="T7" fmla="*/ 0 60000 65536"/>
              <a:gd name="T8" fmla="*/ 0 60000 65536"/>
              <a:gd name="T9" fmla="*/ 0 w 21600"/>
              <a:gd name="T10" fmla="*/ 0 h 22904"/>
              <a:gd name="T11" fmla="*/ 21600 w 21600"/>
              <a:gd name="T12" fmla="*/ 22904 h 22904"/>
            </a:gdLst>
            <a:ahLst/>
            <a:cxnLst>
              <a:cxn ang="T6">
                <a:pos x="T0" y="T1"/>
              </a:cxn>
              <a:cxn ang="T7">
                <a:pos x="T2" y="T3"/>
              </a:cxn>
              <a:cxn ang="T8">
                <a:pos x="T4" y="T5"/>
              </a:cxn>
            </a:cxnLst>
            <a:rect l="T9" t="T10" r="T11" b="T12"/>
            <a:pathLst>
              <a:path w="21600" h="22904" fill="none" extrusionOk="0">
                <a:moveTo>
                  <a:pt x="2402" y="0"/>
                </a:moveTo>
                <a:cubicBezTo>
                  <a:pt x="13334" y="1223"/>
                  <a:pt x="21600" y="10466"/>
                  <a:pt x="21600" y="21466"/>
                </a:cubicBezTo>
                <a:cubicBezTo>
                  <a:pt x="21600" y="21945"/>
                  <a:pt x="21584" y="22425"/>
                  <a:pt x="21552" y="22904"/>
                </a:cubicBezTo>
              </a:path>
              <a:path w="21600" h="22904" stroke="0" extrusionOk="0">
                <a:moveTo>
                  <a:pt x="2402" y="0"/>
                </a:moveTo>
                <a:cubicBezTo>
                  <a:pt x="13334" y="1223"/>
                  <a:pt x="21600" y="10466"/>
                  <a:pt x="21600" y="21466"/>
                </a:cubicBezTo>
                <a:cubicBezTo>
                  <a:pt x="21600" y="21945"/>
                  <a:pt x="21584" y="22425"/>
                  <a:pt x="21552" y="22904"/>
                </a:cubicBezTo>
                <a:lnTo>
                  <a:pt x="0" y="21466"/>
                </a:lnTo>
                <a:lnTo>
                  <a:pt x="2402" y="0"/>
                </a:lnTo>
                <a:close/>
              </a:path>
            </a:pathLst>
          </a:custGeom>
          <a:noFill/>
          <a:ln w="9525">
            <a:solidFill>
              <a:schemeClr val="tx1"/>
            </a:solidFill>
            <a:round/>
            <a:headEnd type="triangle" w="med" len="med"/>
            <a:tailEnd/>
          </a:ln>
        </p:spPr>
        <p:txBody>
          <a:bodyPr wrap="none" anchor="ctr"/>
          <a:lstStyle/>
          <a:p>
            <a:endParaRPr lang="en-US"/>
          </a:p>
        </p:txBody>
      </p:sp>
      <p:sp>
        <p:nvSpPr>
          <p:cNvPr id="199705" name="Line 25"/>
          <p:cNvSpPr>
            <a:spLocks noChangeShapeType="1"/>
          </p:cNvSpPr>
          <p:nvPr/>
        </p:nvSpPr>
        <p:spPr bwMode="auto">
          <a:xfrm flipV="1">
            <a:off x="4897438" y="1357313"/>
            <a:ext cx="1295400" cy="1600200"/>
          </a:xfrm>
          <a:prstGeom prst="line">
            <a:avLst/>
          </a:prstGeom>
          <a:noFill/>
          <a:ln w="28575">
            <a:solidFill>
              <a:schemeClr val="accent2"/>
            </a:solidFill>
            <a:round/>
            <a:headEnd/>
            <a:tailEnd/>
          </a:ln>
        </p:spPr>
        <p:txBody>
          <a:bodyPr/>
          <a:lstStyle/>
          <a:p>
            <a:endParaRPr lang="en-US"/>
          </a:p>
        </p:txBody>
      </p:sp>
      <p:sp>
        <p:nvSpPr>
          <p:cNvPr id="199706" name="Text Box 26"/>
          <p:cNvSpPr txBox="1">
            <a:spLocks noChangeArrowheads="1"/>
          </p:cNvSpPr>
          <p:nvPr/>
        </p:nvSpPr>
        <p:spPr bwMode="auto">
          <a:xfrm>
            <a:off x="6107113" y="1081088"/>
            <a:ext cx="331787" cy="304800"/>
          </a:xfrm>
          <a:prstGeom prst="rect">
            <a:avLst/>
          </a:prstGeom>
          <a:noFill/>
          <a:ln w="9525">
            <a:noFill/>
            <a:miter lim="800000"/>
            <a:headEnd/>
            <a:tailEnd/>
          </a:ln>
        </p:spPr>
        <p:txBody>
          <a:bodyPr wrap="none">
            <a:spAutoFit/>
          </a:bodyPr>
          <a:lstStyle/>
          <a:p>
            <a:r>
              <a:rPr lang="en-US" altLang="en-US" sz="1400"/>
              <a:t>b’</a:t>
            </a:r>
            <a:endParaRPr lang="en-US" altLang="en-US" sz="1400" baseline="-25000"/>
          </a:p>
        </p:txBody>
      </p:sp>
      <p:sp>
        <p:nvSpPr>
          <p:cNvPr id="199707" name="Text Box 27"/>
          <p:cNvSpPr txBox="1">
            <a:spLocks noChangeArrowheads="1"/>
          </p:cNvSpPr>
          <p:nvPr/>
        </p:nvSpPr>
        <p:spPr bwMode="auto">
          <a:xfrm>
            <a:off x="6284913" y="3695700"/>
            <a:ext cx="519112" cy="304800"/>
          </a:xfrm>
          <a:prstGeom prst="rect">
            <a:avLst/>
          </a:prstGeom>
          <a:noFill/>
          <a:ln w="9525">
            <a:noFill/>
            <a:miter lim="800000"/>
            <a:headEnd/>
            <a:tailEnd/>
          </a:ln>
        </p:spPr>
        <p:txBody>
          <a:bodyPr wrap="none">
            <a:spAutoFit/>
          </a:bodyPr>
          <a:lstStyle/>
          <a:p>
            <a:r>
              <a:rPr lang="en-US" altLang="en-US" sz="1400"/>
              <a:t>LFV</a:t>
            </a:r>
            <a:endParaRPr lang="en-US" altLang="en-US" sz="1400" baseline="-25000"/>
          </a:p>
        </p:txBody>
      </p:sp>
      <p:sp>
        <p:nvSpPr>
          <p:cNvPr id="199708" name="Text Box 28"/>
          <p:cNvSpPr txBox="1">
            <a:spLocks noChangeArrowheads="1"/>
          </p:cNvSpPr>
          <p:nvPr/>
        </p:nvSpPr>
        <p:spPr bwMode="auto">
          <a:xfrm rot="-2966121">
            <a:off x="5241132" y="1867694"/>
            <a:ext cx="411162" cy="304800"/>
          </a:xfrm>
          <a:prstGeom prst="rect">
            <a:avLst/>
          </a:prstGeom>
          <a:noFill/>
          <a:ln w="9525">
            <a:noFill/>
            <a:miter lim="800000"/>
            <a:headEnd/>
            <a:tailEnd/>
          </a:ln>
        </p:spPr>
        <p:txBody>
          <a:bodyPr wrap="none">
            <a:spAutoFit/>
          </a:bodyPr>
          <a:lstStyle/>
          <a:p>
            <a:r>
              <a:rPr lang="en-US" altLang="en-US" sz="1400"/>
              <a:t>FV</a:t>
            </a:r>
            <a:endParaRPr lang="en-US" altLang="en-US" sz="1400" baseline="-25000"/>
          </a:p>
        </p:txBody>
      </p:sp>
      <p:sp>
        <p:nvSpPr>
          <p:cNvPr id="199709" name="Text Box 29"/>
          <p:cNvSpPr txBox="1">
            <a:spLocks noChangeArrowheads="1"/>
          </p:cNvSpPr>
          <p:nvPr/>
        </p:nvSpPr>
        <p:spPr bwMode="auto">
          <a:xfrm rot="-1807669">
            <a:off x="6296025" y="2033588"/>
            <a:ext cx="400050" cy="304800"/>
          </a:xfrm>
          <a:prstGeom prst="rect">
            <a:avLst/>
          </a:prstGeom>
          <a:noFill/>
          <a:ln w="9525">
            <a:noFill/>
            <a:miter lim="800000"/>
            <a:headEnd/>
            <a:tailEnd/>
          </a:ln>
        </p:spPr>
        <p:txBody>
          <a:bodyPr wrap="none">
            <a:spAutoFit/>
          </a:bodyPr>
          <a:lstStyle/>
          <a:p>
            <a:r>
              <a:rPr lang="en-US" altLang="en-US" sz="1400"/>
              <a:t>TL</a:t>
            </a:r>
            <a:endParaRPr lang="en-US" altLang="en-US" sz="1400" baseline="-25000"/>
          </a:p>
        </p:txBody>
      </p:sp>
      <p:sp>
        <p:nvSpPr>
          <p:cNvPr id="199710" name="Text Box 30"/>
          <p:cNvSpPr txBox="1">
            <a:spLocks noChangeArrowheads="1"/>
          </p:cNvSpPr>
          <p:nvPr/>
        </p:nvSpPr>
        <p:spPr bwMode="auto">
          <a:xfrm>
            <a:off x="5365750" y="2257425"/>
            <a:ext cx="457200" cy="336550"/>
          </a:xfrm>
          <a:prstGeom prst="rect">
            <a:avLst/>
          </a:prstGeom>
          <a:noFill/>
          <a:ln w="9525">
            <a:noFill/>
            <a:miter lim="800000"/>
            <a:headEnd/>
            <a:tailEnd/>
          </a:ln>
        </p:spPr>
        <p:txBody>
          <a:bodyPr wrap="none">
            <a:spAutoFit/>
          </a:bodyPr>
          <a:lstStyle/>
          <a:p>
            <a:r>
              <a:rPr lang="en-US" altLang="en-US">
                <a:ea typeface="Angsana New" pitchFamily="18" charset="-34"/>
                <a:cs typeface="Times New Roman" pitchFamily="18" charset="0"/>
                <a:sym typeface="Symbol" pitchFamily="18" charset="2"/>
              </a:rPr>
              <a:t>55</a:t>
            </a:r>
            <a:r>
              <a:rPr lang="en-US" altLang="en-US" baseline="30000">
                <a:ea typeface="Angsana New" pitchFamily="18" charset="-34"/>
                <a:cs typeface="Times New Roman" pitchFamily="18" charset="0"/>
                <a:sym typeface="Symbol" pitchFamily="18" charset="2"/>
              </a:rPr>
              <a:t>0</a:t>
            </a:r>
          </a:p>
        </p:txBody>
      </p:sp>
      <p:sp>
        <p:nvSpPr>
          <p:cNvPr id="199711" name="Arc 31"/>
          <p:cNvSpPr>
            <a:spLocks/>
          </p:cNvSpPr>
          <p:nvPr/>
        </p:nvSpPr>
        <p:spPr bwMode="auto">
          <a:xfrm>
            <a:off x="4668838" y="2424113"/>
            <a:ext cx="914400" cy="531812"/>
          </a:xfrm>
          <a:custGeom>
            <a:avLst/>
            <a:gdLst>
              <a:gd name="T0" fmla="*/ 2147483647 w 21600"/>
              <a:gd name="T1" fmla="*/ 0 h 15080"/>
              <a:gd name="T2" fmla="*/ 2147483647 w 21600"/>
              <a:gd name="T3" fmla="*/ 2147483647 h 15080"/>
              <a:gd name="T4" fmla="*/ 0 w 21600"/>
              <a:gd name="T5" fmla="*/ 2147483647 h 15080"/>
              <a:gd name="T6" fmla="*/ 0 60000 65536"/>
              <a:gd name="T7" fmla="*/ 0 60000 65536"/>
              <a:gd name="T8" fmla="*/ 0 60000 65536"/>
              <a:gd name="T9" fmla="*/ 0 w 21600"/>
              <a:gd name="T10" fmla="*/ 0 h 15080"/>
              <a:gd name="T11" fmla="*/ 21600 w 21600"/>
              <a:gd name="T12" fmla="*/ 15080 h 15080"/>
            </a:gdLst>
            <a:ahLst/>
            <a:cxnLst>
              <a:cxn ang="T6">
                <a:pos x="T0" y="T1"/>
              </a:cxn>
              <a:cxn ang="T7">
                <a:pos x="T2" y="T3"/>
              </a:cxn>
              <a:cxn ang="T8">
                <a:pos x="T4" y="T5"/>
              </a:cxn>
            </a:cxnLst>
            <a:rect l="T9" t="T10" r="T11" b="T12"/>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lnTo>
                  <a:pt x="15464" y="-1"/>
                </a:lnTo>
                <a:close/>
              </a:path>
            </a:pathLst>
          </a:custGeom>
          <a:noFill/>
          <a:ln w="9525">
            <a:solidFill>
              <a:schemeClr val="tx1"/>
            </a:solidFill>
            <a:round/>
            <a:headEnd type="triangle" w="med" len="med"/>
            <a:tailEnd type="triangle" w="med" len="med"/>
          </a:ln>
        </p:spPr>
        <p:txBody>
          <a:bodyPr wrap="none" anchor="ctr"/>
          <a:lstStyle/>
          <a:p>
            <a:endParaRPr lang="en-US"/>
          </a:p>
        </p:txBody>
      </p:sp>
      <p:sp>
        <p:nvSpPr>
          <p:cNvPr id="199712" name="Line 32"/>
          <p:cNvSpPr>
            <a:spLocks noChangeShapeType="1"/>
          </p:cNvSpPr>
          <p:nvPr/>
        </p:nvSpPr>
        <p:spPr bwMode="auto">
          <a:xfrm>
            <a:off x="6192838" y="1357313"/>
            <a:ext cx="0" cy="4953000"/>
          </a:xfrm>
          <a:prstGeom prst="line">
            <a:avLst/>
          </a:prstGeom>
          <a:noFill/>
          <a:ln w="9525">
            <a:solidFill>
              <a:schemeClr val="tx1"/>
            </a:solidFill>
            <a:round/>
            <a:headEnd/>
            <a:tailEnd type="triangle" w="med" len="med"/>
          </a:ln>
        </p:spPr>
        <p:txBody>
          <a:bodyPr/>
          <a:lstStyle/>
          <a:p>
            <a:endParaRPr lang="en-US"/>
          </a:p>
        </p:txBody>
      </p:sp>
      <p:sp>
        <p:nvSpPr>
          <p:cNvPr id="199713" name="Text Box 33"/>
          <p:cNvSpPr txBox="1">
            <a:spLocks noChangeArrowheads="1"/>
          </p:cNvSpPr>
          <p:nvPr/>
        </p:nvSpPr>
        <p:spPr bwMode="auto">
          <a:xfrm>
            <a:off x="6192838" y="6234113"/>
            <a:ext cx="273050" cy="304800"/>
          </a:xfrm>
          <a:prstGeom prst="rect">
            <a:avLst/>
          </a:prstGeom>
          <a:noFill/>
          <a:ln w="9525">
            <a:noFill/>
            <a:miter lim="800000"/>
            <a:headEnd/>
            <a:tailEnd/>
          </a:ln>
        </p:spPr>
        <p:txBody>
          <a:bodyPr wrap="none">
            <a:spAutoFit/>
          </a:bodyPr>
          <a:lstStyle/>
          <a:p>
            <a:r>
              <a:rPr lang="en-US" altLang="en-US" sz="1400"/>
              <a:t>b</a:t>
            </a:r>
            <a:endParaRPr lang="en-US" altLang="en-US" sz="1400" baseline="-25000"/>
          </a:p>
        </p:txBody>
      </p:sp>
      <p:sp>
        <p:nvSpPr>
          <p:cNvPr id="199714" name="Line 34"/>
          <p:cNvSpPr>
            <a:spLocks noChangeShapeType="1"/>
          </p:cNvSpPr>
          <p:nvPr/>
        </p:nvSpPr>
        <p:spPr bwMode="auto">
          <a:xfrm flipH="1" flipV="1">
            <a:off x="4937125" y="3948113"/>
            <a:ext cx="1255713" cy="2362200"/>
          </a:xfrm>
          <a:prstGeom prst="line">
            <a:avLst/>
          </a:prstGeom>
          <a:noFill/>
          <a:ln w="28575">
            <a:solidFill>
              <a:schemeClr val="accent2"/>
            </a:solidFill>
            <a:round/>
            <a:headEnd/>
            <a:tailEnd/>
          </a:ln>
        </p:spPr>
        <p:txBody>
          <a:bodyPr/>
          <a:lstStyle/>
          <a:p>
            <a:endParaRPr lang="en-US"/>
          </a:p>
        </p:txBody>
      </p:sp>
      <p:sp>
        <p:nvSpPr>
          <p:cNvPr id="199715" name="Text Box 35"/>
          <p:cNvSpPr txBox="1">
            <a:spLocks noChangeArrowheads="1"/>
          </p:cNvSpPr>
          <p:nvPr/>
        </p:nvSpPr>
        <p:spPr bwMode="auto">
          <a:xfrm rot="3854757">
            <a:off x="5355431" y="5237957"/>
            <a:ext cx="420687" cy="304800"/>
          </a:xfrm>
          <a:prstGeom prst="rect">
            <a:avLst/>
          </a:prstGeom>
          <a:noFill/>
          <a:ln w="9525">
            <a:noFill/>
            <a:miter lim="800000"/>
            <a:headEnd/>
            <a:tailEnd/>
          </a:ln>
        </p:spPr>
        <p:txBody>
          <a:bodyPr wrap="none">
            <a:spAutoFit/>
          </a:bodyPr>
          <a:lstStyle/>
          <a:p>
            <a:r>
              <a:rPr lang="en-US" altLang="en-US" sz="1400"/>
              <a:t>TV</a:t>
            </a:r>
            <a:endParaRPr lang="en-US" altLang="en-US" sz="1400" baseline="-25000"/>
          </a:p>
        </p:txBody>
      </p:sp>
      <p:sp>
        <p:nvSpPr>
          <p:cNvPr id="199716" name="Text Box 36"/>
          <p:cNvSpPr txBox="1">
            <a:spLocks noChangeArrowheads="1"/>
          </p:cNvSpPr>
          <p:nvPr/>
        </p:nvSpPr>
        <p:spPr bwMode="auto">
          <a:xfrm>
            <a:off x="107950" y="1741488"/>
            <a:ext cx="3205163" cy="3908425"/>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defRPr/>
            </a:pPr>
            <a:r>
              <a:rPr lang="en-US" altLang="en-US" sz="2400" i="0" dirty="0" smtClean="0">
                <a:solidFill>
                  <a:srgbClr val="0000FF"/>
                </a:solidFill>
                <a:latin typeface="Arial" panose="020B0604020202020204" pitchFamily="34" charset="0"/>
                <a:cs typeface="Arial" panose="020B0604020202020204" pitchFamily="34" charset="0"/>
              </a:rPr>
              <a:t>PROBLEM 2</a:t>
            </a:r>
          </a:p>
          <a:p>
            <a:pPr algn="just" eaLnBrk="1" hangingPunct="1">
              <a:spcBef>
                <a:spcPct val="0"/>
              </a:spcBef>
              <a:buFontTx/>
              <a:buNone/>
              <a:defRPr/>
            </a:pPr>
            <a:endParaRPr lang="en-US" altLang="en-US" sz="2400" i="0" dirty="0" smtClean="0">
              <a:solidFill>
                <a:srgbClr val="0000FF"/>
              </a:solidFill>
              <a:latin typeface="Arial" panose="020B0604020202020204" pitchFamily="34" charset="0"/>
              <a:cs typeface="Arial" panose="020B0604020202020204" pitchFamily="34" charset="0"/>
            </a:endParaRPr>
          </a:p>
          <a:p>
            <a:pPr algn="just" eaLnBrk="1" hangingPunct="1">
              <a:spcBef>
                <a:spcPct val="0"/>
              </a:spcBef>
              <a:buFontTx/>
              <a:buNone/>
              <a:defRPr/>
            </a:pPr>
            <a:r>
              <a:rPr lang="en-US" altLang="en-US" sz="2000" i="0" dirty="0" smtClean="0">
                <a:solidFill>
                  <a:srgbClr val="0000FF"/>
                </a:solidFill>
                <a:latin typeface="Arial" panose="020B0604020202020204" pitchFamily="34" charset="0"/>
                <a:cs typeface="Arial" panose="020B0604020202020204" pitchFamily="34" charset="0"/>
              </a:rPr>
              <a:t>Line AB 75mm long makes 45</a:t>
            </a:r>
            <a:r>
              <a:rPr lang="en-US" altLang="en-US" sz="2000" i="0" baseline="30000" dirty="0" smtClean="0">
                <a:solidFill>
                  <a:srgbClr val="0000FF"/>
                </a:solidFill>
                <a:latin typeface="Arial" panose="020B0604020202020204" pitchFamily="34" charset="0"/>
                <a:cs typeface="Arial" panose="020B0604020202020204" pitchFamily="34" charset="0"/>
              </a:rPr>
              <a:t>0</a:t>
            </a:r>
            <a:r>
              <a:rPr lang="en-US" altLang="en-US" sz="2000" i="0" dirty="0" smtClean="0">
                <a:solidFill>
                  <a:srgbClr val="0000FF"/>
                </a:solidFill>
                <a:latin typeface="Arial" panose="020B0604020202020204" pitchFamily="34" charset="0"/>
                <a:cs typeface="Arial" panose="020B0604020202020204" pitchFamily="34" charset="0"/>
              </a:rPr>
              <a:t> inclination with VP while it’s FV makes 55</a:t>
            </a:r>
            <a:r>
              <a:rPr lang="en-US" altLang="en-US" sz="2000" i="0" baseline="30000" dirty="0" smtClean="0">
                <a:solidFill>
                  <a:srgbClr val="0000FF"/>
                </a:solidFill>
                <a:latin typeface="Arial" panose="020B0604020202020204" pitchFamily="34" charset="0"/>
                <a:cs typeface="Arial" panose="020B0604020202020204" pitchFamily="34" charset="0"/>
              </a:rPr>
              <a:t>0</a:t>
            </a:r>
            <a:r>
              <a:rPr lang="en-US" altLang="en-US" sz="2000" i="0" dirty="0" smtClean="0">
                <a:solidFill>
                  <a:srgbClr val="0000FF"/>
                </a:solidFill>
                <a:latin typeface="Arial" panose="020B0604020202020204" pitchFamily="34" charset="0"/>
                <a:cs typeface="Arial" panose="020B0604020202020204" pitchFamily="34" charset="0"/>
              </a:rPr>
              <a:t>.</a:t>
            </a:r>
          </a:p>
          <a:p>
            <a:pPr algn="just" eaLnBrk="1" hangingPunct="1">
              <a:spcBef>
                <a:spcPct val="0"/>
              </a:spcBef>
              <a:buFontTx/>
              <a:buNone/>
              <a:defRPr/>
            </a:pPr>
            <a:endParaRPr lang="en-US" altLang="en-US" sz="2000" i="0" dirty="0" smtClean="0">
              <a:solidFill>
                <a:srgbClr val="0000FF"/>
              </a:solidFill>
              <a:latin typeface="Arial" panose="020B0604020202020204" pitchFamily="34" charset="0"/>
              <a:cs typeface="Arial" panose="020B0604020202020204" pitchFamily="34" charset="0"/>
            </a:endParaRPr>
          </a:p>
          <a:p>
            <a:pPr algn="just" eaLnBrk="1" hangingPunct="1">
              <a:spcBef>
                <a:spcPct val="0"/>
              </a:spcBef>
              <a:buFontTx/>
              <a:buNone/>
              <a:defRPr/>
            </a:pPr>
            <a:r>
              <a:rPr lang="en-US" altLang="en-US" sz="2000" i="0" dirty="0" smtClean="0">
                <a:solidFill>
                  <a:srgbClr val="0000FF"/>
                </a:solidFill>
                <a:latin typeface="Arial" panose="020B0604020202020204" pitchFamily="34" charset="0"/>
                <a:cs typeface="Arial" panose="020B0604020202020204" pitchFamily="34" charset="0"/>
              </a:rPr>
              <a:t>End A is 10 mm above HP and 15 mm in front of VP.</a:t>
            </a:r>
          </a:p>
          <a:p>
            <a:pPr algn="just" eaLnBrk="1" hangingPunct="1">
              <a:spcBef>
                <a:spcPct val="0"/>
              </a:spcBef>
              <a:buFontTx/>
              <a:buNone/>
              <a:defRPr/>
            </a:pPr>
            <a:endParaRPr lang="en-US" altLang="en-US" sz="2000" i="0" dirty="0" smtClean="0">
              <a:solidFill>
                <a:srgbClr val="0000FF"/>
              </a:solidFill>
              <a:latin typeface="Arial" panose="020B0604020202020204" pitchFamily="34" charset="0"/>
              <a:cs typeface="Arial" panose="020B0604020202020204" pitchFamily="34" charset="0"/>
            </a:endParaRPr>
          </a:p>
          <a:p>
            <a:pPr algn="just" eaLnBrk="1" hangingPunct="1">
              <a:spcBef>
                <a:spcPct val="0"/>
              </a:spcBef>
              <a:buFontTx/>
              <a:buNone/>
              <a:defRPr/>
            </a:pPr>
            <a:r>
              <a:rPr lang="en-US" altLang="en-US" sz="2000" i="0" dirty="0" smtClean="0">
                <a:solidFill>
                  <a:srgbClr val="0000FF"/>
                </a:solidFill>
                <a:latin typeface="Arial" panose="020B0604020202020204" pitchFamily="34" charset="0"/>
                <a:cs typeface="Arial" panose="020B0604020202020204" pitchFamily="34" charset="0"/>
              </a:rPr>
              <a:t>If line is in 1</a:t>
            </a:r>
            <a:r>
              <a:rPr lang="en-US" altLang="en-US" sz="2000" i="0" baseline="30000" dirty="0" smtClean="0">
                <a:solidFill>
                  <a:srgbClr val="0000FF"/>
                </a:solidFill>
                <a:latin typeface="Arial" panose="020B0604020202020204" pitchFamily="34" charset="0"/>
                <a:cs typeface="Arial" panose="020B0604020202020204" pitchFamily="34" charset="0"/>
              </a:rPr>
              <a:t>st</a:t>
            </a:r>
            <a:r>
              <a:rPr lang="en-US" altLang="en-US" sz="2000" i="0" dirty="0" smtClean="0">
                <a:solidFill>
                  <a:srgbClr val="0000FF"/>
                </a:solidFill>
                <a:latin typeface="Arial" panose="020B0604020202020204" pitchFamily="34" charset="0"/>
                <a:cs typeface="Arial" panose="020B0604020202020204" pitchFamily="34" charset="0"/>
              </a:rPr>
              <a:t> quadrant,</a:t>
            </a:r>
            <a:r>
              <a:rPr lang="en-US" altLang="en-US" sz="2000" i="0" dirty="0" smtClean="0">
                <a:solidFill>
                  <a:schemeClr val="accent6"/>
                </a:solidFill>
                <a:latin typeface="Arial" panose="020B0604020202020204" pitchFamily="34" charset="0"/>
                <a:cs typeface="Arial" panose="020B0604020202020204" pitchFamily="34" charset="0"/>
              </a:rPr>
              <a:t> </a:t>
            </a:r>
            <a:r>
              <a:rPr lang="en-US" altLang="en-US" sz="2000" i="0" dirty="0" smtClean="0">
                <a:solidFill>
                  <a:srgbClr val="FF0000"/>
                </a:solidFill>
                <a:latin typeface="Arial" panose="020B0604020202020204" pitchFamily="34" charset="0"/>
                <a:cs typeface="Arial" panose="020B0604020202020204" pitchFamily="34" charset="0"/>
              </a:rPr>
              <a:t>draw it’s projections and find it’s inclination with HP.</a:t>
            </a:r>
          </a:p>
        </p:txBody>
      </p:sp>
      <p:sp>
        <p:nvSpPr>
          <p:cNvPr id="199717" name="Text Box 37"/>
          <p:cNvSpPr txBox="1">
            <a:spLocks noChangeArrowheads="1"/>
          </p:cNvSpPr>
          <p:nvPr/>
        </p:nvSpPr>
        <p:spPr bwMode="auto">
          <a:xfrm>
            <a:off x="7564438" y="6042025"/>
            <a:ext cx="1066800" cy="274638"/>
          </a:xfrm>
          <a:prstGeom prst="rect">
            <a:avLst/>
          </a:prstGeom>
          <a:noFill/>
          <a:ln w="9525">
            <a:noFill/>
            <a:miter lim="800000"/>
            <a:headEnd/>
            <a:tailEnd/>
          </a:ln>
        </p:spPr>
        <p:txBody>
          <a:bodyPr wrap="none">
            <a:spAutoFit/>
          </a:bodyPr>
          <a:lstStyle/>
          <a:p>
            <a:r>
              <a:rPr lang="en-US" altLang="en-US" sz="1200"/>
              <a:t>LOCUS OF  b</a:t>
            </a:r>
          </a:p>
        </p:txBody>
      </p:sp>
      <p:sp>
        <p:nvSpPr>
          <p:cNvPr id="199718" name="Text Box 38"/>
          <p:cNvSpPr txBox="1">
            <a:spLocks noChangeArrowheads="1"/>
          </p:cNvSpPr>
          <p:nvPr/>
        </p:nvSpPr>
        <p:spPr bwMode="auto">
          <a:xfrm>
            <a:off x="7961313" y="1104900"/>
            <a:ext cx="1168400" cy="274638"/>
          </a:xfrm>
          <a:prstGeom prst="rect">
            <a:avLst/>
          </a:prstGeom>
          <a:noFill/>
          <a:ln w="9525">
            <a:noFill/>
            <a:miter lim="800000"/>
            <a:headEnd/>
            <a:tailEnd/>
          </a:ln>
        </p:spPr>
        <p:txBody>
          <a:bodyPr wrap="none">
            <a:spAutoFit/>
          </a:bodyPr>
          <a:lstStyle/>
          <a:p>
            <a:r>
              <a:rPr lang="en-US" altLang="en-US" sz="1200"/>
              <a:t>LOCUS OF  b</a:t>
            </a:r>
            <a:r>
              <a:rPr lang="en-US" altLang="en-US" sz="1200" baseline="-25000"/>
              <a:t>1</a:t>
            </a:r>
            <a:r>
              <a:rPr lang="en-US" altLang="en-US" sz="1200"/>
              <a:t>’</a:t>
            </a:r>
          </a:p>
        </p:txBody>
      </p:sp>
      <p:sp>
        <p:nvSpPr>
          <p:cNvPr id="31783" name="Text Box 33"/>
          <p:cNvSpPr txBox="1">
            <a:spLocks noChangeArrowheads="1"/>
          </p:cNvSpPr>
          <p:nvPr/>
        </p:nvSpPr>
        <p:spPr bwMode="auto">
          <a:xfrm>
            <a:off x="233363" y="79375"/>
            <a:ext cx="8896350" cy="584200"/>
          </a:xfrm>
          <a:prstGeom prst="rect">
            <a:avLst/>
          </a:prstGeom>
          <a:noFill/>
          <a:ln w="9525">
            <a:noFill/>
            <a:miter lim="800000"/>
            <a:headEnd/>
            <a:tailEnd/>
          </a:ln>
        </p:spPr>
        <p:txBody>
          <a:bodyPr>
            <a:spAutoFit/>
          </a:bodyPr>
          <a:lstStyle/>
          <a:p>
            <a:pPr algn="ctr"/>
            <a:r>
              <a:rPr lang="en-US" altLang="en-US" sz="3200" i="0">
                <a:latin typeface="Arial" pitchFamily="34" charset="0"/>
                <a:cs typeface="Arial" pitchFamily="34" charset="0"/>
              </a:rPr>
              <a:t>Line Inclined to both HP &amp; VP</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882760" y="1397880"/>
              <a:ext cx="2005200" cy="4907880"/>
            </p14:xfrm>
          </p:contentPart>
        </mc:Choice>
        <mc:Fallback>
          <p:pic>
            <p:nvPicPr>
              <p:cNvPr id="2" name="Ink 1"/>
              <p:cNvPicPr/>
              <p:nvPr/>
            </p:nvPicPr>
            <p:blipFill>
              <a:blip r:embed="rId4"/>
              <a:stretch>
                <a:fillRect/>
              </a:stretch>
            </p:blipFill>
            <p:spPr>
              <a:xfrm>
                <a:off x="5879880" y="1394640"/>
                <a:ext cx="2010960" cy="4913640"/>
              </a:xfrm>
              <a:prstGeom prst="rect">
                <a:avLst/>
              </a:prstGeom>
            </p:spPr>
          </p:pic>
        </mc:Fallback>
      </mc:AlternateContent>
    </p:spTree>
    <p:extLst>
      <p:ext uri="{BB962C8B-B14F-4D97-AF65-F5344CB8AC3E}">
        <p14:creationId xmlns:p14="http://schemas.microsoft.com/office/powerpoint/2010/main" val="40567633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iterate type="wd">
                                    <p:tmPct val="100000"/>
                                  </p:iterate>
                                  <p:childTnLst>
                                    <p:set>
                                      <p:cBhvr>
                                        <p:cTn id="6" dur="1" fill="hold">
                                          <p:stCondLst>
                                            <p:cond delay="0"/>
                                          </p:stCondLst>
                                        </p:cTn>
                                        <p:tgtEl>
                                          <p:spTgt spid="199716"/>
                                        </p:tgtEl>
                                        <p:attrNameLst>
                                          <p:attrName>style.visibility</p:attrName>
                                        </p:attrNameLst>
                                      </p:cBhvr>
                                      <p:to>
                                        <p:strVal val="visible"/>
                                      </p:to>
                                    </p:set>
                                    <p:anim calcmode="lin" valueType="num">
                                      <p:cBhvr>
                                        <p:cTn id="7" dur="300" fill="hold"/>
                                        <p:tgtEl>
                                          <p:spTgt spid="199716"/>
                                        </p:tgtEl>
                                        <p:attrNameLst>
                                          <p:attrName>ppt_x</p:attrName>
                                        </p:attrNameLst>
                                      </p:cBhvr>
                                      <p:tavLst>
                                        <p:tav tm="0">
                                          <p:val>
                                            <p:strVal val="#ppt_x-#ppt_w/2"/>
                                          </p:val>
                                        </p:tav>
                                        <p:tav tm="100000">
                                          <p:val>
                                            <p:strVal val="#ppt_x"/>
                                          </p:val>
                                        </p:tav>
                                      </p:tavLst>
                                    </p:anim>
                                    <p:anim calcmode="lin" valueType="num">
                                      <p:cBhvr>
                                        <p:cTn id="8" dur="300" fill="hold"/>
                                        <p:tgtEl>
                                          <p:spTgt spid="199716"/>
                                        </p:tgtEl>
                                        <p:attrNameLst>
                                          <p:attrName>ppt_y</p:attrName>
                                        </p:attrNameLst>
                                      </p:cBhvr>
                                      <p:tavLst>
                                        <p:tav tm="0">
                                          <p:val>
                                            <p:strVal val="#ppt_y"/>
                                          </p:val>
                                        </p:tav>
                                        <p:tav tm="100000">
                                          <p:val>
                                            <p:strVal val="#ppt_y"/>
                                          </p:val>
                                        </p:tav>
                                      </p:tavLst>
                                    </p:anim>
                                    <p:anim calcmode="lin" valueType="num">
                                      <p:cBhvr>
                                        <p:cTn id="9" dur="300" fill="hold"/>
                                        <p:tgtEl>
                                          <p:spTgt spid="199716"/>
                                        </p:tgtEl>
                                        <p:attrNameLst>
                                          <p:attrName>ppt_w</p:attrName>
                                        </p:attrNameLst>
                                      </p:cBhvr>
                                      <p:tavLst>
                                        <p:tav tm="0">
                                          <p:val>
                                            <p:fltVal val="0"/>
                                          </p:val>
                                        </p:tav>
                                        <p:tav tm="100000">
                                          <p:val>
                                            <p:strVal val="#ppt_w"/>
                                          </p:val>
                                        </p:tav>
                                      </p:tavLst>
                                    </p:anim>
                                    <p:anim calcmode="lin" valueType="num">
                                      <p:cBhvr>
                                        <p:cTn id="10" dur="300" fill="hold"/>
                                        <p:tgtEl>
                                          <p:spTgt spid="19971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99684"/>
                                        </p:tgtEl>
                                        <p:attrNameLst>
                                          <p:attrName>style.visibility</p:attrName>
                                        </p:attrNameLst>
                                      </p:cBhvr>
                                      <p:to>
                                        <p:strVal val="visible"/>
                                      </p:to>
                                    </p:set>
                                    <p:anim calcmode="lin" valueType="num">
                                      <p:cBhvr additive="base">
                                        <p:cTn id="15" dur="500" fill="hold"/>
                                        <p:tgtEl>
                                          <p:spTgt spid="199684"/>
                                        </p:tgtEl>
                                        <p:attrNameLst>
                                          <p:attrName>ppt_x</p:attrName>
                                        </p:attrNameLst>
                                      </p:cBhvr>
                                      <p:tavLst>
                                        <p:tav tm="0">
                                          <p:val>
                                            <p:strVal val="0-#ppt_w/2"/>
                                          </p:val>
                                        </p:tav>
                                        <p:tav tm="100000">
                                          <p:val>
                                            <p:strVal val="#ppt_x"/>
                                          </p:val>
                                        </p:tav>
                                      </p:tavLst>
                                    </p:anim>
                                    <p:anim calcmode="lin" valueType="num">
                                      <p:cBhvr additive="base">
                                        <p:cTn id="16" dur="500" fill="hold"/>
                                        <p:tgtEl>
                                          <p:spTgt spid="199684"/>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9682"/>
                                        </p:tgtEl>
                                        <p:attrNameLst>
                                          <p:attrName>style.visibility</p:attrName>
                                        </p:attrNameLst>
                                      </p:cBhvr>
                                      <p:to>
                                        <p:strVal val="visible"/>
                                      </p:to>
                                    </p:set>
                                    <p:anim calcmode="lin" valueType="num">
                                      <p:cBhvr additive="base">
                                        <p:cTn id="21" dur="500" fill="hold"/>
                                        <p:tgtEl>
                                          <p:spTgt spid="199682"/>
                                        </p:tgtEl>
                                        <p:attrNameLst>
                                          <p:attrName>ppt_x</p:attrName>
                                        </p:attrNameLst>
                                      </p:cBhvr>
                                      <p:tavLst>
                                        <p:tav tm="0">
                                          <p:val>
                                            <p:strVal val="0-#ppt_w/2"/>
                                          </p:val>
                                        </p:tav>
                                        <p:tav tm="100000">
                                          <p:val>
                                            <p:strVal val="#ppt_x"/>
                                          </p:val>
                                        </p:tav>
                                      </p:tavLst>
                                    </p:anim>
                                    <p:anim calcmode="lin" valueType="num">
                                      <p:cBhvr additive="base">
                                        <p:cTn id="22" dur="500" fill="hold"/>
                                        <p:tgtEl>
                                          <p:spTgt spid="199682"/>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99685"/>
                                        </p:tgtEl>
                                        <p:attrNameLst>
                                          <p:attrName>style.visibility</p:attrName>
                                        </p:attrNameLst>
                                      </p:cBhvr>
                                      <p:to>
                                        <p:strVal val="visible"/>
                                      </p:to>
                                    </p:set>
                                    <p:anim calcmode="lin" valueType="num">
                                      <p:cBhvr additive="base">
                                        <p:cTn id="27" dur="500" fill="hold"/>
                                        <p:tgtEl>
                                          <p:spTgt spid="199685"/>
                                        </p:tgtEl>
                                        <p:attrNameLst>
                                          <p:attrName>ppt_x</p:attrName>
                                        </p:attrNameLst>
                                      </p:cBhvr>
                                      <p:tavLst>
                                        <p:tav tm="0">
                                          <p:val>
                                            <p:strVal val="1+#ppt_w/2"/>
                                          </p:val>
                                        </p:tav>
                                        <p:tav tm="100000">
                                          <p:val>
                                            <p:strVal val="#ppt_x"/>
                                          </p:val>
                                        </p:tav>
                                      </p:tavLst>
                                    </p:anim>
                                    <p:anim calcmode="lin" valueType="num">
                                      <p:cBhvr additive="base">
                                        <p:cTn id="28" dur="500" fill="hold"/>
                                        <p:tgtEl>
                                          <p:spTgt spid="199685"/>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99683"/>
                                        </p:tgtEl>
                                        <p:attrNameLst>
                                          <p:attrName>style.visibility</p:attrName>
                                        </p:attrNameLst>
                                      </p:cBhvr>
                                      <p:to>
                                        <p:strVal val="visible"/>
                                      </p:to>
                                    </p:set>
                                    <p:anim calcmode="lin" valueType="num">
                                      <p:cBhvr additive="base">
                                        <p:cTn id="33" dur="500" fill="hold"/>
                                        <p:tgtEl>
                                          <p:spTgt spid="199683"/>
                                        </p:tgtEl>
                                        <p:attrNameLst>
                                          <p:attrName>ppt_x</p:attrName>
                                        </p:attrNameLst>
                                      </p:cBhvr>
                                      <p:tavLst>
                                        <p:tav tm="0">
                                          <p:val>
                                            <p:strVal val="#ppt_x"/>
                                          </p:val>
                                        </p:tav>
                                        <p:tav tm="100000">
                                          <p:val>
                                            <p:strVal val="#ppt_x"/>
                                          </p:val>
                                        </p:tav>
                                      </p:tavLst>
                                    </p:anim>
                                    <p:anim calcmode="lin" valueType="num">
                                      <p:cBhvr additive="base">
                                        <p:cTn id="34" dur="500" fill="hold"/>
                                        <p:tgtEl>
                                          <p:spTgt spid="199683"/>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199686"/>
                                        </p:tgtEl>
                                        <p:attrNameLst>
                                          <p:attrName>style.visibility</p:attrName>
                                        </p:attrNameLst>
                                      </p:cBhvr>
                                      <p:to>
                                        <p:strVal val="visible"/>
                                      </p:to>
                                    </p:set>
                                    <p:anim calcmode="lin" valueType="num">
                                      <p:cBhvr additive="base">
                                        <p:cTn id="39" dur="500" fill="hold"/>
                                        <p:tgtEl>
                                          <p:spTgt spid="199686"/>
                                        </p:tgtEl>
                                        <p:attrNameLst>
                                          <p:attrName>ppt_x</p:attrName>
                                        </p:attrNameLst>
                                      </p:cBhvr>
                                      <p:tavLst>
                                        <p:tav tm="0">
                                          <p:val>
                                            <p:strVal val="#ppt_x"/>
                                          </p:val>
                                        </p:tav>
                                        <p:tav tm="100000">
                                          <p:val>
                                            <p:strVal val="#ppt_x"/>
                                          </p:val>
                                        </p:tav>
                                      </p:tavLst>
                                    </p:anim>
                                    <p:anim calcmode="lin" valueType="num">
                                      <p:cBhvr additive="base">
                                        <p:cTn id="40" dur="500" fill="hold"/>
                                        <p:tgtEl>
                                          <p:spTgt spid="199686"/>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199691"/>
                                        </p:tgtEl>
                                        <p:attrNameLst>
                                          <p:attrName>style.visibility</p:attrName>
                                        </p:attrNameLst>
                                      </p:cBhvr>
                                      <p:to>
                                        <p:strVal val="visible"/>
                                      </p:to>
                                    </p:set>
                                    <p:anim calcmode="lin" valueType="num">
                                      <p:cBhvr additive="base">
                                        <p:cTn id="45" dur="500" fill="hold"/>
                                        <p:tgtEl>
                                          <p:spTgt spid="199691"/>
                                        </p:tgtEl>
                                        <p:attrNameLst>
                                          <p:attrName>ppt_x</p:attrName>
                                        </p:attrNameLst>
                                      </p:cBhvr>
                                      <p:tavLst>
                                        <p:tav tm="0">
                                          <p:val>
                                            <p:strVal val="#ppt_x"/>
                                          </p:val>
                                        </p:tav>
                                        <p:tav tm="100000">
                                          <p:val>
                                            <p:strVal val="#ppt_x"/>
                                          </p:val>
                                        </p:tav>
                                      </p:tavLst>
                                    </p:anim>
                                    <p:anim calcmode="lin" valueType="num">
                                      <p:cBhvr additive="base">
                                        <p:cTn id="46" dur="500" fill="hold"/>
                                        <p:tgtEl>
                                          <p:spTgt spid="199691"/>
                                        </p:tgtEl>
                                        <p:attrNameLst>
                                          <p:attrName>ppt_y</p:attrName>
                                        </p:attrNameLst>
                                      </p:cBhvr>
                                      <p:tavLst>
                                        <p:tav tm="0">
                                          <p:val>
                                            <p:strVal val="0-#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9688"/>
                                        </p:tgtEl>
                                        <p:attrNameLst>
                                          <p:attrName>style.visibility</p:attrName>
                                        </p:attrNameLst>
                                      </p:cBhvr>
                                      <p:to>
                                        <p:strVal val="visible"/>
                                      </p:to>
                                    </p:set>
                                    <p:anim calcmode="lin" valueType="num">
                                      <p:cBhvr additive="base">
                                        <p:cTn id="51" dur="500" fill="hold"/>
                                        <p:tgtEl>
                                          <p:spTgt spid="199688"/>
                                        </p:tgtEl>
                                        <p:attrNameLst>
                                          <p:attrName>ppt_x</p:attrName>
                                        </p:attrNameLst>
                                      </p:cBhvr>
                                      <p:tavLst>
                                        <p:tav tm="0">
                                          <p:val>
                                            <p:strVal val="#ppt_x"/>
                                          </p:val>
                                        </p:tav>
                                        <p:tav tm="100000">
                                          <p:val>
                                            <p:strVal val="#ppt_x"/>
                                          </p:val>
                                        </p:tav>
                                      </p:tavLst>
                                    </p:anim>
                                    <p:anim calcmode="lin" valueType="num">
                                      <p:cBhvr additive="base">
                                        <p:cTn id="52" dur="500" fill="hold"/>
                                        <p:tgtEl>
                                          <p:spTgt spid="199688"/>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99689"/>
                                        </p:tgtEl>
                                        <p:attrNameLst>
                                          <p:attrName>style.visibility</p:attrName>
                                        </p:attrNameLst>
                                      </p:cBhvr>
                                      <p:to>
                                        <p:strVal val="visible"/>
                                      </p:to>
                                    </p:set>
                                    <p:anim calcmode="lin" valueType="num">
                                      <p:cBhvr additive="base">
                                        <p:cTn id="57" dur="500" fill="hold"/>
                                        <p:tgtEl>
                                          <p:spTgt spid="199689"/>
                                        </p:tgtEl>
                                        <p:attrNameLst>
                                          <p:attrName>ppt_x</p:attrName>
                                        </p:attrNameLst>
                                      </p:cBhvr>
                                      <p:tavLst>
                                        <p:tav tm="0">
                                          <p:val>
                                            <p:strVal val="#ppt_x"/>
                                          </p:val>
                                        </p:tav>
                                        <p:tav tm="100000">
                                          <p:val>
                                            <p:strVal val="#ppt_x"/>
                                          </p:val>
                                        </p:tav>
                                      </p:tavLst>
                                    </p:anim>
                                    <p:anim calcmode="lin" valueType="num">
                                      <p:cBhvr additive="base">
                                        <p:cTn id="58" dur="500" fill="hold"/>
                                        <p:tgtEl>
                                          <p:spTgt spid="199689"/>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199690"/>
                                        </p:tgtEl>
                                        <p:attrNameLst>
                                          <p:attrName>style.visibility</p:attrName>
                                        </p:attrNameLst>
                                      </p:cBhvr>
                                      <p:to>
                                        <p:strVal val="visible"/>
                                      </p:to>
                                    </p:set>
                                    <p:anim calcmode="lin" valueType="num">
                                      <p:cBhvr>
                                        <p:cTn id="63" dur="500" fill="hold"/>
                                        <p:tgtEl>
                                          <p:spTgt spid="199690"/>
                                        </p:tgtEl>
                                        <p:attrNameLst>
                                          <p:attrName>ppt_x</p:attrName>
                                        </p:attrNameLst>
                                      </p:cBhvr>
                                      <p:tavLst>
                                        <p:tav tm="0">
                                          <p:val>
                                            <p:strVal val="#ppt_x-#ppt_w/2"/>
                                          </p:val>
                                        </p:tav>
                                        <p:tav tm="100000">
                                          <p:val>
                                            <p:strVal val="#ppt_x"/>
                                          </p:val>
                                        </p:tav>
                                      </p:tavLst>
                                    </p:anim>
                                    <p:anim calcmode="lin" valueType="num">
                                      <p:cBhvr>
                                        <p:cTn id="64" dur="500" fill="hold"/>
                                        <p:tgtEl>
                                          <p:spTgt spid="199690"/>
                                        </p:tgtEl>
                                        <p:attrNameLst>
                                          <p:attrName>ppt_y</p:attrName>
                                        </p:attrNameLst>
                                      </p:cBhvr>
                                      <p:tavLst>
                                        <p:tav tm="0">
                                          <p:val>
                                            <p:strVal val="#ppt_y"/>
                                          </p:val>
                                        </p:tav>
                                        <p:tav tm="100000">
                                          <p:val>
                                            <p:strVal val="#ppt_y"/>
                                          </p:val>
                                        </p:tav>
                                      </p:tavLst>
                                    </p:anim>
                                    <p:anim calcmode="lin" valueType="num">
                                      <p:cBhvr>
                                        <p:cTn id="65" dur="500" fill="hold"/>
                                        <p:tgtEl>
                                          <p:spTgt spid="199690"/>
                                        </p:tgtEl>
                                        <p:attrNameLst>
                                          <p:attrName>ppt_w</p:attrName>
                                        </p:attrNameLst>
                                      </p:cBhvr>
                                      <p:tavLst>
                                        <p:tav tm="0">
                                          <p:val>
                                            <p:fltVal val="0"/>
                                          </p:val>
                                        </p:tav>
                                        <p:tav tm="100000">
                                          <p:val>
                                            <p:strVal val="#ppt_w"/>
                                          </p:val>
                                        </p:tav>
                                      </p:tavLst>
                                    </p:anim>
                                    <p:anim calcmode="lin" valueType="num">
                                      <p:cBhvr>
                                        <p:cTn id="66" dur="500" fill="hold"/>
                                        <p:tgtEl>
                                          <p:spTgt spid="199690"/>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199687"/>
                                        </p:tgtEl>
                                        <p:attrNameLst>
                                          <p:attrName>style.visibility</p:attrName>
                                        </p:attrNameLst>
                                      </p:cBhvr>
                                      <p:to>
                                        <p:strVal val="visible"/>
                                      </p:to>
                                    </p:set>
                                    <p:anim calcmode="lin" valueType="num">
                                      <p:cBhvr>
                                        <p:cTn id="71" dur="500" fill="hold"/>
                                        <p:tgtEl>
                                          <p:spTgt spid="199687"/>
                                        </p:tgtEl>
                                        <p:attrNameLst>
                                          <p:attrName>ppt_x</p:attrName>
                                        </p:attrNameLst>
                                      </p:cBhvr>
                                      <p:tavLst>
                                        <p:tav tm="0">
                                          <p:val>
                                            <p:strVal val="#ppt_x-#ppt_w/2"/>
                                          </p:val>
                                        </p:tav>
                                        <p:tav tm="100000">
                                          <p:val>
                                            <p:strVal val="#ppt_x"/>
                                          </p:val>
                                        </p:tav>
                                      </p:tavLst>
                                    </p:anim>
                                    <p:anim calcmode="lin" valueType="num">
                                      <p:cBhvr>
                                        <p:cTn id="72" dur="500" fill="hold"/>
                                        <p:tgtEl>
                                          <p:spTgt spid="199687"/>
                                        </p:tgtEl>
                                        <p:attrNameLst>
                                          <p:attrName>ppt_y</p:attrName>
                                        </p:attrNameLst>
                                      </p:cBhvr>
                                      <p:tavLst>
                                        <p:tav tm="0">
                                          <p:val>
                                            <p:strVal val="#ppt_y"/>
                                          </p:val>
                                        </p:tav>
                                        <p:tav tm="100000">
                                          <p:val>
                                            <p:strVal val="#ppt_y"/>
                                          </p:val>
                                        </p:tav>
                                      </p:tavLst>
                                    </p:anim>
                                    <p:anim calcmode="lin" valueType="num">
                                      <p:cBhvr>
                                        <p:cTn id="73" dur="500" fill="hold"/>
                                        <p:tgtEl>
                                          <p:spTgt spid="199687"/>
                                        </p:tgtEl>
                                        <p:attrNameLst>
                                          <p:attrName>ppt_w</p:attrName>
                                        </p:attrNameLst>
                                      </p:cBhvr>
                                      <p:tavLst>
                                        <p:tav tm="0">
                                          <p:val>
                                            <p:fltVal val="0"/>
                                          </p:val>
                                        </p:tav>
                                        <p:tav tm="100000">
                                          <p:val>
                                            <p:strVal val="#ppt_w"/>
                                          </p:val>
                                        </p:tav>
                                      </p:tavLst>
                                    </p:anim>
                                    <p:anim calcmode="lin" valueType="num">
                                      <p:cBhvr>
                                        <p:cTn id="74" dur="500" fill="hold"/>
                                        <p:tgtEl>
                                          <p:spTgt spid="199687"/>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6" fill="hold" grpId="0" nodeType="clickEffect">
                                  <p:stCondLst>
                                    <p:cond delay="0"/>
                                  </p:stCondLst>
                                  <p:childTnLst>
                                    <p:set>
                                      <p:cBhvr>
                                        <p:cTn id="78" dur="1" fill="hold">
                                          <p:stCondLst>
                                            <p:cond delay="0"/>
                                          </p:stCondLst>
                                        </p:cTn>
                                        <p:tgtEl>
                                          <p:spTgt spid="199696"/>
                                        </p:tgtEl>
                                        <p:attrNameLst>
                                          <p:attrName>style.visibility</p:attrName>
                                        </p:attrNameLst>
                                      </p:cBhvr>
                                      <p:to>
                                        <p:strVal val="visible"/>
                                      </p:to>
                                    </p:set>
                                    <p:animEffect transition="in" filter="strips(downRight)">
                                      <p:cBhvr>
                                        <p:cTn id="79" dur="500"/>
                                        <p:tgtEl>
                                          <p:spTgt spid="19969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199694"/>
                                        </p:tgtEl>
                                        <p:attrNameLst>
                                          <p:attrName>style.visibility</p:attrName>
                                        </p:attrNameLst>
                                      </p:cBhvr>
                                      <p:to>
                                        <p:strVal val="visible"/>
                                      </p:to>
                                    </p:set>
                                    <p:anim calcmode="lin" valueType="num">
                                      <p:cBhvr additive="base">
                                        <p:cTn id="84" dur="500" fill="hold"/>
                                        <p:tgtEl>
                                          <p:spTgt spid="199694"/>
                                        </p:tgtEl>
                                        <p:attrNameLst>
                                          <p:attrName>ppt_x</p:attrName>
                                        </p:attrNameLst>
                                      </p:cBhvr>
                                      <p:tavLst>
                                        <p:tav tm="0">
                                          <p:val>
                                            <p:strVal val="1+#ppt_w/2"/>
                                          </p:val>
                                        </p:tav>
                                        <p:tav tm="100000">
                                          <p:val>
                                            <p:strVal val="#ppt_x"/>
                                          </p:val>
                                        </p:tav>
                                      </p:tavLst>
                                    </p:anim>
                                    <p:anim calcmode="lin" valueType="num">
                                      <p:cBhvr additive="base">
                                        <p:cTn id="85" dur="500" fill="hold"/>
                                        <p:tgtEl>
                                          <p:spTgt spid="199694"/>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18" presetClass="entr" presetSubtype="6" fill="hold" grpId="0" nodeType="clickEffect">
                                  <p:stCondLst>
                                    <p:cond delay="0"/>
                                  </p:stCondLst>
                                  <p:childTnLst>
                                    <p:set>
                                      <p:cBhvr>
                                        <p:cTn id="89" dur="1" fill="hold">
                                          <p:stCondLst>
                                            <p:cond delay="0"/>
                                          </p:stCondLst>
                                        </p:cTn>
                                        <p:tgtEl>
                                          <p:spTgt spid="199693"/>
                                        </p:tgtEl>
                                        <p:attrNameLst>
                                          <p:attrName>style.visibility</p:attrName>
                                        </p:attrNameLst>
                                      </p:cBhvr>
                                      <p:to>
                                        <p:strVal val="visible"/>
                                      </p:to>
                                    </p:set>
                                    <p:animEffect transition="in" filter="strips(downRight)">
                                      <p:cBhvr>
                                        <p:cTn id="90" dur="500"/>
                                        <p:tgtEl>
                                          <p:spTgt spid="19969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99692"/>
                                        </p:tgtEl>
                                        <p:attrNameLst>
                                          <p:attrName>style.visibility</p:attrName>
                                        </p:attrNameLst>
                                      </p:cBhvr>
                                      <p:to>
                                        <p:strVal val="visible"/>
                                      </p:to>
                                    </p:set>
                                    <p:anim calcmode="lin" valueType="num">
                                      <p:cBhvr additive="base">
                                        <p:cTn id="95" dur="500" fill="hold"/>
                                        <p:tgtEl>
                                          <p:spTgt spid="199692"/>
                                        </p:tgtEl>
                                        <p:attrNameLst>
                                          <p:attrName>ppt_x</p:attrName>
                                        </p:attrNameLst>
                                      </p:cBhvr>
                                      <p:tavLst>
                                        <p:tav tm="0">
                                          <p:val>
                                            <p:strVal val="#ppt_x"/>
                                          </p:val>
                                        </p:tav>
                                        <p:tav tm="100000">
                                          <p:val>
                                            <p:strVal val="#ppt_x"/>
                                          </p:val>
                                        </p:tav>
                                      </p:tavLst>
                                    </p:anim>
                                    <p:anim calcmode="lin" valueType="num">
                                      <p:cBhvr additive="base">
                                        <p:cTn id="96" dur="500" fill="hold"/>
                                        <p:tgtEl>
                                          <p:spTgt spid="199692"/>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8" presetClass="entr" presetSubtype="6" fill="hold" grpId="0" nodeType="clickEffect">
                                  <p:stCondLst>
                                    <p:cond delay="0"/>
                                  </p:stCondLst>
                                  <p:childTnLst>
                                    <p:set>
                                      <p:cBhvr>
                                        <p:cTn id="100" dur="1" fill="hold">
                                          <p:stCondLst>
                                            <p:cond delay="0"/>
                                          </p:stCondLst>
                                        </p:cTn>
                                        <p:tgtEl>
                                          <p:spTgt spid="199695"/>
                                        </p:tgtEl>
                                        <p:attrNameLst>
                                          <p:attrName>style.visibility</p:attrName>
                                        </p:attrNameLst>
                                      </p:cBhvr>
                                      <p:to>
                                        <p:strVal val="visible"/>
                                      </p:to>
                                    </p:set>
                                    <p:animEffect transition="in" filter="strips(downRight)">
                                      <p:cBhvr>
                                        <p:cTn id="101" dur="500"/>
                                        <p:tgtEl>
                                          <p:spTgt spid="19969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8" presetClass="entr" presetSubtype="9" fill="hold" grpId="0" nodeType="clickEffect">
                                  <p:stCondLst>
                                    <p:cond delay="0"/>
                                  </p:stCondLst>
                                  <p:childTnLst>
                                    <p:set>
                                      <p:cBhvr>
                                        <p:cTn id="105" dur="1" fill="hold">
                                          <p:stCondLst>
                                            <p:cond delay="0"/>
                                          </p:stCondLst>
                                        </p:cTn>
                                        <p:tgtEl>
                                          <p:spTgt spid="199711"/>
                                        </p:tgtEl>
                                        <p:attrNameLst>
                                          <p:attrName>style.visibility</p:attrName>
                                        </p:attrNameLst>
                                      </p:cBhvr>
                                      <p:to>
                                        <p:strVal val="visible"/>
                                      </p:to>
                                    </p:set>
                                    <p:animEffect transition="in" filter="strips(upLeft)">
                                      <p:cBhvr>
                                        <p:cTn id="106" dur="500"/>
                                        <p:tgtEl>
                                          <p:spTgt spid="19971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99710"/>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8" presetClass="entr" presetSubtype="3" fill="hold" grpId="0" nodeType="clickEffect">
                                  <p:stCondLst>
                                    <p:cond delay="0"/>
                                  </p:stCondLst>
                                  <p:childTnLst>
                                    <p:set>
                                      <p:cBhvr>
                                        <p:cTn id="114" dur="1" fill="hold">
                                          <p:stCondLst>
                                            <p:cond delay="0"/>
                                          </p:stCondLst>
                                        </p:cTn>
                                        <p:tgtEl>
                                          <p:spTgt spid="199705"/>
                                        </p:tgtEl>
                                        <p:attrNameLst>
                                          <p:attrName>style.visibility</p:attrName>
                                        </p:attrNameLst>
                                      </p:cBhvr>
                                      <p:to>
                                        <p:strVal val="visible"/>
                                      </p:to>
                                    </p:set>
                                    <p:animEffect transition="in" filter="strips(upRight)">
                                      <p:cBhvr>
                                        <p:cTn id="115" dur="500"/>
                                        <p:tgtEl>
                                          <p:spTgt spid="19970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7" presetClass="entr" presetSubtype="8" fill="hold" grpId="0" nodeType="clickEffect">
                                  <p:stCondLst>
                                    <p:cond delay="0"/>
                                  </p:stCondLst>
                                  <p:childTnLst>
                                    <p:set>
                                      <p:cBhvr>
                                        <p:cTn id="119" dur="1" fill="hold">
                                          <p:stCondLst>
                                            <p:cond delay="0"/>
                                          </p:stCondLst>
                                        </p:cTn>
                                        <p:tgtEl>
                                          <p:spTgt spid="199702"/>
                                        </p:tgtEl>
                                        <p:attrNameLst>
                                          <p:attrName>style.visibility</p:attrName>
                                        </p:attrNameLst>
                                      </p:cBhvr>
                                      <p:to>
                                        <p:strVal val="visible"/>
                                      </p:to>
                                    </p:set>
                                    <p:anim calcmode="lin" valueType="num">
                                      <p:cBhvr>
                                        <p:cTn id="120" dur="500" fill="hold"/>
                                        <p:tgtEl>
                                          <p:spTgt spid="199702"/>
                                        </p:tgtEl>
                                        <p:attrNameLst>
                                          <p:attrName>ppt_x</p:attrName>
                                        </p:attrNameLst>
                                      </p:cBhvr>
                                      <p:tavLst>
                                        <p:tav tm="0">
                                          <p:val>
                                            <p:strVal val="#ppt_x-#ppt_w/2"/>
                                          </p:val>
                                        </p:tav>
                                        <p:tav tm="100000">
                                          <p:val>
                                            <p:strVal val="#ppt_x"/>
                                          </p:val>
                                        </p:tav>
                                      </p:tavLst>
                                    </p:anim>
                                    <p:anim calcmode="lin" valueType="num">
                                      <p:cBhvr>
                                        <p:cTn id="121" dur="500" fill="hold"/>
                                        <p:tgtEl>
                                          <p:spTgt spid="199702"/>
                                        </p:tgtEl>
                                        <p:attrNameLst>
                                          <p:attrName>ppt_y</p:attrName>
                                        </p:attrNameLst>
                                      </p:cBhvr>
                                      <p:tavLst>
                                        <p:tav tm="0">
                                          <p:val>
                                            <p:strVal val="#ppt_y"/>
                                          </p:val>
                                        </p:tav>
                                        <p:tav tm="100000">
                                          <p:val>
                                            <p:strVal val="#ppt_y"/>
                                          </p:val>
                                        </p:tav>
                                      </p:tavLst>
                                    </p:anim>
                                    <p:anim calcmode="lin" valueType="num">
                                      <p:cBhvr>
                                        <p:cTn id="122" dur="500" fill="hold"/>
                                        <p:tgtEl>
                                          <p:spTgt spid="199702"/>
                                        </p:tgtEl>
                                        <p:attrNameLst>
                                          <p:attrName>ppt_w</p:attrName>
                                        </p:attrNameLst>
                                      </p:cBhvr>
                                      <p:tavLst>
                                        <p:tav tm="0">
                                          <p:val>
                                            <p:fltVal val="0"/>
                                          </p:val>
                                        </p:tav>
                                        <p:tav tm="100000">
                                          <p:val>
                                            <p:strVal val="#ppt_w"/>
                                          </p:val>
                                        </p:tav>
                                      </p:tavLst>
                                    </p:anim>
                                    <p:anim calcmode="lin" valueType="num">
                                      <p:cBhvr>
                                        <p:cTn id="123" dur="500" fill="hold"/>
                                        <p:tgtEl>
                                          <p:spTgt spid="199702"/>
                                        </p:tgtEl>
                                        <p:attrNameLst>
                                          <p:attrName>ppt_h</p:attrName>
                                        </p:attrNameLst>
                                      </p:cBhvr>
                                      <p:tavLst>
                                        <p:tav tm="0">
                                          <p:val>
                                            <p:strVal val="#ppt_h"/>
                                          </p:val>
                                        </p:tav>
                                        <p:tav tm="100000">
                                          <p:val>
                                            <p:strVal val="#ppt_h"/>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grpId="0" nodeType="clickEffect">
                                  <p:stCondLst>
                                    <p:cond delay="0"/>
                                  </p:stCondLst>
                                  <p:iterate type="wd">
                                    <p:tmPct val="100000"/>
                                  </p:iterate>
                                  <p:childTnLst>
                                    <p:set>
                                      <p:cBhvr>
                                        <p:cTn id="127" dur="1" fill="hold">
                                          <p:stCondLst>
                                            <p:cond delay="0"/>
                                          </p:stCondLst>
                                        </p:cTn>
                                        <p:tgtEl>
                                          <p:spTgt spid="199717"/>
                                        </p:tgtEl>
                                        <p:attrNameLst>
                                          <p:attrName>style.visibility</p:attrName>
                                        </p:attrNameLst>
                                      </p:cBhvr>
                                      <p:to>
                                        <p:strVal val="visible"/>
                                      </p:to>
                                    </p:set>
                                    <p:anim calcmode="lin" valueType="num">
                                      <p:cBhvr>
                                        <p:cTn id="128" dur="300" fill="hold"/>
                                        <p:tgtEl>
                                          <p:spTgt spid="199717"/>
                                        </p:tgtEl>
                                        <p:attrNameLst>
                                          <p:attrName>ppt_x</p:attrName>
                                        </p:attrNameLst>
                                      </p:cBhvr>
                                      <p:tavLst>
                                        <p:tav tm="0">
                                          <p:val>
                                            <p:strVal val="#ppt_x-#ppt_w/2"/>
                                          </p:val>
                                        </p:tav>
                                        <p:tav tm="100000">
                                          <p:val>
                                            <p:strVal val="#ppt_x"/>
                                          </p:val>
                                        </p:tav>
                                      </p:tavLst>
                                    </p:anim>
                                    <p:anim calcmode="lin" valueType="num">
                                      <p:cBhvr>
                                        <p:cTn id="129" dur="300" fill="hold"/>
                                        <p:tgtEl>
                                          <p:spTgt spid="199717"/>
                                        </p:tgtEl>
                                        <p:attrNameLst>
                                          <p:attrName>ppt_y</p:attrName>
                                        </p:attrNameLst>
                                      </p:cBhvr>
                                      <p:tavLst>
                                        <p:tav tm="0">
                                          <p:val>
                                            <p:strVal val="#ppt_y"/>
                                          </p:val>
                                        </p:tav>
                                        <p:tav tm="100000">
                                          <p:val>
                                            <p:strVal val="#ppt_y"/>
                                          </p:val>
                                        </p:tav>
                                      </p:tavLst>
                                    </p:anim>
                                    <p:anim calcmode="lin" valueType="num">
                                      <p:cBhvr>
                                        <p:cTn id="130" dur="300" fill="hold"/>
                                        <p:tgtEl>
                                          <p:spTgt spid="199717"/>
                                        </p:tgtEl>
                                        <p:attrNameLst>
                                          <p:attrName>ppt_w</p:attrName>
                                        </p:attrNameLst>
                                      </p:cBhvr>
                                      <p:tavLst>
                                        <p:tav tm="0">
                                          <p:val>
                                            <p:fltVal val="0"/>
                                          </p:val>
                                        </p:tav>
                                        <p:tav tm="100000">
                                          <p:val>
                                            <p:strVal val="#ppt_w"/>
                                          </p:val>
                                        </p:tav>
                                      </p:tavLst>
                                    </p:anim>
                                    <p:anim calcmode="lin" valueType="num">
                                      <p:cBhvr>
                                        <p:cTn id="131" dur="300" fill="hold"/>
                                        <p:tgtEl>
                                          <p:spTgt spid="199717"/>
                                        </p:tgtEl>
                                        <p:attrNameLst>
                                          <p:attrName>ppt_h</p:attrName>
                                        </p:attrNameLst>
                                      </p:cBhvr>
                                      <p:tavLst>
                                        <p:tav tm="0">
                                          <p:val>
                                            <p:strVal val="#ppt_h"/>
                                          </p:val>
                                        </p:tav>
                                        <p:tav tm="100000">
                                          <p:val>
                                            <p:strVal val="#ppt_h"/>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7" presetClass="entr" presetSubtype="4" fill="hold" grpId="0" nodeType="clickEffect">
                                  <p:stCondLst>
                                    <p:cond delay="0"/>
                                  </p:stCondLst>
                                  <p:childTnLst>
                                    <p:set>
                                      <p:cBhvr>
                                        <p:cTn id="135" dur="1" fill="hold">
                                          <p:stCondLst>
                                            <p:cond delay="0"/>
                                          </p:stCondLst>
                                        </p:cTn>
                                        <p:tgtEl>
                                          <p:spTgt spid="199700"/>
                                        </p:tgtEl>
                                        <p:attrNameLst>
                                          <p:attrName>style.visibility</p:attrName>
                                        </p:attrNameLst>
                                      </p:cBhvr>
                                      <p:to>
                                        <p:strVal val="visible"/>
                                      </p:to>
                                    </p:set>
                                    <p:anim calcmode="lin" valueType="num">
                                      <p:cBhvr>
                                        <p:cTn id="136" dur="500" fill="hold"/>
                                        <p:tgtEl>
                                          <p:spTgt spid="199700"/>
                                        </p:tgtEl>
                                        <p:attrNameLst>
                                          <p:attrName>ppt_x</p:attrName>
                                        </p:attrNameLst>
                                      </p:cBhvr>
                                      <p:tavLst>
                                        <p:tav tm="0">
                                          <p:val>
                                            <p:strVal val="#ppt_x"/>
                                          </p:val>
                                        </p:tav>
                                        <p:tav tm="100000">
                                          <p:val>
                                            <p:strVal val="#ppt_x"/>
                                          </p:val>
                                        </p:tav>
                                      </p:tavLst>
                                    </p:anim>
                                    <p:anim calcmode="lin" valueType="num">
                                      <p:cBhvr>
                                        <p:cTn id="137" dur="500" fill="hold"/>
                                        <p:tgtEl>
                                          <p:spTgt spid="199700"/>
                                        </p:tgtEl>
                                        <p:attrNameLst>
                                          <p:attrName>ppt_y</p:attrName>
                                        </p:attrNameLst>
                                      </p:cBhvr>
                                      <p:tavLst>
                                        <p:tav tm="0">
                                          <p:val>
                                            <p:strVal val="#ppt_y+#ppt_h/2"/>
                                          </p:val>
                                        </p:tav>
                                        <p:tav tm="100000">
                                          <p:val>
                                            <p:strVal val="#ppt_y"/>
                                          </p:val>
                                        </p:tav>
                                      </p:tavLst>
                                    </p:anim>
                                    <p:anim calcmode="lin" valueType="num">
                                      <p:cBhvr>
                                        <p:cTn id="138" dur="500" fill="hold"/>
                                        <p:tgtEl>
                                          <p:spTgt spid="199700"/>
                                        </p:tgtEl>
                                        <p:attrNameLst>
                                          <p:attrName>ppt_w</p:attrName>
                                        </p:attrNameLst>
                                      </p:cBhvr>
                                      <p:tavLst>
                                        <p:tav tm="0">
                                          <p:val>
                                            <p:strVal val="#ppt_w"/>
                                          </p:val>
                                        </p:tav>
                                        <p:tav tm="100000">
                                          <p:val>
                                            <p:strVal val="#ppt_w"/>
                                          </p:val>
                                        </p:tav>
                                      </p:tavLst>
                                    </p:anim>
                                    <p:anim calcmode="lin" valueType="num">
                                      <p:cBhvr>
                                        <p:cTn id="139" dur="500" fill="hold"/>
                                        <p:tgtEl>
                                          <p:spTgt spid="199700"/>
                                        </p:tgtEl>
                                        <p:attrNameLst>
                                          <p:attrName>ppt_h</p:attrName>
                                        </p:attrNameLst>
                                      </p:cBhvr>
                                      <p:tavLst>
                                        <p:tav tm="0">
                                          <p:val>
                                            <p:fltVal val="0"/>
                                          </p:val>
                                        </p:tav>
                                        <p:tav tm="100000">
                                          <p:val>
                                            <p:strVal val="#ppt_h"/>
                                          </p:val>
                                        </p:tav>
                                      </p:tavLst>
                                    </p:anim>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 presetClass="entr" presetSubtype="8" fill="hold" grpId="0" nodeType="clickEffect">
                                  <p:stCondLst>
                                    <p:cond delay="0"/>
                                  </p:stCondLst>
                                  <p:childTnLst>
                                    <p:set>
                                      <p:cBhvr>
                                        <p:cTn id="143" dur="1" fill="hold">
                                          <p:stCondLst>
                                            <p:cond delay="0"/>
                                          </p:stCondLst>
                                        </p:cTn>
                                        <p:tgtEl>
                                          <p:spTgt spid="199697"/>
                                        </p:tgtEl>
                                        <p:attrNameLst>
                                          <p:attrName>style.visibility</p:attrName>
                                        </p:attrNameLst>
                                      </p:cBhvr>
                                      <p:to>
                                        <p:strVal val="visible"/>
                                      </p:to>
                                    </p:set>
                                    <p:anim calcmode="lin" valueType="num">
                                      <p:cBhvr additive="base">
                                        <p:cTn id="144" dur="500" fill="hold"/>
                                        <p:tgtEl>
                                          <p:spTgt spid="199697"/>
                                        </p:tgtEl>
                                        <p:attrNameLst>
                                          <p:attrName>ppt_x</p:attrName>
                                        </p:attrNameLst>
                                      </p:cBhvr>
                                      <p:tavLst>
                                        <p:tav tm="0">
                                          <p:val>
                                            <p:strVal val="0-#ppt_w/2"/>
                                          </p:val>
                                        </p:tav>
                                        <p:tav tm="100000">
                                          <p:val>
                                            <p:strVal val="#ppt_x"/>
                                          </p:val>
                                        </p:tav>
                                      </p:tavLst>
                                    </p:anim>
                                    <p:anim calcmode="lin" valueType="num">
                                      <p:cBhvr additive="base">
                                        <p:cTn id="145" dur="500" fill="hold"/>
                                        <p:tgtEl>
                                          <p:spTgt spid="199697"/>
                                        </p:tgtEl>
                                        <p:attrNameLst>
                                          <p:attrName>ppt_y</p:attrName>
                                        </p:attrNameLst>
                                      </p:cBhvr>
                                      <p:tavLst>
                                        <p:tav tm="0">
                                          <p:val>
                                            <p:strVal val="#ppt_y"/>
                                          </p:val>
                                        </p:tav>
                                        <p:tav tm="100000">
                                          <p:val>
                                            <p:strVal val="#ppt_y"/>
                                          </p:val>
                                        </p:tav>
                                      </p:tavLst>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 presetClass="entr" presetSubtype="8" fill="hold" grpId="0" nodeType="clickEffect">
                                  <p:stCondLst>
                                    <p:cond delay="0"/>
                                  </p:stCondLst>
                                  <p:childTnLst>
                                    <p:set>
                                      <p:cBhvr>
                                        <p:cTn id="149" dur="1" fill="hold">
                                          <p:stCondLst>
                                            <p:cond delay="0"/>
                                          </p:stCondLst>
                                        </p:cTn>
                                        <p:tgtEl>
                                          <p:spTgt spid="199707"/>
                                        </p:tgtEl>
                                        <p:attrNameLst>
                                          <p:attrName>style.visibility</p:attrName>
                                        </p:attrNameLst>
                                      </p:cBhvr>
                                      <p:to>
                                        <p:strVal val="visible"/>
                                      </p:to>
                                    </p:set>
                                    <p:anim calcmode="lin" valueType="num">
                                      <p:cBhvr additive="base">
                                        <p:cTn id="150" dur="500" fill="hold"/>
                                        <p:tgtEl>
                                          <p:spTgt spid="199707"/>
                                        </p:tgtEl>
                                        <p:attrNameLst>
                                          <p:attrName>ppt_x</p:attrName>
                                        </p:attrNameLst>
                                      </p:cBhvr>
                                      <p:tavLst>
                                        <p:tav tm="0">
                                          <p:val>
                                            <p:strVal val="0-#ppt_w/2"/>
                                          </p:val>
                                        </p:tav>
                                        <p:tav tm="100000">
                                          <p:val>
                                            <p:strVal val="#ppt_x"/>
                                          </p:val>
                                        </p:tav>
                                      </p:tavLst>
                                    </p:anim>
                                    <p:anim calcmode="lin" valueType="num">
                                      <p:cBhvr additive="base">
                                        <p:cTn id="151" dur="500" fill="hold"/>
                                        <p:tgtEl>
                                          <p:spTgt spid="199707"/>
                                        </p:tgtEl>
                                        <p:attrNameLst>
                                          <p:attrName>ppt_y</p:attrName>
                                        </p:attrNameLst>
                                      </p:cBhvr>
                                      <p:tavLst>
                                        <p:tav tm="0">
                                          <p:val>
                                            <p:strVal val="#ppt_y"/>
                                          </p:val>
                                        </p:tav>
                                        <p:tav tm="100000">
                                          <p:val>
                                            <p:strVal val="#ppt_y"/>
                                          </p:val>
                                        </p:tav>
                                      </p:tavLst>
                                    </p:anim>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7" presetClass="entr" presetSubtype="4" fill="hold" grpId="0" nodeType="clickEffect">
                                  <p:stCondLst>
                                    <p:cond delay="0"/>
                                  </p:stCondLst>
                                  <p:childTnLst>
                                    <p:set>
                                      <p:cBhvr>
                                        <p:cTn id="155" dur="1" fill="hold">
                                          <p:stCondLst>
                                            <p:cond delay="0"/>
                                          </p:stCondLst>
                                        </p:cTn>
                                        <p:tgtEl>
                                          <p:spTgt spid="199703"/>
                                        </p:tgtEl>
                                        <p:attrNameLst>
                                          <p:attrName>style.visibility</p:attrName>
                                        </p:attrNameLst>
                                      </p:cBhvr>
                                      <p:to>
                                        <p:strVal val="visible"/>
                                      </p:to>
                                    </p:set>
                                    <p:anim calcmode="lin" valueType="num">
                                      <p:cBhvr>
                                        <p:cTn id="156" dur="500" fill="hold"/>
                                        <p:tgtEl>
                                          <p:spTgt spid="199703"/>
                                        </p:tgtEl>
                                        <p:attrNameLst>
                                          <p:attrName>ppt_x</p:attrName>
                                        </p:attrNameLst>
                                      </p:cBhvr>
                                      <p:tavLst>
                                        <p:tav tm="0">
                                          <p:val>
                                            <p:strVal val="#ppt_x"/>
                                          </p:val>
                                        </p:tav>
                                        <p:tav tm="100000">
                                          <p:val>
                                            <p:strVal val="#ppt_x"/>
                                          </p:val>
                                        </p:tav>
                                      </p:tavLst>
                                    </p:anim>
                                    <p:anim calcmode="lin" valueType="num">
                                      <p:cBhvr>
                                        <p:cTn id="157" dur="500" fill="hold"/>
                                        <p:tgtEl>
                                          <p:spTgt spid="199703"/>
                                        </p:tgtEl>
                                        <p:attrNameLst>
                                          <p:attrName>ppt_y</p:attrName>
                                        </p:attrNameLst>
                                      </p:cBhvr>
                                      <p:tavLst>
                                        <p:tav tm="0">
                                          <p:val>
                                            <p:strVal val="#ppt_y+#ppt_h/2"/>
                                          </p:val>
                                        </p:tav>
                                        <p:tav tm="100000">
                                          <p:val>
                                            <p:strVal val="#ppt_y"/>
                                          </p:val>
                                        </p:tav>
                                      </p:tavLst>
                                    </p:anim>
                                    <p:anim calcmode="lin" valueType="num">
                                      <p:cBhvr>
                                        <p:cTn id="158" dur="500" fill="hold"/>
                                        <p:tgtEl>
                                          <p:spTgt spid="199703"/>
                                        </p:tgtEl>
                                        <p:attrNameLst>
                                          <p:attrName>ppt_w</p:attrName>
                                        </p:attrNameLst>
                                      </p:cBhvr>
                                      <p:tavLst>
                                        <p:tav tm="0">
                                          <p:val>
                                            <p:strVal val="#ppt_w"/>
                                          </p:val>
                                        </p:tav>
                                        <p:tav tm="100000">
                                          <p:val>
                                            <p:strVal val="#ppt_w"/>
                                          </p:val>
                                        </p:tav>
                                      </p:tavLst>
                                    </p:anim>
                                    <p:anim calcmode="lin" valueType="num">
                                      <p:cBhvr>
                                        <p:cTn id="159" dur="500" fill="hold"/>
                                        <p:tgtEl>
                                          <p:spTgt spid="199703"/>
                                        </p:tgtEl>
                                        <p:attrNameLst>
                                          <p:attrName>ppt_h</p:attrName>
                                        </p:attrNameLst>
                                      </p:cBhvr>
                                      <p:tavLst>
                                        <p:tav tm="0">
                                          <p:val>
                                            <p:fltVal val="0"/>
                                          </p:val>
                                        </p:tav>
                                        <p:tav tm="100000">
                                          <p:val>
                                            <p:strVal val="#ppt_h"/>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8" presetClass="entr" presetSubtype="9" fill="hold" grpId="0" nodeType="clickEffect">
                                  <p:stCondLst>
                                    <p:cond delay="0"/>
                                  </p:stCondLst>
                                  <p:childTnLst>
                                    <p:set>
                                      <p:cBhvr>
                                        <p:cTn id="163" dur="1" fill="hold">
                                          <p:stCondLst>
                                            <p:cond delay="0"/>
                                          </p:stCondLst>
                                        </p:cTn>
                                        <p:tgtEl>
                                          <p:spTgt spid="199704"/>
                                        </p:tgtEl>
                                        <p:attrNameLst>
                                          <p:attrName>style.visibility</p:attrName>
                                        </p:attrNameLst>
                                      </p:cBhvr>
                                      <p:to>
                                        <p:strVal val="visible"/>
                                      </p:to>
                                    </p:set>
                                    <p:animEffect transition="in" filter="strips(upLeft)">
                                      <p:cBhvr>
                                        <p:cTn id="164" dur="500"/>
                                        <p:tgtEl>
                                          <p:spTgt spid="199704"/>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 presetClass="entr" presetSubtype="0" fill="hold" grpId="0" nodeType="clickEffect">
                                  <p:stCondLst>
                                    <p:cond delay="0"/>
                                  </p:stCondLst>
                                  <p:childTnLst>
                                    <p:set>
                                      <p:cBhvr>
                                        <p:cTn id="168" dur="1" fill="hold">
                                          <p:stCondLst>
                                            <p:cond delay="499"/>
                                          </p:stCondLst>
                                        </p:cTn>
                                        <p:tgtEl>
                                          <p:spTgt spid="199706"/>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 presetClass="entr" presetSubtype="0" fill="hold" grpId="0" nodeType="clickEffect">
                                  <p:stCondLst>
                                    <p:cond delay="0"/>
                                  </p:stCondLst>
                                  <p:childTnLst>
                                    <p:set>
                                      <p:cBhvr>
                                        <p:cTn id="172" dur="1" fill="hold">
                                          <p:stCondLst>
                                            <p:cond delay="499"/>
                                          </p:stCondLst>
                                        </p:cTn>
                                        <p:tgtEl>
                                          <p:spTgt spid="199708"/>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7" presetClass="entr" presetSubtype="8" fill="hold" grpId="0" nodeType="clickEffect">
                                  <p:stCondLst>
                                    <p:cond delay="0"/>
                                  </p:stCondLst>
                                  <p:childTnLst>
                                    <p:set>
                                      <p:cBhvr>
                                        <p:cTn id="176" dur="1" fill="hold">
                                          <p:stCondLst>
                                            <p:cond delay="0"/>
                                          </p:stCondLst>
                                        </p:cTn>
                                        <p:tgtEl>
                                          <p:spTgt spid="199701"/>
                                        </p:tgtEl>
                                        <p:attrNameLst>
                                          <p:attrName>style.visibility</p:attrName>
                                        </p:attrNameLst>
                                      </p:cBhvr>
                                      <p:to>
                                        <p:strVal val="visible"/>
                                      </p:to>
                                    </p:set>
                                    <p:anim calcmode="lin" valueType="num">
                                      <p:cBhvr>
                                        <p:cTn id="177" dur="500" fill="hold"/>
                                        <p:tgtEl>
                                          <p:spTgt spid="199701"/>
                                        </p:tgtEl>
                                        <p:attrNameLst>
                                          <p:attrName>ppt_x</p:attrName>
                                        </p:attrNameLst>
                                      </p:cBhvr>
                                      <p:tavLst>
                                        <p:tav tm="0">
                                          <p:val>
                                            <p:strVal val="#ppt_x-#ppt_w/2"/>
                                          </p:val>
                                        </p:tav>
                                        <p:tav tm="100000">
                                          <p:val>
                                            <p:strVal val="#ppt_x"/>
                                          </p:val>
                                        </p:tav>
                                      </p:tavLst>
                                    </p:anim>
                                    <p:anim calcmode="lin" valueType="num">
                                      <p:cBhvr>
                                        <p:cTn id="178" dur="500" fill="hold"/>
                                        <p:tgtEl>
                                          <p:spTgt spid="199701"/>
                                        </p:tgtEl>
                                        <p:attrNameLst>
                                          <p:attrName>ppt_y</p:attrName>
                                        </p:attrNameLst>
                                      </p:cBhvr>
                                      <p:tavLst>
                                        <p:tav tm="0">
                                          <p:val>
                                            <p:strVal val="#ppt_y"/>
                                          </p:val>
                                        </p:tav>
                                        <p:tav tm="100000">
                                          <p:val>
                                            <p:strVal val="#ppt_y"/>
                                          </p:val>
                                        </p:tav>
                                      </p:tavLst>
                                    </p:anim>
                                    <p:anim calcmode="lin" valueType="num">
                                      <p:cBhvr>
                                        <p:cTn id="179" dur="500" fill="hold"/>
                                        <p:tgtEl>
                                          <p:spTgt spid="199701"/>
                                        </p:tgtEl>
                                        <p:attrNameLst>
                                          <p:attrName>ppt_w</p:attrName>
                                        </p:attrNameLst>
                                      </p:cBhvr>
                                      <p:tavLst>
                                        <p:tav tm="0">
                                          <p:val>
                                            <p:fltVal val="0"/>
                                          </p:val>
                                        </p:tav>
                                        <p:tav tm="100000">
                                          <p:val>
                                            <p:strVal val="#ppt_w"/>
                                          </p:val>
                                        </p:tav>
                                      </p:tavLst>
                                    </p:anim>
                                    <p:anim calcmode="lin" valueType="num">
                                      <p:cBhvr>
                                        <p:cTn id="180" dur="500" fill="hold"/>
                                        <p:tgtEl>
                                          <p:spTgt spid="199701"/>
                                        </p:tgtEl>
                                        <p:attrNameLst>
                                          <p:attrName>ppt_h</p:attrName>
                                        </p:attrNameLst>
                                      </p:cBhvr>
                                      <p:tavLst>
                                        <p:tav tm="0">
                                          <p:val>
                                            <p:strVal val="#ppt_h"/>
                                          </p:val>
                                        </p:tav>
                                        <p:tav tm="100000">
                                          <p:val>
                                            <p:strVal val="#ppt_h"/>
                                          </p:val>
                                        </p:tav>
                                      </p:tavLst>
                                    </p:anim>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7" presetClass="entr" presetSubtype="1" fill="hold" grpId="0" nodeType="clickEffect">
                                  <p:stCondLst>
                                    <p:cond delay="0"/>
                                  </p:stCondLst>
                                  <p:childTnLst>
                                    <p:set>
                                      <p:cBhvr>
                                        <p:cTn id="184" dur="1" fill="hold">
                                          <p:stCondLst>
                                            <p:cond delay="0"/>
                                          </p:stCondLst>
                                        </p:cTn>
                                        <p:tgtEl>
                                          <p:spTgt spid="199712"/>
                                        </p:tgtEl>
                                        <p:attrNameLst>
                                          <p:attrName>style.visibility</p:attrName>
                                        </p:attrNameLst>
                                      </p:cBhvr>
                                      <p:to>
                                        <p:strVal val="visible"/>
                                      </p:to>
                                    </p:set>
                                    <p:anim calcmode="lin" valueType="num">
                                      <p:cBhvr>
                                        <p:cTn id="185" dur="500" fill="hold"/>
                                        <p:tgtEl>
                                          <p:spTgt spid="199712"/>
                                        </p:tgtEl>
                                        <p:attrNameLst>
                                          <p:attrName>ppt_x</p:attrName>
                                        </p:attrNameLst>
                                      </p:cBhvr>
                                      <p:tavLst>
                                        <p:tav tm="0">
                                          <p:val>
                                            <p:strVal val="#ppt_x"/>
                                          </p:val>
                                        </p:tav>
                                        <p:tav tm="100000">
                                          <p:val>
                                            <p:strVal val="#ppt_x"/>
                                          </p:val>
                                        </p:tav>
                                      </p:tavLst>
                                    </p:anim>
                                    <p:anim calcmode="lin" valueType="num">
                                      <p:cBhvr>
                                        <p:cTn id="186" dur="500" fill="hold"/>
                                        <p:tgtEl>
                                          <p:spTgt spid="199712"/>
                                        </p:tgtEl>
                                        <p:attrNameLst>
                                          <p:attrName>ppt_y</p:attrName>
                                        </p:attrNameLst>
                                      </p:cBhvr>
                                      <p:tavLst>
                                        <p:tav tm="0">
                                          <p:val>
                                            <p:strVal val="#ppt_y-#ppt_h/2"/>
                                          </p:val>
                                        </p:tav>
                                        <p:tav tm="100000">
                                          <p:val>
                                            <p:strVal val="#ppt_y"/>
                                          </p:val>
                                        </p:tav>
                                      </p:tavLst>
                                    </p:anim>
                                    <p:anim calcmode="lin" valueType="num">
                                      <p:cBhvr>
                                        <p:cTn id="187" dur="500" fill="hold"/>
                                        <p:tgtEl>
                                          <p:spTgt spid="199712"/>
                                        </p:tgtEl>
                                        <p:attrNameLst>
                                          <p:attrName>ppt_w</p:attrName>
                                        </p:attrNameLst>
                                      </p:cBhvr>
                                      <p:tavLst>
                                        <p:tav tm="0">
                                          <p:val>
                                            <p:strVal val="#ppt_w"/>
                                          </p:val>
                                        </p:tav>
                                        <p:tav tm="100000">
                                          <p:val>
                                            <p:strVal val="#ppt_w"/>
                                          </p:val>
                                        </p:tav>
                                      </p:tavLst>
                                    </p:anim>
                                    <p:anim calcmode="lin" valueType="num">
                                      <p:cBhvr>
                                        <p:cTn id="188" dur="500" fill="hold"/>
                                        <p:tgtEl>
                                          <p:spTgt spid="199712"/>
                                        </p:tgtEl>
                                        <p:attrNameLst>
                                          <p:attrName>ppt_h</p:attrName>
                                        </p:attrNameLst>
                                      </p:cBhvr>
                                      <p:tavLst>
                                        <p:tav tm="0">
                                          <p:val>
                                            <p:fltVal val="0"/>
                                          </p:val>
                                        </p:tav>
                                        <p:tav tm="100000">
                                          <p:val>
                                            <p:strVal val="#ppt_h"/>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 presetClass="entr" presetSubtype="0" fill="hold" grpId="0" nodeType="clickEffect">
                                  <p:stCondLst>
                                    <p:cond delay="0"/>
                                  </p:stCondLst>
                                  <p:childTnLst>
                                    <p:set>
                                      <p:cBhvr>
                                        <p:cTn id="192" dur="1" fill="hold">
                                          <p:stCondLst>
                                            <p:cond delay="499"/>
                                          </p:stCondLst>
                                        </p:cTn>
                                        <p:tgtEl>
                                          <p:spTgt spid="199713"/>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8" presetClass="entr" presetSubtype="6" fill="hold" grpId="0" nodeType="clickEffect">
                                  <p:stCondLst>
                                    <p:cond delay="0"/>
                                  </p:stCondLst>
                                  <p:childTnLst>
                                    <p:set>
                                      <p:cBhvr>
                                        <p:cTn id="196" dur="1" fill="hold">
                                          <p:stCondLst>
                                            <p:cond delay="0"/>
                                          </p:stCondLst>
                                        </p:cTn>
                                        <p:tgtEl>
                                          <p:spTgt spid="199714"/>
                                        </p:tgtEl>
                                        <p:attrNameLst>
                                          <p:attrName>style.visibility</p:attrName>
                                        </p:attrNameLst>
                                      </p:cBhvr>
                                      <p:to>
                                        <p:strVal val="visible"/>
                                      </p:to>
                                    </p:set>
                                    <p:animEffect transition="in" filter="strips(downRight)">
                                      <p:cBhvr>
                                        <p:cTn id="197" dur="500"/>
                                        <p:tgtEl>
                                          <p:spTgt spid="199714"/>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199715"/>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7" presetClass="entr" presetSubtype="8" fill="hold" grpId="0" nodeType="clickEffect">
                                  <p:stCondLst>
                                    <p:cond delay="0"/>
                                  </p:stCondLst>
                                  <p:iterate type="wd">
                                    <p:tmPct val="100000"/>
                                  </p:iterate>
                                  <p:childTnLst>
                                    <p:set>
                                      <p:cBhvr>
                                        <p:cTn id="205" dur="1" fill="hold">
                                          <p:stCondLst>
                                            <p:cond delay="0"/>
                                          </p:stCondLst>
                                        </p:cTn>
                                        <p:tgtEl>
                                          <p:spTgt spid="199718"/>
                                        </p:tgtEl>
                                        <p:attrNameLst>
                                          <p:attrName>style.visibility</p:attrName>
                                        </p:attrNameLst>
                                      </p:cBhvr>
                                      <p:to>
                                        <p:strVal val="visible"/>
                                      </p:to>
                                    </p:set>
                                    <p:anim calcmode="lin" valueType="num">
                                      <p:cBhvr>
                                        <p:cTn id="206" dur="300" fill="hold"/>
                                        <p:tgtEl>
                                          <p:spTgt spid="199718"/>
                                        </p:tgtEl>
                                        <p:attrNameLst>
                                          <p:attrName>ppt_x</p:attrName>
                                        </p:attrNameLst>
                                      </p:cBhvr>
                                      <p:tavLst>
                                        <p:tav tm="0">
                                          <p:val>
                                            <p:strVal val="#ppt_x-#ppt_w/2"/>
                                          </p:val>
                                        </p:tav>
                                        <p:tav tm="100000">
                                          <p:val>
                                            <p:strVal val="#ppt_x"/>
                                          </p:val>
                                        </p:tav>
                                      </p:tavLst>
                                    </p:anim>
                                    <p:anim calcmode="lin" valueType="num">
                                      <p:cBhvr>
                                        <p:cTn id="207" dur="300" fill="hold"/>
                                        <p:tgtEl>
                                          <p:spTgt spid="199718"/>
                                        </p:tgtEl>
                                        <p:attrNameLst>
                                          <p:attrName>ppt_y</p:attrName>
                                        </p:attrNameLst>
                                      </p:cBhvr>
                                      <p:tavLst>
                                        <p:tav tm="0">
                                          <p:val>
                                            <p:strVal val="#ppt_y"/>
                                          </p:val>
                                        </p:tav>
                                        <p:tav tm="100000">
                                          <p:val>
                                            <p:strVal val="#ppt_y"/>
                                          </p:val>
                                        </p:tav>
                                      </p:tavLst>
                                    </p:anim>
                                    <p:anim calcmode="lin" valueType="num">
                                      <p:cBhvr>
                                        <p:cTn id="208" dur="300" fill="hold"/>
                                        <p:tgtEl>
                                          <p:spTgt spid="199718"/>
                                        </p:tgtEl>
                                        <p:attrNameLst>
                                          <p:attrName>ppt_w</p:attrName>
                                        </p:attrNameLst>
                                      </p:cBhvr>
                                      <p:tavLst>
                                        <p:tav tm="0">
                                          <p:val>
                                            <p:fltVal val="0"/>
                                          </p:val>
                                        </p:tav>
                                        <p:tav tm="100000">
                                          <p:val>
                                            <p:strVal val="#ppt_w"/>
                                          </p:val>
                                        </p:tav>
                                      </p:tavLst>
                                    </p:anim>
                                    <p:anim calcmode="lin" valueType="num">
                                      <p:cBhvr>
                                        <p:cTn id="209" dur="300" fill="hold"/>
                                        <p:tgtEl>
                                          <p:spTgt spid="199718"/>
                                        </p:tgtEl>
                                        <p:attrNameLst>
                                          <p:attrName>ppt_h</p:attrName>
                                        </p:attrNameLst>
                                      </p:cBhvr>
                                      <p:tavLst>
                                        <p:tav tm="0">
                                          <p:val>
                                            <p:strVal val="#ppt_h"/>
                                          </p:val>
                                        </p:tav>
                                        <p:tav tm="100000">
                                          <p:val>
                                            <p:strVal val="#ppt_h"/>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8" presetClass="entr" presetSubtype="3" fill="hold" grpId="0" nodeType="clickEffect">
                                  <p:stCondLst>
                                    <p:cond delay="0"/>
                                  </p:stCondLst>
                                  <p:childTnLst>
                                    <p:set>
                                      <p:cBhvr>
                                        <p:cTn id="213" dur="1" fill="hold">
                                          <p:stCondLst>
                                            <p:cond delay="0"/>
                                          </p:stCondLst>
                                        </p:cTn>
                                        <p:tgtEl>
                                          <p:spTgt spid="199698"/>
                                        </p:tgtEl>
                                        <p:attrNameLst>
                                          <p:attrName>style.visibility</p:attrName>
                                        </p:attrNameLst>
                                      </p:cBhvr>
                                      <p:to>
                                        <p:strVal val="visible"/>
                                      </p:to>
                                    </p:set>
                                    <p:animEffect transition="in" filter="strips(upRight)">
                                      <p:cBhvr>
                                        <p:cTn id="214" dur="500"/>
                                        <p:tgtEl>
                                          <p:spTgt spid="199698"/>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 presetClass="entr" presetSubtype="0" fill="hold" grpId="0" nodeType="clickEffect">
                                  <p:stCondLst>
                                    <p:cond delay="0"/>
                                  </p:stCondLst>
                                  <p:childTnLst>
                                    <p:set>
                                      <p:cBhvr>
                                        <p:cTn id="218" dur="1" fill="hold">
                                          <p:stCondLst>
                                            <p:cond delay="499"/>
                                          </p:stCondLst>
                                        </p:cTn>
                                        <p:tgtEl>
                                          <p:spTgt spid="199709"/>
                                        </p:tgtEl>
                                        <p:attrNameLst>
                                          <p:attrName>style.visibility</p:attrName>
                                        </p:attrNameLst>
                                      </p:cBhvr>
                                      <p:to>
                                        <p:strVal val="visible"/>
                                      </p:to>
                                    </p:se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1" presetClass="entr" presetSubtype="0" fill="hold" grpId="0" nodeType="clickEffect">
                                  <p:stCondLst>
                                    <p:cond delay="0"/>
                                  </p:stCondLst>
                                  <p:childTnLst>
                                    <p:set>
                                      <p:cBhvr>
                                        <p:cTn id="222" dur="1" fill="hold">
                                          <p:stCondLst>
                                            <p:cond delay="499"/>
                                          </p:stCondLst>
                                        </p:cTn>
                                        <p:tgtEl>
                                          <p:spTgt spid="19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utoUpdateAnimBg="0"/>
      <p:bldP spid="199683" grpId="0" animBg="1"/>
      <p:bldP spid="199684" grpId="0" animBg="1"/>
      <p:bldP spid="199685" grpId="0" autoUpdateAnimBg="0"/>
      <p:bldP spid="199686" grpId="0" animBg="1"/>
      <p:bldP spid="199687" grpId="0" animBg="1"/>
      <p:bldP spid="199688" grpId="0" animBg="1"/>
      <p:bldP spid="199689" grpId="0" autoUpdateAnimBg="0"/>
      <p:bldP spid="199690" grpId="0" animBg="1"/>
      <p:bldP spid="199691" grpId="0" autoUpdateAnimBg="0"/>
      <p:bldP spid="199692" grpId="0" autoUpdateAnimBg="0"/>
      <p:bldP spid="199693" grpId="0" animBg="1"/>
      <p:bldP spid="199694" grpId="0" autoUpdateAnimBg="0"/>
      <p:bldP spid="199695" grpId="0" autoUpdateAnimBg="0"/>
      <p:bldP spid="199696" grpId="0" animBg="1"/>
      <p:bldP spid="199697" grpId="0" autoUpdateAnimBg="0"/>
      <p:bldP spid="199698" grpId="0" animBg="1"/>
      <p:bldP spid="199699" grpId="0" autoUpdateAnimBg="0"/>
      <p:bldP spid="199700" grpId="0" animBg="1"/>
      <p:bldP spid="199701" grpId="0" animBg="1"/>
      <p:bldP spid="199702" grpId="0" animBg="1"/>
      <p:bldP spid="199703" grpId="0" animBg="1"/>
      <p:bldP spid="199704" grpId="0" animBg="1"/>
      <p:bldP spid="199705" grpId="0" animBg="1"/>
      <p:bldP spid="199706" grpId="0" autoUpdateAnimBg="0"/>
      <p:bldP spid="199707" grpId="0" autoUpdateAnimBg="0"/>
      <p:bldP spid="199708" grpId="0" autoUpdateAnimBg="0"/>
      <p:bldP spid="199709" grpId="0" autoUpdateAnimBg="0"/>
      <p:bldP spid="199710" grpId="0" autoUpdateAnimBg="0"/>
      <p:bldP spid="199711" grpId="0" animBg="1"/>
      <p:bldP spid="199712" grpId="0" animBg="1"/>
      <p:bldP spid="199713" grpId="0" autoUpdateAnimBg="0"/>
      <p:bldP spid="199714" grpId="0" animBg="1"/>
      <p:bldP spid="199715" grpId="0" autoUpdateAnimBg="0"/>
      <p:bldP spid="199716" grpId="0" autoUpdateAnimBg="0"/>
      <p:bldP spid="199717" grpId="0" autoUpdateAnimBg="0"/>
      <p:bldP spid="19971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3376613" y="3171825"/>
            <a:ext cx="404812" cy="457200"/>
          </a:xfrm>
          <a:prstGeom prst="rect">
            <a:avLst/>
          </a:prstGeom>
          <a:noFill/>
          <a:ln w="9525">
            <a:noFill/>
            <a:miter lim="800000"/>
            <a:headEnd/>
            <a:tailEnd/>
          </a:ln>
        </p:spPr>
        <p:txBody>
          <a:bodyPr wrap="none">
            <a:spAutoFit/>
          </a:bodyPr>
          <a:lstStyle/>
          <a:p>
            <a:r>
              <a:rPr lang="en-US" altLang="en-US" sz="2400"/>
              <a:t>X</a:t>
            </a:r>
          </a:p>
        </p:txBody>
      </p:sp>
      <p:sp>
        <p:nvSpPr>
          <p:cNvPr id="201731" name="Line 3"/>
          <p:cNvSpPr>
            <a:spLocks noChangeShapeType="1"/>
          </p:cNvSpPr>
          <p:nvPr/>
        </p:nvSpPr>
        <p:spPr bwMode="auto">
          <a:xfrm>
            <a:off x="4419600" y="1830388"/>
            <a:ext cx="0" cy="3886200"/>
          </a:xfrm>
          <a:prstGeom prst="line">
            <a:avLst/>
          </a:prstGeom>
          <a:noFill/>
          <a:ln w="9525">
            <a:solidFill>
              <a:schemeClr val="bg2"/>
            </a:solidFill>
            <a:round/>
            <a:headEnd/>
            <a:tailEnd/>
          </a:ln>
        </p:spPr>
        <p:txBody>
          <a:bodyPr/>
          <a:lstStyle/>
          <a:p>
            <a:endParaRPr lang="en-US"/>
          </a:p>
        </p:txBody>
      </p:sp>
      <p:sp>
        <p:nvSpPr>
          <p:cNvPr id="201732" name="Oval 4"/>
          <p:cNvSpPr>
            <a:spLocks noChangeArrowheads="1"/>
          </p:cNvSpPr>
          <p:nvPr/>
        </p:nvSpPr>
        <p:spPr bwMode="auto">
          <a:xfrm>
            <a:off x="4403725" y="3048000"/>
            <a:ext cx="76200" cy="76200"/>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201733" name="Text Box 5"/>
          <p:cNvSpPr txBox="1">
            <a:spLocks noChangeArrowheads="1"/>
          </p:cNvSpPr>
          <p:nvPr/>
        </p:nvSpPr>
        <p:spPr bwMode="auto">
          <a:xfrm>
            <a:off x="4083050" y="2982913"/>
            <a:ext cx="322263" cy="304800"/>
          </a:xfrm>
          <a:prstGeom prst="rect">
            <a:avLst/>
          </a:prstGeom>
          <a:noFill/>
          <a:ln w="9525">
            <a:noFill/>
            <a:miter lim="800000"/>
            <a:headEnd/>
            <a:tailEnd/>
          </a:ln>
        </p:spPr>
        <p:txBody>
          <a:bodyPr wrap="none">
            <a:spAutoFit/>
          </a:bodyPr>
          <a:lstStyle/>
          <a:p>
            <a:r>
              <a:rPr lang="en-US" altLang="en-US" sz="1400"/>
              <a:t>a’</a:t>
            </a:r>
          </a:p>
        </p:txBody>
      </p:sp>
      <p:sp>
        <p:nvSpPr>
          <p:cNvPr id="201734" name="Line 6"/>
          <p:cNvSpPr>
            <a:spLocks noChangeShapeType="1"/>
          </p:cNvSpPr>
          <p:nvPr/>
        </p:nvSpPr>
        <p:spPr bwMode="auto">
          <a:xfrm>
            <a:off x="3651250" y="3429000"/>
            <a:ext cx="4283075" cy="0"/>
          </a:xfrm>
          <a:prstGeom prst="line">
            <a:avLst/>
          </a:prstGeom>
          <a:noFill/>
          <a:ln w="9525">
            <a:solidFill>
              <a:schemeClr val="tx1"/>
            </a:solidFill>
            <a:round/>
            <a:headEnd/>
            <a:tailEnd/>
          </a:ln>
        </p:spPr>
        <p:txBody>
          <a:bodyPr/>
          <a:lstStyle/>
          <a:p>
            <a:endParaRPr lang="en-US"/>
          </a:p>
        </p:txBody>
      </p:sp>
      <p:sp>
        <p:nvSpPr>
          <p:cNvPr id="201735" name="Text Box 7"/>
          <p:cNvSpPr txBox="1">
            <a:spLocks noChangeArrowheads="1"/>
          </p:cNvSpPr>
          <p:nvPr/>
        </p:nvSpPr>
        <p:spPr bwMode="auto">
          <a:xfrm>
            <a:off x="7880350" y="3200400"/>
            <a:ext cx="355600" cy="461963"/>
          </a:xfrm>
          <a:prstGeom prst="rect">
            <a:avLst/>
          </a:prstGeom>
          <a:noFill/>
          <a:ln w="9525">
            <a:noFill/>
            <a:miter lim="800000"/>
            <a:headEnd/>
            <a:tailEnd/>
          </a:ln>
        </p:spPr>
        <p:txBody>
          <a:bodyPr wrap="none">
            <a:spAutoFit/>
          </a:bodyPr>
          <a:lstStyle/>
          <a:p>
            <a:r>
              <a:rPr lang="en-US" altLang="en-US" sz="2400"/>
              <a:t>Y</a:t>
            </a:r>
          </a:p>
        </p:txBody>
      </p:sp>
      <p:sp>
        <p:nvSpPr>
          <p:cNvPr id="201736" name="Oval 8"/>
          <p:cNvSpPr>
            <a:spLocks noChangeArrowheads="1"/>
          </p:cNvSpPr>
          <p:nvPr/>
        </p:nvSpPr>
        <p:spPr bwMode="auto">
          <a:xfrm>
            <a:off x="4375150" y="3962400"/>
            <a:ext cx="76200" cy="76200"/>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201737" name="Text Box 9"/>
          <p:cNvSpPr txBox="1">
            <a:spLocks noChangeArrowheads="1"/>
          </p:cNvSpPr>
          <p:nvPr/>
        </p:nvSpPr>
        <p:spPr bwMode="auto">
          <a:xfrm>
            <a:off x="4070350" y="3810000"/>
            <a:ext cx="263525" cy="304800"/>
          </a:xfrm>
          <a:prstGeom prst="rect">
            <a:avLst/>
          </a:prstGeom>
          <a:noFill/>
          <a:ln w="9525">
            <a:noFill/>
            <a:miter lim="800000"/>
            <a:headEnd/>
            <a:tailEnd/>
          </a:ln>
        </p:spPr>
        <p:txBody>
          <a:bodyPr wrap="none">
            <a:spAutoFit/>
          </a:bodyPr>
          <a:lstStyle/>
          <a:p>
            <a:r>
              <a:rPr lang="en-US" altLang="en-US" sz="1400"/>
              <a:t>a</a:t>
            </a:r>
          </a:p>
        </p:txBody>
      </p:sp>
      <p:sp>
        <p:nvSpPr>
          <p:cNvPr id="201738" name="Line 10"/>
          <p:cNvSpPr>
            <a:spLocks noChangeShapeType="1"/>
          </p:cNvSpPr>
          <p:nvPr/>
        </p:nvSpPr>
        <p:spPr bwMode="auto">
          <a:xfrm>
            <a:off x="5060950" y="1457325"/>
            <a:ext cx="3352800" cy="0"/>
          </a:xfrm>
          <a:prstGeom prst="line">
            <a:avLst/>
          </a:prstGeom>
          <a:noFill/>
          <a:ln w="9525">
            <a:solidFill>
              <a:schemeClr val="tx1"/>
            </a:solidFill>
            <a:round/>
            <a:headEnd/>
            <a:tailEnd/>
          </a:ln>
        </p:spPr>
        <p:txBody>
          <a:bodyPr/>
          <a:lstStyle/>
          <a:p>
            <a:endParaRPr lang="en-US"/>
          </a:p>
        </p:txBody>
      </p:sp>
      <p:sp>
        <p:nvSpPr>
          <p:cNvPr id="201739" name="Line 11"/>
          <p:cNvSpPr>
            <a:spLocks noChangeShapeType="1"/>
          </p:cNvSpPr>
          <p:nvPr/>
        </p:nvSpPr>
        <p:spPr bwMode="auto">
          <a:xfrm flipV="1">
            <a:off x="4375150" y="1447800"/>
            <a:ext cx="1295400" cy="1600200"/>
          </a:xfrm>
          <a:prstGeom prst="line">
            <a:avLst/>
          </a:prstGeom>
          <a:noFill/>
          <a:ln w="28575">
            <a:solidFill>
              <a:schemeClr val="accent2"/>
            </a:solidFill>
            <a:round/>
            <a:headEnd/>
            <a:tailEnd/>
          </a:ln>
        </p:spPr>
        <p:txBody>
          <a:bodyPr/>
          <a:lstStyle/>
          <a:p>
            <a:endParaRPr lang="en-US"/>
          </a:p>
        </p:txBody>
      </p:sp>
      <p:sp>
        <p:nvSpPr>
          <p:cNvPr id="201740" name="Text Box 12"/>
          <p:cNvSpPr txBox="1">
            <a:spLocks noChangeArrowheads="1"/>
          </p:cNvSpPr>
          <p:nvPr/>
        </p:nvSpPr>
        <p:spPr bwMode="auto">
          <a:xfrm>
            <a:off x="5584825" y="1171575"/>
            <a:ext cx="331788" cy="304800"/>
          </a:xfrm>
          <a:prstGeom prst="rect">
            <a:avLst/>
          </a:prstGeom>
          <a:noFill/>
          <a:ln w="9525">
            <a:noFill/>
            <a:miter lim="800000"/>
            <a:headEnd/>
            <a:tailEnd/>
          </a:ln>
        </p:spPr>
        <p:txBody>
          <a:bodyPr wrap="none">
            <a:spAutoFit/>
          </a:bodyPr>
          <a:lstStyle/>
          <a:p>
            <a:r>
              <a:rPr lang="en-US" altLang="en-US" sz="1400"/>
              <a:t>b’</a:t>
            </a:r>
            <a:endParaRPr lang="en-US" altLang="en-US" sz="1400" baseline="-25000"/>
          </a:p>
        </p:txBody>
      </p:sp>
      <p:sp>
        <p:nvSpPr>
          <p:cNvPr id="201741" name="Text Box 13"/>
          <p:cNvSpPr txBox="1">
            <a:spLocks noChangeArrowheads="1"/>
          </p:cNvSpPr>
          <p:nvPr/>
        </p:nvSpPr>
        <p:spPr bwMode="auto">
          <a:xfrm rot="-2966121">
            <a:off x="4756943" y="1980407"/>
            <a:ext cx="411163" cy="304800"/>
          </a:xfrm>
          <a:prstGeom prst="rect">
            <a:avLst/>
          </a:prstGeom>
          <a:noFill/>
          <a:ln w="9525">
            <a:noFill/>
            <a:miter lim="800000"/>
            <a:headEnd/>
            <a:tailEnd/>
          </a:ln>
        </p:spPr>
        <p:txBody>
          <a:bodyPr wrap="none">
            <a:spAutoFit/>
          </a:bodyPr>
          <a:lstStyle/>
          <a:p>
            <a:r>
              <a:rPr lang="en-US" altLang="en-US" sz="1400"/>
              <a:t>FV</a:t>
            </a:r>
            <a:endParaRPr lang="en-US" altLang="en-US" sz="1400" baseline="-25000"/>
          </a:p>
        </p:txBody>
      </p:sp>
      <p:sp>
        <p:nvSpPr>
          <p:cNvPr id="201742" name="Text Box 14"/>
          <p:cNvSpPr txBox="1">
            <a:spLocks noChangeArrowheads="1"/>
          </p:cNvSpPr>
          <p:nvPr/>
        </p:nvSpPr>
        <p:spPr bwMode="auto">
          <a:xfrm>
            <a:off x="4965700" y="2624138"/>
            <a:ext cx="419100" cy="304800"/>
          </a:xfrm>
          <a:prstGeom prst="rect">
            <a:avLst/>
          </a:prstGeom>
          <a:noFill/>
          <a:ln w="9525">
            <a:noFill/>
            <a:miter lim="800000"/>
            <a:headEnd/>
            <a:tailEnd/>
          </a:ln>
        </p:spPr>
        <p:txBody>
          <a:bodyPr wrap="none">
            <a:spAutoFit/>
          </a:bodyPr>
          <a:lstStyle/>
          <a:p>
            <a:r>
              <a:rPr lang="en-US" altLang="en-US" sz="1400">
                <a:ea typeface="Angsana New" pitchFamily="18" charset="-34"/>
                <a:cs typeface="Times New Roman" pitchFamily="18" charset="0"/>
                <a:sym typeface="Symbol" pitchFamily="18" charset="2"/>
              </a:rPr>
              <a:t>50</a:t>
            </a:r>
            <a:r>
              <a:rPr lang="en-US" altLang="en-US" sz="1400" baseline="30000">
                <a:ea typeface="Angsana New" pitchFamily="18" charset="-34"/>
                <a:cs typeface="Times New Roman" pitchFamily="18" charset="0"/>
                <a:sym typeface="Symbol" pitchFamily="18" charset="2"/>
              </a:rPr>
              <a:t>0</a:t>
            </a:r>
          </a:p>
        </p:txBody>
      </p:sp>
      <p:sp>
        <p:nvSpPr>
          <p:cNvPr id="201743" name="Arc 15"/>
          <p:cNvSpPr>
            <a:spLocks/>
          </p:cNvSpPr>
          <p:nvPr/>
        </p:nvSpPr>
        <p:spPr bwMode="auto">
          <a:xfrm>
            <a:off x="4146550" y="2513013"/>
            <a:ext cx="914400" cy="531812"/>
          </a:xfrm>
          <a:custGeom>
            <a:avLst/>
            <a:gdLst>
              <a:gd name="T0" fmla="*/ 2147483647 w 21600"/>
              <a:gd name="T1" fmla="*/ 0 h 15080"/>
              <a:gd name="T2" fmla="*/ 2147483647 w 21600"/>
              <a:gd name="T3" fmla="*/ 2147483647 h 15080"/>
              <a:gd name="T4" fmla="*/ 0 w 21600"/>
              <a:gd name="T5" fmla="*/ 2147483647 h 15080"/>
              <a:gd name="T6" fmla="*/ 0 60000 65536"/>
              <a:gd name="T7" fmla="*/ 0 60000 65536"/>
              <a:gd name="T8" fmla="*/ 0 60000 65536"/>
              <a:gd name="T9" fmla="*/ 0 w 21600"/>
              <a:gd name="T10" fmla="*/ 0 h 15080"/>
              <a:gd name="T11" fmla="*/ 21600 w 21600"/>
              <a:gd name="T12" fmla="*/ 15080 h 15080"/>
            </a:gdLst>
            <a:ahLst/>
            <a:cxnLst>
              <a:cxn ang="T6">
                <a:pos x="T0" y="T1"/>
              </a:cxn>
              <a:cxn ang="T7">
                <a:pos x="T2" y="T3"/>
              </a:cxn>
              <a:cxn ang="T8">
                <a:pos x="T4" y="T5"/>
              </a:cxn>
            </a:cxnLst>
            <a:rect l="T9" t="T10" r="T11" b="T12"/>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lnTo>
                  <a:pt x="15464" y="-1"/>
                </a:lnTo>
                <a:close/>
              </a:path>
            </a:pathLst>
          </a:custGeom>
          <a:noFill/>
          <a:ln w="9525">
            <a:solidFill>
              <a:schemeClr val="tx1"/>
            </a:solidFill>
            <a:round/>
            <a:headEnd/>
            <a:tailEnd/>
          </a:ln>
        </p:spPr>
        <p:txBody>
          <a:bodyPr wrap="none" anchor="ctr"/>
          <a:lstStyle/>
          <a:p>
            <a:endParaRPr lang="en-US"/>
          </a:p>
        </p:txBody>
      </p:sp>
      <p:sp>
        <p:nvSpPr>
          <p:cNvPr id="201744" name="Line 16"/>
          <p:cNvSpPr>
            <a:spLocks noChangeShapeType="1"/>
          </p:cNvSpPr>
          <p:nvPr/>
        </p:nvSpPr>
        <p:spPr bwMode="auto">
          <a:xfrm>
            <a:off x="4375150" y="3048000"/>
            <a:ext cx="2895600" cy="0"/>
          </a:xfrm>
          <a:prstGeom prst="line">
            <a:avLst/>
          </a:prstGeom>
          <a:noFill/>
          <a:ln w="9525">
            <a:solidFill>
              <a:schemeClr val="tx1"/>
            </a:solidFill>
            <a:round/>
            <a:headEnd/>
            <a:tailEnd/>
          </a:ln>
        </p:spPr>
        <p:txBody>
          <a:bodyPr/>
          <a:lstStyle/>
          <a:p>
            <a:endParaRPr lang="en-US"/>
          </a:p>
        </p:txBody>
      </p:sp>
      <p:sp>
        <p:nvSpPr>
          <p:cNvPr id="201745" name="Line 17"/>
          <p:cNvSpPr>
            <a:spLocks noChangeShapeType="1"/>
          </p:cNvSpPr>
          <p:nvPr/>
        </p:nvSpPr>
        <p:spPr bwMode="auto">
          <a:xfrm>
            <a:off x="4375150" y="4038600"/>
            <a:ext cx="2286000" cy="0"/>
          </a:xfrm>
          <a:prstGeom prst="line">
            <a:avLst/>
          </a:prstGeom>
          <a:noFill/>
          <a:ln w="9525">
            <a:solidFill>
              <a:schemeClr val="tx1"/>
            </a:solidFill>
            <a:round/>
            <a:headEnd/>
            <a:tailEnd/>
          </a:ln>
        </p:spPr>
        <p:txBody>
          <a:bodyPr/>
          <a:lstStyle/>
          <a:p>
            <a:endParaRPr lang="en-US"/>
          </a:p>
        </p:txBody>
      </p:sp>
      <p:sp>
        <p:nvSpPr>
          <p:cNvPr id="201746" name="Line 18"/>
          <p:cNvSpPr>
            <a:spLocks noChangeShapeType="1"/>
          </p:cNvSpPr>
          <p:nvPr/>
        </p:nvSpPr>
        <p:spPr bwMode="auto">
          <a:xfrm>
            <a:off x="5670550" y="1447800"/>
            <a:ext cx="0" cy="4953000"/>
          </a:xfrm>
          <a:prstGeom prst="line">
            <a:avLst/>
          </a:prstGeom>
          <a:noFill/>
          <a:ln w="9525">
            <a:solidFill>
              <a:schemeClr val="tx1"/>
            </a:solidFill>
            <a:round/>
            <a:headEnd/>
            <a:tailEnd/>
          </a:ln>
        </p:spPr>
        <p:txBody>
          <a:bodyPr/>
          <a:lstStyle/>
          <a:p>
            <a:endParaRPr lang="en-US"/>
          </a:p>
        </p:txBody>
      </p:sp>
      <p:sp>
        <p:nvSpPr>
          <p:cNvPr id="201747" name="Text Box 19"/>
          <p:cNvSpPr txBox="1">
            <a:spLocks noChangeArrowheads="1"/>
          </p:cNvSpPr>
          <p:nvPr/>
        </p:nvSpPr>
        <p:spPr bwMode="auto">
          <a:xfrm>
            <a:off x="5670550" y="6324600"/>
            <a:ext cx="273050" cy="304800"/>
          </a:xfrm>
          <a:prstGeom prst="rect">
            <a:avLst/>
          </a:prstGeom>
          <a:noFill/>
          <a:ln w="9525">
            <a:noFill/>
            <a:miter lim="800000"/>
            <a:headEnd/>
            <a:tailEnd/>
          </a:ln>
        </p:spPr>
        <p:txBody>
          <a:bodyPr wrap="none">
            <a:spAutoFit/>
          </a:bodyPr>
          <a:lstStyle/>
          <a:p>
            <a:r>
              <a:rPr lang="en-US" altLang="en-US" sz="1400"/>
              <a:t>b</a:t>
            </a:r>
            <a:endParaRPr lang="en-US" altLang="en-US" sz="1400" baseline="-25000"/>
          </a:p>
        </p:txBody>
      </p:sp>
      <p:sp>
        <p:nvSpPr>
          <p:cNvPr id="201748" name="Line 20"/>
          <p:cNvSpPr>
            <a:spLocks noChangeShapeType="1"/>
          </p:cNvSpPr>
          <p:nvPr/>
        </p:nvSpPr>
        <p:spPr bwMode="auto">
          <a:xfrm flipH="1" flipV="1">
            <a:off x="4375150" y="3962400"/>
            <a:ext cx="1295400" cy="2438400"/>
          </a:xfrm>
          <a:prstGeom prst="line">
            <a:avLst/>
          </a:prstGeom>
          <a:noFill/>
          <a:ln w="28575">
            <a:solidFill>
              <a:schemeClr val="accent2"/>
            </a:solidFill>
            <a:round/>
            <a:headEnd/>
            <a:tailEnd/>
          </a:ln>
        </p:spPr>
        <p:txBody>
          <a:bodyPr/>
          <a:lstStyle/>
          <a:p>
            <a:endParaRPr lang="en-US"/>
          </a:p>
        </p:txBody>
      </p:sp>
      <p:sp>
        <p:nvSpPr>
          <p:cNvPr id="201749" name="Text Box 21"/>
          <p:cNvSpPr txBox="1">
            <a:spLocks noChangeArrowheads="1"/>
          </p:cNvSpPr>
          <p:nvPr/>
        </p:nvSpPr>
        <p:spPr bwMode="auto">
          <a:xfrm>
            <a:off x="4775200" y="4148138"/>
            <a:ext cx="419100" cy="304800"/>
          </a:xfrm>
          <a:prstGeom prst="rect">
            <a:avLst/>
          </a:prstGeom>
          <a:noFill/>
          <a:ln w="9525">
            <a:noFill/>
            <a:miter lim="800000"/>
            <a:headEnd/>
            <a:tailEnd/>
          </a:ln>
        </p:spPr>
        <p:txBody>
          <a:bodyPr wrap="none">
            <a:spAutoFit/>
          </a:bodyPr>
          <a:lstStyle/>
          <a:p>
            <a:r>
              <a:rPr lang="en-US" altLang="en-US" sz="1400">
                <a:ea typeface="Angsana New" pitchFamily="18" charset="-34"/>
                <a:cs typeface="Times New Roman" pitchFamily="18" charset="0"/>
                <a:sym typeface="Symbol" pitchFamily="18" charset="2"/>
              </a:rPr>
              <a:t>60</a:t>
            </a:r>
            <a:r>
              <a:rPr lang="en-US" altLang="en-US" sz="1400" baseline="30000">
                <a:ea typeface="Angsana New" pitchFamily="18" charset="-34"/>
                <a:cs typeface="Times New Roman" pitchFamily="18" charset="0"/>
                <a:sym typeface="Symbol" pitchFamily="18" charset="2"/>
              </a:rPr>
              <a:t>0</a:t>
            </a:r>
          </a:p>
        </p:txBody>
      </p:sp>
      <p:sp>
        <p:nvSpPr>
          <p:cNvPr id="201750" name="Arc 22"/>
          <p:cNvSpPr>
            <a:spLocks/>
          </p:cNvSpPr>
          <p:nvPr/>
        </p:nvSpPr>
        <p:spPr bwMode="auto">
          <a:xfrm rot="2732948">
            <a:off x="4289425" y="3743325"/>
            <a:ext cx="914400" cy="742950"/>
          </a:xfrm>
          <a:custGeom>
            <a:avLst/>
            <a:gdLst>
              <a:gd name="T0" fmla="*/ 2147483647 w 21600"/>
              <a:gd name="T1" fmla="*/ 0 h 19935"/>
              <a:gd name="T2" fmla="*/ 2147483647 w 21600"/>
              <a:gd name="T3" fmla="*/ 2147483647 h 19935"/>
              <a:gd name="T4" fmla="*/ 0 w 21600"/>
              <a:gd name="T5" fmla="*/ 2147483647 h 19935"/>
              <a:gd name="T6" fmla="*/ 0 60000 65536"/>
              <a:gd name="T7" fmla="*/ 0 60000 65536"/>
              <a:gd name="T8" fmla="*/ 0 60000 65536"/>
              <a:gd name="T9" fmla="*/ 0 w 21600"/>
              <a:gd name="T10" fmla="*/ 0 h 19935"/>
              <a:gd name="T11" fmla="*/ 21600 w 21600"/>
              <a:gd name="T12" fmla="*/ 19935 h 19935"/>
            </a:gdLst>
            <a:ahLst/>
            <a:cxnLst>
              <a:cxn ang="T6">
                <a:pos x="T0" y="T1"/>
              </a:cxn>
              <a:cxn ang="T7">
                <a:pos x="T2" y="T3"/>
              </a:cxn>
              <a:cxn ang="T8">
                <a:pos x="T4" y="T5"/>
              </a:cxn>
            </a:cxnLst>
            <a:rect l="T9" t="T10" r="T11" b="T12"/>
            <a:pathLst>
              <a:path w="21600" h="19935" fill="none" extrusionOk="0">
                <a:moveTo>
                  <a:pt x="16640" y="-1"/>
                </a:moveTo>
                <a:cubicBezTo>
                  <a:pt x="19845" y="3873"/>
                  <a:pt x="21600" y="8743"/>
                  <a:pt x="21600" y="13772"/>
                </a:cubicBezTo>
                <a:cubicBezTo>
                  <a:pt x="21600" y="15858"/>
                  <a:pt x="21297" y="17934"/>
                  <a:pt x="20702" y="19935"/>
                </a:cubicBezTo>
              </a:path>
              <a:path w="21600" h="19935" stroke="0" extrusionOk="0">
                <a:moveTo>
                  <a:pt x="16640" y="-1"/>
                </a:moveTo>
                <a:cubicBezTo>
                  <a:pt x="19845" y="3873"/>
                  <a:pt x="21600" y="8743"/>
                  <a:pt x="21600" y="13772"/>
                </a:cubicBezTo>
                <a:cubicBezTo>
                  <a:pt x="21600" y="15858"/>
                  <a:pt x="21297" y="17934"/>
                  <a:pt x="20702" y="19935"/>
                </a:cubicBezTo>
                <a:lnTo>
                  <a:pt x="0" y="13772"/>
                </a:lnTo>
                <a:lnTo>
                  <a:pt x="16640" y="-1"/>
                </a:lnTo>
                <a:close/>
              </a:path>
            </a:pathLst>
          </a:custGeom>
          <a:noFill/>
          <a:ln w="9525">
            <a:solidFill>
              <a:schemeClr val="tx1"/>
            </a:solidFill>
            <a:round/>
            <a:headEnd type="triangle" w="med" len="med"/>
            <a:tailEnd type="triangle" w="med" len="med"/>
          </a:ln>
        </p:spPr>
        <p:txBody>
          <a:bodyPr wrap="none" anchor="ctr"/>
          <a:lstStyle/>
          <a:p>
            <a:endParaRPr lang="en-US"/>
          </a:p>
        </p:txBody>
      </p:sp>
      <p:sp>
        <p:nvSpPr>
          <p:cNvPr id="201751" name="Text Box 23"/>
          <p:cNvSpPr txBox="1">
            <a:spLocks noChangeArrowheads="1"/>
          </p:cNvSpPr>
          <p:nvPr/>
        </p:nvSpPr>
        <p:spPr bwMode="auto">
          <a:xfrm>
            <a:off x="6661150" y="6172200"/>
            <a:ext cx="330200" cy="304800"/>
          </a:xfrm>
          <a:prstGeom prst="rect">
            <a:avLst/>
          </a:prstGeom>
          <a:noFill/>
          <a:ln w="9525">
            <a:noFill/>
            <a:miter lim="800000"/>
            <a:headEnd/>
            <a:tailEnd/>
          </a:ln>
        </p:spPr>
        <p:txBody>
          <a:bodyPr wrap="none">
            <a:spAutoFit/>
          </a:bodyPr>
          <a:lstStyle/>
          <a:p>
            <a:r>
              <a:rPr lang="en-US" altLang="en-US" sz="1400"/>
              <a:t>b</a:t>
            </a:r>
            <a:r>
              <a:rPr lang="en-US" altLang="en-US" sz="1400" baseline="-25000"/>
              <a:t>1</a:t>
            </a:r>
          </a:p>
        </p:txBody>
      </p:sp>
      <p:sp>
        <p:nvSpPr>
          <p:cNvPr id="201752" name="Line 24"/>
          <p:cNvSpPr>
            <a:spLocks noChangeShapeType="1"/>
          </p:cNvSpPr>
          <p:nvPr/>
        </p:nvSpPr>
        <p:spPr bwMode="auto">
          <a:xfrm>
            <a:off x="6584950" y="4038600"/>
            <a:ext cx="0" cy="2362200"/>
          </a:xfrm>
          <a:prstGeom prst="line">
            <a:avLst/>
          </a:prstGeom>
          <a:noFill/>
          <a:ln w="9525">
            <a:solidFill>
              <a:schemeClr val="tx1"/>
            </a:solidFill>
            <a:round/>
            <a:headEnd/>
            <a:tailEnd type="triangle" w="med" len="med"/>
          </a:ln>
        </p:spPr>
        <p:txBody>
          <a:bodyPr/>
          <a:lstStyle/>
          <a:p>
            <a:endParaRPr lang="en-US"/>
          </a:p>
        </p:txBody>
      </p:sp>
      <p:sp>
        <p:nvSpPr>
          <p:cNvPr id="201753" name="Line 25"/>
          <p:cNvSpPr>
            <a:spLocks noChangeShapeType="1"/>
          </p:cNvSpPr>
          <p:nvPr/>
        </p:nvSpPr>
        <p:spPr bwMode="auto">
          <a:xfrm>
            <a:off x="5289550" y="6381750"/>
            <a:ext cx="2819400" cy="0"/>
          </a:xfrm>
          <a:prstGeom prst="line">
            <a:avLst/>
          </a:prstGeom>
          <a:noFill/>
          <a:ln w="9525">
            <a:solidFill>
              <a:schemeClr val="tx1"/>
            </a:solidFill>
            <a:round/>
            <a:headEnd/>
            <a:tailEnd/>
          </a:ln>
        </p:spPr>
        <p:txBody>
          <a:bodyPr/>
          <a:lstStyle/>
          <a:p>
            <a:endParaRPr lang="en-US"/>
          </a:p>
        </p:txBody>
      </p:sp>
      <p:sp>
        <p:nvSpPr>
          <p:cNvPr id="201754" name="Line 26"/>
          <p:cNvSpPr>
            <a:spLocks noChangeShapeType="1"/>
          </p:cNvSpPr>
          <p:nvPr/>
        </p:nvSpPr>
        <p:spPr bwMode="auto">
          <a:xfrm flipV="1">
            <a:off x="6584950" y="3048000"/>
            <a:ext cx="0" cy="990600"/>
          </a:xfrm>
          <a:prstGeom prst="line">
            <a:avLst/>
          </a:prstGeom>
          <a:noFill/>
          <a:ln w="9525">
            <a:solidFill>
              <a:schemeClr val="tx1"/>
            </a:solidFill>
            <a:round/>
            <a:headEnd type="triangle" w="med" len="med"/>
            <a:tailEnd/>
          </a:ln>
        </p:spPr>
        <p:txBody>
          <a:bodyPr/>
          <a:lstStyle/>
          <a:p>
            <a:endParaRPr lang="en-US"/>
          </a:p>
        </p:txBody>
      </p:sp>
      <p:sp>
        <p:nvSpPr>
          <p:cNvPr id="201755" name="Arc 27"/>
          <p:cNvSpPr>
            <a:spLocks/>
          </p:cNvSpPr>
          <p:nvPr/>
        </p:nvSpPr>
        <p:spPr bwMode="auto">
          <a:xfrm>
            <a:off x="5518150" y="1455738"/>
            <a:ext cx="1066800" cy="1562100"/>
          </a:xfrm>
          <a:custGeom>
            <a:avLst/>
            <a:gdLst>
              <a:gd name="T0" fmla="*/ 2147483647 w 21600"/>
              <a:gd name="T1" fmla="*/ 0 h 22135"/>
              <a:gd name="T2" fmla="*/ 2147483647 w 21600"/>
              <a:gd name="T3" fmla="*/ 2147483647 h 22135"/>
              <a:gd name="T4" fmla="*/ 0 w 21600"/>
              <a:gd name="T5" fmla="*/ 2147483647 h 22135"/>
              <a:gd name="T6" fmla="*/ 0 60000 65536"/>
              <a:gd name="T7" fmla="*/ 0 60000 65536"/>
              <a:gd name="T8" fmla="*/ 0 60000 65536"/>
              <a:gd name="T9" fmla="*/ 0 w 21600"/>
              <a:gd name="T10" fmla="*/ 0 h 22135"/>
              <a:gd name="T11" fmla="*/ 21600 w 21600"/>
              <a:gd name="T12" fmla="*/ 22135 h 22135"/>
            </a:gdLst>
            <a:ahLst/>
            <a:cxnLst>
              <a:cxn ang="T6">
                <a:pos x="T0" y="T1"/>
              </a:cxn>
              <a:cxn ang="T7">
                <a:pos x="T2" y="T3"/>
              </a:cxn>
              <a:cxn ang="T8">
                <a:pos x="T4" y="T5"/>
              </a:cxn>
            </a:cxnLst>
            <a:rect l="T9" t="T10" r="T11" b="T12"/>
            <a:pathLst>
              <a:path w="21600" h="22135" fill="none" extrusionOk="0">
                <a:moveTo>
                  <a:pt x="1778" y="0"/>
                </a:moveTo>
                <a:cubicBezTo>
                  <a:pt x="12980" y="926"/>
                  <a:pt x="21600" y="10287"/>
                  <a:pt x="21600" y="21527"/>
                </a:cubicBezTo>
                <a:cubicBezTo>
                  <a:pt x="21600" y="21729"/>
                  <a:pt x="21597" y="21932"/>
                  <a:pt x="21591" y="22135"/>
                </a:cubicBezTo>
              </a:path>
              <a:path w="21600" h="22135" stroke="0" extrusionOk="0">
                <a:moveTo>
                  <a:pt x="1778" y="0"/>
                </a:moveTo>
                <a:cubicBezTo>
                  <a:pt x="12980" y="926"/>
                  <a:pt x="21600" y="10287"/>
                  <a:pt x="21600" y="21527"/>
                </a:cubicBezTo>
                <a:cubicBezTo>
                  <a:pt x="21600" y="21729"/>
                  <a:pt x="21597" y="21932"/>
                  <a:pt x="21591" y="22135"/>
                </a:cubicBezTo>
                <a:lnTo>
                  <a:pt x="0" y="21527"/>
                </a:lnTo>
                <a:lnTo>
                  <a:pt x="1778" y="0"/>
                </a:lnTo>
                <a:close/>
              </a:path>
            </a:pathLst>
          </a:custGeom>
          <a:noFill/>
          <a:ln w="9525">
            <a:solidFill>
              <a:schemeClr val="tx1"/>
            </a:solidFill>
            <a:round/>
            <a:headEnd/>
            <a:tailEnd type="triangle" w="med" len="med"/>
          </a:ln>
        </p:spPr>
        <p:txBody>
          <a:bodyPr wrap="none" anchor="ctr"/>
          <a:lstStyle/>
          <a:p>
            <a:endParaRPr lang="en-US"/>
          </a:p>
        </p:txBody>
      </p:sp>
      <p:sp>
        <p:nvSpPr>
          <p:cNvPr id="201756" name="Line 28"/>
          <p:cNvSpPr>
            <a:spLocks noChangeShapeType="1"/>
          </p:cNvSpPr>
          <p:nvPr/>
        </p:nvSpPr>
        <p:spPr bwMode="auto">
          <a:xfrm rot="4589744" flipV="1">
            <a:off x="4098925" y="4391025"/>
            <a:ext cx="2819400" cy="1600200"/>
          </a:xfrm>
          <a:prstGeom prst="line">
            <a:avLst/>
          </a:prstGeom>
          <a:noFill/>
          <a:ln w="9525">
            <a:solidFill>
              <a:schemeClr val="tx1"/>
            </a:solidFill>
            <a:round/>
            <a:headEnd/>
            <a:tailEnd/>
          </a:ln>
        </p:spPr>
        <p:txBody>
          <a:bodyPr/>
          <a:lstStyle/>
          <a:p>
            <a:endParaRPr lang="en-US"/>
          </a:p>
        </p:txBody>
      </p:sp>
      <p:sp>
        <p:nvSpPr>
          <p:cNvPr id="201757" name="Text Box 29"/>
          <p:cNvSpPr txBox="1">
            <a:spLocks noChangeArrowheads="1"/>
          </p:cNvSpPr>
          <p:nvPr/>
        </p:nvSpPr>
        <p:spPr bwMode="auto">
          <a:xfrm rot="3322370">
            <a:off x="5756275" y="5334000"/>
            <a:ext cx="400050" cy="304800"/>
          </a:xfrm>
          <a:prstGeom prst="rect">
            <a:avLst/>
          </a:prstGeom>
          <a:noFill/>
          <a:ln w="9525">
            <a:noFill/>
            <a:miter lim="800000"/>
            <a:headEnd/>
            <a:tailEnd/>
          </a:ln>
        </p:spPr>
        <p:txBody>
          <a:bodyPr wrap="none">
            <a:spAutoFit/>
          </a:bodyPr>
          <a:lstStyle/>
          <a:p>
            <a:r>
              <a:rPr lang="en-US" altLang="en-US" sz="1400"/>
              <a:t>TL</a:t>
            </a:r>
            <a:endParaRPr lang="en-US" altLang="en-US" sz="1400" baseline="-25000"/>
          </a:p>
        </p:txBody>
      </p:sp>
      <p:sp>
        <p:nvSpPr>
          <p:cNvPr id="201758" name="Line 30"/>
          <p:cNvSpPr>
            <a:spLocks noChangeShapeType="1"/>
          </p:cNvSpPr>
          <p:nvPr/>
        </p:nvSpPr>
        <p:spPr bwMode="auto">
          <a:xfrm flipV="1">
            <a:off x="4375150" y="1447800"/>
            <a:ext cx="2819400" cy="1600200"/>
          </a:xfrm>
          <a:prstGeom prst="line">
            <a:avLst/>
          </a:prstGeom>
          <a:noFill/>
          <a:ln w="9525">
            <a:solidFill>
              <a:schemeClr val="tx1"/>
            </a:solidFill>
            <a:round/>
            <a:headEnd/>
            <a:tailEnd/>
          </a:ln>
        </p:spPr>
        <p:txBody>
          <a:bodyPr/>
          <a:lstStyle/>
          <a:p>
            <a:endParaRPr lang="en-US"/>
          </a:p>
        </p:txBody>
      </p:sp>
      <p:sp>
        <p:nvSpPr>
          <p:cNvPr id="201759" name="Text Box 31"/>
          <p:cNvSpPr txBox="1">
            <a:spLocks noChangeArrowheads="1"/>
          </p:cNvSpPr>
          <p:nvPr/>
        </p:nvSpPr>
        <p:spPr bwMode="auto">
          <a:xfrm>
            <a:off x="7194550" y="1219200"/>
            <a:ext cx="388938" cy="304800"/>
          </a:xfrm>
          <a:prstGeom prst="rect">
            <a:avLst/>
          </a:prstGeom>
          <a:noFill/>
          <a:ln w="9525">
            <a:noFill/>
            <a:miter lim="800000"/>
            <a:headEnd/>
            <a:tailEnd/>
          </a:ln>
        </p:spPr>
        <p:txBody>
          <a:bodyPr wrap="none">
            <a:spAutoFit/>
          </a:bodyPr>
          <a:lstStyle/>
          <a:p>
            <a:r>
              <a:rPr lang="en-US" altLang="en-US" sz="1400"/>
              <a:t>b’</a:t>
            </a:r>
            <a:r>
              <a:rPr lang="en-US" altLang="en-US" sz="1400" baseline="-25000"/>
              <a:t>1</a:t>
            </a:r>
          </a:p>
        </p:txBody>
      </p:sp>
      <p:sp>
        <p:nvSpPr>
          <p:cNvPr id="201760" name="Text Box 32"/>
          <p:cNvSpPr txBox="1">
            <a:spLocks noChangeArrowheads="1"/>
          </p:cNvSpPr>
          <p:nvPr/>
        </p:nvSpPr>
        <p:spPr bwMode="auto">
          <a:xfrm rot="-1807669">
            <a:off x="5773738" y="2124075"/>
            <a:ext cx="400050" cy="304800"/>
          </a:xfrm>
          <a:prstGeom prst="rect">
            <a:avLst/>
          </a:prstGeom>
          <a:noFill/>
          <a:ln w="9525">
            <a:noFill/>
            <a:miter lim="800000"/>
            <a:headEnd/>
            <a:tailEnd/>
          </a:ln>
        </p:spPr>
        <p:txBody>
          <a:bodyPr wrap="none">
            <a:spAutoFit/>
          </a:bodyPr>
          <a:lstStyle/>
          <a:p>
            <a:r>
              <a:rPr lang="en-US" altLang="en-US" sz="1400"/>
              <a:t>TL</a:t>
            </a:r>
            <a:endParaRPr lang="en-US" altLang="en-US" sz="1400" baseline="-25000"/>
          </a:p>
        </p:txBody>
      </p:sp>
      <p:sp>
        <p:nvSpPr>
          <p:cNvPr id="201761" name="Arc 33"/>
          <p:cNvSpPr>
            <a:spLocks/>
          </p:cNvSpPr>
          <p:nvPr/>
        </p:nvSpPr>
        <p:spPr bwMode="auto">
          <a:xfrm>
            <a:off x="4146550" y="2513013"/>
            <a:ext cx="914400" cy="531812"/>
          </a:xfrm>
          <a:custGeom>
            <a:avLst/>
            <a:gdLst>
              <a:gd name="T0" fmla="*/ 2147483647 w 21600"/>
              <a:gd name="T1" fmla="*/ 0 h 15080"/>
              <a:gd name="T2" fmla="*/ 2147483647 w 21600"/>
              <a:gd name="T3" fmla="*/ 2147483647 h 15080"/>
              <a:gd name="T4" fmla="*/ 0 w 21600"/>
              <a:gd name="T5" fmla="*/ 2147483647 h 15080"/>
              <a:gd name="T6" fmla="*/ 0 60000 65536"/>
              <a:gd name="T7" fmla="*/ 0 60000 65536"/>
              <a:gd name="T8" fmla="*/ 0 60000 65536"/>
              <a:gd name="T9" fmla="*/ 0 w 21600"/>
              <a:gd name="T10" fmla="*/ 0 h 15080"/>
              <a:gd name="T11" fmla="*/ 21600 w 21600"/>
              <a:gd name="T12" fmla="*/ 15080 h 15080"/>
            </a:gdLst>
            <a:ahLst/>
            <a:cxnLst>
              <a:cxn ang="T6">
                <a:pos x="T0" y="T1"/>
              </a:cxn>
              <a:cxn ang="T7">
                <a:pos x="T2" y="T3"/>
              </a:cxn>
              <a:cxn ang="T8">
                <a:pos x="T4" y="T5"/>
              </a:cxn>
            </a:cxnLst>
            <a:rect l="T9" t="T10" r="T11" b="T12"/>
            <a:pathLst>
              <a:path w="21600" h="15080" fill="none" extrusionOk="0">
                <a:moveTo>
                  <a:pt x="15464" y="-1"/>
                </a:moveTo>
                <a:cubicBezTo>
                  <a:pt x="19398" y="4033"/>
                  <a:pt x="21600" y="9445"/>
                  <a:pt x="21600" y="15080"/>
                </a:cubicBezTo>
              </a:path>
              <a:path w="21600" h="15080" stroke="0" extrusionOk="0">
                <a:moveTo>
                  <a:pt x="15464" y="-1"/>
                </a:moveTo>
                <a:cubicBezTo>
                  <a:pt x="19398" y="4033"/>
                  <a:pt x="21600" y="9445"/>
                  <a:pt x="21600" y="15080"/>
                </a:cubicBezTo>
                <a:lnTo>
                  <a:pt x="0" y="15080"/>
                </a:lnTo>
                <a:lnTo>
                  <a:pt x="15464" y="-1"/>
                </a:lnTo>
                <a:close/>
              </a:path>
            </a:pathLst>
          </a:custGeom>
          <a:noFill/>
          <a:ln w="9525">
            <a:solidFill>
              <a:schemeClr val="tx1"/>
            </a:solidFill>
            <a:round/>
            <a:headEnd type="triangle" w="med" len="med"/>
            <a:tailEnd type="triangle" w="med" len="med"/>
          </a:ln>
        </p:spPr>
        <p:txBody>
          <a:bodyPr wrap="none" anchor="ctr"/>
          <a:lstStyle/>
          <a:p>
            <a:endParaRPr lang="en-US"/>
          </a:p>
        </p:txBody>
      </p:sp>
      <p:sp>
        <p:nvSpPr>
          <p:cNvPr id="201762" name="Arc 34"/>
          <p:cNvSpPr>
            <a:spLocks/>
          </p:cNvSpPr>
          <p:nvPr/>
        </p:nvSpPr>
        <p:spPr bwMode="auto">
          <a:xfrm>
            <a:off x="4603750" y="2786063"/>
            <a:ext cx="304800" cy="263525"/>
          </a:xfrm>
          <a:custGeom>
            <a:avLst/>
            <a:gdLst>
              <a:gd name="T0" fmla="*/ 2147483647 w 21600"/>
              <a:gd name="T1" fmla="*/ 0 h 14959"/>
              <a:gd name="T2" fmla="*/ 2147483647 w 21600"/>
              <a:gd name="T3" fmla="*/ 2147483647 h 14959"/>
              <a:gd name="T4" fmla="*/ 0 w 21600"/>
              <a:gd name="T5" fmla="*/ 2147483647 h 14959"/>
              <a:gd name="T6" fmla="*/ 0 60000 65536"/>
              <a:gd name="T7" fmla="*/ 0 60000 65536"/>
              <a:gd name="T8" fmla="*/ 0 60000 65536"/>
              <a:gd name="T9" fmla="*/ 0 w 21600"/>
              <a:gd name="T10" fmla="*/ 0 h 14959"/>
              <a:gd name="T11" fmla="*/ 21600 w 21600"/>
              <a:gd name="T12" fmla="*/ 14959 h 14959"/>
            </a:gdLst>
            <a:ahLst/>
            <a:cxnLst>
              <a:cxn ang="T6">
                <a:pos x="T0" y="T1"/>
              </a:cxn>
              <a:cxn ang="T7">
                <a:pos x="T2" y="T3"/>
              </a:cxn>
              <a:cxn ang="T8">
                <a:pos x="T4" y="T5"/>
              </a:cxn>
            </a:cxnLst>
            <a:rect l="T9" t="T10" r="T11" b="T12"/>
            <a:pathLst>
              <a:path w="21600" h="14959" fill="none" extrusionOk="0">
                <a:moveTo>
                  <a:pt x="15581" y="0"/>
                </a:moveTo>
                <a:cubicBezTo>
                  <a:pt x="19443" y="4022"/>
                  <a:pt x="21600" y="9382"/>
                  <a:pt x="21600" y="14959"/>
                </a:cubicBezTo>
              </a:path>
              <a:path w="21600" h="14959" stroke="0" extrusionOk="0">
                <a:moveTo>
                  <a:pt x="15581" y="0"/>
                </a:moveTo>
                <a:cubicBezTo>
                  <a:pt x="19443" y="4022"/>
                  <a:pt x="21600" y="9382"/>
                  <a:pt x="21600" y="14959"/>
                </a:cubicBezTo>
                <a:lnTo>
                  <a:pt x="0" y="14959"/>
                </a:lnTo>
                <a:lnTo>
                  <a:pt x="15581" y="0"/>
                </a:lnTo>
                <a:close/>
              </a:path>
            </a:pathLst>
          </a:custGeom>
          <a:noFill/>
          <a:ln w="9525">
            <a:solidFill>
              <a:schemeClr val="tx1"/>
            </a:solidFill>
            <a:round/>
            <a:headEnd/>
            <a:tailEnd/>
          </a:ln>
        </p:spPr>
        <p:txBody>
          <a:bodyPr wrap="none" anchor="ctr"/>
          <a:lstStyle/>
          <a:p>
            <a:endParaRPr lang="en-US"/>
          </a:p>
        </p:txBody>
      </p:sp>
      <p:sp>
        <p:nvSpPr>
          <p:cNvPr id="201763" name="Text Box 35"/>
          <p:cNvSpPr txBox="1">
            <a:spLocks noChangeArrowheads="1"/>
          </p:cNvSpPr>
          <p:nvPr/>
        </p:nvSpPr>
        <p:spPr bwMode="auto">
          <a:xfrm>
            <a:off x="4641850" y="2762250"/>
            <a:ext cx="290513" cy="336550"/>
          </a:xfrm>
          <a:prstGeom prst="rect">
            <a:avLst/>
          </a:prstGeom>
          <a:noFill/>
          <a:ln w="9525">
            <a:noFill/>
            <a:miter lim="800000"/>
            <a:headEnd/>
            <a:tailEnd/>
          </a:ln>
        </p:spPr>
        <p:txBody>
          <a:bodyPr wrap="none">
            <a:spAutoFit/>
          </a:bodyPr>
          <a:lstStyle/>
          <a:p>
            <a:r>
              <a:rPr lang="en-US" altLang="en-US">
                <a:ea typeface="Angsana New" pitchFamily="18" charset="-34"/>
                <a:cs typeface="Times New Roman" pitchFamily="18" charset="0"/>
                <a:sym typeface="Symbol" pitchFamily="18" charset="2"/>
              </a:rPr>
              <a:t></a:t>
            </a:r>
          </a:p>
        </p:txBody>
      </p:sp>
      <p:sp>
        <p:nvSpPr>
          <p:cNvPr id="201764" name="Text Box 36"/>
          <p:cNvSpPr txBox="1">
            <a:spLocks noChangeArrowheads="1"/>
          </p:cNvSpPr>
          <p:nvPr/>
        </p:nvSpPr>
        <p:spPr bwMode="auto">
          <a:xfrm>
            <a:off x="4518025" y="3962400"/>
            <a:ext cx="339725" cy="336550"/>
          </a:xfrm>
          <a:prstGeom prst="rect">
            <a:avLst/>
          </a:prstGeom>
          <a:noFill/>
          <a:ln w="9525">
            <a:noFill/>
            <a:miter lim="800000"/>
            <a:headEnd/>
            <a:tailEnd/>
          </a:ln>
        </p:spPr>
        <p:txBody>
          <a:bodyPr wrap="none">
            <a:spAutoFit/>
          </a:bodyPr>
          <a:lstStyle/>
          <a:p>
            <a:r>
              <a:rPr lang="en-US" altLang="en-US">
                <a:ea typeface="Angsana New" pitchFamily="18" charset="-34"/>
                <a:cs typeface="Times New Roman" pitchFamily="18" charset="0"/>
                <a:sym typeface="Symbol" pitchFamily="18" charset="2"/>
              </a:rPr>
              <a:t></a:t>
            </a:r>
          </a:p>
        </p:txBody>
      </p:sp>
      <p:sp>
        <p:nvSpPr>
          <p:cNvPr id="201765" name="Arc 37"/>
          <p:cNvSpPr>
            <a:spLocks/>
          </p:cNvSpPr>
          <p:nvPr/>
        </p:nvSpPr>
        <p:spPr bwMode="auto">
          <a:xfrm rot="2540338">
            <a:off x="4575175" y="3948113"/>
            <a:ext cx="304800" cy="320675"/>
          </a:xfrm>
          <a:custGeom>
            <a:avLst/>
            <a:gdLst>
              <a:gd name="T0" fmla="*/ 2147483647 w 21600"/>
              <a:gd name="T1" fmla="*/ 0 h 22819"/>
              <a:gd name="T2" fmla="*/ 2147483647 w 21600"/>
              <a:gd name="T3" fmla="*/ 2147483647 h 22819"/>
              <a:gd name="T4" fmla="*/ 0 w 21600"/>
              <a:gd name="T5" fmla="*/ 2147483647 h 22819"/>
              <a:gd name="T6" fmla="*/ 0 60000 65536"/>
              <a:gd name="T7" fmla="*/ 0 60000 65536"/>
              <a:gd name="T8" fmla="*/ 0 60000 65536"/>
              <a:gd name="T9" fmla="*/ 0 w 21600"/>
              <a:gd name="T10" fmla="*/ 0 h 22819"/>
              <a:gd name="T11" fmla="*/ 21600 w 21600"/>
              <a:gd name="T12" fmla="*/ 22819 h 22819"/>
            </a:gdLst>
            <a:ahLst/>
            <a:cxnLst>
              <a:cxn ang="T6">
                <a:pos x="T0" y="T1"/>
              </a:cxn>
              <a:cxn ang="T7">
                <a:pos x="T2" y="T3"/>
              </a:cxn>
              <a:cxn ang="T8">
                <a:pos x="T4" y="T5"/>
              </a:cxn>
            </a:cxnLst>
            <a:rect l="T9" t="T10" r="T11" b="T12"/>
            <a:pathLst>
              <a:path w="21600" h="22819" fill="none" extrusionOk="0">
                <a:moveTo>
                  <a:pt x="16856" y="0"/>
                </a:moveTo>
                <a:cubicBezTo>
                  <a:pt x="19927" y="3832"/>
                  <a:pt x="21600" y="8595"/>
                  <a:pt x="21600" y="13506"/>
                </a:cubicBezTo>
                <a:cubicBezTo>
                  <a:pt x="21600" y="16728"/>
                  <a:pt x="20878" y="19911"/>
                  <a:pt x="19489" y="22819"/>
                </a:cubicBezTo>
              </a:path>
              <a:path w="21600" h="22819" stroke="0" extrusionOk="0">
                <a:moveTo>
                  <a:pt x="16856" y="0"/>
                </a:moveTo>
                <a:cubicBezTo>
                  <a:pt x="19927" y="3832"/>
                  <a:pt x="21600" y="8595"/>
                  <a:pt x="21600" y="13506"/>
                </a:cubicBezTo>
                <a:cubicBezTo>
                  <a:pt x="21600" y="16728"/>
                  <a:pt x="20878" y="19911"/>
                  <a:pt x="19489" y="22819"/>
                </a:cubicBezTo>
                <a:lnTo>
                  <a:pt x="0" y="13506"/>
                </a:lnTo>
                <a:lnTo>
                  <a:pt x="16856" y="0"/>
                </a:lnTo>
                <a:close/>
              </a:path>
            </a:pathLst>
          </a:custGeom>
          <a:noFill/>
          <a:ln w="9525">
            <a:solidFill>
              <a:schemeClr val="tx1"/>
            </a:solidFill>
            <a:round/>
            <a:headEnd/>
            <a:tailEnd/>
          </a:ln>
        </p:spPr>
        <p:txBody>
          <a:bodyPr wrap="none" anchor="ctr"/>
          <a:lstStyle/>
          <a:p>
            <a:endParaRPr lang="en-US"/>
          </a:p>
        </p:txBody>
      </p:sp>
      <p:sp>
        <p:nvSpPr>
          <p:cNvPr id="201766" name="Text Box 38"/>
          <p:cNvSpPr txBox="1">
            <a:spLocks noChangeArrowheads="1"/>
          </p:cNvSpPr>
          <p:nvPr/>
        </p:nvSpPr>
        <p:spPr bwMode="auto">
          <a:xfrm>
            <a:off x="300038" y="1303338"/>
            <a:ext cx="2808287" cy="4308872"/>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ts val="0"/>
              </a:spcBef>
              <a:spcAft>
                <a:spcPts val="1200"/>
              </a:spcAft>
              <a:buFontTx/>
              <a:buNone/>
              <a:defRPr/>
            </a:pPr>
            <a:r>
              <a:rPr lang="en-US" altLang="en-US" sz="2400" i="0" dirty="0" smtClean="0">
                <a:solidFill>
                  <a:srgbClr val="0000FF"/>
                </a:solidFill>
                <a:cs typeface="Times New Roman" pitchFamily="18" charset="0"/>
              </a:rPr>
              <a:t>PROBLEM 3:</a:t>
            </a:r>
          </a:p>
          <a:p>
            <a:pPr algn="just" eaLnBrk="1" hangingPunct="1">
              <a:spcBef>
                <a:spcPts val="0"/>
              </a:spcBef>
              <a:spcAft>
                <a:spcPts val="1200"/>
              </a:spcAft>
              <a:buFontTx/>
              <a:buNone/>
              <a:defRPr/>
            </a:pPr>
            <a:r>
              <a:rPr lang="en-US" altLang="en-US" sz="2000" i="0" dirty="0" smtClean="0">
                <a:solidFill>
                  <a:srgbClr val="0000FF"/>
                </a:solidFill>
                <a:cs typeface="Times New Roman" pitchFamily="18" charset="0"/>
              </a:rPr>
              <a:t>                                                      FV of line AB is 50</a:t>
            </a:r>
            <a:r>
              <a:rPr lang="en-US" altLang="en-US" sz="2000" i="0" baseline="30000" dirty="0" smtClean="0">
                <a:solidFill>
                  <a:srgbClr val="0000FF"/>
                </a:solidFill>
                <a:cs typeface="Times New Roman" pitchFamily="18" charset="0"/>
              </a:rPr>
              <a:t>0</a:t>
            </a:r>
            <a:r>
              <a:rPr lang="en-US" altLang="en-US" sz="2000" i="0" dirty="0" smtClean="0">
                <a:solidFill>
                  <a:srgbClr val="0000FF"/>
                </a:solidFill>
                <a:cs typeface="Times New Roman" pitchFamily="18" charset="0"/>
              </a:rPr>
              <a:t> inclined to </a:t>
            </a:r>
            <a:r>
              <a:rPr lang="en-US" altLang="en-US" sz="2000" i="0" dirty="0" err="1" smtClean="0">
                <a:solidFill>
                  <a:srgbClr val="0000FF"/>
                </a:solidFill>
                <a:cs typeface="Times New Roman" pitchFamily="18" charset="0"/>
              </a:rPr>
              <a:t>xy</a:t>
            </a:r>
            <a:r>
              <a:rPr lang="en-US" altLang="en-US" sz="2000" i="0" dirty="0" smtClean="0">
                <a:solidFill>
                  <a:srgbClr val="0000FF"/>
                </a:solidFill>
                <a:cs typeface="Times New Roman" pitchFamily="18" charset="0"/>
              </a:rPr>
              <a:t> and measures 55 mm long while it’s TV is 60</a:t>
            </a:r>
            <a:r>
              <a:rPr lang="en-US" altLang="en-US" sz="2000" i="0" baseline="30000" dirty="0" smtClean="0">
                <a:solidFill>
                  <a:srgbClr val="0000FF"/>
                </a:solidFill>
                <a:cs typeface="Times New Roman" pitchFamily="18" charset="0"/>
              </a:rPr>
              <a:t>0</a:t>
            </a:r>
            <a:r>
              <a:rPr lang="en-US" altLang="en-US" sz="2000" i="0" dirty="0" smtClean="0">
                <a:solidFill>
                  <a:srgbClr val="0000FF"/>
                </a:solidFill>
                <a:cs typeface="Times New Roman" pitchFamily="18" charset="0"/>
              </a:rPr>
              <a:t> inclined to </a:t>
            </a:r>
            <a:r>
              <a:rPr lang="en-US" altLang="en-US" sz="2000" i="0" dirty="0" err="1" smtClean="0">
                <a:solidFill>
                  <a:srgbClr val="0000FF"/>
                </a:solidFill>
                <a:cs typeface="Times New Roman" pitchFamily="18" charset="0"/>
              </a:rPr>
              <a:t>xy</a:t>
            </a:r>
            <a:r>
              <a:rPr lang="en-US" altLang="en-US" sz="2000" i="0" dirty="0" smtClean="0">
                <a:solidFill>
                  <a:srgbClr val="0000FF"/>
                </a:solidFill>
                <a:cs typeface="Times New Roman" pitchFamily="18" charset="0"/>
              </a:rPr>
              <a:t> line.</a:t>
            </a:r>
          </a:p>
          <a:p>
            <a:pPr algn="just" eaLnBrk="1" hangingPunct="1">
              <a:spcBef>
                <a:spcPts val="0"/>
              </a:spcBef>
              <a:spcAft>
                <a:spcPts val="1200"/>
              </a:spcAft>
              <a:buFontTx/>
              <a:buNone/>
              <a:defRPr/>
            </a:pPr>
            <a:r>
              <a:rPr lang="en-US" altLang="en-US" sz="2000" i="0" dirty="0" smtClean="0">
                <a:solidFill>
                  <a:srgbClr val="0000FF"/>
                </a:solidFill>
                <a:cs typeface="Times New Roman" pitchFamily="18" charset="0"/>
              </a:rPr>
              <a:t>If end A is 10 mm above HP and 15 mm in front of VP,  </a:t>
            </a:r>
            <a:r>
              <a:rPr lang="en-US" altLang="en-US" sz="2000" i="0" dirty="0" smtClean="0">
                <a:solidFill>
                  <a:srgbClr val="FF0000"/>
                </a:solidFill>
                <a:cs typeface="Times New Roman" pitchFamily="18" charset="0"/>
              </a:rPr>
              <a:t>draw it’s projections,</a:t>
            </a:r>
          </a:p>
          <a:p>
            <a:pPr algn="just" eaLnBrk="1" hangingPunct="1">
              <a:spcBef>
                <a:spcPts val="0"/>
              </a:spcBef>
              <a:spcAft>
                <a:spcPts val="1200"/>
              </a:spcAft>
              <a:buFontTx/>
              <a:buNone/>
              <a:defRPr/>
            </a:pPr>
            <a:r>
              <a:rPr lang="en-US" altLang="en-US" sz="2000" i="0" dirty="0" smtClean="0">
                <a:solidFill>
                  <a:srgbClr val="FF0000"/>
                </a:solidFill>
                <a:cs typeface="Times New Roman" pitchFamily="18" charset="0"/>
              </a:rPr>
              <a:t>find TL, inclinations of line with HP &amp; VP.</a:t>
            </a:r>
          </a:p>
        </p:txBody>
      </p:sp>
      <p:sp>
        <p:nvSpPr>
          <p:cNvPr id="32807" name="Text Box 33"/>
          <p:cNvSpPr txBox="1">
            <a:spLocks noChangeArrowheads="1"/>
          </p:cNvSpPr>
          <p:nvPr/>
        </p:nvSpPr>
        <p:spPr bwMode="auto">
          <a:xfrm>
            <a:off x="233363" y="79375"/>
            <a:ext cx="8763000" cy="584200"/>
          </a:xfrm>
          <a:prstGeom prst="rect">
            <a:avLst/>
          </a:prstGeom>
          <a:noFill/>
          <a:ln w="9525">
            <a:noFill/>
            <a:miter lim="800000"/>
            <a:headEnd/>
            <a:tailEnd/>
          </a:ln>
        </p:spPr>
        <p:txBody>
          <a:bodyPr>
            <a:spAutoFit/>
          </a:bodyPr>
          <a:lstStyle/>
          <a:p>
            <a:pPr algn="ctr"/>
            <a:r>
              <a:rPr lang="en-US" altLang="en-US" sz="3200" i="0">
                <a:latin typeface="Arial" pitchFamily="34" charset="0"/>
                <a:cs typeface="Arial" pitchFamily="34" charset="0"/>
              </a:rPr>
              <a:t>Line Inclined to both HP &amp; VP</a:t>
            </a: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5663160" y="1455120"/>
              <a:ext cx="2211840" cy="4950360"/>
            </p14:xfrm>
          </p:contentPart>
        </mc:Choice>
        <mc:Fallback>
          <p:pic>
            <p:nvPicPr>
              <p:cNvPr id="2" name="Ink 1"/>
              <p:cNvPicPr/>
              <p:nvPr/>
            </p:nvPicPr>
            <p:blipFill>
              <a:blip r:embed="rId4"/>
              <a:stretch>
                <a:fillRect/>
              </a:stretch>
            </p:blipFill>
            <p:spPr>
              <a:xfrm>
                <a:off x="5660280" y="1451880"/>
                <a:ext cx="2217240" cy="4956480"/>
              </a:xfrm>
              <a:prstGeom prst="rect">
                <a:avLst/>
              </a:prstGeom>
            </p:spPr>
          </p:pic>
        </mc:Fallback>
      </mc:AlternateContent>
    </p:spTree>
    <p:extLst>
      <p:ext uri="{BB962C8B-B14F-4D97-AF65-F5344CB8AC3E}">
        <p14:creationId xmlns:p14="http://schemas.microsoft.com/office/powerpoint/2010/main" val="4688417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1766"/>
                                        </p:tgtEl>
                                        <p:attrNameLst>
                                          <p:attrName>style.visibility</p:attrName>
                                        </p:attrNameLst>
                                      </p:cBhvr>
                                      <p:to>
                                        <p:strVal val="visible"/>
                                      </p:to>
                                    </p:set>
                                    <p:anim calcmode="lin" valueType="num">
                                      <p:cBhvr>
                                        <p:cTn id="7" dur="500" fill="hold"/>
                                        <p:tgtEl>
                                          <p:spTgt spid="201766"/>
                                        </p:tgtEl>
                                        <p:attrNameLst>
                                          <p:attrName>ppt_x</p:attrName>
                                        </p:attrNameLst>
                                      </p:cBhvr>
                                      <p:tavLst>
                                        <p:tav tm="0">
                                          <p:val>
                                            <p:strVal val="#ppt_x-#ppt_w/2"/>
                                          </p:val>
                                        </p:tav>
                                        <p:tav tm="100000">
                                          <p:val>
                                            <p:strVal val="#ppt_x"/>
                                          </p:val>
                                        </p:tav>
                                      </p:tavLst>
                                    </p:anim>
                                    <p:anim calcmode="lin" valueType="num">
                                      <p:cBhvr>
                                        <p:cTn id="8" dur="500" fill="hold"/>
                                        <p:tgtEl>
                                          <p:spTgt spid="201766"/>
                                        </p:tgtEl>
                                        <p:attrNameLst>
                                          <p:attrName>ppt_y</p:attrName>
                                        </p:attrNameLst>
                                      </p:cBhvr>
                                      <p:tavLst>
                                        <p:tav tm="0">
                                          <p:val>
                                            <p:strVal val="#ppt_y"/>
                                          </p:val>
                                        </p:tav>
                                        <p:tav tm="100000">
                                          <p:val>
                                            <p:strVal val="#ppt_y"/>
                                          </p:val>
                                        </p:tav>
                                      </p:tavLst>
                                    </p:anim>
                                    <p:anim calcmode="lin" valueType="num">
                                      <p:cBhvr>
                                        <p:cTn id="9" dur="500" fill="hold"/>
                                        <p:tgtEl>
                                          <p:spTgt spid="201766"/>
                                        </p:tgtEl>
                                        <p:attrNameLst>
                                          <p:attrName>ppt_w</p:attrName>
                                        </p:attrNameLst>
                                      </p:cBhvr>
                                      <p:tavLst>
                                        <p:tav tm="0">
                                          <p:val>
                                            <p:fltVal val="0"/>
                                          </p:val>
                                        </p:tav>
                                        <p:tav tm="100000">
                                          <p:val>
                                            <p:strVal val="#ppt_w"/>
                                          </p:val>
                                        </p:tav>
                                      </p:tavLst>
                                    </p:anim>
                                    <p:anim calcmode="lin" valueType="num">
                                      <p:cBhvr>
                                        <p:cTn id="10" dur="500" fill="hold"/>
                                        <p:tgtEl>
                                          <p:spTgt spid="20176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01734"/>
                                        </p:tgtEl>
                                        <p:attrNameLst>
                                          <p:attrName>style.visibility</p:attrName>
                                        </p:attrNameLst>
                                      </p:cBhvr>
                                      <p:to>
                                        <p:strVal val="visible"/>
                                      </p:to>
                                    </p:set>
                                    <p:anim calcmode="lin" valueType="num">
                                      <p:cBhvr additive="base">
                                        <p:cTn id="15" dur="500" fill="hold"/>
                                        <p:tgtEl>
                                          <p:spTgt spid="201734"/>
                                        </p:tgtEl>
                                        <p:attrNameLst>
                                          <p:attrName>ppt_x</p:attrName>
                                        </p:attrNameLst>
                                      </p:cBhvr>
                                      <p:tavLst>
                                        <p:tav tm="0">
                                          <p:val>
                                            <p:strVal val="0-#ppt_w/2"/>
                                          </p:val>
                                        </p:tav>
                                        <p:tav tm="100000">
                                          <p:val>
                                            <p:strVal val="#ppt_x"/>
                                          </p:val>
                                        </p:tav>
                                      </p:tavLst>
                                    </p:anim>
                                    <p:anim calcmode="lin" valueType="num">
                                      <p:cBhvr additive="base">
                                        <p:cTn id="16" dur="500" fill="hold"/>
                                        <p:tgtEl>
                                          <p:spTgt spid="201734"/>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1730"/>
                                        </p:tgtEl>
                                        <p:attrNameLst>
                                          <p:attrName>style.visibility</p:attrName>
                                        </p:attrNameLst>
                                      </p:cBhvr>
                                      <p:to>
                                        <p:strVal val="visible"/>
                                      </p:to>
                                    </p:set>
                                    <p:anim calcmode="lin" valueType="num">
                                      <p:cBhvr additive="base">
                                        <p:cTn id="21" dur="500" fill="hold"/>
                                        <p:tgtEl>
                                          <p:spTgt spid="201730"/>
                                        </p:tgtEl>
                                        <p:attrNameLst>
                                          <p:attrName>ppt_x</p:attrName>
                                        </p:attrNameLst>
                                      </p:cBhvr>
                                      <p:tavLst>
                                        <p:tav tm="0">
                                          <p:val>
                                            <p:strVal val="0-#ppt_w/2"/>
                                          </p:val>
                                        </p:tav>
                                        <p:tav tm="100000">
                                          <p:val>
                                            <p:strVal val="#ppt_x"/>
                                          </p:val>
                                        </p:tav>
                                      </p:tavLst>
                                    </p:anim>
                                    <p:anim calcmode="lin" valueType="num">
                                      <p:cBhvr additive="base">
                                        <p:cTn id="22"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01735"/>
                                        </p:tgtEl>
                                        <p:attrNameLst>
                                          <p:attrName>style.visibility</p:attrName>
                                        </p:attrNameLst>
                                      </p:cBhvr>
                                      <p:to>
                                        <p:strVal val="visible"/>
                                      </p:to>
                                    </p:set>
                                    <p:anim calcmode="lin" valueType="num">
                                      <p:cBhvr additive="base">
                                        <p:cTn id="27" dur="500" fill="hold"/>
                                        <p:tgtEl>
                                          <p:spTgt spid="201735"/>
                                        </p:tgtEl>
                                        <p:attrNameLst>
                                          <p:attrName>ppt_x</p:attrName>
                                        </p:attrNameLst>
                                      </p:cBhvr>
                                      <p:tavLst>
                                        <p:tav tm="0">
                                          <p:val>
                                            <p:strVal val="1+#ppt_w/2"/>
                                          </p:val>
                                        </p:tav>
                                        <p:tav tm="100000">
                                          <p:val>
                                            <p:strVal val="#ppt_x"/>
                                          </p:val>
                                        </p:tav>
                                      </p:tavLst>
                                    </p:anim>
                                    <p:anim calcmode="lin" valueType="num">
                                      <p:cBhvr additive="base">
                                        <p:cTn id="28" dur="500" fill="hold"/>
                                        <p:tgtEl>
                                          <p:spTgt spid="201735"/>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201731"/>
                                        </p:tgtEl>
                                        <p:attrNameLst>
                                          <p:attrName>style.visibility</p:attrName>
                                        </p:attrNameLst>
                                      </p:cBhvr>
                                      <p:to>
                                        <p:strVal val="visible"/>
                                      </p:to>
                                    </p:set>
                                    <p:anim calcmode="lin" valueType="num">
                                      <p:cBhvr additive="base">
                                        <p:cTn id="33" dur="500" fill="hold"/>
                                        <p:tgtEl>
                                          <p:spTgt spid="201731"/>
                                        </p:tgtEl>
                                        <p:attrNameLst>
                                          <p:attrName>ppt_x</p:attrName>
                                        </p:attrNameLst>
                                      </p:cBhvr>
                                      <p:tavLst>
                                        <p:tav tm="0">
                                          <p:val>
                                            <p:strVal val="#ppt_x"/>
                                          </p:val>
                                        </p:tav>
                                        <p:tav tm="100000">
                                          <p:val>
                                            <p:strVal val="#ppt_x"/>
                                          </p:val>
                                        </p:tav>
                                      </p:tavLst>
                                    </p:anim>
                                    <p:anim calcmode="lin" valueType="num">
                                      <p:cBhvr additive="base">
                                        <p:cTn id="34" dur="500" fill="hold"/>
                                        <p:tgtEl>
                                          <p:spTgt spid="201731"/>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201732"/>
                                        </p:tgtEl>
                                        <p:attrNameLst>
                                          <p:attrName>style.visibility</p:attrName>
                                        </p:attrNameLst>
                                      </p:cBhvr>
                                      <p:to>
                                        <p:strVal val="visible"/>
                                      </p:to>
                                    </p:set>
                                    <p:anim calcmode="lin" valueType="num">
                                      <p:cBhvr additive="base">
                                        <p:cTn id="39" dur="500" fill="hold"/>
                                        <p:tgtEl>
                                          <p:spTgt spid="201732"/>
                                        </p:tgtEl>
                                        <p:attrNameLst>
                                          <p:attrName>ppt_x</p:attrName>
                                        </p:attrNameLst>
                                      </p:cBhvr>
                                      <p:tavLst>
                                        <p:tav tm="0">
                                          <p:val>
                                            <p:strVal val="#ppt_x"/>
                                          </p:val>
                                        </p:tav>
                                        <p:tav tm="100000">
                                          <p:val>
                                            <p:strVal val="#ppt_x"/>
                                          </p:val>
                                        </p:tav>
                                      </p:tavLst>
                                    </p:anim>
                                    <p:anim calcmode="lin" valueType="num">
                                      <p:cBhvr additive="base">
                                        <p:cTn id="40" dur="500" fill="hold"/>
                                        <p:tgtEl>
                                          <p:spTgt spid="201732"/>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201733"/>
                                        </p:tgtEl>
                                        <p:attrNameLst>
                                          <p:attrName>style.visibility</p:attrName>
                                        </p:attrNameLst>
                                      </p:cBhvr>
                                      <p:to>
                                        <p:strVal val="visible"/>
                                      </p:to>
                                    </p:set>
                                    <p:anim calcmode="lin" valueType="num">
                                      <p:cBhvr additive="base">
                                        <p:cTn id="45" dur="500" fill="hold"/>
                                        <p:tgtEl>
                                          <p:spTgt spid="201733"/>
                                        </p:tgtEl>
                                        <p:attrNameLst>
                                          <p:attrName>ppt_x</p:attrName>
                                        </p:attrNameLst>
                                      </p:cBhvr>
                                      <p:tavLst>
                                        <p:tav tm="0">
                                          <p:val>
                                            <p:strVal val="#ppt_x"/>
                                          </p:val>
                                        </p:tav>
                                        <p:tav tm="100000">
                                          <p:val>
                                            <p:strVal val="#ppt_x"/>
                                          </p:val>
                                        </p:tav>
                                      </p:tavLst>
                                    </p:anim>
                                    <p:anim calcmode="lin" valueType="num">
                                      <p:cBhvr additive="base">
                                        <p:cTn id="46" dur="500" fill="hold"/>
                                        <p:tgtEl>
                                          <p:spTgt spid="201733"/>
                                        </p:tgtEl>
                                        <p:attrNameLst>
                                          <p:attrName>ppt_y</p:attrName>
                                        </p:attrNameLst>
                                      </p:cBhvr>
                                      <p:tavLst>
                                        <p:tav tm="0">
                                          <p:val>
                                            <p:strVal val="0-#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1736"/>
                                        </p:tgtEl>
                                        <p:attrNameLst>
                                          <p:attrName>style.visibility</p:attrName>
                                        </p:attrNameLst>
                                      </p:cBhvr>
                                      <p:to>
                                        <p:strVal val="visible"/>
                                      </p:to>
                                    </p:set>
                                    <p:anim calcmode="lin" valueType="num">
                                      <p:cBhvr additive="base">
                                        <p:cTn id="51" dur="500" fill="hold"/>
                                        <p:tgtEl>
                                          <p:spTgt spid="201736"/>
                                        </p:tgtEl>
                                        <p:attrNameLst>
                                          <p:attrName>ppt_x</p:attrName>
                                        </p:attrNameLst>
                                      </p:cBhvr>
                                      <p:tavLst>
                                        <p:tav tm="0">
                                          <p:val>
                                            <p:strVal val="#ppt_x"/>
                                          </p:val>
                                        </p:tav>
                                        <p:tav tm="100000">
                                          <p:val>
                                            <p:strVal val="#ppt_x"/>
                                          </p:val>
                                        </p:tav>
                                      </p:tavLst>
                                    </p:anim>
                                    <p:anim calcmode="lin" valueType="num">
                                      <p:cBhvr additive="base">
                                        <p:cTn id="52" dur="500" fill="hold"/>
                                        <p:tgtEl>
                                          <p:spTgt spid="201736"/>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01737"/>
                                        </p:tgtEl>
                                        <p:attrNameLst>
                                          <p:attrName>style.visibility</p:attrName>
                                        </p:attrNameLst>
                                      </p:cBhvr>
                                      <p:to>
                                        <p:strVal val="visible"/>
                                      </p:to>
                                    </p:set>
                                    <p:anim calcmode="lin" valueType="num">
                                      <p:cBhvr additive="base">
                                        <p:cTn id="57" dur="500" fill="hold"/>
                                        <p:tgtEl>
                                          <p:spTgt spid="201737"/>
                                        </p:tgtEl>
                                        <p:attrNameLst>
                                          <p:attrName>ppt_x</p:attrName>
                                        </p:attrNameLst>
                                      </p:cBhvr>
                                      <p:tavLst>
                                        <p:tav tm="0">
                                          <p:val>
                                            <p:strVal val="#ppt_x"/>
                                          </p:val>
                                        </p:tav>
                                        <p:tav tm="100000">
                                          <p:val>
                                            <p:strVal val="#ppt_x"/>
                                          </p:val>
                                        </p:tav>
                                      </p:tavLst>
                                    </p:anim>
                                    <p:anim calcmode="lin" valueType="num">
                                      <p:cBhvr additive="base">
                                        <p:cTn id="58" dur="500" fill="hold"/>
                                        <p:tgtEl>
                                          <p:spTgt spid="201737"/>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201745"/>
                                        </p:tgtEl>
                                        <p:attrNameLst>
                                          <p:attrName>style.visibility</p:attrName>
                                        </p:attrNameLst>
                                      </p:cBhvr>
                                      <p:to>
                                        <p:strVal val="visible"/>
                                      </p:to>
                                    </p:set>
                                    <p:anim calcmode="lin" valueType="num">
                                      <p:cBhvr>
                                        <p:cTn id="63" dur="500" fill="hold"/>
                                        <p:tgtEl>
                                          <p:spTgt spid="201745"/>
                                        </p:tgtEl>
                                        <p:attrNameLst>
                                          <p:attrName>ppt_x</p:attrName>
                                        </p:attrNameLst>
                                      </p:cBhvr>
                                      <p:tavLst>
                                        <p:tav tm="0">
                                          <p:val>
                                            <p:strVal val="#ppt_x-#ppt_w/2"/>
                                          </p:val>
                                        </p:tav>
                                        <p:tav tm="100000">
                                          <p:val>
                                            <p:strVal val="#ppt_x"/>
                                          </p:val>
                                        </p:tav>
                                      </p:tavLst>
                                    </p:anim>
                                    <p:anim calcmode="lin" valueType="num">
                                      <p:cBhvr>
                                        <p:cTn id="64" dur="500" fill="hold"/>
                                        <p:tgtEl>
                                          <p:spTgt spid="201745"/>
                                        </p:tgtEl>
                                        <p:attrNameLst>
                                          <p:attrName>ppt_y</p:attrName>
                                        </p:attrNameLst>
                                      </p:cBhvr>
                                      <p:tavLst>
                                        <p:tav tm="0">
                                          <p:val>
                                            <p:strVal val="#ppt_y"/>
                                          </p:val>
                                        </p:tav>
                                        <p:tav tm="100000">
                                          <p:val>
                                            <p:strVal val="#ppt_y"/>
                                          </p:val>
                                        </p:tav>
                                      </p:tavLst>
                                    </p:anim>
                                    <p:anim calcmode="lin" valueType="num">
                                      <p:cBhvr>
                                        <p:cTn id="65" dur="500" fill="hold"/>
                                        <p:tgtEl>
                                          <p:spTgt spid="201745"/>
                                        </p:tgtEl>
                                        <p:attrNameLst>
                                          <p:attrName>ppt_w</p:attrName>
                                        </p:attrNameLst>
                                      </p:cBhvr>
                                      <p:tavLst>
                                        <p:tav tm="0">
                                          <p:val>
                                            <p:fltVal val="0"/>
                                          </p:val>
                                        </p:tav>
                                        <p:tav tm="100000">
                                          <p:val>
                                            <p:strVal val="#ppt_w"/>
                                          </p:val>
                                        </p:tav>
                                      </p:tavLst>
                                    </p:anim>
                                    <p:anim calcmode="lin" valueType="num">
                                      <p:cBhvr>
                                        <p:cTn id="66" dur="500" fill="hold"/>
                                        <p:tgtEl>
                                          <p:spTgt spid="201745"/>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201744"/>
                                        </p:tgtEl>
                                        <p:attrNameLst>
                                          <p:attrName>style.visibility</p:attrName>
                                        </p:attrNameLst>
                                      </p:cBhvr>
                                      <p:to>
                                        <p:strVal val="visible"/>
                                      </p:to>
                                    </p:set>
                                    <p:anim calcmode="lin" valueType="num">
                                      <p:cBhvr>
                                        <p:cTn id="71" dur="500" fill="hold"/>
                                        <p:tgtEl>
                                          <p:spTgt spid="201744"/>
                                        </p:tgtEl>
                                        <p:attrNameLst>
                                          <p:attrName>ppt_x</p:attrName>
                                        </p:attrNameLst>
                                      </p:cBhvr>
                                      <p:tavLst>
                                        <p:tav tm="0">
                                          <p:val>
                                            <p:strVal val="#ppt_x-#ppt_w/2"/>
                                          </p:val>
                                        </p:tav>
                                        <p:tav tm="100000">
                                          <p:val>
                                            <p:strVal val="#ppt_x"/>
                                          </p:val>
                                        </p:tav>
                                      </p:tavLst>
                                    </p:anim>
                                    <p:anim calcmode="lin" valueType="num">
                                      <p:cBhvr>
                                        <p:cTn id="72" dur="500" fill="hold"/>
                                        <p:tgtEl>
                                          <p:spTgt spid="201744"/>
                                        </p:tgtEl>
                                        <p:attrNameLst>
                                          <p:attrName>ppt_y</p:attrName>
                                        </p:attrNameLst>
                                      </p:cBhvr>
                                      <p:tavLst>
                                        <p:tav tm="0">
                                          <p:val>
                                            <p:strVal val="#ppt_y"/>
                                          </p:val>
                                        </p:tav>
                                        <p:tav tm="100000">
                                          <p:val>
                                            <p:strVal val="#ppt_y"/>
                                          </p:val>
                                        </p:tav>
                                      </p:tavLst>
                                    </p:anim>
                                    <p:anim calcmode="lin" valueType="num">
                                      <p:cBhvr>
                                        <p:cTn id="73" dur="500" fill="hold"/>
                                        <p:tgtEl>
                                          <p:spTgt spid="201744"/>
                                        </p:tgtEl>
                                        <p:attrNameLst>
                                          <p:attrName>ppt_w</p:attrName>
                                        </p:attrNameLst>
                                      </p:cBhvr>
                                      <p:tavLst>
                                        <p:tav tm="0">
                                          <p:val>
                                            <p:fltVal val="0"/>
                                          </p:val>
                                        </p:tav>
                                        <p:tav tm="100000">
                                          <p:val>
                                            <p:strVal val="#ppt_w"/>
                                          </p:val>
                                        </p:tav>
                                      </p:tavLst>
                                    </p:anim>
                                    <p:anim calcmode="lin" valueType="num">
                                      <p:cBhvr>
                                        <p:cTn id="74" dur="500" fill="hold"/>
                                        <p:tgtEl>
                                          <p:spTgt spid="201744"/>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9" fill="hold" grpId="0" nodeType="clickEffect">
                                  <p:stCondLst>
                                    <p:cond delay="0"/>
                                  </p:stCondLst>
                                  <p:childTnLst>
                                    <p:set>
                                      <p:cBhvr>
                                        <p:cTn id="78" dur="1" fill="hold">
                                          <p:stCondLst>
                                            <p:cond delay="0"/>
                                          </p:stCondLst>
                                        </p:cTn>
                                        <p:tgtEl>
                                          <p:spTgt spid="201743"/>
                                        </p:tgtEl>
                                        <p:attrNameLst>
                                          <p:attrName>style.visibility</p:attrName>
                                        </p:attrNameLst>
                                      </p:cBhvr>
                                      <p:to>
                                        <p:strVal val="visible"/>
                                      </p:to>
                                    </p:set>
                                    <p:animEffect transition="in" filter="strips(upLeft)">
                                      <p:cBhvr>
                                        <p:cTn id="79" dur="500"/>
                                        <p:tgtEl>
                                          <p:spTgt spid="20174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9" fill="hold" grpId="0" nodeType="clickEffect">
                                  <p:stCondLst>
                                    <p:cond delay="0"/>
                                  </p:stCondLst>
                                  <p:childTnLst>
                                    <p:set>
                                      <p:cBhvr>
                                        <p:cTn id="83" dur="1" fill="hold">
                                          <p:stCondLst>
                                            <p:cond delay="0"/>
                                          </p:stCondLst>
                                        </p:cTn>
                                        <p:tgtEl>
                                          <p:spTgt spid="201761"/>
                                        </p:tgtEl>
                                        <p:attrNameLst>
                                          <p:attrName>style.visibility</p:attrName>
                                        </p:attrNameLst>
                                      </p:cBhvr>
                                      <p:to>
                                        <p:strVal val="visible"/>
                                      </p:to>
                                    </p:set>
                                    <p:animEffect transition="in" filter="strips(upLeft)">
                                      <p:cBhvr>
                                        <p:cTn id="84" dur="500"/>
                                        <p:tgtEl>
                                          <p:spTgt spid="20176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20174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8" presetClass="entr" presetSubtype="3" fill="hold" grpId="0" nodeType="clickEffect">
                                  <p:stCondLst>
                                    <p:cond delay="0"/>
                                  </p:stCondLst>
                                  <p:childTnLst>
                                    <p:set>
                                      <p:cBhvr>
                                        <p:cTn id="92" dur="1" fill="hold">
                                          <p:stCondLst>
                                            <p:cond delay="0"/>
                                          </p:stCondLst>
                                        </p:cTn>
                                        <p:tgtEl>
                                          <p:spTgt spid="201739"/>
                                        </p:tgtEl>
                                        <p:attrNameLst>
                                          <p:attrName>style.visibility</p:attrName>
                                        </p:attrNameLst>
                                      </p:cBhvr>
                                      <p:to>
                                        <p:strVal val="visible"/>
                                      </p:to>
                                    </p:set>
                                    <p:animEffect transition="in" filter="strips(upRight)">
                                      <p:cBhvr>
                                        <p:cTn id="93" dur="500"/>
                                        <p:tgtEl>
                                          <p:spTgt spid="20173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201740"/>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0" nodeType="clickEffect">
                                  <p:stCondLst>
                                    <p:cond delay="0"/>
                                  </p:stCondLst>
                                  <p:childTnLst>
                                    <p:set>
                                      <p:cBhvr>
                                        <p:cTn id="101" dur="1" fill="hold">
                                          <p:stCondLst>
                                            <p:cond delay="499"/>
                                          </p:stCondLst>
                                        </p:cTn>
                                        <p:tgtEl>
                                          <p:spTgt spid="201741"/>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8" fill="hold" grpId="0" nodeType="clickEffect">
                                  <p:stCondLst>
                                    <p:cond delay="0"/>
                                  </p:stCondLst>
                                  <p:childTnLst>
                                    <p:set>
                                      <p:cBhvr>
                                        <p:cTn id="105" dur="1" fill="hold">
                                          <p:stCondLst>
                                            <p:cond delay="0"/>
                                          </p:stCondLst>
                                        </p:cTn>
                                        <p:tgtEl>
                                          <p:spTgt spid="201738"/>
                                        </p:tgtEl>
                                        <p:attrNameLst>
                                          <p:attrName>style.visibility</p:attrName>
                                        </p:attrNameLst>
                                      </p:cBhvr>
                                      <p:to>
                                        <p:strVal val="visible"/>
                                      </p:to>
                                    </p:set>
                                    <p:anim calcmode="lin" valueType="num">
                                      <p:cBhvr>
                                        <p:cTn id="106" dur="500" fill="hold"/>
                                        <p:tgtEl>
                                          <p:spTgt spid="201738"/>
                                        </p:tgtEl>
                                        <p:attrNameLst>
                                          <p:attrName>ppt_x</p:attrName>
                                        </p:attrNameLst>
                                      </p:cBhvr>
                                      <p:tavLst>
                                        <p:tav tm="0">
                                          <p:val>
                                            <p:strVal val="#ppt_x-#ppt_w/2"/>
                                          </p:val>
                                        </p:tav>
                                        <p:tav tm="100000">
                                          <p:val>
                                            <p:strVal val="#ppt_x"/>
                                          </p:val>
                                        </p:tav>
                                      </p:tavLst>
                                    </p:anim>
                                    <p:anim calcmode="lin" valueType="num">
                                      <p:cBhvr>
                                        <p:cTn id="107" dur="500" fill="hold"/>
                                        <p:tgtEl>
                                          <p:spTgt spid="201738"/>
                                        </p:tgtEl>
                                        <p:attrNameLst>
                                          <p:attrName>ppt_y</p:attrName>
                                        </p:attrNameLst>
                                      </p:cBhvr>
                                      <p:tavLst>
                                        <p:tav tm="0">
                                          <p:val>
                                            <p:strVal val="#ppt_y"/>
                                          </p:val>
                                        </p:tav>
                                        <p:tav tm="100000">
                                          <p:val>
                                            <p:strVal val="#ppt_y"/>
                                          </p:val>
                                        </p:tav>
                                      </p:tavLst>
                                    </p:anim>
                                    <p:anim calcmode="lin" valueType="num">
                                      <p:cBhvr>
                                        <p:cTn id="108" dur="500" fill="hold"/>
                                        <p:tgtEl>
                                          <p:spTgt spid="201738"/>
                                        </p:tgtEl>
                                        <p:attrNameLst>
                                          <p:attrName>ppt_w</p:attrName>
                                        </p:attrNameLst>
                                      </p:cBhvr>
                                      <p:tavLst>
                                        <p:tav tm="0">
                                          <p:val>
                                            <p:fltVal val="0"/>
                                          </p:val>
                                        </p:tav>
                                        <p:tav tm="100000">
                                          <p:val>
                                            <p:strVal val="#ppt_w"/>
                                          </p:val>
                                        </p:tav>
                                      </p:tavLst>
                                    </p:anim>
                                    <p:anim calcmode="lin" valueType="num">
                                      <p:cBhvr>
                                        <p:cTn id="109" dur="500" fill="hold"/>
                                        <p:tgtEl>
                                          <p:spTgt spid="201738"/>
                                        </p:tgtEl>
                                        <p:attrNameLst>
                                          <p:attrName>ppt_h</p:attrName>
                                        </p:attrNameLst>
                                      </p:cBhvr>
                                      <p:tavLst>
                                        <p:tav tm="0">
                                          <p:val>
                                            <p:strVal val="#ppt_h"/>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7" presetClass="entr" presetSubtype="1" fill="hold" grpId="0" nodeType="clickEffect">
                                  <p:stCondLst>
                                    <p:cond delay="0"/>
                                  </p:stCondLst>
                                  <p:childTnLst>
                                    <p:set>
                                      <p:cBhvr>
                                        <p:cTn id="113" dur="1" fill="hold">
                                          <p:stCondLst>
                                            <p:cond delay="0"/>
                                          </p:stCondLst>
                                        </p:cTn>
                                        <p:tgtEl>
                                          <p:spTgt spid="201746"/>
                                        </p:tgtEl>
                                        <p:attrNameLst>
                                          <p:attrName>style.visibility</p:attrName>
                                        </p:attrNameLst>
                                      </p:cBhvr>
                                      <p:to>
                                        <p:strVal val="visible"/>
                                      </p:to>
                                    </p:set>
                                    <p:anim calcmode="lin" valueType="num">
                                      <p:cBhvr>
                                        <p:cTn id="114" dur="500" fill="hold"/>
                                        <p:tgtEl>
                                          <p:spTgt spid="201746"/>
                                        </p:tgtEl>
                                        <p:attrNameLst>
                                          <p:attrName>ppt_x</p:attrName>
                                        </p:attrNameLst>
                                      </p:cBhvr>
                                      <p:tavLst>
                                        <p:tav tm="0">
                                          <p:val>
                                            <p:strVal val="#ppt_x"/>
                                          </p:val>
                                        </p:tav>
                                        <p:tav tm="100000">
                                          <p:val>
                                            <p:strVal val="#ppt_x"/>
                                          </p:val>
                                        </p:tav>
                                      </p:tavLst>
                                    </p:anim>
                                    <p:anim calcmode="lin" valueType="num">
                                      <p:cBhvr>
                                        <p:cTn id="115" dur="500" fill="hold"/>
                                        <p:tgtEl>
                                          <p:spTgt spid="201746"/>
                                        </p:tgtEl>
                                        <p:attrNameLst>
                                          <p:attrName>ppt_y</p:attrName>
                                        </p:attrNameLst>
                                      </p:cBhvr>
                                      <p:tavLst>
                                        <p:tav tm="0">
                                          <p:val>
                                            <p:strVal val="#ppt_y-#ppt_h/2"/>
                                          </p:val>
                                        </p:tav>
                                        <p:tav tm="100000">
                                          <p:val>
                                            <p:strVal val="#ppt_y"/>
                                          </p:val>
                                        </p:tav>
                                      </p:tavLst>
                                    </p:anim>
                                    <p:anim calcmode="lin" valueType="num">
                                      <p:cBhvr>
                                        <p:cTn id="116" dur="500" fill="hold"/>
                                        <p:tgtEl>
                                          <p:spTgt spid="201746"/>
                                        </p:tgtEl>
                                        <p:attrNameLst>
                                          <p:attrName>ppt_w</p:attrName>
                                        </p:attrNameLst>
                                      </p:cBhvr>
                                      <p:tavLst>
                                        <p:tav tm="0">
                                          <p:val>
                                            <p:strVal val="#ppt_w"/>
                                          </p:val>
                                        </p:tav>
                                        <p:tav tm="100000">
                                          <p:val>
                                            <p:strVal val="#ppt_w"/>
                                          </p:val>
                                        </p:tav>
                                      </p:tavLst>
                                    </p:anim>
                                    <p:anim calcmode="lin" valueType="num">
                                      <p:cBhvr>
                                        <p:cTn id="117" dur="500" fill="hold"/>
                                        <p:tgtEl>
                                          <p:spTgt spid="201746"/>
                                        </p:tgtEl>
                                        <p:attrNameLst>
                                          <p:attrName>ppt_h</p:attrName>
                                        </p:attrNameLst>
                                      </p:cBhvr>
                                      <p:tavLst>
                                        <p:tav tm="0">
                                          <p:val>
                                            <p:fltVal val="0"/>
                                          </p:val>
                                        </p:tav>
                                        <p:tav tm="100000">
                                          <p:val>
                                            <p:strVal val="#ppt_h"/>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grpId="0" nodeType="clickEffect">
                                  <p:stCondLst>
                                    <p:cond delay="0"/>
                                  </p:stCondLst>
                                  <p:childTnLst>
                                    <p:set>
                                      <p:cBhvr>
                                        <p:cTn id="121" dur="1" fill="hold">
                                          <p:stCondLst>
                                            <p:cond delay="499"/>
                                          </p:stCondLst>
                                        </p:cTn>
                                        <p:tgtEl>
                                          <p:spTgt spid="201749"/>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8" presetClass="entr" presetSubtype="12" fill="hold" grpId="0" nodeType="clickEffect">
                                  <p:stCondLst>
                                    <p:cond delay="0"/>
                                  </p:stCondLst>
                                  <p:childTnLst>
                                    <p:set>
                                      <p:cBhvr>
                                        <p:cTn id="125" dur="1" fill="hold">
                                          <p:stCondLst>
                                            <p:cond delay="0"/>
                                          </p:stCondLst>
                                        </p:cTn>
                                        <p:tgtEl>
                                          <p:spTgt spid="201750"/>
                                        </p:tgtEl>
                                        <p:attrNameLst>
                                          <p:attrName>style.visibility</p:attrName>
                                        </p:attrNameLst>
                                      </p:cBhvr>
                                      <p:to>
                                        <p:strVal val="visible"/>
                                      </p:to>
                                    </p:set>
                                    <p:animEffect transition="in" filter="strips(downLeft)">
                                      <p:cBhvr>
                                        <p:cTn id="126" dur="500"/>
                                        <p:tgtEl>
                                          <p:spTgt spid="201750"/>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8" presetClass="entr" presetSubtype="6" fill="hold" grpId="0" nodeType="clickEffect">
                                  <p:stCondLst>
                                    <p:cond delay="0"/>
                                  </p:stCondLst>
                                  <p:childTnLst>
                                    <p:set>
                                      <p:cBhvr>
                                        <p:cTn id="130" dur="1" fill="hold">
                                          <p:stCondLst>
                                            <p:cond delay="0"/>
                                          </p:stCondLst>
                                        </p:cTn>
                                        <p:tgtEl>
                                          <p:spTgt spid="201748"/>
                                        </p:tgtEl>
                                        <p:attrNameLst>
                                          <p:attrName>style.visibility</p:attrName>
                                        </p:attrNameLst>
                                      </p:cBhvr>
                                      <p:to>
                                        <p:strVal val="visible"/>
                                      </p:to>
                                    </p:set>
                                    <p:animEffect transition="in" filter="strips(downRight)">
                                      <p:cBhvr>
                                        <p:cTn id="131" dur="500"/>
                                        <p:tgtEl>
                                          <p:spTgt spid="20174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 presetClass="entr" presetSubtype="4" fill="hold" grpId="0" nodeType="clickEffect">
                                  <p:stCondLst>
                                    <p:cond delay="0"/>
                                  </p:stCondLst>
                                  <p:childTnLst>
                                    <p:set>
                                      <p:cBhvr>
                                        <p:cTn id="135" dur="1" fill="hold">
                                          <p:stCondLst>
                                            <p:cond delay="0"/>
                                          </p:stCondLst>
                                        </p:cTn>
                                        <p:tgtEl>
                                          <p:spTgt spid="201747"/>
                                        </p:tgtEl>
                                        <p:attrNameLst>
                                          <p:attrName>style.visibility</p:attrName>
                                        </p:attrNameLst>
                                      </p:cBhvr>
                                      <p:to>
                                        <p:strVal val="visible"/>
                                      </p:to>
                                    </p:set>
                                    <p:anim calcmode="lin" valueType="num">
                                      <p:cBhvr additive="base">
                                        <p:cTn id="136" dur="500" fill="hold"/>
                                        <p:tgtEl>
                                          <p:spTgt spid="201747"/>
                                        </p:tgtEl>
                                        <p:attrNameLst>
                                          <p:attrName>ppt_x</p:attrName>
                                        </p:attrNameLst>
                                      </p:cBhvr>
                                      <p:tavLst>
                                        <p:tav tm="0">
                                          <p:val>
                                            <p:strVal val="#ppt_x"/>
                                          </p:val>
                                        </p:tav>
                                        <p:tav tm="100000">
                                          <p:val>
                                            <p:strVal val="#ppt_x"/>
                                          </p:val>
                                        </p:tav>
                                      </p:tavLst>
                                    </p:anim>
                                    <p:anim calcmode="lin" valueType="num">
                                      <p:cBhvr additive="base">
                                        <p:cTn id="137" dur="500" fill="hold"/>
                                        <p:tgtEl>
                                          <p:spTgt spid="201747"/>
                                        </p:tgtEl>
                                        <p:attrNameLst>
                                          <p:attrName>ppt_y</p:attrName>
                                        </p:attrNameLst>
                                      </p:cBhvr>
                                      <p:tavLst>
                                        <p:tav tm="0">
                                          <p:val>
                                            <p:strVal val="1+#ppt_h/2"/>
                                          </p:val>
                                        </p:tav>
                                        <p:tav tm="100000">
                                          <p:val>
                                            <p:strVal val="#ppt_y"/>
                                          </p:val>
                                        </p:tav>
                                      </p:tavLst>
                                    </p:anim>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7" presetClass="entr" presetSubtype="8" fill="hold" grpId="0" nodeType="clickEffect">
                                  <p:stCondLst>
                                    <p:cond delay="0"/>
                                  </p:stCondLst>
                                  <p:childTnLst>
                                    <p:set>
                                      <p:cBhvr>
                                        <p:cTn id="141" dur="1" fill="hold">
                                          <p:stCondLst>
                                            <p:cond delay="0"/>
                                          </p:stCondLst>
                                        </p:cTn>
                                        <p:tgtEl>
                                          <p:spTgt spid="201753"/>
                                        </p:tgtEl>
                                        <p:attrNameLst>
                                          <p:attrName>style.visibility</p:attrName>
                                        </p:attrNameLst>
                                      </p:cBhvr>
                                      <p:to>
                                        <p:strVal val="visible"/>
                                      </p:to>
                                    </p:set>
                                    <p:anim calcmode="lin" valueType="num">
                                      <p:cBhvr>
                                        <p:cTn id="142" dur="500" fill="hold"/>
                                        <p:tgtEl>
                                          <p:spTgt spid="201753"/>
                                        </p:tgtEl>
                                        <p:attrNameLst>
                                          <p:attrName>ppt_x</p:attrName>
                                        </p:attrNameLst>
                                      </p:cBhvr>
                                      <p:tavLst>
                                        <p:tav tm="0">
                                          <p:val>
                                            <p:strVal val="#ppt_x-#ppt_w/2"/>
                                          </p:val>
                                        </p:tav>
                                        <p:tav tm="100000">
                                          <p:val>
                                            <p:strVal val="#ppt_x"/>
                                          </p:val>
                                        </p:tav>
                                      </p:tavLst>
                                    </p:anim>
                                    <p:anim calcmode="lin" valueType="num">
                                      <p:cBhvr>
                                        <p:cTn id="143" dur="500" fill="hold"/>
                                        <p:tgtEl>
                                          <p:spTgt spid="201753"/>
                                        </p:tgtEl>
                                        <p:attrNameLst>
                                          <p:attrName>ppt_y</p:attrName>
                                        </p:attrNameLst>
                                      </p:cBhvr>
                                      <p:tavLst>
                                        <p:tav tm="0">
                                          <p:val>
                                            <p:strVal val="#ppt_y"/>
                                          </p:val>
                                        </p:tav>
                                        <p:tav tm="100000">
                                          <p:val>
                                            <p:strVal val="#ppt_y"/>
                                          </p:val>
                                        </p:tav>
                                      </p:tavLst>
                                    </p:anim>
                                    <p:anim calcmode="lin" valueType="num">
                                      <p:cBhvr>
                                        <p:cTn id="144" dur="500" fill="hold"/>
                                        <p:tgtEl>
                                          <p:spTgt spid="201753"/>
                                        </p:tgtEl>
                                        <p:attrNameLst>
                                          <p:attrName>ppt_w</p:attrName>
                                        </p:attrNameLst>
                                      </p:cBhvr>
                                      <p:tavLst>
                                        <p:tav tm="0">
                                          <p:val>
                                            <p:fltVal val="0"/>
                                          </p:val>
                                        </p:tav>
                                        <p:tav tm="100000">
                                          <p:val>
                                            <p:strVal val="#ppt_w"/>
                                          </p:val>
                                        </p:tav>
                                      </p:tavLst>
                                    </p:anim>
                                    <p:anim calcmode="lin" valueType="num">
                                      <p:cBhvr>
                                        <p:cTn id="145" dur="500" fill="hold"/>
                                        <p:tgtEl>
                                          <p:spTgt spid="201753"/>
                                        </p:tgtEl>
                                        <p:attrNameLst>
                                          <p:attrName>ppt_h</p:attrName>
                                        </p:attrNameLst>
                                      </p:cBhvr>
                                      <p:tavLst>
                                        <p:tav tm="0">
                                          <p:val>
                                            <p:strVal val="#ppt_h"/>
                                          </p:val>
                                        </p:tav>
                                        <p:tav tm="100000">
                                          <p:val>
                                            <p:strVal val="#ppt_h"/>
                                          </p:val>
                                        </p:tav>
                                      </p:tavLst>
                                    </p:anim>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8" presetClass="entr" presetSubtype="6" fill="hold" grpId="0" nodeType="clickEffect">
                                  <p:stCondLst>
                                    <p:cond delay="0"/>
                                  </p:stCondLst>
                                  <p:childTnLst>
                                    <p:set>
                                      <p:cBhvr>
                                        <p:cTn id="149" dur="1" fill="hold">
                                          <p:stCondLst>
                                            <p:cond delay="0"/>
                                          </p:stCondLst>
                                        </p:cTn>
                                        <p:tgtEl>
                                          <p:spTgt spid="201755"/>
                                        </p:tgtEl>
                                        <p:attrNameLst>
                                          <p:attrName>style.visibility</p:attrName>
                                        </p:attrNameLst>
                                      </p:cBhvr>
                                      <p:to>
                                        <p:strVal val="visible"/>
                                      </p:to>
                                    </p:set>
                                    <p:animEffect transition="in" filter="strips(downRight)">
                                      <p:cBhvr>
                                        <p:cTn id="150" dur="500"/>
                                        <p:tgtEl>
                                          <p:spTgt spid="201755"/>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7" presetClass="entr" presetSubtype="1" fill="hold" grpId="0" nodeType="clickEffect">
                                  <p:stCondLst>
                                    <p:cond delay="0"/>
                                  </p:stCondLst>
                                  <p:childTnLst>
                                    <p:set>
                                      <p:cBhvr>
                                        <p:cTn id="154" dur="1" fill="hold">
                                          <p:stCondLst>
                                            <p:cond delay="0"/>
                                          </p:stCondLst>
                                        </p:cTn>
                                        <p:tgtEl>
                                          <p:spTgt spid="201754"/>
                                        </p:tgtEl>
                                        <p:attrNameLst>
                                          <p:attrName>style.visibility</p:attrName>
                                        </p:attrNameLst>
                                      </p:cBhvr>
                                      <p:to>
                                        <p:strVal val="visible"/>
                                      </p:to>
                                    </p:set>
                                    <p:anim calcmode="lin" valueType="num">
                                      <p:cBhvr>
                                        <p:cTn id="155" dur="500" fill="hold"/>
                                        <p:tgtEl>
                                          <p:spTgt spid="201754"/>
                                        </p:tgtEl>
                                        <p:attrNameLst>
                                          <p:attrName>ppt_x</p:attrName>
                                        </p:attrNameLst>
                                      </p:cBhvr>
                                      <p:tavLst>
                                        <p:tav tm="0">
                                          <p:val>
                                            <p:strVal val="#ppt_x"/>
                                          </p:val>
                                        </p:tav>
                                        <p:tav tm="100000">
                                          <p:val>
                                            <p:strVal val="#ppt_x"/>
                                          </p:val>
                                        </p:tav>
                                      </p:tavLst>
                                    </p:anim>
                                    <p:anim calcmode="lin" valueType="num">
                                      <p:cBhvr>
                                        <p:cTn id="156" dur="500" fill="hold"/>
                                        <p:tgtEl>
                                          <p:spTgt spid="201754"/>
                                        </p:tgtEl>
                                        <p:attrNameLst>
                                          <p:attrName>ppt_y</p:attrName>
                                        </p:attrNameLst>
                                      </p:cBhvr>
                                      <p:tavLst>
                                        <p:tav tm="0">
                                          <p:val>
                                            <p:strVal val="#ppt_y-#ppt_h/2"/>
                                          </p:val>
                                        </p:tav>
                                        <p:tav tm="100000">
                                          <p:val>
                                            <p:strVal val="#ppt_y"/>
                                          </p:val>
                                        </p:tav>
                                      </p:tavLst>
                                    </p:anim>
                                    <p:anim calcmode="lin" valueType="num">
                                      <p:cBhvr>
                                        <p:cTn id="157" dur="500" fill="hold"/>
                                        <p:tgtEl>
                                          <p:spTgt spid="201754"/>
                                        </p:tgtEl>
                                        <p:attrNameLst>
                                          <p:attrName>ppt_w</p:attrName>
                                        </p:attrNameLst>
                                      </p:cBhvr>
                                      <p:tavLst>
                                        <p:tav tm="0">
                                          <p:val>
                                            <p:strVal val="#ppt_w"/>
                                          </p:val>
                                        </p:tav>
                                        <p:tav tm="100000">
                                          <p:val>
                                            <p:strVal val="#ppt_w"/>
                                          </p:val>
                                        </p:tav>
                                      </p:tavLst>
                                    </p:anim>
                                    <p:anim calcmode="lin" valueType="num">
                                      <p:cBhvr>
                                        <p:cTn id="158" dur="500" fill="hold"/>
                                        <p:tgtEl>
                                          <p:spTgt spid="201754"/>
                                        </p:tgtEl>
                                        <p:attrNameLst>
                                          <p:attrName>ppt_h</p:attrName>
                                        </p:attrNameLst>
                                      </p:cBhvr>
                                      <p:tavLst>
                                        <p:tav tm="0">
                                          <p:val>
                                            <p:fltVal val="0"/>
                                          </p:val>
                                        </p:tav>
                                        <p:tav tm="100000">
                                          <p:val>
                                            <p:strVal val="#ppt_h"/>
                                          </p:val>
                                        </p:tav>
                                      </p:tavLst>
                                    </p:anim>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7" presetClass="entr" presetSubtype="1" fill="hold" grpId="0" nodeType="clickEffect">
                                  <p:stCondLst>
                                    <p:cond delay="0"/>
                                  </p:stCondLst>
                                  <p:childTnLst>
                                    <p:set>
                                      <p:cBhvr>
                                        <p:cTn id="162" dur="1" fill="hold">
                                          <p:stCondLst>
                                            <p:cond delay="0"/>
                                          </p:stCondLst>
                                        </p:cTn>
                                        <p:tgtEl>
                                          <p:spTgt spid="201752"/>
                                        </p:tgtEl>
                                        <p:attrNameLst>
                                          <p:attrName>style.visibility</p:attrName>
                                        </p:attrNameLst>
                                      </p:cBhvr>
                                      <p:to>
                                        <p:strVal val="visible"/>
                                      </p:to>
                                    </p:set>
                                    <p:anim calcmode="lin" valueType="num">
                                      <p:cBhvr>
                                        <p:cTn id="163" dur="500" fill="hold"/>
                                        <p:tgtEl>
                                          <p:spTgt spid="201752"/>
                                        </p:tgtEl>
                                        <p:attrNameLst>
                                          <p:attrName>ppt_x</p:attrName>
                                        </p:attrNameLst>
                                      </p:cBhvr>
                                      <p:tavLst>
                                        <p:tav tm="0">
                                          <p:val>
                                            <p:strVal val="#ppt_x"/>
                                          </p:val>
                                        </p:tav>
                                        <p:tav tm="100000">
                                          <p:val>
                                            <p:strVal val="#ppt_x"/>
                                          </p:val>
                                        </p:tav>
                                      </p:tavLst>
                                    </p:anim>
                                    <p:anim calcmode="lin" valueType="num">
                                      <p:cBhvr>
                                        <p:cTn id="164" dur="500" fill="hold"/>
                                        <p:tgtEl>
                                          <p:spTgt spid="201752"/>
                                        </p:tgtEl>
                                        <p:attrNameLst>
                                          <p:attrName>ppt_y</p:attrName>
                                        </p:attrNameLst>
                                      </p:cBhvr>
                                      <p:tavLst>
                                        <p:tav tm="0">
                                          <p:val>
                                            <p:strVal val="#ppt_y-#ppt_h/2"/>
                                          </p:val>
                                        </p:tav>
                                        <p:tav tm="100000">
                                          <p:val>
                                            <p:strVal val="#ppt_y"/>
                                          </p:val>
                                        </p:tav>
                                      </p:tavLst>
                                    </p:anim>
                                    <p:anim calcmode="lin" valueType="num">
                                      <p:cBhvr>
                                        <p:cTn id="165" dur="500" fill="hold"/>
                                        <p:tgtEl>
                                          <p:spTgt spid="201752"/>
                                        </p:tgtEl>
                                        <p:attrNameLst>
                                          <p:attrName>ppt_w</p:attrName>
                                        </p:attrNameLst>
                                      </p:cBhvr>
                                      <p:tavLst>
                                        <p:tav tm="0">
                                          <p:val>
                                            <p:strVal val="#ppt_w"/>
                                          </p:val>
                                        </p:tav>
                                        <p:tav tm="100000">
                                          <p:val>
                                            <p:strVal val="#ppt_w"/>
                                          </p:val>
                                        </p:tav>
                                      </p:tavLst>
                                    </p:anim>
                                    <p:anim calcmode="lin" valueType="num">
                                      <p:cBhvr>
                                        <p:cTn id="166" dur="500" fill="hold"/>
                                        <p:tgtEl>
                                          <p:spTgt spid="201752"/>
                                        </p:tgtEl>
                                        <p:attrNameLst>
                                          <p:attrName>ppt_h</p:attrName>
                                        </p:attrNameLst>
                                      </p:cBhvr>
                                      <p:tavLst>
                                        <p:tav tm="0">
                                          <p:val>
                                            <p:fltVal val="0"/>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 presetClass="entr" presetSubtype="4" fill="hold" grpId="0" nodeType="clickEffect">
                                  <p:stCondLst>
                                    <p:cond delay="0"/>
                                  </p:stCondLst>
                                  <p:childTnLst>
                                    <p:set>
                                      <p:cBhvr>
                                        <p:cTn id="170" dur="1" fill="hold">
                                          <p:stCondLst>
                                            <p:cond delay="0"/>
                                          </p:stCondLst>
                                        </p:cTn>
                                        <p:tgtEl>
                                          <p:spTgt spid="201751"/>
                                        </p:tgtEl>
                                        <p:attrNameLst>
                                          <p:attrName>style.visibility</p:attrName>
                                        </p:attrNameLst>
                                      </p:cBhvr>
                                      <p:to>
                                        <p:strVal val="visible"/>
                                      </p:to>
                                    </p:set>
                                    <p:anim calcmode="lin" valueType="num">
                                      <p:cBhvr additive="base">
                                        <p:cTn id="171" dur="500" fill="hold"/>
                                        <p:tgtEl>
                                          <p:spTgt spid="201751"/>
                                        </p:tgtEl>
                                        <p:attrNameLst>
                                          <p:attrName>ppt_x</p:attrName>
                                        </p:attrNameLst>
                                      </p:cBhvr>
                                      <p:tavLst>
                                        <p:tav tm="0">
                                          <p:val>
                                            <p:strVal val="#ppt_x"/>
                                          </p:val>
                                        </p:tav>
                                        <p:tav tm="100000">
                                          <p:val>
                                            <p:strVal val="#ppt_x"/>
                                          </p:val>
                                        </p:tav>
                                      </p:tavLst>
                                    </p:anim>
                                    <p:anim calcmode="lin" valueType="num">
                                      <p:cBhvr additive="base">
                                        <p:cTn id="172" dur="500" fill="hold"/>
                                        <p:tgtEl>
                                          <p:spTgt spid="201751"/>
                                        </p:tgtEl>
                                        <p:attrNameLst>
                                          <p:attrName>ppt_y</p:attrName>
                                        </p:attrNameLst>
                                      </p:cBhvr>
                                      <p:tavLst>
                                        <p:tav tm="0">
                                          <p:val>
                                            <p:strVal val="1+#ppt_h/2"/>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8" presetClass="entr" presetSubtype="6" fill="hold" grpId="0" nodeType="clickEffect">
                                  <p:stCondLst>
                                    <p:cond delay="0"/>
                                  </p:stCondLst>
                                  <p:childTnLst>
                                    <p:set>
                                      <p:cBhvr>
                                        <p:cTn id="176" dur="1" fill="hold">
                                          <p:stCondLst>
                                            <p:cond delay="0"/>
                                          </p:stCondLst>
                                        </p:cTn>
                                        <p:tgtEl>
                                          <p:spTgt spid="201756"/>
                                        </p:tgtEl>
                                        <p:attrNameLst>
                                          <p:attrName>style.visibility</p:attrName>
                                        </p:attrNameLst>
                                      </p:cBhvr>
                                      <p:to>
                                        <p:strVal val="visible"/>
                                      </p:to>
                                    </p:set>
                                    <p:animEffect transition="in" filter="strips(downRight)">
                                      <p:cBhvr>
                                        <p:cTn id="177" dur="500"/>
                                        <p:tgtEl>
                                          <p:spTgt spid="201756"/>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 presetClass="entr" presetSubtype="0" fill="hold" grpId="0" nodeType="clickEffect">
                                  <p:stCondLst>
                                    <p:cond delay="0"/>
                                  </p:stCondLst>
                                  <p:childTnLst>
                                    <p:set>
                                      <p:cBhvr>
                                        <p:cTn id="181" dur="1" fill="hold">
                                          <p:stCondLst>
                                            <p:cond delay="499"/>
                                          </p:stCondLst>
                                        </p:cTn>
                                        <p:tgtEl>
                                          <p:spTgt spid="201757"/>
                                        </p:tgtEl>
                                        <p:attrNameLst>
                                          <p:attrName>style.visibility</p:attrName>
                                        </p:attrNameLst>
                                      </p:cBhvr>
                                      <p:to>
                                        <p:strVal val="visible"/>
                                      </p:to>
                                    </p:se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18" presetClass="entr" presetSubtype="3" fill="hold" grpId="0" nodeType="clickEffect">
                                  <p:stCondLst>
                                    <p:cond delay="0"/>
                                  </p:stCondLst>
                                  <p:childTnLst>
                                    <p:set>
                                      <p:cBhvr>
                                        <p:cTn id="185" dur="1" fill="hold">
                                          <p:stCondLst>
                                            <p:cond delay="0"/>
                                          </p:stCondLst>
                                        </p:cTn>
                                        <p:tgtEl>
                                          <p:spTgt spid="201758"/>
                                        </p:tgtEl>
                                        <p:attrNameLst>
                                          <p:attrName>style.visibility</p:attrName>
                                        </p:attrNameLst>
                                      </p:cBhvr>
                                      <p:to>
                                        <p:strVal val="visible"/>
                                      </p:to>
                                    </p:set>
                                    <p:animEffect transition="in" filter="strips(upRight)">
                                      <p:cBhvr>
                                        <p:cTn id="186" dur="500"/>
                                        <p:tgtEl>
                                          <p:spTgt spid="201758"/>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2" presetClass="entr" presetSubtype="1" fill="hold" grpId="0" nodeType="clickEffect">
                                  <p:stCondLst>
                                    <p:cond delay="0"/>
                                  </p:stCondLst>
                                  <p:childTnLst>
                                    <p:set>
                                      <p:cBhvr>
                                        <p:cTn id="190" dur="1" fill="hold">
                                          <p:stCondLst>
                                            <p:cond delay="0"/>
                                          </p:stCondLst>
                                        </p:cTn>
                                        <p:tgtEl>
                                          <p:spTgt spid="201759"/>
                                        </p:tgtEl>
                                        <p:attrNameLst>
                                          <p:attrName>style.visibility</p:attrName>
                                        </p:attrNameLst>
                                      </p:cBhvr>
                                      <p:to>
                                        <p:strVal val="visible"/>
                                      </p:to>
                                    </p:set>
                                    <p:anim calcmode="lin" valueType="num">
                                      <p:cBhvr additive="base">
                                        <p:cTn id="191" dur="500" fill="hold"/>
                                        <p:tgtEl>
                                          <p:spTgt spid="201759"/>
                                        </p:tgtEl>
                                        <p:attrNameLst>
                                          <p:attrName>ppt_x</p:attrName>
                                        </p:attrNameLst>
                                      </p:cBhvr>
                                      <p:tavLst>
                                        <p:tav tm="0">
                                          <p:val>
                                            <p:strVal val="#ppt_x"/>
                                          </p:val>
                                        </p:tav>
                                        <p:tav tm="100000">
                                          <p:val>
                                            <p:strVal val="#ppt_x"/>
                                          </p:val>
                                        </p:tav>
                                      </p:tavLst>
                                    </p:anim>
                                    <p:anim calcmode="lin" valueType="num">
                                      <p:cBhvr additive="base">
                                        <p:cTn id="192" dur="500" fill="hold"/>
                                        <p:tgtEl>
                                          <p:spTgt spid="201759"/>
                                        </p:tgtEl>
                                        <p:attrNameLst>
                                          <p:attrName>ppt_y</p:attrName>
                                        </p:attrNameLst>
                                      </p:cBhvr>
                                      <p:tavLst>
                                        <p:tav tm="0">
                                          <p:val>
                                            <p:strVal val="0-#ppt_h/2"/>
                                          </p:val>
                                        </p:tav>
                                        <p:tav tm="100000">
                                          <p:val>
                                            <p:strVal val="#ppt_y"/>
                                          </p:val>
                                        </p:tav>
                                      </p:tavLst>
                                    </p:anim>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 presetClass="entr" presetSubtype="3" fill="hold" grpId="0" nodeType="clickEffect">
                                  <p:stCondLst>
                                    <p:cond delay="0"/>
                                  </p:stCondLst>
                                  <p:childTnLst>
                                    <p:set>
                                      <p:cBhvr>
                                        <p:cTn id="196" dur="1" fill="hold">
                                          <p:stCondLst>
                                            <p:cond delay="0"/>
                                          </p:stCondLst>
                                        </p:cTn>
                                        <p:tgtEl>
                                          <p:spTgt spid="201760"/>
                                        </p:tgtEl>
                                        <p:attrNameLst>
                                          <p:attrName>style.visibility</p:attrName>
                                        </p:attrNameLst>
                                      </p:cBhvr>
                                      <p:to>
                                        <p:strVal val="visible"/>
                                      </p:to>
                                    </p:set>
                                    <p:anim calcmode="lin" valueType="num">
                                      <p:cBhvr additive="base">
                                        <p:cTn id="197" dur="500" fill="hold"/>
                                        <p:tgtEl>
                                          <p:spTgt spid="201760"/>
                                        </p:tgtEl>
                                        <p:attrNameLst>
                                          <p:attrName>ppt_x</p:attrName>
                                        </p:attrNameLst>
                                      </p:cBhvr>
                                      <p:tavLst>
                                        <p:tav tm="0">
                                          <p:val>
                                            <p:strVal val="1+#ppt_w/2"/>
                                          </p:val>
                                        </p:tav>
                                        <p:tav tm="100000">
                                          <p:val>
                                            <p:strVal val="#ppt_x"/>
                                          </p:val>
                                        </p:tav>
                                      </p:tavLst>
                                    </p:anim>
                                    <p:anim calcmode="lin" valueType="num">
                                      <p:cBhvr additive="base">
                                        <p:cTn id="198" dur="500" fill="hold"/>
                                        <p:tgtEl>
                                          <p:spTgt spid="201760"/>
                                        </p:tgtEl>
                                        <p:attrNameLst>
                                          <p:attrName>ppt_y</p:attrName>
                                        </p:attrNameLst>
                                      </p:cBhvr>
                                      <p:tavLst>
                                        <p:tav tm="0">
                                          <p:val>
                                            <p:strVal val="0-#ppt_h/2"/>
                                          </p:val>
                                        </p:tav>
                                        <p:tav tm="100000">
                                          <p:val>
                                            <p:strVal val="#ppt_y"/>
                                          </p:val>
                                        </p:tav>
                                      </p:tavLst>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18" presetClass="entr" presetSubtype="9" fill="hold" grpId="0" nodeType="clickEffect">
                                  <p:stCondLst>
                                    <p:cond delay="0"/>
                                  </p:stCondLst>
                                  <p:childTnLst>
                                    <p:set>
                                      <p:cBhvr>
                                        <p:cTn id="202" dur="1" fill="hold">
                                          <p:stCondLst>
                                            <p:cond delay="0"/>
                                          </p:stCondLst>
                                        </p:cTn>
                                        <p:tgtEl>
                                          <p:spTgt spid="201762"/>
                                        </p:tgtEl>
                                        <p:attrNameLst>
                                          <p:attrName>style.visibility</p:attrName>
                                        </p:attrNameLst>
                                      </p:cBhvr>
                                      <p:to>
                                        <p:strVal val="visible"/>
                                      </p:to>
                                    </p:set>
                                    <p:animEffect transition="in" filter="strips(upLeft)">
                                      <p:cBhvr>
                                        <p:cTn id="203" dur="500"/>
                                        <p:tgtEl>
                                          <p:spTgt spid="201762"/>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 presetClass="entr" presetSubtype="3" fill="hold" grpId="0" nodeType="clickEffect">
                                  <p:stCondLst>
                                    <p:cond delay="0"/>
                                  </p:stCondLst>
                                  <p:childTnLst>
                                    <p:set>
                                      <p:cBhvr>
                                        <p:cTn id="207" dur="1" fill="hold">
                                          <p:stCondLst>
                                            <p:cond delay="0"/>
                                          </p:stCondLst>
                                        </p:cTn>
                                        <p:tgtEl>
                                          <p:spTgt spid="201763"/>
                                        </p:tgtEl>
                                        <p:attrNameLst>
                                          <p:attrName>style.visibility</p:attrName>
                                        </p:attrNameLst>
                                      </p:cBhvr>
                                      <p:to>
                                        <p:strVal val="visible"/>
                                      </p:to>
                                    </p:set>
                                    <p:anim calcmode="lin" valueType="num">
                                      <p:cBhvr additive="base">
                                        <p:cTn id="208" dur="500" fill="hold"/>
                                        <p:tgtEl>
                                          <p:spTgt spid="201763"/>
                                        </p:tgtEl>
                                        <p:attrNameLst>
                                          <p:attrName>ppt_x</p:attrName>
                                        </p:attrNameLst>
                                      </p:cBhvr>
                                      <p:tavLst>
                                        <p:tav tm="0">
                                          <p:val>
                                            <p:strVal val="1+#ppt_w/2"/>
                                          </p:val>
                                        </p:tav>
                                        <p:tav tm="100000">
                                          <p:val>
                                            <p:strVal val="#ppt_x"/>
                                          </p:val>
                                        </p:tav>
                                      </p:tavLst>
                                    </p:anim>
                                    <p:anim calcmode="lin" valueType="num">
                                      <p:cBhvr additive="base">
                                        <p:cTn id="209" dur="500" fill="hold"/>
                                        <p:tgtEl>
                                          <p:spTgt spid="201763"/>
                                        </p:tgtEl>
                                        <p:attrNameLst>
                                          <p:attrName>ppt_y</p:attrName>
                                        </p:attrNameLst>
                                      </p:cBhvr>
                                      <p:tavLst>
                                        <p:tav tm="0">
                                          <p:val>
                                            <p:strVal val="0-#ppt_h/2"/>
                                          </p:val>
                                        </p:tav>
                                        <p:tav tm="100000">
                                          <p:val>
                                            <p:strVal val="#ppt_y"/>
                                          </p:val>
                                        </p:tav>
                                      </p:tavLst>
                                    </p:anim>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8" presetClass="entr" presetSubtype="12" fill="hold" grpId="0" nodeType="clickEffect">
                                  <p:stCondLst>
                                    <p:cond delay="0"/>
                                  </p:stCondLst>
                                  <p:childTnLst>
                                    <p:set>
                                      <p:cBhvr>
                                        <p:cTn id="213" dur="1" fill="hold">
                                          <p:stCondLst>
                                            <p:cond delay="0"/>
                                          </p:stCondLst>
                                        </p:cTn>
                                        <p:tgtEl>
                                          <p:spTgt spid="201765"/>
                                        </p:tgtEl>
                                        <p:attrNameLst>
                                          <p:attrName>style.visibility</p:attrName>
                                        </p:attrNameLst>
                                      </p:cBhvr>
                                      <p:to>
                                        <p:strVal val="visible"/>
                                      </p:to>
                                    </p:set>
                                    <p:animEffect transition="in" filter="strips(downLeft)">
                                      <p:cBhvr>
                                        <p:cTn id="214" dur="500"/>
                                        <p:tgtEl>
                                          <p:spTgt spid="201765"/>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2" presetClass="entr" presetSubtype="8" fill="hold" grpId="0" nodeType="clickEffect">
                                  <p:stCondLst>
                                    <p:cond delay="0"/>
                                  </p:stCondLst>
                                  <p:childTnLst>
                                    <p:set>
                                      <p:cBhvr>
                                        <p:cTn id="218" dur="1" fill="hold">
                                          <p:stCondLst>
                                            <p:cond delay="0"/>
                                          </p:stCondLst>
                                        </p:cTn>
                                        <p:tgtEl>
                                          <p:spTgt spid="201764"/>
                                        </p:tgtEl>
                                        <p:attrNameLst>
                                          <p:attrName>style.visibility</p:attrName>
                                        </p:attrNameLst>
                                      </p:cBhvr>
                                      <p:to>
                                        <p:strVal val="visible"/>
                                      </p:to>
                                    </p:set>
                                    <p:anim calcmode="lin" valueType="num">
                                      <p:cBhvr additive="base">
                                        <p:cTn id="219" dur="500" fill="hold"/>
                                        <p:tgtEl>
                                          <p:spTgt spid="201764"/>
                                        </p:tgtEl>
                                        <p:attrNameLst>
                                          <p:attrName>ppt_x</p:attrName>
                                        </p:attrNameLst>
                                      </p:cBhvr>
                                      <p:tavLst>
                                        <p:tav tm="0">
                                          <p:val>
                                            <p:strVal val="0-#ppt_w/2"/>
                                          </p:val>
                                        </p:tav>
                                        <p:tav tm="100000">
                                          <p:val>
                                            <p:strVal val="#ppt_x"/>
                                          </p:val>
                                        </p:tav>
                                      </p:tavLst>
                                    </p:anim>
                                    <p:anim calcmode="lin" valueType="num">
                                      <p:cBhvr additive="base">
                                        <p:cTn id="220" dur="500" fill="hold"/>
                                        <p:tgtEl>
                                          <p:spTgt spid="201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utoUpdateAnimBg="0"/>
      <p:bldP spid="201731" grpId="0" animBg="1"/>
      <p:bldP spid="201732" grpId="0" animBg="1"/>
      <p:bldP spid="201733" grpId="0" autoUpdateAnimBg="0"/>
      <p:bldP spid="201734" grpId="0" animBg="1"/>
      <p:bldP spid="201735" grpId="0" autoUpdateAnimBg="0"/>
      <p:bldP spid="201736" grpId="0" animBg="1"/>
      <p:bldP spid="201737" grpId="0" autoUpdateAnimBg="0"/>
      <p:bldP spid="201738" grpId="0" animBg="1"/>
      <p:bldP spid="201739" grpId="0" animBg="1"/>
      <p:bldP spid="201740" grpId="0" autoUpdateAnimBg="0"/>
      <p:bldP spid="201741" grpId="0" autoUpdateAnimBg="0"/>
      <p:bldP spid="201742" grpId="0" autoUpdateAnimBg="0"/>
      <p:bldP spid="201743" grpId="0" animBg="1"/>
      <p:bldP spid="201744" grpId="0" animBg="1"/>
      <p:bldP spid="201745" grpId="0" animBg="1"/>
      <p:bldP spid="201746" grpId="0" animBg="1"/>
      <p:bldP spid="201747" grpId="0" autoUpdateAnimBg="0"/>
      <p:bldP spid="201748" grpId="0" animBg="1"/>
      <p:bldP spid="201749" grpId="0" autoUpdateAnimBg="0"/>
      <p:bldP spid="201750" grpId="0" animBg="1"/>
      <p:bldP spid="201751" grpId="0" autoUpdateAnimBg="0"/>
      <p:bldP spid="201752" grpId="0" animBg="1"/>
      <p:bldP spid="201753" grpId="0" animBg="1"/>
      <p:bldP spid="201754" grpId="0" animBg="1"/>
      <p:bldP spid="201755" grpId="0" animBg="1"/>
      <p:bldP spid="201756" grpId="0" animBg="1"/>
      <p:bldP spid="201757" grpId="0" autoUpdateAnimBg="0"/>
      <p:bldP spid="201758" grpId="0" animBg="1"/>
      <p:bldP spid="201759" grpId="0" autoUpdateAnimBg="0"/>
      <p:bldP spid="201760" grpId="0" autoUpdateAnimBg="0"/>
      <p:bldP spid="201761" grpId="0" animBg="1"/>
      <p:bldP spid="201762" grpId="0" animBg="1"/>
      <p:bldP spid="201763" grpId="0" autoUpdateAnimBg="0"/>
      <p:bldP spid="201764" grpId="0" autoUpdateAnimBg="0"/>
      <p:bldP spid="201765" grpId="0" animBg="1"/>
      <p:bldP spid="20176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Line 2"/>
          <p:cNvSpPr>
            <a:spLocks noChangeShapeType="1"/>
          </p:cNvSpPr>
          <p:nvPr/>
        </p:nvSpPr>
        <p:spPr bwMode="auto">
          <a:xfrm>
            <a:off x="4030663" y="3430588"/>
            <a:ext cx="4046537" cy="0"/>
          </a:xfrm>
          <a:prstGeom prst="line">
            <a:avLst/>
          </a:prstGeom>
          <a:noFill/>
          <a:ln w="28575">
            <a:solidFill>
              <a:schemeClr val="tx1"/>
            </a:solidFill>
            <a:round/>
            <a:headEnd/>
            <a:tailEnd/>
          </a:ln>
        </p:spPr>
        <p:txBody>
          <a:bodyPr/>
          <a:lstStyle/>
          <a:p>
            <a:endParaRPr lang="en-US"/>
          </a:p>
        </p:txBody>
      </p:sp>
      <p:sp>
        <p:nvSpPr>
          <p:cNvPr id="203779" name="Text Box 3"/>
          <p:cNvSpPr txBox="1">
            <a:spLocks noChangeArrowheads="1"/>
          </p:cNvSpPr>
          <p:nvPr/>
        </p:nvSpPr>
        <p:spPr bwMode="auto">
          <a:xfrm>
            <a:off x="3719513" y="3181350"/>
            <a:ext cx="404812" cy="457200"/>
          </a:xfrm>
          <a:prstGeom prst="rect">
            <a:avLst/>
          </a:prstGeom>
          <a:noFill/>
          <a:ln w="9525">
            <a:noFill/>
            <a:miter lim="800000"/>
            <a:headEnd/>
            <a:tailEnd/>
          </a:ln>
        </p:spPr>
        <p:txBody>
          <a:bodyPr wrap="none">
            <a:spAutoFit/>
          </a:bodyPr>
          <a:lstStyle/>
          <a:p>
            <a:r>
              <a:rPr lang="en-US" altLang="en-US" sz="2400"/>
              <a:t>X</a:t>
            </a:r>
          </a:p>
        </p:txBody>
      </p:sp>
      <p:sp>
        <p:nvSpPr>
          <p:cNvPr id="203780" name="Text Box 4"/>
          <p:cNvSpPr txBox="1">
            <a:spLocks noChangeArrowheads="1"/>
          </p:cNvSpPr>
          <p:nvPr/>
        </p:nvSpPr>
        <p:spPr bwMode="auto">
          <a:xfrm>
            <a:off x="8001000" y="3186113"/>
            <a:ext cx="404813" cy="457200"/>
          </a:xfrm>
          <a:prstGeom prst="rect">
            <a:avLst/>
          </a:prstGeom>
          <a:noFill/>
          <a:ln w="9525">
            <a:noFill/>
            <a:miter lim="800000"/>
            <a:headEnd/>
            <a:tailEnd/>
          </a:ln>
        </p:spPr>
        <p:txBody>
          <a:bodyPr wrap="none">
            <a:spAutoFit/>
          </a:bodyPr>
          <a:lstStyle/>
          <a:p>
            <a:r>
              <a:rPr lang="en-US" altLang="en-US" sz="2400"/>
              <a:t>Y</a:t>
            </a:r>
          </a:p>
        </p:txBody>
      </p:sp>
      <p:sp>
        <p:nvSpPr>
          <p:cNvPr id="203781" name="Line 5"/>
          <p:cNvSpPr>
            <a:spLocks noChangeShapeType="1"/>
          </p:cNvSpPr>
          <p:nvPr/>
        </p:nvSpPr>
        <p:spPr bwMode="auto">
          <a:xfrm>
            <a:off x="4640263" y="1830388"/>
            <a:ext cx="0" cy="3886200"/>
          </a:xfrm>
          <a:prstGeom prst="line">
            <a:avLst/>
          </a:prstGeom>
          <a:noFill/>
          <a:ln w="9525">
            <a:solidFill>
              <a:schemeClr val="bg2"/>
            </a:solidFill>
            <a:round/>
            <a:headEnd/>
            <a:tailEnd/>
          </a:ln>
        </p:spPr>
        <p:txBody>
          <a:bodyPr/>
          <a:lstStyle/>
          <a:p>
            <a:endParaRPr lang="en-US"/>
          </a:p>
        </p:txBody>
      </p:sp>
      <p:sp>
        <p:nvSpPr>
          <p:cNvPr id="203782" name="Oval 6"/>
          <p:cNvSpPr>
            <a:spLocks noChangeArrowheads="1"/>
          </p:cNvSpPr>
          <p:nvPr/>
        </p:nvSpPr>
        <p:spPr bwMode="auto">
          <a:xfrm>
            <a:off x="4624388" y="3048000"/>
            <a:ext cx="76200" cy="76200"/>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203783" name="Text Box 7"/>
          <p:cNvSpPr txBox="1">
            <a:spLocks noChangeArrowheads="1"/>
          </p:cNvSpPr>
          <p:nvPr/>
        </p:nvSpPr>
        <p:spPr bwMode="auto">
          <a:xfrm>
            <a:off x="4303713" y="2982913"/>
            <a:ext cx="322262" cy="304800"/>
          </a:xfrm>
          <a:prstGeom prst="rect">
            <a:avLst/>
          </a:prstGeom>
          <a:noFill/>
          <a:ln w="9525">
            <a:noFill/>
            <a:miter lim="800000"/>
            <a:headEnd/>
            <a:tailEnd/>
          </a:ln>
        </p:spPr>
        <p:txBody>
          <a:bodyPr wrap="none">
            <a:spAutoFit/>
          </a:bodyPr>
          <a:lstStyle/>
          <a:p>
            <a:r>
              <a:rPr lang="en-US" altLang="en-US" sz="1400"/>
              <a:t>a’</a:t>
            </a:r>
          </a:p>
        </p:txBody>
      </p:sp>
      <p:sp>
        <p:nvSpPr>
          <p:cNvPr id="203784" name="Line 8"/>
          <p:cNvSpPr>
            <a:spLocks noChangeShapeType="1"/>
          </p:cNvSpPr>
          <p:nvPr/>
        </p:nvSpPr>
        <p:spPr bwMode="auto">
          <a:xfrm>
            <a:off x="4567238" y="3048000"/>
            <a:ext cx="2895600" cy="0"/>
          </a:xfrm>
          <a:prstGeom prst="line">
            <a:avLst/>
          </a:prstGeom>
          <a:noFill/>
          <a:ln w="9525">
            <a:solidFill>
              <a:schemeClr val="tx1"/>
            </a:solidFill>
            <a:round/>
            <a:headEnd/>
            <a:tailEnd type="triangle" w="med" len="med"/>
          </a:ln>
        </p:spPr>
        <p:txBody>
          <a:bodyPr/>
          <a:lstStyle/>
          <a:p>
            <a:endParaRPr lang="en-US"/>
          </a:p>
        </p:txBody>
      </p:sp>
      <p:sp>
        <p:nvSpPr>
          <p:cNvPr id="203785" name="Text Box 9"/>
          <p:cNvSpPr txBox="1">
            <a:spLocks noChangeArrowheads="1"/>
          </p:cNvSpPr>
          <p:nvPr/>
        </p:nvSpPr>
        <p:spPr bwMode="auto">
          <a:xfrm>
            <a:off x="7453313" y="2828925"/>
            <a:ext cx="331787" cy="304800"/>
          </a:xfrm>
          <a:prstGeom prst="rect">
            <a:avLst/>
          </a:prstGeom>
          <a:noFill/>
          <a:ln w="9525">
            <a:noFill/>
            <a:miter lim="800000"/>
            <a:headEnd/>
            <a:tailEnd/>
          </a:ln>
        </p:spPr>
        <p:txBody>
          <a:bodyPr wrap="none">
            <a:spAutoFit/>
          </a:bodyPr>
          <a:lstStyle/>
          <a:p>
            <a:r>
              <a:rPr lang="en-US" altLang="en-US" sz="1400"/>
              <a:t>1’</a:t>
            </a:r>
          </a:p>
        </p:txBody>
      </p:sp>
      <p:sp>
        <p:nvSpPr>
          <p:cNvPr id="203786" name="Oval 10"/>
          <p:cNvSpPr>
            <a:spLocks noChangeArrowheads="1"/>
          </p:cNvSpPr>
          <p:nvPr/>
        </p:nvSpPr>
        <p:spPr bwMode="auto">
          <a:xfrm>
            <a:off x="4624388" y="3962400"/>
            <a:ext cx="76200" cy="76200"/>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203787" name="Text Box 11"/>
          <p:cNvSpPr txBox="1">
            <a:spLocks noChangeArrowheads="1"/>
          </p:cNvSpPr>
          <p:nvPr/>
        </p:nvSpPr>
        <p:spPr bwMode="auto">
          <a:xfrm>
            <a:off x="4319588" y="3810000"/>
            <a:ext cx="263525" cy="304800"/>
          </a:xfrm>
          <a:prstGeom prst="rect">
            <a:avLst/>
          </a:prstGeom>
          <a:noFill/>
          <a:ln w="9525">
            <a:noFill/>
            <a:miter lim="800000"/>
            <a:headEnd/>
            <a:tailEnd/>
          </a:ln>
        </p:spPr>
        <p:txBody>
          <a:bodyPr wrap="none">
            <a:spAutoFit/>
          </a:bodyPr>
          <a:lstStyle/>
          <a:p>
            <a:r>
              <a:rPr lang="en-US" altLang="en-US" sz="1400"/>
              <a:t>a</a:t>
            </a:r>
          </a:p>
        </p:txBody>
      </p:sp>
      <p:sp>
        <p:nvSpPr>
          <p:cNvPr id="203788" name="Line 12"/>
          <p:cNvSpPr>
            <a:spLocks noChangeShapeType="1"/>
          </p:cNvSpPr>
          <p:nvPr/>
        </p:nvSpPr>
        <p:spPr bwMode="auto">
          <a:xfrm flipV="1">
            <a:off x="7443788" y="1428750"/>
            <a:ext cx="0" cy="1676400"/>
          </a:xfrm>
          <a:prstGeom prst="line">
            <a:avLst/>
          </a:prstGeom>
          <a:noFill/>
          <a:ln w="9525">
            <a:solidFill>
              <a:schemeClr val="tx1"/>
            </a:solidFill>
            <a:round/>
            <a:headEnd/>
            <a:tailEnd type="triangle" w="med" len="med"/>
          </a:ln>
        </p:spPr>
        <p:txBody>
          <a:bodyPr/>
          <a:lstStyle/>
          <a:p>
            <a:endParaRPr lang="en-US"/>
          </a:p>
        </p:txBody>
      </p:sp>
      <p:sp>
        <p:nvSpPr>
          <p:cNvPr id="203789" name="Line 13"/>
          <p:cNvSpPr>
            <a:spLocks noChangeShapeType="1"/>
          </p:cNvSpPr>
          <p:nvPr/>
        </p:nvSpPr>
        <p:spPr bwMode="auto">
          <a:xfrm flipV="1">
            <a:off x="4624388" y="1447800"/>
            <a:ext cx="2819400" cy="1600200"/>
          </a:xfrm>
          <a:prstGeom prst="line">
            <a:avLst/>
          </a:prstGeom>
          <a:noFill/>
          <a:ln w="9525">
            <a:solidFill>
              <a:schemeClr val="tx1"/>
            </a:solidFill>
            <a:round/>
            <a:headEnd/>
            <a:tailEnd/>
          </a:ln>
        </p:spPr>
        <p:txBody>
          <a:bodyPr/>
          <a:lstStyle/>
          <a:p>
            <a:endParaRPr lang="en-US"/>
          </a:p>
        </p:txBody>
      </p:sp>
      <p:sp>
        <p:nvSpPr>
          <p:cNvPr id="203790" name="Text Box 14"/>
          <p:cNvSpPr txBox="1">
            <a:spLocks noChangeArrowheads="1"/>
          </p:cNvSpPr>
          <p:nvPr/>
        </p:nvSpPr>
        <p:spPr bwMode="auto">
          <a:xfrm>
            <a:off x="7443788" y="1219200"/>
            <a:ext cx="388937" cy="304800"/>
          </a:xfrm>
          <a:prstGeom prst="rect">
            <a:avLst/>
          </a:prstGeom>
          <a:noFill/>
          <a:ln w="9525">
            <a:noFill/>
            <a:miter lim="800000"/>
            <a:headEnd/>
            <a:tailEnd/>
          </a:ln>
        </p:spPr>
        <p:txBody>
          <a:bodyPr wrap="none">
            <a:spAutoFit/>
          </a:bodyPr>
          <a:lstStyle/>
          <a:p>
            <a:r>
              <a:rPr lang="en-US" altLang="en-US" sz="1400"/>
              <a:t>b’</a:t>
            </a:r>
            <a:r>
              <a:rPr lang="en-US" altLang="en-US" sz="1400" baseline="-25000"/>
              <a:t>1</a:t>
            </a:r>
          </a:p>
        </p:txBody>
      </p:sp>
      <p:sp>
        <p:nvSpPr>
          <p:cNvPr id="203791" name="Line 15"/>
          <p:cNvSpPr>
            <a:spLocks noChangeShapeType="1"/>
          </p:cNvSpPr>
          <p:nvPr/>
        </p:nvSpPr>
        <p:spPr bwMode="auto">
          <a:xfrm>
            <a:off x="5310188" y="1457325"/>
            <a:ext cx="3352800" cy="0"/>
          </a:xfrm>
          <a:prstGeom prst="line">
            <a:avLst/>
          </a:prstGeom>
          <a:noFill/>
          <a:ln w="9525">
            <a:solidFill>
              <a:schemeClr val="tx1"/>
            </a:solidFill>
            <a:round/>
            <a:headEnd/>
            <a:tailEnd/>
          </a:ln>
        </p:spPr>
        <p:txBody>
          <a:bodyPr/>
          <a:lstStyle/>
          <a:p>
            <a:endParaRPr lang="en-US"/>
          </a:p>
        </p:txBody>
      </p:sp>
      <p:sp>
        <p:nvSpPr>
          <p:cNvPr id="203792" name="Text Box 16"/>
          <p:cNvSpPr txBox="1">
            <a:spLocks noChangeArrowheads="1"/>
          </p:cNvSpPr>
          <p:nvPr/>
        </p:nvSpPr>
        <p:spPr bwMode="auto">
          <a:xfrm>
            <a:off x="6072188" y="2800350"/>
            <a:ext cx="528637" cy="304800"/>
          </a:xfrm>
          <a:prstGeom prst="rect">
            <a:avLst/>
          </a:prstGeom>
          <a:noFill/>
          <a:ln w="9525">
            <a:noFill/>
            <a:miter lim="800000"/>
            <a:headEnd/>
            <a:tailEnd/>
          </a:ln>
        </p:spPr>
        <p:txBody>
          <a:bodyPr wrap="none">
            <a:spAutoFit/>
          </a:bodyPr>
          <a:lstStyle/>
          <a:p>
            <a:r>
              <a:rPr lang="en-US" altLang="en-US" sz="1400"/>
              <a:t>LTV</a:t>
            </a:r>
            <a:endParaRPr lang="en-US" altLang="en-US" sz="1400" baseline="-25000"/>
          </a:p>
        </p:txBody>
      </p:sp>
      <p:sp>
        <p:nvSpPr>
          <p:cNvPr id="203793" name="Text Box 17"/>
          <p:cNvSpPr txBox="1">
            <a:spLocks noChangeArrowheads="1"/>
          </p:cNvSpPr>
          <p:nvPr/>
        </p:nvSpPr>
        <p:spPr bwMode="auto">
          <a:xfrm rot="-1807669">
            <a:off x="6022975" y="2124075"/>
            <a:ext cx="400050" cy="304800"/>
          </a:xfrm>
          <a:prstGeom prst="rect">
            <a:avLst/>
          </a:prstGeom>
          <a:noFill/>
          <a:ln w="9525">
            <a:noFill/>
            <a:miter lim="800000"/>
            <a:headEnd/>
            <a:tailEnd/>
          </a:ln>
        </p:spPr>
        <p:txBody>
          <a:bodyPr wrap="none">
            <a:spAutoFit/>
          </a:bodyPr>
          <a:lstStyle/>
          <a:p>
            <a:r>
              <a:rPr lang="en-US" altLang="en-US" sz="1400"/>
              <a:t>TL</a:t>
            </a:r>
            <a:endParaRPr lang="en-US" altLang="en-US" sz="1400" baseline="-25000"/>
          </a:p>
        </p:txBody>
      </p:sp>
      <p:sp>
        <p:nvSpPr>
          <p:cNvPr id="203794" name="Line 18"/>
          <p:cNvSpPr>
            <a:spLocks noChangeShapeType="1"/>
          </p:cNvSpPr>
          <p:nvPr/>
        </p:nvSpPr>
        <p:spPr bwMode="auto">
          <a:xfrm>
            <a:off x="4700588" y="4038600"/>
            <a:ext cx="2133600" cy="0"/>
          </a:xfrm>
          <a:prstGeom prst="line">
            <a:avLst/>
          </a:prstGeom>
          <a:noFill/>
          <a:ln w="9525">
            <a:solidFill>
              <a:schemeClr val="tx1"/>
            </a:solidFill>
            <a:round/>
            <a:headEnd/>
            <a:tailEnd type="triangle" w="med" len="med"/>
          </a:ln>
        </p:spPr>
        <p:txBody>
          <a:bodyPr/>
          <a:lstStyle/>
          <a:p>
            <a:endParaRPr lang="en-US"/>
          </a:p>
        </p:txBody>
      </p:sp>
      <p:sp>
        <p:nvSpPr>
          <p:cNvPr id="203795" name="Text Box 19"/>
          <p:cNvSpPr txBox="1">
            <a:spLocks noChangeArrowheads="1"/>
          </p:cNvSpPr>
          <p:nvPr/>
        </p:nvSpPr>
        <p:spPr bwMode="auto">
          <a:xfrm>
            <a:off x="6896100" y="6172200"/>
            <a:ext cx="330200" cy="304800"/>
          </a:xfrm>
          <a:prstGeom prst="rect">
            <a:avLst/>
          </a:prstGeom>
          <a:noFill/>
          <a:ln w="9525">
            <a:noFill/>
            <a:miter lim="800000"/>
            <a:headEnd/>
            <a:tailEnd/>
          </a:ln>
        </p:spPr>
        <p:txBody>
          <a:bodyPr wrap="none">
            <a:spAutoFit/>
          </a:bodyPr>
          <a:lstStyle/>
          <a:p>
            <a:r>
              <a:rPr lang="en-US" altLang="en-US" sz="1400"/>
              <a:t>b</a:t>
            </a:r>
            <a:r>
              <a:rPr lang="en-US" altLang="en-US" sz="1400" baseline="-25000"/>
              <a:t>1</a:t>
            </a:r>
          </a:p>
        </p:txBody>
      </p:sp>
      <p:sp>
        <p:nvSpPr>
          <p:cNvPr id="203796" name="Oval 20"/>
          <p:cNvSpPr>
            <a:spLocks noChangeArrowheads="1"/>
          </p:cNvSpPr>
          <p:nvPr/>
        </p:nvSpPr>
        <p:spPr bwMode="auto">
          <a:xfrm>
            <a:off x="6819900" y="3962400"/>
            <a:ext cx="76200" cy="76200"/>
          </a:xfrm>
          <a:prstGeom prst="ellipse">
            <a:avLst/>
          </a:prstGeom>
          <a:solidFill>
            <a:schemeClr val="accent1"/>
          </a:solidFill>
          <a:ln w="9525">
            <a:solidFill>
              <a:schemeClr val="tx1"/>
            </a:solidFill>
            <a:round/>
            <a:headEnd/>
            <a:tailEnd/>
          </a:ln>
        </p:spPr>
        <p:txBody>
          <a:bodyPr wrap="none" anchor="ctr"/>
          <a:lstStyle/>
          <a:p>
            <a:endParaRPr lang="en-US" altLang="en-US"/>
          </a:p>
        </p:txBody>
      </p:sp>
      <p:sp>
        <p:nvSpPr>
          <p:cNvPr id="203797" name="Text Box 21"/>
          <p:cNvSpPr txBox="1">
            <a:spLocks noChangeArrowheads="1"/>
          </p:cNvSpPr>
          <p:nvPr/>
        </p:nvSpPr>
        <p:spPr bwMode="auto">
          <a:xfrm>
            <a:off x="6896100" y="3886200"/>
            <a:ext cx="273050" cy="304800"/>
          </a:xfrm>
          <a:prstGeom prst="rect">
            <a:avLst/>
          </a:prstGeom>
          <a:noFill/>
          <a:ln w="9525">
            <a:noFill/>
            <a:miter lim="800000"/>
            <a:headEnd/>
            <a:tailEnd/>
          </a:ln>
        </p:spPr>
        <p:txBody>
          <a:bodyPr wrap="none">
            <a:spAutoFit/>
          </a:bodyPr>
          <a:lstStyle/>
          <a:p>
            <a:r>
              <a:rPr lang="en-US" altLang="en-US" sz="1400"/>
              <a:t>1</a:t>
            </a:r>
          </a:p>
        </p:txBody>
      </p:sp>
      <p:sp>
        <p:nvSpPr>
          <p:cNvPr id="203798" name="Line 22"/>
          <p:cNvSpPr>
            <a:spLocks noChangeShapeType="1"/>
          </p:cNvSpPr>
          <p:nvPr/>
        </p:nvSpPr>
        <p:spPr bwMode="auto">
          <a:xfrm>
            <a:off x="6819900" y="4038600"/>
            <a:ext cx="0" cy="2362200"/>
          </a:xfrm>
          <a:prstGeom prst="line">
            <a:avLst/>
          </a:prstGeom>
          <a:noFill/>
          <a:ln w="9525">
            <a:solidFill>
              <a:schemeClr val="tx1"/>
            </a:solidFill>
            <a:round/>
            <a:headEnd/>
            <a:tailEnd type="triangle" w="med" len="med"/>
          </a:ln>
        </p:spPr>
        <p:txBody>
          <a:bodyPr/>
          <a:lstStyle/>
          <a:p>
            <a:endParaRPr lang="en-US"/>
          </a:p>
        </p:txBody>
      </p:sp>
      <p:sp>
        <p:nvSpPr>
          <p:cNvPr id="203799" name="Line 23"/>
          <p:cNvSpPr>
            <a:spLocks noChangeShapeType="1"/>
          </p:cNvSpPr>
          <p:nvPr/>
        </p:nvSpPr>
        <p:spPr bwMode="auto">
          <a:xfrm rot="4589744" flipV="1">
            <a:off x="4333875" y="4391025"/>
            <a:ext cx="2819400" cy="1600200"/>
          </a:xfrm>
          <a:prstGeom prst="line">
            <a:avLst/>
          </a:prstGeom>
          <a:noFill/>
          <a:ln w="9525">
            <a:solidFill>
              <a:schemeClr val="tx1"/>
            </a:solidFill>
            <a:round/>
            <a:headEnd/>
            <a:tailEnd/>
          </a:ln>
        </p:spPr>
        <p:txBody>
          <a:bodyPr/>
          <a:lstStyle/>
          <a:p>
            <a:endParaRPr lang="en-US"/>
          </a:p>
        </p:txBody>
      </p:sp>
      <p:sp>
        <p:nvSpPr>
          <p:cNvPr id="203800" name="Line 24"/>
          <p:cNvSpPr>
            <a:spLocks noChangeShapeType="1"/>
          </p:cNvSpPr>
          <p:nvPr/>
        </p:nvSpPr>
        <p:spPr bwMode="auto">
          <a:xfrm>
            <a:off x="5524500" y="6381750"/>
            <a:ext cx="2819400" cy="0"/>
          </a:xfrm>
          <a:prstGeom prst="line">
            <a:avLst/>
          </a:prstGeom>
          <a:noFill/>
          <a:ln w="9525">
            <a:solidFill>
              <a:schemeClr val="tx1"/>
            </a:solidFill>
            <a:round/>
            <a:headEnd/>
            <a:tailEnd/>
          </a:ln>
        </p:spPr>
        <p:txBody>
          <a:bodyPr/>
          <a:lstStyle/>
          <a:p>
            <a:endParaRPr lang="en-US"/>
          </a:p>
        </p:txBody>
      </p:sp>
      <p:sp>
        <p:nvSpPr>
          <p:cNvPr id="203801" name="Line 25"/>
          <p:cNvSpPr>
            <a:spLocks noChangeShapeType="1"/>
          </p:cNvSpPr>
          <p:nvPr/>
        </p:nvSpPr>
        <p:spPr bwMode="auto">
          <a:xfrm flipV="1">
            <a:off x="6819900" y="3048000"/>
            <a:ext cx="0" cy="914400"/>
          </a:xfrm>
          <a:prstGeom prst="line">
            <a:avLst/>
          </a:prstGeom>
          <a:noFill/>
          <a:ln w="9525">
            <a:solidFill>
              <a:schemeClr val="tx1"/>
            </a:solidFill>
            <a:round/>
            <a:headEnd/>
            <a:tailEnd type="triangle" w="med" len="med"/>
          </a:ln>
        </p:spPr>
        <p:txBody>
          <a:bodyPr/>
          <a:lstStyle/>
          <a:p>
            <a:endParaRPr lang="en-US"/>
          </a:p>
        </p:txBody>
      </p:sp>
      <p:sp>
        <p:nvSpPr>
          <p:cNvPr id="203802" name="Arc 26"/>
          <p:cNvSpPr>
            <a:spLocks/>
          </p:cNvSpPr>
          <p:nvPr/>
        </p:nvSpPr>
        <p:spPr bwMode="auto">
          <a:xfrm>
            <a:off x="5753100" y="1474788"/>
            <a:ext cx="1066800" cy="1600200"/>
          </a:xfrm>
          <a:custGeom>
            <a:avLst/>
            <a:gdLst>
              <a:gd name="T0" fmla="*/ 2147483647 w 21600"/>
              <a:gd name="T1" fmla="*/ 0 h 22687"/>
              <a:gd name="T2" fmla="*/ 2147483647 w 21600"/>
              <a:gd name="T3" fmla="*/ 2147483647 h 22687"/>
              <a:gd name="T4" fmla="*/ 0 w 21600"/>
              <a:gd name="T5" fmla="*/ 2147483647 h 22687"/>
              <a:gd name="T6" fmla="*/ 0 60000 65536"/>
              <a:gd name="T7" fmla="*/ 0 60000 65536"/>
              <a:gd name="T8" fmla="*/ 0 60000 65536"/>
              <a:gd name="T9" fmla="*/ 0 w 21600"/>
              <a:gd name="T10" fmla="*/ 0 h 22687"/>
              <a:gd name="T11" fmla="*/ 21600 w 21600"/>
              <a:gd name="T12" fmla="*/ 22687 h 22687"/>
            </a:gdLst>
            <a:ahLst/>
            <a:cxnLst>
              <a:cxn ang="T6">
                <a:pos x="T0" y="T1"/>
              </a:cxn>
              <a:cxn ang="T7">
                <a:pos x="T2" y="T3"/>
              </a:cxn>
              <a:cxn ang="T8">
                <a:pos x="T4" y="T5"/>
              </a:cxn>
            </a:cxnLst>
            <a:rect l="T9" t="T10" r="T11" b="T12"/>
            <a:pathLst>
              <a:path w="21600" h="22687" fill="none" extrusionOk="0">
                <a:moveTo>
                  <a:pt x="3766" y="-1"/>
                </a:moveTo>
                <a:cubicBezTo>
                  <a:pt x="14082" y="1826"/>
                  <a:pt x="21600" y="10792"/>
                  <a:pt x="21600" y="21269"/>
                </a:cubicBezTo>
                <a:cubicBezTo>
                  <a:pt x="21600" y="21742"/>
                  <a:pt x="21584" y="22214"/>
                  <a:pt x="21553" y="22687"/>
                </a:cubicBezTo>
              </a:path>
              <a:path w="21600" h="22687" stroke="0" extrusionOk="0">
                <a:moveTo>
                  <a:pt x="3766" y="-1"/>
                </a:moveTo>
                <a:cubicBezTo>
                  <a:pt x="14082" y="1826"/>
                  <a:pt x="21600" y="10792"/>
                  <a:pt x="21600" y="21269"/>
                </a:cubicBezTo>
                <a:cubicBezTo>
                  <a:pt x="21600" y="21742"/>
                  <a:pt x="21584" y="22214"/>
                  <a:pt x="21553" y="22687"/>
                </a:cubicBezTo>
                <a:lnTo>
                  <a:pt x="0" y="21269"/>
                </a:lnTo>
                <a:lnTo>
                  <a:pt x="3766" y="-1"/>
                </a:lnTo>
                <a:close/>
              </a:path>
            </a:pathLst>
          </a:custGeom>
          <a:noFill/>
          <a:ln w="9525">
            <a:solidFill>
              <a:schemeClr val="tx1"/>
            </a:solidFill>
            <a:round/>
            <a:headEnd type="triangle" w="med" len="med"/>
            <a:tailEnd/>
          </a:ln>
        </p:spPr>
        <p:txBody>
          <a:bodyPr wrap="none" anchor="ctr"/>
          <a:lstStyle/>
          <a:p>
            <a:endParaRPr lang="en-US"/>
          </a:p>
        </p:txBody>
      </p:sp>
      <p:sp>
        <p:nvSpPr>
          <p:cNvPr id="203803" name="Line 27"/>
          <p:cNvSpPr>
            <a:spLocks noChangeShapeType="1"/>
          </p:cNvSpPr>
          <p:nvPr/>
        </p:nvSpPr>
        <p:spPr bwMode="auto">
          <a:xfrm flipV="1">
            <a:off x="4624388" y="1447800"/>
            <a:ext cx="1295400" cy="1600200"/>
          </a:xfrm>
          <a:prstGeom prst="line">
            <a:avLst/>
          </a:prstGeom>
          <a:noFill/>
          <a:ln w="28575">
            <a:solidFill>
              <a:srgbClr val="000099"/>
            </a:solidFill>
            <a:round/>
            <a:headEnd/>
            <a:tailEnd/>
          </a:ln>
        </p:spPr>
        <p:txBody>
          <a:bodyPr/>
          <a:lstStyle/>
          <a:p>
            <a:endParaRPr lang="en-US"/>
          </a:p>
        </p:txBody>
      </p:sp>
      <p:sp>
        <p:nvSpPr>
          <p:cNvPr id="203804" name="Text Box 28"/>
          <p:cNvSpPr txBox="1">
            <a:spLocks noChangeArrowheads="1"/>
          </p:cNvSpPr>
          <p:nvPr/>
        </p:nvSpPr>
        <p:spPr bwMode="auto">
          <a:xfrm>
            <a:off x="5834063" y="1171575"/>
            <a:ext cx="331787" cy="304800"/>
          </a:xfrm>
          <a:prstGeom prst="rect">
            <a:avLst/>
          </a:prstGeom>
          <a:noFill/>
          <a:ln w="9525">
            <a:noFill/>
            <a:miter lim="800000"/>
            <a:headEnd/>
            <a:tailEnd/>
          </a:ln>
        </p:spPr>
        <p:txBody>
          <a:bodyPr wrap="none">
            <a:spAutoFit/>
          </a:bodyPr>
          <a:lstStyle/>
          <a:p>
            <a:r>
              <a:rPr lang="en-US" altLang="en-US" sz="1400"/>
              <a:t>b’</a:t>
            </a:r>
            <a:endParaRPr lang="en-US" altLang="en-US" sz="1400" baseline="-25000"/>
          </a:p>
        </p:txBody>
      </p:sp>
      <p:sp>
        <p:nvSpPr>
          <p:cNvPr id="203805" name="Text Box 29"/>
          <p:cNvSpPr txBox="1">
            <a:spLocks noChangeArrowheads="1"/>
          </p:cNvSpPr>
          <p:nvPr/>
        </p:nvSpPr>
        <p:spPr bwMode="auto">
          <a:xfrm>
            <a:off x="5905500" y="6324600"/>
            <a:ext cx="273050" cy="304800"/>
          </a:xfrm>
          <a:prstGeom prst="rect">
            <a:avLst/>
          </a:prstGeom>
          <a:noFill/>
          <a:ln w="9525">
            <a:noFill/>
            <a:miter lim="800000"/>
            <a:headEnd/>
            <a:tailEnd/>
          </a:ln>
        </p:spPr>
        <p:txBody>
          <a:bodyPr wrap="none">
            <a:spAutoFit/>
          </a:bodyPr>
          <a:lstStyle/>
          <a:p>
            <a:r>
              <a:rPr lang="en-US" altLang="en-US" sz="1400"/>
              <a:t>b</a:t>
            </a:r>
            <a:endParaRPr lang="en-US" altLang="en-US" sz="1400" baseline="-25000"/>
          </a:p>
        </p:txBody>
      </p:sp>
      <p:sp>
        <p:nvSpPr>
          <p:cNvPr id="203806" name="Line 30"/>
          <p:cNvSpPr>
            <a:spLocks noChangeShapeType="1"/>
          </p:cNvSpPr>
          <p:nvPr/>
        </p:nvSpPr>
        <p:spPr bwMode="auto">
          <a:xfrm flipH="1" flipV="1">
            <a:off x="4610100" y="3962400"/>
            <a:ext cx="1295400" cy="2438400"/>
          </a:xfrm>
          <a:prstGeom prst="line">
            <a:avLst/>
          </a:prstGeom>
          <a:noFill/>
          <a:ln w="28575">
            <a:solidFill>
              <a:srgbClr val="000099"/>
            </a:solidFill>
            <a:round/>
            <a:headEnd/>
            <a:tailEnd/>
          </a:ln>
        </p:spPr>
        <p:txBody>
          <a:bodyPr/>
          <a:lstStyle/>
          <a:p>
            <a:endParaRPr lang="en-US"/>
          </a:p>
        </p:txBody>
      </p:sp>
      <p:sp>
        <p:nvSpPr>
          <p:cNvPr id="203807" name="Text Box 31"/>
          <p:cNvSpPr txBox="1">
            <a:spLocks noChangeArrowheads="1"/>
          </p:cNvSpPr>
          <p:nvPr/>
        </p:nvSpPr>
        <p:spPr bwMode="auto">
          <a:xfrm>
            <a:off x="5981700" y="3786188"/>
            <a:ext cx="519113" cy="304800"/>
          </a:xfrm>
          <a:prstGeom prst="rect">
            <a:avLst/>
          </a:prstGeom>
          <a:noFill/>
          <a:ln w="9525">
            <a:noFill/>
            <a:miter lim="800000"/>
            <a:headEnd/>
            <a:tailEnd/>
          </a:ln>
        </p:spPr>
        <p:txBody>
          <a:bodyPr wrap="none">
            <a:spAutoFit/>
          </a:bodyPr>
          <a:lstStyle/>
          <a:p>
            <a:r>
              <a:rPr lang="en-US" altLang="en-US" sz="1400"/>
              <a:t>LFV</a:t>
            </a:r>
            <a:endParaRPr lang="en-US" altLang="en-US" sz="1400" baseline="-25000"/>
          </a:p>
        </p:txBody>
      </p:sp>
      <p:sp>
        <p:nvSpPr>
          <p:cNvPr id="203808" name="Text Box 32"/>
          <p:cNvSpPr txBox="1">
            <a:spLocks noChangeArrowheads="1"/>
          </p:cNvSpPr>
          <p:nvPr/>
        </p:nvSpPr>
        <p:spPr bwMode="auto">
          <a:xfrm rot="3854757">
            <a:off x="5068094" y="5328444"/>
            <a:ext cx="420688" cy="304800"/>
          </a:xfrm>
          <a:prstGeom prst="rect">
            <a:avLst/>
          </a:prstGeom>
          <a:noFill/>
          <a:ln w="9525">
            <a:noFill/>
            <a:miter lim="800000"/>
            <a:headEnd/>
            <a:tailEnd/>
          </a:ln>
        </p:spPr>
        <p:txBody>
          <a:bodyPr wrap="none">
            <a:spAutoFit/>
          </a:bodyPr>
          <a:lstStyle/>
          <a:p>
            <a:r>
              <a:rPr lang="en-US" altLang="en-US" sz="1400"/>
              <a:t>TV</a:t>
            </a:r>
            <a:endParaRPr lang="en-US" altLang="en-US" sz="1400" baseline="-25000"/>
          </a:p>
        </p:txBody>
      </p:sp>
      <p:sp>
        <p:nvSpPr>
          <p:cNvPr id="203809" name="Text Box 33"/>
          <p:cNvSpPr txBox="1">
            <a:spLocks noChangeArrowheads="1"/>
          </p:cNvSpPr>
          <p:nvPr/>
        </p:nvSpPr>
        <p:spPr bwMode="auto">
          <a:xfrm rot="-2966121">
            <a:off x="5006181" y="1980407"/>
            <a:ext cx="411163" cy="304800"/>
          </a:xfrm>
          <a:prstGeom prst="rect">
            <a:avLst/>
          </a:prstGeom>
          <a:noFill/>
          <a:ln w="9525">
            <a:noFill/>
            <a:miter lim="800000"/>
            <a:headEnd/>
            <a:tailEnd/>
          </a:ln>
        </p:spPr>
        <p:txBody>
          <a:bodyPr wrap="none">
            <a:spAutoFit/>
          </a:bodyPr>
          <a:lstStyle/>
          <a:p>
            <a:r>
              <a:rPr lang="en-US" altLang="en-US" sz="1400"/>
              <a:t>FV</a:t>
            </a:r>
            <a:endParaRPr lang="en-US" altLang="en-US" sz="1400" baseline="-25000"/>
          </a:p>
        </p:txBody>
      </p:sp>
      <p:sp>
        <p:nvSpPr>
          <p:cNvPr id="203810" name="Text Box 34"/>
          <p:cNvSpPr txBox="1">
            <a:spLocks noChangeArrowheads="1"/>
          </p:cNvSpPr>
          <p:nvPr/>
        </p:nvSpPr>
        <p:spPr bwMode="auto">
          <a:xfrm>
            <a:off x="4752975" y="3962400"/>
            <a:ext cx="339725" cy="336550"/>
          </a:xfrm>
          <a:prstGeom prst="rect">
            <a:avLst/>
          </a:prstGeom>
          <a:noFill/>
          <a:ln w="9525">
            <a:noFill/>
            <a:miter lim="800000"/>
            <a:headEnd/>
            <a:tailEnd/>
          </a:ln>
        </p:spPr>
        <p:txBody>
          <a:bodyPr wrap="none">
            <a:spAutoFit/>
          </a:bodyPr>
          <a:lstStyle/>
          <a:p>
            <a:r>
              <a:rPr lang="en-US" altLang="en-US">
                <a:ea typeface="Angsana New" pitchFamily="18" charset="-34"/>
                <a:cs typeface="Times New Roman" pitchFamily="18" charset="0"/>
                <a:sym typeface="Symbol" pitchFamily="18" charset="2"/>
              </a:rPr>
              <a:t></a:t>
            </a:r>
          </a:p>
        </p:txBody>
      </p:sp>
      <p:sp>
        <p:nvSpPr>
          <p:cNvPr id="203811" name="Text Box 35"/>
          <p:cNvSpPr txBox="1">
            <a:spLocks noChangeArrowheads="1"/>
          </p:cNvSpPr>
          <p:nvPr/>
        </p:nvSpPr>
        <p:spPr bwMode="auto">
          <a:xfrm rot="3322370">
            <a:off x="5991225" y="5334000"/>
            <a:ext cx="400050" cy="304800"/>
          </a:xfrm>
          <a:prstGeom prst="rect">
            <a:avLst/>
          </a:prstGeom>
          <a:noFill/>
          <a:ln w="9525">
            <a:noFill/>
            <a:miter lim="800000"/>
            <a:headEnd/>
            <a:tailEnd/>
          </a:ln>
        </p:spPr>
        <p:txBody>
          <a:bodyPr wrap="none">
            <a:spAutoFit/>
          </a:bodyPr>
          <a:lstStyle/>
          <a:p>
            <a:r>
              <a:rPr lang="en-US" altLang="en-US" sz="1400"/>
              <a:t>TL</a:t>
            </a:r>
            <a:endParaRPr lang="en-US" altLang="en-US" sz="1400" baseline="-25000"/>
          </a:p>
        </p:txBody>
      </p:sp>
      <p:sp>
        <p:nvSpPr>
          <p:cNvPr id="203812" name="Line 36"/>
          <p:cNvSpPr>
            <a:spLocks noChangeShapeType="1"/>
          </p:cNvSpPr>
          <p:nvPr/>
        </p:nvSpPr>
        <p:spPr bwMode="auto">
          <a:xfrm>
            <a:off x="5919788" y="1371600"/>
            <a:ext cx="0" cy="5029200"/>
          </a:xfrm>
          <a:prstGeom prst="line">
            <a:avLst/>
          </a:prstGeom>
          <a:noFill/>
          <a:ln w="9525">
            <a:solidFill>
              <a:schemeClr val="folHlink"/>
            </a:solidFill>
            <a:round/>
            <a:headEnd/>
            <a:tailEnd type="triangle" w="med" len="med"/>
          </a:ln>
        </p:spPr>
        <p:txBody>
          <a:bodyPr/>
          <a:lstStyle/>
          <a:p>
            <a:endParaRPr lang="en-US"/>
          </a:p>
        </p:txBody>
      </p:sp>
      <p:sp>
        <p:nvSpPr>
          <p:cNvPr id="203813" name="Text Box 37"/>
          <p:cNvSpPr txBox="1">
            <a:spLocks noChangeArrowheads="1"/>
          </p:cNvSpPr>
          <p:nvPr/>
        </p:nvSpPr>
        <p:spPr bwMode="auto">
          <a:xfrm>
            <a:off x="4919663" y="2738438"/>
            <a:ext cx="290512" cy="336550"/>
          </a:xfrm>
          <a:prstGeom prst="rect">
            <a:avLst/>
          </a:prstGeom>
          <a:noFill/>
          <a:ln w="9525">
            <a:noFill/>
            <a:miter lim="800000"/>
            <a:headEnd/>
            <a:tailEnd/>
          </a:ln>
        </p:spPr>
        <p:txBody>
          <a:bodyPr wrap="none">
            <a:spAutoFit/>
          </a:bodyPr>
          <a:lstStyle/>
          <a:p>
            <a:r>
              <a:rPr lang="en-US" altLang="en-US">
                <a:ea typeface="Angsana New" pitchFamily="18" charset="-34"/>
                <a:cs typeface="Times New Roman" pitchFamily="18" charset="0"/>
                <a:sym typeface="Symbol" pitchFamily="18" charset="2"/>
              </a:rPr>
              <a:t></a:t>
            </a:r>
          </a:p>
        </p:txBody>
      </p:sp>
      <p:sp>
        <p:nvSpPr>
          <p:cNvPr id="203814" name="Text Box 38"/>
          <p:cNvSpPr txBox="1">
            <a:spLocks noChangeArrowheads="1"/>
          </p:cNvSpPr>
          <p:nvPr/>
        </p:nvSpPr>
        <p:spPr bwMode="auto">
          <a:xfrm>
            <a:off x="233363" y="1060450"/>
            <a:ext cx="2952750" cy="4401205"/>
          </a:xfrm>
          <a:prstGeom prst="rect">
            <a:avLst/>
          </a:prstGeom>
          <a:noFill/>
          <a:ln w="9525">
            <a:noFill/>
            <a:miter lim="800000"/>
            <a:headEnd/>
            <a:tailEnd/>
          </a:ln>
        </p:spPr>
        <p:txBody>
          <a:bodyPr>
            <a:spAutoFit/>
          </a:bodyPr>
          <a:lstStyle/>
          <a:p>
            <a:pPr algn="just">
              <a:spcAft>
                <a:spcPts val="1200"/>
              </a:spcAft>
            </a:pPr>
            <a:r>
              <a:rPr lang="en-US" altLang="en-US" sz="2000" i="0" dirty="0">
                <a:solidFill>
                  <a:srgbClr val="0000FF"/>
                </a:solidFill>
                <a:latin typeface="Times New Roman" pitchFamily="18" charset="0"/>
                <a:cs typeface="Times New Roman" pitchFamily="18" charset="0"/>
              </a:rPr>
              <a:t>PROBLEM  4</a:t>
            </a:r>
          </a:p>
          <a:p>
            <a:pPr algn="just">
              <a:spcAft>
                <a:spcPts val="1200"/>
              </a:spcAft>
            </a:pPr>
            <a:r>
              <a:rPr lang="en-US" altLang="en-US" sz="2000" i="0" dirty="0">
                <a:solidFill>
                  <a:srgbClr val="0000FF"/>
                </a:solidFill>
                <a:latin typeface="Times New Roman" pitchFamily="18" charset="0"/>
                <a:cs typeface="Times New Roman" pitchFamily="18" charset="0"/>
              </a:rPr>
              <a:t>Line AB is 75 mm long .It’s FV and TV measure 50 mm &amp; 60 mm long respectively.</a:t>
            </a:r>
          </a:p>
          <a:p>
            <a:pPr algn="just">
              <a:spcAft>
                <a:spcPts val="1200"/>
              </a:spcAft>
            </a:pPr>
            <a:r>
              <a:rPr lang="en-US" altLang="en-US" sz="2000" i="0" dirty="0">
                <a:solidFill>
                  <a:srgbClr val="0000FF"/>
                </a:solidFill>
                <a:latin typeface="Times New Roman" pitchFamily="18" charset="0"/>
                <a:cs typeface="Times New Roman" pitchFamily="18" charset="0"/>
              </a:rPr>
              <a:t> End A is 10 mm above HP and 15 mm in front of VP. </a:t>
            </a:r>
          </a:p>
          <a:p>
            <a:pPr algn="just">
              <a:spcAft>
                <a:spcPts val="1200"/>
              </a:spcAft>
            </a:pPr>
            <a:r>
              <a:rPr lang="en-US" altLang="en-US" sz="2000" i="0" dirty="0">
                <a:solidFill>
                  <a:srgbClr val="FF0000"/>
                </a:solidFill>
                <a:latin typeface="Times New Roman" pitchFamily="18" charset="0"/>
                <a:cs typeface="Times New Roman" pitchFamily="18" charset="0"/>
              </a:rPr>
              <a:t>Draw projections of line AB, if end B is in first quadrant. </a:t>
            </a:r>
          </a:p>
          <a:p>
            <a:pPr algn="just">
              <a:spcAft>
                <a:spcPts val="1200"/>
              </a:spcAft>
            </a:pPr>
            <a:r>
              <a:rPr lang="en-US" altLang="en-US" sz="2000" i="0" dirty="0">
                <a:solidFill>
                  <a:srgbClr val="FF0000"/>
                </a:solidFill>
                <a:latin typeface="Times New Roman" pitchFamily="18" charset="0"/>
                <a:cs typeface="Times New Roman" pitchFamily="18" charset="0"/>
              </a:rPr>
              <a:t>Find angle with HP and VP.</a:t>
            </a:r>
          </a:p>
        </p:txBody>
      </p:sp>
      <p:sp>
        <p:nvSpPr>
          <p:cNvPr id="33831" name="Text Box 33"/>
          <p:cNvSpPr txBox="1">
            <a:spLocks noChangeArrowheads="1"/>
          </p:cNvSpPr>
          <p:nvPr/>
        </p:nvSpPr>
        <p:spPr bwMode="auto">
          <a:xfrm>
            <a:off x="233363" y="79375"/>
            <a:ext cx="8763000" cy="584200"/>
          </a:xfrm>
          <a:prstGeom prst="rect">
            <a:avLst/>
          </a:prstGeom>
          <a:noFill/>
          <a:ln w="9525">
            <a:noFill/>
            <a:miter lim="800000"/>
            <a:headEnd/>
            <a:tailEnd/>
          </a:ln>
        </p:spPr>
        <p:txBody>
          <a:bodyPr>
            <a:spAutoFit/>
          </a:bodyPr>
          <a:lstStyle/>
          <a:p>
            <a:pPr algn="ctr"/>
            <a:r>
              <a:rPr lang="en-US" altLang="en-US" sz="3200" i="0">
                <a:latin typeface="Arial" pitchFamily="34" charset="0"/>
                <a:cs typeface="Arial" pitchFamily="34" charset="0"/>
              </a:rPr>
              <a:t>Line Inclined to both HP &amp; VP</a:t>
            </a:r>
          </a:p>
        </p:txBody>
      </p:sp>
    </p:spTree>
    <p:extLst>
      <p:ext uri="{BB962C8B-B14F-4D97-AF65-F5344CB8AC3E}">
        <p14:creationId xmlns:p14="http://schemas.microsoft.com/office/powerpoint/2010/main" val="32685117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3814"/>
                                        </p:tgtEl>
                                        <p:attrNameLst>
                                          <p:attrName>style.visibility</p:attrName>
                                        </p:attrNameLst>
                                      </p:cBhvr>
                                      <p:to>
                                        <p:strVal val="visible"/>
                                      </p:to>
                                    </p:set>
                                    <p:anim calcmode="lin" valueType="num">
                                      <p:cBhvr>
                                        <p:cTn id="7" dur="500" fill="hold"/>
                                        <p:tgtEl>
                                          <p:spTgt spid="203814"/>
                                        </p:tgtEl>
                                        <p:attrNameLst>
                                          <p:attrName>ppt_w</p:attrName>
                                        </p:attrNameLst>
                                      </p:cBhvr>
                                      <p:tavLst>
                                        <p:tav tm="0">
                                          <p:val>
                                            <p:fltVal val="0"/>
                                          </p:val>
                                        </p:tav>
                                        <p:tav tm="100000">
                                          <p:val>
                                            <p:strVal val="#ppt_w"/>
                                          </p:val>
                                        </p:tav>
                                      </p:tavLst>
                                    </p:anim>
                                    <p:anim calcmode="lin" valueType="num">
                                      <p:cBhvr>
                                        <p:cTn id="8" dur="500" fill="hold"/>
                                        <p:tgtEl>
                                          <p:spTgt spid="20381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3778"/>
                                        </p:tgtEl>
                                        <p:attrNameLst>
                                          <p:attrName>style.visibility</p:attrName>
                                        </p:attrNameLst>
                                      </p:cBhvr>
                                      <p:to>
                                        <p:strVal val="visible"/>
                                      </p:to>
                                    </p:set>
                                    <p:anim calcmode="lin" valueType="num">
                                      <p:cBhvr additive="base">
                                        <p:cTn id="13" dur="500" fill="hold"/>
                                        <p:tgtEl>
                                          <p:spTgt spid="203778"/>
                                        </p:tgtEl>
                                        <p:attrNameLst>
                                          <p:attrName>ppt_x</p:attrName>
                                        </p:attrNameLst>
                                      </p:cBhvr>
                                      <p:tavLst>
                                        <p:tav tm="0">
                                          <p:val>
                                            <p:strVal val="0-#ppt_w/2"/>
                                          </p:val>
                                        </p:tav>
                                        <p:tav tm="100000">
                                          <p:val>
                                            <p:strVal val="#ppt_x"/>
                                          </p:val>
                                        </p:tav>
                                      </p:tavLst>
                                    </p:anim>
                                    <p:anim calcmode="lin" valueType="num">
                                      <p:cBhvr additive="base">
                                        <p:cTn id="14" dur="500" fill="hold"/>
                                        <p:tgtEl>
                                          <p:spTgt spid="2037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3779"/>
                                        </p:tgtEl>
                                        <p:attrNameLst>
                                          <p:attrName>style.visibility</p:attrName>
                                        </p:attrNameLst>
                                      </p:cBhvr>
                                      <p:to>
                                        <p:strVal val="visible"/>
                                      </p:to>
                                    </p:set>
                                    <p:anim calcmode="lin" valueType="num">
                                      <p:cBhvr additive="base">
                                        <p:cTn id="19" dur="500" fill="hold"/>
                                        <p:tgtEl>
                                          <p:spTgt spid="203779"/>
                                        </p:tgtEl>
                                        <p:attrNameLst>
                                          <p:attrName>ppt_x</p:attrName>
                                        </p:attrNameLst>
                                      </p:cBhvr>
                                      <p:tavLst>
                                        <p:tav tm="0">
                                          <p:val>
                                            <p:strVal val="0-#ppt_w/2"/>
                                          </p:val>
                                        </p:tav>
                                        <p:tav tm="100000">
                                          <p:val>
                                            <p:strVal val="#ppt_x"/>
                                          </p:val>
                                        </p:tav>
                                      </p:tavLst>
                                    </p:anim>
                                    <p:anim calcmode="lin" valueType="num">
                                      <p:cBhvr additive="base">
                                        <p:cTn id="20" dur="500" fill="hold"/>
                                        <p:tgtEl>
                                          <p:spTgt spid="20377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3780"/>
                                        </p:tgtEl>
                                        <p:attrNameLst>
                                          <p:attrName>style.visibility</p:attrName>
                                        </p:attrNameLst>
                                      </p:cBhvr>
                                      <p:to>
                                        <p:strVal val="visible"/>
                                      </p:to>
                                    </p:set>
                                    <p:anim calcmode="lin" valueType="num">
                                      <p:cBhvr additive="base">
                                        <p:cTn id="25" dur="500" fill="hold"/>
                                        <p:tgtEl>
                                          <p:spTgt spid="203780"/>
                                        </p:tgtEl>
                                        <p:attrNameLst>
                                          <p:attrName>ppt_x</p:attrName>
                                        </p:attrNameLst>
                                      </p:cBhvr>
                                      <p:tavLst>
                                        <p:tav tm="0">
                                          <p:val>
                                            <p:strVal val="1+#ppt_w/2"/>
                                          </p:val>
                                        </p:tav>
                                        <p:tav tm="100000">
                                          <p:val>
                                            <p:strVal val="#ppt_x"/>
                                          </p:val>
                                        </p:tav>
                                      </p:tavLst>
                                    </p:anim>
                                    <p:anim calcmode="lin" valueType="num">
                                      <p:cBhvr additive="base">
                                        <p:cTn id="26" dur="500" fill="hold"/>
                                        <p:tgtEl>
                                          <p:spTgt spid="20378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03781"/>
                                        </p:tgtEl>
                                        <p:attrNameLst>
                                          <p:attrName>style.visibility</p:attrName>
                                        </p:attrNameLst>
                                      </p:cBhvr>
                                      <p:to>
                                        <p:strVal val="visible"/>
                                      </p:to>
                                    </p:set>
                                    <p:anim calcmode="lin" valueType="num">
                                      <p:cBhvr additive="base">
                                        <p:cTn id="31" dur="500" fill="hold"/>
                                        <p:tgtEl>
                                          <p:spTgt spid="203781"/>
                                        </p:tgtEl>
                                        <p:attrNameLst>
                                          <p:attrName>ppt_x</p:attrName>
                                        </p:attrNameLst>
                                      </p:cBhvr>
                                      <p:tavLst>
                                        <p:tav tm="0">
                                          <p:val>
                                            <p:strVal val="#ppt_x"/>
                                          </p:val>
                                        </p:tav>
                                        <p:tav tm="100000">
                                          <p:val>
                                            <p:strVal val="#ppt_x"/>
                                          </p:val>
                                        </p:tav>
                                      </p:tavLst>
                                    </p:anim>
                                    <p:anim calcmode="lin" valueType="num">
                                      <p:cBhvr additive="base">
                                        <p:cTn id="32" dur="500" fill="hold"/>
                                        <p:tgtEl>
                                          <p:spTgt spid="203781"/>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03782"/>
                                        </p:tgtEl>
                                        <p:attrNameLst>
                                          <p:attrName>style.visibility</p:attrName>
                                        </p:attrNameLst>
                                      </p:cBhvr>
                                      <p:to>
                                        <p:strVal val="visible"/>
                                      </p:to>
                                    </p:set>
                                    <p:anim calcmode="lin" valueType="num">
                                      <p:cBhvr additive="base">
                                        <p:cTn id="37" dur="500" fill="hold"/>
                                        <p:tgtEl>
                                          <p:spTgt spid="203782"/>
                                        </p:tgtEl>
                                        <p:attrNameLst>
                                          <p:attrName>ppt_x</p:attrName>
                                        </p:attrNameLst>
                                      </p:cBhvr>
                                      <p:tavLst>
                                        <p:tav tm="0">
                                          <p:val>
                                            <p:strVal val="#ppt_x"/>
                                          </p:val>
                                        </p:tav>
                                        <p:tav tm="100000">
                                          <p:val>
                                            <p:strVal val="#ppt_x"/>
                                          </p:val>
                                        </p:tav>
                                      </p:tavLst>
                                    </p:anim>
                                    <p:anim calcmode="lin" valueType="num">
                                      <p:cBhvr additive="base">
                                        <p:cTn id="38" dur="500" fill="hold"/>
                                        <p:tgtEl>
                                          <p:spTgt spid="203782"/>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03783"/>
                                        </p:tgtEl>
                                        <p:attrNameLst>
                                          <p:attrName>style.visibility</p:attrName>
                                        </p:attrNameLst>
                                      </p:cBhvr>
                                      <p:to>
                                        <p:strVal val="visible"/>
                                      </p:to>
                                    </p:set>
                                    <p:anim calcmode="lin" valueType="num">
                                      <p:cBhvr additive="base">
                                        <p:cTn id="43" dur="500" fill="hold"/>
                                        <p:tgtEl>
                                          <p:spTgt spid="203783"/>
                                        </p:tgtEl>
                                        <p:attrNameLst>
                                          <p:attrName>ppt_x</p:attrName>
                                        </p:attrNameLst>
                                      </p:cBhvr>
                                      <p:tavLst>
                                        <p:tav tm="0">
                                          <p:val>
                                            <p:strVal val="#ppt_x"/>
                                          </p:val>
                                        </p:tav>
                                        <p:tav tm="100000">
                                          <p:val>
                                            <p:strVal val="#ppt_x"/>
                                          </p:val>
                                        </p:tav>
                                      </p:tavLst>
                                    </p:anim>
                                    <p:anim calcmode="lin" valueType="num">
                                      <p:cBhvr additive="base">
                                        <p:cTn id="44" dur="500" fill="hold"/>
                                        <p:tgtEl>
                                          <p:spTgt spid="203783"/>
                                        </p:tgtEl>
                                        <p:attrNameLst>
                                          <p:attrName>ppt_y</p:attrName>
                                        </p:attrNameLst>
                                      </p:cBhvr>
                                      <p:tavLst>
                                        <p:tav tm="0">
                                          <p:val>
                                            <p:strVal val="0-#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3786"/>
                                        </p:tgtEl>
                                        <p:attrNameLst>
                                          <p:attrName>style.visibility</p:attrName>
                                        </p:attrNameLst>
                                      </p:cBhvr>
                                      <p:to>
                                        <p:strVal val="visible"/>
                                      </p:to>
                                    </p:set>
                                    <p:anim calcmode="lin" valueType="num">
                                      <p:cBhvr additive="base">
                                        <p:cTn id="49" dur="500" fill="hold"/>
                                        <p:tgtEl>
                                          <p:spTgt spid="203786"/>
                                        </p:tgtEl>
                                        <p:attrNameLst>
                                          <p:attrName>ppt_x</p:attrName>
                                        </p:attrNameLst>
                                      </p:cBhvr>
                                      <p:tavLst>
                                        <p:tav tm="0">
                                          <p:val>
                                            <p:strVal val="#ppt_x"/>
                                          </p:val>
                                        </p:tav>
                                        <p:tav tm="100000">
                                          <p:val>
                                            <p:strVal val="#ppt_x"/>
                                          </p:val>
                                        </p:tav>
                                      </p:tavLst>
                                    </p:anim>
                                    <p:anim calcmode="lin" valueType="num">
                                      <p:cBhvr additive="base">
                                        <p:cTn id="50" dur="500" fill="hold"/>
                                        <p:tgtEl>
                                          <p:spTgt spid="203786"/>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03787"/>
                                        </p:tgtEl>
                                        <p:attrNameLst>
                                          <p:attrName>style.visibility</p:attrName>
                                        </p:attrNameLst>
                                      </p:cBhvr>
                                      <p:to>
                                        <p:strVal val="visible"/>
                                      </p:to>
                                    </p:set>
                                    <p:anim calcmode="lin" valueType="num">
                                      <p:cBhvr additive="base">
                                        <p:cTn id="55" dur="500" fill="hold"/>
                                        <p:tgtEl>
                                          <p:spTgt spid="203787"/>
                                        </p:tgtEl>
                                        <p:attrNameLst>
                                          <p:attrName>ppt_x</p:attrName>
                                        </p:attrNameLst>
                                      </p:cBhvr>
                                      <p:tavLst>
                                        <p:tav tm="0">
                                          <p:val>
                                            <p:strVal val="#ppt_x"/>
                                          </p:val>
                                        </p:tav>
                                        <p:tav tm="100000">
                                          <p:val>
                                            <p:strVal val="#ppt_x"/>
                                          </p:val>
                                        </p:tav>
                                      </p:tavLst>
                                    </p:anim>
                                    <p:anim calcmode="lin" valueType="num">
                                      <p:cBhvr additive="base">
                                        <p:cTn id="56" dur="500" fill="hold"/>
                                        <p:tgtEl>
                                          <p:spTgt spid="203787"/>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203784"/>
                                        </p:tgtEl>
                                        <p:attrNameLst>
                                          <p:attrName>style.visibility</p:attrName>
                                        </p:attrNameLst>
                                      </p:cBhvr>
                                      <p:to>
                                        <p:strVal val="visible"/>
                                      </p:to>
                                    </p:set>
                                    <p:anim calcmode="lin" valueType="num">
                                      <p:cBhvr>
                                        <p:cTn id="61" dur="500" fill="hold"/>
                                        <p:tgtEl>
                                          <p:spTgt spid="203784"/>
                                        </p:tgtEl>
                                        <p:attrNameLst>
                                          <p:attrName>ppt_x</p:attrName>
                                        </p:attrNameLst>
                                      </p:cBhvr>
                                      <p:tavLst>
                                        <p:tav tm="0">
                                          <p:val>
                                            <p:strVal val="#ppt_x-#ppt_w/2"/>
                                          </p:val>
                                        </p:tav>
                                        <p:tav tm="100000">
                                          <p:val>
                                            <p:strVal val="#ppt_x"/>
                                          </p:val>
                                        </p:tav>
                                      </p:tavLst>
                                    </p:anim>
                                    <p:anim calcmode="lin" valueType="num">
                                      <p:cBhvr>
                                        <p:cTn id="62" dur="500" fill="hold"/>
                                        <p:tgtEl>
                                          <p:spTgt spid="203784"/>
                                        </p:tgtEl>
                                        <p:attrNameLst>
                                          <p:attrName>ppt_y</p:attrName>
                                        </p:attrNameLst>
                                      </p:cBhvr>
                                      <p:tavLst>
                                        <p:tav tm="0">
                                          <p:val>
                                            <p:strVal val="#ppt_y"/>
                                          </p:val>
                                        </p:tav>
                                        <p:tav tm="100000">
                                          <p:val>
                                            <p:strVal val="#ppt_y"/>
                                          </p:val>
                                        </p:tav>
                                      </p:tavLst>
                                    </p:anim>
                                    <p:anim calcmode="lin" valueType="num">
                                      <p:cBhvr>
                                        <p:cTn id="63" dur="500" fill="hold"/>
                                        <p:tgtEl>
                                          <p:spTgt spid="203784"/>
                                        </p:tgtEl>
                                        <p:attrNameLst>
                                          <p:attrName>ppt_w</p:attrName>
                                        </p:attrNameLst>
                                      </p:cBhvr>
                                      <p:tavLst>
                                        <p:tav tm="0">
                                          <p:val>
                                            <p:fltVal val="0"/>
                                          </p:val>
                                        </p:tav>
                                        <p:tav tm="100000">
                                          <p:val>
                                            <p:strVal val="#ppt_w"/>
                                          </p:val>
                                        </p:tav>
                                      </p:tavLst>
                                    </p:anim>
                                    <p:anim calcmode="lin" valueType="num">
                                      <p:cBhvr>
                                        <p:cTn id="64" dur="500" fill="hold"/>
                                        <p:tgtEl>
                                          <p:spTgt spid="203784"/>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5" presetClass="entr" presetSubtype="0" fill="hold" grpId="0" nodeType="clickEffect">
                                  <p:stCondLst>
                                    <p:cond delay="0"/>
                                  </p:stCondLst>
                                  <p:childTnLst>
                                    <p:set>
                                      <p:cBhvr>
                                        <p:cTn id="68" dur="1" fill="hold">
                                          <p:stCondLst>
                                            <p:cond delay="0"/>
                                          </p:stCondLst>
                                        </p:cTn>
                                        <p:tgtEl>
                                          <p:spTgt spid="203792"/>
                                        </p:tgtEl>
                                        <p:attrNameLst>
                                          <p:attrName>style.visibility</p:attrName>
                                        </p:attrNameLst>
                                      </p:cBhvr>
                                      <p:to>
                                        <p:strVal val="visible"/>
                                      </p:to>
                                    </p:set>
                                    <p:anim calcmode="lin" valueType="num">
                                      <p:cBhvr>
                                        <p:cTn id="69" dur="1000" fill="hold"/>
                                        <p:tgtEl>
                                          <p:spTgt spid="203792"/>
                                        </p:tgtEl>
                                        <p:attrNameLst>
                                          <p:attrName>ppt_w</p:attrName>
                                        </p:attrNameLst>
                                      </p:cBhvr>
                                      <p:tavLst>
                                        <p:tav tm="0">
                                          <p:val>
                                            <p:fltVal val="0"/>
                                          </p:val>
                                        </p:tav>
                                        <p:tav tm="100000">
                                          <p:val>
                                            <p:strVal val="#ppt_w"/>
                                          </p:val>
                                        </p:tav>
                                      </p:tavLst>
                                    </p:anim>
                                    <p:anim calcmode="lin" valueType="num">
                                      <p:cBhvr>
                                        <p:cTn id="70" dur="1000" fill="hold"/>
                                        <p:tgtEl>
                                          <p:spTgt spid="203792"/>
                                        </p:tgtEl>
                                        <p:attrNameLst>
                                          <p:attrName>ppt_h</p:attrName>
                                        </p:attrNameLst>
                                      </p:cBhvr>
                                      <p:tavLst>
                                        <p:tav tm="0">
                                          <p:val>
                                            <p:fltVal val="0"/>
                                          </p:val>
                                        </p:tav>
                                        <p:tav tm="100000">
                                          <p:val>
                                            <p:strVal val="#ppt_h"/>
                                          </p:val>
                                        </p:tav>
                                      </p:tavLst>
                                    </p:anim>
                                    <p:anim calcmode="lin" valueType="num">
                                      <p:cBhvr>
                                        <p:cTn id="71" dur="1000" fill="hold"/>
                                        <p:tgtEl>
                                          <p:spTgt spid="203792"/>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20379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0378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4" fill="hold" grpId="0" nodeType="clickEffect">
                                  <p:stCondLst>
                                    <p:cond delay="0"/>
                                  </p:stCondLst>
                                  <p:childTnLst>
                                    <p:set>
                                      <p:cBhvr>
                                        <p:cTn id="80" dur="1" fill="hold">
                                          <p:stCondLst>
                                            <p:cond delay="0"/>
                                          </p:stCondLst>
                                        </p:cTn>
                                        <p:tgtEl>
                                          <p:spTgt spid="203788"/>
                                        </p:tgtEl>
                                        <p:attrNameLst>
                                          <p:attrName>style.visibility</p:attrName>
                                        </p:attrNameLst>
                                      </p:cBhvr>
                                      <p:to>
                                        <p:strVal val="visible"/>
                                      </p:to>
                                    </p:set>
                                    <p:anim calcmode="lin" valueType="num">
                                      <p:cBhvr>
                                        <p:cTn id="81" dur="500" fill="hold"/>
                                        <p:tgtEl>
                                          <p:spTgt spid="203788"/>
                                        </p:tgtEl>
                                        <p:attrNameLst>
                                          <p:attrName>ppt_x</p:attrName>
                                        </p:attrNameLst>
                                      </p:cBhvr>
                                      <p:tavLst>
                                        <p:tav tm="0">
                                          <p:val>
                                            <p:strVal val="#ppt_x"/>
                                          </p:val>
                                        </p:tav>
                                        <p:tav tm="100000">
                                          <p:val>
                                            <p:strVal val="#ppt_x"/>
                                          </p:val>
                                        </p:tav>
                                      </p:tavLst>
                                    </p:anim>
                                    <p:anim calcmode="lin" valueType="num">
                                      <p:cBhvr>
                                        <p:cTn id="82" dur="500" fill="hold"/>
                                        <p:tgtEl>
                                          <p:spTgt spid="203788"/>
                                        </p:tgtEl>
                                        <p:attrNameLst>
                                          <p:attrName>ppt_y</p:attrName>
                                        </p:attrNameLst>
                                      </p:cBhvr>
                                      <p:tavLst>
                                        <p:tav tm="0">
                                          <p:val>
                                            <p:strVal val="#ppt_y+#ppt_h/2"/>
                                          </p:val>
                                        </p:tav>
                                        <p:tav tm="100000">
                                          <p:val>
                                            <p:strVal val="#ppt_y"/>
                                          </p:val>
                                        </p:tav>
                                      </p:tavLst>
                                    </p:anim>
                                    <p:anim calcmode="lin" valueType="num">
                                      <p:cBhvr>
                                        <p:cTn id="83" dur="500" fill="hold"/>
                                        <p:tgtEl>
                                          <p:spTgt spid="203788"/>
                                        </p:tgtEl>
                                        <p:attrNameLst>
                                          <p:attrName>ppt_w</p:attrName>
                                        </p:attrNameLst>
                                      </p:cBhvr>
                                      <p:tavLst>
                                        <p:tav tm="0">
                                          <p:val>
                                            <p:strVal val="#ppt_w"/>
                                          </p:val>
                                        </p:tav>
                                        <p:tav tm="100000">
                                          <p:val>
                                            <p:strVal val="#ppt_w"/>
                                          </p:val>
                                        </p:tav>
                                      </p:tavLst>
                                    </p:anim>
                                    <p:anim calcmode="lin" valueType="num">
                                      <p:cBhvr>
                                        <p:cTn id="84" dur="500" fill="hold"/>
                                        <p:tgtEl>
                                          <p:spTgt spid="203788"/>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8" presetClass="entr" presetSubtype="3" fill="hold" grpId="0" nodeType="clickEffect">
                                  <p:stCondLst>
                                    <p:cond delay="0"/>
                                  </p:stCondLst>
                                  <p:childTnLst>
                                    <p:set>
                                      <p:cBhvr>
                                        <p:cTn id="88" dur="1" fill="hold">
                                          <p:stCondLst>
                                            <p:cond delay="0"/>
                                          </p:stCondLst>
                                        </p:cTn>
                                        <p:tgtEl>
                                          <p:spTgt spid="203789"/>
                                        </p:tgtEl>
                                        <p:attrNameLst>
                                          <p:attrName>style.visibility</p:attrName>
                                        </p:attrNameLst>
                                      </p:cBhvr>
                                      <p:to>
                                        <p:strVal val="visible"/>
                                      </p:to>
                                    </p:set>
                                    <p:animEffect transition="in" filter="strips(upRight)">
                                      <p:cBhvr>
                                        <p:cTn id="89" dur="500"/>
                                        <p:tgtEl>
                                          <p:spTgt spid="20378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3" fill="hold" grpId="0" nodeType="clickEffect">
                                  <p:stCondLst>
                                    <p:cond delay="0"/>
                                  </p:stCondLst>
                                  <p:childTnLst>
                                    <p:set>
                                      <p:cBhvr>
                                        <p:cTn id="93" dur="1" fill="hold">
                                          <p:stCondLst>
                                            <p:cond delay="0"/>
                                          </p:stCondLst>
                                        </p:cTn>
                                        <p:tgtEl>
                                          <p:spTgt spid="203813"/>
                                        </p:tgtEl>
                                        <p:attrNameLst>
                                          <p:attrName>style.visibility</p:attrName>
                                        </p:attrNameLst>
                                      </p:cBhvr>
                                      <p:to>
                                        <p:strVal val="visible"/>
                                      </p:to>
                                    </p:set>
                                    <p:anim calcmode="lin" valueType="num">
                                      <p:cBhvr additive="base">
                                        <p:cTn id="94" dur="500" fill="hold"/>
                                        <p:tgtEl>
                                          <p:spTgt spid="203813"/>
                                        </p:tgtEl>
                                        <p:attrNameLst>
                                          <p:attrName>ppt_x</p:attrName>
                                        </p:attrNameLst>
                                      </p:cBhvr>
                                      <p:tavLst>
                                        <p:tav tm="0">
                                          <p:val>
                                            <p:strVal val="1+#ppt_w/2"/>
                                          </p:val>
                                        </p:tav>
                                        <p:tav tm="100000">
                                          <p:val>
                                            <p:strVal val="#ppt_x"/>
                                          </p:val>
                                        </p:tav>
                                      </p:tavLst>
                                    </p:anim>
                                    <p:anim calcmode="lin" valueType="num">
                                      <p:cBhvr additive="base">
                                        <p:cTn id="95" dur="500" fill="hold"/>
                                        <p:tgtEl>
                                          <p:spTgt spid="203813"/>
                                        </p:tgtEl>
                                        <p:attrNameLst>
                                          <p:attrName>ppt_y</p:attrName>
                                        </p:attrNameLst>
                                      </p:cBhvr>
                                      <p:tavLst>
                                        <p:tav tm="0">
                                          <p:val>
                                            <p:strVal val="0-#ppt_h/2"/>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1" fill="hold" grpId="0" nodeType="clickEffect">
                                  <p:stCondLst>
                                    <p:cond delay="0"/>
                                  </p:stCondLst>
                                  <p:childTnLst>
                                    <p:set>
                                      <p:cBhvr>
                                        <p:cTn id="99" dur="1" fill="hold">
                                          <p:stCondLst>
                                            <p:cond delay="0"/>
                                          </p:stCondLst>
                                        </p:cTn>
                                        <p:tgtEl>
                                          <p:spTgt spid="203790"/>
                                        </p:tgtEl>
                                        <p:attrNameLst>
                                          <p:attrName>style.visibility</p:attrName>
                                        </p:attrNameLst>
                                      </p:cBhvr>
                                      <p:to>
                                        <p:strVal val="visible"/>
                                      </p:to>
                                    </p:set>
                                    <p:anim calcmode="lin" valueType="num">
                                      <p:cBhvr additive="base">
                                        <p:cTn id="100" dur="500" fill="hold"/>
                                        <p:tgtEl>
                                          <p:spTgt spid="203790"/>
                                        </p:tgtEl>
                                        <p:attrNameLst>
                                          <p:attrName>ppt_x</p:attrName>
                                        </p:attrNameLst>
                                      </p:cBhvr>
                                      <p:tavLst>
                                        <p:tav tm="0">
                                          <p:val>
                                            <p:strVal val="#ppt_x"/>
                                          </p:val>
                                        </p:tav>
                                        <p:tav tm="100000">
                                          <p:val>
                                            <p:strVal val="#ppt_x"/>
                                          </p:val>
                                        </p:tav>
                                      </p:tavLst>
                                    </p:anim>
                                    <p:anim calcmode="lin" valueType="num">
                                      <p:cBhvr additive="base">
                                        <p:cTn id="101" dur="500" fill="hold"/>
                                        <p:tgtEl>
                                          <p:spTgt spid="203790"/>
                                        </p:tgtEl>
                                        <p:attrNameLst>
                                          <p:attrName>ppt_y</p:attrName>
                                        </p:attrNameLst>
                                      </p:cBhvr>
                                      <p:tavLst>
                                        <p:tav tm="0">
                                          <p:val>
                                            <p:strVal val="0-#ppt_h/2"/>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7" presetClass="entr" presetSubtype="8" fill="hold" grpId="0" nodeType="clickEffect">
                                  <p:stCondLst>
                                    <p:cond delay="0"/>
                                  </p:stCondLst>
                                  <p:childTnLst>
                                    <p:set>
                                      <p:cBhvr>
                                        <p:cTn id="105" dur="1" fill="hold">
                                          <p:stCondLst>
                                            <p:cond delay="0"/>
                                          </p:stCondLst>
                                        </p:cTn>
                                        <p:tgtEl>
                                          <p:spTgt spid="203791"/>
                                        </p:tgtEl>
                                        <p:attrNameLst>
                                          <p:attrName>style.visibility</p:attrName>
                                        </p:attrNameLst>
                                      </p:cBhvr>
                                      <p:to>
                                        <p:strVal val="visible"/>
                                      </p:to>
                                    </p:set>
                                    <p:anim calcmode="lin" valueType="num">
                                      <p:cBhvr>
                                        <p:cTn id="106" dur="500" fill="hold"/>
                                        <p:tgtEl>
                                          <p:spTgt spid="203791"/>
                                        </p:tgtEl>
                                        <p:attrNameLst>
                                          <p:attrName>ppt_x</p:attrName>
                                        </p:attrNameLst>
                                      </p:cBhvr>
                                      <p:tavLst>
                                        <p:tav tm="0">
                                          <p:val>
                                            <p:strVal val="#ppt_x-#ppt_w/2"/>
                                          </p:val>
                                        </p:tav>
                                        <p:tav tm="100000">
                                          <p:val>
                                            <p:strVal val="#ppt_x"/>
                                          </p:val>
                                        </p:tav>
                                      </p:tavLst>
                                    </p:anim>
                                    <p:anim calcmode="lin" valueType="num">
                                      <p:cBhvr>
                                        <p:cTn id="107" dur="500" fill="hold"/>
                                        <p:tgtEl>
                                          <p:spTgt spid="203791"/>
                                        </p:tgtEl>
                                        <p:attrNameLst>
                                          <p:attrName>ppt_y</p:attrName>
                                        </p:attrNameLst>
                                      </p:cBhvr>
                                      <p:tavLst>
                                        <p:tav tm="0">
                                          <p:val>
                                            <p:strVal val="#ppt_y"/>
                                          </p:val>
                                        </p:tav>
                                        <p:tav tm="100000">
                                          <p:val>
                                            <p:strVal val="#ppt_y"/>
                                          </p:val>
                                        </p:tav>
                                      </p:tavLst>
                                    </p:anim>
                                    <p:anim calcmode="lin" valueType="num">
                                      <p:cBhvr>
                                        <p:cTn id="108" dur="500" fill="hold"/>
                                        <p:tgtEl>
                                          <p:spTgt spid="203791"/>
                                        </p:tgtEl>
                                        <p:attrNameLst>
                                          <p:attrName>ppt_w</p:attrName>
                                        </p:attrNameLst>
                                      </p:cBhvr>
                                      <p:tavLst>
                                        <p:tav tm="0">
                                          <p:val>
                                            <p:fltVal val="0"/>
                                          </p:val>
                                        </p:tav>
                                        <p:tav tm="100000">
                                          <p:val>
                                            <p:strVal val="#ppt_w"/>
                                          </p:val>
                                        </p:tav>
                                      </p:tavLst>
                                    </p:anim>
                                    <p:anim calcmode="lin" valueType="num">
                                      <p:cBhvr>
                                        <p:cTn id="109" dur="500" fill="hold"/>
                                        <p:tgtEl>
                                          <p:spTgt spid="203791"/>
                                        </p:tgtEl>
                                        <p:attrNameLst>
                                          <p:attrName>ppt_h</p:attrName>
                                        </p:attrNameLst>
                                      </p:cBhvr>
                                      <p:tavLst>
                                        <p:tav tm="0">
                                          <p:val>
                                            <p:strVal val="#ppt_h"/>
                                          </p:val>
                                        </p:tav>
                                        <p:tav tm="100000">
                                          <p:val>
                                            <p:strVal val="#ppt_h"/>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203793"/>
                                        </p:tgtEl>
                                        <p:attrNameLst>
                                          <p:attrName>style.visibility</p:attrName>
                                        </p:attrNameLst>
                                      </p:cBhvr>
                                      <p:to>
                                        <p:strVal val="visible"/>
                                      </p:to>
                                    </p:set>
                                    <p:anim calcmode="lin" valueType="num">
                                      <p:cBhvr additive="base">
                                        <p:cTn id="114" dur="500" fill="hold"/>
                                        <p:tgtEl>
                                          <p:spTgt spid="203793"/>
                                        </p:tgtEl>
                                        <p:attrNameLst>
                                          <p:attrName>ppt_x</p:attrName>
                                        </p:attrNameLst>
                                      </p:cBhvr>
                                      <p:tavLst>
                                        <p:tav tm="0">
                                          <p:val>
                                            <p:strVal val="0-#ppt_w/2"/>
                                          </p:val>
                                        </p:tav>
                                        <p:tav tm="100000">
                                          <p:val>
                                            <p:strVal val="#ppt_x"/>
                                          </p:val>
                                        </p:tav>
                                      </p:tavLst>
                                    </p:anim>
                                    <p:anim calcmode="lin" valueType="num">
                                      <p:cBhvr additive="base">
                                        <p:cTn id="115" dur="500" fill="hold"/>
                                        <p:tgtEl>
                                          <p:spTgt spid="203793"/>
                                        </p:tgtEl>
                                        <p:attrNameLst>
                                          <p:attrName>ppt_y</p:attrName>
                                        </p:attrNameLst>
                                      </p:cBhvr>
                                      <p:tavLst>
                                        <p:tav tm="0">
                                          <p:val>
                                            <p:strVal val="#ppt_y"/>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7" presetClass="entr" presetSubtype="8" fill="hold" grpId="0" nodeType="clickEffect">
                                  <p:stCondLst>
                                    <p:cond delay="0"/>
                                  </p:stCondLst>
                                  <p:childTnLst>
                                    <p:set>
                                      <p:cBhvr>
                                        <p:cTn id="119" dur="1" fill="hold">
                                          <p:stCondLst>
                                            <p:cond delay="0"/>
                                          </p:stCondLst>
                                        </p:cTn>
                                        <p:tgtEl>
                                          <p:spTgt spid="203794"/>
                                        </p:tgtEl>
                                        <p:attrNameLst>
                                          <p:attrName>style.visibility</p:attrName>
                                        </p:attrNameLst>
                                      </p:cBhvr>
                                      <p:to>
                                        <p:strVal val="visible"/>
                                      </p:to>
                                    </p:set>
                                    <p:anim calcmode="lin" valueType="num">
                                      <p:cBhvr>
                                        <p:cTn id="120" dur="500" fill="hold"/>
                                        <p:tgtEl>
                                          <p:spTgt spid="203794"/>
                                        </p:tgtEl>
                                        <p:attrNameLst>
                                          <p:attrName>ppt_x</p:attrName>
                                        </p:attrNameLst>
                                      </p:cBhvr>
                                      <p:tavLst>
                                        <p:tav tm="0">
                                          <p:val>
                                            <p:strVal val="#ppt_x-#ppt_w/2"/>
                                          </p:val>
                                        </p:tav>
                                        <p:tav tm="100000">
                                          <p:val>
                                            <p:strVal val="#ppt_x"/>
                                          </p:val>
                                        </p:tav>
                                      </p:tavLst>
                                    </p:anim>
                                    <p:anim calcmode="lin" valueType="num">
                                      <p:cBhvr>
                                        <p:cTn id="121" dur="500" fill="hold"/>
                                        <p:tgtEl>
                                          <p:spTgt spid="203794"/>
                                        </p:tgtEl>
                                        <p:attrNameLst>
                                          <p:attrName>ppt_y</p:attrName>
                                        </p:attrNameLst>
                                      </p:cBhvr>
                                      <p:tavLst>
                                        <p:tav tm="0">
                                          <p:val>
                                            <p:strVal val="#ppt_y"/>
                                          </p:val>
                                        </p:tav>
                                        <p:tav tm="100000">
                                          <p:val>
                                            <p:strVal val="#ppt_y"/>
                                          </p:val>
                                        </p:tav>
                                      </p:tavLst>
                                    </p:anim>
                                    <p:anim calcmode="lin" valueType="num">
                                      <p:cBhvr>
                                        <p:cTn id="122" dur="500" fill="hold"/>
                                        <p:tgtEl>
                                          <p:spTgt spid="203794"/>
                                        </p:tgtEl>
                                        <p:attrNameLst>
                                          <p:attrName>ppt_w</p:attrName>
                                        </p:attrNameLst>
                                      </p:cBhvr>
                                      <p:tavLst>
                                        <p:tav tm="0">
                                          <p:val>
                                            <p:fltVal val="0"/>
                                          </p:val>
                                        </p:tav>
                                        <p:tav tm="100000">
                                          <p:val>
                                            <p:strVal val="#ppt_w"/>
                                          </p:val>
                                        </p:tav>
                                      </p:tavLst>
                                    </p:anim>
                                    <p:anim calcmode="lin" valueType="num">
                                      <p:cBhvr>
                                        <p:cTn id="123" dur="500" fill="hold"/>
                                        <p:tgtEl>
                                          <p:spTgt spid="203794"/>
                                        </p:tgtEl>
                                        <p:attrNameLst>
                                          <p:attrName>ppt_h</p:attrName>
                                        </p:attrNameLst>
                                      </p:cBhvr>
                                      <p:tavLst>
                                        <p:tav tm="0">
                                          <p:val>
                                            <p:strVal val="#ppt_h"/>
                                          </p:val>
                                        </p:tav>
                                        <p:tav tm="100000">
                                          <p:val>
                                            <p:strVal val="#ppt_h"/>
                                          </p:val>
                                        </p:tav>
                                      </p:tavLst>
                                    </p:anim>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203796"/>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5" presetClass="entr" presetSubtype="0" fill="hold" grpId="0" nodeType="clickEffect">
                                  <p:stCondLst>
                                    <p:cond delay="0"/>
                                  </p:stCondLst>
                                  <p:childTnLst>
                                    <p:set>
                                      <p:cBhvr>
                                        <p:cTn id="131" dur="1" fill="hold">
                                          <p:stCondLst>
                                            <p:cond delay="0"/>
                                          </p:stCondLst>
                                        </p:cTn>
                                        <p:tgtEl>
                                          <p:spTgt spid="203807"/>
                                        </p:tgtEl>
                                        <p:attrNameLst>
                                          <p:attrName>style.visibility</p:attrName>
                                        </p:attrNameLst>
                                      </p:cBhvr>
                                      <p:to>
                                        <p:strVal val="visible"/>
                                      </p:to>
                                    </p:set>
                                    <p:anim calcmode="lin" valueType="num">
                                      <p:cBhvr>
                                        <p:cTn id="132" dur="1000" fill="hold"/>
                                        <p:tgtEl>
                                          <p:spTgt spid="203807"/>
                                        </p:tgtEl>
                                        <p:attrNameLst>
                                          <p:attrName>ppt_w</p:attrName>
                                        </p:attrNameLst>
                                      </p:cBhvr>
                                      <p:tavLst>
                                        <p:tav tm="0">
                                          <p:val>
                                            <p:fltVal val="0"/>
                                          </p:val>
                                        </p:tav>
                                        <p:tav tm="100000">
                                          <p:val>
                                            <p:strVal val="#ppt_w"/>
                                          </p:val>
                                        </p:tav>
                                      </p:tavLst>
                                    </p:anim>
                                    <p:anim calcmode="lin" valueType="num">
                                      <p:cBhvr>
                                        <p:cTn id="133" dur="1000" fill="hold"/>
                                        <p:tgtEl>
                                          <p:spTgt spid="203807"/>
                                        </p:tgtEl>
                                        <p:attrNameLst>
                                          <p:attrName>ppt_h</p:attrName>
                                        </p:attrNameLst>
                                      </p:cBhvr>
                                      <p:tavLst>
                                        <p:tav tm="0">
                                          <p:val>
                                            <p:fltVal val="0"/>
                                          </p:val>
                                        </p:tav>
                                        <p:tav tm="100000">
                                          <p:val>
                                            <p:strVal val="#ppt_h"/>
                                          </p:val>
                                        </p:tav>
                                      </p:tavLst>
                                    </p:anim>
                                    <p:anim calcmode="lin" valueType="num">
                                      <p:cBhvr>
                                        <p:cTn id="134" dur="1000" fill="hold"/>
                                        <p:tgtEl>
                                          <p:spTgt spid="203807"/>
                                        </p:tgtEl>
                                        <p:attrNameLst>
                                          <p:attrName>ppt_x</p:attrName>
                                        </p:attrNameLst>
                                      </p:cBhvr>
                                      <p:tavLst>
                                        <p:tav tm="0" fmla="#ppt_x+(cos(-2*pi*(1-$))*-#ppt_x-sin(-2*pi*(1-$))*(1-#ppt_y))*(1-$)">
                                          <p:val>
                                            <p:fltVal val="0"/>
                                          </p:val>
                                        </p:tav>
                                        <p:tav tm="100000">
                                          <p:val>
                                            <p:fltVal val="1"/>
                                          </p:val>
                                        </p:tav>
                                      </p:tavLst>
                                    </p:anim>
                                    <p:anim calcmode="lin" valueType="num">
                                      <p:cBhvr>
                                        <p:cTn id="135" dur="1000" fill="hold"/>
                                        <p:tgtEl>
                                          <p:spTgt spid="20380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8" fill="hold" grpId="0" nodeType="clickEffect">
                                  <p:stCondLst>
                                    <p:cond delay="0"/>
                                  </p:stCondLst>
                                  <p:childTnLst>
                                    <p:set>
                                      <p:cBhvr>
                                        <p:cTn id="139" dur="1" fill="hold">
                                          <p:stCondLst>
                                            <p:cond delay="0"/>
                                          </p:stCondLst>
                                        </p:cTn>
                                        <p:tgtEl>
                                          <p:spTgt spid="203797"/>
                                        </p:tgtEl>
                                        <p:attrNameLst>
                                          <p:attrName>style.visibility</p:attrName>
                                        </p:attrNameLst>
                                      </p:cBhvr>
                                      <p:to>
                                        <p:strVal val="visible"/>
                                      </p:to>
                                    </p:set>
                                    <p:anim calcmode="lin" valueType="num">
                                      <p:cBhvr additive="base">
                                        <p:cTn id="140" dur="500" fill="hold"/>
                                        <p:tgtEl>
                                          <p:spTgt spid="203797"/>
                                        </p:tgtEl>
                                        <p:attrNameLst>
                                          <p:attrName>ppt_x</p:attrName>
                                        </p:attrNameLst>
                                      </p:cBhvr>
                                      <p:tavLst>
                                        <p:tav tm="0">
                                          <p:val>
                                            <p:strVal val="0-#ppt_w/2"/>
                                          </p:val>
                                        </p:tav>
                                        <p:tav tm="100000">
                                          <p:val>
                                            <p:strVal val="#ppt_x"/>
                                          </p:val>
                                        </p:tav>
                                      </p:tavLst>
                                    </p:anim>
                                    <p:anim calcmode="lin" valueType="num">
                                      <p:cBhvr additive="base">
                                        <p:cTn id="141" dur="500" fill="hold"/>
                                        <p:tgtEl>
                                          <p:spTgt spid="203797"/>
                                        </p:tgtEl>
                                        <p:attrNameLst>
                                          <p:attrName>ppt_y</p:attrName>
                                        </p:attrNameLst>
                                      </p:cBhvr>
                                      <p:tavLst>
                                        <p:tav tm="0">
                                          <p:val>
                                            <p:strVal val="#ppt_y"/>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7" presetClass="entr" presetSubtype="1" fill="hold" grpId="0" nodeType="clickEffect">
                                  <p:stCondLst>
                                    <p:cond delay="0"/>
                                  </p:stCondLst>
                                  <p:childTnLst>
                                    <p:set>
                                      <p:cBhvr>
                                        <p:cTn id="145" dur="1" fill="hold">
                                          <p:stCondLst>
                                            <p:cond delay="0"/>
                                          </p:stCondLst>
                                        </p:cTn>
                                        <p:tgtEl>
                                          <p:spTgt spid="203798"/>
                                        </p:tgtEl>
                                        <p:attrNameLst>
                                          <p:attrName>style.visibility</p:attrName>
                                        </p:attrNameLst>
                                      </p:cBhvr>
                                      <p:to>
                                        <p:strVal val="visible"/>
                                      </p:to>
                                    </p:set>
                                    <p:anim calcmode="lin" valueType="num">
                                      <p:cBhvr>
                                        <p:cTn id="146" dur="500" fill="hold"/>
                                        <p:tgtEl>
                                          <p:spTgt spid="203798"/>
                                        </p:tgtEl>
                                        <p:attrNameLst>
                                          <p:attrName>ppt_x</p:attrName>
                                        </p:attrNameLst>
                                      </p:cBhvr>
                                      <p:tavLst>
                                        <p:tav tm="0">
                                          <p:val>
                                            <p:strVal val="#ppt_x"/>
                                          </p:val>
                                        </p:tav>
                                        <p:tav tm="100000">
                                          <p:val>
                                            <p:strVal val="#ppt_x"/>
                                          </p:val>
                                        </p:tav>
                                      </p:tavLst>
                                    </p:anim>
                                    <p:anim calcmode="lin" valueType="num">
                                      <p:cBhvr>
                                        <p:cTn id="147" dur="500" fill="hold"/>
                                        <p:tgtEl>
                                          <p:spTgt spid="203798"/>
                                        </p:tgtEl>
                                        <p:attrNameLst>
                                          <p:attrName>ppt_y</p:attrName>
                                        </p:attrNameLst>
                                      </p:cBhvr>
                                      <p:tavLst>
                                        <p:tav tm="0">
                                          <p:val>
                                            <p:strVal val="#ppt_y-#ppt_h/2"/>
                                          </p:val>
                                        </p:tav>
                                        <p:tav tm="100000">
                                          <p:val>
                                            <p:strVal val="#ppt_y"/>
                                          </p:val>
                                        </p:tav>
                                      </p:tavLst>
                                    </p:anim>
                                    <p:anim calcmode="lin" valueType="num">
                                      <p:cBhvr>
                                        <p:cTn id="148" dur="500" fill="hold"/>
                                        <p:tgtEl>
                                          <p:spTgt spid="203798"/>
                                        </p:tgtEl>
                                        <p:attrNameLst>
                                          <p:attrName>ppt_w</p:attrName>
                                        </p:attrNameLst>
                                      </p:cBhvr>
                                      <p:tavLst>
                                        <p:tav tm="0">
                                          <p:val>
                                            <p:strVal val="#ppt_w"/>
                                          </p:val>
                                        </p:tav>
                                        <p:tav tm="100000">
                                          <p:val>
                                            <p:strVal val="#ppt_w"/>
                                          </p:val>
                                        </p:tav>
                                      </p:tavLst>
                                    </p:anim>
                                    <p:anim calcmode="lin" valueType="num">
                                      <p:cBhvr>
                                        <p:cTn id="149" dur="500" fill="hold"/>
                                        <p:tgtEl>
                                          <p:spTgt spid="203798"/>
                                        </p:tgtEl>
                                        <p:attrNameLst>
                                          <p:attrName>ppt_h</p:attrName>
                                        </p:attrNameLst>
                                      </p:cBhvr>
                                      <p:tavLst>
                                        <p:tav tm="0">
                                          <p:val>
                                            <p:fltVal val="0"/>
                                          </p:val>
                                        </p:tav>
                                        <p:tav tm="100000">
                                          <p:val>
                                            <p:strVal val="#ppt_h"/>
                                          </p:val>
                                        </p:tav>
                                      </p:tavLst>
                                    </p:anim>
                                  </p:childTnLst>
                                </p:cTn>
                              </p:par>
                            </p:childTnLst>
                          </p:cTn>
                        </p:par>
                      </p:childTnLst>
                    </p:cTn>
                  </p:par>
                  <p:par>
                    <p:cTn id="150" fill="hold" nodeType="clickPar">
                      <p:stCondLst>
                        <p:cond delay="indefinite"/>
                      </p:stCondLst>
                      <p:childTnLst>
                        <p:par>
                          <p:cTn id="151" fill="hold" nodeType="withGroup">
                            <p:stCondLst>
                              <p:cond delay="0"/>
                            </p:stCondLst>
                            <p:childTnLst>
                              <p:par>
                                <p:cTn id="152" presetID="2" presetClass="entr" presetSubtype="8" fill="hold" grpId="0" nodeType="clickEffect">
                                  <p:stCondLst>
                                    <p:cond delay="0"/>
                                  </p:stCondLst>
                                  <p:childTnLst>
                                    <p:set>
                                      <p:cBhvr>
                                        <p:cTn id="153" dur="1" fill="hold">
                                          <p:stCondLst>
                                            <p:cond delay="0"/>
                                          </p:stCondLst>
                                        </p:cTn>
                                        <p:tgtEl>
                                          <p:spTgt spid="203795"/>
                                        </p:tgtEl>
                                        <p:attrNameLst>
                                          <p:attrName>style.visibility</p:attrName>
                                        </p:attrNameLst>
                                      </p:cBhvr>
                                      <p:to>
                                        <p:strVal val="visible"/>
                                      </p:to>
                                    </p:set>
                                    <p:anim calcmode="lin" valueType="num">
                                      <p:cBhvr additive="base">
                                        <p:cTn id="154" dur="500" fill="hold"/>
                                        <p:tgtEl>
                                          <p:spTgt spid="203795"/>
                                        </p:tgtEl>
                                        <p:attrNameLst>
                                          <p:attrName>ppt_x</p:attrName>
                                        </p:attrNameLst>
                                      </p:cBhvr>
                                      <p:tavLst>
                                        <p:tav tm="0">
                                          <p:val>
                                            <p:strVal val="0-#ppt_w/2"/>
                                          </p:val>
                                        </p:tav>
                                        <p:tav tm="100000">
                                          <p:val>
                                            <p:strVal val="#ppt_x"/>
                                          </p:val>
                                        </p:tav>
                                      </p:tavLst>
                                    </p:anim>
                                    <p:anim calcmode="lin" valueType="num">
                                      <p:cBhvr additive="base">
                                        <p:cTn id="155" dur="500" fill="hold"/>
                                        <p:tgtEl>
                                          <p:spTgt spid="203795"/>
                                        </p:tgtEl>
                                        <p:attrNameLst>
                                          <p:attrName>ppt_y</p:attrName>
                                        </p:attrNameLst>
                                      </p:cBhvr>
                                      <p:tavLst>
                                        <p:tav tm="0">
                                          <p:val>
                                            <p:strVal val="#ppt_y"/>
                                          </p:val>
                                        </p:tav>
                                        <p:tav tm="100000">
                                          <p:val>
                                            <p:strVal val="#ppt_y"/>
                                          </p:val>
                                        </p:tav>
                                      </p:tavLst>
                                    </p:anim>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8" presetClass="entr" presetSubtype="6" fill="hold" grpId="0" nodeType="clickEffect">
                                  <p:stCondLst>
                                    <p:cond delay="0"/>
                                  </p:stCondLst>
                                  <p:childTnLst>
                                    <p:set>
                                      <p:cBhvr>
                                        <p:cTn id="159" dur="1" fill="hold">
                                          <p:stCondLst>
                                            <p:cond delay="0"/>
                                          </p:stCondLst>
                                        </p:cTn>
                                        <p:tgtEl>
                                          <p:spTgt spid="203799"/>
                                        </p:tgtEl>
                                        <p:attrNameLst>
                                          <p:attrName>style.visibility</p:attrName>
                                        </p:attrNameLst>
                                      </p:cBhvr>
                                      <p:to>
                                        <p:strVal val="visible"/>
                                      </p:to>
                                    </p:set>
                                    <p:animEffect transition="in" filter="strips(downRight)">
                                      <p:cBhvr>
                                        <p:cTn id="160" dur="500"/>
                                        <p:tgtEl>
                                          <p:spTgt spid="203799"/>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 presetClass="entr" presetSubtype="8" fill="hold" grpId="0" nodeType="clickEffect">
                                  <p:stCondLst>
                                    <p:cond delay="0"/>
                                  </p:stCondLst>
                                  <p:childTnLst>
                                    <p:set>
                                      <p:cBhvr>
                                        <p:cTn id="164" dur="1" fill="hold">
                                          <p:stCondLst>
                                            <p:cond delay="0"/>
                                          </p:stCondLst>
                                        </p:cTn>
                                        <p:tgtEl>
                                          <p:spTgt spid="203810"/>
                                        </p:tgtEl>
                                        <p:attrNameLst>
                                          <p:attrName>style.visibility</p:attrName>
                                        </p:attrNameLst>
                                      </p:cBhvr>
                                      <p:to>
                                        <p:strVal val="visible"/>
                                      </p:to>
                                    </p:set>
                                    <p:anim calcmode="lin" valueType="num">
                                      <p:cBhvr additive="base">
                                        <p:cTn id="165" dur="500" fill="hold"/>
                                        <p:tgtEl>
                                          <p:spTgt spid="203810"/>
                                        </p:tgtEl>
                                        <p:attrNameLst>
                                          <p:attrName>ppt_x</p:attrName>
                                        </p:attrNameLst>
                                      </p:cBhvr>
                                      <p:tavLst>
                                        <p:tav tm="0">
                                          <p:val>
                                            <p:strVal val="0-#ppt_w/2"/>
                                          </p:val>
                                        </p:tav>
                                        <p:tav tm="100000">
                                          <p:val>
                                            <p:strVal val="#ppt_x"/>
                                          </p:val>
                                        </p:tav>
                                      </p:tavLst>
                                    </p:anim>
                                    <p:anim calcmode="lin" valueType="num">
                                      <p:cBhvr additive="base">
                                        <p:cTn id="166" dur="500" fill="hold"/>
                                        <p:tgtEl>
                                          <p:spTgt spid="203810"/>
                                        </p:tgtEl>
                                        <p:attrNameLst>
                                          <p:attrName>ppt_y</p:attrName>
                                        </p:attrNameLst>
                                      </p:cBhvr>
                                      <p:tavLst>
                                        <p:tav tm="0">
                                          <p:val>
                                            <p:strVal val="#ppt_y"/>
                                          </p:val>
                                        </p:tav>
                                        <p:tav tm="100000">
                                          <p:val>
                                            <p:strVal val="#ppt_y"/>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 presetClass="entr" presetSubtype="9" fill="hold" grpId="0" nodeType="clickEffect">
                                  <p:stCondLst>
                                    <p:cond delay="0"/>
                                  </p:stCondLst>
                                  <p:childTnLst>
                                    <p:set>
                                      <p:cBhvr>
                                        <p:cTn id="170" dur="1" fill="hold">
                                          <p:stCondLst>
                                            <p:cond delay="0"/>
                                          </p:stCondLst>
                                        </p:cTn>
                                        <p:tgtEl>
                                          <p:spTgt spid="203811"/>
                                        </p:tgtEl>
                                        <p:attrNameLst>
                                          <p:attrName>style.visibility</p:attrName>
                                        </p:attrNameLst>
                                      </p:cBhvr>
                                      <p:to>
                                        <p:strVal val="visible"/>
                                      </p:to>
                                    </p:set>
                                    <p:anim calcmode="lin" valueType="num">
                                      <p:cBhvr additive="base">
                                        <p:cTn id="171" dur="500" fill="hold"/>
                                        <p:tgtEl>
                                          <p:spTgt spid="203811"/>
                                        </p:tgtEl>
                                        <p:attrNameLst>
                                          <p:attrName>ppt_x</p:attrName>
                                        </p:attrNameLst>
                                      </p:cBhvr>
                                      <p:tavLst>
                                        <p:tav tm="0">
                                          <p:val>
                                            <p:strVal val="0-#ppt_w/2"/>
                                          </p:val>
                                        </p:tav>
                                        <p:tav tm="100000">
                                          <p:val>
                                            <p:strVal val="#ppt_x"/>
                                          </p:val>
                                        </p:tav>
                                      </p:tavLst>
                                    </p:anim>
                                    <p:anim calcmode="lin" valueType="num">
                                      <p:cBhvr additive="base">
                                        <p:cTn id="172" dur="500" fill="hold"/>
                                        <p:tgtEl>
                                          <p:spTgt spid="203811"/>
                                        </p:tgtEl>
                                        <p:attrNameLst>
                                          <p:attrName>ppt_y</p:attrName>
                                        </p:attrNameLst>
                                      </p:cBhvr>
                                      <p:tavLst>
                                        <p:tav tm="0">
                                          <p:val>
                                            <p:strVal val="0-#ppt_h/2"/>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7" presetClass="entr" presetSubtype="8" fill="hold" grpId="0" nodeType="clickEffect">
                                  <p:stCondLst>
                                    <p:cond delay="0"/>
                                  </p:stCondLst>
                                  <p:childTnLst>
                                    <p:set>
                                      <p:cBhvr>
                                        <p:cTn id="176" dur="1" fill="hold">
                                          <p:stCondLst>
                                            <p:cond delay="0"/>
                                          </p:stCondLst>
                                        </p:cTn>
                                        <p:tgtEl>
                                          <p:spTgt spid="203800"/>
                                        </p:tgtEl>
                                        <p:attrNameLst>
                                          <p:attrName>style.visibility</p:attrName>
                                        </p:attrNameLst>
                                      </p:cBhvr>
                                      <p:to>
                                        <p:strVal val="visible"/>
                                      </p:to>
                                    </p:set>
                                    <p:anim calcmode="lin" valueType="num">
                                      <p:cBhvr>
                                        <p:cTn id="177" dur="500" fill="hold"/>
                                        <p:tgtEl>
                                          <p:spTgt spid="203800"/>
                                        </p:tgtEl>
                                        <p:attrNameLst>
                                          <p:attrName>ppt_x</p:attrName>
                                        </p:attrNameLst>
                                      </p:cBhvr>
                                      <p:tavLst>
                                        <p:tav tm="0">
                                          <p:val>
                                            <p:strVal val="#ppt_x-#ppt_w/2"/>
                                          </p:val>
                                        </p:tav>
                                        <p:tav tm="100000">
                                          <p:val>
                                            <p:strVal val="#ppt_x"/>
                                          </p:val>
                                        </p:tav>
                                      </p:tavLst>
                                    </p:anim>
                                    <p:anim calcmode="lin" valueType="num">
                                      <p:cBhvr>
                                        <p:cTn id="178" dur="500" fill="hold"/>
                                        <p:tgtEl>
                                          <p:spTgt spid="203800"/>
                                        </p:tgtEl>
                                        <p:attrNameLst>
                                          <p:attrName>ppt_y</p:attrName>
                                        </p:attrNameLst>
                                      </p:cBhvr>
                                      <p:tavLst>
                                        <p:tav tm="0">
                                          <p:val>
                                            <p:strVal val="#ppt_y"/>
                                          </p:val>
                                        </p:tav>
                                        <p:tav tm="100000">
                                          <p:val>
                                            <p:strVal val="#ppt_y"/>
                                          </p:val>
                                        </p:tav>
                                      </p:tavLst>
                                    </p:anim>
                                    <p:anim calcmode="lin" valueType="num">
                                      <p:cBhvr>
                                        <p:cTn id="179" dur="500" fill="hold"/>
                                        <p:tgtEl>
                                          <p:spTgt spid="203800"/>
                                        </p:tgtEl>
                                        <p:attrNameLst>
                                          <p:attrName>ppt_w</p:attrName>
                                        </p:attrNameLst>
                                      </p:cBhvr>
                                      <p:tavLst>
                                        <p:tav tm="0">
                                          <p:val>
                                            <p:fltVal val="0"/>
                                          </p:val>
                                        </p:tav>
                                        <p:tav tm="100000">
                                          <p:val>
                                            <p:strVal val="#ppt_w"/>
                                          </p:val>
                                        </p:tav>
                                      </p:tavLst>
                                    </p:anim>
                                    <p:anim calcmode="lin" valueType="num">
                                      <p:cBhvr>
                                        <p:cTn id="180" dur="500" fill="hold"/>
                                        <p:tgtEl>
                                          <p:spTgt spid="203800"/>
                                        </p:tgtEl>
                                        <p:attrNameLst>
                                          <p:attrName>ppt_h</p:attrName>
                                        </p:attrNameLst>
                                      </p:cBhvr>
                                      <p:tavLst>
                                        <p:tav tm="0">
                                          <p:val>
                                            <p:strVal val="#ppt_h"/>
                                          </p:val>
                                        </p:tav>
                                        <p:tav tm="100000">
                                          <p:val>
                                            <p:strVal val="#ppt_h"/>
                                          </p:val>
                                        </p:tav>
                                      </p:tavLst>
                                    </p:anim>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7" presetClass="entr" presetSubtype="4" fill="hold" grpId="0" nodeType="clickEffect">
                                  <p:stCondLst>
                                    <p:cond delay="0"/>
                                  </p:stCondLst>
                                  <p:childTnLst>
                                    <p:set>
                                      <p:cBhvr>
                                        <p:cTn id="184" dur="1" fill="hold">
                                          <p:stCondLst>
                                            <p:cond delay="0"/>
                                          </p:stCondLst>
                                        </p:cTn>
                                        <p:tgtEl>
                                          <p:spTgt spid="203801"/>
                                        </p:tgtEl>
                                        <p:attrNameLst>
                                          <p:attrName>style.visibility</p:attrName>
                                        </p:attrNameLst>
                                      </p:cBhvr>
                                      <p:to>
                                        <p:strVal val="visible"/>
                                      </p:to>
                                    </p:set>
                                    <p:anim calcmode="lin" valueType="num">
                                      <p:cBhvr>
                                        <p:cTn id="185" dur="500" fill="hold"/>
                                        <p:tgtEl>
                                          <p:spTgt spid="203801"/>
                                        </p:tgtEl>
                                        <p:attrNameLst>
                                          <p:attrName>ppt_x</p:attrName>
                                        </p:attrNameLst>
                                      </p:cBhvr>
                                      <p:tavLst>
                                        <p:tav tm="0">
                                          <p:val>
                                            <p:strVal val="#ppt_x"/>
                                          </p:val>
                                        </p:tav>
                                        <p:tav tm="100000">
                                          <p:val>
                                            <p:strVal val="#ppt_x"/>
                                          </p:val>
                                        </p:tav>
                                      </p:tavLst>
                                    </p:anim>
                                    <p:anim calcmode="lin" valueType="num">
                                      <p:cBhvr>
                                        <p:cTn id="186" dur="500" fill="hold"/>
                                        <p:tgtEl>
                                          <p:spTgt spid="203801"/>
                                        </p:tgtEl>
                                        <p:attrNameLst>
                                          <p:attrName>ppt_y</p:attrName>
                                        </p:attrNameLst>
                                      </p:cBhvr>
                                      <p:tavLst>
                                        <p:tav tm="0">
                                          <p:val>
                                            <p:strVal val="#ppt_y+#ppt_h/2"/>
                                          </p:val>
                                        </p:tav>
                                        <p:tav tm="100000">
                                          <p:val>
                                            <p:strVal val="#ppt_y"/>
                                          </p:val>
                                        </p:tav>
                                      </p:tavLst>
                                    </p:anim>
                                    <p:anim calcmode="lin" valueType="num">
                                      <p:cBhvr>
                                        <p:cTn id="187" dur="500" fill="hold"/>
                                        <p:tgtEl>
                                          <p:spTgt spid="203801"/>
                                        </p:tgtEl>
                                        <p:attrNameLst>
                                          <p:attrName>ppt_w</p:attrName>
                                        </p:attrNameLst>
                                      </p:cBhvr>
                                      <p:tavLst>
                                        <p:tav tm="0">
                                          <p:val>
                                            <p:strVal val="#ppt_w"/>
                                          </p:val>
                                        </p:tav>
                                        <p:tav tm="100000">
                                          <p:val>
                                            <p:strVal val="#ppt_w"/>
                                          </p:val>
                                        </p:tav>
                                      </p:tavLst>
                                    </p:anim>
                                    <p:anim calcmode="lin" valueType="num">
                                      <p:cBhvr>
                                        <p:cTn id="188" dur="500" fill="hold"/>
                                        <p:tgtEl>
                                          <p:spTgt spid="203801"/>
                                        </p:tgtEl>
                                        <p:attrNameLst>
                                          <p:attrName>ppt_h</p:attrName>
                                        </p:attrNameLst>
                                      </p:cBhvr>
                                      <p:tavLst>
                                        <p:tav tm="0">
                                          <p:val>
                                            <p:fltVal val="0"/>
                                          </p:val>
                                        </p:tav>
                                        <p:tav tm="100000">
                                          <p:val>
                                            <p:strVal val="#ppt_h"/>
                                          </p:val>
                                        </p:tav>
                                      </p:tavLst>
                                    </p:anim>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8" presetClass="entr" presetSubtype="9" fill="hold" grpId="0" nodeType="clickEffect">
                                  <p:stCondLst>
                                    <p:cond delay="0"/>
                                  </p:stCondLst>
                                  <p:childTnLst>
                                    <p:set>
                                      <p:cBhvr>
                                        <p:cTn id="192" dur="1" fill="hold">
                                          <p:stCondLst>
                                            <p:cond delay="0"/>
                                          </p:stCondLst>
                                        </p:cTn>
                                        <p:tgtEl>
                                          <p:spTgt spid="203802"/>
                                        </p:tgtEl>
                                        <p:attrNameLst>
                                          <p:attrName>style.visibility</p:attrName>
                                        </p:attrNameLst>
                                      </p:cBhvr>
                                      <p:to>
                                        <p:strVal val="visible"/>
                                      </p:to>
                                    </p:set>
                                    <p:animEffect transition="in" filter="strips(upLeft)">
                                      <p:cBhvr>
                                        <p:cTn id="193" dur="500"/>
                                        <p:tgtEl>
                                          <p:spTgt spid="203802"/>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 presetClass="entr" presetSubtype="8" fill="hold" grpId="0" nodeType="clickEffect">
                                  <p:stCondLst>
                                    <p:cond delay="0"/>
                                  </p:stCondLst>
                                  <p:childTnLst>
                                    <p:set>
                                      <p:cBhvr>
                                        <p:cTn id="197" dur="1" fill="hold">
                                          <p:stCondLst>
                                            <p:cond delay="0"/>
                                          </p:stCondLst>
                                        </p:cTn>
                                        <p:tgtEl>
                                          <p:spTgt spid="203804"/>
                                        </p:tgtEl>
                                        <p:attrNameLst>
                                          <p:attrName>style.visibility</p:attrName>
                                        </p:attrNameLst>
                                      </p:cBhvr>
                                      <p:to>
                                        <p:strVal val="visible"/>
                                      </p:to>
                                    </p:set>
                                    <p:anim calcmode="lin" valueType="num">
                                      <p:cBhvr additive="base">
                                        <p:cTn id="198" dur="500" fill="hold"/>
                                        <p:tgtEl>
                                          <p:spTgt spid="203804"/>
                                        </p:tgtEl>
                                        <p:attrNameLst>
                                          <p:attrName>ppt_x</p:attrName>
                                        </p:attrNameLst>
                                      </p:cBhvr>
                                      <p:tavLst>
                                        <p:tav tm="0">
                                          <p:val>
                                            <p:strVal val="0-#ppt_w/2"/>
                                          </p:val>
                                        </p:tav>
                                        <p:tav tm="100000">
                                          <p:val>
                                            <p:strVal val="#ppt_x"/>
                                          </p:val>
                                        </p:tav>
                                      </p:tavLst>
                                    </p:anim>
                                    <p:anim calcmode="lin" valueType="num">
                                      <p:cBhvr additive="base">
                                        <p:cTn id="199" dur="500" fill="hold"/>
                                        <p:tgtEl>
                                          <p:spTgt spid="203804"/>
                                        </p:tgtEl>
                                        <p:attrNameLst>
                                          <p:attrName>ppt_y</p:attrName>
                                        </p:attrNameLst>
                                      </p:cBhvr>
                                      <p:tavLst>
                                        <p:tav tm="0">
                                          <p:val>
                                            <p:strVal val="#ppt_y"/>
                                          </p:val>
                                        </p:tav>
                                        <p:tav tm="100000">
                                          <p:val>
                                            <p:strVal val="#ppt_y"/>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8" presetClass="entr" presetSubtype="3" fill="hold" grpId="0" nodeType="clickEffect">
                                  <p:stCondLst>
                                    <p:cond delay="0"/>
                                  </p:stCondLst>
                                  <p:childTnLst>
                                    <p:set>
                                      <p:cBhvr>
                                        <p:cTn id="203" dur="1" fill="hold">
                                          <p:stCondLst>
                                            <p:cond delay="0"/>
                                          </p:stCondLst>
                                        </p:cTn>
                                        <p:tgtEl>
                                          <p:spTgt spid="203803"/>
                                        </p:tgtEl>
                                        <p:attrNameLst>
                                          <p:attrName>style.visibility</p:attrName>
                                        </p:attrNameLst>
                                      </p:cBhvr>
                                      <p:to>
                                        <p:strVal val="visible"/>
                                      </p:to>
                                    </p:set>
                                    <p:animEffect transition="in" filter="strips(upRight)">
                                      <p:cBhvr>
                                        <p:cTn id="204" dur="500"/>
                                        <p:tgtEl>
                                          <p:spTgt spid="203803"/>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3" fill="hold" grpId="0" nodeType="clickEffect">
                                  <p:stCondLst>
                                    <p:cond delay="0"/>
                                  </p:stCondLst>
                                  <p:childTnLst>
                                    <p:set>
                                      <p:cBhvr>
                                        <p:cTn id="208" dur="1" fill="hold">
                                          <p:stCondLst>
                                            <p:cond delay="0"/>
                                          </p:stCondLst>
                                        </p:cTn>
                                        <p:tgtEl>
                                          <p:spTgt spid="203809"/>
                                        </p:tgtEl>
                                        <p:attrNameLst>
                                          <p:attrName>style.visibility</p:attrName>
                                        </p:attrNameLst>
                                      </p:cBhvr>
                                      <p:to>
                                        <p:strVal val="visible"/>
                                      </p:to>
                                    </p:set>
                                    <p:anim calcmode="lin" valueType="num">
                                      <p:cBhvr additive="base">
                                        <p:cTn id="209" dur="500" fill="hold"/>
                                        <p:tgtEl>
                                          <p:spTgt spid="203809"/>
                                        </p:tgtEl>
                                        <p:attrNameLst>
                                          <p:attrName>ppt_x</p:attrName>
                                        </p:attrNameLst>
                                      </p:cBhvr>
                                      <p:tavLst>
                                        <p:tav tm="0">
                                          <p:val>
                                            <p:strVal val="1+#ppt_w/2"/>
                                          </p:val>
                                        </p:tav>
                                        <p:tav tm="100000">
                                          <p:val>
                                            <p:strVal val="#ppt_x"/>
                                          </p:val>
                                        </p:tav>
                                      </p:tavLst>
                                    </p:anim>
                                    <p:anim calcmode="lin" valueType="num">
                                      <p:cBhvr additive="base">
                                        <p:cTn id="210" dur="500" fill="hold"/>
                                        <p:tgtEl>
                                          <p:spTgt spid="203809"/>
                                        </p:tgtEl>
                                        <p:attrNameLst>
                                          <p:attrName>ppt_y</p:attrName>
                                        </p:attrNameLst>
                                      </p:cBhvr>
                                      <p:tavLst>
                                        <p:tav tm="0">
                                          <p:val>
                                            <p:strVal val="0-#ppt_h/2"/>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7" presetClass="entr" presetSubtype="1" fill="hold" grpId="0" nodeType="clickEffect">
                                  <p:stCondLst>
                                    <p:cond delay="0"/>
                                  </p:stCondLst>
                                  <p:childTnLst>
                                    <p:set>
                                      <p:cBhvr>
                                        <p:cTn id="214" dur="1" fill="hold">
                                          <p:stCondLst>
                                            <p:cond delay="0"/>
                                          </p:stCondLst>
                                        </p:cTn>
                                        <p:tgtEl>
                                          <p:spTgt spid="203812"/>
                                        </p:tgtEl>
                                        <p:attrNameLst>
                                          <p:attrName>style.visibility</p:attrName>
                                        </p:attrNameLst>
                                      </p:cBhvr>
                                      <p:to>
                                        <p:strVal val="visible"/>
                                      </p:to>
                                    </p:set>
                                    <p:anim calcmode="lin" valueType="num">
                                      <p:cBhvr>
                                        <p:cTn id="215" dur="500" fill="hold"/>
                                        <p:tgtEl>
                                          <p:spTgt spid="203812"/>
                                        </p:tgtEl>
                                        <p:attrNameLst>
                                          <p:attrName>ppt_x</p:attrName>
                                        </p:attrNameLst>
                                      </p:cBhvr>
                                      <p:tavLst>
                                        <p:tav tm="0">
                                          <p:val>
                                            <p:strVal val="#ppt_x"/>
                                          </p:val>
                                        </p:tav>
                                        <p:tav tm="100000">
                                          <p:val>
                                            <p:strVal val="#ppt_x"/>
                                          </p:val>
                                        </p:tav>
                                      </p:tavLst>
                                    </p:anim>
                                    <p:anim calcmode="lin" valueType="num">
                                      <p:cBhvr>
                                        <p:cTn id="216" dur="500" fill="hold"/>
                                        <p:tgtEl>
                                          <p:spTgt spid="203812"/>
                                        </p:tgtEl>
                                        <p:attrNameLst>
                                          <p:attrName>ppt_y</p:attrName>
                                        </p:attrNameLst>
                                      </p:cBhvr>
                                      <p:tavLst>
                                        <p:tav tm="0">
                                          <p:val>
                                            <p:strVal val="#ppt_y-#ppt_h/2"/>
                                          </p:val>
                                        </p:tav>
                                        <p:tav tm="100000">
                                          <p:val>
                                            <p:strVal val="#ppt_y"/>
                                          </p:val>
                                        </p:tav>
                                      </p:tavLst>
                                    </p:anim>
                                    <p:anim calcmode="lin" valueType="num">
                                      <p:cBhvr>
                                        <p:cTn id="217" dur="500" fill="hold"/>
                                        <p:tgtEl>
                                          <p:spTgt spid="203812"/>
                                        </p:tgtEl>
                                        <p:attrNameLst>
                                          <p:attrName>ppt_w</p:attrName>
                                        </p:attrNameLst>
                                      </p:cBhvr>
                                      <p:tavLst>
                                        <p:tav tm="0">
                                          <p:val>
                                            <p:strVal val="#ppt_w"/>
                                          </p:val>
                                        </p:tav>
                                        <p:tav tm="100000">
                                          <p:val>
                                            <p:strVal val="#ppt_w"/>
                                          </p:val>
                                        </p:tav>
                                      </p:tavLst>
                                    </p:anim>
                                    <p:anim calcmode="lin" valueType="num">
                                      <p:cBhvr>
                                        <p:cTn id="218" dur="500" fill="hold"/>
                                        <p:tgtEl>
                                          <p:spTgt spid="203812"/>
                                        </p:tgtEl>
                                        <p:attrNameLst>
                                          <p:attrName>ppt_h</p:attrName>
                                        </p:attrNameLst>
                                      </p:cBhvr>
                                      <p:tavLst>
                                        <p:tav tm="0">
                                          <p:val>
                                            <p:fltVal val="0"/>
                                          </p:val>
                                        </p:tav>
                                        <p:tav tm="100000">
                                          <p:val>
                                            <p:strVal val="#ppt_h"/>
                                          </p:val>
                                        </p:tav>
                                      </p:tavLst>
                                    </p:anim>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203805"/>
                                        </p:tgtEl>
                                        <p:attrNameLst>
                                          <p:attrName>style.visibility</p:attrName>
                                        </p:attrNameLst>
                                      </p:cBhvr>
                                      <p:to>
                                        <p:strVal val="visible"/>
                                      </p:to>
                                    </p:set>
                                    <p:anim calcmode="lin" valueType="num">
                                      <p:cBhvr additive="base">
                                        <p:cTn id="223" dur="500" fill="hold"/>
                                        <p:tgtEl>
                                          <p:spTgt spid="203805"/>
                                        </p:tgtEl>
                                        <p:attrNameLst>
                                          <p:attrName>ppt_x</p:attrName>
                                        </p:attrNameLst>
                                      </p:cBhvr>
                                      <p:tavLst>
                                        <p:tav tm="0">
                                          <p:val>
                                            <p:strVal val="#ppt_x"/>
                                          </p:val>
                                        </p:tav>
                                        <p:tav tm="100000">
                                          <p:val>
                                            <p:strVal val="#ppt_x"/>
                                          </p:val>
                                        </p:tav>
                                      </p:tavLst>
                                    </p:anim>
                                    <p:anim calcmode="lin" valueType="num">
                                      <p:cBhvr additive="base">
                                        <p:cTn id="224" dur="500" fill="hold"/>
                                        <p:tgtEl>
                                          <p:spTgt spid="203805"/>
                                        </p:tgtEl>
                                        <p:attrNameLst>
                                          <p:attrName>ppt_y</p:attrName>
                                        </p:attrNameLst>
                                      </p:cBhvr>
                                      <p:tavLst>
                                        <p:tav tm="0">
                                          <p:val>
                                            <p:strVal val="1+#ppt_h/2"/>
                                          </p:val>
                                        </p:tav>
                                        <p:tav tm="100000">
                                          <p:val>
                                            <p:strVal val="#ppt_y"/>
                                          </p:val>
                                        </p:tav>
                                      </p:tavLst>
                                    </p:anim>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8" presetClass="entr" presetSubtype="6" fill="hold" grpId="0" nodeType="clickEffect">
                                  <p:stCondLst>
                                    <p:cond delay="0"/>
                                  </p:stCondLst>
                                  <p:childTnLst>
                                    <p:set>
                                      <p:cBhvr>
                                        <p:cTn id="228" dur="1" fill="hold">
                                          <p:stCondLst>
                                            <p:cond delay="0"/>
                                          </p:stCondLst>
                                        </p:cTn>
                                        <p:tgtEl>
                                          <p:spTgt spid="203806"/>
                                        </p:tgtEl>
                                        <p:attrNameLst>
                                          <p:attrName>style.visibility</p:attrName>
                                        </p:attrNameLst>
                                      </p:cBhvr>
                                      <p:to>
                                        <p:strVal val="visible"/>
                                      </p:to>
                                    </p:set>
                                    <p:animEffect transition="in" filter="strips(downRight)">
                                      <p:cBhvr>
                                        <p:cTn id="229" dur="500"/>
                                        <p:tgtEl>
                                          <p:spTgt spid="203806"/>
                                        </p:tgtEl>
                                      </p:cBhvr>
                                    </p:animEffect>
                                  </p:childTnLst>
                                </p:cTn>
                              </p:par>
                            </p:childTnLst>
                          </p:cTn>
                        </p:par>
                      </p:childTnLst>
                    </p:cTn>
                  </p:par>
                  <p:par>
                    <p:cTn id="230" fill="hold" nodeType="clickPar">
                      <p:stCondLst>
                        <p:cond delay="indefinite"/>
                      </p:stCondLst>
                      <p:childTnLst>
                        <p:par>
                          <p:cTn id="231" fill="hold" nodeType="withGroup">
                            <p:stCondLst>
                              <p:cond delay="0"/>
                            </p:stCondLst>
                            <p:childTnLst>
                              <p:par>
                                <p:cTn id="232" presetID="2" presetClass="entr" presetSubtype="9" fill="hold" grpId="0" nodeType="clickEffect">
                                  <p:stCondLst>
                                    <p:cond delay="0"/>
                                  </p:stCondLst>
                                  <p:childTnLst>
                                    <p:set>
                                      <p:cBhvr>
                                        <p:cTn id="233" dur="1" fill="hold">
                                          <p:stCondLst>
                                            <p:cond delay="0"/>
                                          </p:stCondLst>
                                        </p:cTn>
                                        <p:tgtEl>
                                          <p:spTgt spid="203808"/>
                                        </p:tgtEl>
                                        <p:attrNameLst>
                                          <p:attrName>style.visibility</p:attrName>
                                        </p:attrNameLst>
                                      </p:cBhvr>
                                      <p:to>
                                        <p:strVal val="visible"/>
                                      </p:to>
                                    </p:set>
                                    <p:anim calcmode="lin" valueType="num">
                                      <p:cBhvr additive="base">
                                        <p:cTn id="234" dur="500" fill="hold"/>
                                        <p:tgtEl>
                                          <p:spTgt spid="203808"/>
                                        </p:tgtEl>
                                        <p:attrNameLst>
                                          <p:attrName>ppt_x</p:attrName>
                                        </p:attrNameLst>
                                      </p:cBhvr>
                                      <p:tavLst>
                                        <p:tav tm="0">
                                          <p:val>
                                            <p:strVal val="0-#ppt_w/2"/>
                                          </p:val>
                                        </p:tav>
                                        <p:tav tm="100000">
                                          <p:val>
                                            <p:strVal val="#ppt_x"/>
                                          </p:val>
                                        </p:tav>
                                      </p:tavLst>
                                    </p:anim>
                                    <p:anim calcmode="lin" valueType="num">
                                      <p:cBhvr additive="base">
                                        <p:cTn id="235" dur="500" fill="hold"/>
                                        <p:tgtEl>
                                          <p:spTgt spid="2038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8" grpId="0" animBg="1"/>
      <p:bldP spid="203779" grpId="0" autoUpdateAnimBg="0"/>
      <p:bldP spid="203780" grpId="0" autoUpdateAnimBg="0"/>
      <p:bldP spid="203781" grpId="0" animBg="1"/>
      <p:bldP spid="203782" grpId="0" animBg="1"/>
      <p:bldP spid="203783" grpId="0" autoUpdateAnimBg="0"/>
      <p:bldP spid="203784" grpId="0" animBg="1"/>
      <p:bldP spid="203785" grpId="0" autoUpdateAnimBg="0"/>
      <p:bldP spid="203786" grpId="0" animBg="1"/>
      <p:bldP spid="203787" grpId="0" autoUpdateAnimBg="0"/>
      <p:bldP spid="203788" grpId="0" animBg="1"/>
      <p:bldP spid="203789" grpId="0" animBg="1"/>
      <p:bldP spid="203790" grpId="0" autoUpdateAnimBg="0"/>
      <p:bldP spid="203791" grpId="0" animBg="1"/>
      <p:bldP spid="203792" grpId="0" autoUpdateAnimBg="0"/>
      <p:bldP spid="203793" grpId="0" autoUpdateAnimBg="0"/>
      <p:bldP spid="203794" grpId="0" animBg="1"/>
      <p:bldP spid="203795" grpId="0" autoUpdateAnimBg="0"/>
      <p:bldP spid="203796" grpId="0" animBg="1"/>
      <p:bldP spid="203797" grpId="0" autoUpdateAnimBg="0"/>
      <p:bldP spid="203798" grpId="0" animBg="1"/>
      <p:bldP spid="203799" grpId="0" animBg="1"/>
      <p:bldP spid="203800" grpId="0" animBg="1"/>
      <p:bldP spid="203801" grpId="0" animBg="1"/>
      <p:bldP spid="203802" grpId="0" animBg="1"/>
      <p:bldP spid="203803" grpId="0" animBg="1"/>
      <p:bldP spid="203804" grpId="0" autoUpdateAnimBg="0"/>
      <p:bldP spid="203805" grpId="0" autoUpdateAnimBg="0"/>
      <p:bldP spid="203806" grpId="0" animBg="1"/>
      <p:bldP spid="203807" grpId="0" autoUpdateAnimBg="0"/>
      <p:bldP spid="203808" grpId="0" autoUpdateAnimBg="0"/>
      <p:bldP spid="203809" grpId="0" autoUpdateAnimBg="0"/>
      <p:bldP spid="203810" grpId="0" autoUpdateAnimBg="0"/>
      <p:bldP spid="203811" grpId="0" autoUpdateAnimBg="0"/>
      <p:bldP spid="203812" grpId="0" animBg="1"/>
      <p:bldP spid="203813" grpId="0" autoUpdateAnimBg="0"/>
      <p:bldP spid="203814"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Line 2"/>
          <p:cNvSpPr>
            <a:spLocks noChangeShapeType="1"/>
          </p:cNvSpPr>
          <p:nvPr/>
        </p:nvSpPr>
        <p:spPr bwMode="auto">
          <a:xfrm>
            <a:off x="3424238" y="3430588"/>
            <a:ext cx="4724400" cy="0"/>
          </a:xfrm>
          <a:prstGeom prst="line">
            <a:avLst/>
          </a:prstGeom>
          <a:noFill/>
          <a:ln w="28575">
            <a:solidFill>
              <a:schemeClr val="tx1"/>
            </a:solidFill>
            <a:round/>
            <a:headEnd/>
            <a:tailEnd/>
          </a:ln>
        </p:spPr>
        <p:txBody>
          <a:bodyPr/>
          <a:lstStyle/>
          <a:p>
            <a:endParaRPr lang="en-US"/>
          </a:p>
        </p:txBody>
      </p:sp>
      <p:sp>
        <p:nvSpPr>
          <p:cNvPr id="205827" name="Text Box 3"/>
          <p:cNvSpPr txBox="1">
            <a:spLocks noChangeArrowheads="1"/>
          </p:cNvSpPr>
          <p:nvPr/>
        </p:nvSpPr>
        <p:spPr bwMode="auto">
          <a:xfrm>
            <a:off x="3105150" y="3186113"/>
            <a:ext cx="404813" cy="457200"/>
          </a:xfrm>
          <a:prstGeom prst="rect">
            <a:avLst/>
          </a:prstGeom>
          <a:noFill/>
          <a:ln w="9525">
            <a:noFill/>
            <a:miter lim="800000"/>
            <a:headEnd/>
            <a:tailEnd/>
          </a:ln>
        </p:spPr>
        <p:txBody>
          <a:bodyPr wrap="none">
            <a:spAutoFit/>
          </a:bodyPr>
          <a:lstStyle/>
          <a:p>
            <a:r>
              <a:rPr lang="en-US" altLang="en-US" sz="2400">
                <a:solidFill>
                  <a:srgbClr val="000000"/>
                </a:solidFill>
              </a:rPr>
              <a:t>X</a:t>
            </a:r>
          </a:p>
        </p:txBody>
      </p:sp>
      <p:sp>
        <p:nvSpPr>
          <p:cNvPr id="205828" name="Text Box 4"/>
          <p:cNvSpPr txBox="1">
            <a:spLocks noChangeArrowheads="1"/>
          </p:cNvSpPr>
          <p:nvPr/>
        </p:nvSpPr>
        <p:spPr bwMode="auto">
          <a:xfrm>
            <a:off x="8077200" y="3171825"/>
            <a:ext cx="404813" cy="457200"/>
          </a:xfrm>
          <a:prstGeom prst="rect">
            <a:avLst/>
          </a:prstGeom>
          <a:noFill/>
          <a:ln w="9525">
            <a:noFill/>
            <a:miter lim="800000"/>
            <a:headEnd/>
            <a:tailEnd/>
          </a:ln>
        </p:spPr>
        <p:txBody>
          <a:bodyPr wrap="none">
            <a:spAutoFit/>
          </a:bodyPr>
          <a:lstStyle/>
          <a:p>
            <a:r>
              <a:rPr lang="en-US" altLang="en-US" sz="2400">
                <a:solidFill>
                  <a:srgbClr val="000000"/>
                </a:solidFill>
              </a:rPr>
              <a:t>Y</a:t>
            </a:r>
          </a:p>
        </p:txBody>
      </p:sp>
      <p:sp>
        <p:nvSpPr>
          <p:cNvPr id="205829" name="Line 5"/>
          <p:cNvSpPr>
            <a:spLocks noChangeShapeType="1"/>
          </p:cNvSpPr>
          <p:nvPr/>
        </p:nvSpPr>
        <p:spPr bwMode="auto">
          <a:xfrm>
            <a:off x="3744913" y="1830388"/>
            <a:ext cx="0" cy="3886200"/>
          </a:xfrm>
          <a:prstGeom prst="line">
            <a:avLst/>
          </a:prstGeom>
          <a:noFill/>
          <a:ln w="9525">
            <a:solidFill>
              <a:schemeClr val="bg2"/>
            </a:solidFill>
            <a:round/>
            <a:headEnd/>
            <a:tailEnd/>
          </a:ln>
        </p:spPr>
        <p:txBody>
          <a:bodyPr/>
          <a:lstStyle/>
          <a:p>
            <a:endParaRPr lang="en-US"/>
          </a:p>
        </p:txBody>
      </p:sp>
      <p:sp>
        <p:nvSpPr>
          <p:cNvPr id="205830" name="Oval 6"/>
          <p:cNvSpPr>
            <a:spLocks noChangeArrowheads="1"/>
          </p:cNvSpPr>
          <p:nvPr/>
        </p:nvSpPr>
        <p:spPr bwMode="auto">
          <a:xfrm>
            <a:off x="3700463" y="3373438"/>
            <a:ext cx="76200" cy="76200"/>
          </a:xfrm>
          <a:prstGeom prst="ellipse">
            <a:avLst/>
          </a:prstGeom>
          <a:solidFill>
            <a:schemeClr val="accent1"/>
          </a:solidFill>
          <a:ln w="9525">
            <a:solidFill>
              <a:schemeClr val="tx1"/>
            </a:solidFill>
            <a:round/>
            <a:headEnd/>
            <a:tailEnd/>
          </a:ln>
        </p:spPr>
        <p:txBody>
          <a:bodyPr wrap="none" anchor="ctr"/>
          <a:lstStyle/>
          <a:p>
            <a:endParaRPr lang="en-US" altLang="en-US">
              <a:solidFill>
                <a:srgbClr val="000000"/>
              </a:solidFill>
            </a:endParaRPr>
          </a:p>
        </p:txBody>
      </p:sp>
      <p:sp>
        <p:nvSpPr>
          <p:cNvPr id="205831" name="Oval 7"/>
          <p:cNvSpPr>
            <a:spLocks noChangeArrowheads="1"/>
          </p:cNvSpPr>
          <p:nvPr/>
        </p:nvSpPr>
        <p:spPr bwMode="auto">
          <a:xfrm>
            <a:off x="3716338" y="5621338"/>
            <a:ext cx="76200" cy="76200"/>
          </a:xfrm>
          <a:prstGeom prst="ellipse">
            <a:avLst/>
          </a:prstGeom>
          <a:solidFill>
            <a:schemeClr val="accent1"/>
          </a:solidFill>
          <a:ln w="9525">
            <a:solidFill>
              <a:schemeClr val="tx1"/>
            </a:solidFill>
            <a:round/>
            <a:headEnd/>
            <a:tailEnd/>
          </a:ln>
        </p:spPr>
        <p:txBody>
          <a:bodyPr wrap="none" anchor="ctr"/>
          <a:lstStyle/>
          <a:p>
            <a:endParaRPr lang="en-US" altLang="en-US">
              <a:solidFill>
                <a:srgbClr val="000000"/>
              </a:solidFill>
            </a:endParaRPr>
          </a:p>
        </p:txBody>
      </p:sp>
      <p:sp>
        <p:nvSpPr>
          <p:cNvPr id="205832" name="Text Box 8"/>
          <p:cNvSpPr txBox="1">
            <a:spLocks noChangeArrowheads="1"/>
          </p:cNvSpPr>
          <p:nvPr/>
        </p:nvSpPr>
        <p:spPr bwMode="auto">
          <a:xfrm>
            <a:off x="3455988" y="3106738"/>
            <a:ext cx="342900" cy="336550"/>
          </a:xfrm>
          <a:prstGeom prst="rect">
            <a:avLst/>
          </a:prstGeom>
          <a:noFill/>
          <a:ln w="9525">
            <a:noFill/>
            <a:miter lim="800000"/>
            <a:headEnd/>
            <a:tailEnd/>
          </a:ln>
        </p:spPr>
        <p:txBody>
          <a:bodyPr wrap="none">
            <a:spAutoFit/>
          </a:bodyPr>
          <a:lstStyle/>
          <a:p>
            <a:r>
              <a:rPr lang="en-US" altLang="en-US">
                <a:solidFill>
                  <a:srgbClr val="000000"/>
                </a:solidFill>
              </a:rPr>
              <a:t>c’</a:t>
            </a:r>
          </a:p>
        </p:txBody>
      </p:sp>
      <p:sp>
        <p:nvSpPr>
          <p:cNvPr id="205833" name="Text Box 9"/>
          <p:cNvSpPr txBox="1">
            <a:spLocks noChangeArrowheads="1"/>
          </p:cNvSpPr>
          <p:nvPr/>
        </p:nvSpPr>
        <p:spPr bwMode="auto">
          <a:xfrm>
            <a:off x="3452813" y="5454650"/>
            <a:ext cx="274637" cy="336550"/>
          </a:xfrm>
          <a:prstGeom prst="rect">
            <a:avLst/>
          </a:prstGeom>
          <a:noFill/>
          <a:ln w="9525">
            <a:noFill/>
            <a:miter lim="800000"/>
            <a:headEnd/>
            <a:tailEnd/>
          </a:ln>
        </p:spPr>
        <p:txBody>
          <a:bodyPr wrap="none">
            <a:spAutoFit/>
          </a:bodyPr>
          <a:lstStyle/>
          <a:p>
            <a:r>
              <a:rPr lang="en-US" altLang="en-US">
                <a:solidFill>
                  <a:srgbClr val="000000"/>
                </a:solidFill>
              </a:rPr>
              <a:t>c</a:t>
            </a:r>
          </a:p>
        </p:txBody>
      </p:sp>
      <p:sp>
        <p:nvSpPr>
          <p:cNvPr id="205834" name="Line 10"/>
          <p:cNvSpPr>
            <a:spLocks noChangeShapeType="1"/>
          </p:cNvSpPr>
          <p:nvPr/>
        </p:nvSpPr>
        <p:spPr bwMode="auto">
          <a:xfrm>
            <a:off x="3744913" y="3887788"/>
            <a:ext cx="4648200" cy="0"/>
          </a:xfrm>
          <a:prstGeom prst="line">
            <a:avLst/>
          </a:prstGeom>
          <a:noFill/>
          <a:ln w="9525">
            <a:solidFill>
              <a:schemeClr val="bg2"/>
            </a:solidFill>
            <a:round/>
            <a:headEnd/>
            <a:tailEnd/>
          </a:ln>
        </p:spPr>
        <p:txBody>
          <a:bodyPr/>
          <a:lstStyle/>
          <a:p>
            <a:endParaRPr lang="en-US"/>
          </a:p>
        </p:txBody>
      </p:sp>
      <p:sp>
        <p:nvSpPr>
          <p:cNvPr id="205835" name="Text Box 11"/>
          <p:cNvSpPr txBox="1">
            <a:spLocks noChangeArrowheads="1"/>
          </p:cNvSpPr>
          <p:nvPr/>
        </p:nvSpPr>
        <p:spPr bwMode="auto">
          <a:xfrm>
            <a:off x="7539038" y="3471863"/>
            <a:ext cx="1452562" cy="457200"/>
          </a:xfrm>
          <a:prstGeom prst="rect">
            <a:avLst/>
          </a:prstGeom>
          <a:noFill/>
          <a:ln w="9525">
            <a:noFill/>
            <a:miter lim="800000"/>
            <a:headEnd/>
            <a:tailEnd/>
          </a:ln>
        </p:spPr>
        <p:txBody>
          <a:bodyPr wrap="none">
            <a:spAutoFit/>
          </a:bodyPr>
          <a:lstStyle/>
          <a:p>
            <a:r>
              <a:rPr lang="en-US" altLang="en-US" sz="1200">
                <a:solidFill>
                  <a:srgbClr val="000000"/>
                </a:solidFill>
              </a:rPr>
              <a:t>LOCUS OF</a:t>
            </a:r>
            <a:r>
              <a:rPr lang="en-US" altLang="en-US" sz="2400">
                <a:solidFill>
                  <a:srgbClr val="000000"/>
                </a:solidFill>
              </a:rPr>
              <a:t> </a:t>
            </a:r>
            <a:r>
              <a:rPr lang="en-US" altLang="en-US" sz="1400">
                <a:solidFill>
                  <a:srgbClr val="000000"/>
                </a:solidFill>
              </a:rPr>
              <a:t>d &amp; d</a:t>
            </a:r>
            <a:r>
              <a:rPr lang="en-US" altLang="en-US" sz="1400" baseline="-25000">
                <a:solidFill>
                  <a:srgbClr val="000000"/>
                </a:solidFill>
              </a:rPr>
              <a:t>1</a:t>
            </a:r>
          </a:p>
        </p:txBody>
      </p:sp>
      <p:sp>
        <p:nvSpPr>
          <p:cNvPr id="205836" name="Line 12"/>
          <p:cNvSpPr>
            <a:spLocks noChangeShapeType="1"/>
          </p:cNvSpPr>
          <p:nvPr/>
        </p:nvSpPr>
        <p:spPr bwMode="auto">
          <a:xfrm flipV="1">
            <a:off x="3744913" y="3887788"/>
            <a:ext cx="1981200" cy="1752600"/>
          </a:xfrm>
          <a:prstGeom prst="line">
            <a:avLst/>
          </a:prstGeom>
          <a:noFill/>
          <a:ln w="28575">
            <a:solidFill>
              <a:srgbClr val="000099"/>
            </a:solidFill>
            <a:round/>
            <a:headEnd/>
            <a:tailEnd/>
          </a:ln>
        </p:spPr>
        <p:txBody>
          <a:bodyPr/>
          <a:lstStyle/>
          <a:p>
            <a:endParaRPr lang="en-US"/>
          </a:p>
        </p:txBody>
      </p:sp>
      <p:sp>
        <p:nvSpPr>
          <p:cNvPr id="205837" name="Oval 13"/>
          <p:cNvSpPr>
            <a:spLocks noChangeArrowheads="1"/>
          </p:cNvSpPr>
          <p:nvPr/>
        </p:nvSpPr>
        <p:spPr bwMode="auto">
          <a:xfrm>
            <a:off x="5678488" y="3859213"/>
            <a:ext cx="76200" cy="76200"/>
          </a:xfrm>
          <a:prstGeom prst="ellipse">
            <a:avLst/>
          </a:prstGeom>
          <a:solidFill>
            <a:schemeClr val="accent1"/>
          </a:solidFill>
          <a:ln w="9525">
            <a:solidFill>
              <a:schemeClr val="tx1"/>
            </a:solidFill>
            <a:round/>
            <a:headEnd/>
            <a:tailEnd/>
          </a:ln>
        </p:spPr>
        <p:txBody>
          <a:bodyPr wrap="none" anchor="ctr"/>
          <a:lstStyle/>
          <a:p>
            <a:endParaRPr lang="en-US" altLang="en-US">
              <a:solidFill>
                <a:srgbClr val="000000"/>
              </a:solidFill>
            </a:endParaRPr>
          </a:p>
        </p:txBody>
      </p:sp>
      <p:sp>
        <p:nvSpPr>
          <p:cNvPr id="205838" name="Line 14"/>
          <p:cNvSpPr>
            <a:spLocks noChangeShapeType="1"/>
          </p:cNvSpPr>
          <p:nvPr/>
        </p:nvSpPr>
        <p:spPr bwMode="auto">
          <a:xfrm flipV="1">
            <a:off x="3805238" y="3886200"/>
            <a:ext cx="3505200" cy="1752600"/>
          </a:xfrm>
          <a:prstGeom prst="line">
            <a:avLst/>
          </a:prstGeom>
          <a:noFill/>
          <a:ln w="9525">
            <a:solidFill>
              <a:schemeClr val="bg2"/>
            </a:solidFill>
            <a:round/>
            <a:headEnd/>
            <a:tailEnd/>
          </a:ln>
        </p:spPr>
        <p:txBody>
          <a:bodyPr/>
          <a:lstStyle/>
          <a:p>
            <a:endParaRPr lang="en-US"/>
          </a:p>
        </p:txBody>
      </p:sp>
      <p:sp>
        <p:nvSpPr>
          <p:cNvPr id="205839" name="Oval 15"/>
          <p:cNvSpPr>
            <a:spLocks noChangeArrowheads="1"/>
          </p:cNvSpPr>
          <p:nvPr/>
        </p:nvSpPr>
        <p:spPr bwMode="auto">
          <a:xfrm>
            <a:off x="7192963" y="3840163"/>
            <a:ext cx="76200" cy="76200"/>
          </a:xfrm>
          <a:prstGeom prst="ellipse">
            <a:avLst/>
          </a:prstGeom>
          <a:solidFill>
            <a:schemeClr val="accent1"/>
          </a:solidFill>
          <a:ln w="9525">
            <a:solidFill>
              <a:schemeClr val="tx1"/>
            </a:solidFill>
            <a:round/>
            <a:headEnd/>
            <a:tailEnd/>
          </a:ln>
        </p:spPr>
        <p:txBody>
          <a:bodyPr wrap="none" anchor="ctr"/>
          <a:lstStyle/>
          <a:p>
            <a:endParaRPr lang="en-US" altLang="en-US">
              <a:solidFill>
                <a:srgbClr val="000000"/>
              </a:solidFill>
            </a:endParaRPr>
          </a:p>
        </p:txBody>
      </p:sp>
      <p:sp>
        <p:nvSpPr>
          <p:cNvPr id="205840" name="Text Box 16"/>
          <p:cNvSpPr txBox="1">
            <a:spLocks noChangeArrowheads="1"/>
          </p:cNvSpPr>
          <p:nvPr/>
        </p:nvSpPr>
        <p:spPr bwMode="auto">
          <a:xfrm>
            <a:off x="5649913" y="3582988"/>
            <a:ext cx="285750" cy="336550"/>
          </a:xfrm>
          <a:prstGeom prst="rect">
            <a:avLst/>
          </a:prstGeom>
          <a:noFill/>
          <a:ln w="9525">
            <a:noFill/>
            <a:miter lim="800000"/>
            <a:headEnd/>
            <a:tailEnd/>
          </a:ln>
        </p:spPr>
        <p:txBody>
          <a:bodyPr wrap="none">
            <a:spAutoFit/>
          </a:bodyPr>
          <a:lstStyle/>
          <a:p>
            <a:r>
              <a:rPr lang="en-US" altLang="en-US">
                <a:solidFill>
                  <a:srgbClr val="000000"/>
                </a:solidFill>
              </a:rPr>
              <a:t>d</a:t>
            </a:r>
          </a:p>
        </p:txBody>
      </p:sp>
      <p:sp>
        <p:nvSpPr>
          <p:cNvPr id="205841" name="Text Box 17"/>
          <p:cNvSpPr txBox="1">
            <a:spLocks noChangeArrowheads="1"/>
          </p:cNvSpPr>
          <p:nvPr/>
        </p:nvSpPr>
        <p:spPr bwMode="auto">
          <a:xfrm>
            <a:off x="7234238" y="3505200"/>
            <a:ext cx="355600" cy="336550"/>
          </a:xfrm>
          <a:prstGeom prst="rect">
            <a:avLst/>
          </a:prstGeom>
          <a:noFill/>
          <a:ln w="9525">
            <a:noFill/>
            <a:miter lim="800000"/>
            <a:headEnd/>
            <a:tailEnd/>
          </a:ln>
        </p:spPr>
        <p:txBody>
          <a:bodyPr wrap="none">
            <a:spAutoFit/>
          </a:bodyPr>
          <a:lstStyle/>
          <a:p>
            <a:r>
              <a:rPr lang="en-US" altLang="en-US">
                <a:solidFill>
                  <a:srgbClr val="000000"/>
                </a:solidFill>
              </a:rPr>
              <a:t>d</a:t>
            </a:r>
            <a:r>
              <a:rPr lang="en-US" altLang="en-US" baseline="-25000">
                <a:solidFill>
                  <a:srgbClr val="000000"/>
                </a:solidFill>
              </a:rPr>
              <a:t>1</a:t>
            </a:r>
          </a:p>
        </p:txBody>
      </p:sp>
      <p:sp>
        <p:nvSpPr>
          <p:cNvPr id="205842" name="Line 18"/>
          <p:cNvSpPr>
            <a:spLocks noChangeShapeType="1"/>
          </p:cNvSpPr>
          <p:nvPr/>
        </p:nvSpPr>
        <p:spPr bwMode="auto">
          <a:xfrm flipV="1">
            <a:off x="5726113" y="1295400"/>
            <a:ext cx="0" cy="2592388"/>
          </a:xfrm>
          <a:prstGeom prst="line">
            <a:avLst/>
          </a:prstGeom>
          <a:noFill/>
          <a:ln w="9525">
            <a:solidFill>
              <a:schemeClr val="bg2"/>
            </a:solidFill>
            <a:round/>
            <a:headEnd/>
            <a:tailEnd/>
          </a:ln>
        </p:spPr>
        <p:txBody>
          <a:bodyPr/>
          <a:lstStyle/>
          <a:p>
            <a:endParaRPr lang="en-US"/>
          </a:p>
        </p:txBody>
      </p:sp>
      <p:sp>
        <p:nvSpPr>
          <p:cNvPr id="205843" name="Oval 19"/>
          <p:cNvSpPr>
            <a:spLocks noChangeArrowheads="1"/>
          </p:cNvSpPr>
          <p:nvPr/>
        </p:nvSpPr>
        <p:spPr bwMode="auto">
          <a:xfrm>
            <a:off x="5678488" y="1258888"/>
            <a:ext cx="76200" cy="76200"/>
          </a:xfrm>
          <a:prstGeom prst="ellipse">
            <a:avLst/>
          </a:prstGeom>
          <a:solidFill>
            <a:schemeClr val="accent1"/>
          </a:solidFill>
          <a:ln w="9525">
            <a:solidFill>
              <a:schemeClr val="tx1"/>
            </a:solidFill>
            <a:round/>
            <a:headEnd/>
            <a:tailEnd/>
          </a:ln>
        </p:spPr>
        <p:txBody>
          <a:bodyPr wrap="none" anchor="ctr"/>
          <a:lstStyle/>
          <a:p>
            <a:endParaRPr lang="en-US" altLang="en-US">
              <a:solidFill>
                <a:srgbClr val="000000"/>
              </a:solidFill>
            </a:endParaRPr>
          </a:p>
        </p:txBody>
      </p:sp>
      <p:sp>
        <p:nvSpPr>
          <p:cNvPr id="205844" name="Text Box 20"/>
          <p:cNvSpPr txBox="1">
            <a:spLocks noChangeArrowheads="1"/>
          </p:cNvSpPr>
          <p:nvPr/>
        </p:nvSpPr>
        <p:spPr bwMode="auto">
          <a:xfrm>
            <a:off x="5440363" y="992188"/>
            <a:ext cx="354012" cy="336550"/>
          </a:xfrm>
          <a:prstGeom prst="rect">
            <a:avLst/>
          </a:prstGeom>
          <a:noFill/>
          <a:ln w="9525">
            <a:noFill/>
            <a:miter lim="800000"/>
            <a:headEnd/>
            <a:tailEnd/>
          </a:ln>
        </p:spPr>
        <p:txBody>
          <a:bodyPr wrap="none">
            <a:spAutoFit/>
          </a:bodyPr>
          <a:lstStyle/>
          <a:p>
            <a:r>
              <a:rPr lang="en-US" altLang="en-US">
                <a:solidFill>
                  <a:srgbClr val="000000"/>
                </a:solidFill>
              </a:rPr>
              <a:t>d’</a:t>
            </a:r>
          </a:p>
        </p:txBody>
      </p:sp>
      <p:sp>
        <p:nvSpPr>
          <p:cNvPr id="205845" name="Line 21"/>
          <p:cNvSpPr>
            <a:spLocks noChangeShapeType="1"/>
          </p:cNvSpPr>
          <p:nvPr/>
        </p:nvSpPr>
        <p:spPr bwMode="auto">
          <a:xfrm flipH="1">
            <a:off x="3729038" y="1295400"/>
            <a:ext cx="1981200" cy="2133600"/>
          </a:xfrm>
          <a:prstGeom prst="line">
            <a:avLst/>
          </a:prstGeom>
          <a:noFill/>
          <a:ln w="28575">
            <a:solidFill>
              <a:srgbClr val="000099"/>
            </a:solidFill>
            <a:round/>
            <a:headEnd/>
            <a:tailEnd/>
          </a:ln>
        </p:spPr>
        <p:txBody>
          <a:bodyPr/>
          <a:lstStyle/>
          <a:p>
            <a:endParaRPr lang="en-US"/>
          </a:p>
        </p:txBody>
      </p:sp>
      <p:grpSp>
        <p:nvGrpSpPr>
          <p:cNvPr id="2" name="Group 22"/>
          <p:cNvGrpSpPr>
            <a:grpSpLocks/>
          </p:cNvGrpSpPr>
          <p:nvPr/>
        </p:nvGrpSpPr>
        <p:grpSpPr bwMode="auto">
          <a:xfrm>
            <a:off x="5024438" y="1295400"/>
            <a:ext cx="2209800" cy="2133600"/>
            <a:chOff x="2705" y="992"/>
            <a:chExt cx="1351" cy="1411"/>
          </a:xfrm>
        </p:grpSpPr>
        <p:sp>
          <p:nvSpPr>
            <p:cNvPr id="34855" name="Arc 23"/>
            <p:cNvSpPr>
              <a:spLocks/>
            </p:cNvSpPr>
            <p:nvPr/>
          </p:nvSpPr>
          <p:spPr bwMode="auto">
            <a:xfrm>
              <a:off x="2705" y="992"/>
              <a:ext cx="1351" cy="1411"/>
            </a:xfrm>
            <a:custGeom>
              <a:avLst/>
              <a:gdLst>
                <a:gd name="T0" fmla="*/ 0 w 21600"/>
                <a:gd name="T1" fmla="*/ 0 h 20464"/>
                <a:gd name="T2" fmla="*/ 0 w 21600"/>
                <a:gd name="T3" fmla="*/ 0 h 20464"/>
                <a:gd name="T4" fmla="*/ 0 w 21600"/>
                <a:gd name="T5" fmla="*/ 0 h 20464"/>
                <a:gd name="T6" fmla="*/ 0 60000 65536"/>
                <a:gd name="T7" fmla="*/ 0 60000 65536"/>
                <a:gd name="T8" fmla="*/ 0 60000 65536"/>
                <a:gd name="T9" fmla="*/ 0 w 21600"/>
                <a:gd name="T10" fmla="*/ 0 h 20464"/>
                <a:gd name="T11" fmla="*/ 21600 w 21600"/>
                <a:gd name="T12" fmla="*/ 20464 h 20464"/>
              </a:gdLst>
              <a:ahLst/>
              <a:cxnLst>
                <a:cxn ang="T6">
                  <a:pos x="T0" y="T1"/>
                </a:cxn>
                <a:cxn ang="T7">
                  <a:pos x="T2" y="T3"/>
                </a:cxn>
                <a:cxn ang="T8">
                  <a:pos x="T4" y="T5"/>
                </a:cxn>
              </a:cxnLst>
              <a:rect l="T9" t="T10" r="T11" b="T12"/>
              <a:pathLst>
                <a:path w="21600" h="20464" fill="none" extrusionOk="0">
                  <a:moveTo>
                    <a:pt x="6912" y="-1"/>
                  </a:moveTo>
                  <a:cubicBezTo>
                    <a:pt x="15690" y="2964"/>
                    <a:pt x="21600" y="11198"/>
                    <a:pt x="21600" y="20464"/>
                  </a:cubicBezTo>
                </a:path>
                <a:path w="21600" h="20464" stroke="0" extrusionOk="0">
                  <a:moveTo>
                    <a:pt x="6912" y="-1"/>
                  </a:moveTo>
                  <a:cubicBezTo>
                    <a:pt x="15690" y="2964"/>
                    <a:pt x="21600" y="11198"/>
                    <a:pt x="21600" y="20464"/>
                  </a:cubicBezTo>
                  <a:lnTo>
                    <a:pt x="0" y="20464"/>
                  </a:lnTo>
                  <a:lnTo>
                    <a:pt x="6912" y="-1"/>
                  </a:lnTo>
                  <a:close/>
                </a:path>
              </a:pathLst>
            </a:custGeom>
            <a:noFill/>
            <a:ln w="9525">
              <a:solidFill>
                <a:schemeClr val="bg2"/>
              </a:solidFill>
              <a:round/>
              <a:headEnd/>
              <a:tailEnd/>
            </a:ln>
          </p:spPr>
          <p:txBody>
            <a:bodyPr wrap="none" anchor="ctr"/>
            <a:lstStyle/>
            <a:p>
              <a:endParaRPr lang="en-US"/>
            </a:p>
          </p:txBody>
        </p:sp>
        <p:sp>
          <p:nvSpPr>
            <p:cNvPr id="34856" name="Line 24"/>
            <p:cNvSpPr>
              <a:spLocks noChangeShapeType="1"/>
            </p:cNvSpPr>
            <p:nvPr/>
          </p:nvSpPr>
          <p:spPr bwMode="auto">
            <a:xfrm flipH="1" flipV="1">
              <a:off x="3454" y="1165"/>
              <a:ext cx="240" cy="240"/>
            </a:xfrm>
            <a:prstGeom prst="line">
              <a:avLst/>
            </a:prstGeom>
            <a:noFill/>
            <a:ln w="9525">
              <a:solidFill>
                <a:schemeClr val="tx1"/>
              </a:solidFill>
              <a:round/>
              <a:headEnd/>
              <a:tailEnd type="triangle" w="med" len="med"/>
            </a:ln>
          </p:spPr>
          <p:txBody>
            <a:bodyPr/>
            <a:lstStyle/>
            <a:p>
              <a:endParaRPr lang="en-US"/>
            </a:p>
          </p:txBody>
        </p:sp>
      </p:grpSp>
      <p:sp>
        <p:nvSpPr>
          <p:cNvPr id="205849" name="Line 25"/>
          <p:cNvSpPr>
            <a:spLocks noChangeShapeType="1"/>
          </p:cNvSpPr>
          <p:nvPr/>
        </p:nvSpPr>
        <p:spPr bwMode="auto">
          <a:xfrm>
            <a:off x="5287963" y="1296988"/>
            <a:ext cx="2743200" cy="0"/>
          </a:xfrm>
          <a:prstGeom prst="line">
            <a:avLst/>
          </a:prstGeom>
          <a:noFill/>
          <a:ln w="9525">
            <a:solidFill>
              <a:schemeClr val="bg2"/>
            </a:solidFill>
            <a:round/>
            <a:headEnd/>
            <a:tailEnd/>
          </a:ln>
        </p:spPr>
        <p:txBody>
          <a:bodyPr/>
          <a:lstStyle/>
          <a:p>
            <a:endParaRPr lang="en-US"/>
          </a:p>
        </p:txBody>
      </p:sp>
      <p:sp>
        <p:nvSpPr>
          <p:cNvPr id="205850" name="Line 26"/>
          <p:cNvSpPr>
            <a:spLocks noChangeShapeType="1"/>
          </p:cNvSpPr>
          <p:nvPr/>
        </p:nvSpPr>
        <p:spPr bwMode="auto">
          <a:xfrm flipV="1">
            <a:off x="3729038" y="1295400"/>
            <a:ext cx="3276600" cy="2133600"/>
          </a:xfrm>
          <a:prstGeom prst="line">
            <a:avLst/>
          </a:prstGeom>
          <a:noFill/>
          <a:ln w="9525">
            <a:solidFill>
              <a:schemeClr val="bg2"/>
            </a:solidFill>
            <a:round/>
            <a:headEnd/>
            <a:tailEnd/>
          </a:ln>
        </p:spPr>
        <p:txBody>
          <a:bodyPr/>
          <a:lstStyle/>
          <a:p>
            <a:endParaRPr lang="en-US"/>
          </a:p>
        </p:txBody>
      </p:sp>
      <p:sp>
        <p:nvSpPr>
          <p:cNvPr id="205851" name="Text Box 27"/>
          <p:cNvSpPr txBox="1">
            <a:spLocks noChangeArrowheads="1"/>
          </p:cNvSpPr>
          <p:nvPr/>
        </p:nvSpPr>
        <p:spPr bwMode="auto">
          <a:xfrm>
            <a:off x="6811963" y="992188"/>
            <a:ext cx="423862" cy="336550"/>
          </a:xfrm>
          <a:prstGeom prst="rect">
            <a:avLst/>
          </a:prstGeom>
          <a:noFill/>
          <a:ln w="9525">
            <a:noFill/>
            <a:miter lim="800000"/>
            <a:headEnd/>
            <a:tailEnd/>
          </a:ln>
        </p:spPr>
        <p:txBody>
          <a:bodyPr wrap="none">
            <a:spAutoFit/>
          </a:bodyPr>
          <a:lstStyle/>
          <a:p>
            <a:r>
              <a:rPr lang="en-US" altLang="en-US">
                <a:solidFill>
                  <a:srgbClr val="000000"/>
                </a:solidFill>
              </a:rPr>
              <a:t>d’</a:t>
            </a:r>
            <a:r>
              <a:rPr lang="en-US" altLang="en-US" baseline="-25000">
                <a:solidFill>
                  <a:srgbClr val="000000"/>
                </a:solidFill>
              </a:rPr>
              <a:t>1</a:t>
            </a:r>
          </a:p>
        </p:txBody>
      </p:sp>
      <p:sp>
        <p:nvSpPr>
          <p:cNvPr id="205852" name="Line 28"/>
          <p:cNvSpPr>
            <a:spLocks noChangeShapeType="1"/>
          </p:cNvSpPr>
          <p:nvPr/>
        </p:nvSpPr>
        <p:spPr bwMode="auto">
          <a:xfrm>
            <a:off x="3729038" y="5638800"/>
            <a:ext cx="3886200" cy="0"/>
          </a:xfrm>
          <a:prstGeom prst="line">
            <a:avLst/>
          </a:prstGeom>
          <a:noFill/>
          <a:ln w="9525">
            <a:solidFill>
              <a:schemeClr val="bg2"/>
            </a:solidFill>
            <a:round/>
            <a:headEnd/>
            <a:tailEnd/>
          </a:ln>
        </p:spPr>
        <p:txBody>
          <a:bodyPr/>
          <a:lstStyle/>
          <a:p>
            <a:endParaRPr lang="en-US"/>
          </a:p>
        </p:txBody>
      </p:sp>
      <p:sp>
        <p:nvSpPr>
          <p:cNvPr id="205853" name="Text Box 29"/>
          <p:cNvSpPr txBox="1">
            <a:spLocks noChangeArrowheads="1"/>
          </p:cNvSpPr>
          <p:nvPr/>
        </p:nvSpPr>
        <p:spPr bwMode="auto">
          <a:xfrm rot="-2206479">
            <a:off x="4262438" y="4495800"/>
            <a:ext cx="625475" cy="336550"/>
          </a:xfrm>
          <a:prstGeom prst="rect">
            <a:avLst/>
          </a:prstGeom>
          <a:noFill/>
          <a:ln w="9525">
            <a:noFill/>
            <a:miter lim="800000"/>
            <a:headEnd/>
            <a:tailEnd/>
          </a:ln>
        </p:spPr>
        <p:txBody>
          <a:bodyPr>
            <a:spAutoFit/>
          </a:bodyPr>
          <a:lstStyle/>
          <a:p>
            <a:r>
              <a:rPr lang="en-US" altLang="en-US">
                <a:solidFill>
                  <a:srgbClr val="000000"/>
                </a:solidFill>
              </a:rPr>
              <a:t>TV</a:t>
            </a:r>
          </a:p>
        </p:txBody>
      </p:sp>
      <p:sp>
        <p:nvSpPr>
          <p:cNvPr id="205854" name="Text Box 30"/>
          <p:cNvSpPr txBox="1">
            <a:spLocks noChangeArrowheads="1"/>
          </p:cNvSpPr>
          <p:nvPr/>
        </p:nvSpPr>
        <p:spPr bwMode="auto">
          <a:xfrm rot="-3101359">
            <a:off x="4546600" y="1801813"/>
            <a:ext cx="625475" cy="336550"/>
          </a:xfrm>
          <a:prstGeom prst="rect">
            <a:avLst/>
          </a:prstGeom>
          <a:noFill/>
          <a:ln w="9525">
            <a:noFill/>
            <a:miter lim="800000"/>
            <a:headEnd/>
            <a:tailEnd/>
          </a:ln>
        </p:spPr>
        <p:txBody>
          <a:bodyPr>
            <a:spAutoFit/>
          </a:bodyPr>
          <a:lstStyle/>
          <a:p>
            <a:r>
              <a:rPr lang="en-US" altLang="en-US">
                <a:solidFill>
                  <a:srgbClr val="000000"/>
                </a:solidFill>
              </a:rPr>
              <a:t>FV</a:t>
            </a:r>
          </a:p>
        </p:txBody>
      </p:sp>
      <p:sp>
        <p:nvSpPr>
          <p:cNvPr id="205855" name="Text Box 31"/>
          <p:cNvSpPr txBox="1">
            <a:spLocks noChangeArrowheads="1"/>
          </p:cNvSpPr>
          <p:nvPr/>
        </p:nvSpPr>
        <p:spPr bwMode="auto">
          <a:xfrm rot="-1607487">
            <a:off x="5786438" y="4114800"/>
            <a:ext cx="625475" cy="336550"/>
          </a:xfrm>
          <a:prstGeom prst="rect">
            <a:avLst/>
          </a:prstGeom>
          <a:noFill/>
          <a:ln w="9525">
            <a:noFill/>
            <a:miter lim="800000"/>
            <a:headEnd/>
            <a:tailEnd/>
          </a:ln>
        </p:spPr>
        <p:txBody>
          <a:bodyPr>
            <a:spAutoFit/>
          </a:bodyPr>
          <a:lstStyle/>
          <a:p>
            <a:r>
              <a:rPr lang="en-US" altLang="en-US">
                <a:solidFill>
                  <a:srgbClr val="000000"/>
                </a:solidFill>
              </a:rPr>
              <a:t>TL</a:t>
            </a:r>
          </a:p>
        </p:txBody>
      </p:sp>
      <p:sp>
        <p:nvSpPr>
          <p:cNvPr id="205856" name="Text Box 32"/>
          <p:cNvSpPr txBox="1">
            <a:spLocks noChangeArrowheads="1"/>
          </p:cNvSpPr>
          <p:nvPr/>
        </p:nvSpPr>
        <p:spPr bwMode="auto">
          <a:xfrm rot="-1792448">
            <a:off x="5776913" y="1876425"/>
            <a:ext cx="625475" cy="336550"/>
          </a:xfrm>
          <a:prstGeom prst="rect">
            <a:avLst/>
          </a:prstGeom>
          <a:noFill/>
          <a:ln w="9525">
            <a:noFill/>
            <a:miter lim="800000"/>
            <a:headEnd/>
            <a:tailEnd/>
          </a:ln>
        </p:spPr>
        <p:txBody>
          <a:bodyPr>
            <a:spAutoFit/>
          </a:bodyPr>
          <a:lstStyle/>
          <a:p>
            <a:r>
              <a:rPr lang="en-US" altLang="en-US">
                <a:solidFill>
                  <a:srgbClr val="000000"/>
                </a:solidFill>
              </a:rPr>
              <a:t>TL</a:t>
            </a:r>
          </a:p>
        </p:txBody>
      </p:sp>
      <p:sp>
        <p:nvSpPr>
          <p:cNvPr id="205857" name="Text Box 33"/>
          <p:cNvSpPr txBox="1">
            <a:spLocks noChangeArrowheads="1"/>
          </p:cNvSpPr>
          <p:nvPr/>
        </p:nvSpPr>
        <p:spPr bwMode="auto">
          <a:xfrm>
            <a:off x="3924300" y="3152775"/>
            <a:ext cx="290513" cy="336550"/>
          </a:xfrm>
          <a:prstGeom prst="rect">
            <a:avLst/>
          </a:prstGeom>
          <a:noFill/>
          <a:ln w="9525">
            <a:noFill/>
            <a:miter lim="800000"/>
            <a:headEnd/>
            <a:tailEnd/>
          </a:ln>
        </p:spPr>
        <p:txBody>
          <a:bodyPr wrap="none">
            <a:spAutoFit/>
          </a:bodyPr>
          <a:lstStyle/>
          <a:p>
            <a:r>
              <a:rPr lang="en-US" altLang="en-US">
                <a:solidFill>
                  <a:srgbClr val="000000"/>
                </a:solidFill>
                <a:ea typeface="Angsana New" pitchFamily="18" charset="-34"/>
                <a:cs typeface="Times New Roman" pitchFamily="18" charset="0"/>
                <a:sym typeface="Symbol" pitchFamily="18" charset="2"/>
              </a:rPr>
              <a:t></a:t>
            </a:r>
          </a:p>
        </p:txBody>
      </p:sp>
      <p:sp>
        <p:nvSpPr>
          <p:cNvPr id="205858" name="Text Box 34"/>
          <p:cNvSpPr txBox="1">
            <a:spLocks noChangeArrowheads="1"/>
          </p:cNvSpPr>
          <p:nvPr/>
        </p:nvSpPr>
        <p:spPr bwMode="auto">
          <a:xfrm>
            <a:off x="4029075" y="5376863"/>
            <a:ext cx="339725" cy="336550"/>
          </a:xfrm>
          <a:prstGeom prst="rect">
            <a:avLst/>
          </a:prstGeom>
          <a:noFill/>
          <a:ln w="9525">
            <a:noFill/>
            <a:miter lim="800000"/>
            <a:headEnd/>
            <a:tailEnd/>
          </a:ln>
        </p:spPr>
        <p:txBody>
          <a:bodyPr wrap="none">
            <a:spAutoFit/>
          </a:bodyPr>
          <a:lstStyle/>
          <a:p>
            <a:r>
              <a:rPr lang="en-US" altLang="en-US">
                <a:solidFill>
                  <a:srgbClr val="000000"/>
                </a:solidFill>
                <a:ea typeface="Angsana New" pitchFamily="18" charset="-34"/>
                <a:cs typeface="Times New Roman" pitchFamily="18" charset="0"/>
                <a:sym typeface="Symbol" pitchFamily="18" charset="2"/>
              </a:rPr>
              <a:t></a:t>
            </a:r>
          </a:p>
        </p:txBody>
      </p:sp>
      <p:sp>
        <p:nvSpPr>
          <p:cNvPr id="205859" name="Arc 35"/>
          <p:cNvSpPr>
            <a:spLocks/>
          </p:cNvSpPr>
          <p:nvPr/>
        </p:nvSpPr>
        <p:spPr bwMode="auto">
          <a:xfrm>
            <a:off x="3957638" y="3138488"/>
            <a:ext cx="304800" cy="320675"/>
          </a:xfrm>
          <a:custGeom>
            <a:avLst/>
            <a:gdLst>
              <a:gd name="T0" fmla="*/ 2147483647 w 21600"/>
              <a:gd name="T1" fmla="*/ 0 h 22819"/>
              <a:gd name="T2" fmla="*/ 2147483647 w 21600"/>
              <a:gd name="T3" fmla="*/ 2147483647 h 22819"/>
              <a:gd name="T4" fmla="*/ 0 w 21600"/>
              <a:gd name="T5" fmla="*/ 2147483647 h 22819"/>
              <a:gd name="T6" fmla="*/ 0 60000 65536"/>
              <a:gd name="T7" fmla="*/ 0 60000 65536"/>
              <a:gd name="T8" fmla="*/ 0 60000 65536"/>
              <a:gd name="T9" fmla="*/ 0 w 21600"/>
              <a:gd name="T10" fmla="*/ 0 h 22819"/>
              <a:gd name="T11" fmla="*/ 21600 w 21600"/>
              <a:gd name="T12" fmla="*/ 22819 h 22819"/>
            </a:gdLst>
            <a:ahLst/>
            <a:cxnLst>
              <a:cxn ang="T6">
                <a:pos x="T0" y="T1"/>
              </a:cxn>
              <a:cxn ang="T7">
                <a:pos x="T2" y="T3"/>
              </a:cxn>
              <a:cxn ang="T8">
                <a:pos x="T4" y="T5"/>
              </a:cxn>
            </a:cxnLst>
            <a:rect l="T9" t="T10" r="T11" b="T12"/>
            <a:pathLst>
              <a:path w="21600" h="22819" fill="none" extrusionOk="0">
                <a:moveTo>
                  <a:pt x="16856" y="0"/>
                </a:moveTo>
                <a:cubicBezTo>
                  <a:pt x="19927" y="3832"/>
                  <a:pt x="21600" y="8595"/>
                  <a:pt x="21600" y="13506"/>
                </a:cubicBezTo>
                <a:cubicBezTo>
                  <a:pt x="21600" y="16728"/>
                  <a:pt x="20878" y="19911"/>
                  <a:pt x="19489" y="22819"/>
                </a:cubicBezTo>
              </a:path>
              <a:path w="21600" h="22819" stroke="0" extrusionOk="0">
                <a:moveTo>
                  <a:pt x="16856" y="0"/>
                </a:moveTo>
                <a:cubicBezTo>
                  <a:pt x="19927" y="3832"/>
                  <a:pt x="21600" y="8595"/>
                  <a:pt x="21600" y="13506"/>
                </a:cubicBezTo>
                <a:cubicBezTo>
                  <a:pt x="21600" y="16728"/>
                  <a:pt x="20878" y="19911"/>
                  <a:pt x="19489" y="22819"/>
                </a:cubicBezTo>
                <a:lnTo>
                  <a:pt x="0" y="13506"/>
                </a:lnTo>
                <a:lnTo>
                  <a:pt x="16856" y="0"/>
                </a:lnTo>
                <a:close/>
              </a:path>
            </a:pathLst>
          </a:custGeom>
          <a:noFill/>
          <a:ln w="9525">
            <a:solidFill>
              <a:schemeClr val="tx1"/>
            </a:solidFill>
            <a:round/>
            <a:headEnd/>
            <a:tailEnd/>
          </a:ln>
        </p:spPr>
        <p:txBody>
          <a:bodyPr wrap="none" anchor="ctr"/>
          <a:lstStyle/>
          <a:p>
            <a:endParaRPr lang="en-US"/>
          </a:p>
        </p:txBody>
      </p:sp>
      <p:sp>
        <p:nvSpPr>
          <p:cNvPr id="205860" name="Arc 36"/>
          <p:cNvSpPr>
            <a:spLocks/>
          </p:cNvSpPr>
          <p:nvPr/>
        </p:nvSpPr>
        <p:spPr bwMode="auto">
          <a:xfrm>
            <a:off x="4186238" y="5334000"/>
            <a:ext cx="304800" cy="320675"/>
          </a:xfrm>
          <a:custGeom>
            <a:avLst/>
            <a:gdLst>
              <a:gd name="T0" fmla="*/ 2147483647 w 21600"/>
              <a:gd name="T1" fmla="*/ 0 h 22819"/>
              <a:gd name="T2" fmla="*/ 2147483647 w 21600"/>
              <a:gd name="T3" fmla="*/ 2147483647 h 22819"/>
              <a:gd name="T4" fmla="*/ 0 w 21600"/>
              <a:gd name="T5" fmla="*/ 2147483647 h 22819"/>
              <a:gd name="T6" fmla="*/ 0 60000 65536"/>
              <a:gd name="T7" fmla="*/ 0 60000 65536"/>
              <a:gd name="T8" fmla="*/ 0 60000 65536"/>
              <a:gd name="T9" fmla="*/ 0 w 21600"/>
              <a:gd name="T10" fmla="*/ 0 h 22819"/>
              <a:gd name="T11" fmla="*/ 21600 w 21600"/>
              <a:gd name="T12" fmla="*/ 22819 h 22819"/>
            </a:gdLst>
            <a:ahLst/>
            <a:cxnLst>
              <a:cxn ang="T6">
                <a:pos x="T0" y="T1"/>
              </a:cxn>
              <a:cxn ang="T7">
                <a:pos x="T2" y="T3"/>
              </a:cxn>
              <a:cxn ang="T8">
                <a:pos x="T4" y="T5"/>
              </a:cxn>
            </a:cxnLst>
            <a:rect l="T9" t="T10" r="T11" b="T12"/>
            <a:pathLst>
              <a:path w="21600" h="22819" fill="none" extrusionOk="0">
                <a:moveTo>
                  <a:pt x="16856" y="0"/>
                </a:moveTo>
                <a:cubicBezTo>
                  <a:pt x="19927" y="3832"/>
                  <a:pt x="21600" y="8595"/>
                  <a:pt x="21600" y="13506"/>
                </a:cubicBezTo>
                <a:cubicBezTo>
                  <a:pt x="21600" y="16728"/>
                  <a:pt x="20878" y="19911"/>
                  <a:pt x="19489" y="22819"/>
                </a:cubicBezTo>
              </a:path>
              <a:path w="21600" h="22819" stroke="0" extrusionOk="0">
                <a:moveTo>
                  <a:pt x="16856" y="0"/>
                </a:moveTo>
                <a:cubicBezTo>
                  <a:pt x="19927" y="3832"/>
                  <a:pt x="21600" y="8595"/>
                  <a:pt x="21600" y="13506"/>
                </a:cubicBezTo>
                <a:cubicBezTo>
                  <a:pt x="21600" y="16728"/>
                  <a:pt x="20878" y="19911"/>
                  <a:pt x="19489" y="22819"/>
                </a:cubicBezTo>
                <a:lnTo>
                  <a:pt x="0" y="13506"/>
                </a:lnTo>
                <a:lnTo>
                  <a:pt x="16856" y="0"/>
                </a:lnTo>
                <a:close/>
              </a:path>
            </a:pathLst>
          </a:custGeom>
          <a:noFill/>
          <a:ln w="9525">
            <a:solidFill>
              <a:schemeClr val="tx1"/>
            </a:solidFill>
            <a:round/>
            <a:headEnd/>
            <a:tailEnd/>
          </a:ln>
        </p:spPr>
        <p:txBody>
          <a:bodyPr wrap="none" anchor="ctr"/>
          <a:lstStyle/>
          <a:p>
            <a:endParaRPr lang="en-US"/>
          </a:p>
        </p:txBody>
      </p:sp>
      <p:sp>
        <p:nvSpPr>
          <p:cNvPr id="205861" name="Text Box 37"/>
          <p:cNvSpPr txBox="1">
            <a:spLocks noChangeArrowheads="1"/>
          </p:cNvSpPr>
          <p:nvPr/>
        </p:nvSpPr>
        <p:spPr bwMode="auto">
          <a:xfrm>
            <a:off x="7158038" y="914400"/>
            <a:ext cx="1570037" cy="457200"/>
          </a:xfrm>
          <a:prstGeom prst="rect">
            <a:avLst/>
          </a:prstGeom>
          <a:noFill/>
          <a:ln w="9525">
            <a:noFill/>
            <a:miter lim="800000"/>
            <a:headEnd/>
            <a:tailEnd/>
          </a:ln>
        </p:spPr>
        <p:txBody>
          <a:bodyPr wrap="none">
            <a:spAutoFit/>
          </a:bodyPr>
          <a:lstStyle/>
          <a:p>
            <a:r>
              <a:rPr lang="en-US" altLang="en-US" sz="1200">
                <a:solidFill>
                  <a:srgbClr val="000000"/>
                </a:solidFill>
              </a:rPr>
              <a:t>LOCUS OF</a:t>
            </a:r>
            <a:r>
              <a:rPr lang="en-US" altLang="en-US" sz="2400">
                <a:solidFill>
                  <a:srgbClr val="000000"/>
                </a:solidFill>
              </a:rPr>
              <a:t> </a:t>
            </a:r>
            <a:r>
              <a:rPr lang="en-US" altLang="en-US" sz="1400">
                <a:solidFill>
                  <a:srgbClr val="000000"/>
                </a:solidFill>
              </a:rPr>
              <a:t>d’ &amp; d’</a:t>
            </a:r>
            <a:r>
              <a:rPr lang="en-US" altLang="en-US" sz="1400" baseline="-25000">
                <a:solidFill>
                  <a:srgbClr val="000000"/>
                </a:solidFill>
              </a:rPr>
              <a:t>1</a:t>
            </a:r>
          </a:p>
        </p:txBody>
      </p:sp>
      <p:sp>
        <p:nvSpPr>
          <p:cNvPr id="205862" name="Text Box 38"/>
          <p:cNvSpPr txBox="1">
            <a:spLocks noChangeArrowheads="1"/>
          </p:cNvSpPr>
          <p:nvPr/>
        </p:nvSpPr>
        <p:spPr bwMode="auto">
          <a:xfrm>
            <a:off x="168275" y="1601788"/>
            <a:ext cx="2936875" cy="3785652"/>
          </a:xfrm>
          <a:prstGeom prst="rect">
            <a:avLst/>
          </a:prstGeom>
          <a:noFill/>
          <a:ln>
            <a:noFill/>
          </a:ln>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spcAft>
                <a:spcPts val="1200"/>
              </a:spcAft>
              <a:buFontTx/>
              <a:buNone/>
              <a:defRPr/>
            </a:pPr>
            <a:r>
              <a:rPr lang="en-US" altLang="en-US" sz="2000" i="0" dirty="0" smtClean="0">
                <a:solidFill>
                  <a:srgbClr val="0000FF"/>
                </a:solidFill>
                <a:cs typeface="Times New Roman" pitchFamily="18" charset="0"/>
              </a:rPr>
              <a:t>PROBLEM  5</a:t>
            </a:r>
            <a:endParaRPr lang="en-US" altLang="en-US" sz="2800" i="0" dirty="0" smtClean="0">
              <a:solidFill>
                <a:srgbClr val="0000FF"/>
              </a:solidFill>
              <a:cs typeface="Times New Roman" pitchFamily="18" charset="0"/>
            </a:endParaRPr>
          </a:p>
          <a:p>
            <a:pPr algn="just" eaLnBrk="1" hangingPunct="1">
              <a:spcBef>
                <a:spcPct val="0"/>
              </a:spcBef>
              <a:spcAft>
                <a:spcPts val="1200"/>
              </a:spcAft>
              <a:buFontTx/>
              <a:buNone/>
              <a:defRPr/>
            </a:pPr>
            <a:r>
              <a:rPr lang="en-US" altLang="en-US" sz="2000" i="0" dirty="0" smtClean="0">
                <a:solidFill>
                  <a:srgbClr val="0000FF"/>
                </a:solidFill>
                <a:cs typeface="Times New Roman" pitchFamily="18" charset="0"/>
              </a:rPr>
              <a:t>T.V. of a 75 mm long Line CD, measures 50 mm.</a:t>
            </a:r>
          </a:p>
          <a:p>
            <a:pPr algn="just" eaLnBrk="1" hangingPunct="1">
              <a:spcBef>
                <a:spcPct val="0"/>
              </a:spcBef>
              <a:spcAft>
                <a:spcPts val="1200"/>
              </a:spcAft>
              <a:buFontTx/>
              <a:buNone/>
              <a:defRPr/>
            </a:pPr>
            <a:r>
              <a:rPr lang="en-US" altLang="en-US" sz="2000" i="0" dirty="0" smtClean="0">
                <a:solidFill>
                  <a:srgbClr val="0000FF"/>
                </a:solidFill>
                <a:cs typeface="Times New Roman" pitchFamily="18" charset="0"/>
              </a:rPr>
              <a:t>End C is in HP and 50 mm in front of VP.</a:t>
            </a:r>
          </a:p>
          <a:p>
            <a:pPr algn="just" eaLnBrk="1" hangingPunct="1">
              <a:spcBef>
                <a:spcPct val="0"/>
              </a:spcBef>
              <a:spcAft>
                <a:spcPts val="1200"/>
              </a:spcAft>
              <a:buFontTx/>
              <a:buNone/>
              <a:defRPr/>
            </a:pPr>
            <a:r>
              <a:rPr lang="en-US" altLang="en-US" sz="2000" i="0" dirty="0" smtClean="0">
                <a:solidFill>
                  <a:srgbClr val="0000FF"/>
                </a:solidFill>
                <a:cs typeface="Times New Roman" pitchFamily="18" charset="0"/>
              </a:rPr>
              <a:t>End D is 15 mm in front of VP and it is above HP.</a:t>
            </a:r>
          </a:p>
          <a:p>
            <a:pPr algn="just" eaLnBrk="1" hangingPunct="1">
              <a:spcBef>
                <a:spcPct val="0"/>
              </a:spcBef>
              <a:spcAft>
                <a:spcPts val="1200"/>
              </a:spcAft>
              <a:buFontTx/>
              <a:buNone/>
              <a:defRPr/>
            </a:pPr>
            <a:r>
              <a:rPr lang="en-US" altLang="en-US" sz="2000" i="0" dirty="0" smtClean="0">
                <a:solidFill>
                  <a:srgbClr val="FF0000"/>
                </a:solidFill>
                <a:cs typeface="Times New Roman" pitchFamily="18" charset="0"/>
              </a:rPr>
              <a:t>Draw projections of CD and find angles with HP and VP.</a:t>
            </a:r>
          </a:p>
        </p:txBody>
      </p:sp>
      <p:sp>
        <p:nvSpPr>
          <p:cNvPr id="205863" name="Line 39"/>
          <p:cNvSpPr>
            <a:spLocks noChangeShapeType="1"/>
          </p:cNvSpPr>
          <p:nvPr/>
        </p:nvSpPr>
        <p:spPr bwMode="auto">
          <a:xfrm flipV="1">
            <a:off x="7234238" y="3409950"/>
            <a:ext cx="0" cy="533400"/>
          </a:xfrm>
          <a:prstGeom prst="line">
            <a:avLst/>
          </a:prstGeom>
          <a:noFill/>
          <a:ln w="9525">
            <a:solidFill>
              <a:schemeClr val="tx1"/>
            </a:solidFill>
            <a:round/>
            <a:headEnd/>
            <a:tailEnd type="triangle" w="med" len="med"/>
          </a:ln>
        </p:spPr>
        <p:txBody>
          <a:bodyPr/>
          <a:lstStyle/>
          <a:p>
            <a:endParaRPr lang="en-US"/>
          </a:p>
        </p:txBody>
      </p:sp>
      <p:sp>
        <p:nvSpPr>
          <p:cNvPr id="34854" name="Text Box 33"/>
          <p:cNvSpPr txBox="1">
            <a:spLocks noChangeArrowheads="1"/>
          </p:cNvSpPr>
          <p:nvPr/>
        </p:nvSpPr>
        <p:spPr bwMode="auto">
          <a:xfrm>
            <a:off x="233363" y="79375"/>
            <a:ext cx="8763000" cy="584200"/>
          </a:xfrm>
          <a:prstGeom prst="rect">
            <a:avLst/>
          </a:prstGeom>
          <a:noFill/>
          <a:ln w="9525">
            <a:noFill/>
            <a:miter lim="800000"/>
            <a:headEnd/>
            <a:tailEnd/>
          </a:ln>
        </p:spPr>
        <p:txBody>
          <a:bodyPr>
            <a:spAutoFit/>
          </a:bodyPr>
          <a:lstStyle/>
          <a:p>
            <a:pPr algn="ctr"/>
            <a:r>
              <a:rPr lang="en-US" altLang="en-US" sz="3200" i="0">
                <a:latin typeface="Arial" pitchFamily="34" charset="0"/>
                <a:cs typeface="Arial" pitchFamily="34" charset="0"/>
              </a:rPr>
              <a:t>Line Inclined to both HP &amp; VP</a:t>
            </a:r>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1312200" y="1220760"/>
              <a:ext cx="6024600" cy="4554360"/>
            </p14:xfrm>
          </p:contentPart>
        </mc:Choice>
        <mc:Fallback>
          <p:pic>
            <p:nvPicPr>
              <p:cNvPr id="3" name="Ink 2"/>
              <p:cNvPicPr/>
              <p:nvPr/>
            </p:nvPicPr>
            <p:blipFill>
              <a:blip r:embed="rId4"/>
              <a:stretch>
                <a:fillRect/>
              </a:stretch>
            </p:blipFill>
            <p:spPr>
              <a:xfrm>
                <a:off x="1309320" y="1216440"/>
                <a:ext cx="6030360" cy="4561200"/>
              </a:xfrm>
              <a:prstGeom prst="rect">
                <a:avLst/>
              </a:prstGeom>
            </p:spPr>
          </p:pic>
        </mc:Fallback>
      </mc:AlternateContent>
    </p:spTree>
    <p:extLst>
      <p:ext uri="{BB962C8B-B14F-4D97-AF65-F5344CB8AC3E}">
        <p14:creationId xmlns:p14="http://schemas.microsoft.com/office/powerpoint/2010/main" val="1597634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5862"/>
                                        </p:tgtEl>
                                        <p:attrNameLst>
                                          <p:attrName>style.visibility</p:attrName>
                                        </p:attrNameLst>
                                      </p:cBhvr>
                                      <p:to>
                                        <p:strVal val="visible"/>
                                      </p:to>
                                    </p:set>
                                    <p:anim calcmode="lin" valueType="num">
                                      <p:cBhvr>
                                        <p:cTn id="7" dur="500" fill="hold"/>
                                        <p:tgtEl>
                                          <p:spTgt spid="205862"/>
                                        </p:tgtEl>
                                        <p:attrNameLst>
                                          <p:attrName>ppt_w</p:attrName>
                                        </p:attrNameLst>
                                      </p:cBhvr>
                                      <p:tavLst>
                                        <p:tav tm="0">
                                          <p:val>
                                            <p:fltVal val="0"/>
                                          </p:val>
                                        </p:tav>
                                        <p:tav tm="100000">
                                          <p:val>
                                            <p:strVal val="#ppt_w"/>
                                          </p:val>
                                        </p:tav>
                                      </p:tavLst>
                                    </p:anim>
                                    <p:anim calcmode="lin" valueType="num">
                                      <p:cBhvr>
                                        <p:cTn id="8" dur="500" fill="hold"/>
                                        <p:tgtEl>
                                          <p:spTgt spid="20586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205826"/>
                                        </p:tgtEl>
                                        <p:attrNameLst>
                                          <p:attrName>style.visibility</p:attrName>
                                        </p:attrNameLst>
                                      </p:cBhvr>
                                      <p:to>
                                        <p:strVal val="visible"/>
                                      </p:to>
                                    </p:set>
                                    <p:anim calcmode="lin" valueType="num">
                                      <p:cBhvr>
                                        <p:cTn id="13" dur="500" fill="hold"/>
                                        <p:tgtEl>
                                          <p:spTgt spid="205826"/>
                                        </p:tgtEl>
                                        <p:attrNameLst>
                                          <p:attrName>ppt_x</p:attrName>
                                        </p:attrNameLst>
                                      </p:cBhvr>
                                      <p:tavLst>
                                        <p:tav tm="0">
                                          <p:val>
                                            <p:strVal val="#ppt_x-#ppt_w/2"/>
                                          </p:val>
                                        </p:tav>
                                        <p:tav tm="100000">
                                          <p:val>
                                            <p:strVal val="#ppt_x"/>
                                          </p:val>
                                        </p:tav>
                                      </p:tavLst>
                                    </p:anim>
                                    <p:anim calcmode="lin" valueType="num">
                                      <p:cBhvr>
                                        <p:cTn id="14" dur="500" fill="hold"/>
                                        <p:tgtEl>
                                          <p:spTgt spid="205826"/>
                                        </p:tgtEl>
                                        <p:attrNameLst>
                                          <p:attrName>ppt_y</p:attrName>
                                        </p:attrNameLst>
                                      </p:cBhvr>
                                      <p:tavLst>
                                        <p:tav tm="0">
                                          <p:val>
                                            <p:strVal val="#ppt_y"/>
                                          </p:val>
                                        </p:tav>
                                        <p:tav tm="100000">
                                          <p:val>
                                            <p:strVal val="#ppt_y"/>
                                          </p:val>
                                        </p:tav>
                                      </p:tavLst>
                                    </p:anim>
                                    <p:anim calcmode="lin" valueType="num">
                                      <p:cBhvr>
                                        <p:cTn id="15" dur="500" fill="hold"/>
                                        <p:tgtEl>
                                          <p:spTgt spid="205826"/>
                                        </p:tgtEl>
                                        <p:attrNameLst>
                                          <p:attrName>ppt_w</p:attrName>
                                        </p:attrNameLst>
                                      </p:cBhvr>
                                      <p:tavLst>
                                        <p:tav tm="0">
                                          <p:val>
                                            <p:fltVal val="0"/>
                                          </p:val>
                                        </p:tav>
                                        <p:tav tm="100000">
                                          <p:val>
                                            <p:strVal val="#ppt_w"/>
                                          </p:val>
                                        </p:tav>
                                      </p:tavLst>
                                    </p:anim>
                                    <p:anim calcmode="lin" valueType="num">
                                      <p:cBhvr>
                                        <p:cTn id="16" dur="500" fill="hold"/>
                                        <p:tgtEl>
                                          <p:spTgt spid="205826"/>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5827"/>
                                        </p:tgtEl>
                                        <p:attrNameLst>
                                          <p:attrName>style.visibility</p:attrName>
                                        </p:attrNameLst>
                                      </p:cBhvr>
                                      <p:to>
                                        <p:strVal val="visible"/>
                                      </p:to>
                                    </p:set>
                                    <p:anim calcmode="lin" valueType="num">
                                      <p:cBhvr additive="base">
                                        <p:cTn id="21" dur="500" fill="hold"/>
                                        <p:tgtEl>
                                          <p:spTgt spid="205827"/>
                                        </p:tgtEl>
                                        <p:attrNameLst>
                                          <p:attrName>ppt_x</p:attrName>
                                        </p:attrNameLst>
                                      </p:cBhvr>
                                      <p:tavLst>
                                        <p:tav tm="0">
                                          <p:val>
                                            <p:strVal val="0-#ppt_w/2"/>
                                          </p:val>
                                        </p:tav>
                                        <p:tav tm="100000">
                                          <p:val>
                                            <p:strVal val="#ppt_x"/>
                                          </p:val>
                                        </p:tav>
                                      </p:tavLst>
                                    </p:anim>
                                    <p:anim calcmode="lin" valueType="num">
                                      <p:cBhvr additive="base">
                                        <p:cTn id="22" dur="500" fill="hold"/>
                                        <p:tgtEl>
                                          <p:spTgt spid="20582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05828"/>
                                        </p:tgtEl>
                                        <p:attrNameLst>
                                          <p:attrName>style.visibility</p:attrName>
                                        </p:attrNameLst>
                                      </p:cBhvr>
                                      <p:to>
                                        <p:strVal val="visible"/>
                                      </p:to>
                                    </p:set>
                                    <p:anim calcmode="lin" valueType="num">
                                      <p:cBhvr additive="base">
                                        <p:cTn id="27" dur="500" fill="hold"/>
                                        <p:tgtEl>
                                          <p:spTgt spid="205828"/>
                                        </p:tgtEl>
                                        <p:attrNameLst>
                                          <p:attrName>ppt_x</p:attrName>
                                        </p:attrNameLst>
                                      </p:cBhvr>
                                      <p:tavLst>
                                        <p:tav tm="0">
                                          <p:val>
                                            <p:strVal val="1+#ppt_w/2"/>
                                          </p:val>
                                        </p:tav>
                                        <p:tav tm="100000">
                                          <p:val>
                                            <p:strVal val="#ppt_x"/>
                                          </p:val>
                                        </p:tav>
                                      </p:tavLst>
                                    </p:anim>
                                    <p:anim calcmode="lin" valueType="num">
                                      <p:cBhvr additive="base">
                                        <p:cTn id="28" dur="500" fill="hold"/>
                                        <p:tgtEl>
                                          <p:spTgt spid="20582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205829"/>
                                        </p:tgtEl>
                                        <p:attrNameLst>
                                          <p:attrName>style.visibility</p:attrName>
                                        </p:attrNameLst>
                                      </p:cBhvr>
                                      <p:to>
                                        <p:strVal val="visible"/>
                                      </p:to>
                                    </p:set>
                                    <p:anim calcmode="lin" valueType="num">
                                      <p:cBhvr additive="base">
                                        <p:cTn id="33" dur="500" fill="hold"/>
                                        <p:tgtEl>
                                          <p:spTgt spid="205829"/>
                                        </p:tgtEl>
                                        <p:attrNameLst>
                                          <p:attrName>ppt_x</p:attrName>
                                        </p:attrNameLst>
                                      </p:cBhvr>
                                      <p:tavLst>
                                        <p:tav tm="0">
                                          <p:val>
                                            <p:strVal val="#ppt_x"/>
                                          </p:val>
                                        </p:tav>
                                        <p:tav tm="100000">
                                          <p:val>
                                            <p:strVal val="#ppt_x"/>
                                          </p:val>
                                        </p:tav>
                                      </p:tavLst>
                                    </p:anim>
                                    <p:anim calcmode="lin" valueType="num">
                                      <p:cBhvr additive="base">
                                        <p:cTn id="34" dur="500" fill="hold"/>
                                        <p:tgtEl>
                                          <p:spTgt spid="205829"/>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205830"/>
                                        </p:tgtEl>
                                        <p:attrNameLst>
                                          <p:attrName>style.visibility</p:attrName>
                                        </p:attrNameLst>
                                      </p:cBhvr>
                                      <p:to>
                                        <p:strVal val="visible"/>
                                      </p:to>
                                    </p:set>
                                    <p:anim calcmode="lin" valueType="num">
                                      <p:cBhvr additive="base">
                                        <p:cTn id="39" dur="500" fill="hold"/>
                                        <p:tgtEl>
                                          <p:spTgt spid="205830"/>
                                        </p:tgtEl>
                                        <p:attrNameLst>
                                          <p:attrName>ppt_x</p:attrName>
                                        </p:attrNameLst>
                                      </p:cBhvr>
                                      <p:tavLst>
                                        <p:tav tm="0">
                                          <p:val>
                                            <p:strVal val="#ppt_x"/>
                                          </p:val>
                                        </p:tav>
                                        <p:tav tm="100000">
                                          <p:val>
                                            <p:strVal val="#ppt_x"/>
                                          </p:val>
                                        </p:tav>
                                      </p:tavLst>
                                    </p:anim>
                                    <p:anim calcmode="lin" valueType="num">
                                      <p:cBhvr additive="base">
                                        <p:cTn id="40" dur="500" fill="hold"/>
                                        <p:tgtEl>
                                          <p:spTgt spid="205830"/>
                                        </p:tgtEl>
                                        <p:attrNameLst>
                                          <p:attrName>ppt_y</p:attrName>
                                        </p:attrNameLst>
                                      </p:cBhvr>
                                      <p:tavLst>
                                        <p:tav tm="0">
                                          <p:val>
                                            <p:strVal val="0-#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205832"/>
                                        </p:tgtEl>
                                        <p:attrNameLst>
                                          <p:attrName>style.visibility</p:attrName>
                                        </p:attrNameLst>
                                      </p:cBhvr>
                                      <p:to>
                                        <p:strVal val="visible"/>
                                      </p:to>
                                    </p:set>
                                    <p:anim calcmode="lin" valueType="num">
                                      <p:cBhvr additive="base">
                                        <p:cTn id="45" dur="500" fill="hold"/>
                                        <p:tgtEl>
                                          <p:spTgt spid="205832"/>
                                        </p:tgtEl>
                                        <p:attrNameLst>
                                          <p:attrName>ppt_x</p:attrName>
                                        </p:attrNameLst>
                                      </p:cBhvr>
                                      <p:tavLst>
                                        <p:tav tm="0">
                                          <p:val>
                                            <p:strVal val="#ppt_x"/>
                                          </p:val>
                                        </p:tav>
                                        <p:tav tm="100000">
                                          <p:val>
                                            <p:strVal val="#ppt_x"/>
                                          </p:val>
                                        </p:tav>
                                      </p:tavLst>
                                    </p:anim>
                                    <p:anim calcmode="lin" valueType="num">
                                      <p:cBhvr additive="base">
                                        <p:cTn id="46" dur="500" fill="hold"/>
                                        <p:tgtEl>
                                          <p:spTgt spid="205832"/>
                                        </p:tgtEl>
                                        <p:attrNameLst>
                                          <p:attrName>ppt_y</p:attrName>
                                        </p:attrNameLst>
                                      </p:cBhvr>
                                      <p:tavLst>
                                        <p:tav tm="0">
                                          <p:val>
                                            <p:strVal val="0-#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05831"/>
                                        </p:tgtEl>
                                        <p:attrNameLst>
                                          <p:attrName>style.visibility</p:attrName>
                                        </p:attrNameLst>
                                      </p:cBhvr>
                                      <p:to>
                                        <p:strVal val="visible"/>
                                      </p:to>
                                    </p:set>
                                    <p:anim calcmode="lin" valueType="num">
                                      <p:cBhvr additive="base">
                                        <p:cTn id="51" dur="500" fill="hold"/>
                                        <p:tgtEl>
                                          <p:spTgt spid="205831"/>
                                        </p:tgtEl>
                                        <p:attrNameLst>
                                          <p:attrName>ppt_x</p:attrName>
                                        </p:attrNameLst>
                                      </p:cBhvr>
                                      <p:tavLst>
                                        <p:tav tm="0">
                                          <p:val>
                                            <p:strVal val="#ppt_x"/>
                                          </p:val>
                                        </p:tav>
                                        <p:tav tm="100000">
                                          <p:val>
                                            <p:strVal val="#ppt_x"/>
                                          </p:val>
                                        </p:tav>
                                      </p:tavLst>
                                    </p:anim>
                                    <p:anim calcmode="lin" valueType="num">
                                      <p:cBhvr additive="base">
                                        <p:cTn id="52" dur="500" fill="hold"/>
                                        <p:tgtEl>
                                          <p:spTgt spid="205831"/>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205833"/>
                                        </p:tgtEl>
                                        <p:attrNameLst>
                                          <p:attrName>style.visibility</p:attrName>
                                        </p:attrNameLst>
                                      </p:cBhvr>
                                      <p:to>
                                        <p:strVal val="visible"/>
                                      </p:to>
                                    </p:set>
                                    <p:anim calcmode="lin" valueType="num">
                                      <p:cBhvr additive="base">
                                        <p:cTn id="57" dur="500" fill="hold"/>
                                        <p:tgtEl>
                                          <p:spTgt spid="205833"/>
                                        </p:tgtEl>
                                        <p:attrNameLst>
                                          <p:attrName>ppt_x</p:attrName>
                                        </p:attrNameLst>
                                      </p:cBhvr>
                                      <p:tavLst>
                                        <p:tav tm="0">
                                          <p:val>
                                            <p:strVal val="#ppt_x"/>
                                          </p:val>
                                        </p:tav>
                                        <p:tav tm="100000">
                                          <p:val>
                                            <p:strVal val="#ppt_x"/>
                                          </p:val>
                                        </p:tav>
                                      </p:tavLst>
                                    </p:anim>
                                    <p:anim calcmode="lin" valueType="num">
                                      <p:cBhvr additive="base">
                                        <p:cTn id="58" dur="500" fill="hold"/>
                                        <p:tgtEl>
                                          <p:spTgt spid="205833"/>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205834"/>
                                        </p:tgtEl>
                                        <p:attrNameLst>
                                          <p:attrName>style.visibility</p:attrName>
                                        </p:attrNameLst>
                                      </p:cBhvr>
                                      <p:to>
                                        <p:strVal val="visible"/>
                                      </p:to>
                                    </p:set>
                                    <p:anim calcmode="lin" valueType="num">
                                      <p:cBhvr>
                                        <p:cTn id="63" dur="500" fill="hold"/>
                                        <p:tgtEl>
                                          <p:spTgt spid="205834"/>
                                        </p:tgtEl>
                                        <p:attrNameLst>
                                          <p:attrName>ppt_x</p:attrName>
                                        </p:attrNameLst>
                                      </p:cBhvr>
                                      <p:tavLst>
                                        <p:tav tm="0">
                                          <p:val>
                                            <p:strVal val="#ppt_x-#ppt_w/2"/>
                                          </p:val>
                                        </p:tav>
                                        <p:tav tm="100000">
                                          <p:val>
                                            <p:strVal val="#ppt_x"/>
                                          </p:val>
                                        </p:tav>
                                      </p:tavLst>
                                    </p:anim>
                                    <p:anim calcmode="lin" valueType="num">
                                      <p:cBhvr>
                                        <p:cTn id="64" dur="500" fill="hold"/>
                                        <p:tgtEl>
                                          <p:spTgt spid="205834"/>
                                        </p:tgtEl>
                                        <p:attrNameLst>
                                          <p:attrName>ppt_y</p:attrName>
                                        </p:attrNameLst>
                                      </p:cBhvr>
                                      <p:tavLst>
                                        <p:tav tm="0">
                                          <p:val>
                                            <p:strVal val="#ppt_y"/>
                                          </p:val>
                                        </p:tav>
                                        <p:tav tm="100000">
                                          <p:val>
                                            <p:strVal val="#ppt_y"/>
                                          </p:val>
                                        </p:tav>
                                      </p:tavLst>
                                    </p:anim>
                                    <p:anim calcmode="lin" valueType="num">
                                      <p:cBhvr>
                                        <p:cTn id="65" dur="500" fill="hold"/>
                                        <p:tgtEl>
                                          <p:spTgt spid="205834"/>
                                        </p:tgtEl>
                                        <p:attrNameLst>
                                          <p:attrName>ppt_w</p:attrName>
                                        </p:attrNameLst>
                                      </p:cBhvr>
                                      <p:tavLst>
                                        <p:tav tm="0">
                                          <p:val>
                                            <p:fltVal val="0"/>
                                          </p:val>
                                        </p:tav>
                                        <p:tav tm="100000">
                                          <p:val>
                                            <p:strVal val="#ppt_w"/>
                                          </p:val>
                                        </p:tav>
                                      </p:tavLst>
                                    </p:anim>
                                    <p:anim calcmode="lin" valueType="num">
                                      <p:cBhvr>
                                        <p:cTn id="66" dur="500" fill="hold"/>
                                        <p:tgtEl>
                                          <p:spTgt spid="205834"/>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205835"/>
                                        </p:tgtEl>
                                        <p:attrNameLst>
                                          <p:attrName>style.visibility</p:attrName>
                                        </p:attrNameLst>
                                      </p:cBhvr>
                                      <p:to>
                                        <p:strVal val="visible"/>
                                      </p:to>
                                    </p:set>
                                    <p:anim calcmode="lin" valueType="num">
                                      <p:cBhvr>
                                        <p:cTn id="71" dur="500" fill="hold"/>
                                        <p:tgtEl>
                                          <p:spTgt spid="205835"/>
                                        </p:tgtEl>
                                        <p:attrNameLst>
                                          <p:attrName>ppt_x</p:attrName>
                                        </p:attrNameLst>
                                      </p:cBhvr>
                                      <p:tavLst>
                                        <p:tav tm="0">
                                          <p:val>
                                            <p:strVal val="#ppt_x-#ppt_w/2"/>
                                          </p:val>
                                        </p:tav>
                                        <p:tav tm="100000">
                                          <p:val>
                                            <p:strVal val="#ppt_x"/>
                                          </p:val>
                                        </p:tav>
                                      </p:tavLst>
                                    </p:anim>
                                    <p:anim calcmode="lin" valueType="num">
                                      <p:cBhvr>
                                        <p:cTn id="72" dur="500" fill="hold"/>
                                        <p:tgtEl>
                                          <p:spTgt spid="205835"/>
                                        </p:tgtEl>
                                        <p:attrNameLst>
                                          <p:attrName>ppt_y</p:attrName>
                                        </p:attrNameLst>
                                      </p:cBhvr>
                                      <p:tavLst>
                                        <p:tav tm="0">
                                          <p:val>
                                            <p:strVal val="#ppt_y"/>
                                          </p:val>
                                        </p:tav>
                                        <p:tav tm="100000">
                                          <p:val>
                                            <p:strVal val="#ppt_y"/>
                                          </p:val>
                                        </p:tav>
                                      </p:tavLst>
                                    </p:anim>
                                    <p:anim calcmode="lin" valueType="num">
                                      <p:cBhvr>
                                        <p:cTn id="73" dur="500" fill="hold"/>
                                        <p:tgtEl>
                                          <p:spTgt spid="205835"/>
                                        </p:tgtEl>
                                        <p:attrNameLst>
                                          <p:attrName>ppt_w</p:attrName>
                                        </p:attrNameLst>
                                      </p:cBhvr>
                                      <p:tavLst>
                                        <p:tav tm="0">
                                          <p:val>
                                            <p:fltVal val="0"/>
                                          </p:val>
                                        </p:tav>
                                        <p:tav tm="100000">
                                          <p:val>
                                            <p:strVal val="#ppt_w"/>
                                          </p:val>
                                        </p:tav>
                                      </p:tavLst>
                                    </p:anim>
                                    <p:anim calcmode="lin" valueType="num">
                                      <p:cBhvr>
                                        <p:cTn id="74" dur="500" fill="hold"/>
                                        <p:tgtEl>
                                          <p:spTgt spid="205835"/>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3" fill="hold" grpId="0" nodeType="clickEffect">
                                  <p:stCondLst>
                                    <p:cond delay="0"/>
                                  </p:stCondLst>
                                  <p:childTnLst>
                                    <p:set>
                                      <p:cBhvr>
                                        <p:cTn id="78" dur="1" fill="hold">
                                          <p:stCondLst>
                                            <p:cond delay="0"/>
                                          </p:stCondLst>
                                        </p:cTn>
                                        <p:tgtEl>
                                          <p:spTgt spid="205836"/>
                                        </p:tgtEl>
                                        <p:attrNameLst>
                                          <p:attrName>style.visibility</p:attrName>
                                        </p:attrNameLst>
                                      </p:cBhvr>
                                      <p:to>
                                        <p:strVal val="visible"/>
                                      </p:to>
                                    </p:set>
                                    <p:animEffect transition="in" filter="strips(upRight)">
                                      <p:cBhvr>
                                        <p:cTn id="79" dur="500"/>
                                        <p:tgtEl>
                                          <p:spTgt spid="20583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 presetClass="entr" presetSubtype="8" fill="hold" grpId="0" nodeType="clickEffect">
                                  <p:stCondLst>
                                    <p:cond delay="0"/>
                                  </p:stCondLst>
                                  <p:childTnLst>
                                    <p:set>
                                      <p:cBhvr>
                                        <p:cTn id="83" dur="1" fill="hold">
                                          <p:stCondLst>
                                            <p:cond delay="0"/>
                                          </p:stCondLst>
                                        </p:cTn>
                                        <p:tgtEl>
                                          <p:spTgt spid="205837"/>
                                        </p:tgtEl>
                                        <p:attrNameLst>
                                          <p:attrName>style.visibility</p:attrName>
                                        </p:attrNameLst>
                                      </p:cBhvr>
                                      <p:to>
                                        <p:strVal val="visible"/>
                                      </p:to>
                                    </p:set>
                                    <p:anim calcmode="lin" valueType="num">
                                      <p:cBhvr additive="base">
                                        <p:cTn id="84" dur="500" fill="hold"/>
                                        <p:tgtEl>
                                          <p:spTgt spid="205837"/>
                                        </p:tgtEl>
                                        <p:attrNameLst>
                                          <p:attrName>ppt_x</p:attrName>
                                        </p:attrNameLst>
                                      </p:cBhvr>
                                      <p:tavLst>
                                        <p:tav tm="0">
                                          <p:val>
                                            <p:strVal val="0-#ppt_w/2"/>
                                          </p:val>
                                        </p:tav>
                                        <p:tav tm="100000">
                                          <p:val>
                                            <p:strVal val="#ppt_x"/>
                                          </p:val>
                                        </p:tav>
                                      </p:tavLst>
                                    </p:anim>
                                    <p:anim calcmode="lin" valueType="num">
                                      <p:cBhvr additive="base">
                                        <p:cTn id="85" dur="500" fill="hold"/>
                                        <p:tgtEl>
                                          <p:spTgt spid="205837"/>
                                        </p:tgtEl>
                                        <p:attrNameLst>
                                          <p:attrName>ppt_y</p:attrName>
                                        </p:attrNameLst>
                                      </p:cBhvr>
                                      <p:tavLst>
                                        <p:tav tm="0">
                                          <p:val>
                                            <p:strVal val="#ppt_y"/>
                                          </p:val>
                                        </p:tav>
                                        <p:tav tm="100000">
                                          <p:val>
                                            <p:strVal val="#ppt_y"/>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205840"/>
                                        </p:tgtEl>
                                        <p:attrNameLst>
                                          <p:attrName>style.visibility</p:attrName>
                                        </p:attrNameLst>
                                      </p:cBhvr>
                                      <p:to>
                                        <p:strVal val="visible"/>
                                      </p:to>
                                    </p:set>
                                    <p:anim calcmode="lin" valueType="num">
                                      <p:cBhvr additive="base">
                                        <p:cTn id="90" dur="500" fill="hold"/>
                                        <p:tgtEl>
                                          <p:spTgt spid="205840"/>
                                        </p:tgtEl>
                                        <p:attrNameLst>
                                          <p:attrName>ppt_x</p:attrName>
                                        </p:attrNameLst>
                                      </p:cBhvr>
                                      <p:tavLst>
                                        <p:tav tm="0">
                                          <p:val>
                                            <p:strVal val="0-#ppt_w/2"/>
                                          </p:val>
                                        </p:tav>
                                        <p:tav tm="100000">
                                          <p:val>
                                            <p:strVal val="#ppt_x"/>
                                          </p:val>
                                        </p:tav>
                                      </p:tavLst>
                                    </p:anim>
                                    <p:anim calcmode="lin" valueType="num">
                                      <p:cBhvr additive="base">
                                        <p:cTn id="91" dur="500" fill="hold"/>
                                        <p:tgtEl>
                                          <p:spTgt spid="205840"/>
                                        </p:tgtEl>
                                        <p:attrNameLst>
                                          <p:attrName>ppt_y</p:attrName>
                                        </p:attrNameLst>
                                      </p:cBhvr>
                                      <p:tavLst>
                                        <p:tav tm="0">
                                          <p:val>
                                            <p:strVal val="#ppt_y"/>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8" presetClass="entr" presetSubtype="3" fill="hold" grpId="0" nodeType="clickEffect">
                                  <p:stCondLst>
                                    <p:cond delay="0"/>
                                  </p:stCondLst>
                                  <p:childTnLst>
                                    <p:set>
                                      <p:cBhvr>
                                        <p:cTn id="95" dur="1" fill="hold">
                                          <p:stCondLst>
                                            <p:cond delay="0"/>
                                          </p:stCondLst>
                                        </p:cTn>
                                        <p:tgtEl>
                                          <p:spTgt spid="205838"/>
                                        </p:tgtEl>
                                        <p:attrNameLst>
                                          <p:attrName>style.visibility</p:attrName>
                                        </p:attrNameLst>
                                      </p:cBhvr>
                                      <p:to>
                                        <p:strVal val="visible"/>
                                      </p:to>
                                    </p:set>
                                    <p:animEffect transition="in" filter="strips(upRight)">
                                      <p:cBhvr>
                                        <p:cTn id="96" dur="500"/>
                                        <p:tgtEl>
                                          <p:spTgt spid="20583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205839"/>
                                        </p:tgtEl>
                                        <p:attrNameLst>
                                          <p:attrName>style.visibility</p:attrName>
                                        </p:attrNameLst>
                                      </p:cBhvr>
                                      <p:to>
                                        <p:strVal val="visible"/>
                                      </p:to>
                                    </p:set>
                                    <p:anim calcmode="lin" valueType="num">
                                      <p:cBhvr additive="base">
                                        <p:cTn id="101" dur="500" fill="hold"/>
                                        <p:tgtEl>
                                          <p:spTgt spid="205839"/>
                                        </p:tgtEl>
                                        <p:attrNameLst>
                                          <p:attrName>ppt_x</p:attrName>
                                        </p:attrNameLst>
                                      </p:cBhvr>
                                      <p:tavLst>
                                        <p:tav tm="0">
                                          <p:val>
                                            <p:strVal val="0-#ppt_w/2"/>
                                          </p:val>
                                        </p:tav>
                                        <p:tav tm="100000">
                                          <p:val>
                                            <p:strVal val="#ppt_x"/>
                                          </p:val>
                                        </p:tav>
                                      </p:tavLst>
                                    </p:anim>
                                    <p:anim calcmode="lin" valueType="num">
                                      <p:cBhvr additive="base">
                                        <p:cTn id="102" dur="500" fill="hold"/>
                                        <p:tgtEl>
                                          <p:spTgt spid="205839"/>
                                        </p:tgtEl>
                                        <p:attrNameLst>
                                          <p:attrName>ppt_y</p:attrName>
                                        </p:attrNameLst>
                                      </p:cBhvr>
                                      <p:tavLst>
                                        <p:tav tm="0">
                                          <p:val>
                                            <p:strVal val="#ppt_y"/>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205841"/>
                                        </p:tgtEl>
                                        <p:attrNameLst>
                                          <p:attrName>style.visibility</p:attrName>
                                        </p:attrNameLst>
                                      </p:cBhvr>
                                      <p:to>
                                        <p:strVal val="visible"/>
                                      </p:to>
                                    </p:set>
                                    <p:anim calcmode="lin" valueType="num">
                                      <p:cBhvr additive="base">
                                        <p:cTn id="107" dur="500" fill="hold"/>
                                        <p:tgtEl>
                                          <p:spTgt spid="205841"/>
                                        </p:tgtEl>
                                        <p:attrNameLst>
                                          <p:attrName>ppt_x</p:attrName>
                                        </p:attrNameLst>
                                      </p:cBhvr>
                                      <p:tavLst>
                                        <p:tav tm="0">
                                          <p:val>
                                            <p:strVal val="0-#ppt_w/2"/>
                                          </p:val>
                                        </p:tav>
                                        <p:tav tm="100000">
                                          <p:val>
                                            <p:strVal val="#ppt_x"/>
                                          </p:val>
                                        </p:tav>
                                      </p:tavLst>
                                    </p:anim>
                                    <p:anim calcmode="lin" valueType="num">
                                      <p:cBhvr additive="base">
                                        <p:cTn id="108" dur="500" fill="hold"/>
                                        <p:tgtEl>
                                          <p:spTgt spid="205841"/>
                                        </p:tgtEl>
                                        <p:attrNameLst>
                                          <p:attrName>ppt_y</p:attrName>
                                        </p:attrNameLst>
                                      </p:cBhvr>
                                      <p:tavLst>
                                        <p:tav tm="0">
                                          <p:val>
                                            <p:strVal val="#ppt_y"/>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7" presetClass="entr" presetSubtype="4" fill="hold" grpId="0" nodeType="clickEffect">
                                  <p:stCondLst>
                                    <p:cond delay="0"/>
                                  </p:stCondLst>
                                  <p:childTnLst>
                                    <p:set>
                                      <p:cBhvr>
                                        <p:cTn id="112" dur="1" fill="hold">
                                          <p:stCondLst>
                                            <p:cond delay="0"/>
                                          </p:stCondLst>
                                        </p:cTn>
                                        <p:tgtEl>
                                          <p:spTgt spid="205842"/>
                                        </p:tgtEl>
                                        <p:attrNameLst>
                                          <p:attrName>style.visibility</p:attrName>
                                        </p:attrNameLst>
                                      </p:cBhvr>
                                      <p:to>
                                        <p:strVal val="visible"/>
                                      </p:to>
                                    </p:set>
                                    <p:anim calcmode="lin" valueType="num">
                                      <p:cBhvr>
                                        <p:cTn id="113" dur="500" fill="hold"/>
                                        <p:tgtEl>
                                          <p:spTgt spid="205842"/>
                                        </p:tgtEl>
                                        <p:attrNameLst>
                                          <p:attrName>ppt_x</p:attrName>
                                        </p:attrNameLst>
                                      </p:cBhvr>
                                      <p:tavLst>
                                        <p:tav tm="0">
                                          <p:val>
                                            <p:strVal val="#ppt_x"/>
                                          </p:val>
                                        </p:tav>
                                        <p:tav tm="100000">
                                          <p:val>
                                            <p:strVal val="#ppt_x"/>
                                          </p:val>
                                        </p:tav>
                                      </p:tavLst>
                                    </p:anim>
                                    <p:anim calcmode="lin" valueType="num">
                                      <p:cBhvr>
                                        <p:cTn id="114" dur="500" fill="hold"/>
                                        <p:tgtEl>
                                          <p:spTgt spid="205842"/>
                                        </p:tgtEl>
                                        <p:attrNameLst>
                                          <p:attrName>ppt_y</p:attrName>
                                        </p:attrNameLst>
                                      </p:cBhvr>
                                      <p:tavLst>
                                        <p:tav tm="0">
                                          <p:val>
                                            <p:strVal val="#ppt_y+#ppt_h/2"/>
                                          </p:val>
                                        </p:tav>
                                        <p:tav tm="100000">
                                          <p:val>
                                            <p:strVal val="#ppt_y"/>
                                          </p:val>
                                        </p:tav>
                                      </p:tavLst>
                                    </p:anim>
                                    <p:anim calcmode="lin" valueType="num">
                                      <p:cBhvr>
                                        <p:cTn id="115" dur="500" fill="hold"/>
                                        <p:tgtEl>
                                          <p:spTgt spid="205842"/>
                                        </p:tgtEl>
                                        <p:attrNameLst>
                                          <p:attrName>ppt_w</p:attrName>
                                        </p:attrNameLst>
                                      </p:cBhvr>
                                      <p:tavLst>
                                        <p:tav tm="0">
                                          <p:val>
                                            <p:strVal val="#ppt_w"/>
                                          </p:val>
                                        </p:tav>
                                        <p:tav tm="100000">
                                          <p:val>
                                            <p:strVal val="#ppt_w"/>
                                          </p:val>
                                        </p:tav>
                                      </p:tavLst>
                                    </p:anim>
                                    <p:anim calcmode="lin" valueType="num">
                                      <p:cBhvr>
                                        <p:cTn id="116" dur="500" fill="hold"/>
                                        <p:tgtEl>
                                          <p:spTgt spid="205842"/>
                                        </p:tgtEl>
                                        <p:attrNameLst>
                                          <p:attrName>ppt_h</p:attrName>
                                        </p:attrNameLst>
                                      </p:cBhvr>
                                      <p:tavLst>
                                        <p:tav tm="0">
                                          <p:val>
                                            <p:fltVal val="0"/>
                                          </p:val>
                                        </p:tav>
                                        <p:tav tm="100000">
                                          <p:val>
                                            <p:strVal val="#ppt_h"/>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7" presetClass="entr" presetSubtype="4" fill="hold" grpId="0" nodeType="clickEffect">
                                  <p:stCondLst>
                                    <p:cond delay="0"/>
                                  </p:stCondLst>
                                  <p:childTnLst>
                                    <p:set>
                                      <p:cBhvr>
                                        <p:cTn id="120" dur="1" fill="hold">
                                          <p:stCondLst>
                                            <p:cond delay="0"/>
                                          </p:stCondLst>
                                        </p:cTn>
                                        <p:tgtEl>
                                          <p:spTgt spid="205863"/>
                                        </p:tgtEl>
                                        <p:attrNameLst>
                                          <p:attrName>style.visibility</p:attrName>
                                        </p:attrNameLst>
                                      </p:cBhvr>
                                      <p:to>
                                        <p:strVal val="visible"/>
                                      </p:to>
                                    </p:set>
                                    <p:anim calcmode="lin" valueType="num">
                                      <p:cBhvr>
                                        <p:cTn id="121" dur="500" fill="hold"/>
                                        <p:tgtEl>
                                          <p:spTgt spid="205863"/>
                                        </p:tgtEl>
                                        <p:attrNameLst>
                                          <p:attrName>ppt_x</p:attrName>
                                        </p:attrNameLst>
                                      </p:cBhvr>
                                      <p:tavLst>
                                        <p:tav tm="0">
                                          <p:val>
                                            <p:strVal val="#ppt_x"/>
                                          </p:val>
                                        </p:tav>
                                        <p:tav tm="100000">
                                          <p:val>
                                            <p:strVal val="#ppt_x"/>
                                          </p:val>
                                        </p:tav>
                                      </p:tavLst>
                                    </p:anim>
                                    <p:anim calcmode="lin" valueType="num">
                                      <p:cBhvr>
                                        <p:cTn id="122" dur="500" fill="hold"/>
                                        <p:tgtEl>
                                          <p:spTgt spid="205863"/>
                                        </p:tgtEl>
                                        <p:attrNameLst>
                                          <p:attrName>ppt_y</p:attrName>
                                        </p:attrNameLst>
                                      </p:cBhvr>
                                      <p:tavLst>
                                        <p:tav tm="0">
                                          <p:val>
                                            <p:strVal val="#ppt_y+#ppt_h/2"/>
                                          </p:val>
                                        </p:tav>
                                        <p:tav tm="100000">
                                          <p:val>
                                            <p:strVal val="#ppt_y"/>
                                          </p:val>
                                        </p:tav>
                                      </p:tavLst>
                                    </p:anim>
                                    <p:anim calcmode="lin" valueType="num">
                                      <p:cBhvr>
                                        <p:cTn id="123" dur="500" fill="hold"/>
                                        <p:tgtEl>
                                          <p:spTgt spid="205863"/>
                                        </p:tgtEl>
                                        <p:attrNameLst>
                                          <p:attrName>ppt_w</p:attrName>
                                        </p:attrNameLst>
                                      </p:cBhvr>
                                      <p:tavLst>
                                        <p:tav tm="0">
                                          <p:val>
                                            <p:strVal val="#ppt_w"/>
                                          </p:val>
                                        </p:tav>
                                        <p:tav tm="100000">
                                          <p:val>
                                            <p:strVal val="#ppt_w"/>
                                          </p:val>
                                        </p:tav>
                                      </p:tavLst>
                                    </p:anim>
                                    <p:anim calcmode="lin" valueType="num">
                                      <p:cBhvr>
                                        <p:cTn id="124" dur="500" fill="hold"/>
                                        <p:tgtEl>
                                          <p:spTgt spid="205863"/>
                                        </p:tgtEl>
                                        <p:attrNameLst>
                                          <p:attrName>ppt_h</p:attrName>
                                        </p:attrNameLst>
                                      </p:cBhvr>
                                      <p:tavLst>
                                        <p:tav tm="0">
                                          <p:val>
                                            <p:fltVal val="0"/>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8" presetClass="entr" presetSubtype="9" fill="hold" nodeType="clickEffect">
                                  <p:stCondLst>
                                    <p:cond delay="0"/>
                                  </p:stCondLst>
                                  <p:childTnLst>
                                    <p:set>
                                      <p:cBhvr>
                                        <p:cTn id="128" dur="1" fill="hold">
                                          <p:stCondLst>
                                            <p:cond delay="0"/>
                                          </p:stCondLst>
                                        </p:cTn>
                                        <p:tgtEl>
                                          <p:spTgt spid="2"/>
                                        </p:tgtEl>
                                        <p:attrNameLst>
                                          <p:attrName>style.visibility</p:attrName>
                                        </p:attrNameLst>
                                      </p:cBhvr>
                                      <p:to>
                                        <p:strVal val="visible"/>
                                      </p:to>
                                    </p:set>
                                    <p:animEffect transition="in" filter="strips(upLeft)">
                                      <p:cBhvr>
                                        <p:cTn id="129" dur="500"/>
                                        <p:tgtEl>
                                          <p:spTgt spid="2"/>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8" fill="hold" grpId="0" nodeType="clickEffect">
                                  <p:stCondLst>
                                    <p:cond delay="0"/>
                                  </p:stCondLst>
                                  <p:childTnLst>
                                    <p:set>
                                      <p:cBhvr>
                                        <p:cTn id="133" dur="1" fill="hold">
                                          <p:stCondLst>
                                            <p:cond delay="0"/>
                                          </p:stCondLst>
                                        </p:cTn>
                                        <p:tgtEl>
                                          <p:spTgt spid="205843"/>
                                        </p:tgtEl>
                                        <p:attrNameLst>
                                          <p:attrName>style.visibility</p:attrName>
                                        </p:attrNameLst>
                                      </p:cBhvr>
                                      <p:to>
                                        <p:strVal val="visible"/>
                                      </p:to>
                                    </p:set>
                                    <p:anim calcmode="lin" valueType="num">
                                      <p:cBhvr additive="base">
                                        <p:cTn id="134" dur="500" fill="hold"/>
                                        <p:tgtEl>
                                          <p:spTgt spid="205843"/>
                                        </p:tgtEl>
                                        <p:attrNameLst>
                                          <p:attrName>ppt_x</p:attrName>
                                        </p:attrNameLst>
                                      </p:cBhvr>
                                      <p:tavLst>
                                        <p:tav tm="0">
                                          <p:val>
                                            <p:strVal val="0-#ppt_w/2"/>
                                          </p:val>
                                        </p:tav>
                                        <p:tav tm="100000">
                                          <p:val>
                                            <p:strVal val="#ppt_x"/>
                                          </p:val>
                                        </p:tav>
                                      </p:tavLst>
                                    </p:anim>
                                    <p:anim calcmode="lin" valueType="num">
                                      <p:cBhvr additive="base">
                                        <p:cTn id="135" dur="500" fill="hold"/>
                                        <p:tgtEl>
                                          <p:spTgt spid="205843"/>
                                        </p:tgtEl>
                                        <p:attrNameLst>
                                          <p:attrName>ppt_y</p:attrName>
                                        </p:attrNameLst>
                                      </p:cBhvr>
                                      <p:tavLst>
                                        <p:tav tm="0">
                                          <p:val>
                                            <p:strVal val="#ppt_y"/>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8" fill="hold" grpId="0" nodeType="clickEffect">
                                  <p:stCondLst>
                                    <p:cond delay="0"/>
                                  </p:stCondLst>
                                  <p:childTnLst>
                                    <p:set>
                                      <p:cBhvr>
                                        <p:cTn id="139" dur="1" fill="hold">
                                          <p:stCondLst>
                                            <p:cond delay="0"/>
                                          </p:stCondLst>
                                        </p:cTn>
                                        <p:tgtEl>
                                          <p:spTgt spid="205844"/>
                                        </p:tgtEl>
                                        <p:attrNameLst>
                                          <p:attrName>style.visibility</p:attrName>
                                        </p:attrNameLst>
                                      </p:cBhvr>
                                      <p:to>
                                        <p:strVal val="visible"/>
                                      </p:to>
                                    </p:set>
                                    <p:anim calcmode="lin" valueType="num">
                                      <p:cBhvr additive="base">
                                        <p:cTn id="140" dur="500" fill="hold"/>
                                        <p:tgtEl>
                                          <p:spTgt spid="205844"/>
                                        </p:tgtEl>
                                        <p:attrNameLst>
                                          <p:attrName>ppt_x</p:attrName>
                                        </p:attrNameLst>
                                      </p:cBhvr>
                                      <p:tavLst>
                                        <p:tav tm="0">
                                          <p:val>
                                            <p:strVal val="0-#ppt_w/2"/>
                                          </p:val>
                                        </p:tav>
                                        <p:tav tm="100000">
                                          <p:val>
                                            <p:strVal val="#ppt_x"/>
                                          </p:val>
                                        </p:tav>
                                      </p:tavLst>
                                    </p:anim>
                                    <p:anim calcmode="lin" valueType="num">
                                      <p:cBhvr additive="base">
                                        <p:cTn id="141" dur="500" fill="hold"/>
                                        <p:tgtEl>
                                          <p:spTgt spid="205844"/>
                                        </p:tgtEl>
                                        <p:attrNameLst>
                                          <p:attrName>ppt_y</p:attrName>
                                        </p:attrNameLst>
                                      </p:cBhvr>
                                      <p:tavLst>
                                        <p:tav tm="0">
                                          <p:val>
                                            <p:strVal val="#ppt_y"/>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8" presetClass="entr" presetSubtype="12" fill="hold" grpId="0" nodeType="clickEffect">
                                  <p:stCondLst>
                                    <p:cond delay="0"/>
                                  </p:stCondLst>
                                  <p:childTnLst>
                                    <p:set>
                                      <p:cBhvr>
                                        <p:cTn id="145" dur="1" fill="hold">
                                          <p:stCondLst>
                                            <p:cond delay="0"/>
                                          </p:stCondLst>
                                        </p:cTn>
                                        <p:tgtEl>
                                          <p:spTgt spid="205845"/>
                                        </p:tgtEl>
                                        <p:attrNameLst>
                                          <p:attrName>style.visibility</p:attrName>
                                        </p:attrNameLst>
                                      </p:cBhvr>
                                      <p:to>
                                        <p:strVal val="visible"/>
                                      </p:to>
                                    </p:set>
                                    <p:animEffect transition="in" filter="strips(downLeft)">
                                      <p:cBhvr>
                                        <p:cTn id="146" dur="500"/>
                                        <p:tgtEl>
                                          <p:spTgt spid="205845"/>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8" presetClass="entr" presetSubtype="3" fill="hold" grpId="0" nodeType="clickEffect">
                                  <p:stCondLst>
                                    <p:cond delay="0"/>
                                  </p:stCondLst>
                                  <p:childTnLst>
                                    <p:set>
                                      <p:cBhvr>
                                        <p:cTn id="150" dur="1" fill="hold">
                                          <p:stCondLst>
                                            <p:cond delay="0"/>
                                          </p:stCondLst>
                                        </p:cTn>
                                        <p:tgtEl>
                                          <p:spTgt spid="205850"/>
                                        </p:tgtEl>
                                        <p:attrNameLst>
                                          <p:attrName>style.visibility</p:attrName>
                                        </p:attrNameLst>
                                      </p:cBhvr>
                                      <p:to>
                                        <p:strVal val="visible"/>
                                      </p:to>
                                    </p:set>
                                    <p:animEffect transition="in" filter="strips(upRight)">
                                      <p:cBhvr>
                                        <p:cTn id="151" dur="500"/>
                                        <p:tgtEl>
                                          <p:spTgt spid="205850"/>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7" presetClass="entr" presetSubtype="8" fill="hold" grpId="0" nodeType="clickEffect">
                                  <p:stCondLst>
                                    <p:cond delay="0"/>
                                  </p:stCondLst>
                                  <p:childTnLst>
                                    <p:set>
                                      <p:cBhvr>
                                        <p:cTn id="155" dur="1" fill="hold">
                                          <p:stCondLst>
                                            <p:cond delay="0"/>
                                          </p:stCondLst>
                                        </p:cTn>
                                        <p:tgtEl>
                                          <p:spTgt spid="205849"/>
                                        </p:tgtEl>
                                        <p:attrNameLst>
                                          <p:attrName>style.visibility</p:attrName>
                                        </p:attrNameLst>
                                      </p:cBhvr>
                                      <p:to>
                                        <p:strVal val="visible"/>
                                      </p:to>
                                    </p:set>
                                    <p:anim calcmode="lin" valueType="num">
                                      <p:cBhvr>
                                        <p:cTn id="156" dur="500" fill="hold"/>
                                        <p:tgtEl>
                                          <p:spTgt spid="205849"/>
                                        </p:tgtEl>
                                        <p:attrNameLst>
                                          <p:attrName>ppt_x</p:attrName>
                                        </p:attrNameLst>
                                      </p:cBhvr>
                                      <p:tavLst>
                                        <p:tav tm="0">
                                          <p:val>
                                            <p:strVal val="#ppt_x-#ppt_w/2"/>
                                          </p:val>
                                        </p:tav>
                                        <p:tav tm="100000">
                                          <p:val>
                                            <p:strVal val="#ppt_x"/>
                                          </p:val>
                                        </p:tav>
                                      </p:tavLst>
                                    </p:anim>
                                    <p:anim calcmode="lin" valueType="num">
                                      <p:cBhvr>
                                        <p:cTn id="157" dur="500" fill="hold"/>
                                        <p:tgtEl>
                                          <p:spTgt spid="205849"/>
                                        </p:tgtEl>
                                        <p:attrNameLst>
                                          <p:attrName>ppt_y</p:attrName>
                                        </p:attrNameLst>
                                      </p:cBhvr>
                                      <p:tavLst>
                                        <p:tav tm="0">
                                          <p:val>
                                            <p:strVal val="#ppt_y"/>
                                          </p:val>
                                        </p:tav>
                                        <p:tav tm="100000">
                                          <p:val>
                                            <p:strVal val="#ppt_y"/>
                                          </p:val>
                                        </p:tav>
                                      </p:tavLst>
                                    </p:anim>
                                    <p:anim calcmode="lin" valueType="num">
                                      <p:cBhvr>
                                        <p:cTn id="158" dur="500" fill="hold"/>
                                        <p:tgtEl>
                                          <p:spTgt spid="205849"/>
                                        </p:tgtEl>
                                        <p:attrNameLst>
                                          <p:attrName>ppt_w</p:attrName>
                                        </p:attrNameLst>
                                      </p:cBhvr>
                                      <p:tavLst>
                                        <p:tav tm="0">
                                          <p:val>
                                            <p:fltVal val="0"/>
                                          </p:val>
                                        </p:tav>
                                        <p:tav tm="100000">
                                          <p:val>
                                            <p:strVal val="#ppt_w"/>
                                          </p:val>
                                        </p:tav>
                                      </p:tavLst>
                                    </p:anim>
                                    <p:anim calcmode="lin" valueType="num">
                                      <p:cBhvr>
                                        <p:cTn id="159" dur="500" fill="hold"/>
                                        <p:tgtEl>
                                          <p:spTgt spid="205849"/>
                                        </p:tgtEl>
                                        <p:attrNameLst>
                                          <p:attrName>ppt_h</p:attrName>
                                        </p:attrNameLst>
                                      </p:cBhvr>
                                      <p:tavLst>
                                        <p:tav tm="0">
                                          <p:val>
                                            <p:strVal val="#ppt_h"/>
                                          </p:val>
                                        </p:tav>
                                        <p:tav tm="100000">
                                          <p:val>
                                            <p:strVal val="#ppt_h"/>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7" presetClass="entr" presetSubtype="8" fill="hold" grpId="0" nodeType="clickEffect">
                                  <p:stCondLst>
                                    <p:cond delay="0"/>
                                  </p:stCondLst>
                                  <p:childTnLst>
                                    <p:set>
                                      <p:cBhvr>
                                        <p:cTn id="163" dur="1" fill="hold">
                                          <p:stCondLst>
                                            <p:cond delay="0"/>
                                          </p:stCondLst>
                                        </p:cTn>
                                        <p:tgtEl>
                                          <p:spTgt spid="205861"/>
                                        </p:tgtEl>
                                        <p:attrNameLst>
                                          <p:attrName>style.visibility</p:attrName>
                                        </p:attrNameLst>
                                      </p:cBhvr>
                                      <p:to>
                                        <p:strVal val="visible"/>
                                      </p:to>
                                    </p:set>
                                    <p:anim calcmode="lin" valueType="num">
                                      <p:cBhvr>
                                        <p:cTn id="164" dur="500" fill="hold"/>
                                        <p:tgtEl>
                                          <p:spTgt spid="205861"/>
                                        </p:tgtEl>
                                        <p:attrNameLst>
                                          <p:attrName>ppt_x</p:attrName>
                                        </p:attrNameLst>
                                      </p:cBhvr>
                                      <p:tavLst>
                                        <p:tav tm="0">
                                          <p:val>
                                            <p:strVal val="#ppt_x-#ppt_w/2"/>
                                          </p:val>
                                        </p:tav>
                                        <p:tav tm="100000">
                                          <p:val>
                                            <p:strVal val="#ppt_x"/>
                                          </p:val>
                                        </p:tav>
                                      </p:tavLst>
                                    </p:anim>
                                    <p:anim calcmode="lin" valueType="num">
                                      <p:cBhvr>
                                        <p:cTn id="165" dur="500" fill="hold"/>
                                        <p:tgtEl>
                                          <p:spTgt spid="205861"/>
                                        </p:tgtEl>
                                        <p:attrNameLst>
                                          <p:attrName>ppt_y</p:attrName>
                                        </p:attrNameLst>
                                      </p:cBhvr>
                                      <p:tavLst>
                                        <p:tav tm="0">
                                          <p:val>
                                            <p:strVal val="#ppt_y"/>
                                          </p:val>
                                        </p:tav>
                                        <p:tav tm="100000">
                                          <p:val>
                                            <p:strVal val="#ppt_y"/>
                                          </p:val>
                                        </p:tav>
                                      </p:tavLst>
                                    </p:anim>
                                    <p:anim calcmode="lin" valueType="num">
                                      <p:cBhvr>
                                        <p:cTn id="166" dur="500" fill="hold"/>
                                        <p:tgtEl>
                                          <p:spTgt spid="205861"/>
                                        </p:tgtEl>
                                        <p:attrNameLst>
                                          <p:attrName>ppt_w</p:attrName>
                                        </p:attrNameLst>
                                      </p:cBhvr>
                                      <p:tavLst>
                                        <p:tav tm="0">
                                          <p:val>
                                            <p:fltVal val="0"/>
                                          </p:val>
                                        </p:tav>
                                        <p:tav tm="100000">
                                          <p:val>
                                            <p:strVal val="#ppt_w"/>
                                          </p:val>
                                        </p:tav>
                                      </p:tavLst>
                                    </p:anim>
                                    <p:anim calcmode="lin" valueType="num">
                                      <p:cBhvr>
                                        <p:cTn id="167" dur="500" fill="hold"/>
                                        <p:tgtEl>
                                          <p:spTgt spid="205861"/>
                                        </p:tgtEl>
                                        <p:attrNameLst>
                                          <p:attrName>ppt_h</p:attrName>
                                        </p:attrNameLst>
                                      </p:cBhvr>
                                      <p:tavLst>
                                        <p:tav tm="0">
                                          <p:val>
                                            <p:strVal val="#ppt_h"/>
                                          </p:val>
                                        </p:tav>
                                        <p:tav tm="100000">
                                          <p:val>
                                            <p:strVal val="#ppt_h"/>
                                          </p:val>
                                        </p:tav>
                                      </p:tavLst>
                                    </p:anim>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 presetClass="entr" presetSubtype="8" fill="hold" grpId="0" nodeType="clickEffect">
                                  <p:stCondLst>
                                    <p:cond delay="0"/>
                                  </p:stCondLst>
                                  <p:childTnLst>
                                    <p:set>
                                      <p:cBhvr>
                                        <p:cTn id="171" dur="1" fill="hold">
                                          <p:stCondLst>
                                            <p:cond delay="0"/>
                                          </p:stCondLst>
                                        </p:cTn>
                                        <p:tgtEl>
                                          <p:spTgt spid="205851"/>
                                        </p:tgtEl>
                                        <p:attrNameLst>
                                          <p:attrName>style.visibility</p:attrName>
                                        </p:attrNameLst>
                                      </p:cBhvr>
                                      <p:to>
                                        <p:strVal val="visible"/>
                                      </p:to>
                                    </p:set>
                                    <p:anim calcmode="lin" valueType="num">
                                      <p:cBhvr additive="base">
                                        <p:cTn id="172" dur="500" fill="hold"/>
                                        <p:tgtEl>
                                          <p:spTgt spid="205851"/>
                                        </p:tgtEl>
                                        <p:attrNameLst>
                                          <p:attrName>ppt_x</p:attrName>
                                        </p:attrNameLst>
                                      </p:cBhvr>
                                      <p:tavLst>
                                        <p:tav tm="0">
                                          <p:val>
                                            <p:strVal val="0-#ppt_w/2"/>
                                          </p:val>
                                        </p:tav>
                                        <p:tav tm="100000">
                                          <p:val>
                                            <p:strVal val="#ppt_x"/>
                                          </p:val>
                                        </p:tav>
                                      </p:tavLst>
                                    </p:anim>
                                    <p:anim calcmode="lin" valueType="num">
                                      <p:cBhvr additive="base">
                                        <p:cTn id="173" dur="500" fill="hold"/>
                                        <p:tgtEl>
                                          <p:spTgt spid="205851"/>
                                        </p:tgtEl>
                                        <p:attrNameLst>
                                          <p:attrName>ppt_y</p:attrName>
                                        </p:attrNameLst>
                                      </p:cBhvr>
                                      <p:tavLst>
                                        <p:tav tm="0">
                                          <p:val>
                                            <p:strVal val="#ppt_y"/>
                                          </p:val>
                                        </p:tav>
                                        <p:tav tm="100000">
                                          <p:val>
                                            <p:strVal val="#ppt_y"/>
                                          </p:val>
                                        </p:tav>
                                      </p:tavLst>
                                    </p:anim>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7" presetClass="entr" presetSubtype="8" fill="hold" grpId="0" nodeType="clickEffect">
                                  <p:stCondLst>
                                    <p:cond delay="0"/>
                                  </p:stCondLst>
                                  <p:childTnLst>
                                    <p:set>
                                      <p:cBhvr>
                                        <p:cTn id="177" dur="1" fill="hold">
                                          <p:stCondLst>
                                            <p:cond delay="0"/>
                                          </p:stCondLst>
                                        </p:cTn>
                                        <p:tgtEl>
                                          <p:spTgt spid="205852"/>
                                        </p:tgtEl>
                                        <p:attrNameLst>
                                          <p:attrName>style.visibility</p:attrName>
                                        </p:attrNameLst>
                                      </p:cBhvr>
                                      <p:to>
                                        <p:strVal val="visible"/>
                                      </p:to>
                                    </p:set>
                                    <p:anim calcmode="lin" valueType="num">
                                      <p:cBhvr>
                                        <p:cTn id="178" dur="500" fill="hold"/>
                                        <p:tgtEl>
                                          <p:spTgt spid="205852"/>
                                        </p:tgtEl>
                                        <p:attrNameLst>
                                          <p:attrName>ppt_x</p:attrName>
                                        </p:attrNameLst>
                                      </p:cBhvr>
                                      <p:tavLst>
                                        <p:tav tm="0">
                                          <p:val>
                                            <p:strVal val="#ppt_x-#ppt_w/2"/>
                                          </p:val>
                                        </p:tav>
                                        <p:tav tm="100000">
                                          <p:val>
                                            <p:strVal val="#ppt_x"/>
                                          </p:val>
                                        </p:tav>
                                      </p:tavLst>
                                    </p:anim>
                                    <p:anim calcmode="lin" valueType="num">
                                      <p:cBhvr>
                                        <p:cTn id="179" dur="500" fill="hold"/>
                                        <p:tgtEl>
                                          <p:spTgt spid="205852"/>
                                        </p:tgtEl>
                                        <p:attrNameLst>
                                          <p:attrName>ppt_y</p:attrName>
                                        </p:attrNameLst>
                                      </p:cBhvr>
                                      <p:tavLst>
                                        <p:tav tm="0">
                                          <p:val>
                                            <p:strVal val="#ppt_y"/>
                                          </p:val>
                                        </p:tav>
                                        <p:tav tm="100000">
                                          <p:val>
                                            <p:strVal val="#ppt_y"/>
                                          </p:val>
                                        </p:tav>
                                      </p:tavLst>
                                    </p:anim>
                                    <p:anim calcmode="lin" valueType="num">
                                      <p:cBhvr>
                                        <p:cTn id="180" dur="500" fill="hold"/>
                                        <p:tgtEl>
                                          <p:spTgt spid="205852"/>
                                        </p:tgtEl>
                                        <p:attrNameLst>
                                          <p:attrName>ppt_w</p:attrName>
                                        </p:attrNameLst>
                                      </p:cBhvr>
                                      <p:tavLst>
                                        <p:tav tm="0">
                                          <p:val>
                                            <p:fltVal val="0"/>
                                          </p:val>
                                        </p:tav>
                                        <p:tav tm="100000">
                                          <p:val>
                                            <p:strVal val="#ppt_w"/>
                                          </p:val>
                                        </p:tav>
                                      </p:tavLst>
                                    </p:anim>
                                    <p:anim calcmode="lin" valueType="num">
                                      <p:cBhvr>
                                        <p:cTn id="181" dur="500" fill="hold"/>
                                        <p:tgtEl>
                                          <p:spTgt spid="205852"/>
                                        </p:tgtEl>
                                        <p:attrNameLst>
                                          <p:attrName>ppt_h</p:attrName>
                                        </p:attrNameLst>
                                      </p:cBhvr>
                                      <p:tavLst>
                                        <p:tav tm="0">
                                          <p:val>
                                            <p:strVal val="#ppt_h"/>
                                          </p:val>
                                        </p:tav>
                                        <p:tav tm="100000">
                                          <p:val>
                                            <p:strVal val="#ppt_h"/>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 presetClass="entr" presetSubtype="8" fill="hold" grpId="0" nodeType="clickEffect">
                                  <p:stCondLst>
                                    <p:cond delay="0"/>
                                  </p:stCondLst>
                                  <p:childTnLst>
                                    <p:set>
                                      <p:cBhvr>
                                        <p:cTn id="185" dur="1" fill="hold">
                                          <p:stCondLst>
                                            <p:cond delay="0"/>
                                          </p:stCondLst>
                                        </p:cTn>
                                        <p:tgtEl>
                                          <p:spTgt spid="205854"/>
                                        </p:tgtEl>
                                        <p:attrNameLst>
                                          <p:attrName>style.visibility</p:attrName>
                                        </p:attrNameLst>
                                      </p:cBhvr>
                                      <p:to>
                                        <p:strVal val="visible"/>
                                      </p:to>
                                    </p:set>
                                    <p:anim calcmode="lin" valueType="num">
                                      <p:cBhvr additive="base">
                                        <p:cTn id="186" dur="500" fill="hold"/>
                                        <p:tgtEl>
                                          <p:spTgt spid="205854"/>
                                        </p:tgtEl>
                                        <p:attrNameLst>
                                          <p:attrName>ppt_x</p:attrName>
                                        </p:attrNameLst>
                                      </p:cBhvr>
                                      <p:tavLst>
                                        <p:tav tm="0">
                                          <p:val>
                                            <p:strVal val="0-#ppt_w/2"/>
                                          </p:val>
                                        </p:tav>
                                        <p:tav tm="100000">
                                          <p:val>
                                            <p:strVal val="#ppt_x"/>
                                          </p:val>
                                        </p:tav>
                                      </p:tavLst>
                                    </p:anim>
                                    <p:anim calcmode="lin" valueType="num">
                                      <p:cBhvr additive="base">
                                        <p:cTn id="187" dur="500" fill="hold"/>
                                        <p:tgtEl>
                                          <p:spTgt spid="205854"/>
                                        </p:tgtEl>
                                        <p:attrNameLst>
                                          <p:attrName>ppt_y</p:attrName>
                                        </p:attrNameLst>
                                      </p:cBhvr>
                                      <p:tavLst>
                                        <p:tav tm="0">
                                          <p:val>
                                            <p:strVal val="#ppt_y"/>
                                          </p:val>
                                        </p:tav>
                                        <p:tav tm="100000">
                                          <p:val>
                                            <p:strVal val="#ppt_y"/>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 presetClass="entr" presetSubtype="8" fill="hold" grpId="0" nodeType="clickEffect">
                                  <p:stCondLst>
                                    <p:cond delay="0"/>
                                  </p:stCondLst>
                                  <p:childTnLst>
                                    <p:set>
                                      <p:cBhvr>
                                        <p:cTn id="191" dur="1" fill="hold">
                                          <p:stCondLst>
                                            <p:cond delay="0"/>
                                          </p:stCondLst>
                                        </p:cTn>
                                        <p:tgtEl>
                                          <p:spTgt spid="205853"/>
                                        </p:tgtEl>
                                        <p:attrNameLst>
                                          <p:attrName>style.visibility</p:attrName>
                                        </p:attrNameLst>
                                      </p:cBhvr>
                                      <p:to>
                                        <p:strVal val="visible"/>
                                      </p:to>
                                    </p:set>
                                    <p:anim calcmode="lin" valueType="num">
                                      <p:cBhvr additive="base">
                                        <p:cTn id="192" dur="500" fill="hold"/>
                                        <p:tgtEl>
                                          <p:spTgt spid="205853"/>
                                        </p:tgtEl>
                                        <p:attrNameLst>
                                          <p:attrName>ppt_x</p:attrName>
                                        </p:attrNameLst>
                                      </p:cBhvr>
                                      <p:tavLst>
                                        <p:tav tm="0">
                                          <p:val>
                                            <p:strVal val="0-#ppt_w/2"/>
                                          </p:val>
                                        </p:tav>
                                        <p:tav tm="100000">
                                          <p:val>
                                            <p:strVal val="#ppt_x"/>
                                          </p:val>
                                        </p:tav>
                                      </p:tavLst>
                                    </p:anim>
                                    <p:anim calcmode="lin" valueType="num">
                                      <p:cBhvr additive="base">
                                        <p:cTn id="193" dur="500" fill="hold"/>
                                        <p:tgtEl>
                                          <p:spTgt spid="205853"/>
                                        </p:tgtEl>
                                        <p:attrNameLst>
                                          <p:attrName>ppt_y</p:attrName>
                                        </p:attrNameLst>
                                      </p:cBhvr>
                                      <p:tavLst>
                                        <p:tav tm="0">
                                          <p:val>
                                            <p:strVal val="#ppt_y"/>
                                          </p:val>
                                        </p:tav>
                                        <p:tav tm="100000">
                                          <p:val>
                                            <p:strVal val="#ppt_y"/>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 presetClass="entr" presetSubtype="8" fill="hold" grpId="0" nodeType="clickEffect">
                                  <p:stCondLst>
                                    <p:cond delay="0"/>
                                  </p:stCondLst>
                                  <p:childTnLst>
                                    <p:set>
                                      <p:cBhvr>
                                        <p:cTn id="197" dur="1" fill="hold">
                                          <p:stCondLst>
                                            <p:cond delay="0"/>
                                          </p:stCondLst>
                                        </p:cTn>
                                        <p:tgtEl>
                                          <p:spTgt spid="205855"/>
                                        </p:tgtEl>
                                        <p:attrNameLst>
                                          <p:attrName>style.visibility</p:attrName>
                                        </p:attrNameLst>
                                      </p:cBhvr>
                                      <p:to>
                                        <p:strVal val="visible"/>
                                      </p:to>
                                    </p:set>
                                    <p:anim calcmode="lin" valueType="num">
                                      <p:cBhvr additive="base">
                                        <p:cTn id="198" dur="500" fill="hold"/>
                                        <p:tgtEl>
                                          <p:spTgt spid="205855"/>
                                        </p:tgtEl>
                                        <p:attrNameLst>
                                          <p:attrName>ppt_x</p:attrName>
                                        </p:attrNameLst>
                                      </p:cBhvr>
                                      <p:tavLst>
                                        <p:tav tm="0">
                                          <p:val>
                                            <p:strVal val="0-#ppt_w/2"/>
                                          </p:val>
                                        </p:tav>
                                        <p:tav tm="100000">
                                          <p:val>
                                            <p:strVal val="#ppt_x"/>
                                          </p:val>
                                        </p:tav>
                                      </p:tavLst>
                                    </p:anim>
                                    <p:anim calcmode="lin" valueType="num">
                                      <p:cBhvr additive="base">
                                        <p:cTn id="199" dur="500" fill="hold"/>
                                        <p:tgtEl>
                                          <p:spTgt spid="205855"/>
                                        </p:tgtEl>
                                        <p:attrNameLst>
                                          <p:attrName>ppt_y</p:attrName>
                                        </p:attrNameLst>
                                      </p:cBhvr>
                                      <p:tavLst>
                                        <p:tav tm="0">
                                          <p:val>
                                            <p:strVal val="#ppt_y"/>
                                          </p:val>
                                        </p:tav>
                                        <p:tav tm="100000">
                                          <p:val>
                                            <p:strVal val="#ppt_y"/>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2" presetClass="entr" presetSubtype="8" fill="hold" grpId="0" nodeType="clickEffect">
                                  <p:stCondLst>
                                    <p:cond delay="0"/>
                                  </p:stCondLst>
                                  <p:childTnLst>
                                    <p:set>
                                      <p:cBhvr>
                                        <p:cTn id="203" dur="1" fill="hold">
                                          <p:stCondLst>
                                            <p:cond delay="0"/>
                                          </p:stCondLst>
                                        </p:cTn>
                                        <p:tgtEl>
                                          <p:spTgt spid="205856"/>
                                        </p:tgtEl>
                                        <p:attrNameLst>
                                          <p:attrName>style.visibility</p:attrName>
                                        </p:attrNameLst>
                                      </p:cBhvr>
                                      <p:to>
                                        <p:strVal val="visible"/>
                                      </p:to>
                                    </p:set>
                                    <p:anim calcmode="lin" valueType="num">
                                      <p:cBhvr additive="base">
                                        <p:cTn id="204" dur="500" fill="hold"/>
                                        <p:tgtEl>
                                          <p:spTgt spid="205856"/>
                                        </p:tgtEl>
                                        <p:attrNameLst>
                                          <p:attrName>ppt_x</p:attrName>
                                        </p:attrNameLst>
                                      </p:cBhvr>
                                      <p:tavLst>
                                        <p:tav tm="0">
                                          <p:val>
                                            <p:strVal val="0-#ppt_w/2"/>
                                          </p:val>
                                        </p:tav>
                                        <p:tav tm="100000">
                                          <p:val>
                                            <p:strVal val="#ppt_x"/>
                                          </p:val>
                                        </p:tav>
                                      </p:tavLst>
                                    </p:anim>
                                    <p:anim calcmode="lin" valueType="num">
                                      <p:cBhvr additive="base">
                                        <p:cTn id="205" dur="500" fill="hold"/>
                                        <p:tgtEl>
                                          <p:spTgt spid="205856"/>
                                        </p:tgtEl>
                                        <p:attrNameLst>
                                          <p:attrName>ppt_y</p:attrName>
                                        </p:attrNameLst>
                                      </p:cBhvr>
                                      <p:tavLst>
                                        <p:tav tm="0">
                                          <p:val>
                                            <p:strVal val="#ppt_y"/>
                                          </p:val>
                                        </p:tav>
                                        <p:tav tm="100000">
                                          <p:val>
                                            <p:strVal val="#ppt_y"/>
                                          </p:val>
                                        </p:tav>
                                      </p:tavLst>
                                    </p:anim>
                                  </p:childTnLst>
                                </p:cTn>
                              </p:par>
                            </p:childTnLst>
                          </p:cTn>
                        </p:par>
                      </p:childTnLst>
                    </p:cTn>
                  </p:par>
                  <p:par>
                    <p:cTn id="206" fill="hold" nodeType="clickPar">
                      <p:stCondLst>
                        <p:cond delay="indefinite"/>
                      </p:stCondLst>
                      <p:childTnLst>
                        <p:par>
                          <p:cTn id="207" fill="hold" nodeType="withGroup">
                            <p:stCondLst>
                              <p:cond delay="0"/>
                            </p:stCondLst>
                            <p:childTnLst>
                              <p:par>
                                <p:cTn id="208" presetID="2" presetClass="entr" presetSubtype="8" fill="hold" grpId="0" nodeType="clickEffect">
                                  <p:stCondLst>
                                    <p:cond delay="0"/>
                                  </p:stCondLst>
                                  <p:childTnLst>
                                    <p:set>
                                      <p:cBhvr>
                                        <p:cTn id="209" dur="1" fill="hold">
                                          <p:stCondLst>
                                            <p:cond delay="0"/>
                                          </p:stCondLst>
                                        </p:cTn>
                                        <p:tgtEl>
                                          <p:spTgt spid="205857"/>
                                        </p:tgtEl>
                                        <p:attrNameLst>
                                          <p:attrName>style.visibility</p:attrName>
                                        </p:attrNameLst>
                                      </p:cBhvr>
                                      <p:to>
                                        <p:strVal val="visible"/>
                                      </p:to>
                                    </p:set>
                                    <p:anim calcmode="lin" valueType="num">
                                      <p:cBhvr additive="base">
                                        <p:cTn id="210" dur="500" fill="hold"/>
                                        <p:tgtEl>
                                          <p:spTgt spid="205857"/>
                                        </p:tgtEl>
                                        <p:attrNameLst>
                                          <p:attrName>ppt_x</p:attrName>
                                        </p:attrNameLst>
                                      </p:cBhvr>
                                      <p:tavLst>
                                        <p:tav tm="0">
                                          <p:val>
                                            <p:strVal val="0-#ppt_w/2"/>
                                          </p:val>
                                        </p:tav>
                                        <p:tav tm="100000">
                                          <p:val>
                                            <p:strVal val="#ppt_x"/>
                                          </p:val>
                                        </p:tav>
                                      </p:tavLst>
                                    </p:anim>
                                    <p:anim calcmode="lin" valueType="num">
                                      <p:cBhvr additive="base">
                                        <p:cTn id="211" dur="500" fill="hold"/>
                                        <p:tgtEl>
                                          <p:spTgt spid="205857"/>
                                        </p:tgtEl>
                                        <p:attrNameLst>
                                          <p:attrName>ppt_y</p:attrName>
                                        </p:attrNameLst>
                                      </p:cBhvr>
                                      <p:tavLst>
                                        <p:tav tm="0">
                                          <p:val>
                                            <p:strVal val="#ppt_y"/>
                                          </p:val>
                                        </p:tav>
                                        <p:tav tm="100000">
                                          <p:val>
                                            <p:strVal val="#ppt_y"/>
                                          </p:val>
                                        </p:tav>
                                      </p:tavLst>
                                    </p:anim>
                                  </p:childTnLst>
                                </p:cTn>
                              </p:par>
                            </p:childTnLst>
                          </p:cTn>
                        </p:par>
                      </p:childTnLst>
                    </p:cTn>
                  </p:par>
                  <p:par>
                    <p:cTn id="212" fill="hold" nodeType="clickPar">
                      <p:stCondLst>
                        <p:cond delay="indefinite"/>
                      </p:stCondLst>
                      <p:childTnLst>
                        <p:par>
                          <p:cTn id="213" fill="hold" nodeType="withGroup">
                            <p:stCondLst>
                              <p:cond delay="0"/>
                            </p:stCondLst>
                            <p:childTnLst>
                              <p:par>
                                <p:cTn id="214" presetID="18" presetClass="entr" presetSubtype="6" fill="hold" grpId="0" nodeType="clickEffect">
                                  <p:stCondLst>
                                    <p:cond delay="0"/>
                                  </p:stCondLst>
                                  <p:childTnLst>
                                    <p:set>
                                      <p:cBhvr>
                                        <p:cTn id="215" dur="1" fill="hold">
                                          <p:stCondLst>
                                            <p:cond delay="0"/>
                                          </p:stCondLst>
                                        </p:cTn>
                                        <p:tgtEl>
                                          <p:spTgt spid="205859"/>
                                        </p:tgtEl>
                                        <p:attrNameLst>
                                          <p:attrName>style.visibility</p:attrName>
                                        </p:attrNameLst>
                                      </p:cBhvr>
                                      <p:to>
                                        <p:strVal val="visible"/>
                                      </p:to>
                                    </p:set>
                                    <p:animEffect transition="in" filter="strips(downRight)">
                                      <p:cBhvr>
                                        <p:cTn id="216" dur="500"/>
                                        <p:tgtEl>
                                          <p:spTgt spid="205859"/>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 presetClass="entr" presetSubtype="8" fill="hold" grpId="0" nodeType="clickEffect">
                                  <p:stCondLst>
                                    <p:cond delay="0"/>
                                  </p:stCondLst>
                                  <p:childTnLst>
                                    <p:set>
                                      <p:cBhvr>
                                        <p:cTn id="220" dur="1" fill="hold">
                                          <p:stCondLst>
                                            <p:cond delay="0"/>
                                          </p:stCondLst>
                                        </p:cTn>
                                        <p:tgtEl>
                                          <p:spTgt spid="205858"/>
                                        </p:tgtEl>
                                        <p:attrNameLst>
                                          <p:attrName>style.visibility</p:attrName>
                                        </p:attrNameLst>
                                      </p:cBhvr>
                                      <p:to>
                                        <p:strVal val="visible"/>
                                      </p:to>
                                    </p:set>
                                    <p:anim calcmode="lin" valueType="num">
                                      <p:cBhvr additive="base">
                                        <p:cTn id="221" dur="500" fill="hold"/>
                                        <p:tgtEl>
                                          <p:spTgt spid="205858"/>
                                        </p:tgtEl>
                                        <p:attrNameLst>
                                          <p:attrName>ppt_x</p:attrName>
                                        </p:attrNameLst>
                                      </p:cBhvr>
                                      <p:tavLst>
                                        <p:tav tm="0">
                                          <p:val>
                                            <p:strVal val="0-#ppt_w/2"/>
                                          </p:val>
                                        </p:tav>
                                        <p:tav tm="100000">
                                          <p:val>
                                            <p:strVal val="#ppt_x"/>
                                          </p:val>
                                        </p:tav>
                                      </p:tavLst>
                                    </p:anim>
                                    <p:anim calcmode="lin" valueType="num">
                                      <p:cBhvr additive="base">
                                        <p:cTn id="222" dur="500" fill="hold"/>
                                        <p:tgtEl>
                                          <p:spTgt spid="205858"/>
                                        </p:tgtEl>
                                        <p:attrNameLst>
                                          <p:attrName>ppt_y</p:attrName>
                                        </p:attrNameLst>
                                      </p:cBhvr>
                                      <p:tavLst>
                                        <p:tav tm="0">
                                          <p:val>
                                            <p:strVal val="#ppt_y"/>
                                          </p:val>
                                        </p:tav>
                                        <p:tav tm="100000">
                                          <p:val>
                                            <p:strVal val="#ppt_y"/>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8" presetClass="entr" presetSubtype="6" fill="hold" grpId="0" nodeType="clickEffect">
                                  <p:stCondLst>
                                    <p:cond delay="0"/>
                                  </p:stCondLst>
                                  <p:childTnLst>
                                    <p:set>
                                      <p:cBhvr>
                                        <p:cTn id="226" dur="1" fill="hold">
                                          <p:stCondLst>
                                            <p:cond delay="0"/>
                                          </p:stCondLst>
                                        </p:cTn>
                                        <p:tgtEl>
                                          <p:spTgt spid="205860"/>
                                        </p:tgtEl>
                                        <p:attrNameLst>
                                          <p:attrName>style.visibility</p:attrName>
                                        </p:attrNameLst>
                                      </p:cBhvr>
                                      <p:to>
                                        <p:strVal val="visible"/>
                                      </p:to>
                                    </p:set>
                                    <p:animEffect transition="in" filter="strips(downRight)">
                                      <p:cBhvr>
                                        <p:cTn id="227" dur="500"/>
                                        <p:tgtEl>
                                          <p:spTgt spid="20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6" grpId="0" animBg="1"/>
      <p:bldP spid="205827" grpId="0" autoUpdateAnimBg="0"/>
      <p:bldP spid="205828" grpId="0" autoUpdateAnimBg="0"/>
      <p:bldP spid="205829" grpId="0" animBg="1"/>
      <p:bldP spid="205830" grpId="0" animBg="1"/>
      <p:bldP spid="205831" grpId="0" animBg="1"/>
      <p:bldP spid="205832" grpId="0" autoUpdateAnimBg="0"/>
      <p:bldP spid="205834" grpId="0" animBg="1"/>
      <p:bldP spid="205835" grpId="0" autoUpdateAnimBg="0"/>
      <p:bldP spid="205836" grpId="0" animBg="1"/>
      <p:bldP spid="205837" grpId="0" animBg="1"/>
      <p:bldP spid="205838" grpId="0" animBg="1"/>
      <p:bldP spid="205839" grpId="0" animBg="1"/>
      <p:bldP spid="205840" grpId="0" autoUpdateAnimBg="0"/>
      <p:bldP spid="205841" grpId="0" autoUpdateAnimBg="0"/>
      <p:bldP spid="205842" grpId="0" animBg="1"/>
      <p:bldP spid="205843" grpId="0" animBg="1"/>
      <p:bldP spid="205844" grpId="0" autoUpdateAnimBg="0"/>
      <p:bldP spid="205845" grpId="0" animBg="1"/>
      <p:bldP spid="205849" grpId="0" animBg="1"/>
      <p:bldP spid="205850" grpId="0" animBg="1"/>
      <p:bldP spid="205851" grpId="0" autoUpdateAnimBg="0"/>
      <p:bldP spid="205852" grpId="0" animBg="1"/>
      <p:bldP spid="205853" grpId="0" autoUpdateAnimBg="0"/>
      <p:bldP spid="205854" grpId="0" autoUpdateAnimBg="0"/>
      <p:bldP spid="205855" grpId="0" autoUpdateAnimBg="0"/>
      <p:bldP spid="205856" grpId="0" autoUpdateAnimBg="0"/>
      <p:bldP spid="205857" grpId="0" autoUpdateAnimBg="0"/>
      <p:bldP spid="205858" grpId="0" autoUpdateAnimBg="0"/>
      <p:bldP spid="205859" grpId="0" animBg="1"/>
      <p:bldP spid="205860" grpId="0" animBg="1"/>
      <p:bldP spid="205861" grpId="0" autoUpdateAnimBg="0"/>
      <p:bldP spid="205862" grpId="0" autoUpdateAnimBg="0"/>
      <p:bldP spid="20586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13"/>
          <p:cNvSpPr txBox="1">
            <a:spLocks noChangeArrowheads="1"/>
          </p:cNvSpPr>
          <p:nvPr/>
        </p:nvSpPr>
        <p:spPr bwMode="auto">
          <a:xfrm>
            <a:off x="2351088" y="201613"/>
            <a:ext cx="5588000" cy="646112"/>
          </a:xfrm>
          <a:prstGeom prst="rect">
            <a:avLst/>
          </a:prstGeom>
          <a:noFill/>
          <a:ln w="9525">
            <a:noFill/>
            <a:miter lim="800000"/>
            <a:headEnd/>
            <a:tailEnd/>
          </a:ln>
        </p:spPr>
        <p:txBody>
          <a:bodyPr wrap="none">
            <a:spAutoFit/>
          </a:bodyPr>
          <a:lstStyle/>
          <a:p>
            <a:r>
              <a:rPr lang="en-US" altLang="en-US" sz="3600" i="0">
                <a:latin typeface="Arial" pitchFamily="34" charset="0"/>
                <a:ea typeface="Angsana New" pitchFamily="18" charset="-34"/>
                <a:cs typeface="Arial" pitchFamily="34" charset="0"/>
              </a:rPr>
              <a:t>Profile Plane – Side Views</a:t>
            </a:r>
          </a:p>
        </p:txBody>
      </p:sp>
      <p:sp>
        <p:nvSpPr>
          <p:cNvPr id="35843" name="TextBox 94"/>
          <p:cNvSpPr txBox="1">
            <a:spLocks noChangeArrowheads="1"/>
          </p:cNvSpPr>
          <p:nvPr/>
        </p:nvSpPr>
        <p:spPr bwMode="auto">
          <a:xfrm>
            <a:off x="138113" y="1263650"/>
            <a:ext cx="8831262" cy="5294313"/>
          </a:xfrm>
          <a:prstGeom prst="rect">
            <a:avLst/>
          </a:prstGeom>
          <a:noFill/>
          <a:ln w="9525">
            <a:noFill/>
            <a:miter lim="800000"/>
            <a:headEnd/>
            <a:tailEnd/>
          </a:ln>
        </p:spPr>
        <p:txBody>
          <a:bodyPr>
            <a:spAutoFit/>
          </a:bodyPr>
          <a:lstStyle/>
          <a:p>
            <a:pPr algn="just">
              <a:spcAft>
                <a:spcPts val="1200"/>
              </a:spcAft>
            </a:pPr>
            <a:r>
              <a:rPr lang="en-US" altLang="en-US" sz="2400" i="0">
                <a:latin typeface="Arial" pitchFamily="34" charset="0"/>
                <a:ea typeface="Angsana New" pitchFamily="18" charset="-34"/>
                <a:cs typeface="Arial" pitchFamily="34" charset="0"/>
              </a:rPr>
              <a:t>In addition to two views namely front and top views, a third view known as </a:t>
            </a:r>
            <a:r>
              <a:rPr lang="en-US" altLang="en-US" sz="2400" i="0">
                <a:solidFill>
                  <a:srgbClr val="000099"/>
                </a:solidFill>
                <a:latin typeface="Arial" pitchFamily="34" charset="0"/>
                <a:ea typeface="Angsana New" pitchFamily="18" charset="-34"/>
                <a:cs typeface="Arial" pitchFamily="34" charset="0"/>
              </a:rPr>
              <a:t>side view </a:t>
            </a:r>
            <a:r>
              <a:rPr lang="en-US" altLang="en-US" sz="2400" i="0">
                <a:latin typeface="Arial" pitchFamily="34" charset="0"/>
                <a:ea typeface="Angsana New" pitchFamily="18" charset="-34"/>
                <a:cs typeface="Arial" pitchFamily="34" charset="0"/>
              </a:rPr>
              <a:t>is sometimes required to be projected.</a:t>
            </a:r>
          </a:p>
          <a:p>
            <a:pPr algn="just">
              <a:spcAft>
                <a:spcPts val="1200"/>
              </a:spcAft>
            </a:pPr>
            <a:r>
              <a:rPr lang="en-US" altLang="en-US" sz="2400" i="0">
                <a:latin typeface="Arial" pitchFamily="34" charset="0"/>
                <a:ea typeface="Angsana New" pitchFamily="18" charset="-34"/>
                <a:cs typeface="Arial" pitchFamily="34" charset="0"/>
              </a:rPr>
              <a:t>A reference plane perpendicular to HP as well as the VP is selected. It is known as </a:t>
            </a:r>
            <a:r>
              <a:rPr lang="en-US" altLang="en-US" sz="2400" i="0">
                <a:solidFill>
                  <a:srgbClr val="0000CC"/>
                </a:solidFill>
                <a:latin typeface="Arial" pitchFamily="34" charset="0"/>
                <a:ea typeface="Angsana New" pitchFamily="18" charset="-34"/>
                <a:cs typeface="Arial" pitchFamily="34" charset="0"/>
              </a:rPr>
              <a:t>profile plane (PP).</a:t>
            </a:r>
          </a:p>
          <a:p>
            <a:pPr algn="just">
              <a:spcAft>
                <a:spcPts val="1200"/>
              </a:spcAft>
            </a:pPr>
            <a:endParaRPr lang="en-US" altLang="en-US" sz="2400" i="0">
              <a:solidFill>
                <a:srgbClr val="0000CC"/>
              </a:solidFill>
              <a:latin typeface="Arial" pitchFamily="34" charset="0"/>
              <a:ea typeface="Angsana New" pitchFamily="18" charset="-34"/>
              <a:cs typeface="Arial" pitchFamily="34" charset="0"/>
            </a:endParaRPr>
          </a:p>
          <a:p>
            <a:pPr algn="just">
              <a:spcAft>
                <a:spcPts val="1200"/>
              </a:spcAft>
            </a:pPr>
            <a:r>
              <a:rPr lang="en-US" altLang="en-US" sz="2400" i="0">
                <a:solidFill>
                  <a:srgbClr val="FF0000"/>
                </a:solidFill>
                <a:latin typeface="Arial" pitchFamily="34" charset="0"/>
                <a:ea typeface="Angsana New" pitchFamily="18" charset="-34"/>
                <a:cs typeface="Arial" pitchFamily="34" charset="0"/>
              </a:rPr>
              <a:t>In first angle projection, the left hand side view is drawn on right side of the front view. Similarly, right hand side view is drawn on the left side of the front view </a:t>
            </a:r>
          </a:p>
          <a:p>
            <a:pPr algn="just">
              <a:spcAft>
                <a:spcPts val="1200"/>
              </a:spcAft>
            </a:pPr>
            <a:r>
              <a:rPr lang="en-US" altLang="en-US" sz="2400" i="0">
                <a:solidFill>
                  <a:srgbClr val="000099"/>
                </a:solidFill>
                <a:latin typeface="Arial" pitchFamily="34" charset="0"/>
                <a:ea typeface="Angsana New" pitchFamily="18" charset="-34"/>
                <a:cs typeface="Arial" pitchFamily="34" charset="0"/>
              </a:rPr>
              <a:t>In Third angle projection, the left side view is drawn on left side of the front view and right side view is drawn on right of the front view</a:t>
            </a:r>
          </a:p>
          <a:p>
            <a:pPr algn="just">
              <a:spcAft>
                <a:spcPts val="1200"/>
              </a:spcAft>
            </a:pPr>
            <a:endParaRPr lang="en-US" altLang="en-US" sz="2400" i="0">
              <a:latin typeface="Arial" pitchFamily="34" charset="0"/>
              <a:ea typeface="Angsana New" pitchFamily="18" charset="-34"/>
              <a:cs typeface="Arial" pitchFamily="34" charset="0"/>
            </a:endParaRPr>
          </a:p>
        </p:txBody>
      </p:sp>
    </p:spTree>
    <p:extLst>
      <p:ext uri="{BB962C8B-B14F-4D97-AF65-F5344CB8AC3E}">
        <p14:creationId xmlns:p14="http://schemas.microsoft.com/office/powerpoint/2010/main" val="48996358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978650" y="1257300"/>
            <a:ext cx="2047875" cy="1590675"/>
            <a:chOff x="4320" y="630"/>
            <a:chExt cx="1290" cy="1002"/>
          </a:xfrm>
        </p:grpSpPr>
        <p:sp>
          <p:nvSpPr>
            <p:cNvPr id="4187" name="Rectangle 3"/>
            <p:cNvSpPr>
              <a:spLocks noChangeArrowheads="1"/>
            </p:cNvSpPr>
            <p:nvPr/>
          </p:nvSpPr>
          <p:spPr bwMode="auto">
            <a:xfrm>
              <a:off x="4320" y="672"/>
              <a:ext cx="1248" cy="960"/>
            </a:xfrm>
            <a:prstGeom prst="rect">
              <a:avLst/>
            </a:prstGeom>
            <a:solidFill>
              <a:srgbClr val="CCFF33"/>
            </a:solidFill>
            <a:ln w="9525">
              <a:solidFill>
                <a:schemeClr val="tx1"/>
              </a:solidFill>
              <a:miter lim="800000"/>
              <a:headEnd/>
              <a:tailEnd/>
            </a:ln>
          </p:spPr>
          <p:txBody>
            <a:bodyPr wrap="none" anchor="ctr"/>
            <a:lstStyle/>
            <a:p>
              <a:endParaRPr lang="en-US" altLang="en-US">
                <a:solidFill>
                  <a:srgbClr val="000000"/>
                </a:solidFill>
              </a:endParaRPr>
            </a:p>
          </p:txBody>
        </p:sp>
        <p:sp>
          <p:nvSpPr>
            <p:cNvPr id="4188" name="Text Box 4"/>
            <p:cNvSpPr txBox="1">
              <a:spLocks noChangeArrowheads="1"/>
            </p:cNvSpPr>
            <p:nvPr/>
          </p:nvSpPr>
          <p:spPr bwMode="auto">
            <a:xfrm>
              <a:off x="5370" y="630"/>
              <a:ext cx="240" cy="192"/>
            </a:xfrm>
            <a:prstGeom prst="rect">
              <a:avLst/>
            </a:prstGeom>
            <a:noFill/>
            <a:ln w="9525">
              <a:noFill/>
              <a:miter lim="800000"/>
              <a:headEnd/>
              <a:tailEnd/>
            </a:ln>
          </p:spPr>
          <p:txBody>
            <a:bodyPr wrap="none">
              <a:spAutoFit/>
            </a:bodyPr>
            <a:lstStyle/>
            <a:p>
              <a:r>
                <a:rPr lang="en-US" altLang="en-US" sz="1400">
                  <a:solidFill>
                    <a:srgbClr val="000000"/>
                  </a:solidFill>
                </a:rPr>
                <a:t>PP</a:t>
              </a:r>
            </a:p>
          </p:txBody>
        </p:sp>
      </p:grpSp>
      <p:grpSp>
        <p:nvGrpSpPr>
          <p:cNvPr id="3" name="Group 5"/>
          <p:cNvGrpSpPr>
            <a:grpSpLocks/>
          </p:cNvGrpSpPr>
          <p:nvPr/>
        </p:nvGrpSpPr>
        <p:grpSpPr bwMode="auto">
          <a:xfrm>
            <a:off x="4930775" y="1257300"/>
            <a:ext cx="2047875" cy="1590675"/>
            <a:chOff x="3030" y="630"/>
            <a:chExt cx="1290" cy="1002"/>
          </a:xfrm>
        </p:grpSpPr>
        <p:sp>
          <p:nvSpPr>
            <p:cNvPr id="4185" name="Rectangle 6"/>
            <p:cNvSpPr>
              <a:spLocks noChangeArrowheads="1"/>
            </p:cNvSpPr>
            <p:nvPr/>
          </p:nvSpPr>
          <p:spPr bwMode="auto">
            <a:xfrm>
              <a:off x="3072" y="672"/>
              <a:ext cx="1248" cy="960"/>
            </a:xfrm>
            <a:prstGeom prst="rect">
              <a:avLst/>
            </a:prstGeom>
            <a:solidFill>
              <a:schemeClr val="hlink"/>
            </a:solidFill>
            <a:ln w="9525">
              <a:solidFill>
                <a:schemeClr val="tx1"/>
              </a:solidFill>
              <a:miter lim="800000"/>
              <a:headEnd/>
              <a:tailEnd/>
            </a:ln>
          </p:spPr>
          <p:txBody>
            <a:bodyPr wrap="none" anchor="ctr"/>
            <a:lstStyle/>
            <a:p>
              <a:endParaRPr lang="en-US" altLang="en-US">
                <a:solidFill>
                  <a:srgbClr val="000000"/>
                </a:solidFill>
              </a:endParaRPr>
            </a:p>
          </p:txBody>
        </p:sp>
        <p:sp>
          <p:nvSpPr>
            <p:cNvPr id="4186" name="Text Box 7"/>
            <p:cNvSpPr txBox="1">
              <a:spLocks noChangeArrowheads="1"/>
            </p:cNvSpPr>
            <p:nvPr/>
          </p:nvSpPr>
          <p:spPr bwMode="auto">
            <a:xfrm>
              <a:off x="3030" y="630"/>
              <a:ext cx="259" cy="192"/>
            </a:xfrm>
            <a:prstGeom prst="rect">
              <a:avLst/>
            </a:prstGeom>
            <a:noFill/>
            <a:ln w="9525">
              <a:noFill/>
              <a:miter lim="800000"/>
              <a:headEnd/>
              <a:tailEnd/>
            </a:ln>
          </p:spPr>
          <p:txBody>
            <a:bodyPr wrap="none">
              <a:spAutoFit/>
            </a:bodyPr>
            <a:lstStyle/>
            <a:p>
              <a:r>
                <a:rPr lang="en-US" altLang="en-US" sz="1400">
                  <a:solidFill>
                    <a:srgbClr val="000000"/>
                  </a:solidFill>
                </a:rPr>
                <a:t>VP</a:t>
              </a:r>
            </a:p>
          </p:txBody>
        </p:sp>
      </p:grpSp>
      <p:grpSp>
        <p:nvGrpSpPr>
          <p:cNvPr id="4" name="Group 8"/>
          <p:cNvGrpSpPr>
            <a:grpSpLocks/>
          </p:cNvGrpSpPr>
          <p:nvPr/>
        </p:nvGrpSpPr>
        <p:grpSpPr bwMode="auto">
          <a:xfrm>
            <a:off x="4940300" y="2847975"/>
            <a:ext cx="2038350" cy="1571625"/>
            <a:chOff x="3036" y="1632"/>
            <a:chExt cx="1284" cy="990"/>
          </a:xfrm>
        </p:grpSpPr>
        <p:sp>
          <p:nvSpPr>
            <p:cNvPr id="4183" name="Rectangle 9"/>
            <p:cNvSpPr>
              <a:spLocks noChangeArrowheads="1"/>
            </p:cNvSpPr>
            <p:nvPr/>
          </p:nvSpPr>
          <p:spPr bwMode="auto">
            <a:xfrm>
              <a:off x="3072" y="1632"/>
              <a:ext cx="1248" cy="960"/>
            </a:xfrm>
            <a:prstGeom prst="rect">
              <a:avLst/>
            </a:prstGeom>
            <a:solidFill>
              <a:srgbClr val="33CCFF"/>
            </a:solidFill>
            <a:ln w="9525">
              <a:solidFill>
                <a:schemeClr val="tx1"/>
              </a:solidFill>
              <a:miter lim="800000"/>
              <a:headEnd/>
              <a:tailEnd/>
            </a:ln>
          </p:spPr>
          <p:txBody>
            <a:bodyPr wrap="none" anchor="ctr"/>
            <a:lstStyle/>
            <a:p>
              <a:endParaRPr lang="en-US" altLang="en-US">
                <a:solidFill>
                  <a:srgbClr val="000000"/>
                </a:solidFill>
              </a:endParaRPr>
            </a:p>
          </p:txBody>
        </p:sp>
        <p:sp>
          <p:nvSpPr>
            <p:cNvPr id="4184" name="Text Box 10"/>
            <p:cNvSpPr txBox="1">
              <a:spLocks noChangeArrowheads="1"/>
            </p:cNvSpPr>
            <p:nvPr/>
          </p:nvSpPr>
          <p:spPr bwMode="auto">
            <a:xfrm>
              <a:off x="3036" y="2430"/>
              <a:ext cx="259" cy="192"/>
            </a:xfrm>
            <a:prstGeom prst="rect">
              <a:avLst/>
            </a:prstGeom>
            <a:noFill/>
            <a:ln w="9525">
              <a:noFill/>
              <a:miter lim="800000"/>
              <a:headEnd/>
              <a:tailEnd/>
            </a:ln>
          </p:spPr>
          <p:txBody>
            <a:bodyPr wrap="none">
              <a:spAutoFit/>
            </a:bodyPr>
            <a:lstStyle/>
            <a:p>
              <a:r>
                <a:rPr lang="en-US" altLang="en-US" sz="1400">
                  <a:solidFill>
                    <a:srgbClr val="000000"/>
                  </a:solidFill>
                </a:rPr>
                <a:t>HP</a:t>
              </a:r>
            </a:p>
          </p:txBody>
        </p:sp>
      </p:grpSp>
      <p:sp>
        <p:nvSpPr>
          <p:cNvPr id="228363" name="AutoShape 11"/>
          <p:cNvSpPr>
            <a:spLocks noChangeArrowheads="1"/>
          </p:cNvSpPr>
          <p:nvPr/>
        </p:nvSpPr>
        <p:spPr bwMode="auto">
          <a:xfrm rot="-1619946">
            <a:off x="-152400" y="1535113"/>
            <a:ext cx="3508375" cy="1765300"/>
          </a:xfrm>
          <a:prstGeom prst="parallelogram">
            <a:avLst>
              <a:gd name="adj" fmla="val 50605"/>
            </a:avLst>
          </a:prstGeom>
          <a:solidFill>
            <a:schemeClr val="hlink"/>
          </a:solidFill>
          <a:ln w="28575">
            <a:solidFill>
              <a:schemeClr val="tx1"/>
            </a:solidFill>
            <a:miter lim="800000"/>
            <a:headEnd/>
            <a:tailEnd/>
          </a:ln>
        </p:spPr>
        <p:txBody>
          <a:bodyPr wrap="none" anchor="ctr"/>
          <a:lstStyle/>
          <a:p>
            <a:endParaRPr lang="en-US" altLang="en-US">
              <a:solidFill>
                <a:srgbClr val="000000"/>
              </a:solidFill>
            </a:endParaRPr>
          </a:p>
        </p:txBody>
      </p:sp>
      <p:sp>
        <p:nvSpPr>
          <p:cNvPr id="228364" name="AutoShape 12"/>
          <p:cNvSpPr>
            <a:spLocks noChangeArrowheads="1"/>
          </p:cNvSpPr>
          <p:nvPr/>
        </p:nvSpPr>
        <p:spPr bwMode="auto">
          <a:xfrm rot="9241979" flipH="1">
            <a:off x="617538" y="3063875"/>
            <a:ext cx="3835400" cy="1706563"/>
          </a:xfrm>
          <a:prstGeom prst="parallelogram">
            <a:avLst>
              <a:gd name="adj" fmla="val 88920"/>
            </a:avLst>
          </a:prstGeom>
          <a:solidFill>
            <a:srgbClr val="99CCFF"/>
          </a:solidFill>
          <a:ln w="28575">
            <a:solidFill>
              <a:schemeClr val="accent2"/>
            </a:solidFill>
            <a:miter lim="800000"/>
            <a:headEnd/>
            <a:tailEnd/>
          </a:ln>
        </p:spPr>
        <p:txBody>
          <a:bodyPr wrap="none" anchor="ctr"/>
          <a:lstStyle/>
          <a:p>
            <a:endParaRPr lang="en-US" altLang="en-US">
              <a:solidFill>
                <a:srgbClr val="000000"/>
              </a:solidFill>
            </a:endParaRPr>
          </a:p>
        </p:txBody>
      </p:sp>
      <p:graphicFrame>
        <p:nvGraphicFramePr>
          <p:cNvPr id="228365" name="Object 13"/>
          <p:cNvGraphicFramePr>
            <a:graphicFrameLocks noChangeAspect="1"/>
          </p:cNvGraphicFramePr>
          <p:nvPr/>
        </p:nvGraphicFramePr>
        <p:xfrm>
          <a:off x="2341563" y="4495800"/>
          <a:ext cx="668337" cy="320675"/>
        </p:xfrm>
        <a:graphic>
          <a:graphicData uri="http://schemas.openxmlformats.org/presentationml/2006/ole">
            <mc:AlternateContent xmlns:mc="http://schemas.openxmlformats.org/markup-compatibility/2006">
              <mc:Choice xmlns:v="urn:schemas-microsoft-com:vml" Requires="v">
                <p:oleObj spid="_x0000_s6161" name="CorelDRAW" r:id="rId4" imgW="667512" imgH="320040" progId="">
                  <p:embed/>
                </p:oleObj>
              </mc:Choice>
              <mc:Fallback>
                <p:oleObj name="CorelDRAW" r:id="rId4" imgW="667512" imgH="3200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1563" y="4495800"/>
                        <a:ext cx="66833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66" name="Object 14"/>
          <p:cNvGraphicFramePr>
            <a:graphicFrameLocks noChangeAspect="1"/>
          </p:cNvGraphicFramePr>
          <p:nvPr/>
        </p:nvGraphicFramePr>
        <p:xfrm>
          <a:off x="476250" y="1841500"/>
          <a:ext cx="417513" cy="504825"/>
        </p:xfrm>
        <a:graphic>
          <a:graphicData uri="http://schemas.openxmlformats.org/presentationml/2006/ole">
            <mc:AlternateContent xmlns:mc="http://schemas.openxmlformats.org/markup-compatibility/2006">
              <mc:Choice xmlns:v="urn:schemas-microsoft-com:vml" Requires="v">
                <p:oleObj spid="_x0000_s6162" name="CorelDRAW" r:id="rId6" imgW="417576" imgH="505968" progId="">
                  <p:embed/>
                </p:oleObj>
              </mc:Choice>
              <mc:Fallback>
                <p:oleObj name="CorelDRAW" r:id="rId6" imgW="417576" imgH="505968"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250" y="1841500"/>
                        <a:ext cx="41751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8367" name="Line 15"/>
          <p:cNvSpPr>
            <a:spLocks noChangeShapeType="1"/>
          </p:cNvSpPr>
          <p:nvPr/>
        </p:nvSpPr>
        <p:spPr bwMode="auto">
          <a:xfrm>
            <a:off x="6064250" y="1781175"/>
            <a:ext cx="0" cy="838200"/>
          </a:xfrm>
          <a:prstGeom prst="line">
            <a:avLst/>
          </a:prstGeom>
          <a:noFill/>
          <a:ln w="28575">
            <a:solidFill>
              <a:schemeClr val="tx1"/>
            </a:solidFill>
            <a:round/>
            <a:headEnd/>
            <a:tailEnd/>
          </a:ln>
        </p:spPr>
        <p:txBody>
          <a:bodyPr/>
          <a:lstStyle/>
          <a:p>
            <a:endParaRPr lang="en-US"/>
          </a:p>
        </p:txBody>
      </p:sp>
      <p:sp>
        <p:nvSpPr>
          <p:cNvPr id="228368" name="Line 16"/>
          <p:cNvSpPr>
            <a:spLocks noChangeShapeType="1"/>
          </p:cNvSpPr>
          <p:nvPr/>
        </p:nvSpPr>
        <p:spPr bwMode="auto">
          <a:xfrm>
            <a:off x="6064250" y="3152775"/>
            <a:ext cx="0" cy="914400"/>
          </a:xfrm>
          <a:prstGeom prst="line">
            <a:avLst/>
          </a:prstGeom>
          <a:noFill/>
          <a:ln w="28575">
            <a:solidFill>
              <a:schemeClr val="tx1"/>
            </a:solidFill>
            <a:round/>
            <a:headEnd/>
            <a:tailEnd/>
          </a:ln>
        </p:spPr>
        <p:txBody>
          <a:bodyPr/>
          <a:lstStyle/>
          <a:p>
            <a:endParaRPr lang="en-US"/>
          </a:p>
        </p:txBody>
      </p:sp>
      <p:sp>
        <p:nvSpPr>
          <p:cNvPr id="228369" name="Text Box 17"/>
          <p:cNvSpPr txBox="1">
            <a:spLocks noChangeArrowheads="1"/>
          </p:cNvSpPr>
          <p:nvPr/>
        </p:nvSpPr>
        <p:spPr bwMode="auto">
          <a:xfrm>
            <a:off x="5826125" y="3000375"/>
            <a:ext cx="263525" cy="304800"/>
          </a:xfrm>
          <a:prstGeom prst="rect">
            <a:avLst/>
          </a:prstGeom>
          <a:noFill/>
          <a:ln w="9525">
            <a:noFill/>
            <a:miter lim="800000"/>
            <a:headEnd/>
            <a:tailEnd/>
          </a:ln>
        </p:spPr>
        <p:txBody>
          <a:bodyPr wrap="none">
            <a:spAutoFit/>
          </a:bodyPr>
          <a:lstStyle/>
          <a:p>
            <a:r>
              <a:rPr lang="en-US" altLang="en-US" sz="1400">
                <a:solidFill>
                  <a:srgbClr val="000000"/>
                </a:solidFill>
              </a:rPr>
              <a:t>a</a:t>
            </a:r>
          </a:p>
        </p:txBody>
      </p:sp>
      <p:sp>
        <p:nvSpPr>
          <p:cNvPr id="228370" name="Text Box 18"/>
          <p:cNvSpPr txBox="1">
            <a:spLocks noChangeArrowheads="1"/>
          </p:cNvSpPr>
          <p:nvPr/>
        </p:nvSpPr>
        <p:spPr bwMode="auto">
          <a:xfrm>
            <a:off x="5835650" y="3867150"/>
            <a:ext cx="273050" cy="304800"/>
          </a:xfrm>
          <a:prstGeom prst="rect">
            <a:avLst/>
          </a:prstGeom>
          <a:noFill/>
          <a:ln w="9525">
            <a:noFill/>
            <a:miter lim="800000"/>
            <a:headEnd/>
            <a:tailEnd/>
          </a:ln>
        </p:spPr>
        <p:txBody>
          <a:bodyPr wrap="none">
            <a:spAutoFit/>
          </a:bodyPr>
          <a:lstStyle/>
          <a:p>
            <a:r>
              <a:rPr lang="en-US" altLang="en-US" sz="1400">
                <a:solidFill>
                  <a:srgbClr val="000000"/>
                </a:solidFill>
              </a:rPr>
              <a:t>b</a:t>
            </a:r>
          </a:p>
        </p:txBody>
      </p:sp>
      <p:sp>
        <p:nvSpPr>
          <p:cNvPr id="228371" name="Text Box 19"/>
          <p:cNvSpPr txBox="1">
            <a:spLocks noChangeArrowheads="1"/>
          </p:cNvSpPr>
          <p:nvPr/>
        </p:nvSpPr>
        <p:spPr bwMode="auto">
          <a:xfrm>
            <a:off x="5845175" y="1581150"/>
            <a:ext cx="322263" cy="304800"/>
          </a:xfrm>
          <a:prstGeom prst="rect">
            <a:avLst/>
          </a:prstGeom>
          <a:noFill/>
          <a:ln w="9525">
            <a:noFill/>
            <a:miter lim="800000"/>
            <a:headEnd/>
            <a:tailEnd/>
          </a:ln>
        </p:spPr>
        <p:txBody>
          <a:bodyPr wrap="none">
            <a:spAutoFit/>
          </a:bodyPr>
          <a:lstStyle/>
          <a:p>
            <a:r>
              <a:rPr lang="en-US" altLang="en-US" sz="1400">
                <a:solidFill>
                  <a:srgbClr val="000000"/>
                </a:solidFill>
              </a:rPr>
              <a:t>a’</a:t>
            </a:r>
          </a:p>
        </p:txBody>
      </p:sp>
      <p:sp>
        <p:nvSpPr>
          <p:cNvPr id="228372" name="Text Box 20"/>
          <p:cNvSpPr txBox="1">
            <a:spLocks noChangeArrowheads="1"/>
          </p:cNvSpPr>
          <p:nvPr/>
        </p:nvSpPr>
        <p:spPr bwMode="auto">
          <a:xfrm>
            <a:off x="5807075" y="2438400"/>
            <a:ext cx="331788" cy="304800"/>
          </a:xfrm>
          <a:prstGeom prst="rect">
            <a:avLst/>
          </a:prstGeom>
          <a:noFill/>
          <a:ln w="9525">
            <a:noFill/>
            <a:miter lim="800000"/>
            <a:headEnd/>
            <a:tailEnd/>
          </a:ln>
        </p:spPr>
        <p:txBody>
          <a:bodyPr wrap="none">
            <a:spAutoFit/>
          </a:bodyPr>
          <a:lstStyle/>
          <a:p>
            <a:r>
              <a:rPr lang="en-US" altLang="en-US" sz="1400">
                <a:solidFill>
                  <a:srgbClr val="000000"/>
                </a:solidFill>
              </a:rPr>
              <a:t>b’</a:t>
            </a:r>
          </a:p>
        </p:txBody>
      </p:sp>
      <p:sp>
        <p:nvSpPr>
          <p:cNvPr id="228373" name="Line 21"/>
          <p:cNvSpPr>
            <a:spLocks noChangeShapeType="1"/>
          </p:cNvSpPr>
          <p:nvPr/>
        </p:nvSpPr>
        <p:spPr bwMode="auto">
          <a:xfrm>
            <a:off x="6064250" y="3152775"/>
            <a:ext cx="914400" cy="0"/>
          </a:xfrm>
          <a:prstGeom prst="line">
            <a:avLst/>
          </a:prstGeom>
          <a:noFill/>
          <a:ln w="6350">
            <a:solidFill>
              <a:schemeClr val="accent2"/>
            </a:solidFill>
            <a:round/>
            <a:headEnd/>
            <a:tailEnd type="triangle" w="med" len="med"/>
          </a:ln>
        </p:spPr>
        <p:txBody>
          <a:bodyPr/>
          <a:lstStyle/>
          <a:p>
            <a:endParaRPr lang="en-US"/>
          </a:p>
        </p:txBody>
      </p:sp>
      <p:sp>
        <p:nvSpPr>
          <p:cNvPr id="228374" name="Line 22"/>
          <p:cNvSpPr>
            <a:spLocks noChangeShapeType="1"/>
          </p:cNvSpPr>
          <p:nvPr/>
        </p:nvSpPr>
        <p:spPr bwMode="auto">
          <a:xfrm>
            <a:off x="6064250" y="4067175"/>
            <a:ext cx="914400" cy="0"/>
          </a:xfrm>
          <a:prstGeom prst="line">
            <a:avLst/>
          </a:prstGeom>
          <a:noFill/>
          <a:ln w="6350">
            <a:solidFill>
              <a:schemeClr val="accent2"/>
            </a:solidFill>
            <a:round/>
            <a:headEnd/>
            <a:tailEnd type="triangle" w="med" len="med"/>
          </a:ln>
        </p:spPr>
        <p:txBody>
          <a:bodyPr/>
          <a:lstStyle/>
          <a:p>
            <a:endParaRPr lang="en-US"/>
          </a:p>
        </p:txBody>
      </p:sp>
      <p:sp>
        <p:nvSpPr>
          <p:cNvPr id="228375" name="Arc 23"/>
          <p:cNvSpPr>
            <a:spLocks/>
          </p:cNvSpPr>
          <p:nvPr/>
        </p:nvSpPr>
        <p:spPr bwMode="auto">
          <a:xfrm rot="1297446">
            <a:off x="6964363" y="2757488"/>
            <a:ext cx="304800" cy="430212"/>
          </a:xfrm>
          <a:custGeom>
            <a:avLst/>
            <a:gdLst>
              <a:gd name="T0" fmla="*/ 2147483647 w 21600"/>
              <a:gd name="T1" fmla="*/ 0 h 30498"/>
              <a:gd name="T2" fmla="*/ 2147483647 w 21600"/>
              <a:gd name="T3" fmla="*/ 2147483647 h 30498"/>
              <a:gd name="T4" fmla="*/ 0 w 21600"/>
              <a:gd name="T5" fmla="*/ 2147483647 h 30498"/>
              <a:gd name="T6" fmla="*/ 0 60000 65536"/>
              <a:gd name="T7" fmla="*/ 0 60000 65536"/>
              <a:gd name="T8" fmla="*/ 0 60000 65536"/>
              <a:gd name="T9" fmla="*/ 0 w 21600"/>
              <a:gd name="T10" fmla="*/ 0 h 30498"/>
              <a:gd name="T11" fmla="*/ 21600 w 21600"/>
              <a:gd name="T12" fmla="*/ 30498 h 30498"/>
            </a:gdLst>
            <a:ahLst/>
            <a:cxnLst>
              <a:cxn ang="T6">
                <a:pos x="T0" y="T1"/>
              </a:cxn>
              <a:cxn ang="T7">
                <a:pos x="T2" y="T3"/>
              </a:cxn>
              <a:cxn ang="T8">
                <a:pos x="T4" y="T5"/>
              </a:cxn>
            </a:cxnLst>
            <a:rect l="T9" t="T10" r="T11" b="T12"/>
            <a:pathLst>
              <a:path w="21600" h="30498" fill="none" extrusionOk="0">
                <a:moveTo>
                  <a:pt x="19142" y="0"/>
                </a:moveTo>
                <a:cubicBezTo>
                  <a:pt x="20756" y="3088"/>
                  <a:pt x="21600" y="6521"/>
                  <a:pt x="21600" y="10006"/>
                </a:cubicBezTo>
                <a:cubicBezTo>
                  <a:pt x="21600" y="19303"/>
                  <a:pt x="15650" y="27557"/>
                  <a:pt x="6830" y="30497"/>
                </a:cubicBezTo>
              </a:path>
              <a:path w="21600" h="30498" stroke="0" extrusionOk="0">
                <a:moveTo>
                  <a:pt x="19142" y="0"/>
                </a:moveTo>
                <a:cubicBezTo>
                  <a:pt x="20756" y="3088"/>
                  <a:pt x="21600" y="6521"/>
                  <a:pt x="21600" y="10006"/>
                </a:cubicBezTo>
                <a:cubicBezTo>
                  <a:pt x="21600" y="19303"/>
                  <a:pt x="15650" y="27557"/>
                  <a:pt x="6830" y="30497"/>
                </a:cubicBezTo>
                <a:lnTo>
                  <a:pt x="0" y="10006"/>
                </a:lnTo>
                <a:lnTo>
                  <a:pt x="19142" y="0"/>
                </a:lnTo>
                <a:close/>
              </a:path>
            </a:pathLst>
          </a:custGeom>
          <a:noFill/>
          <a:ln w="9525">
            <a:solidFill>
              <a:schemeClr val="accent2"/>
            </a:solidFill>
            <a:round/>
            <a:headEnd type="triangle" w="med" len="med"/>
            <a:tailEnd/>
          </a:ln>
        </p:spPr>
        <p:txBody>
          <a:bodyPr wrap="none" anchor="ctr"/>
          <a:lstStyle/>
          <a:p>
            <a:endParaRPr lang="en-US"/>
          </a:p>
        </p:txBody>
      </p:sp>
      <p:sp>
        <p:nvSpPr>
          <p:cNvPr id="228376" name="Arc 24"/>
          <p:cNvSpPr>
            <a:spLocks/>
          </p:cNvSpPr>
          <p:nvPr/>
        </p:nvSpPr>
        <p:spPr bwMode="auto">
          <a:xfrm>
            <a:off x="6980238" y="2840038"/>
            <a:ext cx="1222375" cy="1228725"/>
          </a:xfrm>
          <a:custGeom>
            <a:avLst/>
            <a:gdLst>
              <a:gd name="T0" fmla="*/ 2147483647 w 21654"/>
              <a:gd name="T1" fmla="*/ 0 h 21769"/>
              <a:gd name="T2" fmla="*/ 0 w 21654"/>
              <a:gd name="T3" fmla="*/ 2147483647 h 21769"/>
              <a:gd name="T4" fmla="*/ 2147483647 w 21654"/>
              <a:gd name="T5" fmla="*/ 2147483647 h 21769"/>
              <a:gd name="T6" fmla="*/ 0 60000 65536"/>
              <a:gd name="T7" fmla="*/ 0 60000 65536"/>
              <a:gd name="T8" fmla="*/ 0 60000 65536"/>
              <a:gd name="T9" fmla="*/ 0 w 21654"/>
              <a:gd name="T10" fmla="*/ 0 h 21769"/>
              <a:gd name="T11" fmla="*/ 21654 w 21654"/>
              <a:gd name="T12" fmla="*/ 21769 h 21769"/>
            </a:gdLst>
            <a:ahLst/>
            <a:cxnLst>
              <a:cxn ang="T6">
                <a:pos x="T0" y="T1"/>
              </a:cxn>
              <a:cxn ang="T7">
                <a:pos x="T2" y="T3"/>
              </a:cxn>
              <a:cxn ang="T8">
                <a:pos x="T4" y="T5"/>
              </a:cxn>
            </a:cxnLst>
            <a:rect l="T9" t="T10" r="T11" b="T12"/>
            <a:pathLst>
              <a:path w="21654" h="21769" fill="none" extrusionOk="0">
                <a:moveTo>
                  <a:pt x="21653" y="-1"/>
                </a:moveTo>
                <a:cubicBezTo>
                  <a:pt x="21653" y="56"/>
                  <a:pt x="21654" y="112"/>
                  <a:pt x="21654" y="169"/>
                </a:cubicBezTo>
                <a:cubicBezTo>
                  <a:pt x="21654" y="12098"/>
                  <a:pt x="11983" y="21769"/>
                  <a:pt x="54" y="21769"/>
                </a:cubicBezTo>
                <a:cubicBezTo>
                  <a:pt x="36" y="21769"/>
                  <a:pt x="18" y="21768"/>
                  <a:pt x="0" y="21768"/>
                </a:cubicBezTo>
              </a:path>
              <a:path w="21654" h="21769" stroke="0" extrusionOk="0">
                <a:moveTo>
                  <a:pt x="21653" y="-1"/>
                </a:moveTo>
                <a:cubicBezTo>
                  <a:pt x="21653" y="56"/>
                  <a:pt x="21654" y="112"/>
                  <a:pt x="21654" y="169"/>
                </a:cubicBezTo>
                <a:cubicBezTo>
                  <a:pt x="21654" y="12098"/>
                  <a:pt x="11983" y="21769"/>
                  <a:pt x="54" y="21769"/>
                </a:cubicBezTo>
                <a:cubicBezTo>
                  <a:pt x="36" y="21769"/>
                  <a:pt x="18" y="21768"/>
                  <a:pt x="0" y="21768"/>
                </a:cubicBezTo>
                <a:lnTo>
                  <a:pt x="54" y="169"/>
                </a:lnTo>
                <a:lnTo>
                  <a:pt x="21653" y="-1"/>
                </a:lnTo>
                <a:close/>
              </a:path>
            </a:pathLst>
          </a:custGeom>
          <a:noFill/>
          <a:ln w="9525">
            <a:solidFill>
              <a:schemeClr val="accent2"/>
            </a:solidFill>
            <a:round/>
            <a:headEnd type="triangle" w="med" len="med"/>
            <a:tailEnd/>
          </a:ln>
        </p:spPr>
        <p:txBody>
          <a:bodyPr wrap="none" anchor="ctr"/>
          <a:lstStyle/>
          <a:p>
            <a:endParaRPr lang="en-US"/>
          </a:p>
        </p:txBody>
      </p:sp>
      <p:sp>
        <p:nvSpPr>
          <p:cNvPr id="228377" name="Line 25"/>
          <p:cNvSpPr>
            <a:spLocks noChangeShapeType="1"/>
          </p:cNvSpPr>
          <p:nvPr/>
        </p:nvSpPr>
        <p:spPr bwMode="auto">
          <a:xfrm>
            <a:off x="6064250" y="1781175"/>
            <a:ext cx="1524000" cy="0"/>
          </a:xfrm>
          <a:prstGeom prst="line">
            <a:avLst/>
          </a:prstGeom>
          <a:noFill/>
          <a:ln w="6350">
            <a:solidFill>
              <a:schemeClr val="accent2"/>
            </a:solidFill>
            <a:round/>
            <a:headEnd/>
            <a:tailEnd/>
          </a:ln>
        </p:spPr>
        <p:txBody>
          <a:bodyPr/>
          <a:lstStyle/>
          <a:p>
            <a:endParaRPr lang="en-US"/>
          </a:p>
        </p:txBody>
      </p:sp>
      <p:sp>
        <p:nvSpPr>
          <p:cNvPr id="228378" name="Line 26"/>
          <p:cNvSpPr>
            <a:spLocks noChangeShapeType="1"/>
          </p:cNvSpPr>
          <p:nvPr/>
        </p:nvSpPr>
        <p:spPr bwMode="auto">
          <a:xfrm>
            <a:off x="6064250" y="2619375"/>
            <a:ext cx="2133600" cy="0"/>
          </a:xfrm>
          <a:prstGeom prst="line">
            <a:avLst/>
          </a:prstGeom>
          <a:noFill/>
          <a:ln w="6350">
            <a:solidFill>
              <a:schemeClr val="accent2"/>
            </a:solidFill>
            <a:round/>
            <a:headEnd/>
            <a:tailEnd/>
          </a:ln>
        </p:spPr>
        <p:txBody>
          <a:bodyPr/>
          <a:lstStyle/>
          <a:p>
            <a:endParaRPr lang="en-US"/>
          </a:p>
        </p:txBody>
      </p:sp>
      <p:sp>
        <p:nvSpPr>
          <p:cNvPr id="228379" name="Line 27"/>
          <p:cNvSpPr>
            <a:spLocks noChangeShapeType="1"/>
          </p:cNvSpPr>
          <p:nvPr/>
        </p:nvSpPr>
        <p:spPr bwMode="auto">
          <a:xfrm flipV="1">
            <a:off x="7283450" y="1704975"/>
            <a:ext cx="0" cy="1143000"/>
          </a:xfrm>
          <a:prstGeom prst="line">
            <a:avLst/>
          </a:prstGeom>
          <a:noFill/>
          <a:ln w="6350">
            <a:solidFill>
              <a:schemeClr val="accent2"/>
            </a:solidFill>
            <a:round/>
            <a:headEnd/>
            <a:tailEnd/>
          </a:ln>
        </p:spPr>
        <p:txBody>
          <a:bodyPr/>
          <a:lstStyle/>
          <a:p>
            <a:endParaRPr lang="en-US"/>
          </a:p>
        </p:txBody>
      </p:sp>
      <p:sp>
        <p:nvSpPr>
          <p:cNvPr id="228380" name="Line 28"/>
          <p:cNvSpPr>
            <a:spLocks noChangeShapeType="1"/>
          </p:cNvSpPr>
          <p:nvPr/>
        </p:nvSpPr>
        <p:spPr bwMode="auto">
          <a:xfrm flipV="1">
            <a:off x="8197850" y="2543175"/>
            <a:ext cx="0" cy="304800"/>
          </a:xfrm>
          <a:prstGeom prst="line">
            <a:avLst/>
          </a:prstGeom>
          <a:noFill/>
          <a:ln w="6350">
            <a:solidFill>
              <a:schemeClr val="accent2"/>
            </a:solidFill>
            <a:round/>
            <a:headEnd/>
            <a:tailEnd/>
          </a:ln>
        </p:spPr>
        <p:txBody>
          <a:bodyPr/>
          <a:lstStyle/>
          <a:p>
            <a:endParaRPr lang="en-US"/>
          </a:p>
        </p:txBody>
      </p:sp>
      <p:sp>
        <p:nvSpPr>
          <p:cNvPr id="228381" name="Line 29"/>
          <p:cNvSpPr>
            <a:spLocks noChangeShapeType="1"/>
          </p:cNvSpPr>
          <p:nvPr/>
        </p:nvSpPr>
        <p:spPr bwMode="auto">
          <a:xfrm>
            <a:off x="7283450" y="1781175"/>
            <a:ext cx="914400" cy="838200"/>
          </a:xfrm>
          <a:prstGeom prst="line">
            <a:avLst/>
          </a:prstGeom>
          <a:noFill/>
          <a:ln w="28575">
            <a:solidFill>
              <a:schemeClr val="tx1"/>
            </a:solidFill>
            <a:round/>
            <a:headEnd/>
            <a:tailEnd/>
          </a:ln>
        </p:spPr>
        <p:txBody>
          <a:bodyPr/>
          <a:lstStyle/>
          <a:p>
            <a:endParaRPr lang="en-US"/>
          </a:p>
        </p:txBody>
      </p:sp>
      <p:sp>
        <p:nvSpPr>
          <p:cNvPr id="228382" name="Text Box 30"/>
          <p:cNvSpPr txBox="1">
            <a:spLocks noChangeArrowheads="1"/>
          </p:cNvSpPr>
          <p:nvPr/>
        </p:nvSpPr>
        <p:spPr bwMode="auto">
          <a:xfrm>
            <a:off x="7235825" y="1552575"/>
            <a:ext cx="342900" cy="304800"/>
          </a:xfrm>
          <a:prstGeom prst="rect">
            <a:avLst/>
          </a:prstGeom>
          <a:noFill/>
          <a:ln w="9525">
            <a:noFill/>
            <a:miter lim="800000"/>
            <a:headEnd/>
            <a:tailEnd/>
          </a:ln>
        </p:spPr>
        <p:txBody>
          <a:bodyPr wrap="none">
            <a:spAutoFit/>
          </a:bodyPr>
          <a:lstStyle/>
          <a:p>
            <a:r>
              <a:rPr lang="en-US" altLang="en-US" sz="1400">
                <a:solidFill>
                  <a:srgbClr val="000000"/>
                </a:solidFill>
              </a:rPr>
              <a:t>a”</a:t>
            </a:r>
          </a:p>
        </p:txBody>
      </p:sp>
      <p:sp>
        <p:nvSpPr>
          <p:cNvPr id="228383" name="Text Box 31"/>
          <p:cNvSpPr txBox="1">
            <a:spLocks noChangeArrowheads="1"/>
          </p:cNvSpPr>
          <p:nvPr/>
        </p:nvSpPr>
        <p:spPr bwMode="auto">
          <a:xfrm>
            <a:off x="8121650" y="2390775"/>
            <a:ext cx="352425" cy="304800"/>
          </a:xfrm>
          <a:prstGeom prst="rect">
            <a:avLst/>
          </a:prstGeom>
          <a:noFill/>
          <a:ln w="9525">
            <a:noFill/>
            <a:miter lim="800000"/>
            <a:headEnd/>
            <a:tailEnd/>
          </a:ln>
        </p:spPr>
        <p:txBody>
          <a:bodyPr wrap="none">
            <a:spAutoFit/>
          </a:bodyPr>
          <a:lstStyle/>
          <a:p>
            <a:r>
              <a:rPr lang="en-US" altLang="en-US" sz="1400">
                <a:solidFill>
                  <a:srgbClr val="000000"/>
                </a:solidFill>
              </a:rPr>
              <a:t>b”</a:t>
            </a:r>
          </a:p>
        </p:txBody>
      </p:sp>
      <p:sp>
        <p:nvSpPr>
          <p:cNvPr id="228384" name="Text Box 32"/>
          <p:cNvSpPr txBox="1">
            <a:spLocks noChangeArrowheads="1"/>
          </p:cNvSpPr>
          <p:nvPr/>
        </p:nvSpPr>
        <p:spPr bwMode="auto">
          <a:xfrm>
            <a:off x="4724400" y="2678113"/>
            <a:ext cx="312738" cy="304800"/>
          </a:xfrm>
          <a:prstGeom prst="rect">
            <a:avLst/>
          </a:prstGeom>
          <a:noFill/>
          <a:ln w="9525">
            <a:noFill/>
            <a:miter lim="800000"/>
            <a:headEnd/>
            <a:tailEnd/>
          </a:ln>
        </p:spPr>
        <p:txBody>
          <a:bodyPr wrap="none">
            <a:spAutoFit/>
          </a:bodyPr>
          <a:lstStyle/>
          <a:p>
            <a:r>
              <a:rPr lang="en-US" altLang="en-US" sz="1400">
                <a:solidFill>
                  <a:srgbClr val="000000"/>
                </a:solidFill>
              </a:rPr>
              <a:t>X</a:t>
            </a:r>
          </a:p>
        </p:txBody>
      </p:sp>
      <p:sp>
        <p:nvSpPr>
          <p:cNvPr id="228385" name="Text Box 33"/>
          <p:cNvSpPr txBox="1">
            <a:spLocks noChangeArrowheads="1"/>
          </p:cNvSpPr>
          <p:nvPr/>
        </p:nvSpPr>
        <p:spPr bwMode="auto">
          <a:xfrm>
            <a:off x="8905875" y="2668588"/>
            <a:ext cx="312738" cy="304800"/>
          </a:xfrm>
          <a:prstGeom prst="rect">
            <a:avLst/>
          </a:prstGeom>
          <a:noFill/>
          <a:ln w="9525">
            <a:noFill/>
            <a:miter lim="800000"/>
            <a:headEnd/>
            <a:tailEnd/>
          </a:ln>
        </p:spPr>
        <p:txBody>
          <a:bodyPr wrap="none">
            <a:spAutoFit/>
          </a:bodyPr>
          <a:lstStyle/>
          <a:p>
            <a:r>
              <a:rPr lang="en-US" altLang="en-US" sz="1400">
                <a:solidFill>
                  <a:srgbClr val="000000"/>
                </a:solidFill>
              </a:rPr>
              <a:t>Y</a:t>
            </a:r>
          </a:p>
        </p:txBody>
      </p:sp>
      <p:sp>
        <p:nvSpPr>
          <p:cNvPr id="228386" name="Text Box 34"/>
          <p:cNvSpPr txBox="1">
            <a:spLocks noChangeArrowheads="1"/>
          </p:cNvSpPr>
          <p:nvPr/>
        </p:nvSpPr>
        <p:spPr bwMode="auto">
          <a:xfrm>
            <a:off x="5530850" y="2058988"/>
            <a:ext cx="354013" cy="244475"/>
          </a:xfrm>
          <a:prstGeom prst="rect">
            <a:avLst/>
          </a:prstGeom>
          <a:noFill/>
          <a:ln w="9525">
            <a:noFill/>
            <a:miter lim="800000"/>
            <a:headEnd/>
            <a:tailEnd/>
          </a:ln>
        </p:spPr>
        <p:txBody>
          <a:bodyPr wrap="none">
            <a:spAutoFit/>
          </a:bodyPr>
          <a:lstStyle/>
          <a:p>
            <a:r>
              <a:rPr lang="en-US" altLang="en-US" sz="1000">
                <a:solidFill>
                  <a:srgbClr val="000000"/>
                </a:solidFill>
              </a:rPr>
              <a:t>FV</a:t>
            </a:r>
          </a:p>
        </p:txBody>
      </p:sp>
      <p:sp>
        <p:nvSpPr>
          <p:cNvPr id="228387" name="Text Box 35"/>
          <p:cNvSpPr txBox="1">
            <a:spLocks noChangeArrowheads="1"/>
          </p:cNvSpPr>
          <p:nvPr/>
        </p:nvSpPr>
        <p:spPr bwMode="auto">
          <a:xfrm>
            <a:off x="5521325" y="3430588"/>
            <a:ext cx="360363" cy="244475"/>
          </a:xfrm>
          <a:prstGeom prst="rect">
            <a:avLst/>
          </a:prstGeom>
          <a:noFill/>
          <a:ln w="9525">
            <a:noFill/>
            <a:miter lim="800000"/>
            <a:headEnd/>
            <a:tailEnd/>
          </a:ln>
        </p:spPr>
        <p:txBody>
          <a:bodyPr wrap="none">
            <a:spAutoFit/>
          </a:bodyPr>
          <a:lstStyle/>
          <a:p>
            <a:r>
              <a:rPr lang="en-US" altLang="en-US" sz="1000">
                <a:solidFill>
                  <a:srgbClr val="000000"/>
                </a:solidFill>
              </a:rPr>
              <a:t>TV</a:t>
            </a:r>
          </a:p>
        </p:txBody>
      </p:sp>
      <p:sp>
        <p:nvSpPr>
          <p:cNvPr id="228388" name="Text Box 36"/>
          <p:cNvSpPr txBox="1">
            <a:spLocks noChangeArrowheads="1"/>
          </p:cNvSpPr>
          <p:nvPr/>
        </p:nvSpPr>
        <p:spPr bwMode="auto">
          <a:xfrm>
            <a:off x="7740650" y="2058988"/>
            <a:ext cx="430213" cy="244475"/>
          </a:xfrm>
          <a:prstGeom prst="rect">
            <a:avLst/>
          </a:prstGeom>
          <a:noFill/>
          <a:ln w="9525">
            <a:noFill/>
            <a:miter lim="800000"/>
            <a:headEnd/>
            <a:tailEnd/>
          </a:ln>
        </p:spPr>
        <p:txBody>
          <a:bodyPr wrap="none">
            <a:spAutoFit/>
          </a:bodyPr>
          <a:lstStyle/>
          <a:p>
            <a:r>
              <a:rPr lang="en-US" altLang="en-US" sz="1000">
                <a:solidFill>
                  <a:srgbClr val="000000"/>
                </a:solidFill>
              </a:rPr>
              <a:t>LSV</a:t>
            </a:r>
          </a:p>
        </p:txBody>
      </p:sp>
      <p:sp>
        <p:nvSpPr>
          <p:cNvPr id="228389" name="Line 37"/>
          <p:cNvSpPr>
            <a:spLocks noChangeShapeType="1"/>
          </p:cNvSpPr>
          <p:nvPr/>
        </p:nvSpPr>
        <p:spPr bwMode="auto">
          <a:xfrm>
            <a:off x="6064250" y="2619375"/>
            <a:ext cx="0" cy="533400"/>
          </a:xfrm>
          <a:prstGeom prst="line">
            <a:avLst/>
          </a:prstGeom>
          <a:noFill/>
          <a:ln w="9525">
            <a:solidFill>
              <a:schemeClr val="tx1"/>
            </a:solidFill>
            <a:round/>
            <a:headEnd/>
            <a:tailEnd/>
          </a:ln>
        </p:spPr>
        <p:txBody>
          <a:bodyPr/>
          <a:lstStyle/>
          <a:p>
            <a:endParaRPr lang="en-US"/>
          </a:p>
        </p:txBody>
      </p:sp>
      <p:grpSp>
        <p:nvGrpSpPr>
          <p:cNvPr id="5" name="Group 38"/>
          <p:cNvGrpSpPr>
            <a:grpSpLocks/>
          </p:cNvGrpSpPr>
          <p:nvPr/>
        </p:nvGrpSpPr>
        <p:grpSpPr bwMode="auto">
          <a:xfrm>
            <a:off x="1655763" y="1752600"/>
            <a:ext cx="2819400" cy="1638300"/>
            <a:chOff x="1584" y="1056"/>
            <a:chExt cx="1776" cy="1032"/>
          </a:xfrm>
        </p:grpSpPr>
        <p:sp>
          <p:nvSpPr>
            <p:cNvPr id="4182" name="AutoShape 39"/>
            <p:cNvSpPr>
              <a:spLocks noChangeArrowheads="1"/>
            </p:cNvSpPr>
            <p:nvPr/>
          </p:nvSpPr>
          <p:spPr bwMode="auto">
            <a:xfrm rot="1619946" flipV="1">
              <a:off x="1584" y="1200"/>
              <a:ext cx="1776" cy="888"/>
            </a:xfrm>
            <a:prstGeom prst="parallelogram">
              <a:avLst>
                <a:gd name="adj" fmla="val 50926"/>
              </a:avLst>
            </a:prstGeom>
            <a:solidFill>
              <a:srgbClr val="CCFF33"/>
            </a:solidFill>
            <a:ln w="28575">
              <a:solidFill>
                <a:srgbClr val="D60093"/>
              </a:solidFill>
              <a:miter lim="800000"/>
              <a:headEnd/>
              <a:tailEnd/>
            </a:ln>
          </p:spPr>
          <p:txBody>
            <a:bodyPr wrap="none" anchor="ctr"/>
            <a:lstStyle/>
            <a:p>
              <a:endParaRPr lang="en-US" altLang="en-US">
                <a:solidFill>
                  <a:srgbClr val="000000"/>
                </a:solidFill>
              </a:endParaRPr>
            </a:p>
          </p:txBody>
        </p:sp>
        <p:graphicFrame>
          <p:nvGraphicFramePr>
            <p:cNvPr id="4100" name="Object 40"/>
            <p:cNvGraphicFramePr>
              <a:graphicFrameLocks noChangeAspect="1"/>
            </p:cNvGraphicFramePr>
            <p:nvPr/>
          </p:nvGraphicFramePr>
          <p:xfrm>
            <a:off x="2160" y="1056"/>
            <a:ext cx="724" cy="463"/>
          </p:xfrm>
          <a:graphic>
            <a:graphicData uri="http://schemas.openxmlformats.org/presentationml/2006/ole">
              <mc:AlternateContent xmlns:mc="http://schemas.openxmlformats.org/markup-compatibility/2006">
                <mc:Choice xmlns:v="urn:schemas-microsoft-com:vml" Requires="v">
                  <p:oleObj spid="_x0000_s6163" name="CorelDRAW" r:id="rId8" imgW="1149096" imgH="734568" progId="">
                    <p:embed/>
                  </p:oleObj>
                </mc:Choice>
                <mc:Fallback>
                  <p:oleObj name="CorelDRAW" r:id="rId8" imgW="1149096" imgH="734568"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60" y="1056"/>
                          <a:ext cx="724"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8393" name="Line 41"/>
          <p:cNvSpPr>
            <a:spLocks noChangeShapeType="1"/>
          </p:cNvSpPr>
          <p:nvPr/>
        </p:nvSpPr>
        <p:spPr bwMode="auto">
          <a:xfrm>
            <a:off x="2417763" y="1905000"/>
            <a:ext cx="1219200" cy="1600200"/>
          </a:xfrm>
          <a:prstGeom prst="line">
            <a:avLst/>
          </a:prstGeom>
          <a:noFill/>
          <a:ln w="28575">
            <a:solidFill>
              <a:srgbClr val="FF3300"/>
            </a:solidFill>
            <a:round/>
            <a:headEnd/>
            <a:tailEnd/>
          </a:ln>
        </p:spPr>
        <p:txBody>
          <a:bodyPr/>
          <a:lstStyle/>
          <a:p>
            <a:endParaRPr lang="en-US"/>
          </a:p>
        </p:txBody>
      </p:sp>
      <p:sp>
        <p:nvSpPr>
          <p:cNvPr id="228394" name="Text Box 42"/>
          <p:cNvSpPr txBox="1">
            <a:spLocks noChangeArrowheads="1"/>
          </p:cNvSpPr>
          <p:nvPr/>
        </p:nvSpPr>
        <p:spPr bwMode="auto">
          <a:xfrm>
            <a:off x="2265363" y="1625600"/>
            <a:ext cx="312737" cy="304800"/>
          </a:xfrm>
          <a:prstGeom prst="rect">
            <a:avLst/>
          </a:prstGeom>
          <a:noFill/>
          <a:ln w="9525">
            <a:noFill/>
            <a:miter lim="800000"/>
            <a:headEnd/>
            <a:tailEnd/>
          </a:ln>
        </p:spPr>
        <p:txBody>
          <a:bodyPr wrap="none">
            <a:spAutoFit/>
          </a:bodyPr>
          <a:lstStyle/>
          <a:p>
            <a:r>
              <a:rPr lang="en-US" altLang="en-US" sz="1400">
                <a:solidFill>
                  <a:srgbClr val="000000"/>
                </a:solidFill>
              </a:rPr>
              <a:t>A</a:t>
            </a:r>
          </a:p>
        </p:txBody>
      </p:sp>
      <p:sp>
        <p:nvSpPr>
          <p:cNvPr id="228395" name="Text Box 43"/>
          <p:cNvSpPr txBox="1">
            <a:spLocks noChangeArrowheads="1"/>
          </p:cNvSpPr>
          <p:nvPr/>
        </p:nvSpPr>
        <p:spPr bwMode="auto">
          <a:xfrm>
            <a:off x="3560763" y="3200400"/>
            <a:ext cx="303212" cy="304800"/>
          </a:xfrm>
          <a:prstGeom prst="rect">
            <a:avLst/>
          </a:prstGeom>
          <a:noFill/>
          <a:ln w="9525">
            <a:noFill/>
            <a:miter lim="800000"/>
            <a:headEnd/>
            <a:tailEnd/>
          </a:ln>
        </p:spPr>
        <p:txBody>
          <a:bodyPr wrap="none">
            <a:spAutoFit/>
          </a:bodyPr>
          <a:lstStyle/>
          <a:p>
            <a:r>
              <a:rPr lang="en-US" altLang="en-US" sz="1400">
                <a:solidFill>
                  <a:srgbClr val="000000"/>
                </a:solidFill>
              </a:rPr>
              <a:t>B</a:t>
            </a:r>
          </a:p>
        </p:txBody>
      </p:sp>
      <p:sp>
        <p:nvSpPr>
          <p:cNvPr id="228396" name="Line 44"/>
          <p:cNvSpPr>
            <a:spLocks noChangeShapeType="1"/>
          </p:cNvSpPr>
          <p:nvPr/>
        </p:nvSpPr>
        <p:spPr bwMode="auto">
          <a:xfrm>
            <a:off x="1731963" y="1600200"/>
            <a:ext cx="0" cy="914400"/>
          </a:xfrm>
          <a:prstGeom prst="line">
            <a:avLst/>
          </a:prstGeom>
          <a:noFill/>
          <a:ln w="28575">
            <a:solidFill>
              <a:schemeClr val="tx1"/>
            </a:solidFill>
            <a:round/>
            <a:headEnd/>
            <a:tailEnd/>
          </a:ln>
        </p:spPr>
        <p:txBody>
          <a:bodyPr/>
          <a:lstStyle/>
          <a:p>
            <a:endParaRPr lang="en-US"/>
          </a:p>
        </p:txBody>
      </p:sp>
      <p:grpSp>
        <p:nvGrpSpPr>
          <p:cNvPr id="6" name="Group 45"/>
          <p:cNvGrpSpPr>
            <a:grpSpLocks/>
          </p:cNvGrpSpPr>
          <p:nvPr/>
        </p:nvGrpSpPr>
        <p:grpSpPr bwMode="auto">
          <a:xfrm>
            <a:off x="1731963" y="2590800"/>
            <a:ext cx="685800" cy="1090613"/>
            <a:chOff x="1632" y="1584"/>
            <a:chExt cx="432" cy="687"/>
          </a:xfrm>
        </p:grpSpPr>
        <p:sp>
          <p:nvSpPr>
            <p:cNvPr id="4180" name="Line 46"/>
            <p:cNvSpPr>
              <a:spLocks noChangeShapeType="1"/>
            </p:cNvSpPr>
            <p:nvPr/>
          </p:nvSpPr>
          <p:spPr bwMode="auto">
            <a:xfrm>
              <a:off x="1632" y="1584"/>
              <a:ext cx="0" cy="480"/>
            </a:xfrm>
            <a:prstGeom prst="line">
              <a:avLst/>
            </a:prstGeom>
            <a:noFill/>
            <a:ln w="9525">
              <a:solidFill>
                <a:schemeClr val="bg2"/>
              </a:solidFill>
              <a:round/>
              <a:headEnd/>
              <a:tailEnd/>
            </a:ln>
          </p:spPr>
          <p:txBody>
            <a:bodyPr/>
            <a:lstStyle/>
            <a:p>
              <a:endParaRPr lang="en-US"/>
            </a:p>
          </p:txBody>
        </p:sp>
        <p:sp>
          <p:nvSpPr>
            <p:cNvPr id="4181" name="Line 47"/>
            <p:cNvSpPr>
              <a:spLocks noChangeShapeType="1"/>
            </p:cNvSpPr>
            <p:nvPr/>
          </p:nvSpPr>
          <p:spPr bwMode="auto">
            <a:xfrm>
              <a:off x="1632" y="2064"/>
              <a:ext cx="432" cy="207"/>
            </a:xfrm>
            <a:prstGeom prst="line">
              <a:avLst/>
            </a:prstGeom>
            <a:noFill/>
            <a:ln w="9525">
              <a:solidFill>
                <a:schemeClr val="bg2"/>
              </a:solidFill>
              <a:round/>
              <a:headEnd/>
              <a:tailEnd/>
            </a:ln>
          </p:spPr>
          <p:txBody>
            <a:bodyPr/>
            <a:lstStyle/>
            <a:p>
              <a:endParaRPr lang="en-US"/>
            </a:p>
          </p:txBody>
        </p:sp>
      </p:grpSp>
      <p:sp>
        <p:nvSpPr>
          <p:cNvPr id="228400" name="Line 48"/>
          <p:cNvSpPr>
            <a:spLocks noChangeShapeType="1"/>
          </p:cNvSpPr>
          <p:nvPr/>
        </p:nvSpPr>
        <p:spPr bwMode="auto">
          <a:xfrm>
            <a:off x="2392363" y="3670300"/>
            <a:ext cx="1219200" cy="609600"/>
          </a:xfrm>
          <a:prstGeom prst="line">
            <a:avLst/>
          </a:prstGeom>
          <a:noFill/>
          <a:ln w="28575">
            <a:solidFill>
              <a:schemeClr val="tx1"/>
            </a:solidFill>
            <a:round/>
            <a:headEnd/>
            <a:tailEnd/>
          </a:ln>
        </p:spPr>
        <p:txBody>
          <a:bodyPr/>
          <a:lstStyle/>
          <a:p>
            <a:endParaRPr lang="en-US"/>
          </a:p>
        </p:txBody>
      </p:sp>
      <p:grpSp>
        <p:nvGrpSpPr>
          <p:cNvPr id="7" name="Group 49"/>
          <p:cNvGrpSpPr>
            <a:grpSpLocks/>
          </p:cNvGrpSpPr>
          <p:nvPr/>
        </p:nvGrpSpPr>
        <p:grpSpPr bwMode="auto">
          <a:xfrm>
            <a:off x="1731963" y="1600200"/>
            <a:ext cx="1905000" cy="1905000"/>
            <a:chOff x="1632" y="960"/>
            <a:chExt cx="1200" cy="1200"/>
          </a:xfrm>
        </p:grpSpPr>
        <p:sp>
          <p:nvSpPr>
            <p:cNvPr id="4176" name="Line 50"/>
            <p:cNvSpPr>
              <a:spLocks noChangeShapeType="1"/>
            </p:cNvSpPr>
            <p:nvPr/>
          </p:nvSpPr>
          <p:spPr bwMode="auto">
            <a:xfrm flipH="1" flipV="1">
              <a:off x="1632" y="1536"/>
              <a:ext cx="1200" cy="624"/>
            </a:xfrm>
            <a:prstGeom prst="line">
              <a:avLst/>
            </a:prstGeom>
            <a:noFill/>
            <a:ln w="9525">
              <a:solidFill>
                <a:schemeClr val="bg2"/>
              </a:solidFill>
              <a:round/>
              <a:headEnd/>
              <a:tailEnd/>
            </a:ln>
          </p:spPr>
          <p:txBody>
            <a:bodyPr/>
            <a:lstStyle/>
            <a:p>
              <a:endParaRPr lang="en-US"/>
            </a:p>
          </p:txBody>
        </p:sp>
        <p:sp>
          <p:nvSpPr>
            <p:cNvPr id="4177" name="Line 51"/>
            <p:cNvSpPr>
              <a:spLocks noChangeShapeType="1"/>
            </p:cNvSpPr>
            <p:nvPr/>
          </p:nvSpPr>
          <p:spPr bwMode="auto">
            <a:xfrm flipH="1" flipV="1">
              <a:off x="1632" y="960"/>
              <a:ext cx="432" cy="192"/>
            </a:xfrm>
            <a:prstGeom prst="line">
              <a:avLst/>
            </a:prstGeom>
            <a:noFill/>
            <a:ln w="9525">
              <a:solidFill>
                <a:schemeClr val="bg2"/>
              </a:solidFill>
              <a:round/>
              <a:headEnd/>
              <a:tailEnd/>
            </a:ln>
          </p:spPr>
          <p:txBody>
            <a:bodyPr/>
            <a:lstStyle/>
            <a:p>
              <a:endParaRPr lang="en-US"/>
            </a:p>
          </p:txBody>
        </p:sp>
        <p:sp>
          <p:nvSpPr>
            <p:cNvPr id="4178" name="Line 52"/>
            <p:cNvSpPr>
              <a:spLocks noChangeShapeType="1"/>
            </p:cNvSpPr>
            <p:nvPr/>
          </p:nvSpPr>
          <p:spPr bwMode="auto">
            <a:xfrm flipH="1" flipV="1">
              <a:off x="1728" y="1000"/>
              <a:ext cx="192" cy="96"/>
            </a:xfrm>
            <a:prstGeom prst="line">
              <a:avLst/>
            </a:prstGeom>
            <a:noFill/>
            <a:ln w="9525">
              <a:solidFill>
                <a:schemeClr val="tx1"/>
              </a:solidFill>
              <a:round/>
              <a:headEnd/>
              <a:tailEnd type="triangle" w="med" len="med"/>
            </a:ln>
          </p:spPr>
          <p:txBody>
            <a:bodyPr/>
            <a:lstStyle/>
            <a:p>
              <a:endParaRPr lang="en-US"/>
            </a:p>
          </p:txBody>
        </p:sp>
        <p:sp>
          <p:nvSpPr>
            <p:cNvPr id="4179" name="Line 53"/>
            <p:cNvSpPr>
              <a:spLocks noChangeShapeType="1"/>
            </p:cNvSpPr>
            <p:nvPr/>
          </p:nvSpPr>
          <p:spPr bwMode="auto">
            <a:xfrm flipH="1" flipV="1">
              <a:off x="1728" y="1584"/>
              <a:ext cx="192" cy="96"/>
            </a:xfrm>
            <a:prstGeom prst="line">
              <a:avLst/>
            </a:prstGeom>
            <a:noFill/>
            <a:ln w="9525">
              <a:solidFill>
                <a:schemeClr val="tx1"/>
              </a:solidFill>
              <a:round/>
              <a:headEnd/>
              <a:tailEnd type="triangle" w="med" len="med"/>
            </a:ln>
          </p:spPr>
          <p:txBody>
            <a:bodyPr/>
            <a:lstStyle/>
            <a:p>
              <a:endParaRPr lang="en-US"/>
            </a:p>
          </p:txBody>
        </p:sp>
      </p:grpSp>
      <p:grpSp>
        <p:nvGrpSpPr>
          <p:cNvPr id="8" name="Group 54"/>
          <p:cNvGrpSpPr>
            <a:grpSpLocks/>
          </p:cNvGrpSpPr>
          <p:nvPr/>
        </p:nvGrpSpPr>
        <p:grpSpPr bwMode="auto">
          <a:xfrm>
            <a:off x="2417763" y="1905000"/>
            <a:ext cx="1219200" cy="2362200"/>
            <a:chOff x="2064" y="1152"/>
            <a:chExt cx="768" cy="1488"/>
          </a:xfrm>
        </p:grpSpPr>
        <p:sp>
          <p:nvSpPr>
            <p:cNvPr id="4172" name="Line 55"/>
            <p:cNvSpPr>
              <a:spLocks noChangeShapeType="1"/>
            </p:cNvSpPr>
            <p:nvPr/>
          </p:nvSpPr>
          <p:spPr bwMode="auto">
            <a:xfrm>
              <a:off x="2064" y="1152"/>
              <a:ext cx="0" cy="1104"/>
            </a:xfrm>
            <a:prstGeom prst="line">
              <a:avLst/>
            </a:prstGeom>
            <a:noFill/>
            <a:ln w="9525">
              <a:solidFill>
                <a:schemeClr val="bg2"/>
              </a:solidFill>
              <a:round/>
              <a:headEnd/>
              <a:tailEnd/>
            </a:ln>
          </p:spPr>
          <p:txBody>
            <a:bodyPr/>
            <a:lstStyle/>
            <a:p>
              <a:endParaRPr lang="en-US"/>
            </a:p>
          </p:txBody>
        </p:sp>
        <p:sp>
          <p:nvSpPr>
            <p:cNvPr id="4173" name="Line 56"/>
            <p:cNvSpPr>
              <a:spLocks noChangeShapeType="1"/>
            </p:cNvSpPr>
            <p:nvPr/>
          </p:nvSpPr>
          <p:spPr bwMode="auto">
            <a:xfrm>
              <a:off x="2832" y="2160"/>
              <a:ext cx="0" cy="480"/>
            </a:xfrm>
            <a:prstGeom prst="line">
              <a:avLst/>
            </a:prstGeom>
            <a:noFill/>
            <a:ln w="9525">
              <a:solidFill>
                <a:schemeClr val="bg2"/>
              </a:solidFill>
              <a:round/>
              <a:headEnd/>
              <a:tailEnd/>
            </a:ln>
          </p:spPr>
          <p:txBody>
            <a:bodyPr/>
            <a:lstStyle/>
            <a:p>
              <a:endParaRPr lang="en-US"/>
            </a:p>
          </p:txBody>
        </p:sp>
        <p:sp>
          <p:nvSpPr>
            <p:cNvPr id="4174" name="Line 57"/>
            <p:cNvSpPr>
              <a:spLocks noChangeShapeType="1"/>
            </p:cNvSpPr>
            <p:nvPr/>
          </p:nvSpPr>
          <p:spPr bwMode="auto">
            <a:xfrm>
              <a:off x="2064" y="1920"/>
              <a:ext cx="0" cy="144"/>
            </a:xfrm>
            <a:prstGeom prst="line">
              <a:avLst/>
            </a:prstGeom>
            <a:noFill/>
            <a:ln w="9525">
              <a:solidFill>
                <a:schemeClr val="tx1"/>
              </a:solidFill>
              <a:round/>
              <a:headEnd/>
              <a:tailEnd type="triangle" w="med" len="med"/>
            </a:ln>
          </p:spPr>
          <p:txBody>
            <a:bodyPr/>
            <a:lstStyle/>
            <a:p>
              <a:endParaRPr lang="en-US"/>
            </a:p>
          </p:txBody>
        </p:sp>
        <p:sp>
          <p:nvSpPr>
            <p:cNvPr id="4175" name="Line 58"/>
            <p:cNvSpPr>
              <a:spLocks noChangeShapeType="1"/>
            </p:cNvSpPr>
            <p:nvPr/>
          </p:nvSpPr>
          <p:spPr bwMode="auto">
            <a:xfrm>
              <a:off x="2832" y="2352"/>
              <a:ext cx="0" cy="96"/>
            </a:xfrm>
            <a:prstGeom prst="line">
              <a:avLst/>
            </a:prstGeom>
            <a:noFill/>
            <a:ln w="9525">
              <a:solidFill>
                <a:schemeClr val="tx1"/>
              </a:solidFill>
              <a:round/>
              <a:headEnd/>
              <a:tailEnd type="triangle" w="med" len="med"/>
            </a:ln>
          </p:spPr>
          <p:txBody>
            <a:bodyPr/>
            <a:lstStyle/>
            <a:p>
              <a:endParaRPr lang="en-US"/>
            </a:p>
          </p:txBody>
        </p:sp>
      </p:grpSp>
      <p:grpSp>
        <p:nvGrpSpPr>
          <p:cNvPr id="9" name="Group 59"/>
          <p:cNvGrpSpPr>
            <a:grpSpLocks/>
          </p:cNvGrpSpPr>
          <p:nvPr/>
        </p:nvGrpSpPr>
        <p:grpSpPr bwMode="auto">
          <a:xfrm>
            <a:off x="2214563" y="3581400"/>
            <a:ext cx="1428750" cy="889000"/>
            <a:chOff x="1936" y="2208"/>
            <a:chExt cx="900" cy="560"/>
          </a:xfrm>
        </p:grpSpPr>
        <p:sp>
          <p:nvSpPr>
            <p:cNvPr id="4170" name="Text Box 60"/>
            <p:cNvSpPr txBox="1">
              <a:spLocks noChangeArrowheads="1"/>
            </p:cNvSpPr>
            <p:nvPr/>
          </p:nvSpPr>
          <p:spPr bwMode="auto">
            <a:xfrm>
              <a:off x="1936" y="2208"/>
              <a:ext cx="166" cy="192"/>
            </a:xfrm>
            <a:prstGeom prst="rect">
              <a:avLst/>
            </a:prstGeom>
            <a:noFill/>
            <a:ln w="9525">
              <a:noFill/>
              <a:miter lim="800000"/>
              <a:headEnd/>
              <a:tailEnd/>
            </a:ln>
          </p:spPr>
          <p:txBody>
            <a:bodyPr wrap="none">
              <a:spAutoFit/>
            </a:bodyPr>
            <a:lstStyle/>
            <a:p>
              <a:r>
                <a:rPr lang="en-US" altLang="en-US" sz="1400">
                  <a:solidFill>
                    <a:srgbClr val="000000"/>
                  </a:solidFill>
                </a:rPr>
                <a:t>a</a:t>
              </a:r>
            </a:p>
          </p:txBody>
        </p:sp>
        <p:sp>
          <p:nvSpPr>
            <p:cNvPr id="4171" name="Text Box 61"/>
            <p:cNvSpPr txBox="1">
              <a:spLocks noChangeArrowheads="1"/>
            </p:cNvSpPr>
            <p:nvPr/>
          </p:nvSpPr>
          <p:spPr bwMode="auto">
            <a:xfrm>
              <a:off x="2664" y="2576"/>
              <a:ext cx="172" cy="192"/>
            </a:xfrm>
            <a:prstGeom prst="rect">
              <a:avLst/>
            </a:prstGeom>
            <a:noFill/>
            <a:ln w="9525">
              <a:noFill/>
              <a:miter lim="800000"/>
              <a:headEnd/>
              <a:tailEnd/>
            </a:ln>
          </p:spPr>
          <p:txBody>
            <a:bodyPr wrap="none">
              <a:spAutoFit/>
            </a:bodyPr>
            <a:lstStyle/>
            <a:p>
              <a:r>
                <a:rPr lang="en-US" altLang="en-US" sz="1400">
                  <a:solidFill>
                    <a:srgbClr val="000000"/>
                  </a:solidFill>
                </a:rPr>
                <a:t>b</a:t>
              </a:r>
            </a:p>
          </p:txBody>
        </p:sp>
      </p:grpSp>
      <p:grpSp>
        <p:nvGrpSpPr>
          <p:cNvPr id="10" name="Group 62"/>
          <p:cNvGrpSpPr>
            <a:grpSpLocks/>
          </p:cNvGrpSpPr>
          <p:nvPr/>
        </p:nvGrpSpPr>
        <p:grpSpPr bwMode="auto">
          <a:xfrm>
            <a:off x="1452563" y="1473200"/>
            <a:ext cx="347662" cy="1219200"/>
            <a:chOff x="1456" y="880"/>
            <a:chExt cx="219" cy="768"/>
          </a:xfrm>
        </p:grpSpPr>
        <p:sp>
          <p:nvSpPr>
            <p:cNvPr id="4168" name="Text Box 63"/>
            <p:cNvSpPr txBox="1">
              <a:spLocks noChangeArrowheads="1"/>
            </p:cNvSpPr>
            <p:nvPr/>
          </p:nvSpPr>
          <p:spPr bwMode="auto">
            <a:xfrm>
              <a:off x="1472" y="880"/>
              <a:ext cx="203" cy="192"/>
            </a:xfrm>
            <a:prstGeom prst="rect">
              <a:avLst/>
            </a:prstGeom>
            <a:noFill/>
            <a:ln w="9525">
              <a:noFill/>
              <a:miter lim="800000"/>
              <a:headEnd/>
              <a:tailEnd/>
            </a:ln>
          </p:spPr>
          <p:txBody>
            <a:bodyPr wrap="none">
              <a:spAutoFit/>
            </a:bodyPr>
            <a:lstStyle/>
            <a:p>
              <a:r>
                <a:rPr lang="en-US" altLang="en-US" sz="1400">
                  <a:solidFill>
                    <a:srgbClr val="000000"/>
                  </a:solidFill>
                </a:rPr>
                <a:t>a’</a:t>
              </a:r>
            </a:p>
          </p:txBody>
        </p:sp>
        <p:sp>
          <p:nvSpPr>
            <p:cNvPr id="4169" name="Text Box 64"/>
            <p:cNvSpPr txBox="1">
              <a:spLocks noChangeArrowheads="1"/>
            </p:cNvSpPr>
            <p:nvPr/>
          </p:nvSpPr>
          <p:spPr bwMode="auto">
            <a:xfrm>
              <a:off x="1456" y="1456"/>
              <a:ext cx="209" cy="192"/>
            </a:xfrm>
            <a:prstGeom prst="rect">
              <a:avLst/>
            </a:prstGeom>
            <a:noFill/>
            <a:ln w="9525">
              <a:noFill/>
              <a:miter lim="800000"/>
              <a:headEnd/>
              <a:tailEnd/>
            </a:ln>
          </p:spPr>
          <p:txBody>
            <a:bodyPr wrap="none">
              <a:spAutoFit/>
            </a:bodyPr>
            <a:lstStyle/>
            <a:p>
              <a:r>
                <a:rPr lang="en-US" altLang="en-US" sz="1400">
                  <a:solidFill>
                    <a:srgbClr val="000000"/>
                  </a:solidFill>
                </a:rPr>
                <a:t>b’</a:t>
              </a:r>
            </a:p>
          </p:txBody>
        </p:sp>
      </p:grpSp>
      <p:grpSp>
        <p:nvGrpSpPr>
          <p:cNvPr id="11" name="Group 65"/>
          <p:cNvGrpSpPr>
            <a:grpSpLocks/>
          </p:cNvGrpSpPr>
          <p:nvPr/>
        </p:nvGrpSpPr>
        <p:grpSpPr bwMode="auto">
          <a:xfrm>
            <a:off x="4152900" y="3302000"/>
            <a:ext cx="862013" cy="415925"/>
            <a:chOff x="2616" y="2080"/>
            <a:chExt cx="543" cy="262"/>
          </a:xfrm>
        </p:grpSpPr>
        <p:sp>
          <p:nvSpPr>
            <p:cNvPr id="4166" name="Text Box 66"/>
            <p:cNvSpPr txBox="1">
              <a:spLocks noChangeArrowheads="1"/>
            </p:cNvSpPr>
            <p:nvPr/>
          </p:nvSpPr>
          <p:spPr bwMode="auto">
            <a:xfrm rot="1208363">
              <a:off x="2616" y="2080"/>
              <a:ext cx="543" cy="192"/>
            </a:xfrm>
            <a:prstGeom prst="rect">
              <a:avLst/>
            </a:prstGeom>
            <a:noFill/>
            <a:ln w="9525">
              <a:noFill/>
              <a:miter lim="800000"/>
              <a:headEnd/>
              <a:tailEnd/>
            </a:ln>
          </p:spPr>
          <p:txBody>
            <a:bodyPr wrap="none">
              <a:spAutoFit/>
            </a:bodyPr>
            <a:lstStyle/>
            <a:p>
              <a:r>
                <a:rPr lang="en-US" altLang="en-US" sz="1400">
                  <a:solidFill>
                    <a:srgbClr val="000000"/>
                  </a:solidFill>
                </a:rPr>
                <a:t>For F.V.</a:t>
              </a:r>
            </a:p>
          </p:txBody>
        </p:sp>
        <p:sp>
          <p:nvSpPr>
            <p:cNvPr id="4167" name="Line 67"/>
            <p:cNvSpPr>
              <a:spLocks noChangeShapeType="1"/>
            </p:cNvSpPr>
            <p:nvPr/>
          </p:nvSpPr>
          <p:spPr bwMode="auto">
            <a:xfrm flipH="1" flipV="1">
              <a:off x="2688" y="2208"/>
              <a:ext cx="336" cy="134"/>
            </a:xfrm>
            <a:prstGeom prst="line">
              <a:avLst/>
            </a:prstGeom>
            <a:noFill/>
            <a:ln w="9525">
              <a:solidFill>
                <a:schemeClr val="tx1"/>
              </a:solidFill>
              <a:round/>
              <a:headEnd/>
              <a:tailEnd type="triangle" w="med" len="med"/>
            </a:ln>
          </p:spPr>
          <p:txBody>
            <a:bodyPr/>
            <a:lstStyle/>
            <a:p>
              <a:endParaRPr lang="en-US"/>
            </a:p>
          </p:txBody>
        </p:sp>
      </p:grpSp>
      <p:grpSp>
        <p:nvGrpSpPr>
          <p:cNvPr id="12" name="Group 68"/>
          <p:cNvGrpSpPr>
            <a:grpSpLocks/>
          </p:cNvGrpSpPr>
          <p:nvPr/>
        </p:nvGrpSpPr>
        <p:grpSpPr bwMode="auto">
          <a:xfrm>
            <a:off x="2743200" y="533400"/>
            <a:ext cx="868363" cy="838200"/>
            <a:chOff x="1728" y="336"/>
            <a:chExt cx="547" cy="528"/>
          </a:xfrm>
        </p:grpSpPr>
        <p:sp>
          <p:nvSpPr>
            <p:cNvPr id="4164" name="Line 69"/>
            <p:cNvSpPr>
              <a:spLocks noChangeShapeType="1"/>
            </p:cNvSpPr>
            <p:nvPr/>
          </p:nvSpPr>
          <p:spPr bwMode="auto">
            <a:xfrm>
              <a:off x="1920" y="528"/>
              <a:ext cx="0" cy="336"/>
            </a:xfrm>
            <a:prstGeom prst="line">
              <a:avLst/>
            </a:prstGeom>
            <a:noFill/>
            <a:ln w="9525">
              <a:solidFill>
                <a:schemeClr val="tx1"/>
              </a:solidFill>
              <a:round/>
              <a:headEnd/>
              <a:tailEnd type="triangle" w="med" len="med"/>
            </a:ln>
          </p:spPr>
          <p:txBody>
            <a:bodyPr/>
            <a:lstStyle/>
            <a:p>
              <a:endParaRPr lang="en-US"/>
            </a:p>
          </p:txBody>
        </p:sp>
        <p:sp>
          <p:nvSpPr>
            <p:cNvPr id="4165" name="Text Box 70"/>
            <p:cNvSpPr txBox="1">
              <a:spLocks noChangeArrowheads="1"/>
            </p:cNvSpPr>
            <p:nvPr/>
          </p:nvSpPr>
          <p:spPr bwMode="auto">
            <a:xfrm>
              <a:off x="1728" y="336"/>
              <a:ext cx="547" cy="192"/>
            </a:xfrm>
            <a:prstGeom prst="rect">
              <a:avLst/>
            </a:prstGeom>
            <a:noFill/>
            <a:ln w="9525">
              <a:noFill/>
              <a:miter lim="800000"/>
              <a:headEnd/>
              <a:tailEnd/>
            </a:ln>
          </p:spPr>
          <p:txBody>
            <a:bodyPr wrap="none">
              <a:spAutoFit/>
            </a:bodyPr>
            <a:lstStyle/>
            <a:p>
              <a:r>
                <a:rPr lang="en-US" altLang="en-US" sz="1400">
                  <a:solidFill>
                    <a:srgbClr val="000000"/>
                  </a:solidFill>
                </a:rPr>
                <a:t>For T.V.</a:t>
              </a:r>
            </a:p>
          </p:txBody>
        </p:sp>
      </p:grpSp>
      <p:sp>
        <p:nvSpPr>
          <p:cNvPr id="228423" name="Text Box 71"/>
          <p:cNvSpPr txBox="1">
            <a:spLocks noChangeArrowheads="1"/>
          </p:cNvSpPr>
          <p:nvPr/>
        </p:nvSpPr>
        <p:spPr bwMode="auto">
          <a:xfrm>
            <a:off x="590550" y="152400"/>
            <a:ext cx="8240713" cy="366713"/>
          </a:xfrm>
          <a:prstGeom prst="rect">
            <a:avLst/>
          </a:prstGeom>
          <a:noFill/>
          <a:ln w="9525">
            <a:noFill/>
            <a:miter lim="800000"/>
            <a:headEnd/>
            <a:tailEnd/>
          </a:ln>
        </p:spPr>
        <p:txBody>
          <a:bodyPr wrap="none">
            <a:spAutoFit/>
          </a:bodyPr>
          <a:lstStyle/>
          <a:p>
            <a:r>
              <a:rPr lang="en-US" altLang="en-US">
                <a:solidFill>
                  <a:srgbClr val="FF0000"/>
                </a:solidFill>
              </a:rPr>
              <a:t>LINE IN A PROFILE PLANE </a:t>
            </a:r>
            <a:r>
              <a:rPr lang="en-US" altLang="en-US" sz="1400">
                <a:solidFill>
                  <a:srgbClr val="000099"/>
                </a:solidFill>
              </a:rPr>
              <a:t>( MEANS IN A PLANE PERPENDICULAR TO BOTH HP &amp; VP</a:t>
            </a:r>
            <a:r>
              <a:rPr lang="en-US" altLang="en-US" sz="1400">
                <a:solidFill>
                  <a:srgbClr val="FF0000"/>
                </a:solidFill>
              </a:rPr>
              <a:t>)</a:t>
            </a:r>
          </a:p>
        </p:txBody>
      </p:sp>
      <p:grpSp>
        <p:nvGrpSpPr>
          <p:cNvPr id="13" name="Group 72"/>
          <p:cNvGrpSpPr>
            <a:grpSpLocks/>
          </p:cNvGrpSpPr>
          <p:nvPr/>
        </p:nvGrpSpPr>
        <p:grpSpPr bwMode="auto">
          <a:xfrm>
            <a:off x="3494088" y="4648200"/>
            <a:ext cx="5649912" cy="1581150"/>
            <a:chOff x="1776" y="2983"/>
            <a:chExt cx="3559" cy="996"/>
          </a:xfrm>
        </p:grpSpPr>
        <p:sp>
          <p:nvSpPr>
            <p:cNvPr id="4158" name="Text Box 73"/>
            <p:cNvSpPr txBox="1">
              <a:spLocks noChangeArrowheads="1"/>
            </p:cNvSpPr>
            <p:nvPr/>
          </p:nvSpPr>
          <p:spPr bwMode="auto">
            <a:xfrm>
              <a:off x="1776" y="2983"/>
              <a:ext cx="3368" cy="996"/>
            </a:xfrm>
            <a:prstGeom prst="rect">
              <a:avLst/>
            </a:prstGeom>
            <a:noFill/>
            <a:ln w="9525">
              <a:noFill/>
              <a:miter lim="800000"/>
              <a:headEnd/>
              <a:tailEnd/>
            </a:ln>
          </p:spPr>
          <p:txBody>
            <a:bodyPr wrap="none">
              <a:spAutoFit/>
            </a:bodyPr>
            <a:lstStyle/>
            <a:p>
              <a:r>
                <a:rPr lang="en-US" altLang="en-US" sz="1400" u="sng">
                  <a:solidFill>
                    <a:srgbClr val="FF0000"/>
                  </a:solidFill>
                </a:rPr>
                <a:t>Results:-</a:t>
              </a:r>
              <a:r>
                <a:rPr lang="en-US" altLang="en-US" sz="1400">
                  <a:solidFill>
                    <a:srgbClr val="000000"/>
                  </a:solidFill>
                </a:rPr>
                <a:t> </a:t>
              </a:r>
            </a:p>
            <a:p>
              <a:r>
                <a:rPr lang="en-US" altLang="en-US" sz="1400">
                  <a:solidFill>
                    <a:srgbClr val="000099"/>
                  </a:solidFill>
                </a:rPr>
                <a:t>1. TV &amp; FV both are vertical, hence arrive on one single projector.</a:t>
              </a:r>
            </a:p>
            <a:p>
              <a:r>
                <a:rPr lang="en-US" altLang="en-US" sz="1400">
                  <a:solidFill>
                    <a:srgbClr val="000099"/>
                  </a:solidFill>
                </a:rPr>
                <a:t>2. It’s Side View shows True Length ( TL) </a:t>
              </a:r>
            </a:p>
            <a:p>
              <a:r>
                <a:rPr lang="en-US" altLang="en-US" sz="1400">
                  <a:solidFill>
                    <a:srgbClr val="000099"/>
                  </a:solidFill>
                </a:rPr>
                <a:t>3. Sum of it’s inclinations with HP &amp; VP equals to 90</a:t>
              </a:r>
              <a:r>
                <a:rPr lang="en-US" altLang="en-US" sz="1400" baseline="30000">
                  <a:solidFill>
                    <a:srgbClr val="000099"/>
                  </a:solidFill>
                </a:rPr>
                <a:t>0</a:t>
              </a:r>
              <a:r>
                <a:rPr lang="en-US" altLang="en-US" sz="1400">
                  <a:solidFill>
                    <a:srgbClr val="000099"/>
                  </a:solidFill>
                </a:rPr>
                <a:t> (</a:t>
              </a:r>
            </a:p>
            <a:p>
              <a:r>
                <a:rPr lang="en-US" altLang="en-US" sz="1400">
                  <a:solidFill>
                    <a:srgbClr val="000099"/>
                  </a:solidFill>
                </a:rPr>
                <a:t>4. It’s HT &amp; VT arrive on same projector and can be easily located</a:t>
              </a:r>
            </a:p>
            <a:p>
              <a:r>
                <a:rPr lang="en-US" altLang="en-US" sz="1400">
                  <a:solidFill>
                    <a:srgbClr val="000099"/>
                  </a:solidFill>
                </a:rPr>
                <a:t>    From Side View. </a:t>
              </a:r>
            </a:p>
            <a:p>
              <a:r>
                <a:rPr lang="en-US" altLang="en-US" sz="1400">
                  <a:solidFill>
                    <a:srgbClr val="000099"/>
                  </a:solidFill>
                </a:rPr>
                <a:t>                 </a:t>
              </a:r>
            </a:p>
          </p:txBody>
        </p:sp>
        <p:grpSp>
          <p:nvGrpSpPr>
            <p:cNvPr id="14" name="Group 74"/>
            <p:cNvGrpSpPr>
              <a:grpSpLocks/>
            </p:cNvGrpSpPr>
            <p:nvPr/>
          </p:nvGrpSpPr>
          <p:grpSpPr bwMode="auto">
            <a:xfrm>
              <a:off x="4512" y="3360"/>
              <a:ext cx="823" cy="250"/>
              <a:chOff x="1116" y="3426"/>
              <a:chExt cx="823" cy="250"/>
            </a:xfrm>
          </p:grpSpPr>
          <p:sp>
            <p:nvSpPr>
              <p:cNvPr id="4160" name="Text Box 75"/>
              <p:cNvSpPr txBox="1">
                <a:spLocks noChangeArrowheads="1"/>
              </p:cNvSpPr>
              <p:nvPr/>
            </p:nvSpPr>
            <p:spPr bwMode="auto">
              <a:xfrm>
                <a:off x="1116" y="3435"/>
                <a:ext cx="183" cy="212"/>
              </a:xfrm>
              <a:prstGeom prst="rect">
                <a:avLst/>
              </a:prstGeom>
              <a:noFill/>
              <a:ln w="9525">
                <a:noFill/>
                <a:miter lim="800000"/>
                <a:headEnd/>
                <a:tailEnd/>
              </a:ln>
            </p:spPr>
            <p:txBody>
              <a:bodyPr wrap="none">
                <a:spAutoFit/>
              </a:bodyPr>
              <a:lstStyle/>
              <a:p>
                <a:r>
                  <a:rPr lang="en-US" altLang="en-US">
                    <a:solidFill>
                      <a:srgbClr val="000000"/>
                    </a:solidFill>
                    <a:ea typeface="Angsana New" pitchFamily="18" charset="-34"/>
                    <a:cs typeface="Times New Roman" pitchFamily="18" charset="0"/>
                    <a:sym typeface="Symbol" pitchFamily="18" charset="2"/>
                  </a:rPr>
                  <a:t></a:t>
                </a:r>
              </a:p>
            </p:txBody>
          </p:sp>
          <p:sp>
            <p:nvSpPr>
              <p:cNvPr id="4161" name="Text Box 76"/>
              <p:cNvSpPr txBox="1">
                <a:spLocks noChangeArrowheads="1"/>
              </p:cNvSpPr>
              <p:nvPr/>
            </p:nvSpPr>
            <p:spPr bwMode="auto">
              <a:xfrm>
                <a:off x="1374" y="3442"/>
                <a:ext cx="214" cy="212"/>
              </a:xfrm>
              <a:prstGeom prst="rect">
                <a:avLst/>
              </a:prstGeom>
              <a:noFill/>
              <a:ln w="9525">
                <a:noFill/>
                <a:miter lim="800000"/>
                <a:headEnd/>
                <a:tailEnd/>
              </a:ln>
            </p:spPr>
            <p:txBody>
              <a:bodyPr wrap="none">
                <a:spAutoFit/>
              </a:bodyPr>
              <a:lstStyle/>
              <a:p>
                <a:r>
                  <a:rPr lang="en-US" altLang="en-US">
                    <a:solidFill>
                      <a:srgbClr val="000000"/>
                    </a:solidFill>
                    <a:ea typeface="Angsana New" pitchFamily="18" charset="-34"/>
                    <a:cs typeface="Times New Roman" pitchFamily="18" charset="0"/>
                    <a:sym typeface="Symbol" pitchFamily="18" charset="2"/>
                  </a:rPr>
                  <a:t></a:t>
                </a:r>
              </a:p>
            </p:txBody>
          </p:sp>
          <p:sp>
            <p:nvSpPr>
              <p:cNvPr id="4162" name="Text Box 77"/>
              <p:cNvSpPr txBox="1">
                <a:spLocks noChangeArrowheads="1"/>
              </p:cNvSpPr>
              <p:nvPr/>
            </p:nvSpPr>
            <p:spPr bwMode="auto">
              <a:xfrm>
                <a:off x="1242" y="3426"/>
                <a:ext cx="209" cy="250"/>
              </a:xfrm>
              <a:prstGeom prst="rect">
                <a:avLst/>
              </a:prstGeom>
              <a:noFill/>
              <a:ln w="9525">
                <a:noFill/>
                <a:miter lim="800000"/>
                <a:headEnd/>
                <a:tailEnd/>
              </a:ln>
            </p:spPr>
            <p:txBody>
              <a:bodyPr wrap="none">
                <a:spAutoFit/>
              </a:bodyPr>
              <a:lstStyle/>
              <a:p>
                <a:r>
                  <a:rPr lang="en-US" altLang="en-US" sz="2000">
                    <a:solidFill>
                      <a:srgbClr val="000000"/>
                    </a:solidFill>
                  </a:rPr>
                  <a:t>+</a:t>
                </a:r>
              </a:p>
            </p:txBody>
          </p:sp>
          <p:sp>
            <p:nvSpPr>
              <p:cNvPr id="4163" name="Text Box 78"/>
              <p:cNvSpPr txBox="1">
                <a:spLocks noChangeArrowheads="1"/>
              </p:cNvSpPr>
              <p:nvPr/>
            </p:nvSpPr>
            <p:spPr bwMode="auto">
              <a:xfrm>
                <a:off x="1506" y="3456"/>
                <a:ext cx="433" cy="192"/>
              </a:xfrm>
              <a:prstGeom prst="rect">
                <a:avLst/>
              </a:prstGeom>
              <a:noFill/>
              <a:ln w="9525">
                <a:noFill/>
                <a:miter lim="800000"/>
                <a:headEnd/>
                <a:tailEnd/>
              </a:ln>
            </p:spPr>
            <p:txBody>
              <a:bodyPr wrap="none">
                <a:spAutoFit/>
              </a:bodyPr>
              <a:lstStyle/>
              <a:p>
                <a:r>
                  <a:rPr lang="en-US" altLang="en-US" sz="1400">
                    <a:solidFill>
                      <a:srgbClr val="000000"/>
                    </a:solidFill>
                  </a:rPr>
                  <a:t>= 90</a:t>
                </a:r>
                <a:r>
                  <a:rPr lang="en-US" altLang="en-US" sz="1400" baseline="30000">
                    <a:solidFill>
                      <a:srgbClr val="000000"/>
                    </a:solidFill>
                  </a:rPr>
                  <a:t>0 </a:t>
                </a:r>
                <a:r>
                  <a:rPr lang="en-US" altLang="en-US" sz="1400">
                    <a:solidFill>
                      <a:srgbClr val="000000"/>
                    </a:solidFill>
                  </a:rPr>
                  <a:t>)</a:t>
                </a:r>
              </a:p>
            </p:txBody>
          </p:sp>
        </p:grpSp>
      </p:grpSp>
      <p:grpSp>
        <p:nvGrpSpPr>
          <p:cNvPr id="15" name="Group 79"/>
          <p:cNvGrpSpPr>
            <a:grpSpLocks/>
          </p:cNvGrpSpPr>
          <p:nvPr/>
        </p:nvGrpSpPr>
        <p:grpSpPr bwMode="auto">
          <a:xfrm>
            <a:off x="685800" y="6076950"/>
            <a:ext cx="7324725" cy="381000"/>
            <a:chOff x="576" y="3828"/>
            <a:chExt cx="4614" cy="240"/>
          </a:xfrm>
        </p:grpSpPr>
        <p:sp>
          <p:nvSpPr>
            <p:cNvPr id="4156" name="AutoShape 80"/>
            <p:cNvSpPr>
              <a:spLocks noChangeArrowheads="1"/>
            </p:cNvSpPr>
            <p:nvPr/>
          </p:nvSpPr>
          <p:spPr bwMode="auto">
            <a:xfrm>
              <a:off x="576" y="3828"/>
              <a:ext cx="4560" cy="240"/>
            </a:xfrm>
            <a:prstGeom prst="wedgeRoundRectCallout">
              <a:avLst>
                <a:gd name="adj1" fmla="val -20792"/>
                <a:gd name="adj2" fmla="val -337083"/>
                <a:gd name="adj3" fmla="val 16667"/>
              </a:avLst>
            </a:prstGeom>
            <a:solidFill>
              <a:srgbClr val="CCFFFF"/>
            </a:solidFill>
            <a:ln w="9525">
              <a:solidFill>
                <a:schemeClr val="tx1"/>
              </a:solidFill>
              <a:miter lim="800000"/>
              <a:headEnd/>
              <a:tailEnd/>
            </a:ln>
          </p:spPr>
          <p:txBody>
            <a:bodyPr/>
            <a:lstStyle/>
            <a:p>
              <a:pPr algn="ctr"/>
              <a:endParaRPr lang="en-US" altLang="en-US" sz="1400">
                <a:solidFill>
                  <a:srgbClr val="000000"/>
                </a:solidFill>
              </a:endParaRPr>
            </a:p>
          </p:txBody>
        </p:sp>
        <p:sp>
          <p:nvSpPr>
            <p:cNvPr id="4157" name="Text Box 81"/>
            <p:cNvSpPr txBox="1">
              <a:spLocks noChangeArrowheads="1"/>
            </p:cNvSpPr>
            <p:nvPr/>
          </p:nvSpPr>
          <p:spPr bwMode="auto">
            <a:xfrm>
              <a:off x="672" y="3840"/>
              <a:ext cx="4518" cy="192"/>
            </a:xfrm>
            <a:prstGeom prst="rect">
              <a:avLst/>
            </a:prstGeom>
            <a:noFill/>
            <a:ln w="9525">
              <a:noFill/>
              <a:miter lim="800000"/>
              <a:headEnd/>
              <a:tailEnd/>
            </a:ln>
          </p:spPr>
          <p:txBody>
            <a:bodyPr wrap="none">
              <a:spAutoFit/>
            </a:bodyPr>
            <a:lstStyle/>
            <a:p>
              <a:r>
                <a:rPr lang="en-US" altLang="en-US" sz="1400">
                  <a:solidFill>
                    <a:srgbClr val="FF0000"/>
                  </a:solidFill>
                </a:rPr>
                <a:t>OBSERVE CAREFULLY ABOVE GIVEN ILLUSTRATION AND 2</a:t>
              </a:r>
              <a:r>
                <a:rPr lang="en-US" altLang="en-US" sz="1400" baseline="30000">
                  <a:solidFill>
                    <a:srgbClr val="FF0000"/>
                  </a:solidFill>
                </a:rPr>
                <a:t>nd</a:t>
              </a:r>
              <a:r>
                <a:rPr lang="en-US" altLang="en-US" sz="1400">
                  <a:solidFill>
                    <a:srgbClr val="FF0000"/>
                  </a:solidFill>
                </a:rPr>
                <a:t> SOLVED PROBLEM.</a:t>
              </a:r>
              <a:endParaRPr lang="en-US" altLang="en-US" sz="1400">
                <a:solidFill>
                  <a:srgbClr val="000000"/>
                </a:solidFill>
              </a:endParaRPr>
            </a:p>
          </p:txBody>
        </p:sp>
      </p:grpSp>
      <p:sp>
        <p:nvSpPr>
          <p:cNvPr id="228434" name="Text Box 82"/>
          <p:cNvSpPr txBox="1">
            <a:spLocks noChangeArrowheads="1"/>
          </p:cNvSpPr>
          <p:nvPr/>
        </p:nvSpPr>
        <p:spPr bwMode="auto">
          <a:xfrm>
            <a:off x="4946650" y="1055688"/>
            <a:ext cx="3962400" cy="260350"/>
          </a:xfrm>
          <a:prstGeom prst="rect">
            <a:avLst/>
          </a:prstGeom>
          <a:noFill/>
          <a:ln w="9525">
            <a:noFill/>
            <a:miter lim="800000"/>
            <a:headEnd/>
            <a:tailEnd/>
          </a:ln>
        </p:spPr>
        <p:txBody>
          <a:bodyPr wrap="none">
            <a:spAutoFit/>
          </a:bodyPr>
          <a:lstStyle/>
          <a:p>
            <a:r>
              <a:rPr lang="en-US" altLang="en-US" sz="1100">
                <a:solidFill>
                  <a:srgbClr val="006600"/>
                </a:solidFill>
              </a:rPr>
              <a:t>ORTHOGRAPHIC PATTERN OF LINE IN PROFILE PLANE</a:t>
            </a:r>
          </a:p>
        </p:txBody>
      </p:sp>
      <p:sp>
        <p:nvSpPr>
          <p:cNvPr id="228435" name="Line 83"/>
          <p:cNvSpPr>
            <a:spLocks noChangeShapeType="1"/>
          </p:cNvSpPr>
          <p:nvPr/>
        </p:nvSpPr>
        <p:spPr bwMode="auto">
          <a:xfrm>
            <a:off x="8077200" y="2514600"/>
            <a:ext cx="381000" cy="338138"/>
          </a:xfrm>
          <a:prstGeom prst="line">
            <a:avLst/>
          </a:prstGeom>
          <a:noFill/>
          <a:ln w="9525">
            <a:solidFill>
              <a:schemeClr val="tx1"/>
            </a:solidFill>
            <a:round/>
            <a:headEnd/>
            <a:tailEnd type="triangle" w="med" len="med"/>
          </a:ln>
        </p:spPr>
        <p:txBody>
          <a:bodyPr/>
          <a:lstStyle/>
          <a:p>
            <a:endParaRPr lang="en-US"/>
          </a:p>
        </p:txBody>
      </p:sp>
      <p:sp>
        <p:nvSpPr>
          <p:cNvPr id="228436" name="Line 84"/>
          <p:cNvSpPr>
            <a:spLocks noChangeShapeType="1"/>
          </p:cNvSpPr>
          <p:nvPr/>
        </p:nvSpPr>
        <p:spPr bwMode="auto">
          <a:xfrm>
            <a:off x="6991350" y="1520825"/>
            <a:ext cx="314325" cy="279400"/>
          </a:xfrm>
          <a:prstGeom prst="line">
            <a:avLst/>
          </a:prstGeom>
          <a:noFill/>
          <a:ln w="9525">
            <a:solidFill>
              <a:schemeClr val="tx1"/>
            </a:solidFill>
            <a:round/>
            <a:headEnd type="triangle" w="med" len="med"/>
            <a:tailEnd/>
          </a:ln>
        </p:spPr>
        <p:txBody>
          <a:bodyPr/>
          <a:lstStyle/>
          <a:p>
            <a:endParaRPr lang="en-US"/>
          </a:p>
        </p:txBody>
      </p:sp>
      <p:sp>
        <p:nvSpPr>
          <p:cNvPr id="228437" name="Text Box 85"/>
          <p:cNvSpPr txBox="1">
            <a:spLocks noChangeArrowheads="1"/>
          </p:cNvSpPr>
          <p:nvPr/>
        </p:nvSpPr>
        <p:spPr bwMode="auto">
          <a:xfrm>
            <a:off x="8382000" y="2832100"/>
            <a:ext cx="336550" cy="228600"/>
          </a:xfrm>
          <a:prstGeom prst="rect">
            <a:avLst/>
          </a:prstGeom>
          <a:noFill/>
          <a:ln w="9525">
            <a:noFill/>
            <a:miter lim="800000"/>
            <a:headEnd/>
            <a:tailEnd/>
          </a:ln>
        </p:spPr>
        <p:txBody>
          <a:bodyPr wrap="none">
            <a:spAutoFit/>
          </a:bodyPr>
          <a:lstStyle/>
          <a:p>
            <a:r>
              <a:rPr lang="en-US" altLang="en-US" sz="900">
                <a:solidFill>
                  <a:srgbClr val="000000"/>
                </a:solidFill>
              </a:rPr>
              <a:t>HT</a:t>
            </a:r>
          </a:p>
        </p:txBody>
      </p:sp>
      <p:sp>
        <p:nvSpPr>
          <p:cNvPr id="228438" name="Text Box 86"/>
          <p:cNvSpPr txBox="1">
            <a:spLocks noChangeArrowheads="1"/>
          </p:cNvSpPr>
          <p:nvPr/>
        </p:nvSpPr>
        <p:spPr bwMode="auto">
          <a:xfrm>
            <a:off x="6934200" y="1371600"/>
            <a:ext cx="346075" cy="228600"/>
          </a:xfrm>
          <a:prstGeom prst="rect">
            <a:avLst/>
          </a:prstGeom>
          <a:noFill/>
          <a:ln w="9525">
            <a:noFill/>
            <a:miter lim="800000"/>
            <a:headEnd/>
            <a:tailEnd/>
          </a:ln>
        </p:spPr>
        <p:txBody>
          <a:bodyPr>
            <a:spAutoFit/>
          </a:bodyPr>
          <a:lstStyle/>
          <a:p>
            <a:r>
              <a:rPr lang="en-US" altLang="en-US" sz="900">
                <a:solidFill>
                  <a:srgbClr val="000000"/>
                </a:solidFill>
              </a:rPr>
              <a:t>VT</a:t>
            </a:r>
          </a:p>
        </p:txBody>
      </p:sp>
      <p:grpSp>
        <p:nvGrpSpPr>
          <p:cNvPr id="16" name="Group 87"/>
          <p:cNvGrpSpPr>
            <a:grpSpLocks/>
          </p:cNvGrpSpPr>
          <p:nvPr/>
        </p:nvGrpSpPr>
        <p:grpSpPr bwMode="auto">
          <a:xfrm rot="407776">
            <a:off x="6896100" y="1762125"/>
            <a:ext cx="1376363" cy="1076325"/>
            <a:chOff x="3888" y="1776"/>
            <a:chExt cx="867" cy="678"/>
          </a:xfrm>
        </p:grpSpPr>
        <p:sp>
          <p:nvSpPr>
            <p:cNvPr id="4151" name="Text Box 88"/>
            <p:cNvSpPr txBox="1">
              <a:spLocks noChangeArrowheads="1"/>
            </p:cNvSpPr>
            <p:nvPr/>
          </p:nvSpPr>
          <p:spPr bwMode="auto">
            <a:xfrm>
              <a:off x="4581" y="2259"/>
              <a:ext cx="174" cy="192"/>
            </a:xfrm>
            <a:prstGeom prst="rect">
              <a:avLst/>
            </a:prstGeom>
            <a:noFill/>
            <a:ln w="9525">
              <a:noFill/>
              <a:miter lim="800000"/>
              <a:headEnd/>
              <a:tailEnd/>
            </a:ln>
          </p:spPr>
          <p:txBody>
            <a:bodyPr wrap="none">
              <a:spAutoFit/>
            </a:bodyPr>
            <a:lstStyle/>
            <a:p>
              <a:r>
                <a:rPr lang="en-US" altLang="en-US" sz="1400">
                  <a:solidFill>
                    <a:srgbClr val="FF3300"/>
                  </a:solidFill>
                  <a:ea typeface="Angsana New" pitchFamily="18" charset="-34"/>
                  <a:cs typeface="Times New Roman" pitchFamily="18" charset="0"/>
                  <a:sym typeface="Symbol" pitchFamily="18" charset="2"/>
                </a:rPr>
                <a:t></a:t>
              </a:r>
            </a:p>
          </p:txBody>
        </p:sp>
        <p:sp>
          <p:nvSpPr>
            <p:cNvPr id="4152" name="Arc 89"/>
            <p:cNvSpPr>
              <a:spLocks/>
            </p:cNvSpPr>
            <p:nvPr/>
          </p:nvSpPr>
          <p:spPr bwMode="auto">
            <a:xfrm flipH="1">
              <a:off x="4536" y="2152"/>
              <a:ext cx="114" cy="302"/>
            </a:xfrm>
            <a:custGeom>
              <a:avLst/>
              <a:gdLst>
                <a:gd name="T0" fmla="*/ 0 w 21600"/>
                <a:gd name="T1" fmla="*/ 0 h 32304"/>
                <a:gd name="T2" fmla="*/ 0 w 21600"/>
                <a:gd name="T3" fmla="*/ 0 h 32304"/>
                <a:gd name="T4" fmla="*/ 0 w 21600"/>
                <a:gd name="T5" fmla="*/ 0 h 32304"/>
                <a:gd name="T6" fmla="*/ 0 60000 65536"/>
                <a:gd name="T7" fmla="*/ 0 60000 65536"/>
                <a:gd name="T8" fmla="*/ 0 60000 65536"/>
                <a:gd name="T9" fmla="*/ 0 w 21600"/>
                <a:gd name="T10" fmla="*/ 0 h 32304"/>
                <a:gd name="T11" fmla="*/ 21600 w 21600"/>
                <a:gd name="T12" fmla="*/ 32304 h 32304"/>
              </a:gdLst>
              <a:ahLst/>
              <a:cxnLst>
                <a:cxn ang="T6">
                  <a:pos x="T0" y="T1"/>
                </a:cxn>
                <a:cxn ang="T7">
                  <a:pos x="T2" y="T3"/>
                </a:cxn>
                <a:cxn ang="T8">
                  <a:pos x="T4" y="T5"/>
                </a:cxn>
              </a:cxnLst>
              <a:rect l="T9" t="T10" r="T11" b="T12"/>
              <a:pathLst>
                <a:path w="21600" h="32304" fill="none" extrusionOk="0">
                  <a:moveTo>
                    <a:pt x="9118" y="0"/>
                  </a:moveTo>
                  <a:cubicBezTo>
                    <a:pt x="16732" y="3545"/>
                    <a:pt x="21600" y="11182"/>
                    <a:pt x="21600" y="19581"/>
                  </a:cubicBezTo>
                  <a:cubicBezTo>
                    <a:pt x="21600" y="24153"/>
                    <a:pt x="20148" y="28608"/>
                    <a:pt x="17455" y="32304"/>
                  </a:cubicBezTo>
                </a:path>
                <a:path w="21600" h="32304" stroke="0" extrusionOk="0">
                  <a:moveTo>
                    <a:pt x="9118" y="0"/>
                  </a:moveTo>
                  <a:cubicBezTo>
                    <a:pt x="16732" y="3545"/>
                    <a:pt x="21600" y="11182"/>
                    <a:pt x="21600" y="19581"/>
                  </a:cubicBezTo>
                  <a:cubicBezTo>
                    <a:pt x="21600" y="24153"/>
                    <a:pt x="20148" y="28608"/>
                    <a:pt x="17455" y="32304"/>
                  </a:cubicBezTo>
                  <a:lnTo>
                    <a:pt x="0" y="19581"/>
                  </a:lnTo>
                  <a:lnTo>
                    <a:pt x="9118" y="0"/>
                  </a:lnTo>
                  <a:close/>
                </a:path>
              </a:pathLst>
            </a:custGeom>
            <a:noFill/>
            <a:ln w="9525">
              <a:solidFill>
                <a:schemeClr val="tx1"/>
              </a:solidFill>
              <a:round/>
              <a:headEnd type="triangle" w="med" len="med"/>
              <a:tailEnd type="triangle" w="med" len="med"/>
            </a:ln>
          </p:spPr>
          <p:txBody>
            <a:bodyPr wrap="none" anchor="ctr"/>
            <a:lstStyle/>
            <a:p>
              <a:endParaRPr lang="en-US"/>
            </a:p>
          </p:txBody>
        </p:sp>
        <p:grpSp>
          <p:nvGrpSpPr>
            <p:cNvPr id="17" name="Group 90"/>
            <p:cNvGrpSpPr>
              <a:grpSpLocks/>
            </p:cNvGrpSpPr>
            <p:nvPr/>
          </p:nvGrpSpPr>
          <p:grpSpPr bwMode="auto">
            <a:xfrm rot="2214321">
              <a:off x="3888" y="1776"/>
              <a:ext cx="207" cy="288"/>
              <a:chOff x="1440" y="1872"/>
              <a:chExt cx="270" cy="377"/>
            </a:xfrm>
          </p:grpSpPr>
          <p:sp>
            <p:nvSpPr>
              <p:cNvPr id="4154" name="Text Box 91"/>
              <p:cNvSpPr txBox="1">
                <a:spLocks noChangeArrowheads="1"/>
              </p:cNvSpPr>
              <p:nvPr/>
            </p:nvSpPr>
            <p:spPr bwMode="auto">
              <a:xfrm>
                <a:off x="1440" y="1920"/>
                <a:ext cx="263" cy="252"/>
              </a:xfrm>
              <a:prstGeom prst="rect">
                <a:avLst/>
              </a:prstGeom>
              <a:noFill/>
              <a:ln w="9525">
                <a:noFill/>
                <a:miter lim="800000"/>
                <a:headEnd/>
                <a:tailEnd/>
              </a:ln>
            </p:spPr>
            <p:txBody>
              <a:bodyPr wrap="none">
                <a:spAutoFit/>
              </a:bodyPr>
              <a:lstStyle/>
              <a:p>
                <a:r>
                  <a:rPr lang="en-US" altLang="en-US" sz="1400">
                    <a:solidFill>
                      <a:srgbClr val="FF3300"/>
                    </a:solidFill>
                    <a:ea typeface="Angsana New" pitchFamily="18" charset="-34"/>
                    <a:cs typeface="Times New Roman" pitchFamily="18" charset="0"/>
                    <a:sym typeface="Symbol" pitchFamily="18" charset="2"/>
                  </a:rPr>
                  <a:t></a:t>
                </a:r>
              </a:p>
            </p:txBody>
          </p:sp>
          <p:sp>
            <p:nvSpPr>
              <p:cNvPr id="4155" name="Arc 92"/>
              <p:cNvSpPr>
                <a:spLocks/>
              </p:cNvSpPr>
              <p:nvPr/>
            </p:nvSpPr>
            <p:spPr bwMode="auto">
              <a:xfrm rot="1668629">
                <a:off x="1584" y="1871"/>
                <a:ext cx="126" cy="377"/>
              </a:xfrm>
              <a:custGeom>
                <a:avLst/>
                <a:gdLst>
                  <a:gd name="T0" fmla="*/ 0 w 21600"/>
                  <a:gd name="T1" fmla="*/ 0 h 40396"/>
                  <a:gd name="T2" fmla="*/ 0 w 21600"/>
                  <a:gd name="T3" fmla="*/ 0 h 40396"/>
                  <a:gd name="T4" fmla="*/ 0 w 21600"/>
                  <a:gd name="T5" fmla="*/ 0 h 40396"/>
                  <a:gd name="T6" fmla="*/ 0 60000 65536"/>
                  <a:gd name="T7" fmla="*/ 0 60000 65536"/>
                  <a:gd name="T8" fmla="*/ 0 60000 65536"/>
                  <a:gd name="T9" fmla="*/ 0 w 21600"/>
                  <a:gd name="T10" fmla="*/ 0 h 40396"/>
                  <a:gd name="T11" fmla="*/ 21600 w 21600"/>
                  <a:gd name="T12" fmla="*/ 40396 h 40396"/>
                </a:gdLst>
                <a:ahLst/>
                <a:cxnLst>
                  <a:cxn ang="T6">
                    <a:pos x="T0" y="T1"/>
                  </a:cxn>
                  <a:cxn ang="T7">
                    <a:pos x="T2" y="T3"/>
                  </a:cxn>
                  <a:cxn ang="T8">
                    <a:pos x="T4" y="T5"/>
                  </a:cxn>
                </a:cxnLst>
                <a:rect l="T9" t="T10" r="T11" b="T12"/>
                <a:pathLst>
                  <a:path w="21600" h="40396" fill="none" extrusionOk="0">
                    <a:moveTo>
                      <a:pt x="-1" y="0"/>
                    </a:moveTo>
                    <a:cubicBezTo>
                      <a:pt x="11929" y="0"/>
                      <a:pt x="21600" y="9670"/>
                      <a:pt x="21600" y="21600"/>
                    </a:cubicBezTo>
                    <a:cubicBezTo>
                      <a:pt x="21600" y="29381"/>
                      <a:pt x="17414" y="36562"/>
                      <a:pt x="10642" y="40396"/>
                    </a:cubicBezTo>
                  </a:path>
                  <a:path w="21600" h="40396" stroke="0" extrusionOk="0">
                    <a:moveTo>
                      <a:pt x="-1" y="0"/>
                    </a:moveTo>
                    <a:cubicBezTo>
                      <a:pt x="11929" y="0"/>
                      <a:pt x="21600" y="9670"/>
                      <a:pt x="21600" y="21600"/>
                    </a:cubicBezTo>
                    <a:cubicBezTo>
                      <a:pt x="21600" y="29381"/>
                      <a:pt x="17414" y="36562"/>
                      <a:pt x="10642" y="40396"/>
                    </a:cubicBezTo>
                    <a:lnTo>
                      <a:pt x="0" y="21600"/>
                    </a:lnTo>
                    <a:lnTo>
                      <a:pt x="-1" y="0"/>
                    </a:lnTo>
                    <a:close/>
                  </a:path>
                </a:pathLst>
              </a:custGeom>
              <a:noFill/>
              <a:ln w="9525">
                <a:solidFill>
                  <a:schemeClr val="tx1"/>
                </a:solidFill>
                <a:round/>
                <a:headEnd type="triangle" w="med" len="med"/>
                <a:tailEnd type="triangle" w="med" len="med"/>
              </a:ln>
            </p:spPr>
            <p:txBody>
              <a:bodyPr wrap="none" anchor="ctr"/>
              <a:lstStyle/>
              <a:p>
                <a:endParaRPr lang="en-US"/>
              </a:p>
            </p:txBody>
          </p:sp>
        </p:grpSp>
      </p:grpSp>
    </p:spTree>
    <p:extLst>
      <p:ext uri="{BB962C8B-B14F-4D97-AF65-F5344CB8AC3E}">
        <p14:creationId xmlns:p14="http://schemas.microsoft.com/office/powerpoint/2010/main" val="42096526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28423"/>
                                        </p:tgtEl>
                                        <p:attrNameLst>
                                          <p:attrName>style.visibility</p:attrName>
                                        </p:attrNameLst>
                                      </p:cBhvr>
                                      <p:to>
                                        <p:strVal val="visible"/>
                                      </p:to>
                                    </p:set>
                                    <p:anim calcmode="lin" valueType="num">
                                      <p:cBhvr>
                                        <p:cTn id="7" dur="500" fill="hold"/>
                                        <p:tgtEl>
                                          <p:spTgt spid="228423"/>
                                        </p:tgtEl>
                                        <p:attrNameLst>
                                          <p:attrName>ppt_w</p:attrName>
                                        </p:attrNameLst>
                                      </p:cBhvr>
                                      <p:tavLst>
                                        <p:tav tm="0">
                                          <p:val>
                                            <p:fltVal val="0"/>
                                          </p:val>
                                        </p:tav>
                                        <p:tav tm="100000">
                                          <p:val>
                                            <p:strVal val="#ppt_w"/>
                                          </p:val>
                                        </p:tav>
                                      </p:tavLst>
                                    </p:anim>
                                    <p:anim calcmode="lin" valueType="num">
                                      <p:cBhvr>
                                        <p:cTn id="8" dur="500" fill="hold"/>
                                        <p:tgtEl>
                                          <p:spTgt spid="22842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228363"/>
                                        </p:tgtEl>
                                        <p:attrNameLst>
                                          <p:attrName>style.visibility</p:attrName>
                                        </p:attrNameLst>
                                      </p:cBhvr>
                                      <p:to>
                                        <p:strVal val="visible"/>
                                      </p:to>
                                    </p:set>
                                    <p:anim calcmode="lin" valueType="num">
                                      <p:cBhvr>
                                        <p:cTn id="13" dur="500" fill="hold"/>
                                        <p:tgtEl>
                                          <p:spTgt spid="228363"/>
                                        </p:tgtEl>
                                        <p:attrNameLst>
                                          <p:attrName>ppt_x</p:attrName>
                                        </p:attrNameLst>
                                      </p:cBhvr>
                                      <p:tavLst>
                                        <p:tav tm="0">
                                          <p:val>
                                            <p:strVal val="#ppt_x"/>
                                          </p:val>
                                        </p:tav>
                                        <p:tav tm="100000">
                                          <p:val>
                                            <p:strVal val="#ppt_x"/>
                                          </p:val>
                                        </p:tav>
                                      </p:tavLst>
                                    </p:anim>
                                    <p:anim calcmode="lin" valueType="num">
                                      <p:cBhvr>
                                        <p:cTn id="14" dur="500" fill="hold"/>
                                        <p:tgtEl>
                                          <p:spTgt spid="228363"/>
                                        </p:tgtEl>
                                        <p:attrNameLst>
                                          <p:attrName>ppt_y</p:attrName>
                                        </p:attrNameLst>
                                      </p:cBhvr>
                                      <p:tavLst>
                                        <p:tav tm="0">
                                          <p:val>
                                            <p:strVal val="#ppt_y-#ppt_h/2"/>
                                          </p:val>
                                        </p:tav>
                                        <p:tav tm="100000">
                                          <p:val>
                                            <p:strVal val="#ppt_y"/>
                                          </p:val>
                                        </p:tav>
                                      </p:tavLst>
                                    </p:anim>
                                    <p:anim calcmode="lin" valueType="num">
                                      <p:cBhvr>
                                        <p:cTn id="15" dur="500" fill="hold"/>
                                        <p:tgtEl>
                                          <p:spTgt spid="228363"/>
                                        </p:tgtEl>
                                        <p:attrNameLst>
                                          <p:attrName>ppt_w</p:attrName>
                                        </p:attrNameLst>
                                      </p:cBhvr>
                                      <p:tavLst>
                                        <p:tav tm="0">
                                          <p:val>
                                            <p:strVal val="#ppt_w"/>
                                          </p:val>
                                        </p:tav>
                                        <p:tav tm="100000">
                                          <p:val>
                                            <p:strVal val="#ppt_w"/>
                                          </p:val>
                                        </p:tav>
                                      </p:tavLst>
                                    </p:anim>
                                    <p:anim calcmode="lin" valueType="num">
                                      <p:cBhvr>
                                        <p:cTn id="16" dur="500" fill="hold"/>
                                        <p:tgtEl>
                                          <p:spTgt spid="228363"/>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nodeType="clickEffect">
                                  <p:stCondLst>
                                    <p:cond delay="0"/>
                                  </p:stCondLst>
                                  <p:childTnLst>
                                    <p:set>
                                      <p:cBhvr>
                                        <p:cTn id="20" dur="1" fill="hold">
                                          <p:stCondLst>
                                            <p:cond delay="0"/>
                                          </p:stCondLst>
                                        </p:cTn>
                                        <p:tgtEl>
                                          <p:spTgt spid="228366"/>
                                        </p:tgtEl>
                                        <p:attrNameLst>
                                          <p:attrName>style.visibility</p:attrName>
                                        </p:attrNameLst>
                                      </p:cBhvr>
                                      <p:to>
                                        <p:strVal val="visible"/>
                                      </p:to>
                                    </p:set>
                                    <p:anim calcmode="lin" valueType="num">
                                      <p:cBhvr additive="base">
                                        <p:cTn id="21" dur="500" fill="hold"/>
                                        <p:tgtEl>
                                          <p:spTgt spid="228366"/>
                                        </p:tgtEl>
                                        <p:attrNameLst>
                                          <p:attrName>ppt_x</p:attrName>
                                        </p:attrNameLst>
                                      </p:cBhvr>
                                      <p:tavLst>
                                        <p:tav tm="0">
                                          <p:val>
                                            <p:strVal val="#ppt_x"/>
                                          </p:val>
                                        </p:tav>
                                        <p:tav tm="100000">
                                          <p:val>
                                            <p:strVal val="#ppt_x"/>
                                          </p:val>
                                        </p:tav>
                                      </p:tavLst>
                                    </p:anim>
                                    <p:anim calcmode="lin" valueType="num">
                                      <p:cBhvr additive="base">
                                        <p:cTn id="22" dur="500" fill="hold"/>
                                        <p:tgtEl>
                                          <p:spTgt spid="228366"/>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28364"/>
                                        </p:tgtEl>
                                        <p:attrNameLst>
                                          <p:attrName>style.visibility</p:attrName>
                                        </p:attrNameLst>
                                      </p:cBhvr>
                                      <p:to>
                                        <p:strVal val="visible"/>
                                      </p:to>
                                    </p:set>
                                    <p:animEffect transition="in" filter="strips(downRight)">
                                      <p:cBhvr>
                                        <p:cTn id="27" dur="500"/>
                                        <p:tgtEl>
                                          <p:spTgt spid="2283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228365"/>
                                        </p:tgtEl>
                                        <p:attrNameLst>
                                          <p:attrName>style.visibility</p:attrName>
                                        </p:attrNameLst>
                                      </p:cBhvr>
                                      <p:to>
                                        <p:strVal val="visible"/>
                                      </p:to>
                                    </p:set>
                                    <p:anim calcmode="lin" valueType="num">
                                      <p:cBhvr additive="base">
                                        <p:cTn id="32" dur="500" fill="hold"/>
                                        <p:tgtEl>
                                          <p:spTgt spid="228365"/>
                                        </p:tgtEl>
                                        <p:attrNameLst>
                                          <p:attrName>ppt_x</p:attrName>
                                        </p:attrNameLst>
                                      </p:cBhvr>
                                      <p:tavLst>
                                        <p:tav tm="0">
                                          <p:val>
                                            <p:strVal val="#ppt_x"/>
                                          </p:val>
                                        </p:tav>
                                        <p:tav tm="100000">
                                          <p:val>
                                            <p:strVal val="#ppt_x"/>
                                          </p:val>
                                        </p:tav>
                                      </p:tavLst>
                                    </p:anim>
                                    <p:anim calcmode="lin" valueType="num">
                                      <p:cBhvr additive="base">
                                        <p:cTn id="33" dur="500" fill="hold"/>
                                        <p:tgtEl>
                                          <p:spTgt spid="228365"/>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strips(downRight)">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228393"/>
                                        </p:tgtEl>
                                        <p:attrNameLst>
                                          <p:attrName>style.visibility</p:attrName>
                                        </p:attrNameLst>
                                      </p:cBhvr>
                                      <p:to>
                                        <p:strVal val="visible"/>
                                      </p:to>
                                    </p:set>
                                    <p:animEffect transition="in" filter="strips(downRight)">
                                      <p:cBhvr>
                                        <p:cTn id="43" dur="500"/>
                                        <p:tgtEl>
                                          <p:spTgt spid="22839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7" presetClass="entr" presetSubtype="10" fill="hold" grpId="0" nodeType="clickEffect">
                                  <p:stCondLst>
                                    <p:cond delay="0"/>
                                  </p:stCondLst>
                                  <p:childTnLst>
                                    <p:set>
                                      <p:cBhvr>
                                        <p:cTn id="47" dur="1" fill="hold">
                                          <p:stCondLst>
                                            <p:cond delay="0"/>
                                          </p:stCondLst>
                                        </p:cTn>
                                        <p:tgtEl>
                                          <p:spTgt spid="228394"/>
                                        </p:tgtEl>
                                        <p:attrNameLst>
                                          <p:attrName>style.visibility</p:attrName>
                                        </p:attrNameLst>
                                      </p:cBhvr>
                                      <p:to>
                                        <p:strVal val="visible"/>
                                      </p:to>
                                    </p:set>
                                    <p:anim calcmode="lin" valueType="num">
                                      <p:cBhvr>
                                        <p:cTn id="48" dur="500" fill="hold"/>
                                        <p:tgtEl>
                                          <p:spTgt spid="228394"/>
                                        </p:tgtEl>
                                        <p:attrNameLst>
                                          <p:attrName>ppt_w</p:attrName>
                                        </p:attrNameLst>
                                      </p:cBhvr>
                                      <p:tavLst>
                                        <p:tav tm="0">
                                          <p:val>
                                            <p:fltVal val="0"/>
                                          </p:val>
                                        </p:tav>
                                        <p:tav tm="100000">
                                          <p:val>
                                            <p:strVal val="#ppt_w"/>
                                          </p:val>
                                        </p:tav>
                                      </p:tavLst>
                                    </p:anim>
                                    <p:anim calcmode="lin" valueType="num">
                                      <p:cBhvr>
                                        <p:cTn id="49" dur="500" fill="hold"/>
                                        <p:tgtEl>
                                          <p:spTgt spid="228394"/>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0" fill="hold" grpId="0" nodeType="clickEffect">
                                  <p:stCondLst>
                                    <p:cond delay="0"/>
                                  </p:stCondLst>
                                  <p:childTnLst>
                                    <p:set>
                                      <p:cBhvr>
                                        <p:cTn id="53" dur="1" fill="hold">
                                          <p:stCondLst>
                                            <p:cond delay="0"/>
                                          </p:stCondLst>
                                        </p:cTn>
                                        <p:tgtEl>
                                          <p:spTgt spid="228395"/>
                                        </p:tgtEl>
                                        <p:attrNameLst>
                                          <p:attrName>style.visibility</p:attrName>
                                        </p:attrNameLst>
                                      </p:cBhvr>
                                      <p:to>
                                        <p:strVal val="visible"/>
                                      </p:to>
                                    </p:set>
                                    <p:anim calcmode="lin" valueType="num">
                                      <p:cBhvr>
                                        <p:cTn id="54" dur="500" fill="hold"/>
                                        <p:tgtEl>
                                          <p:spTgt spid="228395"/>
                                        </p:tgtEl>
                                        <p:attrNameLst>
                                          <p:attrName>ppt_w</p:attrName>
                                        </p:attrNameLst>
                                      </p:cBhvr>
                                      <p:tavLst>
                                        <p:tav tm="0">
                                          <p:val>
                                            <p:fltVal val="0"/>
                                          </p:val>
                                        </p:tav>
                                        <p:tav tm="100000">
                                          <p:val>
                                            <p:strVal val="#ppt_w"/>
                                          </p:val>
                                        </p:tav>
                                      </p:tavLst>
                                    </p:anim>
                                    <p:anim calcmode="lin" valueType="num">
                                      <p:cBhvr>
                                        <p:cTn id="55" dur="500" fill="hold"/>
                                        <p:tgtEl>
                                          <p:spTgt spid="228395"/>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8" presetClass="entr" presetSubtype="9"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strips(upLeft)">
                                      <p:cBhvr>
                                        <p:cTn id="60" dur="500"/>
                                        <p:tgtEl>
                                          <p:spTgt spid="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ppt_x</p:attrName>
                                        </p:attrNameLst>
                                      </p:cBhvr>
                                      <p:tavLst>
                                        <p:tav tm="0">
                                          <p:val>
                                            <p:strVal val="#ppt_x"/>
                                          </p:val>
                                        </p:tav>
                                        <p:tav tm="100000">
                                          <p:val>
                                            <p:strVal val="#ppt_x"/>
                                          </p:val>
                                        </p:tav>
                                      </p:tavLst>
                                    </p:anim>
                                    <p:anim calcmode="lin" valueType="num">
                                      <p:cBhvr>
                                        <p:cTn id="66" dur="500" fill="hold"/>
                                        <p:tgtEl>
                                          <p:spTgt spid="12"/>
                                        </p:tgtEl>
                                        <p:attrNameLst>
                                          <p:attrName>ppt_y</p:attrName>
                                        </p:attrNameLst>
                                      </p:cBhvr>
                                      <p:tavLst>
                                        <p:tav tm="0">
                                          <p:val>
                                            <p:strVal val="#ppt_y-#ppt_h/2"/>
                                          </p:val>
                                        </p:tav>
                                        <p:tav tm="100000">
                                          <p:val>
                                            <p:strVal val="#ppt_y"/>
                                          </p:val>
                                        </p:tav>
                                      </p:tavLst>
                                    </p:anim>
                                    <p:anim calcmode="lin" valueType="num">
                                      <p:cBhvr>
                                        <p:cTn id="67" dur="500" fill="hold"/>
                                        <p:tgtEl>
                                          <p:spTgt spid="12"/>
                                        </p:tgtEl>
                                        <p:attrNameLst>
                                          <p:attrName>ppt_w</p:attrName>
                                        </p:attrNameLst>
                                      </p:cBhvr>
                                      <p:tavLst>
                                        <p:tav tm="0">
                                          <p:val>
                                            <p:strVal val="#ppt_w"/>
                                          </p:val>
                                        </p:tav>
                                        <p:tav tm="100000">
                                          <p:val>
                                            <p:strVal val="#ppt_w"/>
                                          </p:val>
                                        </p:tav>
                                      </p:tavLst>
                                    </p:anim>
                                    <p:anim calcmode="lin" valueType="num">
                                      <p:cBhvr>
                                        <p:cTn id="68"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9"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strips(upLeft)">
                                      <p:cBhvr>
                                        <p:cTn id="73" dur="500"/>
                                        <p:tgtEl>
                                          <p:spTgt spid="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7" presetClass="entr" presetSubtype="1" fill="hold" grpId="0" nodeType="clickEffect">
                                  <p:stCondLst>
                                    <p:cond delay="0"/>
                                  </p:stCondLst>
                                  <p:childTnLst>
                                    <p:set>
                                      <p:cBhvr>
                                        <p:cTn id="77" dur="1" fill="hold">
                                          <p:stCondLst>
                                            <p:cond delay="0"/>
                                          </p:stCondLst>
                                        </p:cTn>
                                        <p:tgtEl>
                                          <p:spTgt spid="228396"/>
                                        </p:tgtEl>
                                        <p:attrNameLst>
                                          <p:attrName>style.visibility</p:attrName>
                                        </p:attrNameLst>
                                      </p:cBhvr>
                                      <p:to>
                                        <p:strVal val="visible"/>
                                      </p:to>
                                    </p:set>
                                    <p:anim calcmode="lin" valueType="num">
                                      <p:cBhvr>
                                        <p:cTn id="78" dur="500" fill="hold"/>
                                        <p:tgtEl>
                                          <p:spTgt spid="228396"/>
                                        </p:tgtEl>
                                        <p:attrNameLst>
                                          <p:attrName>ppt_x</p:attrName>
                                        </p:attrNameLst>
                                      </p:cBhvr>
                                      <p:tavLst>
                                        <p:tav tm="0">
                                          <p:val>
                                            <p:strVal val="#ppt_x"/>
                                          </p:val>
                                        </p:tav>
                                        <p:tav tm="100000">
                                          <p:val>
                                            <p:strVal val="#ppt_x"/>
                                          </p:val>
                                        </p:tav>
                                      </p:tavLst>
                                    </p:anim>
                                    <p:anim calcmode="lin" valueType="num">
                                      <p:cBhvr>
                                        <p:cTn id="79" dur="500" fill="hold"/>
                                        <p:tgtEl>
                                          <p:spTgt spid="228396"/>
                                        </p:tgtEl>
                                        <p:attrNameLst>
                                          <p:attrName>ppt_y</p:attrName>
                                        </p:attrNameLst>
                                      </p:cBhvr>
                                      <p:tavLst>
                                        <p:tav tm="0">
                                          <p:val>
                                            <p:strVal val="#ppt_y-#ppt_h/2"/>
                                          </p:val>
                                        </p:tav>
                                        <p:tav tm="100000">
                                          <p:val>
                                            <p:strVal val="#ppt_y"/>
                                          </p:val>
                                        </p:tav>
                                      </p:tavLst>
                                    </p:anim>
                                    <p:anim calcmode="lin" valueType="num">
                                      <p:cBhvr>
                                        <p:cTn id="80" dur="500" fill="hold"/>
                                        <p:tgtEl>
                                          <p:spTgt spid="228396"/>
                                        </p:tgtEl>
                                        <p:attrNameLst>
                                          <p:attrName>ppt_w</p:attrName>
                                        </p:attrNameLst>
                                      </p:cBhvr>
                                      <p:tavLst>
                                        <p:tav tm="0">
                                          <p:val>
                                            <p:strVal val="#ppt_w"/>
                                          </p:val>
                                        </p:tav>
                                        <p:tav tm="100000">
                                          <p:val>
                                            <p:strVal val="#ppt_w"/>
                                          </p:val>
                                        </p:tav>
                                      </p:tavLst>
                                    </p:anim>
                                    <p:anim calcmode="lin" valueType="num">
                                      <p:cBhvr>
                                        <p:cTn id="81" dur="500" fill="hold"/>
                                        <p:tgtEl>
                                          <p:spTgt spid="228396"/>
                                        </p:tgtEl>
                                        <p:attrNameLst>
                                          <p:attrName>ppt_h</p:attrName>
                                        </p:attrNameLst>
                                      </p:cBhvr>
                                      <p:tavLst>
                                        <p:tav tm="0">
                                          <p:val>
                                            <p:fltVal val="0"/>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0" fill="hold" nodeType="clickEffect">
                                  <p:stCondLst>
                                    <p:cond delay="0"/>
                                  </p:stCondLst>
                                  <p:childTnLst>
                                    <p:set>
                                      <p:cBhvr>
                                        <p:cTn id="85" dur="1" fill="hold">
                                          <p:stCondLst>
                                            <p:cond delay="0"/>
                                          </p:stCondLst>
                                        </p:cTn>
                                        <p:tgtEl>
                                          <p:spTgt spid="10"/>
                                        </p:tgtEl>
                                        <p:attrNameLst>
                                          <p:attrName>style.visibility</p:attrName>
                                        </p:attrNameLst>
                                      </p:cBhvr>
                                      <p:to>
                                        <p:strVal val="visible"/>
                                      </p:to>
                                    </p:set>
                                    <p:anim calcmode="lin" valueType="num">
                                      <p:cBhvr>
                                        <p:cTn id="86" dur="500" fill="hold"/>
                                        <p:tgtEl>
                                          <p:spTgt spid="10"/>
                                        </p:tgtEl>
                                        <p:attrNameLst>
                                          <p:attrName>ppt_w</p:attrName>
                                        </p:attrNameLst>
                                      </p:cBhvr>
                                      <p:tavLst>
                                        <p:tav tm="0">
                                          <p:val>
                                            <p:fltVal val="0"/>
                                          </p:val>
                                        </p:tav>
                                        <p:tav tm="100000">
                                          <p:val>
                                            <p:strVal val="#ppt_w"/>
                                          </p:val>
                                        </p:tav>
                                      </p:tavLst>
                                    </p:anim>
                                    <p:anim calcmode="lin" valueType="num">
                                      <p:cBhvr>
                                        <p:cTn id="87"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8"/>
                                        </p:tgtEl>
                                        <p:attrNameLst>
                                          <p:attrName>style.visibility</p:attrName>
                                        </p:attrNameLst>
                                      </p:cBhvr>
                                      <p:to>
                                        <p:strVal val="visible"/>
                                      </p:to>
                                    </p:set>
                                    <p:anim calcmode="lin" valueType="num">
                                      <p:cBhvr>
                                        <p:cTn id="92" dur="500" fill="hold"/>
                                        <p:tgtEl>
                                          <p:spTgt spid="8"/>
                                        </p:tgtEl>
                                        <p:attrNameLst>
                                          <p:attrName>ppt_x</p:attrName>
                                        </p:attrNameLst>
                                      </p:cBhvr>
                                      <p:tavLst>
                                        <p:tav tm="0">
                                          <p:val>
                                            <p:strVal val="#ppt_x"/>
                                          </p:val>
                                        </p:tav>
                                        <p:tav tm="100000">
                                          <p:val>
                                            <p:strVal val="#ppt_x"/>
                                          </p:val>
                                        </p:tav>
                                      </p:tavLst>
                                    </p:anim>
                                    <p:anim calcmode="lin" valueType="num">
                                      <p:cBhvr>
                                        <p:cTn id="93" dur="500" fill="hold"/>
                                        <p:tgtEl>
                                          <p:spTgt spid="8"/>
                                        </p:tgtEl>
                                        <p:attrNameLst>
                                          <p:attrName>ppt_y</p:attrName>
                                        </p:attrNameLst>
                                      </p:cBhvr>
                                      <p:tavLst>
                                        <p:tav tm="0">
                                          <p:val>
                                            <p:strVal val="#ppt_y-#ppt_h/2"/>
                                          </p:val>
                                        </p:tav>
                                        <p:tav tm="100000">
                                          <p:val>
                                            <p:strVal val="#ppt_y"/>
                                          </p:val>
                                        </p:tav>
                                      </p:tavLst>
                                    </p:anim>
                                    <p:anim calcmode="lin" valueType="num">
                                      <p:cBhvr>
                                        <p:cTn id="94" dur="500" fill="hold"/>
                                        <p:tgtEl>
                                          <p:spTgt spid="8"/>
                                        </p:tgtEl>
                                        <p:attrNameLst>
                                          <p:attrName>ppt_w</p:attrName>
                                        </p:attrNameLst>
                                      </p:cBhvr>
                                      <p:tavLst>
                                        <p:tav tm="0">
                                          <p:val>
                                            <p:strVal val="#ppt_w"/>
                                          </p:val>
                                        </p:tav>
                                        <p:tav tm="100000">
                                          <p:val>
                                            <p:strVal val="#ppt_w"/>
                                          </p:val>
                                        </p:tav>
                                      </p:tavLst>
                                    </p:anim>
                                    <p:anim calcmode="lin" valueType="num">
                                      <p:cBhvr>
                                        <p:cTn id="95"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8" presetClass="entr" presetSubtype="6" fill="hold" grpId="0" nodeType="clickEffect">
                                  <p:stCondLst>
                                    <p:cond delay="0"/>
                                  </p:stCondLst>
                                  <p:childTnLst>
                                    <p:set>
                                      <p:cBhvr>
                                        <p:cTn id="99" dur="1" fill="hold">
                                          <p:stCondLst>
                                            <p:cond delay="0"/>
                                          </p:stCondLst>
                                        </p:cTn>
                                        <p:tgtEl>
                                          <p:spTgt spid="228400"/>
                                        </p:tgtEl>
                                        <p:attrNameLst>
                                          <p:attrName>style.visibility</p:attrName>
                                        </p:attrNameLst>
                                      </p:cBhvr>
                                      <p:to>
                                        <p:strVal val="visible"/>
                                      </p:to>
                                    </p:set>
                                    <p:animEffect transition="in" filter="strips(downRight)">
                                      <p:cBhvr>
                                        <p:cTn id="100" dur="500"/>
                                        <p:tgtEl>
                                          <p:spTgt spid="22840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10" fill="hold" nodeType="clickEffect">
                                  <p:stCondLst>
                                    <p:cond delay="0"/>
                                  </p:stCondLst>
                                  <p:childTnLst>
                                    <p:set>
                                      <p:cBhvr>
                                        <p:cTn id="104" dur="1" fill="hold">
                                          <p:stCondLst>
                                            <p:cond delay="0"/>
                                          </p:stCondLst>
                                        </p:cTn>
                                        <p:tgtEl>
                                          <p:spTgt spid="9"/>
                                        </p:tgtEl>
                                        <p:attrNameLst>
                                          <p:attrName>style.visibility</p:attrName>
                                        </p:attrNameLst>
                                      </p:cBhvr>
                                      <p:to>
                                        <p:strVal val="visible"/>
                                      </p:to>
                                    </p:set>
                                    <p:anim calcmode="lin" valueType="num">
                                      <p:cBhvr>
                                        <p:cTn id="105" dur="500" fill="hold"/>
                                        <p:tgtEl>
                                          <p:spTgt spid="9"/>
                                        </p:tgtEl>
                                        <p:attrNameLst>
                                          <p:attrName>ppt_w</p:attrName>
                                        </p:attrNameLst>
                                      </p:cBhvr>
                                      <p:tavLst>
                                        <p:tav tm="0">
                                          <p:val>
                                            <p:fltVal val="0"/>
                                          </p:val>
                                        </p:tav>
                                        <p:tav tm="100000">
                                          <p:val>
                                            <p:strVal val="#ppt_w"/>
                                          </p:val>
                                        </p:tav>
                                      </p:tavLst>
                                    </p:anim>
                                    <p:anim calcmode="lin" valueType="num">
                                      <p:cBhvr>
                                        <p:cTn id="106"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8" presetClass="entr" presetSubtype="6" fill="hold" nodeType="clickEffect">
                                  <p:stCondLst>
                                    <p:cond delay="0"/>
                                  </p:stCondLst>
                                  <p:childTnLst>
                                    <p:set>
                                      <p:cBhvr>
                                        <p:cTn id="110" dur="1" fill="hold">
                                          <p:stCondLst>
                                            <p:cond delay="0"/>
                                          </p:stCondLst>
                                        </p:cTn>
                                        <p:tgtEl>
                                          <p:spTgt spid="6"/>
                                        </p:tgtEl>
                                        <p:attrNameLst>
                                          <p:attrName>style.visibility</p:attrName>
                                        </p:attrNameLst>
                                      </p:cBhvr>
                                      <p:to>
                                        <p:strVal val="visible"/>
                                      </p:to>
                                    </p:set>
                                    <p:animEffect transition="in" filter="strips(downRight)">
                                      <p:cBhvr>
                                        <p:cTn id="111" dur="500"/>
                                        <p:tgtEl>
                                          <p:spTgt spid="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3" presetClass="entr" presetSubtype="16" fill="hold" grpId="0" nodeType="clickEffect">
                                  <p:stCondLst>
                                    <p:cond delay="0"/>
                                  </p:stCondLst>
                                  <p:childTnLst>
                                    <p:set>
                                      <p:cBhvr>
                                        <p:cTn id="115" dur="1" fill="hold">
                                          <p:stCondLst>
                                            <p:cond delay="0"/>
                                          </p:stCondLst>
                                        </p:cTn>
                                        <p:tgtEl>
                                          <p:spTgt spid="228434"/>
                                        </p:tgtEl>
                                        <p:attrNameLst>
                                          <p:attrName>style.visibility</p:attrName>
                                        </p:attrNameLst>
                                      </p:cBhvr>
                                      <p:to>
                                        <p:strVal val="visible"/>
                                      </p:to>
                                    </p:set>
                                    <p:anim calcmode="lin" valueType="num">
                                      <p:cBhvr>
                                        <p:cTn id="116" dur="500" fill="hold"/>
                                        <p:tgtEl>
                                          <p:spTgt spid="228434"/>
                                        </p:tgtEl>
                                        <p:attrNameLst>
                                          <p:attrName>ppt_w</p:attrName>
                                        </p:attrNameLst>
                                      </p:cBhvr>
                                      <p:tavLst>
                                        <p:tav tm="0">
                                          <p:val>
                                            <p:fltVal val="0"/>
                                          </p:val>
                                        </p:tav>
                                        <p:tav tm="100000">
                                          <p:val>
                                            <p:strVal val="#ppt_w"/>
                                          </p:val>
                                        </p:tav>
                                      </p:tavLst>
                                    </p:anim>
                                    <p:anim calcmode="lin" valueType="num">
                                      <p:cBhvr>
                                        <p:cTn id="117" dur="500" fill="hold"/>
                                        <p:tgtEl>
                                          <p:spTgt spid="228434"/>
                                        </p:tgtEl>
                                        <p:attrNameLst>
                                          <p:attrName>ppt_h</p:attrName>
                                        </p:attrNameLst>
                                      </p:cBhvr>
                                      <p:tavLst>
                                        <p:tav tm="0">
                                          <p:val>
                                            <p:fltVal val="0"/>
                                          </p:val>
                                        </p:tav>
                                        <p:tav tm="100000">
                                          <p:val>
                                            <p:strVal val="#ppt_h"/>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7" presetClass="entr" presetSubtype="4" fill="hold" nodeType="clickEffect">
                                  <p:stCondLst>
                                    <p:cond delay="0"/>
                                  </p:stCondLst>
                                  <p:childTnLst>
                                    <p:set>
                                      <p:cBhvr>
                                        <p:cTn id="121" dur="1" fill="hold">
                                          <p:stCondLst>
                                            <p:cond delay="0"/>
                                          </p:stCondLst>
                                        </p:cTn>
                                        <p:tgtEl>
                                          <p:spTgt spid="3"/>
                                        </p:tgtEl>
                                        <p:attrNameLst>
                                          <p:attrName>style.visibility</p:attrName>
                                        </p:attrNameLst>
                                      </p:cBhvr>
                                      <p:to>
                                        <p:strVal val="visible"/>
                                      </p:to>
                                    </p:set>
                                    <p:anim calcmode="lin" valueType="num">
                                      <p:cBhvr>
                                        <p:cTn id="122" dur="500" fill="hold"/>
                                        <p:tgtEl>
                                          <p:spTgt spid="3"/>
                                        </p:tgtEl>
                                        <p:attrNameLst>
                                          <p:attrName>ppt_x</p:attrName>
                                        </p:attrNameLst>
                                      </p:cBhvr>
                                      <p:tavLst>
                                        <p:tav tm="0">
                                          <p:val>
                                            <p:strVal val="#ppt_x"/>
                                          </p:val>
                                        </p:tav>
                                        <p:tav tm="100000">
                                          <p:val>
                                            <p:strVal val="#ppt_x"/>
                                          </p:val>
                                        </p:tav>
                                      </p:tavLst>
                                    </p:anim>
                                    <p:anim calcmode="lin" valueType="num">
                                      <p:cBhvr>
                                        <p:cTn id="123" dur="500" fill="hold"/>
                                        <p:tgtEl>
                                          <p:spTgt spid="3"/>
                                        </p:tgtEl>
                                        <p:attrNameLst>
                                          <p:attrName>ppt_y</p:attrName>
                                        </p:attrNameLst>
                                      </p:cBhvr>
                                      <p:tavLst>
                                        <p:tav tm="0">
                                          <p:val>
                                            <p:strVal val="#ppt_y+#ppt_h/2"/>
                                          </p:val>
                                        </p:tav>
                                        <p:tav tm="100000">
                                          <p:val>
                                            <p:strVal val="#ppt_y"/>
                                          </p:val>
                                        </p:tav>
                                      </p:tavLst>
                                    </p:anim>
                                    <p:anim calcmode="lin" valueType="num">
                                      <p:cBhvr>
                                        <p:cTn id="124" dur="500" fill="hold"/>
                                        <p:tgtEl>
                                          <p:spTgt spid="3"/>
                                        </p:tgtEl>
                                        <p:attrNameLst>
                                          <p:attrName>ppt_w</p:attrName>
                                        </p:attrNameLst>
                                      </p:cBhvr>
                                      <p:tavLst>
                                        <p:tav tm="0">
                                          <p:val>
                                            <p:strVal val="#ppt_w"/>
                                          </p:val>
                                        </p:tav>
                                        <p:tav tm="100000">
                                          <p:val>
                                            <p:strVal val="#ppt_w"/>
                                          </p:val>
                                        </p:tav>
                                      </p:tavLst>
                                    </p:anim>
                                    <p:anim calcmode="lin" valueType="num">
                                      <p:cBhvr>
                                        <p:cTn id="12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7" presetClass="entr" presetSubtype="1" fill="hold" nodeType="clickEffect">
                                  <p:stCondLst>
                                    <p:cond delay="0"/>
                                  </p:stCondLst>
                                  <p:childTnLst>
                                    <p:set>
                                      <p:cBhvr>
                                        <p:cTn id="129" dur="1" fill="hold">
                                          <p:stCondLst>
                                            <p:cond delay="0"/>
                                          </p:stCondLst>
                                        </p:cTn>
                                        <p:tgtEl>
                                          <p:spTgt spid="4"/>
                                        </p:tgtEl>
                                        <p:attrNameLst>
                                          <p:attrName>style.visibility</p:attrName>
                                        </p:attrNameLst>
                                      </p:cBhvr>
                                      <p:to>
                                        <p:strVal val="visible"/>
                                      </p:to>
                                    </p:set>
                                    <p:anim calcmode="lin" valueType="num">
                                      <p:cBhvr>
                                        <p:cTn id="130" dur="500" fill="hold"/>
                                        <p:tgtEl>
                                          <p:spTgt spid="4"/>
                                        </p:tgtEl>
                                        <p:attrNameLst>
                                          <p:attrName>ppt_x</p:attrName>
                                        </p:attrNameLst>
                                      </p:cBhvr>
                                      <p:tavLst>
                                        <p:tav tm="0">
                                          <p:val>
                                            <p:strVal val="#ppt_x"/>
                                          </p:val>
                                        </p:tav>
                                        <p:tav tm="100000">
                                          <p:val>
                                            <p:strVal val="#ppt_x"/>
                                          </p:val>
                                        </p:tav>
                                      </p:tavLst>
                                    </p:anim>
                                    <p:anim calcmode="lin" valueType="num">
                                      <p:cBhvr>
                                        <p:cTn id="131" dur="500" fill="hold"/>
                                        <p:tgtEl>
                                          <p:spTgt spid="4"/>
                                        </p:tgtEl>
                                        <p:attrNameLst>
                                          <p:attrName>ppt_y</p:attrName>
                                        </p:attrNameLst>
                                      </p:cBhvr>
                                      <p:tavLst>
                                        <p:tav tm="0">
                                          <p:val>
                                            <p:strVal val="#ppt_y-#ppt_h/2"/>
                                          </p:val>
                                        </p:tav>
                                        <p:tav tm="100000">
                                          <p:val>
                                            <p:strVal val="#ppt_y"/>
                                          </p:val>
                                        </p:tav>
                                      </p:tavLst>
                                    </p:anim>
                                    <p:anim calcmode="lin" valueType="num">
                                      <p:cBhvr>
                                        <p:cTn id="132" dur="500" fill="hold"/>
                                        <p:tgtEl>
                                          <p:spTgt spid="4"/>
                                        </p:tgtEl>
                                        <p:attrNameLst>
                                          <p:attrName>ppt_w</p:attrName>
                                        </p:attrNameLst>
                                      </p:cBhvr>
                                      <p:tavLst>
                                        <p:tav tm="0">
                                          <p:val>
                                            <p:strVal val="#ppt_w"/>
                                          </p:val>
                                        </p:tav>
                                        <p:tav tm="100000">
                                          <p:val>
                                            <p:strVal val="#ppt_w"/>
                                          </p:val>
                                        </p:tav>
                                      </p:tavLst>
                                    </p:anim>
                                    <p:anim calcmode="lin" valueType="num">
                                      <p:cBhvr>
                                        <p:cTn id="133"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7" presetClass="entr" presetSubtype="8" fill="hold" nodeType="clickEffect">
                                  <p:stCondLst>
                                    <p:cond delay="0"/>
                                  </p:stCondLst>
                                  <p:childTnLst>
                                    <p:set>
                                      <p:cBhvr>
                                        <p:cTn id="137" dur="1" fill="hold">
                                          <p:stCondLst>
                                            <p:cond delay="0"/>
                                          </p:stCondLst>
                                        </p:cTn>
                                        <p:tgtEl>
                                          <p:spTgt spid="2"/>
                                        </p:tgtEl>
                                        <p:attrNameLst>
                                          <p:attrName>style.visibility</p:attrName>
                                        </p:attrNameLst>
                                      </p:cBhvr>
                                      <p:to>
                                        <p:strVal val="visible"/>
                                      </p:to>
                                    </p:set>
                                    <p:anim calcmode="lin" valueType="num">
                                      <p:cBhvr>
                                        <p:cTn id="138" dur="500" fill="hold"/>
                                        <p:tgtEl>
                                          <p:spTgt spid="2"/>
                                        </p:tgtEl>
                                        <p:attrNameLst>
                                          <p:attrName>ppt_x</p:attrName>
                                        </p:attrNameLst>
                                      </p:cBhvr>
                                      <p:tavLst>
                                        <p:tav tm="0">
                                          <p:val>
                                            <p:strVal val="#ppt_x-#ppt_w/2"/>
                                          </p:val>
                                        </p:tav>
                                        <p:tav tm="100000">
                                          <p:val>
                                            <p:strVal val="#ppt_x"/>
                                          </p:val>
                                        </p:tav>
                                      </p:tavLst>
                                    </p:anim>
                                    <p:anim calcmode="lin" valueType="num">
                                      <p:cBhvr>
                                        <p:cTn id="139" dur="500" fill="hold"/>
                                        <p:tgtEl>
                                          <p:spTgt spid="2"/>
                                        </p:tgtEl>
                                        <p:attrNameLst>
                                          <p:attrName>ppt_y</p:attrName>
                                        </p:attrNameLst>
                                      </p:cBhvr>
                                      <p:tavLst>
                                        <p:tav tm="0">
                                          <p:val>
                                            <p:strVal val="#ppt_y"/>
                                          </p:val>
                                        </p:tav>
                                        <p:tav tm="100000">
                                          <p:val>
                                            <p:strVal val="#ppt_y"/>
                                          </p:val>
                                        </p:tav>
                                      </p:tavLst>
                                    </p:anim>
                                    <p:anim calcmode="lin" valueType="num">
                                      <p:cBhvr>
                                        <p:cTn id="140" dur="500" fill="hold"/>
                                        <p:tgtEl>
                                          <p:spTgt spid="2"/>
                                        </p:tgtEl>
                                        <p:attrNameLst>
                                          <p:attrName>ppt_w</p:attrName>
                                        </p:attrNameLst>
                                      </p:cBhvr>
                                      <p:tavLst>
                                        <p:tav tm="0">
                                          <p:val>
                                            <p:fltVal val="0"/>
                                          </p:val>
                                        </p:tav>
                                        <p:tav tm="100000">
                                          <p:val>
                                            <p:strVal val="#ppt_w"/>
                                          </p:val>
                                        </p:tav>
                                      </p:tavLst>
                                    </p:anim>
                                    <p:anim calcmode="lin" valueType="num">
                                      <p:cBhvr>
                                        <p:cTn id="141"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7" presetClass="entr" presetSubtype="4" fill="hold" grpId="0" nodeType="clickEffect">
                                  <p:stCondLst>
                                    <p:cond delay="0"/>
                                  </p:stCondLst>
                                  <p:childTnLst>
                                    <p:set>
                                      <p:cBhvr>
                                        <p:cTn id="145" dur="1" fill="hold">
                                          <p:stCondLst>
                                            <p:cond delay="0"/>
                                          </p:stCondLst>
                                        </p:cTn>
                                        <p:tgtEl>
                                          <p:spTgt spid="228367"/>
                                        </p:tgtEl>
                                        <p:attrNameLst>
                                          <p:attrName>style.visibility</p:attrName>
                                        </p:attrNameLst>
                                      </p:cBhvr>
                                      <p:to>
                                        <p:strVal val="visible"/>
                                      </p:to>
                                    </p:set>
                                    <p:anim calcmode="lin" valueType="num">
                                      <p:cBhvr>
                                        <p:cTn id="146" dur="500" fill="hold"/>
                                        <p:tgtEl>
                                          <p:spTgt spid="228367"/>
                                        </p:tgtEl>
                                        <p:attrNameLst>
                                          <p:attrName>ppt_x</p:attrName>
                                        </p:attrNameLst>
                                      </p:cBhvr>
                                      <p:tavLst>
                                        <p:tav tm="0">
                                          <p:val>
                                            <p:strVal val="#ppt_x"/>
                                          </p:val>
                                        </p:tav>
                                        <p:tav tm="100000">
                                          <p:val>
                                            <p:strVal val="#ppt_x"/>
                                          </p:val>
                                        </p:tav>
                                      </p:tavLst>
                                    </p:anim>
                                    <p:anim calcmode="lin" valueType="num">
                                      <p:cBhvr>
                                        <p:cTn id="147" dur="500" fill="hold"/>
                                        <p:tgtEl>
                                          <p:spTgt spid="228367"/>
                                        </p:tgtEl>
                                        <p:attrNameLst>
                                          <p:attrName>ppt_y</p:attrName>
                                        </p:attrNameLst>
                                      </p:cBhvr>
                                      <p:tavLst>
                                        <p:tav tm="0">
                                          <p:val>
                                            <p:strVal val="#ppt_y+#ppt_h/2"/>
                                          </p:val>
                                        </p:tav>
                                        <p:tav tm="100000">
                                          <p:val>
                                            <p:strVal val="#ppt_y"/>
                                          </p:val>
                                        </p:tav>
                                      </p:tavLst>
                                    </p:anim>
                                    <p:anim calcmode="lin" valueType="num">
                                      <p:cBhvr>
                                        <p:cTn id="148" dur="500" fill="hold"/>
                                        <p:tgtEl>
                                          <p:spTgt spid="228367"/>
                                        </p:tgtEl>
                                        <p:attrNameLst>
                                          <p:attrName>ppt_w</p:attrName>
                                        </p:attrNameLst>
                                      </p:cBhvr>
                                      <p:tavLst>
                                        <p:tav tm="0">
                                          <p:val>
                                            <p:strVal val="#ppt_w"/>
                                          </p:val>
                                        </p:tav>
                                        <p:tav tm="100000">
                                          <p:val>
                                            <p:strVal val="#ppt_w"/>
                                          </p:val>
                                        </p:tav>
                                      </p:tavLst>
                                    </p:anim>
                                    <p:anim calcmode="lin" valueType="num">
                                      <p:cBhvr>
                                        <p:cTn id="149" dur="500" fill="hold"/>
                                        <p:tgtEl>
                                          <p:spTgt spid="228367"/>
                                        </p:tgtEl>
                                        <p:attrNameLst>
                                          <p:attrName>ppt_h</p:attrName>
                                        </p:attrNameLst>
                                      </p:cBhvr>
                                      <p:tavLst>
                                        <p:tav tm="0">
                                          <p:val>
                                            <p:fltVal val="0"/>
                                          </p:val>
                                        </p:tav>
                                        <p:tav tm="100000">
                                          <p:val>
                                            <p:strVal val="#ppt_h"/>
                                          </p:val>
                                        </p:tav>
                                      </p:tavLst>
                                    </p:anim>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7" presetClass="entr" presetSubtype="1" fill="hold" grpId="0" nodeType="clickEffect">
                                  <p:stCondLst>
                                    <p:cond delay="0"/>
                                  </p:stCondLst>
                                  <p:childTnLst>
                                    <p:set>
                                      <p:cBhvr>
                                        <p:cTn id="153" dur="1" fill="hold">
                                          <p:stCondLst>
                                            <p:cond delay="0"/>
                                          </p:stCondLst>
                                        </p:cTn>
                                        <p:tgtEl>
                                          <p:spTgt spid="228368"/>
                                        </p:tgtEl>
                                        <p:attrNameLst>
                                          <p:attrName>style.visibility</p:attrName>
                                        </p:attrNameLst>
                                      </p:cBhvr>
                                      <p:to>
                                        <p:strVal val="visible"/>
                                      </p:to>
                                    </p:set>
                                    <p:anim calcmode="lin" valueType="num">
                                      <p:cBhvr>
                                        <p:cTn id="154" dur="500" fill="hold"/>
                                        <p:tgtEl>
                                          <p:spTgt spid="228368"/>
                                        </p:tgtEl>
                                        <p:attrNameLst>
                                          <p:attrName>ppt_x</p:attrName>
                                        </p:attrNameLst>
                                      </p:cBhvr>
                                      <p:tavLst>
                                        <p:tav tm="0">
                                          <p:val>
                                            <p:strVal val="#ppt_x"/>
                                          </p:val>
                                        </p:tav>
                                        <p:tav tm="100000">
                                          <p:val>
                                            <p:strVal val="#ppt_x"/>
                                          </p:val>
                                        </p:tav>
                                      </p:tavLst>
                                    </p:anim>
                                    <p:anim calcmode="lin" valueType="num">
                                      <p:cBhvr>
                                        <p:cTn id="155" dur="500" fill="hold"/>
                                        <p:tgtEl>
                                          <p:spTgt spid="228368"/>
                                        </p:tgtEl>
                                        <p:attrNameLst>
                                          <p:attrName>ppt_y</p:attrName>
                                        </p:attrNameLst>
                                      </p:cBhvr>
                                      <p:tavLst>
                                        <p:tav tm="0">
                                          <p:val>
                                            <p:strVal val="#ppt_y-#ppt_h/2"/>
                                          </p:val>
                                        </p:tav>
                                        <p:tav tm="100000">
                                          <p:val>
                                            <p:strVal val="#ppt_y"/>
                                          </p:val>
                                        </p:tav>
                                      </p:tavLst>
                                    </p:anim>
                                    <p:anim calcmode="lin" valueType="num">
                                      <p:cBhvr>
                                        <p:cTn id="156" dur="500" fill="hold"/>
                                        <p:tgtEl>
                                          <p:spTgt spid="228368"/>
                                        </p:tgtEl>
                                        <p:attrNameLst>
                                          <p:attrName>ppt_w</p:attrName>
                                        </p:attrNameLst>
                                      </p:cBhvr>
                                      <p:tavLst>
                                        <p:tav tm="0">
                                          <p:val>
                                            <p:strVal val="#ppt_w"/>
                                          </p:val>
                                        </p:tav>
                                        <p:tav tm="100000">
                                          <p:val>
                                            <p:strVal val="#ppt_w"/>
                                          </p:val>
                                        </p:tav>
                                      </p:tavLst>
                                    </p:anim>
                                    <p:anim calcmode="lin" valueType="num">
                                      <p:cBhvr>
                                        <p:cTn id="157" dur="500" fill="hold"/>
                                        <p:tgtEl>
                                          <p:spTgt spid="228368"/>
                                        </p:tgtEl>
                                        <p:attrNameLst>
                                          <p:attrName>ppt_h</p:attrName>
                                        </p:attrNameLst>
                                      </p:cBhvr>
                                      <p:tavLst>
                                        <p:tav tm="0">
                                          <p:val>
                                            <p:fltVal val="0"/>
                                          </p:val>
                                        </p:tav>
                                        <p:tav tm="100000">
                                          <p:val>
                                            <p:strVal val="#ppt_h"/>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7" presetClass="entr" presetSubtype="10" fill="hold" grpId="0" nodeType="clickEffect">
                                  <p:stCondLst>
                                    <p:cond delay="0"/>
                                  </p:stCondLst>
                                  <p:childTnLst>
                                    <p:set>
                                      <p:cBhvr>
                                        <p:cTn id="161" dur="1" fill="hold">
                                          <p:stCondLst>
                                            <p:cond delay="0"/>
                                          </p:stCondLst>
                                        </p:cTn>
                                        <p:tgtEl>
                                          <p:spTgt spid="228389"/>
                                        </p:tgtEl>
                                        <p:attrNameLst>
                                          <p:attrName>style.visibility</p:attrName>
                                        </p:attrNameLst>
                                      </p:cBhvr>
                                      <p:to>
                                        <p:strVal val="visible"/>
                                      </p:to>
                                    </p:set>
                                    <p:anim calcmode="lin" valueType="num">
                                      <p:cBhvr>
                                        <p:cTn id="162" dur="500" fill="hold"/>
                                        <p:tgtEl>
                                          <p:spTgt spid="228389"/>
                                        </p:tgtEl>
                                        <p:attrNameLst>
                                          <p:attrName>ppt_w</p:attrName>
                                        </p:attrNameLst>
                                      </p:cBhvr>
                                      <p:tavLst>
                                        <p:tav tm="0">
                                          <p:val>
                                            <p:fltVal val="0"/>
                                          </p:val>
                                        </p:tav>
                                        <p:tav tm="100000">
                                          <p:val>
                                            <p:strVal val="#ppt_w"/>
                                          </p:val>
                                        </p:tav>
                                      </p:tavLst>
                                    </p:anim>
                                    <p:anim calcmode="lin" valueType="num">
                                      <p:cBhvr>
                                        <p:cTn id="163" dur="500" fill="hold"/>
                                        <p:tgtEl>
                                          <p:spTgt spid="228389"/>
                                        </p:tgtEl>
                                        <p:attrNameLst>
                                          <p:attrName>ppt_h</p:attrName>
                                        </p:attrNameLst>
                                      </p:cBhvr>
                                      <p:tavLst>
                                        <p:tav tm="0">
                                          <p:val>
                                            <p:strVal val="#ppt_h"/>
                                          </p:val>
                                        </p:tav>
                                        <p:tav tm="100000">
                                          <p:val>
                                            <p:strVal val="#ppt_h"/>
                                          </p:val>
                                        </p:tav>
                                      </p:tavLst>
                                    </p:anim>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 presetClass="entr" presetSubtype="8" fill="hold" grpId="0" nodeType="clickEffect">
                                  <p:stCondLst>
                                    <p:cond delay="0"/>
                                  </p:stCondLst>
                                  <p:childTnLst>
                                    <p:set>
                                      <p:cBhvr>
                                        <p:cTn id="167" dur="1" fill="hold">
                                          <p:stCondLst>
                                            <p:cond delay="0"/>
                                          </p:stCondLst>
                                        </p:cTn>
                                        <p:tgtEl>
                                          <p:spTgt spid="228384"/>
                                        </p:tgtEl>
                                        <p:attrNameLst>
                                          <p:attrName>style.visibility</p:attrName>
                                        </p:attrNameLst>
                                      </p:cBhvr>
                                      <p:to>
                                        <p:strVal val="visible"/>
                                      </p:to>
                                    </p:set>
                                    <p:anim calcmode="lin" valueType="num">
                                      <p:cBhvr additive="base">
                                        <p:cTn id="168" dur="500" fill="hold"/>
                                        <p:tgtEl>
                                          <p:spTgt spid="228384"/>
                                        </p:tgtEl>
                                        <p:attrNameLst>
                                          <p:attrName>ppt_x</p:attrName>
                                        </p:attrNameLst>
                                      </p:cBhvr>
                                      <p:tavLst>
                                        <p:tav tm="0">
                                          <p:val>
                                            <p:strVal val="0-#ppt_w/2"/>
                                          </p:val>
                                        </p:tav>
                                        <p:tav tm="100000">
                                          <p:val>
                                            <p:strVal val="#ppt_x"/>
                                          </p:val>
                                        </p:tav>
                                      </p:tavLst>
                                    </p:anim>
                                    <p:anim calcmode="lin" valueType="num">
                                      <p:cBhvr additive="base">
                                        <p:cTn id="169" dur="500" fill="hold"/>
                                        <p:tgtEl>
                                          <p:spTgt spid="228384"/>
                                        </p:tgtEl>
                                        <p:attrNameLst>
                                          <p:attrName>ppt_y</p:attrName>
                                        </p:attrNameLst>
                                      </p:cBhvr>
                                      <p:tavLst>
                                        <p:tav tm="0">
                                          <p:val>
                                            <p:strVal val="#ppt_y"/>
                                          </p:val>
                                        </p:tav>
                                        <p:tav tm="100000">
                                          <p:val>
                                            <p:strVal val="#ppt_y"/>
                                          </p:val>
                                        </p:tav>
                                      </p:tavLst>
                                    </p:anim>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 presetClass="entr" presetSubtype="2" fill="hold" grpId="0" nodeType="clickEffect">
                                  <p:stCondLst>
                                    <p:cond delay="0"/>
                                  </p:stCondLst>
                                  <p:childTnLst>
                                    <p:set>
                                      <p:cBhvr>
                                        <p:cTn id="173" dur="1" fill="hold">
                                          <p:stCondLst>
                                            <p:cond delay="0"/>
                                          </p:stCondLst>
                                        </p:cTn>
                                        <p:tgtEl>
                                          <p:spTgt spid="228385"/>
                                        </p:tgtEl>
                                        <p:attrNameLst>
                                          <p:attrName>style.visibility</p:attrName>
                                        </p:attrNameLst>
                                      </p:cBhvr>
                                      <p:to>
                                        <p:strVal val="visible"/>
                                      </p:to>
                                    </p:set>
                                    <p:anim calcmode="lin" valueType="num">
                                      <p:cBhvr additive="base">
                                        <p:cTn id="174" dur="500" fill="hold"/>
                                        <p:tgtEl>
                                          <p:spTgt spid="228385"/>
                                        </p:tgtEl>
                                        <p:attrNameLst>
                                          <p:attrName>ppt_x</p:attrName>
                                        </p:attrNameLst>
                                      </p:cBhvr>
                                      <p:tavLst>
                                        <p:tav tm="0">
                                          <p:val>
                                            <p:strVal val="1+#ppt_w/2"/>
                                          </p:val>
                                        </p:tav>
                                        <p:tav tm="100000">
                                          <p:val>
                                            <p:strVal val="#ppt_x"/>
                                          </p:val>
                                        </p:tav>
                                      </p:tavLst>
                                    </p:anim>
                                    <p:anim calcmode="lin" valueType="num">
                                      <p:cBhvr additive="base">
                                        <p:cTn id="175" dur="500" fill="hold"/>
                                        <p:tgtEl>
                                          <p:spTgt spid="228385"/>
                                        </p:tgtEl>
                                        <p:attrNameLst>
                                          <p:attrName>ppt_y</p:attrName>
                                        </p:attrNameLst>
                                      </p:cBhvr>
                                      <p:tavLst>
                                        <p:tav tm="0">
                                          <p:val>
                                            <p:strVal val="#ppt_y"/>
                                          </p:val>
                                        </p:tav>
                                        <p:tav tm="100000">
                                          <p:val>
                                            <p:strVal val="#ppt_y"/>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228371"/>
                                        </p:tgtEl>
                                        <p:attrNameLst>
                                          <p:attrName>style.visibility</p:attrName>
                                        </p:attrNameLst>
                                      </p:cBhvr>
                                      <p:to>
                                        <p:strVal val="visible"/>
                                      </p:to>
                                    </p:set>
                                    <p:anim calcmode="lin" valueType="num">
                                      <p:cBhvr additive="base">
                                        <p:cTn id="180" dur="500" fill="hold"/>
                                        <p:tgtEl>
                                          <p:spTgt spid="228371"/>
                                        </p:tgtEl>
                                        <p:attrNameLst>
                                          <p:attrName>ppt_x</p:attrName>
                                        </p:attrNameLst>
                                      </p:cBhvr>
                                      <p:tavLst>
                                        <p:tav tm="0">
                                          <p:val>
                                            <p:strVal val="0-#ppt_w/2"/>
                                          </p:val>
                                        </p:tav>
                                        <p:tav tm="100000">
                                          <p:val>
                                            <p:strVal val="#ppt_x"/>
                                          </p:val>
                                        </p:tav>
                                      </p:tavLst>
                                    </p:anim>
                                    <p:anim calcmode="lin" valueType="num">
                                      <p:cBhvr additive="base">
                                        <p:cTn id="181" dur="500" fill="hold"/>
                                        <p:tgtEl>
                                          <p:spTgt spid="228371"/>
                                        </p:tgtEl>
                                        <p:attrNameLst>
                                          <p:attrName>ppt_y</p:attrName>
                                        </p:attrNameLst>
                                      </p:cBhvr>
                                      <p:tavLst>
                                        <p:tav tm="0">
                                          <p:val>
                                            <p:strVal val="#ppt_y"/>
                                          </p:val>
                                        </p:tav>
                                        <p:tav tm="100000">
                                          <p:val>
                                            <p:strVal val="#ppt_y"/>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 presetClass="entr" presetSubtype="8" fill="hold" grpId="0" nodeType="clickEffect">
                                  <p:stCondLst>
                                    <p:cond delay="0"/>
                                  </p:stCondLst>
                                  <p:childTnLst>
                                    <p:set>
                                      <p:cBhvr>
                                        <p:cTn id="185" dur="1" fill="hold">
                                          <p:stCondLst>
                                            <p:cond delay="0"/>
                                          </p:stCondLst>
                                        </p:cTn>
                                        <p:tgtEl>
                                          <p:spTgt spid="228372"/>
                                        </p:tgtEl>
                                        <p:attrNameLst>
                                          <p:attrName>style.visibility</p:attrName>
                                        </p:attrNameLst>
                                      </p:cBhvr>
                                      <p:to>
                                        <p:strVal val="visible"/>
                                      </p:to>
                                    </p:set>
                                    <p:anim calcmode="lin" valueType="num">
                                      <p:cBhvr additive="base">
                                        <p:cTn id="186" dur="500" fill="hold"/>
                                        <p:tgtEl>
                                          <p:spTgt spid="228372"/>
                                        </p:tgtEl>
                                        <p:attrNameLst>
                                          <p:attrName>ppt_x</p:attrName>
                                        </p:attrNameLst>
                                      </p:cBhvr>
                                      <p:tavLst>
                                        <p:tav tm="0">
                                          <p:val>
                                            <p:strVal val="0-#ppt_w/2"/>
                                          </p:val>
                                        </p:tav>
                                        <p:tav tm="100000">
                                          <p:val>
                                            <p:strVal val="#ppt_x"/>
                                          </p:val>
                                        </p:tav>
                                      </p:tavLst>
                                    </p:anim>
                                    <p:anim calcmode="lin" valueType="num">
                                      <p:cBhvr additive="base">
                                        <p:cTn id="187" dur="500" fill="hold"/>
                                        <p:tgtEl>
                                          <p:spTgt spid="228372"/>
                                        </p:tgtEl>
                                        <p:attrNameLst>
                                          <p:attrName>ppt_y</p:attrName>
                                        </p:attrNameLst>
                                      </p:cBhvr>
                                      <p:tavLst>
                                        <p:tav tm="0">
                                          <p:val>
                                            <p:strVal val="#ppt_y"/>
                                          </p:val>
                                        </p:tav>
                                        <p:tav tm="100000">
                                          <p:val>
                                            <p:strVal val="#ppt_y"/>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 presetClass="entr" presetSubtype="8" fill="hold" grpId="0" nodeType="clickEffect">
                                  <p:stCondLst>
                                    <p:cond delay="0"/>
                                  </p:stCondLst>
                                  <p:childTnLst>
                                    <p:set>
                                      <p:cBhvr>
                                        <p:cTn id="191" dur="1" fill="hold">
                                          <p:stCondLst>
                                            <p:cond delay="0"/>
                                          </p:stCondLst>
                                        </p:cTn>
                                        <p:tgtEl>
                                          <p:spTgt spid="228369"/>
                                        </p:tgtEl>
                                        <p:attrNameLst>
                                          <p:attrName>style.visibility</p:attrName>
                                        </p:attrNameLst>
                                      </p:cBhvr>
                                      <p:to>
                                        <p:strVal val="visible"/>
                                      </p:to>
                                    </p:set>
                                    <p:anim calcmode="lin" valueType="num">
                                      <p:cBhvr additive="base">
                                        <p:cTn id="192" dur="500" fill="hold"/>
                                        <p:tgtEl>
                                          <p:spTgt spid="228369"/>
                                        </p:tgtEl>
                                        <p:attrNameLst>
                                          <p:attrName>ppt_x</p:attrName>
                                        </p:attrNameLst>
                                      </p:cBhvr>
                                      <p:tavLst>
                                        <p:tav tm="0">
                                          <p:val>
                                            <p:strVal val="0-#ppt_w/2"/>
                                          </p:val>
                                        </p:tav>
                                        <p:tav tm="100000">
                                          <p:val>
                                            <p:strVal val="#ppt_x"/>
                                          </p:val>
                                        </p:tav>
                                      </p:tavLst>
                                    </p:anim>
                                    <p:anim calcmode="lin" valueType="num">
                                      <p:cBhvr additive="base">
                                        <p:cTn id="193" dur="500" fill="hold"/>
                                        <p:tgtEl>
                                          <p:spTgt spid="228369"/>
                                        </p:tgtEl>
                                        <p:attrNameLst>
                                          <p:attrName>ppt_y</p:attrName>
                                        </p:attrNameLst>
                                      </p:cBhvr>
                                      <p:tavLst>
                                        <p:tav tm="0">
                                          <p:val>
                                            <p:strVal val="#ppt_y"/>
                                          </p:val>
                                        </p:tav>
                                        <p:tav tm="100000">
                                          <p:val>
                                            <p:strVal val="#ppt_y"/>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 presetClass="entr" presetSubtype="8" fill="hold" grpId="0" nodeType="clickEffect">
                                  <p:stCondLst>
                                    <p:cond delay="0"/>
                                  </p:stCondLst>
                                  <p:childTnLst>
                                    <p:set>
                                      <p:cBhvr>
                                        <p:cTn id="197" dur="1" fill="hold">
                                          <p:stCondLst>
                                            <p:cond delay="0"/>
                                          </p:stCondLst>
                                        </p:cTn>
                                        <p:tgtEl>
                                          <p:spTgt spid="228370"/>
                                        </p:tgtEl>
                                        <p:attrNameLst>
                                          <p:attrName>style.visibility</p:attrName>
                                        </p:attrNameLst>
                                      </p:cBhvr>
                                      <p:to>
                                        <p:strVal val="visible"/>
                                      </p:to>
                                    </p:set>
                                    <p:anim calcmode="lin" valueType="num">
                                      <p:cBhvr additive="base">
                                        <p:cTn id="198" dur="500" fill="hold"/>
                                        <p:tgtEl>
                                          <p:spTgt spid="228370"/>
                                        </p:tgtEl>
                                        <p:attrNameLst>
                                          <p:attrName>ppt_x</p:attrName>
                                        </p:attrNameLst>
                                      </p:cBhvr>
                                      <p:tavLst>
                                        <p:tav tm="0">
                                          <p:val>
                                            <p:strVal val="0-#ppt_w/2"/>
                                          </p:val>
                                        </p:tav>
                                        <p:tav tm="100000">
                                          <p:val>
                                            <p:strVal val="#ppt_x"/>
                                          </p:val>
                                        </p:tav>
                                      </p:tavLst>
                                    </p:anim>
                                    <p:anim calcmode="lin" valueType="num">
                                      <p:cBhvr additive="base">
                                        <p:cTn id="199" dur="500" fill="hold"/>
                                        <p:tgtEl>
                                          <p:spTgt spid="228370"/>
                                        </p:tgtEl>
                                        <p:attrNameLst>
                                          <p:attrName>ppt_y</p:attrName>
                                        </p:attrNameLst>
                                      </p:cBhvr>
                                      <p:tavLst>
                                        <p:tav tm="0">
                                          <p:val>
                                            <p:strVal val="#ppt_y"/>
                                          </p:val>
                                        </p:tav>
                                        <p:tav tm="100000">
                                          <p:val>
                                            <p:strVal val="#ppt_y"/>
                                          </p:val>
                                        </p:tav>
                                      </p:tavLst>
                                    </p:anim>
                                  </p:childTnLst>
                                </p:cTn>
                              </p:par>
                            </p:childTnLst>
                          </p:cTn>
                        </p:par>
                      </p:childTnLst>
                    </p:cTn>
                  </p:par>
                  <p:par>
                    <p:cTn id="200" fill="hold" nodeType="clickPar">
                      <p:stCondLst>
                        <p:cond delay="indefinite"/>
                      </p:stCondLst>
                      <p:childTnLst>
                        <p:par>
                          <p:cTn id="201" fill="hold" nodeType="withGroup">
                            <p:stCondLst>
                              <p:cond delay="0"/>
                            </p:stCondLst>
                            <p:childTnLst>
                              <p:par>
                                <p:cTn id="202" presetID="17" presetClass="entr" presetSubtype="8" fill="hold" grpId="0" nodeType="clickEffect">
                                  <p:stCondLst>
                                    <p:cond delay="0"/>
                                  </p:stCondLst>
                                  <p:childTnLst>
                                    <p:set>
                                      <p:cBhvr>
                                        <p:cTn id="203" dur="1" fill="hold">
                                          <p:stCondLst>
                                            <p:cond delay="0"/>
                                          </p:stCondLst>
                                        </p:cTn>
                                        <p:tgtEl>
                                          <p:spTgt spid="228377"/>
                                        </p:tgtEl>
                                        <p:attrNameLst>
                                          <p:attrName>style.visibility</p:attrName>
                                        </p:attrNameLst>
                                      </p:cBhvr>
                                      <p:to>
                                        <p:strVal val="visible"/>
                                      </p:to>
                                    </p:set>
                                    <p:anim calcmode="lin" valueType="num">
                                      <p:cBhvr>
                                        <p:cTn id="204" dur="500" fill="hold"/>
                                        <p:tgtEl>
                                          <p:spTgt spid="228377"/>
                                        </p:tgtEl>
                                        <p:attrNameLst>
                                          <p:attrName>ppt_x</p:attrName>
                                        </p:attrNameLst>
                                      </p:cBhvr>
                                      <p:tavLst>
                                        <p:tav tm="0">
                                          <p:val>
                                            <p:strVal val="#ppt_x-#ppt_w/2"/>
                                          </p:val>
                                        </p:tav>
                                        <p:tav tm="100000">
                                          <p:val>
                                            <p:strVal val="#ppt_x"/>
                                          </p:val>
                                        </p:tav>
                                      </p:tavLst>
                                    </p:anim>
                                    <p:anim calcmode="lin" valueType="num">
                                      <p:cBhvr>
                                        <p:cTn id="205" dur="500" fill="hold"/>
                                        <p:tgtEl>
                                          <p:spTgt spid="228377"/>
                                        </p:tgtEl>
                                        <p:attrNameLst>
                                          <p:attrName>ppt_y</p:attrName>
                                        </p:attrNameLst>
                                      </p:cBhvr>
                                      <p:tavLst>
                                        <p:tav tm="0">
                                          <p:val>
                                            <p:strVal val="#ppt_y"/>
                                          </p:val>
                                        </p:tav>
                                        <p:tav tm="100000">
                                          <p:val>
                                            <p:strVal val="#ppt_y"/>
                                          </p:val>
                                        </p:tav>
                                      </p:tavLst>
                                    </p:anim>
                                    <p:anim calcmode="lin" valueType="num">
                                      <p:cBhvr>
                                        <p:cTn id="206" dur="500" fill="hold"/>
                                        <p:tgtEl>
                                          <p:spTgt spid="228377"/>
                                        </p:tgtEl>
                                        <p:attrNameLst>
                                          <p:attrName>ppt_w</p:attrName>
                                        </p:attrNameLst>
                                      </p:cBhvr>
                                      <p:tavLst>
                                        <p:tav tm="0">
                                          <p:val>
                                            <p:fltVal val="0"/>
                                          </p:val>
                                        </p:tav>
                                        <p:tav tm="100000">
                                          <p:val>
                                            <p:strVal val="#ppt_w"/>
                                          </p:val>
                                        </p:tav>
                                      </p:tavLst>
                                    </p:anim>
                                    <p:anim calcmode="lin" valueType="num">
                                      <p:cBhvr>
                                        <p:cTn id="207" dur="500" fill="hold"/>
                                        <p:tgtEl>
                                          <p:spTgt spid="228377"/>
                                        </p:tgtEl>
                                        <p:attrNameLst>
                                          <p:attrName>ppt_h</p:attrName>
                                        </p:attrNameLst>
                                      </p:cBhvr>
                                      <p:tavLst>
                                        <p:tav tm="0">
                                          <p:val>
                                            <p:strVal val="#ppt_h"/>
                                          </p:val>
                                        </p:tav>
                                        <p:tav tm="100000">
                                          <p:val>
                                            <p:strVal val="#ppt_h"/>
                                          </p:val>
                                        </p:tav>
                                      </p:tavLst>
                                    </p:anim>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7" presetClass="entr" presetSubtype="8" fill="hold" grpId="0" nodeType="clickEffect">
                                  <p:stCondLst>
                                    <p:cond delay="0"/>
                                  </p:stCondLst>
                                  <p:childTnLst>
                                    <p:set>
                                      <p:cBhvr>
                                        <p:cTn id="211" dur="1" fill="hold">
                                          <p:stCondLst>
                                            <p:cond delay="0"/>
                                          </p:stCondLst>
                                        </p:cTn>
                                        <p:tgtEl>
                                          <p:spTgt spid="228378"/>
                                        </p:tgtEl>
                                        <p:attrNameLst>
                                          <p:attrName>style.visibility</p:attrName>
                                        </p:attrNameLst>
                                      </p:cBhvr>
                                      <p:to>
                                        <p:strVal val="visible"/>
                                      </p:to>
                                    </p:set>
                                    <p:anim calcmode="lin" valueType="num">
                                      <p:cBhvr>
                                        <p:cTn id="212" dur="500" fill="hold"/>
                                        <p:tgtEl>
                                          <p:spTgt spid="228378"/>
                                        </p:tgtEl>
                                        <p:attrNameLst>
                                          <p:attrName>ppt_x</p:attrName>
                                        </p:attrNameLst>
                                      </p:cBhvr>
                                      <p:tavLst>
                                        <p:tav tm="0">
                                          <p:val>
                                            <p:strVal val="#ppt_x-#ppt_w/2"/>
                                          </p:val>
                                        </p:tav>
                                        <p:tav tm="100000">
                                          <p:val>
                                            <p:strVal val="#ppt_x"/>
                                          </p:val>
                                        </p:tav>
                                      </p:tavLst>
                                    </p:anim>
                                    <p:anim calcmode="lin" valueType="num">
                                      <p:cBhvr>
                                        <p:cTn id="213" dur="500" fill="hold"/>
                                        <p:tgtEl>
                                          <p:spTgt spid="228378"/>
                                        </p:tgtEl>
                                        <p:attrNameLst>
                                          <p:attrName>ppt_y</p:attrName>
                                        </p:attrNameLst>
                                      </p:cBhvr>
                                      <p:tavLst>
                                        <p:tav tm="0">
                                          <p:val>
                                            <p:strVal val="#ppt_y"/>
                                          </p:val>
                                        </p:tav>
                                        <p:tav tm="100000">
                                          <p:val>
                                            <p:strVal val="#ppt_y"/>
                                          </p:val>
                                        </p:tav>
                                      </p:tavLst>
                                    </p:anim>
                                    <p:anim calcmode="lin" valueType="num">
                                      <p:cBhvr>
                                        <p:cTn id="214" dur="500" fill="hold"/>
                                        <p:tgtEl>
                                          <p:spTgt spid="228378"/>
                                        </p:tgtEl>
                                        <p:attrNameLst>
                                          <p:attrName>ppt_w</p:attrName>
                                        </p:attrNameLst>
                                      </p:cBhvr>
                                      <p:tavLst>
                                        <p:tav tm="0">
                                          <p:val>
                                            <p:fltVal val="0"/>
                                          </p:val>
                                        </p:tav>
                                        <p:tav tm="100000">
                                          <p:val>
                                            <p:strVal val="#ppt_w"/>
                                          </p:val>
                                        </p:tav>
                                      </p:tavLst>
                                    </p:anim>
                                    <p:anim calcmode="lin" valueType="num">
                                      <p:cBhvr>
                                        <p:cTn id="215" dur="500" fill="hold"/>
                                        <p:tgtEl>
                                          <p:spTgt spid="228378"/>
                                        </p:tgtEl>
                                        <p:attrNameLst>
                                          <p:attrName>ppt_h</p:attrName>
                                        </p:attrNameLst>
                                      </p:cBhvr>
                                      <p:tavLst>
                                        <p:tav tm="0">
                                          <p:val>
                                            <p:strVal val="#ppt_h"/>
                                          </p:val>
                                        </p:tav>
                                        <p:tav tm="100000">
                                          <p:val>
                                            <p:strVal val="#ppt_h"/>
                                          </p:val>
                                        </p:tav>
                                      </p:tavLst>
                                    </p:anim>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7" presetClass="entr" presetSubtype="8" fill="hold" grpId="0" nodeType="clickEffect">
                                  <p:stCondLst>
                                    <p:cond delay="0"/>
                                  </p:stCondLst>
                                  <p:childTnLst>
                                    <p:set>
                                      <p:cBhvr>
                                        <p:cTn id="219" dur="1" fill="hold">
                                          <p:stCondLst>
                                            <p:cond delay="0"/>
                                          </p:stCondLst>
                                        </p:cTn>
                                        <p:tgtEl>
                                          <p:spTgt spid="228373"/>
                                        </p:tgtEl>
                                        <p:attrNameLst>
                                          <p:attrName>style.visibility</p:attrName>
                                        </p:attrNameLst>
                                      </p:cBhvr>
                                      <p:to>
                                        <p:strVal val="visible"/>
                                      </p:to>
                                    </p:set>
                                    <p:anim calcmode="lin" valueType="num">
                                      <p:cBhvr>
                                        <p:cTn id="220" dur="500" fill="hold"/>
                                        <p:tgtEl>
                                          <p:spTgt spid="228373"/>
                                        </p:tgtEl>
                                        <p:attrNameLst>
                                          <p:attrName>ppt_x</p:attrName>
                                        </p:attrNameLst>
                                      </p:cBhvr>
                                      <p:tavLst>
                                        <p:tav tm="0">
                                          <p:val>
                                            <p:strVal val="#ppt_x-#ppt_w/2"/>
                                          </p:val>
                                        </p:tav>
                                        <p:tav tm="100000">
                                          <p:val>
                                            <p:strVal val="#ppt_x"/>
                                          </p:val>
                                        </p:tav>
                                      </p:tavLst>
                                    </p:anim>
                                    <p:anim calcmode="lin" valueType="num">
                                      <p:cBhvr>
                                        <p:cTn id="221" dur="500" fill="hold"/>
                                        <p:tgtEl>
                                          <p:spTgt spid="228373"/>
                                        </p:tgtEl>
                                        <p:attrNameLst>
                                          <p:attrName>ppt_y</p:attrName>
                                        </p:attrNameLst>
                                      </p:cBhvr>
                                      <p:tavLst>
                                        <p:tav tm="0">
                                          <p:val>
                                            <p:strVal val="#ppt_y"/>
                                          </p:val>
                                        </p:tav>
                                        <p:tav tm="100000">
                                          <p:val>
                                            <p:strVal val="#ppt_y"/>
                                          </p:val>
                                        </p:tav>
                                      </p:tavLst>
                                    </p:anim>
                                    <p:anim calcmode="lin" valueType="num">
                                      <p:cBhvr>
                                        <p:cTn id="222" dur="500" fill="hold"/>
                                        <p:tgtEl>
                                          <p:spTgt spid="228373"/>
                                        </p:tgtEl>
                                        <p:attrNameLst>
                                          <p:attrName>ppt_w</p:attrName>
                                        </p:attrNameLst>
                                      </p:cBhvr>
                                      <p:tavLst>
                                        <p:tav tm="0">
                                          <p:val>
                                            <p:fltVal val="0"/>
                                          </p:val>
                                        </p:tav>
                                        <p:tav tm="100000">
                                          <p:val>
                                            <p:strVal val="#ppt_w"/>
                                          </p:val>
                                        </p:tav>
                                      </p:tavLst>
                                    </p:anim>
                                    <p:anim calcmode="lin" valueType="num">
                                      <p:cBhvr>
                                        <p:cTn id="223" dur="500" fill="hold"/>
                                        <p:tgtEl>
                                          <p:spTgt spid="228373"/>
                                        </p:tgtEl>
                                        <p:attrNameLst>
                                          <p:attrName>ppt_h</p:attrName>
                                        </p:attrNameLst>
                                      </p:cBhvr>
                                      <p:tavLst>
                                        <p:tav tm="0">
                                          <p:val>
                                            <p:strVal val="#ppt_h"/>
                                          </p:val>
                                        </p:tav>
                                        <p:tav tm="100000">
                                          <p:val>
                                            <p:strVal val="#ppt_h"/>
                                          </p:val>
                                        </p:tav>
                                      </p:tavLst>
                                    </p:anim>
                                  </p:childTnLst>
                                </p:cTn>
                              </p:par>
                            </p:childTnLst>
                          </p:cTn>
                        </p:par>
                      </p:childTnLst>
                    </p:cTn>
                  </p:par>
                  <p:par>
                    <p:cTn id="224" fill="hold" nodeType="clickPar">
                      <p:stCondLst>
                        <p:cond delay="indefinite"/>
                      </p:stCondLst>
                      <p:childTnLst>
                        <p:par>
                          <p:cTn id="225" fill="hold" nodeType="withGroup">
                            <p:stCondLst>
                              <p:cond delay="0"/>
                            </p:stCondLst>
                            <p:childTnLst>
                              <p:par>
                                <p:cTn id="226" presetID="17" presetClass="entr" presetSubtype="8" fill="hold" grpId="0" nodeType="clickEffect">
                                  <p:stCondLst>
                                    <p:cond delay="0"/>
                                  </p:stCondLst>
                                  <p:childTnLst>
                                    <p:set>
                                      <p:cBhvr>
                                        <p:cTn id="227" dur="1" fill="hold">
                                          <p:stCondLst>
                                            <p:cond delay="0"/>
                                          </p:stCondLst>
                                        </p:cTn>
                                        <p:tgtEl>
                                          <p:spTgt spid="228374"/>
                                        </p:tgtEl>
                                        <p:attrNameLst>
                                          <p:attrName>style.visibility</p:attrName>
                                        </p:attrNameLst>
                                      </p:cBhvr>
                                      <p:to>
                                        <p:strVal val="visible"/>
                                      </p:to>
                                    </p:set>
                                    <p:anim calcmode="lin" valueType="num">
                                      <p:cBhvr>
                                        <p:cTn id="228" dur="500" fill="hold"/>
                                        <p:tgtEl>
                                          <p:spTgt spid="228374"/>
                                        </p:tgtEl>
                                        <p:attrNameLst>
                                          <p:attrName>ppt_x</p:attrName>
                                        </p:attrNameLst>
                                      </p:cBhvr>
                                      <p:tavLst>
                                        <p:tav tm="0">
                                          <p:val>
                                            <p:strVal val="#ppt_x-#ppt_w/2"/>
                                          </p:val>
                                        </p:tav>
                                        <p:tav tm="100000">
                                          <p:val>
                                            <p:strVal val="#ppt_x"/>
                                          </p:val>
                                        </p:tav>
                                      </p:tavLst>
                                    </p:anim>
                                    <p:anim calcmode="lin" valueType="num">
                                      <p:cBhvr>
                                        <p:cTn id="229" dur="500" fill="hold"/>
                                        <p:tgtEl>
                                          <p:spTgt spid="228374"/>
                                        </p:tgtEl>
                                        <p:attrNameLst>
                                          <p:attrName>ppt_y</p:attrName>
                                        </p:attrNameLst>
                                      </p:cBhvr>
                                      <p:tavLst>
                                        <p:tav tm="0">
                                          <p:val>
                                            <p:strVal val="#ppt_y"/>
                                          </p:val>
                                        </p:tav>
                                        <p:tav tm="100000">
                                          <p:val>
                                            <p:strVal val="#ppt_y"/>
                                          </p:val>
                                        </p:tav>
                                      </p:tavLst>
                                    </p:anim>
                                    <p:anim calcmode="lin" valueType="num">
                                      <p:cBhvr>
                                        <p:cTn id="230" dur="500" fill="hold"/>
                                        <p:tgtEl>
                                          <p:spTgt spid="228374"/>
                                        </p:tgtEl>
                                        <p:attrNameLst>
                                          <p:attrName>ppt_w</p:attrName>
                                        </p:attrNameLst>
                                      </p:cBhvr>
                                      <p:tavLst>
                                        <p:tav tm="0">
                                          <p:val>
                                            <p:fltVal val="0"/>
                                          </p:val>
                                        </p:tav>
                                        <p:tav tm="100000">
                                          <p:val>
                                            <p:strVal val="#ppt_w"/>
                                          </p:val>
                                        </p:tav>
                                      </p:tavLst>
                                    </p:anim>
                                    <p:anim calcmode="lin" valueType="num">
                                      <p:cBhvr>
                                        <p:cTn id="231" dur="500" fill="hold"/>
                                        <p:tgtEl>
                                          <p:spTgt spid="228374"/>
                                        </p:tgtEl>
                                        <p:attrNameLst>
                                          <p:attrName>ppt_h</p:attrName>
                                        </p:attrNameLst>
                                      </p:cBhvr>
                                      <p:tavLst>
                                        <p:tav tm="0">
                                          <p:val>
                                            <p:strVal val="#ppt_h"/>
                                          </p:val>
                                        </p:tav>
                                        <p:tav tm="100000">
                                          <p:val>
                                            <p:strVal val="#ppt_h"/>
                                          </p:val>
                                        </p:tav>
                                      </p:tavLst>
                                    </p:anim>
                                  </p:childTnLst>
                                </p:cTn>
                              </p:par>
                            </p:childTnLst>
                          </p:cTn>
                        </p:par>
                      </p:childTnLst>
                    </p:cTn>
                  </p:par>
                  <p:par>
                    <p:cTn id="232" fill="hold" nodeType="clickPar">
                      <p:stCondLst>
                        <p:cond delay="indefinite"/>
                      </p:stCondLst>
                      <p:childTnLst>
                        <p:par>
                          <p:cTn id="233" fill="hold" nodeType="withGroup">
                            <p:stCondLst>
                              <p:cond delay="0"/>
                            </p:stCondLst>
                            <p:childTnLst>
                              <p:par>
                                <p:cTn id="234" presetID="18" presetClass="entr" presetSubtype="3" fill="hold" grpId="0" nodeType="clickEffect">
                                  <p:stCondLst>
                                    <p:cond delay="0"/>
                                  </p:stCondLst>
                                  <p:childTnLst>
                                    <p:set>
                                      <p:cBhvr>
                                        <p:cTn id="235" dur="1" fill="hold">
                                          <p:stCondLst>
                                            <p:cond delay="0"/>
                                          </p:stCondLst>
                                        </p:cTn>
                                        <p:tgtEl>
                                          <p:spTgt spid="228375"/>
                                        </p:tgtEl>
                                        <p:attrNameLst>
                                          <p:attrName>style.visibility</p:attrName>
                                        </p:attrNameLst>
                                      </p:cBhvr>
                                      <p:to>
                                        <p:strVal val="visible"/>
                                      </p:to>
                                    </p:set>
                                    <p:animEffect transition="in" filter="strips(upRight)">
                                      <p:cBhvr>
                                        <p:cTn id="236" dur="500"/>
                                        <p:tgtEl>
                                          <p:spTgt spid="228375"/>
                                        </p:tgtEl>
                                      </p:cBhvr>
                                    </p:animEffect>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8" presetClass="entr" presetSubtype="3" fill="hold" grpId="0" nodeType="clickEffect">
                                  <p:stCondLst>
                                    <p:cond delay="0"/>
                                  </p:stCondLst>
                                  <p:childTnLst>
                                    <p:set>
                                      <p:cBhvr>
                                        <p:cTn id="240" dur="1" fill="hold">
                                          <p:stCondLst>
                                            <p:cond delay="0"/>
                                          </p:stCondLst>
                                        </p:cTn>
                                        <p:tgtEl>
                                          <p:spTgt spid="228376"/>
                                        </p:tgtEl>
                                        <p:attrNameLst>
                                          <p:attrName>style.visibility</p:attrName>
                                        </p:attrNameLst>
                                      </p:cBhvr>
                                      <p:to>
                                        <p:strVal val="visible"/>
                                      </p:to>
                                    </p:set>
                                    <p:animEffect transition="in" filter="strips(upRight)">
                                      <p:cBhvr>
                                        <p:cTn id="241" dur="500"/>
                                        <p:tgtEl>
                                          <p:spTgt spid="228376"/>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17" presetClass="entr" presetSubtype="4" fill="hold" grpId="0" nodeType="clickEffect">
                                  <p:stCondLst>
                                    <p:cond delay="0"/>
                                  </p:stCondLst>
                                  <p:childTnLst>
                                    <p:set>
                                      <p:cBhvr>
                                        <p:cTn id="245" dur="1" fill="hold">
                                          <p:stCondLst>
                                            <p:cond delay="0"/>
                                          </p:stCondLst>
                                        </p:cTn>
                                        <p:tgtEl>
                                          <p:spTgt spid="228379"/>
                                        </p:tgtEl>
                                        <p:attrNameLst>
                                          <p:attrName>style.visibility</p:attrName>
                                        </p:attrNameLst>
                                      </p:cBhvr>
                                      <p:to>
                                        <p:strVal val="visible"/>
                                      </p:to>
                                    </p:set>
                                    <p:anim calcmode="lin" valueType="num">
                                      <p:cBhvr>
                                        <p:cTn id="246" dur="500" fill="hold"/>
                                        <p:tgtEl>
                                          <p:spTgt spid="228379"/>
                                        </p:tgtEl>
                                        <p:attrNameLst>
                                          <p:attrName>ppt_x</p:attrName>
                                        </p:attrNameLst>
                                      </p:cBhvr>
                                      <p:tavLst>
                                        <p:tav tm="0">
                                          <p:val>
                                            <p:strVal val="#ppt_x"/>
                                          </p:val>
                                        </p:tav>
                                        <p:tav tm="100000">
                                          <p:val>
                                            <p:strVal val="#ppt_x"/>
                                          </p:val>
                                        </p:tav>
                                      </p:tavLst>
                                    </p:anim>
                                    <p:anim calcmode="lin" valueType="num">
                                      <p:cBhvr>
                                        <p:cTn id="247" dur="500" fill="hold"/>
                                        <p:tgtEl>
                                          <p:spTgt spid="228379"/>
                                        </p:tgtEl>
                                        <p:attrNameLst>
                                          <p:attrName>ppt_y</p:attrName>
                                        </p:attrNameLst>
                                      </p:cBhvr>
                                      <p:tavLst>
                                        <p:tav tm="0">
                                          <p:val>
                                            <p:strVal val="#ppt_y+#ppt_h/2"/>
                                          </p:val>
                                        </p:tav>
                                        <p:tav tm="100000">
                                          <p:val>
                                            <p:strVal val="#ppt_y"/>
                                          </p:val>
                                        </p:tav>
                                      </p:tavLst>
                                    </p:anim>
                                    <p:anim calcmode="lin" valueType="num">
                                      <p:cBhvr>
                                        <p:cTn id="248" dur="500" fill="hold"/>
                                        <p:tgtEl>
                                          <p:spTgt spid="228379"/>
                                        </p:tgtEl>
                                        <p:attrNameLst>
                                          <p:attrName>ppt_w</p:attrName>
                                        </p:attrNameLst>
                                      </p:cBhvr>
                                      <p:tavLst>
                                        <p:tav tm="0">
                                          <p:val>
                                            <p:strVal val="#ppt_w"/>
                                          </p:val>
                                        </p:tav>
                                        <p:tav tm="100000">
                                          <p:val>
                                            <p:strVal val="#ppt_w"/>
                                          </p:val>
                                        </p:tav>
                                      </p:tavLst>
                                    </p:anim>
                                    <p:anim calcmode="lin" valueType="num">
                                      <p:cBhvr>
                                        <p:cTn id="249" dur="500" fill="hold"/>
                                        <p:tgtEl>
                                          <p:spTgt spid="228379"/>
                                        </p:tgtEl>
                                        <p:attrNameLst>
                                          <p:attrName>ppt_h</p:attrName>
                                        </p:attrNameLst>
                                      </p:cBhvr>
                                      <p:tavLst>
                                        <p:tav tm="0">
                                          <p:val>
                                            <p:fltVal val="0"/>
                                          </p:val>
                                        </p:tav>
                                        <p:tav tm="100000">
                                          <p:val>
                                            <p:strVal val="#ppt_h"/>
                                          </p:val>
                                        </p:tav>
                                      </p:tavLst>
                                    </p:anim>
                                  </p:childTnLst>
                                </p:cTn>
                              </p:par>
                            </p:childTnLst>
                          </p:cTn>
                        </p:par>
                      </p:childTnLst>
                    </p:cTn>
                  </p:par>
                  <p:par>
                    <p:cTn id="250" fill="hold" nodeType="clickPar">
                      <p:stCondLst>
                        <p:cond delay="indefinite"/>
                      </p:stCondLst>
                      <p:childTnLst>
                        <p:par>
                          <p:cTn id="251" fill="hold" nodeType="withGroup">
                            <p:stCondLst>
                              <p:cond delay="0"/>
                            </p:stCondLst>
                            <p:childTnLst>
                              <p:par>
                                <p:cTn id="252" presetID="17" presetClass="entr" presetSubtype="4" fill="hold" grpId="0" nodeType="clickEffect">
                                  <p:stCondLst>
                                    <p:cond delay="0"/>
                                  </p:stCondLst>
                                  <p:childTnLst>
                                    <p:set>
                                      <p:cBhvr>
                                        <p:cTn id="253" dur="1" fill="hold">
                                          <p:stCondLst>
                                            <p:cond delay="0"/>
                                          </p:stCondLst>
                                        </p:cTn>
                                        <p:tgtEl>
                                          <p:spTgt spid="228380"/>
                                        </p:tgtEl>
                                        <p:attrNameLst>
                                          <p:attrName>style.visibility</p:attrName>
                                        </p:attrNameLst>
                                      </p:cBhvr>
                                      <p:to>
                                        <p:strVal val="visible"/>
                                      </p:to>
                                    </p:set>
                                    <p:anim calcmode="lin" valueType="num">
                                      <p:cBhvr>
                                        <p:cTn id="254" dur="500" fill="hold"/>
                                        <p:tgtEl>
                                          <p:spTgt spid="228380"/>
                                        </p:tgtEl>
                                        <p:attrNameLst>
                                          <p:attrName>ppt_x</p:attrName>
                                        </p:attrNameLst>
                                      </p:cBhvr>
                                      <p:tavLst>
                                        <p:tav tm="0">
                                          <p:val>
                                            <p:strVal val="#ppt_x"/>
                                          </p:val>
                                        </p:tav>
                                        <p:tav tm="100000">
                                          <p:val>
                                            <p:strVal val="#ppt_x"/>
                                          </p:val>
                                        </p:tav>
                                      </p:tavLst>
                                    </p:anim>
                                    <p:anim calcmode="lin" valueType="num">
                                      <p:cBhvr>
                                        <p:cTn id="255" dur="500" fill="hold"/>
                                        <p:tgtEl>
                                          <p:spTgt spid="228380"/>
                                        </p:tgtEl>
                                        <p:attrNameLst>
                                          <p:attrName>ppt_y</p:attrName>
                                        </p:attrNameLst>
                                      </p:cBhvr>
                                      <p:tavLst>
                                        <p:tav tm="0">
                                          <p:val>
                                            <p:strVal val="#ppt_y+#ppt_h/2"/>
                                          </p:val>
                                        </p:tav>
                                        <p:tav tm="100000">
                                          <p:val>
                                            <p:strVal val="#ppt_y"/>
                                          </p:val>
                                        </p:tav>
                                      </p:tavLst>
                                    </p:anim>
                                    <p:anim calcmode="lin" valueType="num">
                                      <p:cBhvr>
                                        <p:cTn id="256" dur="500" fill="hold"/>
                                        <p:tgtEl>
                                          <p:spTgt spid="228380"/>
                                        </p:tgtEl>
                                        <p:attrNameLst>
                                          <p:attrName>ppt_w</p:attrName>
                                        </p:attrNameLst>
                                      </p:cBhvr>
                                      <p:tavLst>
                                        <p:tav tm="0">
                                          <p:val>
                                            <p:strVal val="#ppt_w"/>
                                          </p:val>
                                        </p:tav>
                                        <p:tav tm="100000">
                                          <p:val>
                                            <p:strVal val="#ppt_w"/>
                                          </p:val>
                                        </p:tav>
                                      </p:tavLst>
                                    </p:anim>
                                    <p:anim calcmode="lin" valueType="num">
                                      <p:cBhvr>
                                        <p:cTn id="257" dur="500" fill="hold"/>
                                        <p:tgtEl>
                                          <p:spTgt spid="228380"/>
                                        </p:tgtEl>
                                        <p:attrNameLst>
                                          <p:attrName>ppt_h</p:attrName>
                                        </p:attrNameLst>
                                      </p:cBhvr>
                                      <p:tavLst>
                                        <p:tav tm="0">
                                          <p:val>
                                            <p:fltVal val="0"/>
                                          </p:val>
                                        </p:tav>
                                        <p:tav tm="100000">
                                          <p:val>
                                            <p:strVal val="#ppt_h"/>
                                          </p:val>
                                        </p:tav>
                                      </p:tavLst>
                                    </p:anim>
                                  </p:childTnLst>
                                </p:cTn>
                              </p:par>
                            </p:childTnLst>
                          </p:cTn>
                        </p:par>
                      </p:childTnLst>
                    </p:cTn>
                  </p:par>
                  <p:par>
                    <p:cTn id="258" fill="hold" nodeType="clickPar">
                      <p:stCondLst>
                        <p:cond delay="indefinite"/>
                      </p:stCondLst>
                      <p:childTnLst>
                        <p:par>
                          <p:cTn id="259" fill="hold" nodeType="withGroup">
                            <p:stCondLst>
                              <p:cond delay="0"/>
                            </p:stCondLst>
                            <p:childTnLst>
                              <p:par>
                                <p:cTn id="260" presetID="18" presetClass="entr" presetSubtype="6" fill="hold" grpId="0" nodeType="clickEffect">
                                  <p:stCondLst>
                                    <p:cond delay="0"/>
                                  </p:stCondLst>
                                  <p:childTnLst>
                                    <p:set>
                                      <p:cBhvr>
                                        <p:cTn id="261" dur="1" fill="hold">
                                          <p:stCondLst>
                                            <p:cond delay="0"/>
                                          </p:stCondLst>
                                        </p:cTn>
                                        <p:tgtEl>
                                          <p:spTgt spid="228381"/>
                                        </p:tgtEl>
                                        <p:attrNameLst>
                                          <p:attrName>style.visibility</p:attrName>
                                        </p:attrNameLst>
                                      </p:cBhvr>
                                      <p:to>
                                        <p:strVal val="visible"/>
                                      </p:to>
                                    </p:set>
                                    <p:animEffect transition="in" filter="strips(downRight)">
                                      <p:cBhvr>
                                        <p:cTn id="262" dur="500"/>
                                        <p:tgtEl>
                                          <p:spTgt spid="228381"/>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2" presetClass="entr" presetSubtype="2" fill="hold" grpId="0" nodeType="clickEffect">
                                  <p:stCondLst>
                                    <p:cond delay="0"/>
                                  </p:stCondLst>
                                  <p:childTnLst>
                                    <p:set>
                                      <p:cBhvr>
                                        <p:cTn id="266" dur="1" fill="hold">
                                          <p:stCondLst>
                                            <p:cond delay="0"/>
                                          </p:stCondLst>
                                        </p:cTn>
                                        <p:tgtEl>
                                          <p:spTgt spid="228382"/>
                                        </p:tgtEl>
                                        <p:attrNameLst>
                                          <p:attrName>style.visibility</p:attrName>
                                        </p:attrNameLst>
                                      </p:cBhvr>
                                      <p:to>
                                        <p:strVal val="visible"/>
                                      </p:to>
                                    </p:set>
                                    <p:anim calcmode="lin" valueType="num">
                                      <p:cBhvr additive="base">
                                        <p:cTn id="267" dur="500" fill="hold"/>
                                        <p:tgtEl>
                                          <p:spTgt spid="228382"/>
                                        </p:tgtEl>
                                        <p:attrNameLst>
                                          <p:attrName>ppt_x</p:attrName>
                                        </p:attrNameLst>
                                      </p:cBhvr>
                                      <p:tavLst>
                                        <p:tav tm="0">
                                          <p:val>
                                            <p:strVal val="1+#ppt_w/2"/>
                                          </p:val>
                                        </p:tav>
                                        <p:tav tm="100000">
                                          <p:val>
                                            <p:strVal val="#ppt_x"/>
                                          </p:val>
                                        </p:tav>
                                      </p:tavLst>
                                    </p:anim>
                                    <p:anim calcmode="lin" valueType="num">
                                      <p:cBhvr additive="base">
                                        <p:cTn id="268" dur="500" fill="hold"/>
                                        <p:tgtEl>
                                          <p:spTgt spid="228382"/>
                                        </p:tgtEl>
                                        <p:attrNameLst>
                                          <p:attrName>ppt_y</p:attrName>
                                        </p:attrNameLst>
                                      </p:cBhvr>
                                      <p:tavLst>
                                        <p:tav tm="0">
                                          <p:val>
                                            <p:strVal val="#ppt_y"/>
                                          </p:val>
                                        </p:tav>
                                        <p:tav tm="100000">
                                          <p:val>
                                            <p:strVal val="#ppt_y"/>
                                          </p:val>
                                        </p:tav>
                                      </p:tavLst>
                                    </p:anim>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 presetClass="entr" presetSubtype="2" fill="hold" grpId="0" nodeType="clickEffect">
                                  <p:stCondLst>
                                    <p:cond delay="0"/>
                                  </p:stCondLst>
                                  <p:childTnLst>
                                    <p:set>
                                      <p:cBhvr>
                                        <p:cTn id="272" dur="1" fill="hold">
                                          <p:stCondLst>
                                            <p:cond delay="0"/>
                                          </p:stCondLst>
                                        </p:cTn>
                                        <p:tgtEl>
                                          <p:spTgt spid="228383"/>
                                        </p:tgtEl>
                                        <p:attrNameLst>
                                          <p:attrName>style.visibility</p:attrName>
                                        </p:attrNameLst>
                                      </p:cBhvr>
                                      <p:to>
                                        <p:strVal val="visible"/>
                                      </p:to>
                                    </p:set>
                                    <p:anim calcmode="lin" valueType="num">
                                      <p:cBhvr additive="base">
                                        <p:cTn id="273" dur="500" fill="hold"/>
                                        <p:tgtEl>
                                          <p:spTgt spid="228383"/>
                                        </p:tgtEl>
                                        <p:attrNameLst>
                                          <p:attrName>ppt_x</p:attrName>
                                        </p:attrNameLst>
                                      </p:cBhvr>
                                      <p:tavLst>
                                        <p:tav tm="0">
                                          <p:val>
                                            <p:strVal val="1+#ppt_w/2"/>
                                          </p:val>
                                        </p:tav>
                                        <p:tav tm="100000">
                                          <p:val>
                                            <p:strVal val="#ppt_x"/>
                                          </p:val>
                                        </p:tav>
                                      </p:tavLst>
                                    </p:anim>
                                    <p:anim calcmode="lin" valueType="num">
                                      <p:cBhvr additive="base">
                                        <p:cTn id="274" dur="500" fill="hold"/>
                                        <p:tgtEl>
                                          <p:spTgt spid="228383"/>
                                        </p:tgtEl>
                                        <p:attrNameLst>
                                          <p:attrName>ppt_y</p:attrName>
                                        </p:attrNameLst>
                                      </p:cBhvr>
                                      <p:tavLst>
                                        <p:tav tm="0">
                                          <p:val>
                                            <p:strVal val="#ppt_y"/>
                                          </p:val>
                                        </p:tav>
                                        <p:tav tm="100000">
                                          <p:val>
                                            <p:strVal val="#ppt_y"/>
                                          </p:val>
                                        </p:tav>
                                      </p:tavLst>
                                    </p:anim>
                                  </p:childTnLst>
                                </p:cTn>
                              </p:par>
                            </p:childTnLst>
                          </p:cTn>
                        </p:par>
                      </p:childTnLst>
                    </p:cTn>
                  </p:par>
                  <p:par>
                    <p:cTn id="275" fill="hold" nodeType="clickPar">
                      <p:stCondLst>
                        <p:cond delay="indefinite"/>
                      </p:stCondLst>
                      <p:childTnLst>
                        <p:par>
                          <p:cTn id="276" fill="hold" nodeType="withGroup">
                            <p:stCondLst>
                              <p:cond delay="0"/>
                            </p:stCondLst>
                            <p:childTnLst>
                              <p:par>
                                <p:cTn id="277" presetID="2" presetClass="entr" presetSubtype="8" fill="hold" grpId="0" nodeType="clickEffect">
                                  <p:stCondLst>
                                    <p:cond delay="0"/>
                                  </p:stCondLst>
                                  <p:childTnLst>
                                    <p:set>
                                      <p:cBhvr>
                                        <p:cTn id="278" dur="1" fill="hold">
                                          <p:stCondLst>
                                            <p:cond delay="0"/>
                                          </p:stCondLst>
                                        </p:cTn>
                                        <p:tgtEl>
                                          <p:spTgt spid="228386"/>
                                        </p:tgtEl>
                                        <p:attrNameLst>
                                          <p:attrName>style.visibility</p:attrName>
                                        </p:attrNameLst>
                                      </p:cBhvr>
                                      <p:to>
                                        <p:strVal val="visible"/>
                                      </p:to>
                                    </p:set>
                                    <p:anim calcmode="lin" valueType="num">
                                      <p:cBhvr additive="base">
                                        <p:cTn id="279" dur="500" fill="hold"/>
                                        <p:tgtEl>
                                          <p:spTgt spid="228386"/>
                                        </p:tgtEl>
                                        <p:attrNameLst>
                                          <p:attrName>ppt_x</p:attrName>
                                        </p:attrNameLst>
                                      </p:cBhvr>
                                      <p:tavLst>
                                        <p:tav tm="0">
                                          <p:val>
                                            <p:strVal val="0-#ppt_w/2"/>
                                          </p:val>
                                        </p:tav>
                                        <p:tav tm="100000">
                                          <p:val>
                                            <p:strVal val="#ppt_x"/>
                                          </p:val>
                                        </p:tav>
                                      </p:tavLst>
                                    </p:anim>
                                    <p:anim calcmode="lin" valueType="num">
                                      <p:cBhvr additive="base">
                                        <p:cTn id="280" dur="500" fill="hold"/>
                                        <p:tgtEl>
                                          <p:spTgt spid="228386"/>
                                        </p:tgtEl>
                                        <p:attrNameLst>
                                          <p:attrName>ppt_y</p:attrName>
                                        </p:attrNameLst>
                                      </p:cBhvr>
                                      <p:tavLst>
                                        <p:tav tm="0">
                                          <p:val>
                                            <p:strVal val="#ppt_y"/>
                                          </p:val>
                                        </p:tav>
                                        <p:tav tm="100000">
                                          <p:val>
                                            <p:strVal val="#ppt_y"/>
                                          </p:val>
                                        </p:tav>
                                      </p:tavLst>
                                    </p:anim>
                                  </p:childTnLst>
                                </p:cTn>
                              </p:par>
                            </p:childTnLst>
                          </p:cTn>
                        </p:par>
                      </p:childTnLst>
                    </p:cTn>
                  </p:par>
                  <p:par>
                    <p:cTn id="281" fill="hold" nodeType="clickPar">
                      <p:stCondLst>
                        <p:cond delay="indefinite"/>
                      </p:stCondLst>
                      <p:childTnLst>
                        <p:par>
                          <p:cTn id="282" fill="hold" nodeType="withGroup">
                            <p:stCondLst>
                              <p:cond delay="0"/>
                            </p:stCondLst>
                            <p:childTnLst>
                              <p:par>
                                <p:cTn id="283" presetID="2" presetClass="entr" presetSubtype="8" fill="hold" grpId="0" nodeType="clickEffect">
                                  <p:stCondLst>
                                    <p:cond delay="0"/>
                                  </p:stCondLst>
                                  <p:childTnLst>
                                    <p:set>
                                      <p:cBhvr>
                                        <p:cTn id="284" dur="1" fill="hold">
                                          <p:stCondLst>
                                            <p:cond delay="0"/>
                                          </p:stCondLst>
                                        </p:cTn>
                                        <p:tgtEl>
                                          <p:spTgt spid="228387"/>
                                        </p:tgtEl>
                                        <p:attrNameLst>
                                          <p:attrName>style.visibility</p:attrName>
                                        </p:attrNameLst>
                                      </p:cBhvr>
                                      <p:to>
                                        <p:strVal val="visible"/>
                                      </p:to>
                                    </p:set>
                                    <p:anim calcmode="lin" valueType="num">
                                      <p:cBhvr additive="base">
                                        <p:cTn id="285" dur="500" fill="hold"/>
                                        <p:tgtEl>
                                          <p:spTgt spid="228387"/>
                                        </p:tgtEl>
                                        <p:attrNameLst>
                                          <p:attrName>ppt_x</p:attrName>
                                        </p:attrNameLst>
                                      </p:cBhvr>
                                      <p:tavLst>
                                        <p:tav tm="0">
                                          <p:val>
                                            <p:strVal val="0-#ppt_w/2"/>
                                          </p:val>
                                        </p:tav>
                                        <p:tav tm="100000">
                                          <p:val>
                                            <p:strVal val="#ppt_x"/>
                                          </p:val>
                                        </p:tav>
                                      </p:tavLst>
                                    </p:anim>
                                    <p:anim calcmode="lin" valueType="num">
                                      <p:cBhvr additive="base">
                                        <p:cTn id="286" dur="500" fill="hold"/>
                                        <p:tgtEl>
                                          <p:spTgt spid="228387"/>
                                        </p:tgtEl>
                                        <p:attrNameLst>
                                          <p:attrName>ppt_y</p:attrName>
                                        </p:attrNameLst>
                                      </p:cBhvr>
                                      <p:tavLst>
                                        <p:tav tm="0">
                                          <p:val>
                                            <p:strVal val="#ppt_y"/>
                                          </p:val>
                                        </p:tav>
                                        <p:tav tm="100000">
                                          <p:val>
                                            <p:strVal val="#ppt_y"/>
                                          </p:val>
                                        </p:tav>
                                      </p:tavLst>
                                    </p:anim>
                                  </p:childTnLst>
                                </p:cTn>
                              </p:par>
                            </p:childTnLst>
                          </p:cTn>
                        </p:par>
                      </p:childTnLst>
                    </p:cTn>
                  </p:par>
                  <p:par>
                    <p:cTn id="287" fill="hold" nodeType="clickPar">
                      <p:stCondLst>
                        <p:cond delay="indefinite"/>
                      </p:stCondLst>
                      <p:childTnLst>
                        <p:par>
                          <p:cTn id="288" fill="hold" nodeType="withGroup">
                            <p:stCondLst>
                              <p:cond delay="0"/>
                            </p:stCondLst>
                            <p:childTnLst>
                              <p:par>
                                <p:cTn id="289" presetID="2" presetClass="entr" presetSubtype="2" fill="hold" grpId="0" nodeType="clickEffect">
                                  <p:stCondLst>
                                    <p:cond delay="0"/>
                                  </p:stCondLst>
                                  <p:childTnLst>
                                    <p:set>
                                      <p:cBhvr>
                                        <p:cTn id="290" dur="1" fill="hold">
                                          <p:stCondLst>
                                            <p:cond delay="0"/>
                                          </p:stCondLst>
                                        </p:cTn>
                                        <p:tgtEl>
                                          <p:spTgt spid="228388"/>
                                        </p:tgtEl>
                                        <p:attrNameLst>
                                          <p:attrName>style.visibility</p:attrName>
                                        </p:attrNameLst>
                                      </p:cBhvr>
                                      <p:to>
                                        <p:strVal val="visible"/>
                                      </p:to>
                                    </p:set>
                                    <p:anim calcmode="lin" valueType="num">
                                      <p:cBhvr additive="base">
                                        <p:cTn id="291" dur="500" fill="hold"/>
                                        <p:tgtEl>
                                          <p:spTgt spid="228388"/>
                                        </p:tgtEl>
                                        <p:attrNameLst>
                                          <p:attrName>ppt_x</p:attrName>
                                        </p:attrNameLst>
                                      </p:cBhvr>
                                      <p:tavLst>
                                        <p:tav tm="0">
                                          <p:val>
                                            <p:strVal val="1+#ppt_w/2"/>
                                          </p:val>
                                        </p:tav>
                                        <p:tav tm="100000">
                                          <p:val>
                                            <p:strVal val="#ppt_x"/>
                                          </p:val>
                                        </p:tav>
                                      </p:tavLst>
                                    </p:anim>
                                    <p:anim calcmode="lin" valueType="num">
                                      <p:cBhvr additive="base">
                                        <p:cTn id="292" dur="500" fill="hold"/>
                                        <p:tgtEl>
                                          <p:spTgt spid="228388"/>
                                        </p:tgtEl>
                                        <p:attrNameLst>
                                          <p:attrName>ppt_y</p:attrName>
                                        </p:attrNameLst>
                                      </p:cBhvr>
                                      <p:tavLst>
                                        <p:tav tm="0">
                                          <p:val>
                                            <p:strVal val="#ppt_y"/>
                                          </p:val>
                                        </p:tav>
                                        <p:tav tm="100000">
                                          <p:val>
                                            <p:strVal val="#ppt_y"/>
                                          </p:val>
                                        </p:tav>
                                      </p:tavLst>
                                    </p:anim>
                                  </p:childTnLst>
                                </p:cTn>
                              </p:par>
                            </p:childTnLst>
                          </p:cTn>
                        </p:par>
                      </p:childTnLst>
                    </p:cTn>
                  </p:par>
                  <p:par>
                    <p:cTn id="293" fill="hold" nodeType="clickPar">
                      <p:stCondLst>
                        <p:cond delay="indefinite"/>
                      </p:stCondLst>
                      <p:childTnLst>
                        <p:par>
                          <p:cTn id="294" fill="hold" nodeType="withGroup">
                            <p:stCondLst>
                              <p:cond delay="0"/>
                            </p:stCondLst>
                            <p:childTnLst>
                              <p:par>
                                <p:cTn id="295" presetID="18" presetClass="entr" presetSubtype="6" fill="hold" grpId="0" nodeType="clickEffect">
                                  <p:stCondLst>
                                    <p:cond delay="0"/>
                                  </p:stCondLst>
                                  <p:childTnLst>
                                    <p:set>
                                      <p:cBhvr>
                                        <p:cTn id="296" dur="1" fill="hold">
                                          <p:stCondLst>
                                            <p:cond delay="0"/>
                                          </p:stCondLst>
                                        </p:cTn>
                                        <p:tgtEl>
                                          <p:spTgt spid="228435"/>
                                        </p:tgtEl>
                                        <p:attrNameLst>
                                          <p:attrName>style.visibility</p:attrName>
                                        </p:attrNameLst>
                                      </p:cBhvr>
                                      <p:to>
                                        <p:strVal val="visible"/>
                                      </p:to>
                                    </p:set>
                                    <p:animEffect transition="in" filter="strips(downRight)">
                                      <p:cBhvr>
                                        <p:cTn id="297" dur="500"/>
                                        <p:tgtEl>
                                          <p:spTgt spid="228435"/>
                                        </p:tgtEl>
                                      </p:cBhvr>
                                    </p:animEffect>
                                  </p:childTnLst>
                                </p:cTn>
                              </p:par>
                            </p:childTnLst>
                          </p:cTn>
                        </p:par>
                      </p:childTnLst>
                    </p:cTn>
                  </p:par>
                  <p:par>
                    <p:cTn id="298" fill="hold" nodeType="clickPar">
                      <p:stCondLst>
                        <p:cond delay="indefinite"/>
                      </p:stCondLst>
                      <p:childTnLst>
                        <p:par>
                          <p:cTn id="299" fill="hold" nodeType="withGroup">
                            <p:stCondLst>
                              <p:cond delay="0"/>
                            </p:stCondLst>
                            <p:childTnLst>
                              <p:par>
                                <p:cTn id="300" presetID="2" presetClass="entr" presetSubtype="2" fill="hold" grpId="0" nodeType="clickEffect">
                                  <p:stCondLst>
                                    <p:cond delay="0"/>
                                  </p:stCondLst>
                                  <p:childTnLst>
                                    <p:set>
                                      <p:cBhvr>
                                        <p:cTn id="301" dur="1" fill="hold">
                                          <p:stCondLst>
                                            <p:cond delay="0"/>
                                          </p:stCondLst>
                                        </p:cTn>
                                        <p:tgtEl>
                                          <p:spTgt spid="228437"/>
                                        </p:tgtEl>
                                        <p:attrNameLst>
                                          <p:attrName>style.visibility</p:attrName>
                                        </p:attrNameLst>
                                      </p:cBhvr>
                                      <p:to>
                                        <p:strVal val="visible"/>
                                      </p:to>
                                    </p:set>
                                    <p:anim calcmode="lin" valueType="num">
                                      <p:cBhvr additive="base">
                                        <p:cTn id="302" dur="500" fill="hold"/>
                                        <p:tgtEl>
                                          <p:spTgt spid="228437"/>
                                        </p:tgtEl>
                                        <p:attrNameLst>
                                          <p:attrName>ppt_x</p:attrName>
                                        </p:attrNameLst>
                                      </p:cBhvr>
                                      <p:tavLst>
                                        <p:tav tm="0">
                                          <p:val>
                                            <p:strVal val="1+#ppt_w/2"/>
                                          </p:val>
                                        </p:tav>
                                        <p:tav tm="100000">
                                          <p:val>
                                            <p:strVal val="#ppt_x"/>
                                          </p:val>
                                        </p:tav>
                                      </p:tavLst>
                                    </p:anim>
                                    <p:anim calcmode="lin" valueType="num">
                                      <p:cBhvr additive="base">
                                        <p:cTn id="303" dur="500" fill="hold"/>
                                        <p:tgtEl>
                                          <p:spTgt spid="228437"/>
                                        </p:tgtEl>
                                        <p:attrNameLst>
                                          <p:attrName>ppt_y</p:attrName>
                                        </p:attrNameLst>
                                      </p:cBhvr>
                                      <p:tavLst>
                                        <p:tav tm="0">
                                          <p:val>
                                            <p:strVal val="#ppt_y"/>
                                          </p:val>
                                        </p:tav>
                                        <p:tav tm="100000">
                                          <p:val>
                                            <p:strVal val="#ppt_y"/>
                                          </p:val>
                                        </p:tav>
                                      </p:tavLst>
                                    </p:anim>
                                  </p:childTnLst>
                                </p:cTn>
                              </p:par>
                            </p:childTnLst>
                          </p:cTn>
                        </p:par>
                      </p:childTnLst>
                    </p:cTn>
                  </p:par>
                  <p:par>
                    <p:cTn id="304" fill="hold" nodeType="clickPar">
                      <p:stCondLst>
                        <p:cond delay="indefinite"/>
                      </p:stCondLst>
                      <p:childTnLst>
                        <p:par>
                          <p:cTn id="305" fill="hold" nodeType="withGroup">
                            <p:stCondLst>
                              <p:cond delay="0"/>
                            </p:stCondLst>
                            <p:childTnLst>
                              <p:par>
                                <p:cTn id="306" presetID="18" presetClass="entr" presetSubtype="9" fill="hold" grpId="0" nodeType="clickEffect">
                                  <p:stCondLst>
                                    <p:cond delay="0"/>
                                  </p:stCondLst>
                                  <p:childTnLst>
                                    <p:set>
                                      <p:cBhvr>
                                        <p:cTn id="307" dur="1" fill="hold">
                                          <p:stCondLst>
                                            <p:cond delay="0"/>
                                          </p:stCondLst>
                                        </p:cTn>
                                        <p:tgtEl>
                                          <p:spTgt spid="228436"/>
                                        </p:tgtEl>
                                        <p:attrNameLst>
                                          <p:attrName>style.visibility</p:attrName>
                                        </p:attrNameLst>
                                      </p:cBhvr>
                                      <p:to>
                                        <p:strVal val="visible"/>
                                      </p:to>
                                    </p:set>
                                    <p:animEffect transition="in" filter="strips(upLeft)">
                                      <p:cBhvr>
                                        <p:cTn id="308" dur="500"/>
                                        <p:tgtEl>
                                          <p:spTgt spid="228436"/>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 presetClass="entr" presetSubtype="1" fill="hold" grpId="0" nodeType="clickEffect">
                                  <p:stCondLst>
                                    <p:cond delay="0"/>
                                  </p:stCondLst>
                                  <p:childTnLst>
                                    <p:set>
                                      <p:cBhvr>
                                        <p:cTn id="312" dur="1" fill="hold">
                                          <p:stCondLst>
                                            <p:cond delay="0"/>
                                          </p:stCondLst>
                                        </p:cTn>
                                        <p:tgtEl>
                                          <p:spTgt spid="228438"/>
                                        </p:tgtEl>
                                        <p:attrNameLst>
                                          <p:attrName>style.visibility</p:attrName>
                                        </p:attrNameLst>
                                      </p:cBhvr>
                                      <p:to>
                                        <p:strVal val="visible"/>
                                      </p:to>
                                    </p:set>
                                    <p:anim calcmode="lin" valueType="num">
                                      <p:cBhvr additive="base">
                                        <p:cTn id="313" dur="500" fill="hold"/>
                                        <p:tgtEl>
                                          <p:spTgt spid="228438"/>
                                        </p:tgtEl>
                                        <p:attrNameLst>
                                          <p:attrName>ppt_x</p:attrName>
                                        </p:attrNameLst>
                                      </p:cBhvr>
                                      <p:tavLst>
                                        <p:tav tm="0">
                                          <p:val>
                                            <p:strVal val="#ppt_x"/>
                                          </p:val>
                                        </p:tav>
                                        <p:tav tm="100000">
                                          <p:val>
                                            <p:strVal val="#ppt_x"/>
                                          </p:val>
                                        </p:tav>
                                      </p:tavLst>
                                    </p:anim>
                                    <p:anim calcmode="lin" valueType="num">
                                      <p:cBhvr additive="base">
                                        <p:cTn id="314" dur="500" fill="hold"/>
                                        <p:tgtEl>
                                          <p:spTgt spid="228438"/>
                                        </p:tgtEl>
                                        <p:attrNameLst>
                                          <p:attrName>ppt_y</p:attrName>
                                        </p:attrNameLst>
                                      </p:cBhvr>
                                      <p:tavLst>
                                        <p:tav tm="0">
                                          <p:val>
                                            <p:strVal val="0-#ppt_h/2"/>
                                          </p:val>
                                        </p:tav>
                                        <p:tav tm="100000">
                                          <p:val>
                                            <p:strVal val="#ppt_y"/>
                                          </p:val>
                                        </p:tav>
                                      </p:tavLst>
                                    </p:anim>
                                  </p:childTnLst>
                                </p:cTn>
                              </p:par>
                            </p:childTnLst>
                          </p:cTn>
                        </p:par>
                      </p:childTnLst>
                    </p:cTn>
                  </p:par>
                  <p:par>
                    <p:cTn id="315" fill="hold" nodeType="clickPar">
                      <p:stCondLst>
                        <p:cond delay="indefinite"/>
                      </p:stCondLst>
                      <p:childTnLst>
                        <p:par>
                          <p:cTn id="316" fill="hold" nodeType="withGroup">
                            <p:stCondLst>
                              <p:cond delay="0"/>
                            </p:stCondLst>
                            <p:childTnLst>
                              <p:par>
                                <p:cTn id="317" presetID="18" presetClass="entr" presetSubtype="9" fill="hold" nodeType="clickEffect">
                                  <p:stCondLst>
                                    <p:cond delay="0"/>
                                  </p:stCondLst>
                                  <p:childTnLst>
                                    <p:set>
                                      <p:cBhvr>
                                        <p:cTn id="318" dur="1" fill="hold">
                                          <p:stCondLst>
                                            <p:cond delay="0"/>
                                          </p:stCondLst>
                                        </p:cTn>
                                        <p:tgtEl>
                                          <p:spTgt spid="16"/>
                                        </p:tgtEl>
                                        <p:attrNameLst>
                                          <p:attrName>style.visibility</p:attrName>
                                        </p:attrNameLst>
                                      </p:cBhvr>
                                      <p:to>
                                        <p:strVal val="visible"/>
                                      </p:to>
                                    </p:set>
                                    <p:animEffect transition="in" filter="strips(upLeft)">
                                      <p:cBhvr>
                                        <p:cTn id="319" dur="500"/>
                                        <p:tgtEl>
                                          <p:spTgt spid="16"/>
                                        </p:tgtEl>
                                      </p:cBhvr>
                                    </p:animEffect>
                                  </p:childTnLst>
                                </p:cTn>
                              </p:par>
                            </p:childTnLst>
                          </p:cTn>
                        </p:par>
                      </p:childTnLst>
                    </p:cTn>
                  </p:par>
                  <p:par>
                    <p:cTn id="320" fill="hold" nodeType="clickPar">
                      <p:stCondLst>
                        <p:cond delay="indefinite"/>
                      </p:stCondLst>
                      <p:childTnLst>
                        <p:par>
                          <p:cTn id="321" fill="hold" nodeType="withGroup">
                            <p:stCondLst>
                              <p:cond delay="0"/>
                            </p:stCondLst>
                            <p:childTnLst>
                              <p:par>
                                <p:cTn id="322" presetID="23" presetClass="entr" presetSubtype="16" fill="hold" nodeType="clickEffect">
                                  <p:stCondLst>
                                    <p:cond delay="0"/>
                                  </p:stCondLst>
                                  <p:childTnLst>
                                    <p:set>
                                      <p:cBhvr>
                                        <p:cTn id="323" dur="1" fill="hold">
                                          <p:stCondLst>
                                            <p:cond delay="0"/>
                                          </p:stCondLst>
                                        </p:cTn>
                                        <p:tgtEl>
                                          <p:spTgt spid="13"/>
                                        </p:tgtEl>
                                        <p:attrNameLst>
                                          <p:attrName>style.visibility</p:attrName>
                                        </p:attrNameLst>
                                      </p:cBhvr>
                                      <p:to>
                                        <p:strVal val="visible"/>
                                      </p:to>
                                    </p:set>
                                    <p:anim calcmode="lin" valueType="num">
                                      <p:cBhvr>
                                        <p:cTn id="324" dur="500" fill="hold"/>
                                        <p:tgtEl>
                                          <p:spTgt spid="13"/>
                                        </p:tgtEl>
                                        <p:attrNameLst>
                                          <p:attrName>ppt_w</p:attrName>
                                        </p:attrNameLst>
                                      </p:cBhvr>
                                      <p:tavLst>
                                        <p:tav tm="0">
                                          <p:val>
                                            <p:fltVal val="0"/>
                                          </p:val>
                                        </p:tav>
                                        <p:tav tm="100000">
                                          <p:val>
                                            <p:strVal val="#ppt_w"/>
                                          </p:val>
                                        </p:tav>
                                      </p:tavLst>
                                    </p:anim>
                                    <p:anim calcmode="lin" valueType="num">
                                      <p:cBhvr>
                                        <p:cTn id="32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326" fill="hold" nodeType="clickPar">
                      <p:stCondLst>
                        <p:cond delay="indefinite"/>
                      </p:stCondLst>
                      <p:childTnLst>
                        <p:par>
                          <p:cTn id="327" fill="hold" nodeType="withGroup">
                            <p:stCondLst>
                              <p:cond delay="0"/>
                            </p:stCondLst>
                            <p:childTnLst>
                              <p:par>
                                <p:cTn id="328" presetID="23" presetClass="entr" presetSubtype="16" fill="hold" nodeType="clickEffect">
                                  <p:stCondLst>
                                    <p:cond delay="0"/>
                                  </p:stCondLst>
                                  <p:childTnLst>
                                    <p:set>
                                      <p:cBhvr>
                                        <p:cTn id="329" dur="1" fill="hold">
                                          <p:stCondLst>
                                            <p:cond delay="0"/>
                                          </p:stCondLst>
                                        </p:cTn>
                                        <p:tgtEl>
                                          <p:spTgt spid="15"/>
                                        </p:tgtEl>
                                        <p:attrNameLst>
                                          <p:attrName>style.visibility</p:attrName>
                                        </p:attrNameLst>
                                      </p:cBhvr>
                                      <p:to>
                                        <p:strVal val="visible"/>
                                      </p:to>
                                    </p:set>
                                    <p:anim calcmode="lin" valueType="num">
                                      <p:cBhvr>
                                        <p:cTn id="330" dur="500" fill="hold"/>
                                        <p:tgtEl>
                                          <p:spTgt spid="15"/>
                                        </p:tgtEl>
                                        <p:attrNameLst>
                                          <p:attrName>ppt_w</p:attrName>
                                        </p:attrNameLst>
                                      </p:cBhvr>
                                      <p:tavLst>
                                        <p:tav tm="0">
                                          <p:val>
                                            <p:fltVal val="0"/>
                                          </p:val>
                                        </p:tav>
                                        <p:tav tm="100000">
                                          <p:val>
                                            <p:strVal val="#ppt_w"/>
                                          </p:val>
                                        </p:tav>
                                      </p:tavLst>
                                    </p:anim>
                                    <p:anim calcmode="lin" valueType="num">
                                      <p:cBhvr>
                                        <p:cTn id="331" dur="500" fill="hold"/>
                                        <p:tgtEl>
                                          <p:spTgt spid="1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3" grpId="0" animBg="1"/>
      <p:bldP spid="228364" grpId="0" animBg="1"/>
      <p:bldP spid="228367" grpId="0" animBg="1"/>
      <p:bldP spid="228368" grpId="0" animBg="1"/>
      <p:bldP spid="228369" grpId="0" autoUpdateAnimBg="0"/>
      <p:bldP spid="228370" grpId="0" autoUpdateAnimBg="0"/>
      <p:bldP spid="228371" grpId="0" autoUpdateAnimBg="0"/>
      <p:bldP spid="228372" grpId="0" autoUpdateAnimBg="0"/>
      <p:bldP spid="228373" grpId="0" animBg="1"/>
      <p:bldP spid="228374" grpId="0" animBg="1"/>
      <p:bldP spid="228375" grpId="0" animBg="1"/>
      <p:bldP spid="228376" grpId="0" animBg="1"/>
      <p:bldP spid="228377" grpId="0" animBg="1"/>
      <p:bldP spid="228378" grpId="0" animBg="1"/>
      <p:bldP spid="228379" grpId="0" animBg="1"/>
      <p:bldP spid="228380" grpId="0" animBg="1"/>
      <p:bldP spid="228381" grpId="0" animBg="1"/>
      <p:bldP spid="228382" grpId="0" autoUpdateAnimBg="0"/>
      <p:bldP spid="228383" grpId="0" autoUpdateAnimBg="0"/>
      <p:bldP spid="228384" grpId="0" autoUpdateAnimBg="0"/>
      <p:bldP spid="228385" grpId="0" autoUpdateAnimBg="0"/>
      <p:bldP spid="228386" grpId="0" autoUpdateAnimBg="0"/>
      <p:bldP spid="228387" grpId="0" autoUpdateAnimBg="0"/>
      <p:bldP spid="228388" grpId="0" autoUpdateAnimBg="0"/>
      <p:bldP spid="228389" grpId="0" animBg="1"/>
      <p:bldP spid="228393" grpId="0" animBg="1"/>
      <p:bldP spid="228394" grpId="0" autoUpdateAnimBg="0"/>
      <p:bldP spid="228395" grpId="0" autoUpdateAnimBg="0"/>
      <p:bldP spid="228396" grpId="0" animBg="1"/>
      <p:bldP spid="228400" grpId="0" animBg="1"/>
      <p:bldP spid="228423" grpId="0" autoUpdateAnimBg="0"/>
      <p:bldP spid="228434" grpId="0" autoUpdateAnimBg="0"/>
      <p:bldP spid="228435" grpId="0" animBg="1"/>
      <p:bldP spid="228436" grpId="0" animBg="1"/>
      <p:bldP spid="228437" grpId="0" autoUpdateAnimBg="0"/>
      <p:bldP spid="22843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6866" name="Picture 2" descr="10"/>
          <p:cNvPicPr>
            <a:picLocks noChangeAspect="1" noChangeArrowheads="1"/>
          </p:cNvPicPr>
          <p:nvPr/>
        </p:nvPicPr>
        <p:blipFill>
          <a:blip r:embed="rId3"/>
          <a:srcRect/>
          <a:stretch>
            <a:fillRect/>
          </a:stretch>
        </p:blipFill>
        <p:spPr bwMode="auto">
          <a:xfrm>
            <a:off x="1125538" y="3016250"/>
            <a:ext cx="6435725" cy="3703638"/>
          </a:xfrm>
          <a:prstGeom prst="rect">
            <a:avLst/>
          </a:prstGeom>
          <a:noFill/>
          <a:ln w="9525">
            <a:noFill/>
            <a:miter lim="800000"/>
            <a:headEnd/>
            <a:tailEnd/>
          </a:ln>
        </p:spPr>
      </p:pic>
      <p:sp>
        <p:nvSpPr>
          <p:cNvPr id="36867" name="Rectangle 6"/>
          <p:cNvSpPr>
            <a:spLocks noChangeArrowheads="1"/>
          </p:cNvSpPr>
          <p:nvPr/>
        </p:nvSpPr>
        <p:spPr bwMode="auto">
          <a:xfrm>
            <a:off x="160338" y="612775"/>
            <a:ext cx="8286750" cy="2124075"/>
          </a:xfrm>
          <a:prstGeom prst="rect">
            <a:avLst/>
          </a:prstGeom>
          <a:noFill/>
          <a:ln w="9525">
            <a:noFill/>
            <a:miter lim="800000"/>
            <a:headEnd/>
            <a:tailEnd/>
          </a:ln>
        </p:spPr>
        <p:txBody>
          <a:bodyPr>
            <a:spAutoFit/>
          </a:bodyPr>
          <a:lstStyle/>
          <a:p>
            <a:r>
              <a:rPr lang="en-US" altLang="en-US" sz="2400" b="1" i="0">
                <a:solidFill>
                  <a:srgbClr val="000000"/>
                </a:solidFill>
                <a:latin typeface="Arial" pitchFamily="34" charset="0"/>
                <a:ea typeface="Angsana New" pitchFamily="18" charset="-34"/>
                <a:cs typeface="Arial" pitchFamily="34" charset="0"/>
              </a:rPr>
              <a:t>Procedure to get True length ( from Apparent length )</a:t>
            </a:r>
          </a:p>
          <a:p>
            <a:r>
              <a:rPr lang="en-US" altLang="en-US" sz="1600" i="0">
                <a:solidFill>
                  <a:srgbClr val="000000"/>
                </a:solidFill>
                <a:latin typeface="Arial" pitchFamily="34" charset="0"/>
                <a:ea typeface="Angsana New" pitchFamily="18" charset="-34"/>
                <a:cs typeface="Arial" pitchFamily="34" charset="0"/>
              </a:rPr>
              <a:t>	</a:t>
            </a:r>
          </a:p>
          <a:p>
            <a:pPr algn="just"/>
            <a:r>
              <a:rPr lang="en-US" altLang="en-US" i="0">
                <a:solidFill>
                  <a:srgbClr val="000000"/>
                </a:solidFill>
                <a:latin typeface="Arial" pitchFamily="34" charset="0"/>
                <a:ea typeface="Angsana New" pitchFamily="18" charset="-34"/>
                <a:cs typeface="Arial" pitchFamily="34" charset="0"/>
              </a:rPr>
              <a:t>The apparent length should be made parallel to reference line XY.</a:t>
            </a:r>
          </a:p>
          <a:p>
            <a:pPr algn="just"/>
            <a:r>
              <a:rPr lang="en-US" altLang="en-US" i="0">
                <a:solidFill>
                  <a:srgbClr val="000000"/>
                </a:solidFill>
                <a:latin typeface="Arial" pitchFamily="34" charset="0"/>
                <a:ea typeface="Angsana New" pitchFamily="18" charset="-34"/>
                <a:cs typeface="Arial" pitchFamily="34" charset="0"/>
              </a:rPr>
              <a:t>Then draw a vertical projector.	</a:t>
            </a:r>
          </a:p>
          <a:p>
            <a:pPr algn="just"/>
            <a:r>
              <a:rPr lang="en-US" altLang="en-US" i="0">
                <a:solidFill>
                  <a:srgbClr val="000000"/>
                </a:solidFill>
                <a:latin typeface="Arial" pitchFamily="34" charset="0"/>
                <a:ea typeface="Angsana New" pitchFamily="18" charset="-34"/>
                <a:cs typeface="Arial" pitchFamily="34" charset="0"/>
              </a:rPr>
              <a:t>Then use appropriate locus ( case i )  or  true length as radius ( case ii ) or  the appropriate inclined line ( case iii )  to intersect the above vertical projector to get </a:t>
            </a:r>
            <a:r>
              <a:rPr lang="en-US" altLang="en-US" sz="2000" i="0">
                <a:solidFill>
                  <a:srgbClr val="000000"/>
                </a:solidFill>
                <a:latin typeface="Arial" pitchFamily="34" charset="0"/>
                <a:ea typeface="Angsana New" pitchFamily="18" charset="-34"/>
                <a:cs typeface="Arial" pitchFamily="34" charset="0"/>
              </a:rPr>
              <a:t>true length</a:t>
            </a:r>
            <a:r>
              <a:rPr lang="en-US" altLang="en-US" i="0">
                <a:solidFill>
                  <a:srgbClr val="000000"/>
                </a:solidFill>
                <a:latin typeface="Arial" pitchFamily="34" charset="0"/>
                <a:ea typeface="Angsana New" pitchFamily="18" charset="-34"/>
                <a:cs typeface="Arial" pitchFamily="34" charset="0"/>
              </a:rPr>
              <a:t>.</a:t>
            </a:r>
          </a:p>
        </p:txBody>
      </p:sp>
    </p:spTree>
    <p:extLst>
      <p:ext uri="{BB962C8B-B14F-4D97-AF65-F5344CB8AC3E}">
        <p14:creationId xmlns:p14="http://schemas.microsoft.com/office/powerpoint/2010/main" val="360167807"/>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6"/>
          <p:cNvSpPr>
            <a:spLocks noChangeArrowheads="1"/>
          </p:cNvSpPr>
          <p:nvPr/>
        </p:nvSpPr>
        <p:spPr bwMode="auto">
          <a:xfrm>
            <a:off x="160338" y="612775"/>
            <a:ext cx="8286750" cy="2124075"/>
          </a:xfrm>
          <a:prstGeom prst="rect">
            <a:avLst/>
          </a:prstGeom>
          <a:noFill/>
          <a:ln w="9525">
            <a:noFill/>
            <a:miter lim="800000"/>
            <a:headEnd/>
            <a:tailEnd/>
          </a:ln>
        </p:spPr>
        <p:txBody>
          <a:bodyPr>
            <a:spAutoFit/>
          </a:bodyPr>
          <a:lstStyle/>
          <a:p>
            <a:r>
              <a:rPr lang="en-US" altLang="en-US" sz="2400" b="1" i="0">
                <a:solidFill>
                  <a:srgbClr val="000000"/>
                </a:solidFill>
                <a:latin typeface="Arial" pitchFamily="34" charset="0"/>
                <a:ea typeface="Angsana New" pitchFamily="18" charset="-34"/>
                <a:cs typeface="Arial" pitchFamily="34" charset="0"/>
              </a:rPr>
              <a:t>Procedure to get True length ( from Apparent length )</a:t>
            </a:r>
          </a:p>
          <a:p>
            <a:r>
              <a:rPr lang="en-US" altLang="en-US" sz="1600" i="0">
                <a:solidFill>
                  <a:srgbClr val="000000"/>
                </a:solidFill>
                <a:latin typeface="Arial" pitchFamily="34" charset="0"/>
                <a:ea typeface="Angsana New" pitchFamily="18" charset="-34"/>
                <a:cs typeface="Arial" pitchFamily="34" charset="0"/>
              </a:rPr>
              <a:t>	</a:t>
            </a:r>
          </a:p>
          <a:p>
            <a:pPr algn="just"/>
            <a:r>
              <a:rPr lang="en-US" altLang="en-US" i="0">
                <a:solidFill>
                  <a:srgbClr val="000000"/>
                </a:solidFill>
                <a:latin typeface="Arial" pitchFamily="34" charset="0"/>
                <a:ea typeface="Angsana New" pitchFamily="18" charset="-34"/>
                <a:cs typeface="Arial" pitchFamily="34" charset="0"/>
              </a:rPr>
              <a:t>The apparent length should be made parallel to reference line XY.</a:t>
            </a:r>
          </a:p>
          <a:p>
            <a:pPr algn="just"/>
            <a:r>
              <a:rPr lang="en-US" altLang="en-US" i="0">
                <a:solidFill>
                  <a:srgbClr val="000000"/>
                </a:solidFill>
                <a:latin typeface="Arial" pitchFamily="34" charset="0"/>
                <a:ea typeface="Angsana New" pitchFamily="18" charset="-34"/>
                <a:cs typeface="Arial" pitchFamily="34" charset="0"/>
              </a:rPr>
              <a:t>Then draw a vertical projector.	</a:t>
            </a:r>
          </a:p>
          <a:p>
            <a:pPr algn="just"/>
            <a:r>
              <a:rPr lang="en-US" altLang="en-US" i="0">
                <a:solidFill>
                  <a:srgbClr val="000000"/>
                </a:solidFill>
                <a:latin typeface="Arial" pitchFamily="34" charset="0"/>
                <a:ea typeface="Angsana New" pitchFamily="18" charset="-34"/>
                <a:cs typeface="Arial" pitchFamily="34" charset="0"/>
              </a:rPr>
              <a:t>Then use appropriate locus ( case i )  or  true length as radius ( case ii ) or  the appropriate inclined line ( case iii )  to intersect the above vertical projector to get </a:t>
            </a:r>
            <a:r>
              <a:rPr lang="en-US" altLang="en-US" sz="2000" i="0">
                <a:solidFill>
                  <a:srgbClr val="000000"/>
                </a:solidFill>
                <a:latin typeface="Arial" pitchFamily="34" charset="0"/>
                <a:ea typeface="Angsana New" pitchFamily="18" charset="-34"/>
                <a:cs typeface="Arial" pitchFamily="34" charset="0"/>
              </a:rPr>
              <a:t>true length</a:t>
            </a:r>
            <a:r>
              <a:rPr lang="en-US" altLang="en-US" i="0">
                <a:solidFill>
                  <a:srgbClr val="000000"/>
                </a:solidFill>
                <a:latin typeface="Arial" pitchFamily="34" charset="0"/>
                <a:ea typeface="Angsana New" pitchFamily="18" charset="-34"/>
                <a:cs typeface="Arial" pitchFamily="34" charset="0"/>
              </a:rPr>
              <a:t>.</a:t>
            </a:r>
          </a:p>
        </p:txBody>
      </p:sp>
      <p:pic>
        <p:nvPicPr>
          <p:cNvPr id="37891" name="Picture 3" descr="11"/>
          <p:cNvPicPr>
            <a:picLocks noChangeAspect="1" noChangeArrowheads="1"/>
          </p:cNvPicPr>
          <p:nvPr/>
        </p:nvPicPr>
        <p:blipFill>
          <a:blip r:embed="rId3"/>
          <a:srcRect/>
          <a:stretch>
            <a:fillRect/>
          </a:stretch>
        </p:blipFill>
        <p:spPr bwMode="auto">
          <a:xfrm>
            <a:off x="1516063" y="3005138"/>
            <a:ext cx="5561012" cy="3584575"/>
          </a:xfrm>
          <a:prstGeom prst="rect">
            <a:avLst/>
          </a:prstGeom>
          <a:noFill/>
          <a:ln w="9525">
            <a:noFill/>
            <a:miter lim="800000"/>
            <a:headEnd/>
            <a:tailEnd/>
          </a:ln>
        </p:spPr>
      </p:pic>
    </p:spTree>
    <p:extLst>
      <p:ext uri="{BB962C8B-B14F-4D97-AF65-F5344CB8AC3E}">
        <p14:creationId xmlns:p14="http://schemas.microsoft.com/office/powerpoint/2010/main" val="2340853275"/>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482600" y="762001"/>
            <a:ext cx="8243246" cy="5703888"/>
          </a:xfrm>
          <a:prstGeom prst="rect">
            <a:avLst/>
          </a:prstGeom>
          <a:noFill/>
          <a:ln>
            <a:noFill/>
          </a:ln>
          <a:effectLst>
            <a:prstShdw prst="shdw17" dist="17961" dir="2700000">
              <a:schemeClr val="accent1">
                <a:gamma/>
                <a:shade val="60000"/>
                <a:invGamma/>
              </a:schemeClr>
            </a:prstShdw>
          </a:effectLs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6"/>
          <p:cNvSpPr>
            <a:spLocks noChangeArrowheads="1"/>
          </p:cNvSpPr>
          <p:nvPr/>
        </p:nvSpPr>
        <p:spPr bwMode="auto">
          <a:xfrm>
            <a:off x="160338" y="612775"/>
            <a:ext cx="8286750" cy="2124075"/>
          </a:xfrm>
          <a:prstGeom prst="rect">
            <a:avLst/>
          </a:prstGeom>
          <a:noFill/>
          <a:ln w="9525">
            <a:noFill/>
            <a:miter lim="800000"/>
            <a:headEnd/>
            <a:tailEnd/>
          </a:ln>
        </p:spPr>
        <p:txBody>
          <a:bodyPr>
            <a:spAutoFit/>
          </a:bodyPr>
          <a:lstStyle/>
          <a:p>
            <a:r>
              <a:rPr lang="en-US" altLang="en-US" sz="2400" b="1" i="0">
                <a:solidFill>
                  <a:srgbClr val="000000"/>
                </a:solidFill>
                <a:latin typeface="Arial" pitchFamily="34" charset="0"/>
                <a:ea typeface="Angsana New" pitchFamily="18" charset="-34"/>
                <a:cs typeface="Arial" pitchFamily="34" charset="0"/>
              </a:rPr>
              <a:t>Procedure to get True length ( from Apparent length )</a:t>
            </a:r>
          </a:p>
          <a:p>
            <a:r>
              <a:rPr lang="en-US" altLang="en-US" sz="1600" i="0">
                <a:solidFill>
                  <a:srgbClr val="000000"/>
                </a:solidFill>
                <a:latin typeface="Arial" pitchFamily="34" charset="0"/>
                <a:ea typeface="Angsana New" pitchFamily="18" charset="-34"/>
                <a:cs typeface="Arial" pitchFamily="34" charset="0"/>
              </a:rPr>
              <a:t>	</a:t>
            </a:r>
          </a:p>
          <a:p>
            <a:pPr algn="just"/>
            <a:r>
              <a:rPr lang="en-US" altLang="en-US" i="0">
                <a:solidFill>
                  <a:srgbClr val="000000"/>
                </a:solidFill>
                <a:latin typeface="Arial" pitchFamily="34" charset="0"/>
                <a:ea typeface="Angsana New" pitchFamily="18" charset="-34"/>
                <a:cs typeface="Arial" pitchFamily="34" charset="0"/>
              </a:rPr>
              <a:t>The apparent length should be made parallel to reference line XY.</a:t>
            </a:r>
          </a:p>
          <a:p>
            <a:pPr algn="just"/>
            <a:r>
              <a:rPr lang="en-US" altLang="en-US" i="0">
                <a:solidFill>
                  <a:srgbClr val="000000"/>
                </a:solidFill>
                <a:latin typeface="Arial" pitchFamily="34" charset="0"/>
                <a:ea typeface="Angsana New" pitchFamily="18" charset="-34"/>
                <a:cs typeface="Arial" pitchFamily="34" charset="0"/>
              </a:rPr>
              <a:t>Then draw a vertical projector.	</a:t>
            </a:r>
          </a:p>
          <a:p>
            <a:pPr algn="just"/>
            <a:r>
              <a:rPr lang="en-US" altLang="en-US" i="0">
                <a:solidFill>
                  <a:srgbClr val="000000"/>
                </a:solidFill>
                <a:latin typeface="Arial" pitchFamily="34" charset="0"/>
                <a:ea typeface="Angsana New" pitchFamily="18" charset="-34"/>
                <a:cs typeface="Arial" pitchFamily="34" charset="0"/>
              </a:rPr>
              <a:t>Then use appropriate locus ( case i )  or  true length as radius ( case ii ) or  the appropriate inclined line ( case iii )  to intersect the above vertical projector to get </a:t>
            </a:r>
            <a:r>
              <a:rPr lang="en-US" altLang="en-US" sz="2000" i="0">
                <a:solidFill>
                  <a:srgbClr val="000000"/>
                </a:solidFill>
                <a:latin typeface="Arial" pitchFamily="34" charset="0"/>
                <a:ea typeface="Angsana New" pitchFamily="18" charset="-34"/>
                <a:cs typeface="Arial" pitchFamily="34" charset="0"/>
              </a:rPr>
              <a:t>true length</a:t>
            </a:r>
            <a:r>
              <a:rPr lang="en-US" altLang="en-US" i="0">
                <a:solidFill>
                  <a:srgbClr val="000000"/>
                </a:solidFill>
                <a:latin typeface="Arial" pitchFamily="34" charset="0"/>
                <a:ea typeface="Angsana New" pitchFamily="18" charset="-34"/>
                <a:cs typeface="Arial" pitchFamily="34" charset="0"/>
              </a:rPr>
              <a:t>.</a:t>
            </a:r>
          </a:p>
        </p:txBody>
      </p:sp>
      <p:pic>
        <p:nvPicPr>
          <p:cNvPr id="38915" name="Picture 4" descr="12"/>
          <p:cNvPicPr>
            <a:picLocks noChangeAspect="1" noChangeArrowheads="1"/>
          </p:cNvPicPr>
          <p:nvPr/>
        </p:nvPicPr>
        <p:blipFill>
          <a:blip r:embed="rId3"/>
          <a:srcRect/>
          <a:stretch>
            <a:fillRect/>
          </a:stretch>
        </p:blipFill>
        <p:spPr bwMode="auto">
          <a:xfrm>
            <a:off x="1662113" y="2736850"/>
            <a:ext cx="6334125" cy="3779838"/>
          </a:xfrm>
          <a:prstGeom prst="rect">
            <a:avLst/>
          </a:prstGeom>
          <a:noFill/>
          <a:ln w="9525">
            <a:noFill/>
            <a:miter lim="800000"/>
            <a:headEnd/>
            <a:tailEnd/>
          </a:ln>
        </p:spPr>
      </p:pic>
    </p:spTree>
    <p:extLst>
      <p:ext uri="{BB962C8B-B14F-4D97-AF65-F5344CB8AC3E}">
        <p14:creationId xmlns:p14="http://schemas.microsoft.com/office/powerpoint/2010/main" val="3528023854"/>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3"/>
          <p:cNvSpPr>
            <a:spLocks noChangeArrowheads="1"/>
          </p:cNvSpPr>
          <p:nvPr/>
        </p:nvSpPr>
        <p:spPr bwMode="auto">
          <a:xfrm>
            <a:off x="152400" y="304800"/>
            <a:ext cx="8745538" cy="3170238"/>
          </a:xfrm>
          <a:prstGeom prst="rect">
            <a:avLst/>
          </a:prstGeom>
          <a:noFill/>
          <a:ln w="9525">
            <a:noFill/>
            <a:miter lim="800000"/>
            <a:headEnd/>
            <a:tailEnd/>
          </a:ln>
        </p:spPr>
        <p:txBody>
          <a:bodyPr>
            <a:spAutoFit/>
          </a:bodyPr>
          <a:lstStyle/>
          <a:p>
            <a:pPr algn="just"/>
            <a:r>
              <a:rPr lang="en-US" altLang="en-US" sz="2000" b="1" i="0">
                <a:solidFill>
                  <a:srgbClr val="000000"/>
                </a:solidFill>
                <a:latin typeface="Arial" pitchFamily="34" charset="0"/>
                <a:ea typeface="Angsana New" pitchFamily="18" charset="-34"/>
                <a:cs typeface="Arial" pitchFamily="34" charset="0"/>
              </a:rPr>
              <a:t>Procedure to get Apparent length</a:t>
            </a:r>
            <a:r>
              <a:rPr lang="en-US" altLang="en-US" sz="2000" i="0">
                <a:solidFill>
                  <a:srgbClr val="000000"/>
                </a:solidFill>
                <a:latin typeface="Arial" pitchFamily="34" charset="0"/>
                <a:ea typeface="Angsana New" pitchFamily="18" charset="-34"/>
                <a:cs typeface="Arial" pitchFamily="34" charset="0"/>
              </a:rPr>
              <a:t> ( from True length )</a:t>
            </a:r>
          </a:p>
          <a:p>
            <a:pPr algn="just"/>
            <a:r>
              <a:rPr lang="en-US" altLang="en-US" i="0">
                <a:solidFill>
                  <a:srgbClr val="000000"/>
                </a:solidFill>
                <a:latin typeface="Arial" pitchFamily="34" charset="0"/>
                <a:ea typeface="Angsana New" pitchFamily="18" charset="-34"/>
                <a:cs typeface="Arial" pitchFamily="34" charset="0"/>
              </a:rPr>
              <a:t>	</a:t>
            </a:r>
          </a:p>
          <a:p>
            <a:pPr algn="just"/>
            <a:r>
              <a:rPr lang="en-US" altLang="en-US" i="0">
                <a:solidFill>
                  <a:srgbClr val="000000"/>
                </a:solidFill>
                <a:latin typeface="Arial" pitchFamily="34" charset="0"/>
                <a:ea typeface="Angsana New" pitchFamily="18" charset="-34"/>
                <a:cs typeface="Arial" pitchFamily="34" charset="0"/>
              </a:rPr>
              <a:t>♥   Draw a vertical projector from the true length to get apparent length as a straight line parallel to the reference line XY.</a:t>
            </a:r>
          </a:p>
          <a:p>
            <a:pPr algn="just"/>
            <a:r>
              <a:rPr lang="en-US" altLang="en-US" i="0">
                <a:solidFill>
                  <a:srgbClr val="000000"/>
                </a:solidFill>
                <a:latin typeface="Arial" pitchFamily="34" charset="0"/>
                <a:ea typeface="Angsana New" pitchFamily="18" charset="-34"/>
                <a:cs typeface="Arial" pitchFamily="34" charset="0"/>
              </a:rPr>
              <a:t>  </a:t>
            </a:r>
          </a:p>
          <a:p>
            <a:pPr algn="just"/>
            <a:r>
              <a:rPr lang="en-US" altLang="en-US" i="0">
                <a:solidFill>
                  <a:srgbClr val="000000"/>
                </a:solidFill>
                <a:latin typeface="Arial" pitchFamily="34" charset="0"/>
                <a:ea typeface="Angsana New" pitchFamily="18" charset="-34"/>
                <a:cs typeface="Arial" pitchFamily="34" charset="0"/>
              </a:rPr>
              <a:t>♥   Then draw an arc taking the above apparent length as radius to intersect the appropriate locus ( case i )  or the appropriate inclined line ( case ii ) to get the required apparent length. </a:t>
            </a:r>
          </a:p>
          <a:p>
            <a:pPr algn="just"/>
            <a:r>
              <a:rPr lang="en-US" altLang="en-US" i="0">
                <a:solidFill>
                  <a:srgbClr val="000000"/>
                </a:solidFill>
                <a:latin typeface="Arial" pitchFamily="34" charset="0"/>
                <a:ea typeface="Angsana New" pitchFamily="18" charset="-34"/>
                <a:cs typeface="Arial" pitchFamily="34" charset="0"/>
              </a:rPr>
              <a:t>	</a:t>
            </a:r>
          </a:p>
          <a:p>
            <a:pPr algn="just"/>
            <a:r>
              <a:rPr lang="en-US" altLang="en-US" b="1" i="0">
                <a:solidFill>
                  <a:srgbClr val="000000"/>
                </a:solidFill>
                <a:latin typeface="Arial" pitchFamily="34" charset="0"/>
                <a:ea typeface="Angsana New" pitchFamily="18" charset="-34"/>
                <a:cs typeface="Arial" pitchFamily="34" charset="0"/>
              </a:rPr>
              <a:t>Note :</a:t>
            </a:r>
            <a:r>
              <a:rPr lang="en-US" altLang="en-US" i="0">
                <a:solidFill>
                  <a:srgbClr val="000000"/>
                </a:solidFill>
                <a:latin typeface="Arial" pitchFamily="34" charset="0"/>
                <a:ea typeface="Angsana New" pitchFamily="18" charset="-34"/>
                <a:cs typeface="Arial" pitchFamily="34" charset="0"/>
              </a:rPr>
              <a:t>  When a line is inclined to both the reference planes ( H.P. &amp; V.P.) the apparent lengths cannot be a straight line parallel to the reference line XY. </a:t>
            </a:r>
          </a:p>
        </p:txBody>
      </p:sp>
      <p:pic>
        <p:nvPicPr>
          <p:cNvPr id="39939" name="Picture 2" descr="13"/>
          <p:cNvPicPr>
            <a:picLocks noChangeAspect="1" noChangeArrowheads="1"/>
          </p:cNvPicPr>
          <p:nvPr/>
        </p:nvPicPr>
        <p:blipFill>
          <a:blip r:embed="rId3"/>
          <a:srcRect/>
          <a:stretch>
            <a:fillRect/>
          </a:stretch>
        </p:blipFill>
        <p:spPr bwMode="auto">
          <a:xfrm>
            <a:off x="152400" y="3657600"/>
            <a:ext cx="4530725" cy="2805113"/>
          </a:xfrm>
          <a:prstGeom prst="rect">
            <a:avLst/>
          </a:prstGeom>
          <a:noFill/>
          <a:ln w="9525">
            <a:noFill/>
            <a:miter lim="800000"/>
            <a:headEnd/>
            <a:tailEnd/>
          </a:ln>
        </p:spPr>
      </p:pic>
      <p:pic>
        <p:nvPicPr>
          <p:cNvPr id="39940" name="Picture 3" descr="14"/>
          <p:cNvPicPr>
            <a:picLocks noChangeAspect="1" noChangeArrowheads="1"/>
          </p:cNvPicPr>
          <p:nvPr/>
        </p:nvPicPr>
        <p:blipFill>
          <a:blip r:embed="rId4"/>
          <a:srcRect/>
          <a:stretch>
            <a:fillRect/>
          </a:stretch>
        </p:blipFill>
        <p:spPr bwMode="auto">
          <a:xfrm>
            <a:off x="4783138" y="3800475"/>
            <a:ext cx="4360862" cy="2517775"/>
          </a:xfrm>
          <a:prstGeom prst="rect">
            <a:avLst/>
          </a:prstGeom>
          <a:noFill/>
          <a:ln w="9525">
            <a:noFill/>
            <a:miter lim="800000"/>
            <a:headEnd/>
            <a:tailEnd/>
          </a:ln>
        </p:spPr>
      </p:pic>
    </p:spTree>
    <p:extLst>
      <p:ext uri="{BB962C8B-B14F-4D97-AF65-F5344CB8AC3E}">
        <p14:creationId xmlns:p14="http://schemas.microsoft.com/office/powerpoint/2010/main" val="1752178208"/>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369888" y="841375"/>
            <a:ext cx="8229600" cy="5457825"/>
          </a:xfrm>
        </p:spPr>
        <p:txBody>
          <a:bodyPr/>
          <a:lstStyle/>
          <a:p>
            <a:pPr algn="just">
              <a:buFontTx/>
              <a:buNone/>
            </a:pPr>
            <a:r>
              <a:rPr lang="en-US" altLang="en-US" sz="2000" smtClean="0">
                <a:latin typeface="Arial" pitchFamily="34" charset="0"/>
                <a:cs typeface="Arial" pitchFamily="34" charset="0"/>
              </a:rPr>
              <a:t>♣	The above procedure used to get true length and apparent length is </a:t>
            </a:r>
            <a:r>
              <a:rPr lang="en-US" altLang="en-US" sz="2000" b="1" smtClean="0">
                <a:latin typeface="Arial" pitchFamily="34" charset="0"/>
                <a:cs typeface="Arial" pitchFamily="34" charset="0"/>
              </a:rPr>
              <a:t>Rotating line method.</a:t>
            </a:r>
            <a:endParaRPr lang="en-US" altLang="en-US" sz="2000" smtClean="0">
              <a:latin typeface="Arial" pitchFamily="34" charset="0"/>
              <a:cs typeface="Arial" pitchFamily="34" charset="0"/>
            </a:endParaRPr>
          </a:p>
          <a:p>
            <a:pPr algn="just">
              <a:buFontTx/>
              <a:buNone/>
            </a:pPr>
            <a:r>
              <a:rPr lang="en-US" altLang="en-US" sz="2000" smtClean="0">
                <a:latin typeface="Arial" pitchFamily="34" charset="0"/>
                <a:cs typeface="Arial" pitchFamily="34" charset="0"/>
              </a:rPr>
              <a:t> </a:t>
            </a:r>
          </a:p>
          <a:p>
            <a:pPr algn="just">
              <a:buFontTx/>
              <a:buNone/>
            </a:pPr>
            <a:r>
              <a:rPr lang="en-US" altLang="en-US" sz="2000" smtClean="0">
                <a:latin typeface="Arial" pitchFamily="34" charset="0"/>
                <a:cs typeface="Arial" pitchFamily="34" charset="0"/>
              </a:rPr>
              <a:t>♣	True length :   To get true length above reference line XY , use apparent length below reference line XY and vice versa. </a:t>
            </a:r>
          </a:p>
          <a:p>
            <a:pPr algn="just">
              <a:buFontTx/>
              <a:buNone/>
            </a:pPr>
            <a:r>
              <a:rPr lang="en-US" altLang="en-US" sz="2000" smtClean="0">
                <a:latin typeface="Arial" pitchFamily="34" charset="0"/>
                <a:cs typeface="Arial" pitchFamily="34" charset="0"/>
              </a:rPr>
              <a:t> </a:t>
            </a:r>
          </a:p>
          <a:p>
            <a:pPr algn="just">
              <a:buFontTx/>
              <a:buNone/>
            </a:pPr>
            <a:r>
              <a:rPr lang="en-US" altLang="en-US" sz="2000" smtClean="0">
                <a:latin typeface="Arial" pitchFamily="34" charset="0"/>
                <a:cs typeface="Arial" pitchFamily="34" charset="0"/>
              </a:rPr>
              <a:t>♣	Apparent length :   To get apparent length above reference line XY , use true 	length below reference line XY and vice versa. </a:t>
            </a:r>
          </a:p>
          <a:p>
            <a:pPr algn="just">
              <a:buFontTx/>
              <a:buNone/>
            </a:pPr>
            <a:r>
              <a:rPr lang="en-US" altLang="en-US" sz="2000" smtClean="0">
                <a:latin typeface="Arial" pitchFamily="34" charset="0"/>
                <a:cs typeface="Arial" pitchFamily="34" charset="0"/>
              </a:rPr>
              <a:t> </a:t>
            </a:r>
          </a:p>
          <a:p>
            <a:pPr algn="just">
              <a:buFontTx/>
              <a:buNone/>
            </a:pPr>
            <a:r>
              <a:rPr lang="en-US" altLang="en-US" sz="2000" smtClean="0">
                <a:latin typeface="Arial" pitchFamily="34" charset="0"/>
                <a:cs typeface="Arial" pitchFamily="34" charset="0"/>
              </a:rPr>
              <a:t>♣	a &amp; a’ should lie on the same projector. b &amp; b’ should lie on the same projector.        m &amp; m’ should lie on the same projector. </a:t>
            </a:r>
          </a:p>
          <a:p>
            <a:pPr algn="just">
              <a:buFontTx/>
              <a:buNone/>
            </a:pPr>
            <a:r>
              <a:rPr lang="en-US" altLang="en-US" sz="2000" smtClean="0">
                <a:latin typeface="Arial" pitchFamily="34" charset="0"/>
                <a:cs typeface="Arial" pitchFamily="34" charset="0"/>
              </a:rPr>
              <a:t> </a:t>
            </a:r>
          </a:p>
          <a:p>
            <a:pPr algn="just">
              <a:buFontTx/>
              <a:buNone/>
            </a:pPr>
            <a:r>
              <a:rPr lang="en-US" altLang="en-US" sz="2000" smtClean="0">
                <a:latin typeface="Arial" pitchFamily="34" charset="0"/>
                <a:cs typeface="Arial" pitchFamily="34" charset="0"/>
              </a:rPr>
              <a:t>♣	While taking the angle Φ or Φ</a:t>
            </a:r>
            <a:r>
              <a:rPr lang="en-US" altLang="en-US" sz="2000" baseline="-25000" smtClean="0">
                <a:latin typeface="Arial" pitchFamily="34" charset="0"/>
                <a:cs typeface="Arial" pitchFamily="34" charset="0"/>
              </a:rPr>
              <a:t>1</a:t>
            </a:r>
            <a:r>
              <a:rPr lang="en-US" altLang="en-US" sz="2000" smtClean="0">
                <a:latin typeface="Arial" pitchFamily="34" charset="0"/>
                <a:cs typeface="Arial" pitchFamily="34" charset="0"/>
              </a:rPr>
              <a:t> , care should be taken to see that a’, a</a:t>
            </a:r>
            <a:r>
              <a:rPr lang="en-US" altLang="en-US" sz="2000" baseline="-25000" smtClean="0">
                <a:latin typeface="Arial" pitchFamily="34" charset="0"/>
                <a:cs typeface="Arial" pitchFamily="34" charset="0"/>
              </a:rPr>
              <a:t>1</a:t>
            </a:r>
            <a:r>
              <a:rPr lang="en-US" altLang="en-US" sz="2000" smtClean="0">
                <a:latin typeface="Arial" pitchFamily="34" charset="0"/>
                <a:cs typeface="Arial" pitchFamily="34" charset="0"/>
              </a:rPr>
              <a:t>’, a, a</a:t>
            </a:r>
            <a:r>
              <a:rPr lang="en-US" altLang="en-US" sz="2000" baseline="-25000" smtClean="0">
                <a:latin typeface="Arial" pitchFamily="34" charset="0"/>
                <a:cs typeface="Arial" pitchFamily="34" charset="0"/>
              </a:rPr>
              <a:t>1</a:t>
            </a:r>
            <a:r>
              <a:rPr lang="en-US" altLang="en-US" sz="2000" smtClean="0">
                <a:latin typeface="Arial" pitchFamily="34" charset="0"/>
                <a:cs typeface="Arial" pitchFamily="34" charset="0"/>
              </a:rPr>
              <a:t> … 	and  b’, b</a:t>
            </a:r>
            <a:r>
              <a:rPr lang="en-US" altLang="en-US" sz="2000" baseline="-25000" smtClean="0">
                <a:latin typeface="Arial" pitchFamily="34" charset="0"/>
                <a:cs typeface="Arial" pitchFamily="34" charset="0"/>
              </a:rPr>
              <a:t>1</a:t>
            </a:r>
            <a:r>
              <a:rPr lang="en-US" altLang="en-US" sz="2000" smtClean="0">
                <a:latin typeface="Arial" pitchFamily="34" charset="0"/>
                <a:cs typeface="Arial" pitchFamily="34" charset="0"/>
              </a:rPr>
              <a:t>’, b, b</a:t>
            </a:r>
            <a:r>
              <a:rPr lang="en-US" altLang="en-US" sz="2000" baseline="-25000" smtClean="0">
                <a:latin typeface="Arial" pitchFamily="34" charset="0"/>
                <a:cs typeface="Arial" pitchFamily="34" charset="0"/>
              </a:rPr>
              <a:t>1</a:t>
            </a:r>
            <a:r>
              <a:rPr lang="en-US" altLang="en-US" sz="2000" smtClean="0">
                <a:latin typeface="Arial" pitchFamily="34" charset="0"/>
                <a:cs typeface="Arial" pitchFamily="34" charset="0"/>
              </a:rPr>
              <a:t>… are grouped separately.</a:t>
            </a:r>
          </a:p>
        </p:txBody>
      </p:sp>
    </p:spTree>
    <p:extLst>
      <p:ext uri="{BB962C8B-B14F-4D97-AF65-F5344CB8AC3E}">
        <p14:creationId xmlns:p14="http://schemas.microsoft.com/office/powerpoint/2010/main" val="140629430"/>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47829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606333" y="533400"/>
            <a:ext cx="8072530" cy="5872163"/>
          </a:xfrm>
          <a:prstGeom prst="rect">
            <a:avLst/>
          </a:prstGeom>
          <a:noFill/>
          <a:ln>
            <a:noFill/>
          </a:ln>
          <a:effectLst>
            <a:prstShdw prst="shdw17" dist="17961" dir="2700000">
              <a:schemeClr val="accent1">
                <a:gamma/>
                <a:shade val="60000"/>
                <a:invGamma/>
              </a:schemeClr>
            </a:prstShdw>
          </a:effectLs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ChangeArrowheads="1"/>
          </p:cNvSpPr>
          <p:nvPr/>
        </p:nvSpPr>
        <p:spPr bwMode="auto">
          <a:xfrm>
            <a:off x="1989138" y="182563"/>
            <a:ext cx="4903787" cy="646112"/>
          </a:xfrm>
          <a:prstGeom prst="rect">
            <a:avLst/>
          </a:prstGeom>
          <a:noFill/>
          <a:ln w="9525">
            <a:noFill/>
            <a:miter lim="800000"/>
            <a:headEnd/>
            <a:tailEnd/>
          </a:ln>
        </p:spPr>
        <p:txBody>
          <a:bodyPr wrap="none">
            <a:spAutoFit/>
          </a:bodyPr>
          <a:lstStyle/>
          <a:p>
            <a:pPr algn="ctr"/>
            <a:r>
              <a:rPr lang="en-US" altLang="en-US" sz="3600" b="1" i="0">
                <a:solidFill>
                  <a:srgbClr val="000000"/>
                </a:solidFill>
                <a:latin typeface="Arial" charset="0"/>
                <a:cs typeface="Arial" charset="0"/>
              </a:rPr>
              <a:t>Theory of projections</a:t>
            </a:r>
          </a:p>
        </p:txBody>
      </p:sp>
      <p:sp>
        <p:nvSpPr>
          <p:cNvPr id="3" name="Rectangle 2"/>
          <p:cNvSpPr>
            <a:spLocks noChangeArrowheads="1"/>
          </p:cNvSpPr>
          <p:nvPr/>
        </p:nvSpPr>
        <p:spPr bwMode="auto">
          <a:xfrm>
            <a:off x="457200" y="1344612"/>
            <a:ext cx="8153400" cy="2770188"/>
          </a:xfrm>
          <a:prstGeom prst="rect">
            <a:avLst/>
          </a:prstGeom>
          <a:noFill/>
          <a:ln>
            <a:noFill/>
          </a:ln>
          <a:effectLst>
            <a:prstShdw prst="shdw17" dist="17961" dir="2700000">
              <a:schemeClr val="accent1">
                <a:gamma/>
                <a:shade val="60000"/>
                <a:invGamma/>
              </a:schemeClr>
            </a:prstShdw>
          </a:effectLst>
          <a:extLst/>
        </p:spPr>
        <p:txBody>
          <a:bodyPr wrap="square" anchor="ctr">
            <a:spAutoFit/>
          </a:bodyPr>
          <a:lstStyle/>
          <a:p>
            <a:pPr algn="just" eaLnBrk="0" hangingPunct="0">
              <a:spcAft>
                <a:spcPts val="1200"/>
              </a:spcAft>
              <a:defRPr/>
            </a:pPr>
            <a:r>
              <a:rPr lang="en-US" sz="2400" b="1" i="0" dirty="0">
                <a:solidFill>
                  <a:schemeClr val="accent2"/>
                </a:solidFill>
                <a:latin typeface="Arial" pitchFamily="34" charset="0"/>
                <a:ea typeface="Times New Roman" pitchFamily="18" charset="0"/>
                <a:cs typeface="Arial" pitchFamily="34" charset="0"/>
              </a:rPr>
              <a:t>Plane of Projection</a:t>
            </a:r>
            <a:endParaRPr lang="en-US" sz="2400" i="0" dirty="0">
              <a:solidFill>
                <a:schemeClr val="accent2"/>
              </a:solidFill>
              <a:latin typeface="Arial" pitchFamily="34" charset="0"/>
              <a:cs typeface="Arial" pitchFamily="34" charset="0"/>
            </a:endParaRPr>
          </a:p>
          <a:p>
            <a:pPr marL="342900" indent="-342900" algn="just" eaLnBrk="0" hangingPunct="0">
              <a:spcAft>
                <a:spcPts val="1200"/>
              </a:spcAft>
              <a:buFont typeface="Arial" pitchFamily="34" charset="0"/>
              <a:buChar char="•"/>
              <a:defRPr/>
            </a:pPr>
            <a:r>
              <a:rPr lang="en-US" sz="2000" i="0" dirty="0">
                <a:solidFill>
                  <a:srgbClr val="000000"/>
                </a:solidFill>
                <a:latin typeface="Arial" pitchFamily="34" charset="0"/>
                <a:ea typeface="Times New Roman" pitchFamily="18" charset="0"/>
                <a:cs typeface="Arial" pitchFamily="34" charset="0"/>
              </a:rPr>
              <a:t>An imaginary flat plane upon which the image created by the line of sight is projected </a:t>
            </a:r>
          </a:p>
          <a:p>
            <a:pPr marL="342900" indent="-342900" algn="just" eaLnBrk="0" hangingPunct="0">
              <a:spcAft>
                <a:spcPts val="1200"/>
              </a:spcAft>
              <a:buFont typeface="Arial" pitchFamily="34" charset="0"/>
              <a:buChar char="•"/>
              <a:defRPr/>
            </a:pPr>
            <a:r>
              <a:rPr lang="en-US" sz="2000" i="0" dirty="0">
                <a:solidFill>
                  <a:srgbClr val="000000"/>
                </a:solidFill>
                <a:latin typeface="Arial" pitchFamily="34" charset="0"/>
                <a:ea typeface="Times New Roman" pitchFamily="18" charset="0"/>
                <a:cs typeface="Arial" pitchFamily="34" charset="0"/>
              </a:rPr>
              <a:t>The image is produced by connecting the points where the lines of sight pierce the projection plane. </a:t>
            </a:r>
          </a:p>
          <a:p>
            <a:pPr marL="342900" indent="-342900" algn="just" eaLnBrk="0" hangingPunct="0">
              <a:spcAft>
                <a:spcPts val="1200"/>
              </a:spcAft>
              <a:buFont typeface="Arial" pitchFamily="34" charset="0"/>
              <a:buChar char="•"/>
              <a:defRPr/>
            </a:pPr>
            <a:r>
              <a:rPr lang="en-US" sz="2000" i="0" dirty="0">
                <a:solidFill>
                  <a:srgbClr val="000000"/>
                </a:solidFill>
                <a:latin typeface="Arial" pitchFamily="34" charset="0"/>
                <a:ea typeface="Times New Roman" pitchFamily="18" charset="0"/>
                <a:cs typeface="Arial" pitchFamily="34" charset="0"/>
              </a:rPr>
              <a:t>3-D object is transformed into a 2-D representation, also called projections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rotWithShape="1">
          <a:blip r:embed="rId2"/>
          <a:srcRect l="2891" t="7365" r="3505"/>
          <a:stretch/>
        </p:blipFill>
        <p:spPr bwMode="auto">
          <a:xfrm>
            <a:off x="609600" y="1066800"/>
            <a:ext cx="8277121" cy="5526088"/>
          </a:xfrm>
          <a:prstGeom prst="rect">
            <a:avLst/>
          </a:prstGeom>
          <a:noFill/>
          <a:ln>
            <a:noFill/>
          </a:ln>
          <a:effectLst>
            <a:prstShdw prst="shdw17" dist="17961" dir="2700000">
              <a:schemeClr val="accent1">
                <a:gamma/>
                <a:shade val="60000"/>
                <a:invGamma/>
              </a:schemeClr>
            </a:prstShdw>
          </a:effectLst>
          <a:extLst/>
        </p:spPr>
      </p:pic>
      <p:sp>
        <p:nvSpPr>
          <p:cNvPr id="3" name="Rectangle 1"/>
          <p:cNvSpPr>
            <a:spLocks noChangeArrowheads="1"/>
          </p:cNvSpPr>
          <p:nvPr/>
        </p:nvSpPr>
        <p:spPr bwMode="auto">
          <a:xfrm>
            <a:off x="304801" y="304800"/>
            <a:ext cx="8305799" cy="707886"/>
          </a:xfrm>
          <a:prstGeom prst="rect">
            <a:avLst/>
          </a:prstGeom>
          <a:noFill/>
          <a:ln w="9525">
            <a:noFill/>
            <a:miter lim="800000"/>
            <a:headEnd/>
            <a:tailEnd/>
          </a:ln>
        </p:spPr>
        <p:txBody>
          <a:bodyPr wrap="square">
            <a:spAutoFit/>
          </a:bodyPr>
          <a:lstStyle/>
          <a:p>
            <a:pPr algn="just" eaLnBrk="0" hangingPunct="0"/>
            <a:r>
              <a:rPr lang="en-US" altLang="en-US" sz="2000" i="0" dirty="0">
                <a:solidFill>
                  <a:srgbClr val="000000"/>
                </a:solidFill>
                <a:latin typeface="Arial" charset="0"/>
                <a:ea typeface="Times New Roman" pitchFamily="18" charset="0"/>
                <a:cs typeface="Arial" charset="0"/>
              </a:rPr>
              <a:t>The paper or computer </a:t>
            </a:r>
            <a:r>
              <a:rPr lang="en-US" altLang="en-US" sz="2000" i="0" dirty="0" smtClean="0">
                <a:solidFill>
                  <a:srgbClr val="000000"/>
                </a:solidFill>
                <a:latin typeface="Arial" charset="0"/>
                <a:ea typeface="Times New Roman" pitchFamily="18" charset="0"/>
                <a:cs typeface="Arial" charset="0"/>
              </a:rPr>
              <a:t>screen on </a:t>
            </a:r>
            <a:r>
              <a:rPr lang="en-US" altLang="en-US" sz="2000" i="0" dirty="0">
                <a:solidFill>
                  <a:srgbClr val="000000"/>
                </a:solidFill>
                <a:latin typeface="Arial" charset="0"/>
                <a:ea typeface="Times New Roman" pitchFamily="18" charset="0"/>
                <a:cs typeface="Arial" charset="0"/>
              </a:rPr>
              <a:t>which a drawing is created     is a plane of projection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TotalTime>
  <Words>3467</Words>
  <Application>Microsoft Office PowerPoint</Application>
  <PresentationFormat>On-screen Show (4:3)</PresentationFormat>
  <Paragraphs>763</Paragraphs>
  <Slides>85</Slides>
  <Notes>36</Notes>
  <HiddenSlides>5</HiddenSlides>
  <MMClips>1</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6" baseType="lpstr">
      <vt:lpstr>Angsana New</vt:lpstr>
      <vt:lpstr>Arial</vt:lpstr>
      <vt:lpstr>Arial Black</vt:lpstr>
      <vt:lpstr>Calibri</vt:lpstr>
      <vt:lpstr>Cordia New</vt:lpstr>
      <vt:lpstr>Symbol</vt:lpstr>
      <vt:lpstr>Times New Roman</vt:lpstr>
      <vt:lpstr>Wingdings</vt:lpstr>
      <vt:lpstr>WP Greek Courier</vt:lpstr>
      <vt:lpstr>Office Theme</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VIT-Laptop</dc:creator>
  <cp:lastModifiedBy>11377</cp:lastModifiedBy>
  <cp:revision>24</cp:revision>
  <cp:lastPrinted>2021-10-04T09:47:51Z</cp:lastPrinted>
  <dcterms:created xsi:type="dcterms:W3CDTF">2021-10-03T07:19:16Z</dcterms:created>
  <dcterms:modified xsi:type="dcterms:W3CDTF">2021-10-21T10:35:12Z</dcterms:modified>
</cp:coreProperties>
</file>