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71" r:id="rId3"/>
    <p:sldId id="385" r:id="rId4"/>
    <p:sldId id="386" r:id="rId5"/>
    <p:sldId id="387" r:id="rId6"/>
    <p:sldId id="388" r:id="rId7"/>
    <p:sldId id="457" r:id="rId8"/>
    <p:sldId id="459" r:id="rId9"/>
    <p:sldId id="460" r:id="rId10"/>
    <p:sldId id="461" r:id="rId11"/>
    <p:sldId id="375" r:id="rId12"/>
    <p:sldId id="376" r:id="rId13"/>
    <p:sldId id="377" r:id="rId14"/>
    <p:sldId id="378" r:id="rId15"/>
    <p:sldId id="450" r:id="rId16"/>
    <p:sldId id="434" r:id="rId17"/>
    <p:sldId id="418" r:id="rId18"/>
    <p:sldId id="422" r:id="rId19"/>
    <p:sldId id="427" r:id="rId20"/>
    <p:sldId id="466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DC2E8-14A5-43BE-951A-8DC30C057E2A}" v="190" dt="2020-10-21T10:27:04.114"/>
    <p1510:client id="{11637604-5DCC-4C45-A2A6-E2BD821B9F83}" v="247" dt="2020-10-22T07:53:44.153"/>
    <p1510:client id="{33A6CE7B-1063-485E-BABE-BEF1EEA60535}" v="390" dt="2020-10-21T08:01:31.674"/>
    <p1510:client id="{52AAED5E-E8F1-4B5D-9907-6DE676D1DBD5}" v="236" dt="2020-10-22T06:52:11.599"/>
    <p1510:client id="{69B5A4E7-2566-460D-A064-CDFA81882F96}" v="2" dt="2020-10-22T09:25:50.120"/>
    <p1510:client id="{8D89A2FB-20E4-4E11-9612-43C464922B20}" v="195" dt="2020-10-22T10:25:16.175"/>
    <p1510:client id="{F306E23E-627F-4C95-BDA0-CA54956F3A8F}" v="198" dt="2020-10-21T17:10:39.012"/>
    <p1510:client id="{FC07128E-9C8A-43A8-A299-64C2FA296FDD}" v="1" dt="2020-10-21T14:17:1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Tiwari" userId="1SaaJpkF3lPCJEBaYTaYvy2geOxGFx/kz7ykIbxHD+U=" providerId="None" clId="Web-{69B5A4E7-2566-460D-A064-CDFA81882F96}"/>
    <pc:docChg chg="modSld">
      <pc:chgData name="Vinay Tiwari" userId="1SaaJpkF3lPCJEBaYTaYvy2geOxGFx/kz7ykIbxHD+U=" providerId="None" clId="Web-{69B5A4E7-2566-460D-A064-CDFA81882F96}" dt="2020-10-22T09:25:50.120" v="1" actId="20577"/>
      <pc:docMkLst>
        <pc:docMk/>
      </pc:docMkLst>
      <pc:sldChg chg="modSp">
        <pc:chgData name="Vinay Tiwari" userId="1SaaJpkF3lPCJEBaYTaYvy2geOxGFx/kz7ykIbxHD+U=" providerId="None" clId="Web-{69B5A4E7-2566-460D-A064-CDFA81882F96}" dt="2020-10-22T09:25:48.840" v="0"/>
        <pc:sldMkLst>
          <pc:docMk/>
          <pc:sldMk cId="137531408" sldId="386"/>
        </pc:sldMkLst>
        <pc:spChg chg="mod">
          <ac:chgData name="Vinay Tiwari" userId="1SaaJpkF3lPCJEBaYTaYvy2geOxGFx/kz7ykIbxHD+U=" providerId="None" clId="Web-{69B5A4E7-2566-460D-A064-CDFA81882F96}" dt="2020-10-22T09:25:48.840" v="0"/>
          <ac:spMkLst>
            <pc:docMk/>
            <pc:sldMk cId="137531408" sldId="386"/>
            <ac:spMk id="4" creationId="{00000000-0000-0000-0000-000000000000}"/>
          </ac:spMkLst>
        </pc:spChg>
      </pc:sldChg>
    </pc:docChg>
  </pc:docChgLst>
  <pc:docChgLst>
    <pc:chgData name="babisha chandran" userId="EB0nJQTo3Bd1b7R0gNfky76LaizBD4ENeK0AnhxAgKw=" providerId="None" clId="Web-{046DC2E8-14A5-43BE-951A-8DC30C057E2A}"/>
    <pc:docChg chg="modSld">
      <pc:chgData name="babisha chandran" userId="EB0nJQTo3Bd1b7R0gNfky76LaizBD4ENeK0AnhxAgKw=" providerId="None" clId="Web-{046DC2E8-14A5-43BE-951A-8DC30C057E2A}" dt="2020-10-21T10:27:04.114" v="189"/>
      <pc:docMkLst>
        <pc:docMk/>
      </pc:docMkLst>
      <pc:sldChg chg="addSp">
        <pc:chgData name="babisha chandran" userId="EB0nJQTo3Bd1b7R0gNfky76LaizBD4ENeK0AnhxAgKw=" providerId="None" clId="Web-{046DC2E8-14A5-43BE-951A-8DC30C057E2A}" dt="2020-10-21T10:21:43.970" v="169"/>
        <pc:sldMkLst>
          <pc:docMk/>
          <pc:sldMk cId="1768441422" sldId="375"/>
        </pc:sldMkLst>
        <pc:inkChg chg="add">
          <ac:chgData name="babisha chandran" userId="EB0nJQTo3Bd1b7R0gNfky76LaizBD4ENeK0AnhxAgKw=" providerId="None" clId="Web-{046DC2E8-14A5-43BE-951A-8DC30C057E2A}" dt="2020-10-21T10:18:53.366" v="119"/>
          <ac:inkMkLst>
            <pc:docMk/>
            <pc:sldMk cId="1768441422" sldId="375"/>
            <ac:inkMk id="3" creationId="{29AA82E8-8AB3-4291-A372-199DE9F8F6B3}"/>
          </ac:inkMkLst>
        </pc:inkChg>
        <pc:inkChg chg="add">
          <ac:chgData name="babisha chandran" userId="EB0nJQTo3Bd1b7R0gNfky76LaizBD4ENeK0AnhxAgKw=" providerId="None" clId="Web-{046DC2E8-14A5-43BE-951A-8DC30C057E2A}" dt="2020-10-21T10:18:54.882" v="120"/>
          <ac:inkMkLst>
            <pc:docMk/>
            <pc:sldMk cId="1768441422" sldId="375"/>
            <ac:inkMk id="4" creationId="{1AC07820-92CC-484D-B320-EC74F8E99D18}"/>
          </ac:inkMkLst>
        </pc:inkChg>
        <pc:inkChg chg="add">
          <ac:chgData name="babisha chandran" userId="EB0nJQTo3Bd1b7R0gNfky76LaizBD4ENeK0AnhxAgKw=" providerId="None" clId="Web-{046DC2E8-14A5-43BE-951A-8DC30C057E2A}" dt="2020-10-21T10:18:56.867" v="121"/>
          <ac:inkMkLst>
            <pc:docMk/>
            <pc:sldMk cId="1768441422" sldId="375"/>
            <ac:inkMk id="5" creationId="{0DE4F961-E253-4897-9CE2-0E503CE82BA0}"/>
          </ac:inkMkLst>
        </pc:inkChg>
        <pc:inkChg chg="add">
          <ac:chgData name="babisha chandran" userId="EB0nJQTo3Bd1b7R0gNfky76LaizBD4ENeK0AnhxAgKw=" providerId="None" clId="Web-{046DC2E8-14A5-43BE-951A-8DC30C057E2A}" dt="2020-10-21T10:18:58.242" v="122"/>
          <ac:inkMkLst>
            <pc:docMk/>
            <pc:sldMk cId="1768441422" sldId="375"/>
            <ac:inkMk id="6" creationId="{4C812B47-998D-4BDE-8307-53D551CB449C}"/>
          </ac:inkMkLst>
        </pc:inkChg>
        <pc:inkChg chg="add">
          <ac:chgData name="babisha chandran" userId="EB0nJQTo3Bd1b7R0gNfky76LaizBD4ENeK0AnhxAgKw=" providerId="None" clId="Web-{046DC2E8-14A5-43BE-951A-8DC30C057E2A}" dt="2020-10-21T10:19:21.243" v="123"/>
          <ac:inkMkLst>
            <pc:docMk/>
            <pc:sldMk cId="1768441422" sldId="375"/>
            <ac:inkMk id="7" creationId="{DA1F05DA-4727-40E5-B1CD-2CBE5FC3837E}"/>
          </ac:inkMkLst>
        </pc:inkChg>
        <pc:inkChg chg="add">
          <ac:chgData name="babisha chandran" userId="EB0nJQTo3Bd1b7R0gNfky76LaizBD4ENeK0AnhxAgKw=" providerId="None" clId="Web-{046DC2E8-14A5-43BE-951A-8DC30C057E2A}" dt="2020-10-21T10:19:23.118" v="124"/>
          <ac:inkMkLst>
            <pc:docMk/>
            <pc:sldMk cId="1768441422" sldId="375"/>
            <ac:inkMk id="8" creationId="{ADFB2219-4F9D-4879-8DC1-D3254673868A}"/>
          </ac:inkMkLst>
        </pc:inkChg>
        <pc:inkChg chg="add">
          <ac:chgData name="babisha chandran" userId="EB0nJQTo3Bd1b7R0gNfky76LaizBD4ENeK0AnhxAgKw=" providerId="None" clId="Web-{046DC2E8-14A5-43BE-951A-8DC30C057E2A}" dt="2020-10-21T10:19:26.509" v="125"/>
          <ac:inkMkLst>
            <pc:docMk/>
            <pc:sldMk cId="1768441422" sldId="375"/>
            <ac:inkMk id="10" creationId="{D2021E4A-A865-4397-968F-4A34BA372B55}"/>
          </ac:inkMkLst>
        </pc:inkChg>
        <pc:inkChg chg="add">
          <ac:chgData name="babisha chandran" userId="EB0nJQTo3Bd1b7R0gNfky76LaizBD4ENeK0AnhxAgKw=" providerId="None" clId="Web-{046DC2E8-14A5-43BE-951A-8DC30C057E2A}" dt="2020-10-21T10:19:26.525" v="126"/>
          <ac:inkMkLst>
            <pc:docMk/>
            <pc:sldMk cId="1768441422" sldId="375"/>
            <ac:inkMk id="11" creationId="{7E6C9A26-AC30-4DBC-BC58-F6CF45AD132D}"/>
          </ac:inkMkLst>
        </pc:inkChg>
        <pc:inkChg chg="add">
          <ac:chgData name="babisha chandran" userId="EB0nJQTo3Bd1b7R0gNfky76LaizBD4ENeK0AnhxAgKw=" providerId="None" clId="Web-{046DC2E8-14A5-43BE-951A-8DC30C057E2A}" dt="2020-10-21T10:19:27.868" v="127"/>
          <ac:inkMkLst>
            <pc:docMk/>
            <pc:sldMk cId="1768441422" sldId="375"/>
            <ac:inkMk id="12" creationId="{A39E7739-B72D-4073-B286-84F22EBE9D97}"/>
          </ac:inkMkLst>
        </pc:inkChg>
        <pc:inkChg chg="add">
          <ac:chgData name="babisha chandran" userId="EB0nJQTo3Bd1b7R0gNfky76LaizBD4ENeK0AnhxAgKw=" providerId="None" clId="Web-{046DC2E8-14A5-43BE-951A-8DC30C057E2A}" dt="2020-10-21T10:19:30.681" v="128"/>
          <ac:inkMkLst>
            <pc:docMk/>
            <pc:sldMk cId="1768441422" sldId="375"/>
            <ac:inkMk id="13" creationId="{F76F41E5-70AF-408F-89B2-8350F6F61AEB}"/>
          </ac:inkMkLst>
        </pc:inkChg>
        <pc:inkChg chg="add">
          <ac:chgData name="babisha chandran" userId="EB0nJQTo3Bd1b7R0gNfky76LaizBD4ENeK0AnhxAgKw=" providerId="None" clId="Web-{046DC2E8-14A5-43BE-951A-8DC30C057E2A}" dt="2020-10-21T10:19:32.384" v="129"/>
          <ac:inkMkLst>
            <pc:docMk/>
            <pc:sldMk cId="1768441422" sldId="375"/>
            <ac:inkMk id="14" creationId="{08A02720-575D-4944-AC98-AC0D65883390}"/>
          </ac:inkMkLst>
        </pc:inkChg>
        <pc:inkChg chg="add">
          <ac:chgData name="babisha chandran" userId="EB0nJQTo3Bd1b7R0gNfky76LaizBD4ENeK0AnhxAgKw=" providerId="None" clId="Web-{046DC2E8-14A5-43BE-951A-8DC30C057E2A}" dt="2020-10-21T10:19:38.869" v="130"/>
          <ac:inkMkLst>
            <pc:docMk/>
            <pc:sldMk cId="1768441422" sldId="375"/>
            <ac:inkMk id="15" creationId="{1B909191-6D9E-4DE5-A312-A9D0308C6E3B}"/>
          </ac:inkMkLst>
        </pc:inkChg>
        <pc:inkChg chg="add">
          <ac:chgData name="babisha chandran" userId="EB0nJQTo3Bd1b7R0gNfky76LaizBD4ENeK0AnhxAgKw=" providerId="None" clId="Web-{046DC2E8-14A5-43BE-951A-8DC30C057E2A}" dt="2020-10-21T10:19:41.025" v="131"/>
          <ac:inkMkLst>
            <pc:docMk/>
            <pc:sldMk cId="1768441422" sldId="375"/>
            <ac:inkMk id="16" creationId="{5DF8DE99-1953-4370-8035-1F642C33D7E5}"/>
          </ac:inkMkLst>
        </pc:inkChg>
        <pc:inkChg chg="add">
          <ac:chgData name="babisha chandran" userId="EB0nJQTo3Bd1b7R0gNfky76LaizBD4ENeK0AnhxAgKw=" providerId="None" clId="Web-{046DC2E8-14A5-43BE-951A-8DC30C057E2A}" dt="2020-10-21T10:19:43.447" v="132"/>
          <ac:inkMkLst>
            <pc:docMk/>
            <pc:sldMk cId="1768441422" sldId="375"/>
            <ac:inkMk id="17" creationId="{CBEDD9D6-AC7A-424A-8C17-0A1597B0290A}"/>
          </ac:inkMkLst>
        </pc:inkChg>
        <pc:inkChg chg="add">
          <ac:chgData name="babisha chandran" userId="EB0nJQTo3Bd1b7R0gNfky76LaizBD4ENeK0AnhxAgKw=" providerId="None" clId="Web-{046DC2E8-14A5-43BE-951A-8DC30C057E2A}" dt="2020-10-21T10:19:44.541" v="133"/>
          <ac:inkMkLst>
            <pc:docMk/>
            <pc:sldMk cId="1768441422" sldId="375"/>
            <ac:inkMk id="18" creationId="{671A3681-C0E6-49EB-A0AC-1665EF95911C}"/>
          </ac:inkMkLst>
        </pc:inkChg>
        <pc:inkChg chg="add">
          <ac:chgData name="babisha chandran" userId="EB0nJQTo3Bd1b7R0gNfky76LaizBD4ENeK0AnhxAgKw=" providerId="None" clId="Web-{046DC2E8-14A5-43BE-951A-8DC30C057E2A}" dt="2020-10-21T10:19:46.104" v="134"/>
          <ac:inkMkLst>
            <pc:docMk/>
            <pc:sldMk cId="1768441422" sldId="375"/>
            <ac:inkMk id="20" creationId="{CBF64E0C-190B-406B-9B17-3B168475A139}"/>
          </ac:inkMkLst>
        </pc:inkChg>
        <pc:inkChg chg="add">
          <ac:chgData name="babisha chandran" userId="EB0nJQTo3Bd1b7R0gNfky76LaizBD4ENeK0AnhxAgKw=" providerId="None" clId="Web-{046DC2E8-14A5-43BE-951A-8DC30C057E2A}" dt="2020-10-21T10:19:46.901" v="135"/>
          <ac:inkMkLst>
            <pc:docMk/>
            <pc:sldMk cId="1768441422" sldId="375"/>
            <ac:inkMk id="22" creationId="{92CBF40F-C794-4373-B2E1-CC09D978FFC7}"/>
          </ac:inkMkLst>
        </pc:inkChg>
        <pc:inkChg chg="add">
          <ac:chgData name="babisha chandran" userId="EB0nJQTo3Bd1b7R0gNfky76LaizBD4ENeK0AnhxAgKw=" providerId="None" clId="Web-{046DC2E8-14A5-43BE-951A-8DC30C057E2A}" dt="2020-10-21T10:19:47.932" v="136"/>
          <ac:inkMkLst>
            <pc:docMk/>
            <pc:sldMk cId="1768441422" sldId="375"/>
            <ac:inkMk id="23" creationId="{F2930133-038B-49AE-A016-0F82A711A133}"/>
          </ac:inkMkLst>
        </pc:inkChg>
        <pc:inkChg chg="add">
          <ac:chgData name="babisha chandran" userId="EB0nJQTo3Bd1b7R0gNfky76LaizBD4ENeK0AnhxAgKw=" providerId="None" clId="Web-{046DC2E8-14A5-43BE-951A-8DC30C057E2A}" dt="2020-10-21T10:19:49.651" v="137"/>
          <ac:inkMkLst>
            <pc:docMk/>
            <pc:sldMk cId="1768441422" sldId="375"/>
            <ac:inkMk id="24" creationId="{815E7E10-858B-4FA7-B76D-F8C240FA71E8}"/>
          </ac:inkMkLst>
        </pc:inkChg>
        <pc:inkChg chg="add">
          <ac:chgData name="babisha chandran" userId="EB0nJQTo3Bd1b7R0gNfky76LaizBD4ENeK0AnhxAgKw=" providerId="None" clId="Web-{046DC2E8-14A5-43BE-951A-8DC30C057E2A}" dt="2020-10-21T10:19:58.933" v="138"/>
          <ac:inkMkLst>
            <pc:docMk/>
            <pc:sldMk cId="1768441422" sldId="375"/>
            <ac:inkMk id="25" creationId="{4888123B-497E-40AD-9CDD-09A724DFE640}"/>
          </ac:inkMkLst>
        </pc:inkChg>
        <pc:inkChg chg="add">
          <ac:chgData name="babisha chandran" userId="EB0nJQTo3Bd1b7R0gNfky76LaizBD4ENeK0AnhxAgKw=" providerId="None" clId="Web-{046DC2E8-14A5-43BE-951A-8DC30C057E2A}" dt="2020-10-21T10:20:00.417" v="139"/>
          <ac:inkMkLst>
            <pc:docMk/>
            <pc:sldMk cId="1768441422" sldId="375"/>
            <ac:inkMk id="26" creationId="{31DF6490-DE72-46B1-98F7-CC718AF5C600}"/>
          </ac:inkMkLst>
        </pc:inkChg>
        <pc:inkChg chg="add">
          <ac:chgData name="babisha chandran" userId="EB0nJQTo3Bd1b7R0gNfky76LaizBD4ENeK0AnhxAgKw=" providerId="None" clId="Web-{046DC2E8-14A5-43BE-951A-8DC30C057E2A}" dt="2020-10-21T10:20:02.339" v="140"/>
          <ac:inkMkLst>
            <pc:docMk/>
            <pc:sldMk cId="1768441422" sldId="375"/>
            <ac:inkMk id="27" creationId="{FC5D78A0-2B2C-44FB-BA66-438B20496AF5}"/>
          </ac:inkMkLst>
        </pc:inkChg>
        <pc:inkChg chg="add">
          <ac:chgData name="babisha chandran" userId="EB0nJQTo3Bd1b7R0gNfky76LaizBD4ENeK0AnhxAgKw=" providerId="None" clId="Web-{046DC2E8-14A5-43BE-951A-8DC30C057E2A}" dt="2020-10-21T10:20:03.917" v="141"/>
          <ac:inkMkLst>
            <pc:docMk/>
            <pc:sldMk cId="1768441422" sldId="375"/>
            <ac:inkMk id="28" creationId="{1AA20B5F-814B-4C1E-A411-FB5C48DED83A}"/>
          </ac:inkMkLst>
        </pc:inkChg>
        <pc:inkChg chg="add">
          <ac:chgData name="babisha chandran" userId="EB0nJQTo3Bd1b7R0gNfky76LaizBD4ENeK0AnhxAgKw=" providerId="None" clId="Web-{046DC2E8-14A5-43BE-951A-8DC30C057E2A}" dt="2020-10-21T10:20:05.449" v="142"/>
          <ac:inkMkLst>
            <pc:docMk/>
            <pc:sldMk cId="1768441422" sldId="375"/>
            <ac:inkMk id="29" creationId="{429A3FBA-20C4-46F0-9357-E07A8B7795A5}"/>
          </ac:inkMkLst>
        </pc:inkChg>
        <pc:inkChg chg="add">
          <ac:chgData name="babisha chandran" userId="EB0nJQTo3Bd1b7R0gNfky76LaizBD4ENeK0AnhxAgKw=" providerId="None" clId="Web-{046DC2E8-14A5-43BE-951A-8DC30C057E2A}" dt="2020-10-21T10:20:06.574" v="143"/>
          <ac:inkMkLst>
            <pc:docMk/>
            <pc:sldMk cId="1768441422" sldId="375"/>
            <ac:inkMk id="30" creationId="{F7CF808D-A399-401E-8CE7-F160D92AAF3E}"/>
          </ac:inkMkLst>
        </pc:inkChg>
        <pc:inkChg chg="add">
          <ac:chgData name="babisha chandran" userId="EB0nJQTo3Bd1b7R0gNfky76LaizBD4ENeK0AnhxAgKw=" providerId="None" clId="Web-{046DC2E8-14A5-43BE-951A-8DC30C057E2A}" dt="2020-10-21T10:20:08.136" v="144"/>
          <ac:inkMkLst>
            <pc:docMk/>
            <pc:sldMk cId="1768441422" sldId="375"/>
            <ac:inkMk id="31" creationId="{664ADB95-2C1C-439D-826D-3AF9297FA4F7}"/>
          </ac:inkMkLst>
        </pc:inkChg>
        <pc:inkChg chg="add">
          <ac:chgData name="babisha chandran" userId="EB0nJQTo3Bd1b7R0gNfky76LaizBD4ENeK0AnhxAgKw=" providerId="None" clId="Web-{046DC2E8-14A5-43BE-951A-8DC30C057E2A}" dt="2020-10-21T10:20:17.184" v="145"/>
          <ac:inkMkLst>
            <pc:docMk/>
            <pc:sldMk cId="1768441422" sldId="375"/>
            <ac:inkMk id="32" creationId="{3D24C69B-97E1-4E24-A45B-CD00B7400BCB}"/>
          </ac:inkMkLst>
        </pc:inkChg>
        <pc:inkChg chg="add">
          <ac:chgData name="babisha chandran" userId="EB0nJQTo3Bd1b7R0gNfky76LaizBD4ENeK0AnhxAgKw=" providerId="None" clId="Web-{046DC2E8-14A5-43BE-951A-8DC30C057E2A}" dt="2020-10-21T10:20:18.621" v="146"/>
          <ac:inkMkLst>
            <pc:docMk/>
            <pc:sldMk cId="1768441422" sldId="375"/>
            <ac:inkMk id="33" creationId="{826F78CF-F4D9-43FE-B26F-DD3BC06AFD7E}"/>
          </ac:inkMkLst>
        </pc:inkChg>
        <pc:inkChg chg="add">
          <ac:chgData name="babisha chandran" userId="EB0nJQTo3Bd1b7R0gNfky76LaizBD4ENeK0AnhxAgKw=" providerId="None" clId="Web-{046DC2E8-14A5-43BE-951A-8DC30C057E2A}" dt="2020-10-21T10:20:20.465" v="147"/>
          <ac:inkMkLst>
            <pc:docMk/>
            <pc:sldMk cId="1768441422" sldId="375"/>
            <ac:inkMk id="34" creationId="{CC234355-F3FF-49A2-9EDB-DFA6759A712D}"/>
          </ac:inkMkLst>
        </pc:inkChg>
        <pc:inkChg chg="add">
          <ac:chgData name="babisha chandran" userId="EB0nJQTo3Bd1b7R0gNfky76LaizBD4ENeK0AnhxAgKw=" providerId="None" clId="Web-{046DC2E8-14A5-43BE-951A-8DC30C057E2A}" dt="2020-10-21T10:20:31.075" v="148"/>
          <ac:inkMkLst>
            <pc:docMk/>
            <pc:sldMk cId="1768441422" sldId="375"/>
            <ac:inkMk id="35" creationId="{C355C77B-9822-4775-A6BB-FF6EED57A223}"/>
          </ac:inkMkLst>
        </pc:inkChg>
        <pc:inkChg chg="add">
          <ac:chgData name="babisha chandran" userId="EB0nJQTo3Bd1b7R0gNfky76LaizBD4ENeK0AnhxAgKw=" providerId="None" clId="Web-{046DC2E8-14A5-43BE-951A-8DC30C057E2A}" dt="2020-10-21T10:20:32.544" v="149"/>
          <ac:inkMkLst>
            <pc:docMk/>
            <pc:sldMk cId="1768441422" sldId="375"/>
            <ac:inkMk id="36" creationId="{44D53A4E-3458-4C33-AA22-E8932BB4F5E1}"/>
          </ac:inkMkLst>
        </pc:inkChg>
        <pc:inkChg chg="add">
          <ac:chgData name="babisha chandran" userId="EB0nJQTo3Bd1b7R0gNfky76LaizBD4ENeK0AnhxAgKw=" providerId="None" clId="Web-{046DC2E8-14A5-43BE-951A-8DC30C057E2A}" dt="2020-10-21T10:20:34.169" v="150"/>
          <ac:inkMkLst>
            <pc:docMk/>
            <pc:sldMk cId="1768441422" sldId="375"/>
            <ac:inkMk id="37" creationId="{45422042-3818-46E5-B039-E2A8D55FDD9A}"/>
          </ac:inkMkLst>
        </pc:inkChg>
        <pc:inkChg chg="add">
          <ac:chgData name="babisha chandran" userId="EB0nJQTo3Bd1b7R0gNfky76LaizBD4ENeK0AnhxAgKw=" providerId="None" clId="Web-{046DC2E8-14A5-43BE-951A-8DC30C057E2A}" dt="2020-10-21T10:20:38.841" v="151"/>
          <ac:inkMkLst>
            <pc:docMk/>
            <pc:sldMk cId="1768441422" sldId="375"/>
            <ac:inkMk id="38" creationId="{6A3BCC43-776F-4FDD-8EA7-4085DA1BDA9B}"/>
          </ac:inkMkLst>
        </pc:inkChg>
        <pc:inkChg chg="add">
          <ac:chgData name="babisha chandran" userId="EB0nJQTo3Bd1b7R0gNfky76LaizBD4ENeK0AnhxAgKw=" providerId="None" clId="Web-{046DC2E8-14A5-43BE-951A-8DC30C057E2A}" dt="2020-10-21T10:20:39.857" v="152"/>
          <ac:inkMkLst>
            <pc:docMk/>
            <pc:sldMk cId="1768441422" sldId="375"/>
            <ac:inkMk id="39" creationId="{9FF49827-83D0-44DD-A583-DF4C0194AFBD}"/>
          </ac:inkMkLst>
        </pc:inkChg>
        <pc:inkChg chg="add">
          <ac:chgData name="babisha chandran" userId="EB0nJQTo3Bd1b7R0gNfky76LaizBD4ENeK0AnhxAgKw=" providerId="None" clId="Web-{046DC2E8-14A5-43BE-951A-8DC30C057E2A}" dt="2020-10-21T10:20:40.935" v="153"/>
          <ac:inkMkLst>
            <pc:docMk/>
            <pc:sldMk cId="1768441422" sldId="375"/>
            <ac:inkMk id="40" creationId="{ABBAA1E5-232F-4C81-BB63-FD9692541B28}"/>
          </ac:inkMkLst>
        </pc:inkChg>
        <pc:inkChg chg="add">
          <ac:chgData name="babisha chandran" userId="EB0nJQTo3Bd1b7R0gNfky76LaizBD4ENeK0AnhxAgKw=" providerId="None" clId="Web-{046DC2E8-14A5-43BE-951A-8DC30C057E2A}" dt="2020-10-21T10:20:42.373" v="154"/>
          <ac:inkMkLst>
            <pc:docMk/>
            <pc:sldMk cId="1768441422" sldId="375"/>
            <ac:inkMk id="41" creationId="{A63EEA59-7706-47DE-A232-E96161F6F7F3}"/>
          </ac:inkMkLst>
        </pc:inkChg>
        <pc:inkChg chg="add">
          <ac:chgData name="babisha chandran" userId="EB0nJQTo3Bd1b7R0gNfky76LaizBD4ENeK0AnhxAgKw=" providerId="None" clId="Web-{046DC2E8-14A5-43BE-951A-8DC30C057E2A}" dt="2020-10-21T10:20:45.748" v="155"/>
          <ac:inkMkLst>
            <pc:docMk/>
            <pc:sldMk cId="1768441422" sldId="375"/>
            <ac:inkMk id="42" creationId="{6A2D296A-B3E0-4102-AA4B-E72722DE894E}"/>
          </ac:inkMkLst>
        </pc:inkChg>
        <pc:inkChg chg="add">
          <ac:chgData name="babisha chandran" userId="EB0nJQTo3Bd1b7R0gNfky76LaizBD4ENeK0AnhxAgKw=" providerId="None" clId="Web-{046DC2E8-14A5-43BE-951A-8DC30C057E2A}" dt="2020-10-21T10:20:46.951" v="156"/>
          <ac:inkMkLst>
            <pc:docMk/>
            <pc:sldMk cId="1768441422" sldId="375"/>
            <ac:inkMk id="43" creationId="{6B3FD0A9-BE25-4E91-AA11-E96C78F5B834}"/>
          </ac:inkMkLst>
        </pc:inkChg>
        <pc:inkChg chg="add">
          <ac:chgData name="babisha chandran" userId="EB0nJQTo3Bd1b7R0gNfky76LaizBD4ENeK0AnhxAgKw=" providerId="None" clId="Web-{046DC2E8-14A5-43BE-951A-8DC30C057E2A}" dt="2020-10-21T10:20:48.576" v="157"/>
          <ac:inkMkLst>
            <pc:docMk/>
            <pc:sldMk cId="1768441422" sldId="375"/>
            <ac:inkMk id="44" creationId="{FE420234-91CA-4221-AAEB-04302970E4D2}"/>
          </ac:inkMkLst>
        </pc:inkChg>
        <pc:inkChg chg="add">
          <ac:chgData name="babisha chandran" userId="EB0nJQTo3Bd1b7R0gNfky76LaizBD4ENeK0AnhxAgKw=" providerId="None" clId="Web-{046DC2E8-14A5-43BE-951A-8DC30C057E2A}" dt="2020-10-21T10:21:04.343" v="158"/>
          <ac:inkMkLst>
            <pc:docMk/>
            <pc:sldMk cId="1768441422" sldId="375"/>
            <ac:inkMk id="45" creationId="{898E2459-15AE-448C-AE4E-C303D2FF093C}"/>
          </ac:inkMkLst>
        </pc:inkChg>
        <pc:inkChg chg="add">
          <ac:chgData name="babisha chandran" userId="EB0nJQTo3Bd1b7R0gNfky76LaizBD4ENeK0AnhxAgKw=" providerId="None" clId="Web-{046DC2E8-14A5-43BE-951A-8DC30C057E2A}" dt="2020-10-21T10:21:05.874" v="159"/>
          <ac:inkMkLst>
            <pc:docMk/>
            <pc:sldMk cId="1768441422" sldId="375"/>
            <ac:inkMk id="46" creationId="{F21B1454-DD08-4BD7-A8C2-082E20CBCADA}"/>
          </ac:inkMkLst>
        </pc:inkChg>
        <pc:inkChg chg="add">
          <ac:chgData name="babisha chandran" userId="EB0nJQTo3Bd1b7R0gNfky76LaizBD4ENeK0AnhxAgKw=" providerId="None" clId="Web-{046DC2E8-14A5-43BE-951A-8DC30C057E2A}" dt="2020-10-21T10:21:06.906" v="160"/>
          <ac:inkMkLst>
            <pc:docMk/>
            <pc:sldMk cId="1768441422" sldId="375"/>
            <ac:inkMk id="47" creationId="{6CCDC36A-2347-431D-B876-21C9A0F69A43}"/>
          </ac:inkMkLst>
        </pc:inkChg>
        <pc:inkChg chg="add">
          <ac:chgData name="babisha chandran" userId="EB0nJQTo3Bd1b7R0gNfky76LaizBD4ENeK0AnhxAgKw=" providerId="None" clId="Web-{046DC2E8-14A5-43BE-951A-8DC30C057E2A}" dt="2020-10-21T10:21:08.031" v="161"/>
          <ac:inkMkLst>
            <pc:docMk/>
            <pc:sldMk cId="1768441422" sldId="375"/>
            <ac:inkMk id="48" creationId="{B392F2D4-8622-4D33-B87C-3ED1E45DD2AD}"/>
          </ac:inkMkLst>
        </pc:inkChg>
        <pc:inkChg chg="add">
          <ac:chgData name="babisha chandran" userId="EB0nJQTo3Bd1b7R0gNfky76LaizBD4ENeK0AnhxAgKw=" providerId="None" clId="Web-{046DC2E8-14A5-43BE-951A-8DC30C057E2A}" dt="2020-10-21T10:21:11.968" v="162"/>
          <ac:inkMkLst>
            <pc:docMk/>
            <pc:sldMk cId="1768441422" sldId="375"/>
            <ac:inkMk id="49" creationId="{53F8CC95-A6AE-4CDC-936A-5F594167CCE3}"/>
          </ac:inkMkLst>
        </pc:inkChg>
        <pc:inkChg chg="add">
          <ac:chgData name="babisha chandran" userId="EB0nJQTo3Bd1b7R0gNfky76LaizBD4ENeK0AnhxAgKw=" providerId="None" clId="Web-{046DC2E8-14A5-43BE-951A-8DC30C057E2A}" dt="2020-10-21T10:21:13.281" v="163"/>
          <ac:inkMkLst>
            <pc:docMk/>
            <pc:sldMk cId="1768441422" sldId="375"/>
            <ac:inkMk id="50" creationId="{C0054753-94E9-4E09-BA9B-C9068A2ED946}"/>
          </ac:inkMkLst>
        </pc:inkChg>
        <pc:inkChg chg="add">
          <ac:chgData name="babisha chandran" userId="EB0nJQTo3Bd1b7R0gNfky76LaizBD4ENeK0AnhxAgKw=" providerId="None" clId="Web-{046DC2E8-14A5-43BE-951A-8DC30C057E2A}" dt="2020-10-21T10:21:14.828" v="164"/>
          <ac:inkMkLst>
            <pc:docMk/>
            <pc:sldMk cId="1768441422" sldId="375"/>
            <ac:inkMk id="51" creationId="{5B097E19-6B95-40B3-AD0F-E4DEB28D246E}"/>
          </ac:inkMkLst>
        </pc:inkChg>
        <pc:inkChg chg="add">
          <ac:chgData name="babisha chandran" userId="EB0nJQTo3Bd1b7R0gNfky76LaizBD4ENeK0AnhxAgKw=" providerId="None" clId="Web-{046DC2E8-14A5-43BE-951A-8DC30C057E2A}" dt="2020-10-21T10:21:35.954" v="166"/>
          <ac:inkMkLst>
            <pc:docMk/>
            <pc:sldMk cId="1768441422" sldId="375"/>
            <ac:inkMk id="52" creationId="{B0E33266-29FD-40E9-ACD2-C4C817309B98}"/>
          </ac:inkMkLst>
        </pc:inkChg>
        <pc:inkChg chg="add">
          <ac:chgData name="babisha chandran" userId="EB0nJQTo3Bd1b7R0gNfky76LaizBD4ENeK0AnhxAgKw=" providerId="None" clId="Web-{046DC2E8-14A5-43BE-951A-8DC30C057E2A}" dt="2020-10-21T10:21:37.329" v="167"/>
          <ac:inkMkLst>
            <pc:docMk/>
            <pc:sldMk cId="1768441422" sldId="375"/>
            <ac:inkMk id="53" creationId="{FDCE495F-9EF1-44A3-B0C7-64323504D950}"/>
          </ac:inkMkLst>
        </pc:inkChg>
        <pc:inkChg chg="add">
          <ac:chgData name="babisha chandran" userId="EB0nJQTo3Bd1b7R0gNfky76LaizBD4ENeK0AnhxAgKw=" providerId="None" clId="Web-{046DC2E8-14A5-43BE-951A-8DC30C057E2A}" dt="2020-10-21T10:21:38.392" v="168"/>
          <ac:inkMkLst>
            <pc:docMk/>
            <pc:sldMk cId="1768441422" sldId="375"/>
            <ac:inkMk id="54" creationId="{5D18A6D6-0999-49AB-8787-9EBCC85A41C6}"/>
          </ac:inkMkLst>
        </pc:inkChg>
        <pc:inkChg chg="add">
          <ac:chgData name="babisha chandran" userId="EB0nJQTo3Bd1b7R0gNfky76LaizBD4ENeK0AnhxAgKw=" providerId="None" clId="Web-{046DC2E8-14A5-43BE-951A-8DC30C057E2A}" dt="2020-10-21T10:21:43.970" v="169"/>
          <ac:inkMkLst>
            <pc:docMk/>
            <pc:sldMk cId="1768441422" sldId="375"/>
            <ac:inkMk id="55" creationId="{9018C4BE-CC53-407B-A030-FCD55D7378FE}"/>
          </ac:inkMkLst>
        </pc:inkChg>
      </pc:sldChg>
      <pc:sldChg chg="addSp">
        <pc:chgData name="babisha chandran" userId="EB0nJQTo3Bd1b7R0gNfky76LaizBD4ENeK0AnhxAgKw=" providerId="None" clId="Web-{046DC2E8-14A5-43BE-951A-8DC30C057E2A}" dt="2020-10-21T10:21:32.610" v="165"/>
        <pc:sldMkLst>
          <pc:docMk/>
          <pc:sldMk cId="3829566874" sldId="376"/>
        </pc:sldMkLst>
        <pc:inkChg chg="add">
          <ac:chgData name="babisha chandran" userId="EB0nJQTo3Bd1b7R0gNfky76LaizBD4ENeK0AnhxAgKw=" providerId="None" clId="Web-{046DC2E8-14A5-43BE-951A-8DC30C057E2A}" dt="2020-10-21T10:21:32.610" v="165"/>
          <ac:inkMkLst>
            <pc:docMk/>
            <pc:sldMk cId="3829566874" sldId="376"/>
            <ac:inkMk id="5" creationId="{A2B858F5-43B3-432A-81B1-232CB7304E4B}"/>
          </ac:inkMkLst>
        </pc:inkChg>
      </pc:sldChg>
      <pc:sldChg chg="addSp">
        <pc:chgData name="babisha chandran" userId="EB0nJQTo3Bd1b7R0gNfky76LaizBD4ENeK0AnhxAgKw=" providerId="None" clId="Web-{046DC2E8-14A5-43BE-951A-8DC30C057E2A}" dt="2020-10-21T10:10:24.993" v="41"/>
        <pc:sldMkLst>
          <pc:docMk/>
          <pc:sldMk cId="1930398158" sldId="385"/>
        </pc:sldMkLst>
        <pc:inkChg chg="add">
          <ac:chgData name="babisha chandran" userId="EB0nJQTo3Bd1b7R0gNfky76LaizBD4ENeK0AnhxAgKw=" providerId="None" clId="Web-{046DC2E8-14A5-43BE-951A-8DC30C057E2A}" dt="2020-10-21T10:07:29.717" v="0"/>
          <ac:inkMkLst>
            <pc:docMk/>
            <pc:sldMk cId="1930398158" sldId="385"/>
            <ac:inkMk id="4" creationId="{CF3B0F1B-DFA9-410C-80A6-165071CDA9D3}"/>
          </ac:inkMkLst>
        </pc:inkChg>
        <pc:inkChg chg="add">
          <ac:chgData name="babisha chandran" userId="EB0nJQTo3Bd1b7R0gNfky76LaizBD4ENeK0AnhxAgKw=" providerId="None" clId="Web-{046DC2E8-14A5-43BE-951A-8DC30C057E2A}" dt="2020-10-21T10:07:31.685" v="1"/>
          <ac:inkMkLst>
            <pc:docMk/>
            <pc:sldMk cId="1930398158" sldId="385"/>
            <ac:inkMk id="5" creationId="{A0EC2AB7-4198-4B72-AB93-F1BCB8299BDE}"/>
          </ac:inkMkLst>
        </pc:inkChg>
        <pc:inkChg chg="add">
          <ac:chgData name="babisha chandran" userId="EB0nJQTo3Bd1b7R0gNfky76LaizBD4ENeK0AnhxAgKw=" providerId="None" clId="Web-{046DC2E8-14A5-43BE-951A-8DC30C057E2A}" dt="2020-10-21T10:07:35.233" v="2"/>
          <ac:inkMkLst>
            <pc:docMk/>
            <pc:sldMk cId="1930398158" sldId="385"/>
            <ac:inkMk id="6" creationId="{F0882728-AD73-40FF-8BCC-8EEC53DC9358}"/>
          </ac:inkMkLst>
        </pc:inkChg>
        <pc:inkChg chg="add">
          <ac:chgData name="babisha chandran" userId="EB0nJQTo3Bd1b7R0gNfky76LaizBD4ENeK0AnhxAgKw=" providerId="None" clId="Web-{046DC2E8-14A5-43BE-951A-8DC30C057E2A}" dt="2020-10-21T10:07:39.030" v="3"/>
          <ac:inkMkLst>
            <pc:docMk/>
            <pc:sldMk cId="1930398158" sldId="385"/>
            <ac:inkMk id="7" creationId="{CF97F6B0-9951-47C0-B657-AA8DE6BBC03C}"/>
          </ac:inkMkLst>
        </pc:inkChg>
        <pc:inkChg chg="add">
          <ac:chgData name="babisha chandran" userId="EB0nJQTo3Bd1b7R0gNfky76LaizBD4ENeK0AnhxAgKw=" providerId="None" clId="Web-{046DC2E8-14A5-43BE-951A-8DC30C057E2A}" dt="2020-10-21T10:07:40.639" v="4"/>
          <ac:inkMkLst>
            <pc:docMk/>
            <pc:sldMk cId="1930398158" sldId="385"/>
            <ac:inkMk id="8" creationId="{BA64CF6C-0B61-4314-9BDA-97901A9ACB96}"/>
          </ac:inkMkLst>
        </pc:inkChg>
        <pc:inkChg chg="add">
          <ac:chgData name="babisha chandran" userId="EB0nJQTo3Bd1b7R0gNfky76LaizBD4ENeK0AnhxAgKw=" providerId="None" clId="Web-{046DC2E8-14A5-43BE-951A-8DC30C057E2A}" dt="2020-10-21T10:07:44.655" v="5"/>
          <ac:inkMkLst>
            <pc:docMk/>
            <pc:sldMk cId="1930398158" sldId="385"/>
            <ac:inkMk id="10" creationId="{B44A8575-178D-47EE-8E47-8AD06EA99368}"/>
          </ac:inkMkLst>
        </pc:inkChg>
        <pc:inkChg chg="add">
          <ac:chgData name="babisha chandran" userId="EB0nJQTo3Bd1b7R0gNfky76LaizBD4ENeK0AnhxAgKw=" providerId="None" clId="Web-{046DC2E8-14A5-43BE-951A-8DC30C057E2A}" dt="2020-10-21T10:07:46.124" v="6"/>
          <ac:inkMkLst>
            <pc:docMk/>
            <pc:sldMk cId="1930398158" sldId="385"/>
            <ac:inkMk id="11" creationId="{FDBD476D-102F-401E-AFD8-B7DB5635FF9B}"/>
          </ac:inkMkLst>
        </pc:inkChg>
        <pc:inkChg chg="add">
          <ac:chgData name="babisha chandran" userId="EB0nJQTo3Bd1b7R0gNfky76LaizBD4ENeK0AnhxAgKw=" providerId="None" clId="Web-{046DC2E8-14A5-43BE-951A-8DC30C057E2A}" dt="2020-10-21T10:07:46.843" v="7"/>
          <ac:inkMkLst>
            <pc:docMk/>
            <pc:sldMk cId="1930398158" sldId="385"/>
            <ac:inkMk id="12" creationId="{682691D3-9B81-427E-86C3-4770168B0E6E}"/>
          </ac:inkMkLst>
        </pc:inkChg>
        <pc:inkChg chg="add">
          <ac:chgData name="babisha chandran" userId="EB0nJQTo3Bd1b7R0gNfky76LaizBD4ENeK0AnhxAgKw=" providerId="None" clId="Web-{046DC2E8-14A5-43BE-951A-8DC30C057E2A}" dt="2020-10-21T10:07:48.108" v="8"/>
          <ac:inkMkLst>
            <pc:docMk/>
            <pc:sldMk cId="1930398158" sldId="385"/>
            <ac:inkMk id="13" creationId="{427D8CFA-5037-41E3-A6E7-CD58638591DD}"/>
          </ac:inkMkLst>
        </pc:inkChg>
        <pc:inkChg chg="add">
          <ac:chgData name="babisha chandran" userId="EB0nJQTo3Bd1b7R0gNfky76LaizBD4ENeK0AnhxAgKw=" providerId="None" clId="Web-{046DC2E8-14A5-43BE-951A-8DC30C057E2A}" dt="2020-10-21T10:07:57.312" v="9"/>
          <ac:inkMkLst>
            <pc:docMk/>
            <pc:sldMk cId="1930398158" sldId="385"/>
            <ac:inkMk id="14" creationId="{E874A9ED-86A9-4903-BAB4-FA484DA86E69}"/>
          </ac:inkMkLst>
        </pc:inkChg>
        <pc:inkChg chg="add">
          <ac:chgData name="babisha chandran" userId="EB0nJQTo3Bd1b7R0gNfky76LaizBD4ENeK0AnhxAgKw=" providerId="None" clId="Web-{046DC2E8-14A5-43BE-951A-8DC30C057E2A}" dt="2020-10-21T10:08:12.344" v="10"/>
          <ac:inkMkLst>
            <pc:docMk/>
            <pc:sldMk cId="1930398158" sldId="385"/>
            <ac:inkMk id="15" creationId="{736FE8B6-8CF3-4B5D-A00C-62535D110CCF}"/>
          </ac:inkMkLst>
        </pc:inkChg>
        <pc:inkChg chg="add">
          <ac:chgData name="babisha chandran" userId="EB0nJQTo3Bd1b7R0gNfky76LaizBD4ENeK0AnhxAgKw=" providerId="None" clId="Web-{046DC2E8-14A5-43BE-951A-8DC30C057E2A}" dt="2020-10-21T10:08:14.626" v="11"/>
          <ac:inkMkLst>
            <pc:docMk/>
            <pc:sldMk cId="1930398158" sldId="385"/>
            <ac:inkMk id="16" creationId="{59C74F87-A431-4E36-8FF3-8FF18B01E741}"/>
          </ac:inkMkLst>
        </pc:inkChg>
        <pc:inkChg chg="add">
          <ac:chgData name="babisha chandran" userId="EB0nJQTo3Bd1b7R0gNfky76LaizBD4ENeK0AnhxAgKw=" providerId="None" clId="Web-{046DC2E8-14A5-43BE-951A-8DC30C057E2A}" dt="2020-10-21T10:08:15.626" v="12"/>
          <ac:inkMkLst>
            <pc:docMk/>
            <pc:sldMk cId="1930398158" sldId="385"/>
            <ac:inkMk id="17" creationId="{78ACAB4F-8BBB-4AB5-B556-DE4637BC0CF8}"/>
          </ac:inkMkLst>
        </pc:inkChg>
        <pc:inkChg chg="add">
          <ac:chgData name="babisha chandran" userId="EB0nJQTo3Bd1b7R0gNfky76LaizBD4ENeK0AnhxAgKw=" providerId="None" clId="Web-{046DC2E8-14A5-43BE-951A-8DC30C057E2A}" dt="2020-10-21T10:08:16.657" v="13"/>
          <ac:inkMkLst>
            <pc:docMk/>
            <pc:sldMk cId="1930398158" sldId="385"/>
            <ac:inkMk id="18" creationId="{3FD13F64-7045-4C24-A4CF-E2A6572FC463}"/>
          </ac:inkMkLst>
        </pc:inkChg>
        <pc:inkChg chg="add">
          <ac:chgData name="babisha chandran" userId="EB0nJQTo3Bd1b7R0gNfky76LaizBD4ENeK0AnhxAgKw=" providerId="None" clId="Web-{046DC2E8-14A5-43BE-951A-8DC30C057E2A}" dt="2020-10-21T10:08:18.907" v="14"/>
          <ac:inkMkLst>
            <pc:docMk/>
            <pc:sldMk cId="1930398158" sldId="385"/>
            <ac:inkMk id="20" creationId="{7D9066FE-E243-490E-81D4-43DDB6F52BBC}"/>
          </ac:inkMkLst>
        </pc:inkChg>
        <pc:inkChg chg="add">
          <ac:chgData name="babisha chandran" userId="EB0nJQTo3Bd1b7R0gNfky76LaizBD4ENeK0AnhxAgKw=" providerId="None" clId="Web-{046DC2E8-14A5-43BE-951A-8DC30C057E2A}" dt="2020-10-21T10:08:22.063" v="15"/>
          <ac:inkMkLst>
            <pc:docMk/>
            <pc:sldMk cId="1930398158" sldId="385"/>
            <ac:inkMk id="22" creationId="{0C580ECA-D241-4200-93A8-B9DE32296755}"/>
          </ac:inkMkLst>
        </pc:inkChg>
        <pc:inkChg chg="add">
          <ac:chgData name="babisha chandran" userId="EB0nJQTo3Bd1b7R0gNfky76LaizBD4ENeK0AnhxAgKw=" providerId="None" clId="Web-{046DC2E8-14A5-43BE-951A-8DC30C057E2A}" dt="2020-10-21T10:08:27.314" v="16"/>
          <ac:inkMkLst>
            <pc:docMk/>
            <pc:sldMk cId="1930398158" sldId="385"/>
            <ac:inkMk id="23" creationId="{7F7C0B30-69F1-40A2-B723-17D0A7CFCC82}"/>
          </ac:inkMkLst>
        </pc:inkChg>
        <pc:inkChg chg="add">
          <ac:chgData name="babisha chandran" userId="EB0nJQTo3Bd1b7R0gNfky76LaizBD4ENeK0AnhxAgKw=" providerId="None" clId="Web-{046DC2E8-14A5-43BE-951A-8DC30C057E2A}" dt="2020-10-21T10:08:30.423" v="17"/>
          <ac:inkMkLst>
            <pc:docMk/>
            <pc:sldMk cId="1930398158" sldId="385"/>
            <ac:inkMk id="24" creationId="{C656C101-0EF6-4A49-AED5-FFDB0DA5FFC1}"/>
          </ac:inkMkLst>
        </pc:inkChg>
        <pc:inkChg chg="add">
          <ac:chgData name="babisha chandran" userId="EB0nJQTo3Bd1b7R0gNfky76LaizBD4ENeK0AnhxAgKw=" providerId="None" clId="Web-{046DC2E8-14A5-43BE-951A-8DC30C057E2A}" dt="2020-10-21T10:08:30.456" v="18"/>
          <ac:inkMkLst>
            <pc:docMk/>
            <pc:sldMk cId="1930398158" sldId="385"/>
            <ac:inkMk id="25" creationId="{0A5F813B-06FB-4977-A42F-D29817D7820C}"/>
          </ac:inkMkLst>
        </pc:inkChg>
        <pc:inkChg chg="add">
          <ac:chgData name="babisha chandran" userId="EB0nJQTo3Bd1b7R0gNfky76LaizBD4ENeK0AnhxAgKw=" providerId="None" clId="Web-{046DC2E8-14A5-43BE-951A-8DC30C057E2A}" dt="2020-10-21T10:08:32.923" v="19"/>
          <ac:inkMkLst>
            <pc:docMk/>
            <pc:sldMk cId="1930398158" sldId="385"/>
            <ac:inkMk id="26" creationId="{2BDB3BC3-F9E1-4181-9D29-0C2C5367B9CA}"/>
          </ac:inkMkLst>
        </pc:inkChg>
        <pc:inkChg chg="add">
          <ac:chgData name="babisha chandran" userId="EB0nJQTo3Bd1b7R0gNfky76LaizBD4ENeK0AnhxAgKw=" providerId="None" clId="Web-{046DC2E8-14A5-43BE-951A-8DC30C057E2A}" dt="2020-10-21T10:08:51.284" v="20"/>
          <ac:inkMkLst>
            <pc:docMk/>
            <pc:sldMk cId="1930398158" sldId="385"/>
            <ac:inkMk id="27" creationId="{AC5456C1-2227-4DBA-A95E-59780F6CA06A}"/>
          </ac:inkMkLst>
        </pc:inkChg>
        <pc:inkChg chg="add">
          <ac:chgData name="babisha chandran" userId="EB0nJQTo3Bd1b7R0gNfky76LaizBD4ENeK0AnhxAgKw=" providerId="None" clId="Web-{046DC2E8-14A5-43BE-951A-8DC30C057E2A}" dt="2020-10-21T10:08:53.159" v="21"/>
          <ac:inkMkLst>
            <pc:docMk/>
            <pc:sldMk cId="1930398158" sldId="385"/>
            <ac:inkMk id="28" creationId="{1D6B3239-53B7-4936-8443-95A4A07AA7B8}"/>
          </ac:inkMkLst>
        </pc:inkChg>
        <pc:inkChg chg="add">
          <ac:chgData name="babisha chandran" userId="EB0nJQTo3Bd1b7R0gNfky76LaizBD4ENeK0AnhxAgKw=" providerId="None" clId="Web-{046DC2E8-14A5-43BE-951A-8DC30C057E2A}" dt="2020-10-21T10:08:54.190" v="22"/>
          <ac:inkMkLst>
            <pc:docMk/>
            <pc:sldMk cId="1930398158" sldId="385"/>
            <ac:inkMk id="29" creationId="{0A043888-D68B-49A6-8D99-F605E2493DFB}"/>
          </ac:inkMkLst>
        </pc:inkChg>
        <pc:inkChg chg="add">
          <ac:chgData name="babisha chandran" userId="EB0nJQTo3Bd1b7R0gNfky76LaizBD4ENeK0AnhxAgKw=" providerId="None" clId="Web-{046DC2E8-14A5-43BE-951A-8DC30C057E2A}" dt="2020-10-21T10:08:55.112" v="23"/>
          <ac:inkMkLst>
            <pc:docMk/>
            <pc:sldMk cId="1930398158" sldId="385"/>
            <ac:inkMk id="30" creationId="{5E29D49F-771A-480F-86BA-CD3ED971E819}"/>
          </ac:inkMkLst>
        </pc:inkChg>
        <pc:inkChg chg="add">
          <ac:chgData name="babisha chandran" userId="EB0nJQTo3Bd1b7R0gNfky76LaizBD4ENeK0AnhxAgKw=" providerId="None" clId="Web-{046DC2E8-14A5-43BE-951A-8DC30C057E2A}" dt="2020-10-21T10:09:05.972" v="24"/>
          <ac:inkMkLst>
            <pc:docMk/>
            <pc:sldMk cId="1930398158" sldId="385"/>
            <ac:inkMk id="31" creationId="{4DCD1206-B26F-4ED1-8CC8-5C249FF30590}"/>
          </ac:inkMkLst>
        </pc:inkChg>
        <pc:inkChg chg="add">
          <ac:chgData name="babisha chandran" userId="EB0nJQTo3Bd1b7R0gNfky76LaizBD4ENeK0AnhxAgKw=" providerId="None" clId="Web-{046DC2E8-14A5-43BE-951A-8DC30C057E2A}" dt="2020-10-21T10:09:08.801" v="25"/>
          <ac:inkMkLst>
            <pc:docMk/>
            <pc:sldMk cId="1930398158" sldId="385"/>
            <ac:inkMk id="32" creationId="{BEEA4C4B-4363-4591-9248-687A8C21CCFC}"/>
          </ac:inkMkLst>
        </pc:inkChg>
        <pc:inkChg chg="add">
          <ac:chgData name="babisha chandran" userId="EB0nJQTo3Bd1b7R0gNfky76LaizBD4ENeK0AnhxAgKw=" providerId="None" clId="Web-{046DC2E8-14A5-43BE-951A-8DC30C057E2A}" dt="2020-10-21T10:09:10.816" v="26"/>
          <ac:inkMkLst>
            <pc:docMk/>
            <pc:sldMk cId="1930398158" sldId="385"/>
            <ac:inkMk id="33" creationId="{9E862469-BA14-4CA5-92F6-83741F6E0DC1}"/>
          </ac:inkMkLst>
        </pc:inkChg>
        <pc:inkChg chg="add">
          <ac:chgData name="babisha chandran" userId="EB0nJQTo3Bd1b7R0gNfky76LaizBD4ENeK0AnhxAgKw=" providerId="None" clId="Web-{046DC2E8-14A5-43BE-951A-8DC30C057E2A}" dt="2020-10-21T10:09:19.754" v="27"/>
          <ac:inkMkLst>
            <pc:docMk/>
            <pc:sldMk cId="1930398158" sldId="385"/>
            <ac:inkMk id="34" creationId="{16919686-AEBC-4165-9DA4-1DBF2F577EAF}"/>
          </ac:inkMkLst>
        </pc:inkChg>
        <pc:inkChg chg="add">
          <ac:chgData name="babisha chandran" userId="EB0nJQTo3Bd1b7R0gNfky76LaizBD4ENeK0AnhxAgKw=" providerId="None" clId="Web-{046DC2E8-14A5-43BE-951A-8DC30C057E2A}" dt="2020-10-21T10:09:25.520" v="28"/>
          <ac:inkMkLst>
            <pc:docMk/>
            <pc:sldMk cId="1930398158" sldId="385"/>
            <ac:inkMk id="35" creationId="{9E530A5A-C87C-4B74-AB72-AECB6EF77705}"/>
          </ac:inkMkLst>
        </pc:inkChg>
        <pc:inkChg chg="add">
          <ac:chgData name="babisha chandran" userId="EB0nJQTo3Bd1b7R0gNfky76LaizBD4ENeK0AnhxAgKw=" providerId="None" clId="Web-{046DC2E8-14A5-43BE-951A-8DC30C057E2A}" dt="2020-10-21T10:09:26.833" v="29"/>
          <ac:inkMkLst>
            <pc:docMk/>
            <pc:sldMk cId="1930398158" sldId="385"/>
            <ac:inkMk id="36" creationId="{41CA6BB9-62E1-439D-B3DB-5AEFA7BAF945}"/>
          </ac:inkMkLst>
        </pc:inkChg>
        <pc:inkChg chg="add">
          <ac:chgData name="babisha chandran" userId="EB0nJQTo3Bd1b7R0gNfky76LaizBD4ENeK0AnhxAgKw=" providerId="None" clId="Web-{046DC2E8-14A5-43BE-951A-8DC30C057E2A}" dt="2020-10-21T10:09:28.520" v="30"/>
          <ac:inkMkLst>
            <pc:docMk/>
            <pc:sldMk cId="1930398158" sldId="385"/>
            <ac:inkMk id="37" creationId="{00B02A04-850B-4D99-97E4-40692475F092}"/>
          </ac:inkMkLst>
        </pc:inkChg>
        <pc:inkChg chg="add">
          <ac:chgData name="babisha chandran" userId="EB0nJQTo3Bd1b7R0gNfky76LaizBD4ENeK0AnhxAgKw=" providerId="None" clId="Web-{046DC2E8-14A5-43BE-951A-8DC30C057E2A}" dt="2020-10-21T10:09:30.286" v="31"/>
          <ac:inkMkLst>
            <pc:docMk/>
            <pc:sldMk cId="1930398158" sldId="385"/>
            <ac:inkMk id="38" creationId="{6B8589AD-255D-48B5-B75B-1E2FC9FC9B68}"/>
          </ac:inkMkLst>
        </pc:inkChg>
        <pc:inkChg chg="add">
          <ac:chgData name="babisha chandran" userId="EB0nJQTo3Bd1b7R0gNfky76LaizBD4ENeK0AnhxAgKw=" providerId="None" clId="Web-{046DC2E8-14A5-43BE-951A-8DC30C057E2A}" dt="2020-10-21T10:09:34.740" v="32"/>
          <ac:inkMkLst>
            <pc:docMk/>
            <pc:sldMk cId="1930398158" sldId="385"/>
            <ac:inkMk id="39" creationId="{3518E543-0276-44C4-ADB8-90673EF3C29C}"/>
          </ac:inkMkLst>
        </pc:inkChg>
        <pc:inkChg chg="add">
          <ac:chgData name="babisha chandran" userId="EB0nJQTo3Bd1b7R0gNfky76LaizBD4ENeK0AnhxAgKw=" providerId="None" clId="Web-{046DC2E8-14A5-43BE-951A-8DC30C057E2A}" dt="2020-10-21T10:09:44.553" v="33"/>
          <ac:inkMkLst>
            <pc:docMk/>
            <pc:sldMk cId="1930398158" sldId="385"/>
            <ac:inkMk id="40" creationId="{3410C1E9-CEBE-44A3-9400-487AE04C732A}"/>
          </ac:inkMkLst>
        </pc:inkChg>
        <pc:inkChg chg="add">
          <ac:chgData name="babisha chandran" userId="EB0nJQTo3Bd1b7R0gNfky76LaizBD4ENeK0AnhxAgKw=" providerId="None" clId="Web-{046DC2E8-14A5-43BE-951A-8DC30C057E2A}" dt="2020-10-21T10:09:46.881" v="34"/>
          <ac:inkMkLst>
            <pc:docMk/>
            <pc:sldMk cId="1930398158" sldId="385"/>
            <ac:inkMk id="41" creationId="{4CB8BFC3-C7A5-4C48-8570-D4D205AA7944}"/>
          </ac:inkMkLst>
        </pc:inkChg>
        <pc:inkChg chg="add">
          <ac:chgData name="babisha chandran" userId="EB0nJQTo3Bd1b7R0gNfky76LaizBD4ENeK0AnhxAgKw=" providerId="None" clId="Web-{046DC2E8-14A5-43BE-951A-8DC30C057E2A}" dt="2020-10-21T10:09:59.038" v="35"/>
          <ac:inkMkLst>
            <pc:docMk/>
            <pc:sldMk cId="1930398158" sldId="385"/>
            <ac:inkMk id="42" creationId="{D1329FB7-CD67-4B98-B0BA-15A7ED882CB3}"/>
          </ac:inkMkLst>
        </pc:inkChg>
        <pc:inkChg chg="add">
          <ac:chgData name="babisha chandran" userId="EB0nJQTo3Bd1b7R0gNfky76LaizBD4ENeK0AnhxAgKw=" providerId="None" clId="Web-{046DC2E8-14A5-43BE-951A-8DC30C057E2A}" dt="2020-10-21T10:10:00.757" v="36"/>
          <ac:inkMkLst>
            <pc:docMk/>
            <pc:sldMk cId="1930398158" sldId="385"/>
            <ac:inkMk id="43" creationId="{9B05874D-2666-43B2-B624-F3A26E65E957}"/>
          </ac:inkMkLst>
        </pc:inkChg>
        <pc:inkChg chg="add">
          <ac:chgData name="babisha chandran" userId="EB0nJQTo3Bd1b7R0gNfky76LaizBD4ENeK0AnhxAgKw=" providerId="None" clId="Web-{046DC2E8-14A5-43BE-951A-8DC30C057E2A}" dt="2020-10-21T10:10:02.476" v="37"/>
          <ac:inkMkLst>
            <pc:docMk/>
            <pc:sldMk cId="1930398158" sldId="385"/>
            <ac:inkMk id="44" creationId="{BAF21ADA-FCC2-4A1A-A785-27C4F3A7208E}"/>
          </ac:inkMkLst>
        </pc:inkChg>
        <pc:inkChg chg="add">
          <ac:chgData name="babisha chandran" userId="EB0nJQTo3Bd1b7R0gNfky76LaizBD4ENeK0AnhxAgKw=" providerId="None" clId="Web-{046DC2E8-14A5-43BE-951A-8DC30C057E2A}" dt="2020-10-21T10:10:20.070" v="38"/>
          <ac:inkMkLst>
            <pc:docMk/>
            <pc:sldMk cId="1930398158" sldId="385"/>
            <ac:inkMk id="45" creationId="{EF95C3E6-C738-4768-BBAE-EBBB21F777C6}"/>
          </ac:inkMkLst>
        </pc:inkChg>
        <pc:inkChg chg="add">
          <ac:chgData name="babisha chandran" userId="EB0nJQTo3Bd1b7R0gNfky76LaizBD4ENeK0AnhxAgKw=" providerId="None" clId="Web-{046DC2E8-14A5-43BE-951A-8DC30C057E2A}" dt="2020-10-21T10:10:21.711" v="39"/>
          <ac:inkMkLst>
            <pc:docMk/>
            <pc:sldMk cId="1930398158" sldId="385"/>
            <ac:inkMk id="46" creationId="{EC3AD00B-EF90-4779-ACD7-C73AC653F59C}"/>
          </ac:inkMkLst>
        </pc:inkChg>
        <pc:inkChg chg="add">
          <ac:chgData name="babisha chandran" userId="EB0nJQTo3Bd1b7R0gNfky76LaizBD4ENeK0AnhxAgKw=" providerId="None" clId="Web-{046DC2E8-14A5-43BE-951A-8DC30C057E2A}" dt="2020-10-21T10:10:23.539" v="40"/>
          <ac:inkMkLst>
            <pc:docMk/>
            <pc:sldMk cId="1930398158" sldId="385"/>
            <ac:inkMk id="47" creationId="{9FA4DCFD-42F2-4423-9580-DE438779275A}"/>
          </ac:inkMkLst>
        </pc:inkChg>
        <pc:inkChg chg="add">
          <ac:chgData name="babisha chandran" userId="EB0nJQTo3Bd1b7R0gNfky76LaizBD4ENeK0AnhxAgKw=" providerId="None" clId="Web-{046DC2E8-14A5-43BE-951A-8DC30C057E2A}" dt="2020-10-21T10:10:24.993" v="41"/>
          <ac:inkMkLst>
            <pc:docMk/>
            <pc:sldMk cId="1930398158" sldId="385"/>
            <ac:inkMk id="48" creationId="{80D8E11E-CA7E-49A7-ABBC-DDBBD27140E0}"/>
          </ac:inkMkLst>
        </pc:inkChg>
      </pc:sldChg>
      <pc:sldChg chg="addSp">
        <pc:chgData name="babisha chandran" userId="EB0nJQTo3Bd1b7R0gNfky76LaizBD4ENeK0AnhxAgKw=" providerId="None" clId="Web-{046DC2E8-14A5-43BE-951A-8DC30C057E2A}" dt="2020-10-21T10:27:04.114" v="189"/>
        <pc:sldMkLst>
          <pc:docMk/>
          <pc:sldMk cId="0" sldId="450"/>
        </pc:sldMkLst>
        <pc:inkChg chg="add">
          <ac:chgData name="babisha chandran" userId="EB0nJQTo3Bd1b7R0gNfky76LaizBD4ENeK0AnhxAgKw=" providerId="None" clId="Web-{046DC2E8-14A5-43BE-951A-8DC30C057E2A}" dt="2020-10-21T10:26:15.986" v="170"/>
          <ac:inkMkLst>
            <pc:docMk/>
            <pc:sldMk cId="0" sldId="450"/>
            <ac:inkMk id="3" creationId="{32500AA4-88A5-45BC-8C8D-84CBA21D41CA}"/>
          </ac:inkMkLst>
        </pc:inkChg>
        <pc:inkChg chg="add">
          <ac:chgData name="babisha chandran" userId="EB0nJQTo3Bd1b7R0gNfky76LaizBD4ENeK0AnhxAgKw=" providerId="None" clId="Web-{046DC2E8-14A5-43BE-951A-8DC30C057E2A}" dt="2020-10-21T10:26:17.877" v="171"/>
          <ac:inkMkLst>
            <pc:docMk/>
            <pc:sldMk cId="0" sldId="450"/>
            <ac:inkMk id="5" creationId="{913CCB8B-C3BD-4CEE-89EC-0A9519F0D149}"/>
          </ac:inkMkLst>
        </pc:inkChg>
        <pc:inkChg chg="add">
          <ac:chgData name="babisha chandran" userId="EB0nJQTo3Bd1b7R0gNfky76LaizBD4ENeK0AnhxAgKw=" providerId="None" clId="Web-{046DC2E8-14A5-43BE-951A-8DC30C057E2A}" dt="2020-10-21T10:26:27.378" v="172"/>
          <ac:inkMkLst>
            <pc:docMk/>
            <pc:sldMk cId="0" sldId="450"/>
            <ac:inkMk id="6" creationId="{EE77FCF5-6E03-4673-9A5B-817B736F4739}"/>
          </ac:inkMkLst>
        </pc:inkChg>
        <pc:inkChg chg="add">
          <ac:chgData name="babisha chandran" userId="EB0nJQTo3Bd1b7R0gNfky76LaizBD4ENeK0AnhxAgKw=" providerId="None" clId="Web-{046DC2E8-14A5-43BE-951A-8DC30C057E2A}" dt="2020-10-21T10:26:28.893" v="173"/>
          <ac:inkMkLst>
            <pc:docMk/>
            <pc:sldMk cId="0" sldId="450"/>
            <ac:inkMk id="7" creationId="{7EB90C67-65C6-4117-8F50-DCE2AFB19C15}"/>
          </ac:inkMkLst>
        </pc:inkChg>
        <pc:inkChg chg="add">
          <ac:chgData name="babisha chandran" userId="EB0nJQTo3Bd1b7R0gNfky76LaizBD4ENeK0AnhxAgKw=" providerId="None" clId="Web-{046DC2E8-14A5-43BE-951A-8DC30C057E2A}" dt="2020-10-21T10:26:32.206" v="174"/>
          <ac:inkMkLst>
            <pc:docMk/>
            <pc:sldMk cId="0" sldId="450"/>
            <ac:inkMk id="8" creationId="{D6807113-EE09-43BD-A6FF-F9E6CC7ADDD3}"/>
          </ac:inkMkLst>
        </pc:inkChg>
        <pc:inkChg chg="add">
          <ac:chgData name="babisha chandran" userId="EB0nJQTo3Bd1b7R0gNfky76LaizBD4ENeK0AnhxAgKw=" providerId="None" clId="Web-{046DC2E8-14A5-43BE-951A-8DC30C057E2A}" dt="2020-10-21T10:26:32.253" v="175"/>
          <ac:inkMkLst>
            <pc:docMk/>
            <pc:sldMk cId="0" sldId="450"/>
            <ac:inkMk id="10" creationId="{84CF85BA-7B1A-4CAD-8F9A-4058A35CE2CB}"/>
          </ac:inkMkLst>
        </pc:inkChg>
        <pc:inkChg chg="add">
          <ac:chgData name="babisha chandran" userId="EB0nJQTo3Bd1b7R0gNfky76LaizBD4ENeK0AnhxAgKw=" providerId="None" clId="Web-{046DC2E8-14A5-43BE-951A-8DC30C057E2A}" dt="2020-10-21T10:26:35.425" v="176"/>
          <ac:inkMkLst>
            <pc:docMk/>
            <pc:sldMk cId="0" sldId="450"/>
            <ac:inkMk id="11" creationId="{D995490B-1EF9-4B2E-890A-3C33A4C1711C}"/>
          </ac:inkMkLst>
        </pc:inkChg>
        <pc:inkChg chg="add">
          <ac:chgData name="babisha chandran" userId="EB0nJQTo3Bd1b7R0gNfky76LaizBD4ENeK0AnhxAgKw=" providerId="None" clId="Web-{046DC2E8-14A5-43BE-951A-8DC30C057E2A}" dt="2020-10-21T10:26:37.550" v="177"/>
          <ac:inkMkLst>
            <pc:docMk/>
            <pc:sldMk cId="0" sldId="450"/>
            <ac:inkMk id="12" creationId="{14E56345-36C2-413E-B390-6EE0BB98FF4B}"/>
          </ac:inkMkLst>
        </pc:inkChg>
        <pc:inkChg chg="add">
          <ac:chgData name="babisha chandran" userId="EB0nJQTo3Bd1b7R0gNfky76LaizBD4ENeK0AnhxAgKw=" providerId="None" clId="Web-{046DC2E8-14A5-43BE-951A-8DC30C057E2A}" dt="2020-10-21T10:26:38.191" v="178"/>
          <ac:inkMkLst>
            <pc:docMk/>
            <pc:sldMk cId="0" sldId="450"/>
            <ac:inkMk id="13" creationId="{A2295EB8-6213-4D82-9426-7EFADDBD9D74}"/>
          </ac:inkMkLst>
        </pc:inkChg>
        <pc:inkChg chg="add">
          <ac:chgData name="babisha chandran" userId="EB0nJQTo3Bd1b7R0gNfky76LaizBD4ENeK0AnhxAgKw=" providerId="None" clId="Web-{046DC2E8-14A5-43BE-951A-8DC30C057E2A}" dt="2020-10-21T10:26:40.660" v="179"/>
          <ac:inkMkLst>
            <pc:docMk/>
            <pc:sldMk cId="0" sldId="450"/>
            <ac:inkMk id="14" creationId="{D4032440-4418-47B0-A2E8-A6BDE8E697FE}"/>
          </ac:inkMkLst>
        </pc:inkChg>
        <pc:inkChg chg="add">
          <ac:chgData name="babisha chandran" userId="EB0nJQTo3Bd1b7R0gNfky76LaizBD4ENeK0AnhxAgKw=" providerId="None" clId="Web-{046DC2E8-14A5-43BE-951A-8DC30C057E2A}" dt="2020-10-21T10:26:40.706" v="180"/>
          <ac:inkMkLst>
            <pc:docMk/>
            <pc:sldMk cId="0" sldId="450"/>
            <ac:inkMk id="15" creationId="{49D6FFAE-BA53-4354-AB28-3D72909156E0}"/>
          </ac:inkMkLst>
        </pc:inkChg>
        <pc:inkChg chg="add">
          <ac:chgData name="babisha chandran" userId="EB0nJQTo3Bd1b7R0gNfky76LaizBD4ENeK0AnhxAgKw=" providerId="None" clId="Web-{046DC2E8-14A5-43BE-951A-8DC30C057E2A}" dt="2020-10-21T10:26:44.472" v="181"/>
          <ac:inkMkLst>
            <pc:docMk/>
            <pc:sldMk cId="0" sldId="450"/>
            <ac:inkMk id="22" creationId="{7170E340-4792-46A9-B3E7-46F8F0411F51}"/>
          </ac:inkMkLst>
        </pc:inkChg>
        <pc:inkChg chg="add">
          <ac:chgData name="babisha chandran" userId="EB0nJQTo3Bd1b7R0gNfky76LaizBD4ENeK0AnhxAgKw=" providerId="None" clId="Web-{046DC2E8-14A5-43BE-951A-8DC30C057E2A}" dt="2020-10-21T10:26:45.535" v="182"/>
          <ac:inkMkLst>
            <pc:docMk/>
            <pc:sldMk cId="0" sldId="450"/>
            <ac:inkMk id="27" creationId="{71CC20BE-49A7-4665-A3A3-639127E017B1}"/>
          </ac:inkMkLst>
        </pc:inkChg>
        <pc:inkChg chg="add">
          <ac:chgData name="babisha chandran" userId="EB0nJQTo3Bd1b7R0gNfky76LaizBD4ENeK0AnhxAgKw=" providerId="None" clId="Web-{046DC2E8-14A5-43BE-951A-8DC30C057E2A}" dt="2020-10-21T10:26:49.004" v="183"/>
          <ac:inkMkLst>
            <pc:docMk/>
            <pc:sldMk cId="0" sldId="450"/>
            <ac:inkMk id="28" creationId="{F8F1FA36-9FB0-4A97-BAA3-DF6A1F845AF3}"/>
          </ac:inkMkLst>
        </pc:inkChg>
        <pc:inkChg chg="add">
          <ac:chgData name="babisha chandran" userId="EB0nJQTo3Bd1b7R0gNfky76LaizBD4ENeK0AnhxAgKw=" providerId="None" clId="Web-{046DC2E8-14A5-43BE-951A-8DC30C057E2A}" dt="2020-10-21T10:26:49.019" v="184"/>
          <ac:inkMkLst>
            <pc:docMk/>
            <pc:sldMk cId="0" sldId="450"/>
            <ac:inkMk id="29" creationId="{403EF564-6964-4FEB-ABBB-B9873E58BBC1}"/>
          </ac:inkMkLst>
        </pc:inkChg>
        <pc:inkChg chg="add">
          <ac:chgData name="babisha chandran" userId="EB0nJQTo3Bd1b7R0gNfky76LaizBD4ENeK0AnhxAgKw=" providerId="None" clId="Web-{046DC2E8-14A5-43BE-951A-8DC30C057E2A}" dt="2020-10-21T10:26:52.785" v="185"/>
          <ac:inkMkLst>
            <pc:docMk/>
            <pc:sldMk cId="0" sldId="450"/>
            <ac:inkMk id="30" creationId="{E797EA4E-A204-45D1-ADA1-FA97ED53CA7D}"/>
          </ac:inkMkLst>
        </pc:inkChg>
        <pc:inkChg chg="add">
          <ac:chgData name="babisha chandran" userId="EB0nJQTo3Bd1b7R0gNfky76LaizBD4ENeK0AnhxAgKw=" providerId="None" clId="Web-{046DC2E8-14A5-43BE-951A-8DC30C057E2A}" dt="2020-10-21T10:26:54.442" v="186"/>
          <ac:inkMkLst>
            <pc:docMk/>
            <pc:sldMk cId="0" sldId="450"/>
            <ac:inkMk id="31" creationId="{746CAA4F-2C48-454E-9E46-9291D45CE0AE}"/>
          </ac:inkMkLst>
        </pc:inkChg>
        <pc:inkChg chg="add">
          <ac:chgData name="babisha chandran" userId="EB0nJQTo3Bd1b7R0gNfky76LaizBD4ENeK0AnhxAgKw=" providerId="None" clId="Web-{046DC2E8-14A5-43BE-951A-8DC30C057E2A}" dt="2020-10-21T10:26:55.301" v="187"/>
          <ac:inkMkLst>
            <pc:docMk/>
            <pc:sldMk cId="0" sldId="450"/>
            <ac:inkMk id="32" creationId="{D5638A67-B3E8-4493-A0FC-601E7364A278}"/>
          </ac:inkMkLst>
        </pc:inkChg>
        <pc:inkChg chg="add">
          <ac:chgData name="babisha chandran" userId="EB0nJQTo3Bd1b7R0gNfky76LaizBD4ENeK0AnhxAgKw=" providerId="None" clId="Web-{046DC2E8-14A5-43BE-951A-8DC30C057E2A}" dt="2020-10-21T10:26:57.442" v="188"/>
          <ac:inkMkLst>
            <pc:docMk/>
            <pc:sldMk cId="0" sldId="450"/>
            <ac:inkMk id="33" creationId="{A8A97FE6-E570-40B2-99AA-91F6816B1879}"/>
          </ac:inkMkLst>
        </pc:inkChg>
        <pc:inkChg chg="add">
          <ac:chgData name="babisha chandran" userId="EB0nJQTo3Bd1b7R0gNfky76LaizBD4ENeK0AnhxAgKw=" providerId="None" clId="Web-{046DC2E8-14A5-43BE-951A-8DC30C057E2A}" dt="2020-10-21T10:27:04.114" v="189"/>
          <ac:inkMkLst>
            <pc:docMk/>
            <pc:sldMk cId="0" sldId="450"/>
            <ac:inkMk id="34" creationId="{34631609-0048-46A3-AE7F-8C4612C81999}"/>
          </ac:inkMkLst>
        </pc:inkChg>
      </pc:sldChg>
      <pc:sldChg chg="addSp">
        <pc:chgData name="babisha chandran" userId="EB0nJQTo3Bd1b7R0gNfky76LaizBD4ENeK0AnhxAgKw=" providerId="None" clId="Web-{046DC2E8-14A5-43BE-951A-8DC30C057E2A}" dt="2020-10-21T10:17:02.235" v="118"/>
        <pc:sldMkLst>
          <pc:docMk/>
          <pc:sldMk cId="0" sldId="457"/>
        </pc:sldMkLst>
        <pc:inkChg chg="add">
          <ac:chgData name="babisha chandran" userId="EB0nJQTo3Bd1b7R0gNfky76LaizBD4ENeK0AnhxAgKw=" providerId="None" clId="Web-{046DC2E8-14A5-43BE-951A-8DC30C057E2A}" dt="2020-10-21T10:12:46.673" v="42"/>
          <ac:inkMkLst>
            <pc:docMk/>
            <pc:sldMk cId="0" sldId="457"/>
            <ac:inkMk id="2" creationId="{F42A875A-0F0E-4DEE-B574-2B9EB2DF4E62}"/>
          </ac:inkMkLst>
        </pc:inkChg>
        <pc:inkChg chg="add">
          <ac:chgData name="babisha chandran" userId="EB0nJQTo3Bd1b7R0gNfky76LaizBD4ENeK0AnhxAgKw=" providerId="None" clId="Web-{046DC2E8-14A5-43BE-951A-8DC30C057E2A}" dt="2020-10-21T10:12:48.064" v="43"/>
          <ac:inkMkLst>
            <pc:docMk/>
            <pc:sldMk cId="0" sldId="457"/>
            <ac:inkMk id="3" creationId="{3657BCDD-2222-46A1-8726-4EA1E98C37CA}"/>
          </ac:inkMkLst>
        </pc:inkChg>
        <pc:inkChg chg="add">
          <ac:chgData name="babisha chandran" userId="EB0nJQTo3Bd1b7R0gNfky76LaizBD4ENeK0AnhxAgKw=" providerId="None" clId="Web-{046DC2E8-14A5-43BE-951A-8DC30C057E2A}" dt="2020-10-21T10:12:49.923" v="44"/>
          <ac:inkMkLst>
            <pc:docMk/>
            <pc:sldMk cId="0" sldId="457"/>
            <ac:inkMk id="4" creationId="{1500DE3C-5BC9-4DF1-88B7-279DC681668B}"/>
          </ac:inkMkLst>
        </pc:inkChg>
        <pc:inkChg chg="add">
          <ac:chgData name="babisha chandran" userId="EB0nJQTo3Bd1b7R0gNfky76LaizBD4ENeK0AnhxAgKw=" providerId="None" clId="Web-{046DC2E8-14A5-43BE-951A-8DC30C057E2A}" dt="2020-10-21T10:12:51.220" v="45"/>
          <ac:inkMkLst>
            <pc:docMk/>
            <pc:sldMk cId="0" sldId="457"/>
            <ac:inkMk id="5" creationId="{8F00B0D0-9CA6-4518-BDE6-F35CA416D820}"/>
          </ac:inkMkLst>
        </pc:inkChg>
        <pc:inkChg chg="add">
          <ac:chgData name="babisha chandran" userId="EB0nJQTo3Bd1b7R0gNfky76LaizBD4ENeK0AnhxAgKw=" providerId="None" clId="Web-{046DC2E8-14A5-43BE-951A-8DC30C057E2A}" dt="2020-10-21T10:12:53.251" v="46"/>
          <ac:inkMkLst>
            <pc:docMk/>
            <pc:sldMk cId="0" sldId="457"/>
            <ac:inkMk id="6" creationId="{93DF1A2B-6203-44F7-AE6A-DB4BB1FDC48D}"/>
          </ac:inkMkLst>
        </pc:inkChg>
        <pc:inkChg chg="add">
          <ac:chgData name="babisha chandran" userId="EB0nJQTo3Bd1b7R0gNfky76LaizBD4ENeK0AnhxAgKw=" providerId="None" clId="Web-{046DC2E8-14A5-43BE-951A-8DC30C057E2A}" dt="2020-10-21T10:12:54.126" v="47"/>
          <ac:inkMkLst>
            <pc:docMk/>
            <pc:sldMk cId="0" sldId="457"/>
            <ac:inkMk id="7" creationId="{49AA1713-01A9-4806-AA5D-C8BFB735E8E3}"/>
          </ac:inkMkLst>
        </pc:inkChg>
        <pc:inkChg chg="add">
          <ac:chgData name="babisha chandran" userId="EB0nJQTo3Bd1b7R0gNfky76LaizBD4ENeK0AnhxAgKw=" providerId="None" clId="Web-{046DC2E8-14A5-43BE-951A-8DC30C057E2A}" dt="2020-10-21T10:12:56.627" v="48"/>
          <ac:inkMkLst>
            <pc:docMk/>
            <pc:sldMk cId="0" sldId="457"/>
            <ac:inkMk id="8" creationId="{6C8442E1-3B17-4F80-A634-F1DEF48E5C7C}"/>
          </ac:inkMkLst>
        </pc:inkChg>
        <pc:inkChg chg="add">
          <ac:chgData name="babisha chandran" userId="EB0nJQTo3Bd1b7R0gNfky76LaizBD4ENeK0AnhxAgKw=" providerId="None" clId="Web-{046DC2E8-14A5-43BE-951A-8DC30C057E2A}" dt="2020-10-21T10:12:59.564" v="49"/>
          <ac:inkMkLst>
            <pc:docMk/>
            <pc:sldMk cId="0" sldId="457"/>
            <ac:inkMk id="10" creationId="{4AB1D99C-FA68-49AC-B56D-DD9D1B7E9CE7}"/>
          </ac:inkMkLst>
        </pc:inkChg>
        <pc:inkChg chg="add">
          <ac:chgData name="babisha chandran" userId="EB0nJQTo3Bd1b7R0gNfky76LaizBD4ENeK0AnhxAgKw=" providerId="None" clId="Web-{046DC2E8-14A5-43BE-951A-8DC30C057E2A}" dt="2020-10-21T10:13:02.158" v="50"/>
          <ac:inkMkLst>
            <pc:docMk/>
            <pc:sldMk cId="0" sldId="457"/>
            <ac:inkMk id="11" creationId="{9840C180-C3CF-434C-B5C4-B9D5D76D94EA}"/>
          </ac:inkMkLst>
        </pc:inkChg>
        <pc:inkChg chg="add">
          <ac:chgData name="babisha chandran" userId="EB0nJQTo3Bd1b7R0gNfky76LaizBD4ENeK0AnhxAgKw=" providerId="None" clId="Web-{046DC2E8-14A5-43BE-951A-8DC30C057E2A}" dt="2020-10-21T10:13:30.926" v="51"/>
          <ac:inkMkLst>
            <pc:docMk/>
            <pc:sldMk cId="0" sldId="457"/>
            <ac:inkMk id="12" creationId="{9F2889A1-658E-4FDA-8176-2842F3A0E428}"/>
          </ac:inkMkLst>
        </pc:inkChg>
        <pc:inkChg chg="add">
          <ac:chgData name="babisha chandran" userId="EB0nJQTo3Bd1b7R0gNfky76LaizBD4ENeK0AnhxAgKw=" providerId="None" clId="Web-{046DC2E8-14A5-43BE-951A-8DC30C057E2A}" dt="2020-10-21T10:13:33.254" v="52"/>
          <ac:inkMkLst>
            <pc:docMk/>
            <pc:sldMk cId="0" sldId="457"/>
            <ac:inkMk id="13" creationId="{A8DFDDB0-8764-4B15-9BE8-9E3428EA38FE}"/>
          </ac:inkMkLst>
        </pc:inkChg>
        <pc:inkChg chg="add">
          <ac:chgData name="babisha chandran" userId="EB0nJQTo3Bd1b7R0gNfky76LaizBD4ENeK0AnhxAgKw=" providerId="None" clId="Web-{046DC2E8-14A5-43BE-951A-8DC30C057E2A}" dt="2020-10-21T10:13:33.254" v="53"/>
          <ac:inkMkLst>
            <pc:docMk/>
            <pc:sldMk cId="0" sldId="457"/>
            <ac:inkMk id="14" creationId="{DCB57650-35F0-45CB-9701-E27E9A527B46}"/>
          </ac:inkMkLst>
        </pc:inkChg>
        <pc:inkChg chg="add">
          <ac:chgData name="babisha chandran" userId="EB0nJQTo3Bd1b7R0gNfky76LaizBD4ENeK0AnhxAgKw=" providerId="None" clId="Web-{046DC2E8-14A5-43BE-951A-8DC30C057E2A}" dt="2020-10-21T10:13:34.269" v="54"/>
          <ac:inkMkLst>
            <pc:docMk/>
            <pc:sldMk cId="0" sldId="457"/>
            <ac:inkMk id="15" creationId="{9666BF0A-A5C6-4D2F-BEA7-1854A06FB527}"/>
          </ac:inkMkLst>
        </pc:inkChg>
        <pc:inkChg chg="add">
          <ac:chgData name="babisha chandran" userId="EB0nJQTo3Bd1b7R0gNfky76LaizBD4ENeK0AnhxAgKw=" providerId="None" clId="Web-{046DC2E8-14A5-43BE-951A-8DC30C057E2A}" dt="2020-10-21T10:13:35.207" v="55"/>
          <ac:inkMkLst>
            <pc:docMk/>
            <pc:sldMk cId="0" sldId="457"/>
            <ac:inkMk id="16" creationId="{5B3F0EDF-2871-48ED-9FB9-41BE02280097}"/>
          </ac:inkMkLst>
        </pc:inkChg>
        <pc:inkChg chg="add">
          <ac:chgData name="babisha chandran" userId="EB0nJQTo3Bd1b7R0gNfky76LaizBD4ENeK0AnhxAgKw=" providerId="None" clId="Web-{046DC2E8-14A5-43BE-951A-8DC30C057E2A}" dt="2020-10-21T10:13:36.113" v="56"/>
          <ac:inkMkLst>
            <pc:docMk/>
            <pc:sldMk cId="0" sldId="457"/>
            <ac:inkMk id="17" creationId="{0F25220A-8E57-427C-8915-2AC10836C63B}"/>
          </ac:inkMkLst>
        </pc:inkChg>
        <pc:inkChg chg="add">
          <ac:chgData name="babisha chandran" userId="EB0nJQTo3Bd1b7R0gNfky76LaizBD4ENeK0AnhxAgKw=" providerId="None" clId="Web-{046DC2E8-14A5-43BE-951A-8DC30C057E2A}" dt="2020-10-21T10:13:37.426" v="57"/>
          <ac:inkMkLst>
            <pc:docMk/>
            <pc:sldMk cId="0" sldId="457"/>
            <ac:inkMk id="18" creationId="{4D470326-2ABE-4B40-8E49-765AD21B3A08}"/>
          </ac:inkMkLst>
        </pc:inkChg>
        <pc:inkChg chg="add">
          <ac:chgData name="babisha chandran" userId="EB0nJQTo3Bd1b7R0gNfky76LaizBD4ENeK0AnhxAgKw=" providerId="None" clId="Web-{046DC2E8-14A5-43BE-951A-8DC30C057E2A}" dt="2020-10-21T10:13:37.426" v="58"/>
          <ac:inkMkLst>
            <pc:docMk/>
            <pc:sldMk cId="0" sldId="457"/>
            <ac:inkMk id="22" creationId="{FCF779EA-DF83-479C-AB1A-EF5FD607C0B7}"/>
          </ac:inkMkLst>
        </pc:inkChg>
        <pc:inkChg chg="add">
          <ac:chgData name="babisha chandran" userId="EB0nJQTo3Bd1b7R0gNfky76LaizBD4ENeK0AnhxAgKw=" providerId="None" clId="Web-{046DC2E8-14A5-43BE-951A-8DC30C057E2A}" dt="2020-10-21T10:13:39.332" v="59"/>
          <ac:inkMkLst>
            <pc:docMk/>
            <pc:sldMk cId="0" sldId="457"/>
            <ac:inkMk id="23" creationId="{A2583C72-99EA-4F01-B62D-DB49E309EFA7}"/>
          </ac:inkMkLst>
        </pc:inkChg>
        <pc:inkChg chg="add">
          <ac:chgData name="babisha chandran" userId="EB0nJQTo3Bd1b7R0gNfky76LaizBD4ENeK0AnhxAgKw=" providerId="None" clId="Web-{046DC2E8-14A5-43BE-951A-8DC30C057E2A}" dt="2020-10-21T10:13:43.411" v="60"/>
          <ac:inkMkLst>
            <pc:docMk/>
            <pc:sldMk cId="0" sldId="457"/>
            <ac:inkMk id="24" creationId="{DE665753-9EB1-4E3D-85BB-F9D4E726D33E}"/>
          </ac:inkMkLst>
        </pc:inkChg>
        <pc:inkChg chg="add">
          <ac:chgData name="babisha chandran" userId="EB0nJQTo3Bd1b7R0gNfky76LaizBD4ENeK0AnhxAgKw=" providerId="None" clId="Web-{046DC2E8-14A5-43BE-951A-8DC30C057E2A}" dt="2020-10-21T10:13:46.333" v="61"/>
          <ac:inkMkLst>
            <pc:docMk/>
            <pc:sldMk cId="0" sldId="457"/>
            <ac:inkMk id="25" creationId="{6571334F-81EF-4269-AF3A-B4CBCB49B9DF}"/>
          </ac:inkMkLst>
        </pc:inkChg>
        <pc:inkChg chg="add">
          <ac:chgData name="babisha chandran" userId="EB0nJQTo3Bd1b7R0gNfky76LaizBD4ENeK0AnhxAgKw=" providerId="None" clId="Web-{046DC2E8-14A5-43BE-951A-8DC30C057E2A}" dt="2020-10-21T10:13:50.692" v="62"/>
          <ac:inkMkLst>
            <pc:docMk/>
            <pc:sldMk cId="0" sldId="457"/>
            <ac:inkMk id="26" creationId="{47B2A339-4417-458F-9357-5E03AC37DC28}"/>
          </ac:inkMkLst>
        </pc:inkChg>
        <pc:inkChg chg="add">
          <ac:chgData name="babisha chandran" userId="EB0nJQTo3Bd1b7R0gNfky76LaizBD4ENeK0AnhxAgKw=" providerId="None" clId="Web-{046DC2E8-14A5-43BE-951A-8DC30C057E2A}" dt="2020-10-21T10:13:52.020" v="63"/>
          <ac:inkMkLst>
            <pc:docMk/>
            <pc:sldMk cId="0" sldId="457"/>
            <ac:inkMk id="27" creationId="{A664FE4E-C34E-47C0-BF56-4F4BCB7F3299}"/>
          </ac:inkMkLst>
        </pc:inkChg>
        <pc:inkChg chg="add">
          <ac:chgData name="babisha chandran" userId="EB0nJQTo3Bd1b7R0gNfky76LaizBD4ENeK0AnhxAgKw=" providerId="None" clId="Web-{046DC2E8-14A5-43BE-951A-8DC30C057E2A}" dt="2020-10-21T10:13:54.192" v="64"/>
          <ac:inkMkLst>
            <pc:docMk/>
            <pc:sldMk cId="0" sldId="457"/>
            <ac:inkMk id="28" creationId="{6D8A7368-4CD8-4BE2-81BF-37B2987708F2}"/>
          </ac:inkMkLst>
        </pc:inkChg>
        <pc:inkChg chg="add">
          <ac:chgData name="babisha chandran" userId="EB0nJQTo3Bd1b7R0gNfky76LaizBD4ENeK0AnhxAgKw=" providerId="None" clId="Web-{046DC2E8-14A5-43BE-951A-8DC30C057E2A}" dt="2020-10-21T10:13:55.583" v="65"/>
          <ac:inkMkLst>
            <pc:docMk/>
            <pc:sldMk cId="0" sldId="457"/>
            <ac:inkMk id="29" creationId="{D6DCFC35-6FCE-4A8A-97C2-AEFD01F546B7}"/>
          </ac:inkMkLst>
        </pc:inkChg>
        <pc:inkChg chg="add">
          <ac:chgData name="babisha chandran" userId="EB0nJQTo3Bd1b7R0gNfky76LaizBD4ENeK0AnhxAgKw=" providerId="None" clId="Web-{046DC2E8-14A5-43BE-951A-8DC30C057E2A}" dt="2020-10-21T10:13:56.552" v="66"/>
          <ac:inkMkLst>
            <pc:docMk/>
            <pc:sldMk cId="0" sldId="457"/>
            <ac:inkMk id="30" creationId="{AA9F804B-2F47-43D9-A78D-6C21D84F0A11}"/>
          </ac:inkMkLst>
        </pc:inkChg>
        <pc:inkChg chg="add">
          <ac:chgData name="babisha chandran" userId="EB0nJQTo3Bd1b7R0gNfky76LaizBD4ENeK0AnhxAgKw=" providerId="None" clId="Web-{046DC2E8-14A5-43BE-951A-8DC30C057E2A}" dt="2020-10-21T10:13:58.380" v="67"/>
          <ac:inkMkLst>
            <pc:docMk/>
            <pc:sldMk cId="0" sldId="457"/>
            <ac:inkMk id="31" creationId="{F63C2DF7-9057-4A36-8F1F-596049D0092F}"/>
          </ac:inkMkLst>
        </pc:inkChg>
        <pc:inkChg chg="add">
          <ac:chgData name="babisha chandran" userId="EB0nJQTo3Bd1b7R0gNfky76LaizBD4ENeK0AnhxAgKw=" providerId="None" clId="Web-{046DC2E8-14A5-43BE-951A-8DC30C057E2A}" dt="2020-10-21T10:13:59.880" v="68"/>
          <ac:inkMkLst>
            <pc:docMk/>
            <pc:sldMk cId="0" sldId="457"/>
            <ac:inkMk id="32" creationId="{F08C09AB-0BC1-4412-B086-B349BF0DC55E}"/>
          </ac:inkMkLst>
        </pc:inkChg>
        <pc:inkChg chg="add">
          <ac:chgData name="babisha chandran" userId="EB0nJQTo3Bd1b7R0gNfky76LaizBD4ENeK0AnhxAgKw=" providerId="None" clId="Web-{046DC2E8-14A5-43BE-951A-8DC30C057E2A}" dt="2020-10-21T10:14:01.647" v="69"/>
          <ac:inkMkLst>
            <pc:docMk/>
            <pc:sldMk cId="0" sldId="457"/>
            <ac:inkMk id="33" creationId="{516BCAA4-173C-40BC-ABEF-C1EC35318637}"/>
          </ac:inkMkLst>
        </pc:inkChg>
        <pc:inkChg chg="add">
          <ac:chgData name="babisha chandran" userId="EB0nJQTo3Bd1b7R0gNfky76LaizBD4ENeK0AnhxAgKw=" providerId="None" clId="Web-{046DC2E8-14A5-43BE-951A-8DC30C057E2A}" dt="2020-10-21T10:14:02.584" v="70"/>
          <ac:inkMkLst>
            <pc:docMk/>
            <pc:sldMk cId="0" sldId="457"/>
            <ac:inkMk id="34" creationId="{439C845F-83F6-4149-85DD-5598C9677A2D}"/>
          </ac:inkMkLst>
        </pc:inkChg>
        <pc:inkChg chg="add">
          <ac:chgData name="babisha chandran" userId="EB0nJQTo3Bd1b7R0gNfky76LaizBD4ENeK0AnhxAgKw=" providerId="None" clId="Web-{046DC2E8-14A5-43BE-951A-8DC30C057E2A}" dt="2020-10-21T10:14:03.818" v="71"/>
          <ac:inkMkLst>
            <pc:docMk/>
            <pc:sldMk cId="0" sldId="457"/>
            <ac:inkMk id="35" creationId="{25AB05FE-67D8-4044-8D9F-B830919CF577}"/>
          </ac:inkMkLst>
        </pc:inkChg>
        <pc:inkChg chg="add">
          <ac:chgData name="babisha chandran" userId="EB0nJQTo3Bd1b7R0gNfky76LaizBD4ENeK0AnhxAgKw=" providerId="None" clId="Web-{046DC2E8-14A5-43BE-951A-8DC30C057E2A}" dt="2020-10-21T10:14:13.506" v="72"/>
          <ac:inkMkLst>
            <pc:docMk/>
            <pc:sldMk cId="0" sldId="457"/>
            <ac:inkMk id="36" creationId="{013E5364-77BA-4ADD-9375-49408073A91B}"/>
          </ac:inkMkLst>
        </pc:inkChg>
        <pc:inkChg chg="add">
          <ac:chgData name="babisha chandran" userId="EB0nJQTo3Bd1b7R0gNfky76LaizBD4ENeK0AnhxAgKw=" providerId="None" clId="Web-{046DC2E8-14A5-43BE-951A-8DC30C057E2A}" dt="2020-10-21T10:14:15.366" v="73"/>
          <ac:inkMkLst>
            <pc:docMk/>
            <pc:sldMk cId="0" sldId="457"/>
            <ac:inkMk id="37" creationId="{85D1CF90-9FB3-4184-A421-AAF4A4BA760D}"/>
          </ac:inkMkLst>
        </pc:inkChg>
        <pc:inkChg chg="add">
          <ac:chgData name="babisha chandran" userId="EB0nJQTo3Bd1b7R0gNfky76LaizBD4ENeK0AnhxAgKw=" providerId="None" clId="Web-{046DC2E8-14A5-43BE-951A-8DC30C057E2A}" dt="2020-10-21T10:14:16.850" v="74"/>
          <ac:inkMkLst>
            <pc:docMk/>
            <pc:sldMk cId="0" sldId="457"/>
            <ac:inkMk id="38" creationId="{1E787902-DF35-4DD5-AB1F-59B83C082480}"/>
          </ac:inkMkLst>
        </pc:inkChg>
        <pc:inkChg chg="add">
          <ac:chgData name="babisha chandran" userId="EB0nJQTo3Bd1b7R0gNfky76LaizBD4ENeK0AnhxAgKw=" providerId="None" clId="Web-{046DC2E8-14A5-43BE-951A-8DC30C057E2A}" dt="2020-10-21T10:14:20.678" v="75"/>
          <ac:inkMkLst>
            <pc:docMk/>
            <pc:sldMk cId="0" sldId="457"/>
            <ac:inkMk id="39" creationId="{DAF933ED-CB2D-4682-B083-F8D1BCCD1548}"/>
          </ac:inkMkLst>
        </pc:inkChg>
        <pc:inkChg chg="add">
          <ac:chgData name="babisha chandran" userId="EB0nJQTo3Bd1b7R0gNfky76LaizBD4ENeK0AnhxAgKw=" providerId="None" clId="Web-{046DC2E8-14A5-43BE-951A-8DC30C057E2A}" dt="2020-10-21T10:14:24.147" v="76"/>
          <ac:inkMkLst>
            <pc:docMk/>
            <pc:sldMk cId="0" sldId="457"/>
            <ac:inkMk id="40" creationId="{5F36F9D1-B018-4942-B53D-FDD22ABC3C77}"/>
          </ac:inkMkLst>
        </pc:inkChg>
        <pc:inkChg chg="add">
          <ac:chgData name="babisha chandran" userId="EB0nJQTo3Bd1b7R0gNfky76LaizBD4ENeK0AnhxAgKw=" providerId="None" clId="Web-{046DC2E8-14A5-43BE-951A-8DC30C057E2A}" dt="2020-10-21T10:14:25.319" v="77"/>
          <ac:inkMkLst>
            <pc:docMk/>
            <pc:sldMk cId="0" sldId="457"/>
            <ac:inkMk id="41" creationId="{D1271DBD-DB1C-40B2-91CA-8129D5704F39}"/>
          </ac:inkMkLst>
        </pc:inkChg>
        <pc:inkChg chg="add">
          <ac:chgData name="babisha chandran" userId="EB0nJQTo3Bd1b7R0gNfky76LaizBD4ENeK0AnhxAgKw=" providerId="None" clId="Web-{046DC2E8-14A5-43BE-951A-8DC30C057E2A}" dt="2020-10-21T10:14:27.444" v="78"/>
          <ac:inkMkLst>
            <pc:docMk/>
            <pc:sldMk cId="0" sldId="457"/>
            <ac:inkMk id="42" creationId="{EA4F3E17-13A9-490C-8CEB-8613C37CF064}"/>
          </ac:inkMkLst>
        </pc:inkChg>
        <pc:inkChg chg="add">
          <ac:chgData name="babisha chandran" userId="EB0nJQTo3Bd1b7R0gNfky76LaizBD4ENeK0AnhxAgKw=" providerId="None" clId="Web-{046DC2E8-14A5-43BE-951A-8DC30C057E2A}" dt="2020-10-21T10:15:01.962" v="79"/>
          <ac:inkMkLst>
            <pc:docMk/>
            <pc:sldMk cId="0" sldId="457"/>
            <ac:inkMk id="43" creationId="{8BA911C8-EC9C-4E5E-83C3-B63409E44521}"/>
          </ac:inkMkLst>
        </pc:inkChg>
        <pc:inkChg chg="add">
          <ac:chgData name="babisha chandran" userId="EB0nJQTo3Bd1b7R0gNfky76LaizBD4ENeK0AnhxAgKw=" providerId="None" clId="Web-{046DC2E8-14A5-43BE-951A-8DC30C057E2A}" dt="2020-10-21T10:15:03.681" v="80"/>
          <ac:inkMkLst>
            <pc:docMk/>
            <pc:sldMk cId="0" sldId="457"/>
            <ac:inkMk id="44" creationId="{EF4BD3D3-7E91-4117-B6B0-8639F1763596}"/>
          </ac:inkMkLst>
        </pc:inkChg>
        <pc:inkChg chg="add">
          <ac:chgData name="babisha chandran" userId="EB0nJQTo3Bd1b7R0gNfky76LaizBD4ENeK0AnhxAgKw=" providerId="None" clId="Web-{046DC2E8-14A5-43BE-951A-8DC30C057E2A}" dt="2020-10-21T10:15:08.697" v="81"/>
          <ac:inkMkLst>
            <pc:docMk/>
            <pc:sldMk cId="0" sldId="457"/>
            <ac:inkMk id="45" creationId="{EA0B9D43-233E-454D-B31F-A0274F99781D}"/>
          </ac:inkMkLst>
        </pc:inkChg>
        <pc:inkChg chg="add">
          <ac:chgData name="babisha chandran" userId="EB0nJQTo3Bd1b7R0gNfky76LaizBD4ENeK0AnhxAgKw=" providerId="None" clId="Web-{046DC2E8-14A5-43BE-951A-8DC30C057E2A}" dt="2020-10-21T10:15:10.619" v="82"/>
          <ac:inkMkLst>
            <pc:docMk/>
            <pc:sldMk cId="0" sldId="457"/>
            <ac:inkMk id="46" creationId="{11737EA8-2C7C-4108-A524-5200E8385DC2}"/>
          </ac:inkMkLst>
        </pc:inkChg>
        <pc:inkChg chg="add">
          <ac:chgData name="babisha chandran" userId="EB0nJQTo3Bd1b7R0gNfky76LaizBD4ENeK0AnhxAgKw=" providerId="None" clId="Web-{046DC2E8-14A5-43BE-951A-8DC30C057E2A}" dt="2020-10-21T10:15:15.885" v="83"/>
          <ac:inkMkLst>
            <pc:docMk/>
            <pc:sldMk cId="0" sldId="457"/>
            <ac:inkMk id="47" creationId="{6ECC0A9A-0E30-41C6-BFD9-10DA292DAAFB}"/>
          </ac:inkMkLst>
        </pc:inkChg>
        <pc:inkChg chg="add">
          <ac:chgData name="babisha chandran" userId="EB0nJQTo3Bd1b7R0gNfky76LaizBD4ENeK0AnhxAgKw=" providerId="None" clId="Web-{046DC2E8-14A5-43BE-951A-8DC30C057E2A}" dt="2020-10-21T10:15:18.088" v="84"/>
          <ac:inkMkLst>
            <pc:docMk/>
            <pc:sldMk cId="0" sldId="457"/>
            <ac:inkMk id="48" creationId="{779989CC-FBE6-45C9-BA5D-9A6AE4408E6B}"/>
          </ac:inkMkLst>
        </pc:inkChg>
        <pc:inkChg chg="add">
          <ac:chgData name="babisha chandran" userId="EB0nJQTo3Bd1b7R0gNfky76LaizBD4ENeK0AnhxAgKw=" providerId="None" clId="Web-{046DC2E8-14A5-43BE-951A-8DC30C057E2A}" dt="2020-10-21T10:15:19.322" v="85"/>
          <ac:inkMkLst>
            <pc:docMk/>
            <pc:sldMk cId="0" sldId="457"/>
            <ac:inkMk id="49" creationId="{9BDCB57C-43EE-476D-8A93-58C6AF158B38}"/>
          </ac:inkMkLst>
        </pc:inkChg>
        <pc:inkChg chg="add">
          <ac:chgData name="babisha chandran" userId="EB0nJQTo3Bd1b7R0gNfky76LaizBD4ENeK0AnhxAgKw=" providerId="None" clId="Web-{046DC2E8-14A5-43BE-951A-8DC30C057E2A}" dt="2020-10-21T10:15:22.666" v="86"/>
          <ac:inkMkLst>
            <pc:docMk/>
            <pc:sldMk cId="0" sldId="457"/>
            <ac:inkMk id="50" creationId="{5E352BB5-F0CB-49DA-AA7E-B3B9DE784037}"/>
          </ac:inkMkLst>
        </pc:inkChg>
        <pc:inkChg chg="add">
          <ac:chgData name="babisha chandran" userId="EB0nJQTo3Bd1b7R0gNfky76LaizBD4ENeK0AnhxAgKw=" providerId="None" clId="Web-{046DC2E8-14A5-43BE-951A-8DC30C057E2A}" dt="2020-10-21T10:15:31.464" v="87"/>
          <ac:inkMkLst>
            <pc:docMk/>
            <pc:sldMk cId="0" sldId="457"/>
            <ac:inkMk id="51" creationId="{E6351831-4C3C-4CA9-9EE5-5173CC66BA19}"/>
          </ac:inkMkLst>
        </pc:inkChg>
        <pc:inkChg chg="add">
          <ac:chgData name="babisha chandran" userId="EB0nJQTo3Bd1b7R0gNfky76LaizBD4ENeK0AnhxAgKw=" providerId="None" clId="Web-{046DC2E8-14A5-43BE-951A-8DC30C057E2A}" dt="2020-10-21T10:15:32.948" v="88"/>
          <ac:inkMkLst>
            <pc:docMk/>
            <pc:sldMk cId="0" sldId="457"/>
            <ac:inkMk id="52" creationId="{D58FDA22-D761-4365-8FF8-10A41C935CEF}"/>
          </ac:inkMkLst>
        </pc:inkChg>
        <pc:inkChg chg="add">
          <ac:chgData name="babisha chandran" userId="EB0nJQTo3Bd1b7R0gNfky76LaizBD4ENeK0AnhxAgKw=" providerId="None" clId="Web-{046DC2E8-14A5-43BE-951A-8DC30C057E2A}" dt="2020-10-21T10:15:34.386" v="89"/>
          <ac:inkMkLst>
            <pc:docMk/>
            <pc:sldMk cId="0" sldId="457"/>
            <ac:inkMk id="53" creationId="{BB1C0806-B2D7-48B7-B1F5-B25B01CD550C}"/>
          </ac:inkMkLst>
        </pc:inkChg>
        <pc:inkChg chg="add">
          <ac:chgData name="babisha chandran" userId="EB0nJQTo3Bd1b7R0gNfky76LaizBD4ENeK0AnhxAgKw=" providerId="None" clId="Web-{046DC2E8-14A5-43BE-951A-8DC30C057E2A}" dt="2020-10-21T10:15:38.386" v="90"/>
          <ac:inkMkLst>
            <pc:docMk/>
            <pc:sldMk cId="0" sldId="457"/>
            <ac:inkMk id="54" creationId="{C77807C3-0C82-419F-B45F-BFA5D61CF295}"/>
          </ac:inkMkLst>
        </pc:inkChg>
        <pc:inkChg chg="add">
          <ac:chgData name="babisha chandran" userId="EB0nJQTo3Bd1b7R0gNfky76LaizBD4ENeK0AnhxAgKw=" providerId="None" clId="Web-{046DC2E8-14A5-43BE-951A-8DC30C057E2A}" dt="2020-10-21T10:15:42.230" v="91"/>
          <ac:inkMkLst>
            <pc:docMk/>
            <pc:sldMk cId="0" sldId="457"/>
            <ac:inkMk id="55" creationId="{175D50E0-7520-4C31-BFB7-A28D35E2F01D}"/>
          </ac:inkMkLst>
        </pc:inkChg>
        <pc:inkChg chg="add">
          <ac:chgData name="babisha chandran" userId="EB0nJQTo3Bd1b7R0gNfky76LaizBD4ENeK0AnhxAgKw=" providerId="None" clId="Web-{046DC2E8-14A5-43BE-951A-8DC30C057E2A}" dt="2020-10-21T10:15:45.730" v="92"/>
          <ac:inkMkLst>
            <pc:docMk/>
            <pc:sldMk cId="0" sldId="457"/>
            <ac:inkMk id="56" creationId="{6BCC46A1-4724-4CFF-9F22-38D5E7AC9BB8}"/>
          </ac:inkMkLst>
        </pc:inkChg>
        <pc:inkChg chg="add">
          <ac:chgData name="babisha chandran" userId="EB0nJQTo3Bd1b7R0gNfky76LaizBD4ENeK0AnhxAgKw=" providerId="None" clId="Web-{046DC2E8-14A5-43BE-951A-8DC30C057E2A}" dt="2020-10-21T10:15:47.309" v="93"/>
          <ac:inkMkLst>
            <pc:docMk/>
            <pc:sldMk cId="0" sldId="457"/>
            <ac:inkMk id="57" creationId="{D2FD4316-1F50-42BA-9D4D-0353DFCB6694}"/>
          </ac:inkMkLst>
        </pc:inkChg>
        <pc:inkChg chg="add">
          <ac:chgData name="babisha chandran" userId="EB0nJQTo3Bd1b7R0gNfky76LaizBD4ENeK0AnhxAgKw=" providerId="None" clId="Web-{046DC2E8-14A5-43BE-951A-8DC30C057E2A}" dt="2020-10-21T10:15:47.434" v="94"/>
          <ac:inkMkLst>
            <pc:docMk/>
            <pc:sldMk cId="0" sldId="457"/>
            <ac:inkMk id="58" creationId="{F7D211B8-C8F0-4749-8E98-66C6B283B231}"/>
          </ac:inkMkLst>
        </pc:inkChg>
        <pc:inkChg chg="add">
          <ac:chgData name="babisha chandran" userId="EB0nJQTo3Bd1b7R0gNfky76LaizBD4ENeK0AnhxAgKw=" providerId="None" clId="Web-{046DC2E8-14A5-43BE-951A-8DC30C057E2A}" dt="2020-10-21T10:15:48.527" v="95"/>
          <ac:inkMkLst>
            <pc:docMk/>
            <pc:sldMk cId="0" sldId="457"/>
            <ac:inkMk id="59" creationId="{57139889-8AF6-43E3-8376-18276A1E85F1}"/>
          </ac:inkMkLst>
        </pc:inkChg>
        <pc:inkChg chg="add">
          <ac:chgData name="babisha chandran" userId="EB0nJQTo3Bd1b7R0gNfky76LaizBD4ENeK0AnhxAgKw=" providerId="None" clId="Web-{046DC2E8-14A5-43BE-951A-8DC30C057E2A}" dt="2020-10-21T10:15:50.621" v="96"/>
          <ac:inkMkLst>
            <pc:docMk/>
            <pc:sldMk cId="0" sldId="457"/>
            <ac:inkMk id="60" creationId="{8C217735-5287-4DAD-BF44-85D1C35F6BFF}"/>
          </ac:inkMkLst>
        </pc:inkChg>
        <pc:inkChg chg="add">
          <ac:chgData name="babisha chandran" userId="EB0nJQTo3Bd1b7R0gNfky76LaizBD4ENeK0AnhxAgKw=" providerId="None" clId="Web-{046DC2E8-14A5-43BE-951A-8DC30C057E2A}" dt="2020-10-21T10:15:51.465" v="97"/>
          <ac:inkMkLst>
            <pc:docMk/>
            <pc:sldMk cId="0" sldId="457"/>
            <ac:inkMk id="61" creationId="{F037419A-2A6D-45E9-A4F8-6FE86F0586AE}"/>
          </ac:inkMkLst>
        </pc:inkChg>
        <pc:inkChg chg="add">
          <ac:chgData name="babisha chandran" userId="EB0nJQTo3Bd1b7R0gNfky76LaizBD4ENeK0AnhxAgKw=" providerId="None" clId="Web-{046DC2E8-14A5-43BE-951A-8DC30C057E2A}" dt="2020-10-21T10:15:52.403" v="98"/>
          <ac:inkMkLst>
            <pc:docMk/>
            <pc:sldMk cId="0" sldId="457"/>
            <ac:inkMk id="62" creationId="{ADAF8785-DC24-4552-AAD5-8112122A5D95}"/>
          </ac:inkMkLst>
        </pc:inkChg>
        <pc:inkChg chg="add">
          <ac:chgData name="babisha chandran" userId="EB0nJQTo3Bd1b7R0gNfky76LaizBD4ENeK0AnhxAgKw=" providerId="None" clId="Web-{046DC2E8-14A5-43BE-951A-8DC30C057E2A}" dt="2020-10-21T10:15:53.262" v="99"/>
          <ac:inkMkLst>
            <pc:docMk/>
            <pc:sldMk cId="0" sldId="457"/>
            <ac:inkMk id="63" creationId="{AE724DB8-0477-43F0-927F-60AD2202AB91}"/>
          </ac:inkMkLst>
        </pc:inkChg>
        <pc:inkChg chg="add">
          <ac:chgData name="babisha chandran" userId="EB0nJQTo3Bd1b7R0gNfky76LaizBD4ENeK0AnhxAgKw=" providerId="None" clId="Web-{046DC2E8-14A5-43BE-951A-8DC30C057E2A}" dt="2020-10-21T10:15:54.668" v="100"/>
          <ac:inkMkLst>
            <pc:docMk/>
            <pc:sldMk cId="0" sldId="457"/>
            <ac:inkMk id="64" creationId="{7F4F0424-3AAE-454A-ABB1-DAF30DC7A9B5}"/>
          </ac:inkMkLst>
        </pc:inkChg>
        <pc:inkChg chg="add">
          <ac:chgData name="babisha chandran" userId="EB0nJQTo3Bd1b7R0gNfky76LaizBD4ENeK0AnhxAgKw=" providerId="None" clId="Web-{046DC2E8-14A5-43BE-951A-8DC30C057E2A}" dt="2020-10-21T10:16:03.434" v="101"/>
          <ac:inkMkLst>
            <pc:docMk/>
            <pc:sldMk cId="0" sldId="457"/>
            <ac:inkMk id="65" creationId="{4C8A7A1F-BE6E-43B0-8DED-0D4295261450}"/>
          </ac:inkMkLst>
        </pc:inkChg>
        <pc:inkChg chg="add">
          <ac:chgData name="babisha chandran" userId="EB0nJQTo3Bd1b7R0gNfky76LaizBD4ENeK0AnhxAgKw=" providerId="None" clId="Web-{046DC2E8-14A5-43BE-951A-8DC30C057E2A}" dt="2020-10-21T10:16:07.778" v="102"/>
          <ac:inkMkLst>
            <pc:docMk/>
            <pc:sldMk cId="0" sldId="457"/>
            <ac:inkMk id="66" creationId="{63B4844E-C2C1-4B60-B87E-7EBDEA7409D0}"/>
          </ac:inkMkLst>
        </pc:inkChg>
        <pc:inkChg chg="add">
          <ac:chgData name="babisha chandran" userId="EB0nJQTo3Bd1b7R0gNfky76LaizBD4ENeK0AnhxAgKw=" providerId="None" clId="Web-{046DC2E8-14A5-43BE-951A-8DC30C057E2A}" dt="2020-10-21T10:16:09.107" v="103"/>
          <ac:inkMkLst>
            <pc:docMk/>
            <pc:sldMk cId="0" sldId="457"/>
            <ac:inkMk id="67" creationId="{D987665E-C575-47EC-8D75-46643134721D}"/>
          </ac:inkMkLst>
        </pc:inkChg>
        <pc:inkChg chg="add">
          <ac:chgData name="babisha chandran" userId="EB0nJQTo3Bd1b7R0gNfky76LaizBD4ENeK0AnhxAgKw=" providerId="None" clId="Web-{046DC2E8-14A5-43BE-951A-8DC30C057E2A}" dt="2020-10-21T10:16:11.560" v="104"/>
          <ac:inkMkLst>
            <pc:docMk/>
            <pc:sldMk cId="0" sldId="457"/>
            <ac:inkMk id="68" creationId="{96930380-3F6C-4CA4-A3EF-2FD9320A269E}"/>
          </ac:inkMkLst>
        </pc:inkChg>
        <pc:inkChg chg="add">
          <ac:chgData name="babisha chandran" userId="EB0nJQTo3Bd1b7R0gNfky76LaizBD4ENeK0AnhxAgKw=" providerId="None" clId="Web-{046DC2E8-14A5-43BE-951A-8DC30C057E2A}" dt="2020-10-21T10:16:12.703" v="105"/>
          <ac:inkMkLst>
            <pc:docMk/>
            <pc:sldMk cId="0" sldId="457"/>
            <ac:inkMk id="69" creationId="{E08A9FF4-FBC9-4655-812B-246D57FC9E92}"/>
          </ac:inkMkLst>
        </pc:inkChg>
        <pc:inkChg chg="add">
          <ac:chgData name="babisha chandran" userId="EB0nJQTo3Bd1b7R0gNfky76LaizBD4ENeK0AnhxAgKw=" providerId="None" clId="Web-{046DC2E8-14A5-43BE-951A-8DC30C057E2A}" dt="2020-10-21T10:16:13.951" v="106"/>
          <ac:inkMkLst>
            <pc:docMk/>
            <pc:sldMk cId="0" sldId="457"/>
            <ac:inkMk id="70" creationId="{DB2DF25E-7101-4746-94F3-C3E87FE3C6E7}"/>
          </ac:inkMkLst>
        </pc:inkChg>
        <pc:inkChg chg="add">
          <ac:chgData name="babisha chandran" userId="EB0nJQTo3Bd1b7R0gNfky76LaizBD4ENeK0AnhxAgKw=" providerId="None" clId="Web-{046DC2E8-14A5-43BE-951A-8DC30C057E2A}" dt="2020-10-21T10:16:15.655" v="107"/>
          <ac:inkMkLst>
            <pc:docMk/>
            <pc:sldMk cId="0" sldId="457"/>
            <ac:inkMk id="71" creationId="{889C40E9-6692-4A2E-8F5E-BED01879BE64}"/>
          </ac:inkMkLst>
        </pc:inkChg>
        <pc:inkChg chg="add">
          <ac:chgData name="babisha chandran" userId="EB0nJQTo3Bd1b7R0gNfky76LaizBD4ENeK0AnhxAgKw=" providerId="None" clId="Web-{046DC2E8-14A5-43BE-951A-8DC30C057E2A}" dt="2020-10-21T10:16:40.452" v="108"/>
          <ac:inkMkLst>
            <pc:docMk/>
            <pc:sldMk cId="0" sldId="457"/>
            <ac:inkMk id="72" creationId="{E29848A0-1360-45F1-93B7-04DE636592A8}"/>
          </ac:inkMkLst>
        </pc:inkChg>
        <pc:inkChg chg="add">
          <ac:chgData name="babisha chandran" userId="EB0nJQTo3Bd1b7R0gNfky76LaizBD4ENeK0AnhxAgKw=" providerId="None" clId="Web-{046DC2E8-14A5-43BE-951A-8DC30C057E2A}" dt="2020-10-21T10:16:41.874" v="109"/>
          <ac:inkMkLst>
            <pc:docMk/>
            <pc:sldMk cId="0" sldId="457"/>
            <ac:inkMk id="73" creationId="{8EB3C903-1A03-4785-B595-2E48BD33407A}"/>
          </ac:inkMkLst>
        </pc:inkChg>
        <pc:inkChg chg="add">
          <ac:chgData name="babisha chandran" userId="EB0nJQTo3Bd1b7R0gNfky76LaizBD4ENeK0AnhxAgKw=" providerId="None" clId="Web-{046DC2E8-14A5-43BE-951A-8DC30C057E2A}" dt="2020-10-21T10:16:44.796" v="110"/>
          <ac:inkMkLst>
            <pc:docMk/>
            <pc:sldMk cId="0" sldId="457"/>
            <ac:inkMk id="74" creationId="{1D0F15C1-98BB-4E86-9C18-946942B693F1}"/>
          </ac:inkMkLst>
        </pc:inkChg>
        <pc:inkChg chg="add">
          <ac:chgData name="babisha chandran" userId="EB0nJQTo3Bd1b7R0gNfky76LaizBD4ENeK0AnhxAgKw=" providerId="None" clId="Web-{046DC2E8-14A5-43BE-951A-8DC30C057E2A}" dt="2020-10-21T10:16:48.625" v="111"/>
          <ac:inkMkLst>
            <pc:docMk/>
            <pc:sldMk cId="0" sldId="457"/>
            <ac:inkMk id="75" creationId="{05B805F3-BCBF-4567-A9EE-59445DB55AB6}"/>
          </ac:inkMkLst>
        </pc:inkChg>
        <pc:inkChg chg="add">
          <ac:chgData name="babisha chandran" userId="EB0nJQTo3Bd1b7R0gNfky76LaizBD4ENeK0AnhxAgKw=" providerId="None" clId="Web-{046DC2E8-14A5-43BE-951A-8DC30C057E2A}" dt="2020-10-21T10:16:49.453" v="112"/>
          <ac:inkMkLst>
            <pc:docMk/>
            <pc:sldMk cId="0" sldId="457"/>
            <ac:inkMk id="76" creationId="{4CD1A84B-AF58-4C16-BE69-6A6584E91D98}"/>
          </ac:inkMkLst>
        </pc:inkChg>
        <pc:inkChg chg="add">
          <ac:chgData name="babisha chandran" userId="EB0nJQTo3Bd1b7R0gNfky76LaizBD4ENeK0AnhxAgKw=" providerId="None" clId="Web-{046DC2E8-14A5-43BE-951A-8DC30C057E2A}" dt="2020-10-21T10:16:51.406" v="113"/>
          <ac:inkMkLst>
            <pc:docMk/>
            <pc:sldMk cId="0" sldId="457"/>
            <ac:inkMk id="77" creationId="{382412CA-4662-47D7-A298-83EC8E5D0FEF}"/>
          </ac:inkMkLst>
        </pc:inkChg>
        <pc:inkChg chg="add">
          <ac:chgData name="babisha chandran" userId="EB0nJQTo3Bd1b7R0gNfky76LaizBD4ENeK0AnhxAgKw=" providerId="None" clId="Web-{046DC2E8-14A5-43BE-951A-8DC30C057E2A}" dt="2020-10-21T10:16:56.391" v="114"/>
          <ac:inkMkLst>
            <pc:docMk/>
            <pc:sldMk cId="0" sldId="457"/>
            <ac:inkMk id="78" creationId="{35FD69EB-9642-42F0-8F30-11E3AED611BD}"/>
          </ac:inkMkLst>
        </pc:inkChg>
        <pc:inkChg chg="add">
          <ac:chgData name="babisha chandran" userId="EB0nJQTo3Bd1b7R0gNfky76LaizBD4ENeK0AnhxAgKw=" providerId="None" clId="Web-{046DC2E8-14A5-43BE-951A-8DC30C057E2A}" dt="2020-10-21T10:16:57.781" v="115"/>
          <ac:inkMkLst>
            <pc:docMk/>
            <pc:sldMk cId="0" sldId="457"/>
            <ac:inkMk id="79" creationId="{489C4B8C-325F-43EC-BDCB-B7B0635B3E41}"/>
          </ac:inkMkLst>
        </pc:inkChg>
        <pc:inkChg chg="add">
          <ac:chgData name="babisha chandran" userId="EB0nJQTo3Bd1b7R0gNfky76LaizBD4ENeK0AnhxAgKw=" providerId="None" clId="Web-{046DC2E8-14A5-43BE-951A-8DC30C057E2A}" dt="2020-10-21T10:16:57.828" v="116"/>
          <ac:inkMkLst>
            <pc:docMk/>
            <pc:sldMk cId="0" sldId="457"/>
            <ac:inkMk id="80" creationId="{B90BD4E6-DFF1-4F71-B5D7-3309CA5C89A8}"/>
          </ac:inkMkLst>
        </pc:inkChg>
        <pc:inkChg chg="add">
          <ac:chgData name="babisha chandran" userId="EB0nJQTo3Bd1b7R0gNfky76LaizBD4ENeK0AnhxAgKw=" providerId="None" clId="Web-{046DC2E8-14A5-43BE-951A-8DC30C057E2A}" dt="2020-10-21T10:17:00.297" v="117"/>
          <ac:inkMkLst>
            <pc:docMk/>
            <pc:sldMk cId="0" sldId="457"/>
            <ac:inkMk id="81" creationId="{0BF6709B-A7C6-453B-B8AA-42DE4809D56C}"/>
          </ac:inkMkLst>
        </pc:inkChg>
        <pc:inkChg chg="add">
          <ac:chgData name="babisha chandran" userId="EB0nJQTo3Bd1b7R0gNfky76LaizBD4ENeK0AnhxAgKw=" providerId="None" clId="Web-{046DC2E8-14A5-43BE-951A-8DC30C057E2A}" dt="2020-10-21T10:17:02.235" v="118"/>
          <ac:inkMkLst>
            <pc:docMk/>
            <pc:sldMk cId="0" sldId="457"/>
            <ac:inkMk id="82" creationId="{49B2B8DD-1E4C-4BDD-9044-821EDFD952F0}"/>
          </ac:inkMkLst>
        </pc:inkChg>
      </pc:sldChg>
    </pc:docChg>
  </pc:docChgLst>
  <pc:docChgLst>
    <pc:chgData name="babisha chandran" userId="EB0nJQTo3Bd1b7R0gNfky76LaizBD4ENeK0AnhxAgKw=" providerId="None" clId="Web-{8D89A2FB-20E4-4E11-9612-43C464922B20}"/>
    <pc:docChg chg="modSld">
      <pc:chgData name="babisha chandran" userId="EB0nJQTo3Bd1b7R0gNfky76LaizBD4ENeK0AnhxAgKw=" providerId="None" clId="Web-{8D89A2FB-20E4-4E11-9612-43C464922B20}" dt="2020-10-22T10:25:16.175" v="194"/>
      <pc:docMkLst>
        <pc:docMk/>
      </pc:docMkLst>
      <pc:sldChg chg="addSp">
        <pc:chgData name="babisha chandran" userId="EB0nJQTo3Bd1b7R0gNfky76LaizBD4ENeK0AnhxAgKw=" providerId="None" clId="Web-{8D89A2FB-20E4-4E11-9612-43C464922B20}" dt="2020-10-22T10:15:40.813" v="164"/>
        <pc:sldMkLst>
          <pc:docMk/>
          <pc:sldMk cId="1768441422" sldId="375"/>
        </pc:sldMkLst>
        <pc:inkChg chg="add">
          <ac:chgData name="babisha chandran" userId="EB0nJQTo3Bd1b7R0gNfky76LaizBD4ENeK0AnhxAgKw=" providerId="None" clId="Web-{8D89A2FB-20E4-4E11-9612-43C464922B20}" dt="2020-10-22T10:13:12.984" v="117"/>
          <ac:inkMkLst>
            <pc:docMk/>
            <pc:sldMk cId="1768441422" sldId="375"/>
            <ac:inkMk id="3" creationId="{DE3D7F96-C4F1-4B46-BEF2-0D4A8689E1D6}"/>
          </ac:inkMkLst>
        </pc:inkChg>
        <pc:inkChg chg="add">
          <ac:chgData name="babisha chandran" userId="EB0nJQTo3Bd1b7R0gNfky76LaizBD4ENeK0AnhxAgKw=" providerId="None" clId="Web-{8D89A2FB-20E4-4E11-9612-43C464922B20}" dt="2020-10-22T10:13:14.406" v="118"/>
          <ac:inkMkLst>
            <pc:docMk/>
            <pc:sldMk cId="1768441422" sldId="375"/>
            <ac:inkMk id="4" creationId="{AE053ABD-117C-404F-A956-4BE2149CAD12}"/>
          </ac:inkMkLst>
        </pc:inkChg>
        <pc:inkChg chg="add">
          <ac:chgData name="babisha chandran" userId="EB0nJQTo3Bd1b7R0gNfky76LaizBD4ENeK0AnhxAgKw=" providerId="None" clId="Web-{8D89A2FB-20E4-4E11-9612-43C464922B20}" dt="2020-10-22T10:13:15.984" v="119"/>
          <ac:inkMkLst>
            <pc:docMk/>
            <pc:sldMk cId="1768441422" sldId="375"/>
            <ac:inkMk id="5" creationId="{D0428D39-CB8B-4626-9D03-561A21DA6999}"/>
          </ac:inkMkLst>
        </pc:inkChg>
        <pc:inkChg chg="add">
          <ac:chgData name="babisha chandran" userId="EB0nJQTo3Bd1b7R0gNfky76LaizBD4ENeK0AnhxAgKw=" providerId="None" clId="Web-{8D89A2FB-20E4-4E11-9612-43C464922B20}" dt="2020-10-22T10:13:17.234" v="120"/>
          <ac:inkMkLst>
            <pc:docMk/>
            <pc:sldMk cId="1768441422" sldId="375"/>
            <ac:inkMk id="6" creationId="{53EE33DF-8FD3-49FB-A41B-0D34903D9168}"/>
          </ac:inkMkLst>
        </pc:inkChg>
        <pc:inkChg chg="add">
          <ac:chgData name="babisha chandran" userId="EB0nJQTo3Bd1b7R0gNfky76LaizBD4ENeK0AnhxAgKw=" providerId="None" clId="Web-{8D89A2FB-20E4-4E11-9612-43C464922B20}" dt="2020-10-22T10:13:25.750" v="121"/>
          <ac:inkMkLst>
            <pc:docMk/>
            <pc:sldMk cId="1768441422" sldId="375"/>
            <ac:inkMk id="7" creationId="{C33135E3-24B1-40A2-9F4D-1C548E6234E6}"/>
          </ac:inkMkLst>
        </pc:inkChg>
        <pc:inkChg chg="add">
          <ac:chgData name="babisha chandran" userId="EB0nJQTo3Bd1b7R0gNfky76LaizBD4ENeK0AnhxAgKw=" providerId="None" clId="Web-{8D89A2FB-20E4-4E11-9612-43C464922B20}" dt="2020-10-22T10:13:27.359" v="122"/>
          <ac:inkMkLst>
            <pc:docMk/>
            <pc:sldMk cId="1768441422" sldId="375"/>
            <ac:inkMk id="8" creationId="{768F98E1-24BF-49AF-85A8-9F1CA4E1CA7A}"/>
          </ac:inkMkLst>
        </pc:inkChg>
        <pc:inkChg chg="add">
          <ac:chgData name="babisha chandran" userId="EB0nJQTo3Bd1b7R0gNfky76LaizBD4ENeK0AnhxAgKw=" providerId="None" clId="Web-{8D89A2FB-20E4-4E11-9612-43C464922B20}" dt="2020-10-22T10:13:28.796" v="123"/>
          <ac:inkMkLst>
            <pc:docMk/>
            <pc:sldMk cId="1768441422" sldId="375"/>
            <ac:inkMk id="10" creationId="{B17372D3-B90B-4BAD-B4DD-A7A7AC4DA66D}"/>
          </ac:inkMkLst>
        </pc:inkChg>
        <pc:inkChg chg="add">
          <ac:chgData name="babisha chandran" userId="EB0nJQTo3Bd1b7R0gNfky76LaizBD4ENeK0AnhxAgKw=" providerId="None" clId="Web-{8D89A2FB-20E4-4E11-9612-43C464922B20}" dt="2020-10-22T10:13:31.249" v="124"/>
          <ac:inkMkLst>
            <pc:docMk/>
            <pc:sldMk cId="1768441422" sldId="375"/>
            <ac:inkMk id="11" creationId="{EAB96084-CC66-4AC0-9833-BC9C2CFDEE3A}"/>
          </ac:inkMkLst>
        </pc:inkChg>
        <pc:inkChg chg="add">
          <ac:chgData name="babisha chandran" userId="EB0nJQTo3Bd1b7R0gNfky76LaizBD4ENeK0AnhxAgKw=" providerId="None" clId="Web-{8D89A2FB-20E4-4E11-9612-43C464922B20}" dt="2020-10-22T10:13:32.671" v="125"/>
          <ac:inkMkLst>
            <pc:docMk/>
            <pc:sldMk cId="1768441422" sldId="375"/>
            <ac:inkMk id="12" creationId="{A388E9EE-EED0-426C-9688-1D89CC3B679F}"/>
          </ac:inkMkLst>
        </pc:inkChg>
        <pc:inkChg chg="add">
          <ac:chgData name="babisha chandran" userId="EB0nJQTo3Bd1b7R0gNfky76LaizBD4ENeK0AnhxAgKw=" providerId="None" clId="Web-{8D89A2FB-20E4-4E11-9612-43C464922B20}" dt="2020-10-22T10:13:35.656" v="126"/>
          <ac:inkMkLst>
            <pc:docMk/>
            <pc:sldMk cId="1768441422" sldId="375"/>
            <ac:inkMk id="13" creationId="{619E6B41-E89C-44E3-B126-24BD71535BA5}"/>
          </ac:inkMkLst>
        </pc:inkChg>
        <pc:inkChg chg="add">
          <ac:chgData name="babisha chandran" userId="EB0nJQTo3Bd1b7R0gNfky76LaizBD4ENeK0AnhxAgKw=" providerId="None" clId="Web-{8D89A2FB-20E4-4E11-9612-43C464922B20}" dt="2020-10-22T10:13:36.984" v="127"/>
          <ac:inkMkLst>
            <pc:docMk/>
            <pc:sldMk cId="1768441422" sldId="375"/>
            <ac:inkMk id="14" creationId="{601B2AA0-351D-490F-AB49-3F244010E236}"/>
          </ac:inkMkLst>
        </pc:inkChg>
        <pc:inkChg chg="add">
          <ac:chgData name="babisha chandran" userId="EB0nJQTo3Bd1b7R0gNfky76LaizBD4ENeK0AnhxAgKw=" providerId="None" clId="Web-{8D89A2FB-20E4-4E11-9612-43C464922B20}" dt="2020-10-22T10:13:44.968" v="128"/>
          <ac:inkMkLst>
            <pc:docMk/>
            <pc:sldMk cId="1768441422" sldId="375"/>
            <ac:inkMk id="15" creationId="{002FE178-36CE-46B6-9C4E-85E53468DF24}"/>
          </ac:inkMkLst>
        </pc:inkChg>
        <pc:inkChg chg="add">
          <ac:chgData name="babisha chandran" userId="EB0nJQTo3Bd1b7R0gNfky76LaizBD4ENeK0AnhxAgKw=" providerId="None" clId="Web-{8D89A2FB-20E4-4E11-9612-43C464922B20}" dt="2020-10-22T10:13:46.718" v="129"/>
          <ac:inkMkLst>
            <pc:docMk/>
            <pc:sldMk cId="1768441422" sldId="375"/>
            <ac:inkMk id="16" creationId="{8378B8EC-8D37-4936-98F6-94B66CE8EBA6}"/>
          </ac:inkMkLst>
        </pc:inkChg>
        <pc:inkChg chg="add">
          <ac:chgData name="babisha chandran" userId="EB0nJQTo3Bd1b7R0gNfky76LaizBD4ENeK0AnhxAgKw=" providerId="None" clId="Web-{8D89A2FB-20E4-4E11-9612-43C464922B20}" dt="2020-10-22T10:13:48.671" v="130"/>
          <ac:inkMkLst>
            <pc:docMk/>
            <pc:sldMk cId="1768441422" sldId="375"/>
            <ac:inkMk id="17" creationId="{4F188122-F383-466D-8361-74BEDCCA4121}"/>
          </ac:inkMkLst>
        </pc:inkChg>
        <pc:inkChg chg="add">
          <ac:chgData name="babisha chandran" userId="EB0nJQTo3Bd1b7R0gNfky76LaizBD4ENeK0AnhxAgKw=" providerId="None" clId="Web-{8D89A2FB-20E4-4E11-9612-43C464922B20}" dt="2020-10-22T10:13:50.359" v="131"/>
          <ac:inkMkLst>
            <pc:docMk/>
            <pc:sldMk cId="1768441422" sldId="375"/>
            <ac:inkMk id="18" creationId="{F2B2D4C6-40E5-46C9-A1D6-BDFFBDDF4913}"/>
          </ac:inkMkLst>
        </pc:inkChg>
        <pc:inkChg chg="add">
          <ac:chgData name="babisha chandran" userId="EB0nJQTo3Bd1b7R0gNfky76LaizBD4ENeK0AnhxAgKw=" providerId="None" clId="Web-{8D89A2FB-20E4-4E11-9612-43C464922B20}" dt="2020-10-22T10:13:51.781" v="132"/>
          <ac:inkMkLst>
            <pc:docMk/>
            <pc:sldMk cId="1768441422" sldId="375"/>
            <ac:inkMk id="20" creationId="{293FD728-5043-4D03-AF80-7D62054A11E3}"/>
          </ac:inkMkLst>
        </pc:inkChg>
        <pc:inkChg chg="add">
          <ac:chgData name="babisha chandran" userId="EB0nJQTo3Bd1b7R0gNfky76LaizBD4ENeK0AnhxAgKw=" providerId="None" clId="Web-{8D89A2FB-20E4-4E11-9612-43C464922B20}" dt="2020-10-22T10:13:53.281" v="133"/>
          <ac:inkMkLst>
            <pc:docMk/>
            <pc:sldMk cId="1768441422" sldId="375"/>
            <ac:inkMk id="22" creationId="{4E1FB5C8-9D28-4834-B711-C9EC4328E4F3}"/>
          </ac:inkMkLst>
        </pc:inkChg>
        <pc:inkChg chg="add">
          <ac:chgData name="babisha chandran" userId="EB0nJQTo3Bd1b7R0gNfky76LaizBD4ENeK0AnhxAgKw=" providerId="None" clId="Web-{8D89A2FB-20E4-4E11-9612-43C464922B20}" dt="2020-10-22T10:13:54.359" v="134"/>
          <ac:inkMkLst>
            <pc:docMk/>
            <pc:sldMk cId="1768441422" sldId="375"/>
            <ac:inkMk id="23" creationId="{456129CB-DEDE-4B36-A880-B42A38813159}"/>
          </ac:inkMkLst>
        </pc:inkChg>
        <pc:inkChg chg="add">
          <ac:chgData name="babisha chandran" userId="EB0nJQTo3Bd1b7R0gNfky76LaizBD4ENeK0AnhxAgKw=" providerId="None" clId="Web-{8D89A2FB-20E4-4E11-9612-43C464922B20}" dt="2020-10-22T10:13:55.515" v="135"/>
          <ac:inkMkLst>
            <pc:docMk/>
            <pc:sldMk cId="1768441422" sldId="375"/>
            <ac:inkMk id="24" creationId="{EE5CC7AA-FC7C-451A-A38D-EEFC9544F93D}"/>
          </ac:inkMkLst>
        </pc:inkChg>
        <pc:inkChg chg="add">
          <ac:chgData name="babisha chandran" userId="EB0nJQTo3Bd1b7R0gNfky76LaizBD4ENeK0AnhxAgKw=" providerId="None" clId="Web-{8D89A2FB-20E4-4E11-9612-43C464922B20}" dt="2020-10-22T10:14:04.875" v="136"/>
          <ac:inkMkLst>
            <pc:docMk/>
            <pc:sldMk cId="1768441422" sldId="375"/>
            <ac:inkMk id="25" creationId="{F8B4EF1B-E6EE-4DA9-B3FD-8979E112534D}"/>
          </ac:inkMkLst>
        </pc:inkChg>
        <pc:inkChg chg="add">
          <ac:chgData name="babisha chandran" userId="EB0nJQTo3Bd1b7R0gNfky76LaizBD4ENeK0AnhxAgKw=" providerId="None" clId="Web-{8D89A2FB-20E4-4E11-9612-43C464922B20}" dt="2020-10-22T10:14:04.890" v="137"/>
          <ac:inkMkLst>
            <pc:docMk/>
            <pc:sldMk cId="1768441422" sldId="375"/>
            <ac:inkMk id="26" creationId="{2F435AD7-EF06-42BE-93CC-A63DA5C4D705}"/>
          </ac:inkMkLst>
        </pc:inkChg>
        <pc:inkChg chg="add">
          <ac:chgData name="babisha chandran" userId="EB0nJQTo3Bd1b7R0gNfky76LaizBD4ENeK0AnhxAgKw=" providerId="None" clId="Web-{8D89A2FB-20E4-4E11-9612-43C464922B20}" dt="2020-10-22T10:14:04.906" v="138"/>
          <ac:inkMkLst>
            <pc:docMk/>
            <pc:sldMk cId="1768441422" sldId="375"/>
            <ac:inkMk id="27" creationId="{E921B9E4-A97E-4DD0-B3F0-69D7E9943957}"/>
          </ac:inkMkLst>
        </pc:inkChg>
        <pc:inkChg chg="add">
          <ac:chgData name="babisha chandran" userId="EB0nJQTo3Bd1b7R0gNfky76LaizBD4ENeK0AnhxAgKw=" providerId="None" clId="Web-{8D89A2FB-20E4-4E11-9612-43C464922B20}" dt="2020-10-22T10:14:06.437" v="139"/>
          <ac:inkMkLst>
            <pc:docMk/>
            <pc:sldMk cId="1768441422" sldId="375"/>
            <ac:inkMk id="28" creationId="{D01FD381-59A1-4DDA-9DF1-FD837B32D20A}"/>
          </ac:inkMkLst>
        </pc:inkChg>
        <pc:inkChg chg="add">
          <ac:chgData name="babisha chandran" userId="EB0nJQTo3Bd1b7R0gNfky76LaizBD4ENeK0AnhxAgKw=" providerId="None" clId="Web-{8D89A2FB-20E4-4E11-9612-43C464922B20}" dt="2020-10-22T10:14:07.765" v="140"/>
          <ac:inkMkLst>
            <pc:docMk/>
            <pc:sldMk cId="1768441422" sldId="375"/>
            <ac:inkMk id="29" creationId="{8433D64A-E98C-413C-A3B4-F1703886E53A}"/>
          </ac:inkMkLst>
        </pc:inkChg>
        <pc:inkChg chg="add">
          <ac:chgData name="babisha chandran" userId="EB0nJQTo3Bd1b7R0gNfky76LaizBD4ENeK0AnhxAgKw=" providerId="None" clId="Web-{8D89A2FB-20E4-4E11-9612-43C464922B20}" dt="2020-10-22T10:14:09.547" v="141"/>
          <ac:inkMkLst>
            <pc:docMk/>
            <pc:sldMk cId="1768441422" sldId="375"/>
            <ac:inkMk id="30" creationId="{9B3D441C-8419-4235-8A64-784FC7F53E95}"/>
          </ac:inkMkLst>
        </pc:inkChg>
        <pc:inkChg chg="add">
          <ac:chgData name="babisha chandran" userId="EB0nJQTo3Bd1b7R0gNfky76LaizBD4ENeK0AnhxAgKw=" providerId="None" clId="Web-{8D89A2FB-20E4-4E11-9612-43C464922B20}" dt="2020-10-22T10:14:10.500" v="142"/>
          <ac:inkMkLst>
            <pc:docMk/>
            <pc:sldMk cId="1768441422" sldId="375"/>
            <ac:inkMk id="31" creationId="{0BBE05AF-D347-4C3E-8929-5C4BF74181B8}"/>
          </ac:inkMkLst>
        </pc:inkChg>
        <pc:inkChg chg="add">
          <ac:chgData name="babisha chandran" userId="EB0nJQTo3Bd1b7R0gNfky76LaizBD4ENeK0AnhxAgKw=" providerId="None" clId="Web-{8D89A2FB-20E4-4E11-9612-43C464922B20}" dt="2020-10-22T10:14:12.156" v="143"/>
          <ac:inkMkLst>
            <pc:docMk/>
            <pc:sldMk cId="1768441422" sldId="375"/>
            <ac:inkMk id="32" creationId="{83F5A769-FB6C-4D0D-93A5-FF99BBF67F37}"/>
          </ac:inkMkLst>
        </pc:inkChg>
        <pc:inkChg chg="add">
          <ac:chgData name="babisha chandran" userId="EB0nJQTo3Bd1b7R0gNfky76LaizBD4ENeK0AnhxAgKw=" providerId="None" clId="Web-{8D89A2FB-20E4-4E11-9612-43C464922B20}" dt="2020-10-22T10:14:22.031" v="144"/>
          <ac:inkMkLst>
            <pc:docMk/>
            <pc:sldMk cId="1768441422" sldId="375"/>
            <ac:inkMk id="33" creationId="{B714B859-4C94-419B-A494-7D0ED1E5D061}"/>
          </ac:inkMkLst>
        </pc:inkChg>
        <pc:inkChg chg="add">
          <ac:chgData name="babisha chandran" userId="EB0nJQTo3Bd1b7R0gNfky76LaizBD4ENeK0AnhxAgKw=" providerId="None" clId="Web-{8D89A2FB-20E4-4E11-9612-43C464922B20}" dt="2020-10-22T10:14:23.390" v="145"/>
          <ac:inkMkLst>
            <pc:docMk/>
            <pc:sldMk cId="1768441422" sldId="375"/>
            <ac:inkMk id="34" creationId="{55DCF508-EEF1-4D2B-8229-75D60FC11CDC}"/>
          </ac:inkMkLst>
        </pc:inkChg>
        <pc:inkChg chg="add">
          <ac:chgData name="babisha chandran" userId="EB0nJQTo3Bd1b7R0gNfky76LaizBD4ENeK0AnhxAgKw=" providerId="None" clId="Web-{8D89A2FB-20E4-4E11-9612-43C464922B20}" dt="2020-10-22T10:14:25.031" v="146"/>
          <ac:inkMkLst>
            <pc:docMk/>
            <pc:sldMk cId="1768441422" sldId="375"/>
            <ac:inkMk id="35" creationId="{A1AD8786-69D9-4A04-849B-8C5D47F3FE97}"/>
          </ac:inkMkLst>
        </pc:inkChg>
        <pc:inkChg chg="add">
          <ac:chgData name="babisha chandran" userId="EB0nJQTo3Bd1b7R0gNfky76LaizBD4ENeK0AnhxAgKw=" providerId="None" clId="Web-{8D89A2FB-20E4-4E11-9612-43C464922B20}" dt="2020-10-22T10:14:29.234" v="147"/>
          <ac:inkMkLst>
            <pc:docMk/>
            <pc:sldMk cId="1768441422" sldId="375"/>
            <ac:inkMk id="36" creationId="{C3DDC2D1-17DF-44A4-87AC-2C95AB42ABC6}"/>
          </ac:inkMkLst>
        </pc:inkChg>
        <pc:inkChg chg="add">
          <ac:chgData name="babisha chandran" userId="EB0nJQTo3Bd1b7R0gNfky76LaizBD4ENeK0AnhxAgKw=" providerId="None" clId="Web-{8D89A2FB-20E4-4E11-9612-43C464922B20}" dt="2020-10-22T10:14:30.797" v="148"/>
          <ac:inkMkLst>
            <pc:docMk/>
            <pc:sldMk cId="1768441422" sldId="375"/>
            <ac:inkMk id="37" creationId="{9F789738-BCEA-4BA0-8A6C-95AA659F54BB}"/>
          </ac:inkMkLst>
        </pc:inkChg>
        <pc:inkChg chg="add">
          <ac:chgData name="babisha chandran" userId="EB0nJQTo3Bd1b7R0gNfky76LaizBD4ENeK0AnhxAgKw=" providerId="None" clId="Web-{8D89A2FB-20E4-4E11-9612-43C464922B20}" dt="2020-10-22T10:14:31.890" v="149"/>
          <ac:inkMkLst>
            <pc:docMk/>
            <pc:sldMk cId="1768441422" sldId="375"/>
            <ac:inkMk id="38" creationId="{C2586687-F085-420B-8BAE-6BEB4944994C}"/>
          </ac:inkMkLst>
        </pc:inkChg>
        <pc:inkChg chg="add">
          <ac:chgData name="babisha chandran" userId="EB0nJQTo3Bd1b7R0gNfky76LaizBD4ENeK0AnhxAgKw=" providerId="None" clId="Web-{8D89A2FB-20E4-4E11-9612-43C464922B20}" dt="2020-10-22T10:14:33.359" v="150"/>
          <ac:inkMkLst>
            <pc:docMk/>
            <pc:sldMk cId="1768441422" sldId="375"/>
            <ac:inkMk id="39" creationId="{8FA54828-8998-4C73-9F83-80B35D322409}"/>
          </ac:inkMkLst>
        </pc:inkChg>
        <pc:inkChg chg="add">
          <ac:chgData name="babisha chandran" userId="EB0nJQTo3Bd1b7R0gNfky76LaizBD4ENeK0AnhxAgKw=" providerId="None" clId="Web-{8D89A2FB-20E4-4E11-9612-43C464922B20}" dt="2020-10-22T10:14:40.141" v="151"/>
          <ac:inkMkLst>
            <pc:docMk/>
            <pc:sldMk cId="1768441422" sldId="375"/>
            <ac:inkMk id="40" creationId="{03B8C84C-3813-4185-9CE2-9B10A7B24495}"/>
          </ac:inkMkLst>
        </pc:inkChg>
        <pc:inkChg chg="add">
          <ac:chgData name="babisha chandran" userId="EB0nJQTo3Bd1b7R0gNfky76LaizBD4ENeK0AnhxAgKw=" providerId="None" clId="Web-{8D89A2FB-20E4-4E11-9612-43C464922B20}" dt="2020-10-22T10:14:41.672" v="152"/>
          <ac:inkMkLst>
            <pc:docMk/>
            <pc:sldMk cId="1768441422" sldId="375"/>
            <ac:inkMk id="41" creationId="{21B21768-1EB7-4F92-AD88-EA2119899D46}"/>
          </ac:inkMkLst>
        </pc:inkChg>
        <pc:inkChg chg="add">
          <ac:chgData name="babisha chandran" userId="EB0nJQTo3Bd1b7R0gNfky76LaizBD4ENeK0AnhxAgKw=" providerId="None" clId="Web-{8D89A2FB-20E4-4E11-9612-43C464922B20}" dt="2020-10-22T10:14:42.937" v="153"/>
          <ac:inkMkLst>
            <pc:docMk/>
            <pc:sldMk cId="1768441422" sldId="375"/>
            <ac:inkMk id="42" creationId="{5E6720BF-E5BD-40E0-8D4B-FCB685851235}"/>
          </ac:inkMkLst>
        </pc:inkChg>
        <pc:inkChg chg="add">
          <ac:chgData name="babisha chandran" userId="EB0nJQTo3Bd1b7R0gNfky76LaizBD4ENeK0AnhxAgKw=" providerId="None" clId="Web-{8D89A2FB-20E4-4E11-9612-43C464922B20}" dt="2020-10-22T10:14:46.390" v="154"/>
          <ac:inkMkLst>
            <pc:docMk/>
            <pc:sldMk cId="1768441422" sldId="375"/>
            <ac:inkMk id="43" creationId="{C1FE8460-359B-4A28-9EB4-9E284335F65D}"/>
          </ac:inkMkLst>
        </pc:inkChg>
        <pc:inkChg chg="add">
          <ac:chgData name="babisha chandran" userId="EB0nJQTo3Bd1b7R0gNfky76LaizBD4ENeK0AnhxAgKw=" providerId="None" clId="Web-{8D89A2FB-20E4-4E11-9612-43C464922B20}" dt="2020-10-22T10:14:58.328" v="155"/>
          <ac:inkMkLst>
            <pc:docMk/>
            <pc:sldMk cId="1768441422" sldId="375"/>
            <ac:inkMk id="44" creationId="{ACE5AC19-CD82-4C5D-A39D-1E8CBF01173A}"/>
          </ac:inkMkLst>
        </pc:inkChg>
        <pc:inkChg chg="add">
          <ac:chgData name="babisha chandran" userId="EB0nJQTo3Bd1b7R0gNfky76LaizBD4ENeK0AnhxAgKw=" providerId="None" clId="Web-{8D89A2FB-20E4-4E11-9612-43C464922B20}" dt="2020-10-22T10:14:59.719" v="156"/>
          <ac:inkMkLst>
            <pc:docMk/>
            <pc:sldMk cId="1768441422" sldId="375"/>
            <ac:inkMk id="45" creationId="{E24B089C-26D3-4510-A3B3-E007237013BF}"/>
          </ac:inkMkLst>
        </pc:inkChg>
        <pc:inkChg chg="add">
          <ac:chgData name="babisha chandran" userId="EB0nJQTo3Bd1b7R0gNfky76LaizBD4ENeK0AnhxAgKw=" providerId="None" clId="Web-{8D89A2FB-20E4-4E11-9612-43C464922B20}" dt="2020-10-22T10:15:01.062" v="157"/>
          <ac:inkMkLst>
            <pc:docMk/>
            <pc:sldMk cId="1768441422" sldId="375"/>
            <ac:inkMk id="46" creationId="{89F0FFE0-181A-46D7-BE12-AF1A21D1705F}"/>
          </ac:inkMkLst>
        </pc:inkChg>
        <pc:inkChg chg="add">
          <ac:chgData name="babisha chandran" userId="EB0nJQTo3Bd1b7R0gNfky76LaizBD4ENeK0AnhxAgKw=" providerId="None" clId="Web-{8D89A2FB-20E4-4E11-9612-43C464922B20}" dt="2020-10-22T10:15:02.547" v="158"/>
          <ac:inkMkLst>
            <pc:docMk/>
            <pc:sldMk cId="1768441422" sldId="375"/>
            <ac:inkMk id="47" creationId="{74DC7E84-4193-4F67-9B43-8BB6EAFD616C}"/>
          </ac:inkMkLst>
        </pc:inkChg>
        <pc:inkChg chg="add">
          <ac:chgData name="babisha chandran" userId="EB0nJQTo3Bd1b7R0gNfky76LaizBD4ENeK0AnhxAgKw=" providerId="None" clId="Web-{8D89A2FB-20E4-4E11-9612-43C464922B20}" dt="2020-10-22T10:15:20.563" v="159"/>
          <ac:inkMkLst>
            <pc:docMk/>
            <pc:sldMk cId="1768441422" sldId="375"/>
            <ac:inkMk id="48" creationId="{20EE05EC-FE6E-45F0-B431-847F46748978}"/>
          </ac:inkMkLst>
        </pc:inkChg>
        <pc:inkChg chg="add">
          <ac:chgData name="babisha chandran" userId="EB0nJQTo3Bd1b7R0gNfky76LaizBD4ENeK0AnhxAgKw=" providerId="None" clId="Web-{8D89A2FB-20E4-4E11-9612-43C464922B20}" dt="2020-10-22T10:15:33.688" v="160"/>
          <ac:inkMkLst>
            <pc:docMk/>
            <pc:sldMk cId="1768441422" sldId="375"/>
            <ac:inkMk id="49" creationId="{A48BCAA1-822A-4844-8765-095693602871}"/>
          </ac:inkMkLst>
        </pc:inkChg>
        <pc:inkChg chg="add">
          <ac:chgData name="babisha chandran" userId="EB0nJQTo3Bd1b7R0gNfky76LaizBD4ENeK0AnhxAgKw=" providerId="None" clId="Web-{8D89A2FB-20E4-4E11-9612-43C464922B20}" dt="2020-10-22T10:15:35.719" v="161"/>
          <ac:inkMkLst>
            <pc:docMk/>
            <pc:sldMk cId="1768441422" sldId="375"/>
            <ac:inkMk id="50" creationId="{940C6E40-33C1-4E9D-8048-7304EC3FF69A}"/>
          </ac:inkMkLst>
        </pc:inkChg>
        <pc:inkChg chg="add">
          <ac:chgData name="babisha chandran" userId="EB0nJQTo3Bd1b7R0gNfky76LaizBD4ENeK0AnhxAgKw=" providerId="None" clId="Web-{8D89A2FB-20E4-4E11-9612-43C464922B20}" dt="2020-10-22T10:15:37" v="162"/>
          <ac:inkMkLst>
            <pc:docMk/>
            <pc:sldMk cId="1768441422" sldId="375"/>
            <ac:inkMk id="51" creationId="{4ADA632A-9064-494E-B41D-423B586A2127}"/>
          </ac:inkMkLst>
        </pc:inkChg>
        <pc:inkChg chg="add">
          <ac:chgData name="babisha chandran" userId="EB0nJQTo3Bd1b7R0gNfky76LaizBD4ENeK0AnhxAgKw=" providerId="None" clId="Web-{8D89A2FB-20E4-4E11-9612-43C464922B20}" dt="2020-10-22T10:15:37.985" v="163"/>
          <ac:inkMkLst>
            <pc:docMk/>
            <pc:sldMk cId="1768441422" sldId="375"/>
            <ac:inkMk id="52" creationId="{CC0095EA-BCD6-444A-A183-C230382AB897}"/>
          </ac:inkMkLst>
        </pc:inkChg>
        <pc:inkChg chg="add">
          <ac:chgData name="babisha chandran" userId="EB0nJQTo3Bd1b7R0gNfky76LaizBD4ENeK0AnhxAgKw=" providerId="None" clId="Web-{8D89A2FB-20E4-4E11-9612-43C464922B20}" dt="2020-10-22T10:15:40.813" v="164"/>
          <ac:inkMkLst>
            <pc:docMk/>
            <pc:sldMk cId="1768441422" sldId="375"/>
            <ac:inkMk id="53" creationId="{4BACEA1D-F77A-4AD4-A905-080ABEBD7A37}"/>
          </ac:inkMkLst>
        </pc:inkChg>
      </pc:sldChg>
      <pc:sldChg chg="addSp">
        <pc:chgData name="babisha chandran" userId="EB0nJQTo3Bd1b7R0gNfky76LaizBD4ENeK0AnhxAgKw=" providerId="None" clId="Web-{8D89A2FB-20E4-4E11-9612-43C464922B20}" dt="2020-10-22T10:02:42.308" v="48"/>
        <pc:sldMkLst>
          <pc:docMk/>
          <pc:sldMk cId="1930398158" sldId="385"/>
        </pc:sldMkLst>
        <pc:inkChg chg="add">
          <ac:chgData name="babisha chandran" userId="EB0nJQTo3Bd1b7R0gNfky76LaizBD4ENeK0AnhxAgKw=" providerId="None" clId="Web-{8D89A2FB-20E4-4E11-9612-43C464922B20}" dt="2020-10-22T09:59:53.761" v="0"/>
          <ac:inkMkLst>
            <pc:docMk/>
            <pc:sldMk cId="1930398158" sldId="385"/>
            <ac:inkMk id="3" creationId="{9E166EE8-6CF1-4090-AA65-D3599C3520A7}"/>
          </ac:inkMkLst>
        </pc:inkChg>
        <pc:inkChg chg="add">
          <ac:chgData name="babisha chandran" userId="EB0nJQTo3Bd1b7R0gNfky76LaizBD4ENeK0AnhxAgKw=" providerId="None" clId="Web-{8D89A2FB-20E4-4E11-9612-43C464922B20}" dt="2020-10-22T09:59:55.839" v="1"/>
          <ac:inkMkLst>
            <pc:docMk/>
            <pc:sldMk cId="1930398158" sldId="385"/>
            <ac:inkMk id="4" creationId="{1C9C6B48-88A2-4D96-B6FB-E4F41FD68C4D}"/>
          </ac:inkMkLst>
        </pc:inkChg>
        <pc:inkChg chg="add">
          <ac:chgData name="babisha chandran" userId="EB0nJQTo3Bd1b7R0gNfky76LaizBD4ENeK0AnhxAgKw=" providerId="None" clId="Web-{8D89A2FB-20E4-4E11-9612-43C464922B20}" dt="2020-10-22T10:00:00.542" v="2"/>
          <ac:inkMkLst>
            <pc:docMk/>
            <pc:sldMk cId="1930398158" sldId="385"/>
            <ac:inkMk id="5" creationId="{0D19EE47-047C-46D4-B819-AFECC3AAF2E6}"/>
          </ac:inkMkLst>
        </pc:inkChg>
        <pc:inkChg chg="add">
          <ac:chgData name="babisha chandran" userId="EB0nJQTo3Bd1b7R0gNfky76LaizBD4ENeK0AnhxAgKw=" providerId="None" clId="Web-{8D89A2FB-20E4-4E11-9612-43C464922B20}" dt="2020-10-22T10:00:03.761" v="3"/>
          <ac:inkMkLst>
            <pc:docMk/>
            <pc:sldMk cId="1930398158" sldId="385"/>
            <ac:inkMk id="6" creationId="{8F597CEB-69CC-48B1-A169-93607EC2FB4A}"/>
          </ac:inkMkLst>
        </pc:inkChg>
        <pc:inkChg chg="add">
          <ac:chgData name="babisha chandran" userId="EB0nJQTo3Bd1b7R0gNfky76LaizBD4ENeK0AnhxAgKw=" providerId="None" clId="Web-{8D89A2FB-20E4-4E11-9612-43C464922B20}" dt="2020-10-22T10:00:05.667" v="4"/>
          <ac:inkMkLst>
            <pc:docMk/>
            <pc:sldMk cId="1930398158" sldId="385"/>
            <ac:inkMk id="7" creationId="{6DD9032B-9070-49D8-B35A-46B96DADB089}"/>
          </ac:inkMkLst>
        </pc:inkChg>
        <pc:inkChg chg="add">
          <ac:chgData name="babisha chandran" userId="EB0nJQTo3Bd1b7R0gNfky76LaizBD4ENeK0AnhxAgKw=" providerId="None" clId="Web-{8D89A2FB-20E4-4E11-9612-43C464922B20}" dt="2020-10-22T10:00:08.636" v="5"/>
          <ac:inkMkLst>
            <pc:docMk/>
            <pc:sldMk cId="1930398158" sldId="385"/>
            <ac:inkMk id="8" creationId="{16A93069-27E6-4CBD-A0E4-4D174C8818FB}"/>
          </ac:inkMkLst>
        </pc:inkChg>
        <pc:inkChg chg="add">
          <ac:chgData name="babisha chandran" userId="EB0nJQTo3Bd1b7R0gNfky76LaizBD4ENeK0AnhxAgKw=" providerId="None" clId="Web-{8D89A2FB-20E4-4E11-9612-43C464922B20}" dt="2020-10-22T10:00:09.855" v="6"/>
          <ac:inkMkLst>
            <pc:docMk/>
            <pc:sldMk cId="1930398158" sldId="385"/>
            <ac:inkMk id="10" creationId="{08616BFB-D2B9-46B2-BC73-7B0EE0BBF04A}"/>
          </ac:inkMkLst>
        </pc:inkChg>
        <pc:inkChg chg="add">
          <ac:chgData name="babisha chandran" userId="EB0nJQTo3Bd1b7R0gNfky76LaizBD4ENeK0AnhxAgKw=" providerId="None" clId="Web-{8D89A2FB-20E4-4E11-9612-43C464922B20}" dt="2020-10-22T10:00:12.339" v="7"/>
          <ac:inkMkLst>
            <pc:docMk/>
            <pc:sldMk cId="1930398158" sldId="385"/>
            <ac:inkMk id="11" creationId="{13B84AF1-0A42-4CFB-98F4-0D0841CB2812}"/>
          </ac:inkMkLst>
        </pc:inkChg>
        <pc:inkChg chg="add">
          <ac:chgData name="babisha chandran" userId="EB0nJQTo3Bd1b7R0gNfky76LaizBD4ENeK0AnhxAgKw=" providerId="None" clId="Web-{8D89A2FB-20E4-4E11-9612-43C464922B20}" dt="2020-10-22T10:00:16.948" v="8"/>
          <ac:inkMkLst>
            <pc:docMk/>
            <pc:sldMk cId="1930398158" sldId="385"/>
            <ac:inkMk id="12" creationId="{F4A1117C-4027-464D-94F6-A050093F193F}"/>
          </ac:inkMkLst>
        </pc:inkChg>
        <pc:inkChg chg="add">
          <ac:chgData name="babisha chandran" userId="EB0nJQTo3Bd1b7R0gNfky76LaizBD4ENeK0AnhxAgKw=" providerId="None" clId="Web-{8D89A2FB-20E4-4E11-9612-43C464922B20}" dt="2020-10-22T10:00:19.745" v="9"/>
          <ac:inkMkLst>
            <pc:docMk/>
            <pc:sldMk cId="1930398158" sldId="385"/>
            <ac:inkMk id="13" creationId="{AE3D4B21-291C-4089-B8BC-273D2EC84A45}"/>
          </ac:inkMkLst>
        </pc:inkChg>
        <pc:inkChg chg="add">
          <ac:chgData name="babisha chandran" userId="EB0nJQTo3Bd1b7R0gNfky76LaizBD4ENeK0AnhxAgKw=" providerId="None" clId="Web-{8D89A2FB-20E4-4E11-9612-43C464922B20}" dt="2020-10-22T10:00:21.229" v="10"/>
          <ac:inkMkLst>
            <pc:docMk/>
            <pc:sldMk cId="1930398158" sldId="385"/>
            <ac:inkMk id="14" creationId="{F389C1EF-9E91-40E6-9C6A-19C4697BE010}"/>
          </ac:inkMkLst>
        </pc:inkChg>
        <pc:inkChg chg="add">
          <ac:chgData name="babisha chandran" userId="EB0nJQTo3Bd1b7R0gNfky76LaizBD4ENeK0AnhxAgKw=" providerId="None" clId="Web-{8D89A2FB-20E4-4E11-9612-43C464922B20}" dt="2020-10-22T10:00:36.151" v="11"/>
          <ac:inkMkLst>
            <pc:docMk/>
            <pc:sldMk cId="1930398158" sldId="385"/>
            <ac:inkMk id="15" creationId="{9A7FCC9A-0E09-486F-ACF7-9C5B36C3B344}"/>
          </ac:inkMkLst>
        </pc:inkChg>
        <pc:inkChg chg="add">
          <ac:chgData name="babisha chandran" userId="EB0nJQTo3Bd1b7R0gNfky76LaizBD4ENeK0AnhxAgKw=" providerId="None" clId="Web-{8D89A2FB-20E4-4E11-9612-43C464922B20}" dt="2020-10-22T10:00:38.995" v="12"/>
          <ac:inkMkLst>
            <pc:docMk/>
            <pc:sldMk cId="1930398158" sldId="385"/>
            <ac:inkMk id="16" creationId="{235AAF4C-532D-407A-A0CA-851FDDC63EB7}"/>
          </ac:inkMkLst>
        </pc:inkChg>
        <pc:inkChg chg="add">
          <ac:chgData name="babisha chandran" userId="EB0nJQTo3Bd1b7R0gNfky76LaizBD4ENeK0AnhxAgKw=" providerId="None" clId="Web-{8D89A2FB-20E4-4E11-9612-43C464922B20}" dt="2020-10-22T10:00:40.245" v="13"/>
          <ac:inkMkLst>
            <pc:docMk/>
            <pc:sldMk cId="1930398158" sldId="385"/>
            <ac:inkMk id="17" creationId="{4A96E893-6E6F-4A2D-BD1F-DA645FFB4112}"/>
          </ac:inkMkLst>
        </pc:inkChg>
        <pc:inkChg chg="add">
          <ac:chgData name="babisha chandran" userId="EB0nJQTo3Bd1b7R0gNfky76LaizBD4ENeK0AnhxAgKw=" providerId="None" clId="Web-{8D89A2FB-20E4-4E11-9612-43C464922B20}" dt="2020-10-22T10:00:41.667" v="14"/>
          <ac:inkMkLst>
            <pc:docMk/>
            <pc:sldMk cId="1930398158" sldId="385"/>
            <ac:inkMk id="18" creationId="{7466BED9-EBC5-40D5-B3C3-9C6D1A9F848A}"/>
          </ac:inkMkLst>
        </pc:inkChg>
        <pc:inkChg chg="add">
          <ac:chgData name="babisha chandran" userId="EB0nJQTo3Bd1b7R0gNfky76LaizBD4ENeK0AnhxAgKw=" providerId="None" clId="Web-{8D89A2FB-20E4-4E11-9612-43C464922B20}" dt="2020-10-22T10:00:43.652" v="15"/>
          <ac:inkMkLst>
            <pc:docMk/>
            <pc:sldMk cId="1930398158" sldId="385"/>
            <ac:inkMk id="20" creationId="{34B929D0-F4D7-4A1F-A596-186B2BF7340B}"/>
          </ac:inkMkLst>
        </pc:inkChg>
        <pc:inkChg chg="add">
          <ac:chgData name="babisha chandran" userId="EB0nJQTo3Bd1b7R0gNfky76LaizBD4ENeK0AnhxAgKw=" providerId="None" clId="Web-{8D89A2FB-20E4-4E11-9612-43C464922B20}" dt="2020-10-22T10:00:48.980" v="16"/>
          <ac:inkMkLst>
            <pc:docMk/>
            <pc:sldMk cId="1930398158" sldId="385"/>
            <ac:inkMk id="22" creationId="{FB694A03-B866-4DDD-A0B7-E598AD2A77C8}"/>
          </ac:inkMkLst>
        </pc:inkChg>
        <pc:inkChg chg="add">
          <ac:chgData name="babisha chandran" userId="EB0nJQTo3Bd1b7R0gNfky76LaizBD4ENeK0AnhxAgKw=" providerId="None" clId="Web-{8D89A2FB-20E4-4E11-9612-43C464922B20}" dt="2020-10-22T10:00:51.667" v="17"/>
          <ac:inkMkLst>
            <pc:docMk/>
            <pc:sldMk cId="1930398158" sldId="385"/>
            <ac:inkMk id="23" creationId="{DADAAD56-E381-4D25-AB6F-D2E0DA29A5C4}"/>
          </ac:inkMkLst>
        </pc:inkChg>
        <pc:inkChg chg="add">
          <ac:chgData name="babisha chandran" userId="EB0nJQTo3Bd1b7R0gNfky76LaizBD4ENeK0AnhxAgKw=" providerId="None" clId="Web-{8D89A2FB-20E4-4E11-9612-43C464922B20}" dt="2020-10-22T10:00:57.636" v="18"/>
          <ac:inkMkLst>
            <pc:docMk/>
            <pc:sldMk cId="1930398158" sldId="385"/>
            <ac:inkMk id="24" creationId="{52B3C250-61A3-4D2C-BB65-89677DF78AC8}"/>
          </ac:inkMkLst>
        </pc:inkChg>
        <pc:inkChg chg="add">
          <ac:chgData name="babisha chandran" userId="EB0nJQTo3Bd1b7R0gNfky76LaizBD4ENeK0AnhxAgKw=" providerId="None" clId="Web-{8D89A2FB-20E4-4E11-9612-43C464922B20}" dt="2020-10-22T10:00:58.917" v="19"/>
          <ac:inkMkLst>
            <pc:docMk/>
            <pc:sldMk cId="1930398158" sldId="385"/>
            <ac:inkMk id="25" creationId="{88BCDF88-4936-46EB-B7D1-05ECDE77C556}"/>
          </ac:inkMkLst>
        </pc:inkChg>
        <pc:inkChg chg="add">
          <ac:chgData name="babisha chandran" userId="EB0nJQTo3Bd1b7R0gNfky76LaizBD4ENeK0AnhxAgKw=" providerId="None" clId="Web-{8D89A2FB-20E4-4E11-9612-43C464922B20}" dt="2020-10-22T10:01:00.261" v="20"/>
          <ac:inkMkLst>
            <pc:docMk/>
            <pc:sldMk cId="1930398158" sldId="385"/>
            <ac:inkMk id="26" creationId="{517C3ECB-A997-4440-9461-FFA6E549A944}"/>
          </ac:inkMkLst>
        </pc:inkChg>
        <pc:inkChg chg="add">
          <ac:chgData name="babisha chandran" userId="EB0nJQTo3Bd1b7R0gNfky76LaizBD4ENeK0AnhxAgKw=" providerId="None" clId="Web-{8D89A2FB-20E4-4E11-9612-43C464922B20}" dt="2020-10-22T10:01:09.621" v="21"/>
          <ac:inkMkLst>
            <pc:docMk/>
            <pc:sldMk cId="1930398158" sldId="385"/>
            <ac:inkMk id="27" creationId="{169CA537-48B1-45EF-8F32-BAA7EF2692E8}"/>
          </ac:inkMkLst>
        </pc:inkChg>
        <pc:inkChg chg="add">
          <ac:chgData name="babisha chandran" userId="EB0nJQTo3Bd1b7R0gNfky76LaizBD4ENeK0AnhxAgKw=" providerId="None" clId="Web-{8D89A2FB-20E4-4E11-9612-43C464922B20}" dt="2020-10-22T10:01:16.636" v="22"/>
          <ac:inkMkLst>
            <pc:docMk/>
            <pc:sldMk cId="1930398158" sldId="385"/>
            <ac:inkMk id="28" creationId="{2E0E20B5-27AA-47A8-A871-1339C2490096}"/>
          </ac:inkMkLst>
        </pc:inkChg>
        <pc:inkChg chg="add">
          <ac:chgData name="babisha chandran" userId="EB0nJQTo3Bd1b7R0gNfky76LaizBD4ENeK0AnhxAgKw=" providerId="None" clId="Web-{8D89A2FB-20E4-4E11-9612-43C464922B20}" dt="2020-10-22T10:01:19.527" v="23"/>
          <ac:inkMkLst>
            <pc:docMk/>
            <pc:sldMk cId="1930398158" sldId="385"/>
            <ac:inkMk id="29" creationId="{7A4473EF-0A80-41B6-9F83-627E9E069D3E}"/>
          </ac:inkMkLst>
        </pc:inkChg>
        <pc:inkChg chg="add">
          <ac:chgData name="babisha chandran" userId="EB0nJQTo3Bd1b7R0gNfky76LaizBD4ENeK0AnhxAgKw=" providerId="None" clId="Web-{8D89A2FB-20E4-4E11-9612-43C464922B20}" dt="2020-10-22T10:01:26.996" v="24"/>
          <ac:inkMkLst>
            <pc:docMk/>
            <pc:sldMk cId="1930398158" sldId="385"/>
            <ac:inkMk id="30" creationId="{F5B473EF-CE64-48DF-9102-FF15E3C5FB29}"/>
          </ac:inkMkLst>
        </pc:inkChg>
        <pc:inkChg chg="add">
          <ac:chgData name="babisha chandran" userId="EB0nJQTo3Bd1b7R0gNfky76LaizBD4ENeK0AnhxAgKw=" providerId="None" clId="Web-{8D89A2FB-20E4-4E11-9612-43C464922B20}" dt="2020-10-22T10:01:28.902" v="25"/>
          <ac:inkMkLst>
            <pc:docMk/>
            <pc:sldMk cId="1930398158" sldId="385"/>
            <ac:inkMk id="31" creationId="{ABD225EE-8E86-45D5-9A73-4C4EEA035808}"/>
          </ac:inkMkLst>
        </pc:inkChg>
        <pc:inkChg chg="add">
          <ac:chgData name="babisha chandran" userId="EB0nJQTo3Bd1b7R0gNfky76LaizBD4ENeK0AnhxAgKw=" providerId="None" clId="Web-{8D89A2FB-20E4-4E11-9612-43C464922B20}" dt="2020-10-22T10:01:31.089" v="26"/>
          <ac:inkMkLst>
            <pc:docMk/>
            <pc:sldMk cId="1930398158" sldId="385"/>
            <ac:inkMk id="32" creationId="{A651A7D6-9BB2-4FD0-BF83-0F5011F3A032}"/>
          </ac:inkMkLst>
        </pc:inkChg>
        <pc:inkChg chg="add">
          <ac:chgData name="babisha chandran" userId="EB0nJQTo3Bd1b7R0gNfky76LaizBD4ENeK0AnhxAgKw=" providerId="None" clId="Web-{8D89A2FB-20E4-4E11-9612-43C464922B20}" dt="2020-10-22T10:01:32.652" v="27"/>
          <ac:inkMkLst>
            <pc:docMk/>
            <pc:sldMk cId="1930398158" sldId="385"/>
            <ac:inkMk id="33" creationId="{3FF77522-3ECE-48C8-90E9-8CE11DB0D76F}"/>
          </ac:inkMkLst>
        </pc:inkChg>
        <pc:inkChg chg="add">
          <ac:chgData name="babisha chandran" userId="EB0nJQTo3Bd1b7R0gNfky76LaizBD4ENeK0AnhxAgKw=" providerId="None" clId="Web-{8D89A2FB-20E4-4E11-9612-43C464922B20}" dt="2020-10-22T10:01:34.511" v="28"/>
          <ac:inkMkLst>
            <pc:docMk/>
            <pc:sldMk cId="1930398158" sldId="385"/>
            <ac:inkMk id="34" creationId="{7AA7F447-EC52-447A-9132-1B026E68EA83}"/>
          </ac:inkMkLst>
        </pc:inkChg>
        <pc:inkChg chg="add">
          <ac:chgData name="babisha chandran" userId="EB0nJQTo3Bd1b7R0gNfky76LaizBD4ENeK0AnhxAgKw=" providerId="None" clId="Web-{8D89A2FB-20E4-4E11-9612-43C464922B20}" dt="2020-10-22T10:01:40.683" v="29"/>
          <ac:inkMkLst>
            <pc:docMk/>
            <pc:sldMk cId="1930398158" sldId="385"/>
            <ac:inkMk id="35" creationId="{A3C65503-0446-415E-B830-57B870F527CF}"/>
          </ac:inkMkLst>
        </pc:inkChg>
        <pc:inkChg chg="add">
          <ac:chgData name="babisha chandran" userId="EB0nJQTo3Bd1b7R0gNfky76LaizBD4ENeK0AnhxAgKw=" providerId="None" clId="Web-{8D89A2FB-20E4-4E11-9612-43C464922B20}" dt="2020-10-22T10:01:43.355" v="30"/>
          <ac:inkMkLst>
            <pc:docMk/>
            <pc:sldMk cId="1930398158" sldId="385"/>
            <ac:inkMk id="36" creationId="{5B4EFBC7-3EBF-4948-94C1-237D288A6A9E}"/>
          </ac:inkMkLst>
        </pc:inkChg>
        <pc:inkChg chg="add">
          <ac:chgData name="babisha chandran" userId="EB0nJQTo3Bd1b7R0gNfky76LaizBD4ENeK0AnhxAgKw=" providerId="None" clId="Web-{8D89A2FB-20E4-4E11-9612-43C464922B20}" dt="2020-10-22T10:01:44.839" v="31"/>
          <ac:inkMkLst>
            <pc:docMk/>
            <pc:sldMk cId="1930398158" sldId="385"/>
            <ac:inkMk id="37" creationId="{D7A37B43-310C-4A2D-9FA2-3FAAE3A4874A}"/>
          </ac:inkMkLst>
        </pc:inkChg>
        <pc:inkChg chg="add">
          <ac:chgData name="babisha chandran" userId="EB0nJQTo3Bd1b7R0gNfky76LaizBD4ENeK0AnhxAgKw=" providerId="None" clId="Web-{8D89A2FB-20E4-4E11-9612-43C464922B20}" dt="2020-10-22T10:01:48.089" v="32"/>
          <ac:inkMkLst>
            <pc:docMk/>
            <pc:sldMk cId="1930398158" sldId="385"/>
            <ac:inkMk id="38" creationId="{A2BA1AEE-F63E-4E73-BDB7-7750D717D098}"/>
          </ac:inkMkLst>
        </pc:inkChg>
        <pc:inkChg chg="add">
          <ac:chgData name="babisha chandran" userId="EB0nJQTo3Bd1b7R0gNfky76LaizBD4ENeK0AnhxAgKw=" providerId="None" clId="Web-{8D89A2FB-20E4-4E11-9612-43C464922B20}" dt="2020-10-22T10:01:49.246" v="33"/>
          <ac:inkMkLst>
            <pc:docMk/>
            <pc:sldMk cId="1930398158" sldId="385"/>
            <ac:inkMk id="39" creationId="{635B6BAA-F005-48F8-BBC4-FF822C469DFE}"/>
          </ac:inkMkLst>
        </pc:inkChg>
        <pc:inkChg chg="add">
          <ac:chgData name="babisha chandran" userId="EB0nJQTo3Bd1b7R0gNfky76LaizBD4ENeK0AnhxAgKw=" providerId="None" clId="Web-{8D89A2FB-20E4-4E11-9612-43C464922B20}" dt="2020-10-22T10:01:51.167" v="34"/>
          <ac:inkMkLst>
            <pc:docMk/>
            <pc:sldMk cId="1930398158" sldId="385"/>
            <ac:inkMk id="40" creationId="{41C3A17D-9CDF-4C61-B913-21CC8B2E3F45}"/>
          </ac:inkMkLst>
        </pc:inkChg>
        <pc:inkChg chg="add">
          <ac:chgData name="babisha chandran" userId="EB0nJQTo3Bd1b7R0gNfky76LaizBD4ENeK0AnhxAgKw=" providerId="None" clId="Web-{8D89A2FB-20E4-4E11-9612-43C464922B20}" dt="2020-10-22T10:01:53.683" v="35"/>
          <ac:inkMkLst>
            <pc:docMk/>
            <pc:sldMk cId="1930398158" sldId="385"/>
            <ac:inkMk id="41" creationId="{725FB0B9-5E0A-4A07-B296-19793E4A4D18}"/>
          </ac:inkMkLst>
        </pc:inkChg>
        <pc:inkChg chg="add">
          <ac:chgData name="babisha chandran" userId="EB0nJQTo3Bd1b7R0gNfky76LaizBD4ENeK0AnhxAgKw=" providerId="None" clId="Web-{8D89A2FB-20E4-4E11-9612-43C464922B20}" dt="2020-10-22T10:01:55.183" v="36"/>
          <ac:inkMkLst>
            <pc:docMk/>
            <pc:sldMk cId="1930398158" sldId="385"/>
            <ac:inkMk id="42" creationId="{FBCE37B2-2B2D-4D6E-9534-604623113327}"/>
          </ac:inkMkLst>
        </pc:inkChg>
        <pc:inkChg chg="add">
          <ac:chgData name="babisha chandran" userId="EB0nJQTo3Bd1b7R0gNfky76LaizBD4ENeK0AnhxAgKw=" providerId="None" clId="Web-{8D89A2FB-20E4-4E11-9612-43C464922B20}" dt="2020-10-22T10:02:14.246" v="37"/>
          <ac:inkMkLst>
            <pc:docMk/>
            <pc:sldMk cId="1930398158" sldId="385"/>
            <ac:inkMk id="43" creationId="{602B555A-6F94-48A9-A390-DD03106EBDA1}"/>
          </ac:inkMkLst>
        </pc:inkChg>
        <pc:inkChg chg="add">
          <ac:chgData name="babisha chandran" userId="EB0nJQTo3Bd1b7R0gNfky76LaizBD4ENeK0AnhxAgKw=" providerId="None" clId="Web-{8D89A2FB-20E4-4E11-9612-43C464922B20}" dt="2020-10-22T10:02:17.027" v="38"/>
          <ac:inkMkLst>
            <pc:docMk/>
            <pc:sldMk cId="1930398158" sldId="385"/>
            <ac:inkMk id="44" creationId="{375D26BC-D982-43AA-9917-ACC64624996A}"/>
          </ac:inkMkLst>
        </pc:inkChg>
        <pc:inkChg chg="add">
          <ac:chgData name="babisha chandran" userId="EB0nJQTo3Bd1b7R0gNfky76LaizBD4ENeK0AnhxAgKw=" providerId="None" clId="Web-{8D89A2FB-20E4-4E11-9612-43C464922B20}" dt="2020-10-22T10:02:22.496" v="39"/>
          <ac:inkMkLst>
            <pc:docMk/>
            <pc:sldMk cId="1930398158" sldId="385"/>
            <ac:inkMk id="45" creationId="{2984CE78-641D-49A3-AE4F-CE3DE3E55A45}"/>
          </ac:inkMkLst>
        </pc:inkChg>
        <pc:inkChg chg="add">
          <ac:chgData name="babisha chandran" userId="EB0nJQTo3Bd1b7R0gNfky76LaizBD4ENeK0AnhxAgKw=" providerId="None" clId="Web-{8D89A2FB-20E4-4E11-9612-43C464922B20}" dt="2020-10-22T10:02:24.699" v="40"/>
          <ac:inkMkLst>
            <pc:docMk/>
            <pc:sldMk cId="1930398158" sldId="385"/>
            <ac:inkMk id="46" creationId="{5C6C9951-E69B-4943-A70C-463F17E9100E}"/>
          </ac:inkMkLst>
        </pc:inkChg>
        <pc:inkChg chg="add">
          <ac:chgData name="babisha chandran" userId="EB0nJQTo3Bd1b7R0gNfky76LaizBD4ENeK0AnhxAgKw=" providerId="None" clId="Web-{8D89A2FB-20E4-4E11-9612-43C464922B20}" dt="2020-10-22T10:02:26.027" v="41"/>
          <ac:inkMkLst>
            <pc:docMk/>
            <pc:sldMk cId="1930398158" sldId="385"/>
            <ac:inkMk id="47" creationId="{08616F41-46B4-4017-B8FF-D5AF9BF6D373}"/>
          </ac:inkMkLst>
        </pc:inkChg>
        <pc:inkChg chg="add">
          <ac:chgData name="babisha chandran" userId="EB0nJQTo3Bd1b7R0gNfky76LaizBD4ENeK0AnhxAgKw=" providerId="None" clId="Web-{8D89A2FB-20E4-4E11-9612-43C464922B20}" dt="2020-10-22T10:02:27.058" v="42"/>
          <ac:inkMkLst>
            <pc:docMk/>
            <pc:sldMk cId="1930398158" sldId="385"/>
            <ac:inkMk id="48" creationId="{EE51F434-94A1-46B5-9351-99FBC4C8A76A}"/>
          </ac:inkMkLst>
        </pc:inkChg>
        <pc:inkChg chg="add">
          <ac:chgData name="babisha chandran" userId="EB0nJQTo3Bd1b7R0gNfky76LaizBD4ENeK0AnhxAgKw=" providerId="None" clId="Web-{8D89A2FB-20E4-4E11-9612-43C464922B20}" dt="2020-10-22T10:02:28.965" v="43"/>
          <ac:inkMkLst>
            <pc:docMk/>
            <pc:sldMk cId="1930398158" sldId="385"/>
            <ac:inkMk id="49" creationId="{D226714B-CE2F-41F9-A967-8E5B7BE634DF}"/>
          </ac:inkMkLst>
        </pc:inkChg>
        <pc:inkChg chg="add">
          <ac:chgData name="babisha chandran" userId="EB0nJQTo3Bd1b7R0gNfky76LaizBD4ENeK0AnhxAgKw=" providerId="None" clId="Web-{8D89A2FB-20E4-4E11-9612-43C464922B20}" dt="2020-10-22T10:02:29.980" v="44"/>
          <ac:inkMkLst>
            <pc:docMk/>
            <pc:sldMk cId="1930398158" sldId="385"/>
            <ac:inkMk id="50" creationId="{422AA80A-6EC7-4DDE-B7B7-EEB6D219ABEC}"/>
          </ac:inkMkLst>
        </pc:inkChg>
        <pc:inkChg chg="add">
          <ac:chgData name="babisha chandran" userId="EB0nJQTo3Bd1b7R0gNfky76LaizBD4ENeK0AnhxAgKw=" providerId="None" clId="Web-{8D89A2FB-20E4-4E11-9612-43C464922B20}" dt="2020-10-22T10:02:38.012" v="45"/>
          <ac:inkMkLst>
            <pc:docMk/>
            <pc:sldMk cId="1930398158" sldId="385"/>
            <ac:inkMk id="51" creationId="{5A29DE9F-4900-4995-A214-D502E45488A4}"/>
          </ac:inkMkLst>
        </pc:inkChg>
        <pc:inkChg chg="add">
          <ac:chgData name="babisha chandran" userId="EB0nJQTo3Bd1b7R0gNfky76LaizBD4ENeK0AnhxAgKw=" providerId="None" clId="Web-{8D89A2FB-20E4-4E11-9612-43C464922B20}" dt="2020-10-22T10:02:39.480" v="46"/>
          <ac:inkMkLst>
            <pc:docMk/>
            <pc:sldMk cId="1930398158" sldId="385"/>
            <ac:inkMk id="52" creationId="{5EFE989D-01C6-492C-A759-003EF863E782}"/>
          </ac:inkMkLst>
        </pc:inkChg>
        <pc:inkChg chg="add">
          <ac:chgData name="babisha chandran" userId="EB0nJQTo3Bd1b7R0gNfky76LaizBD4ENeK0AnhxAgKw=" providerId="None" clId="Web-{8D89A2FB-20E4-4E11-9612-43C464922B20}" dt="2020-10-22T10:02:40.746" v="47"/>
          <ac:inkMkLst>
            <pc:docMk/>
            <pc:sldMk cId="1930398158" sldId="385"/>
            <ac:inkMk id="53" creationId="{0F641B96-B7B6-40DB-81A7-4A038EBBD850}"/>
          </ac:inkMkLst>
        </pc:inkChg>
        <pc:inkChg chg="add">
          <ac:chgData name="babisha chandran" userId="EB0nJQTo3Bd1b7R0gNfky76LaizBD4ENeK0AnhxAgKw=" providerId="None" clId="Web-{8D89A2FB-20E4-4E11-9612-43C464922B20}" dt="2020-10-22T10:02:42.308" v="48"/>
          <ac:inkMkLst>
            <pc:docMk/>
            <pc:sldMk cId="1930398158" sldId="385"/>
            <ac:inkMk id="54" creationId="{6BE33197-875C-4935-BA37-DA1B0DDC2D70}"/>
          </ac:inkMkLst>
        </pc:inkChg>
      </pc:sldChg>
      <pc:sldChg chg="addSp">
        <pc:chgData name="babisha chandran" userId="EB0nJQTo3Bd1b7R0gNfky76LaizBD4ENeK0AnhxAgKw=" providerId="None" clId="Web-{8D89A2FB-20E4-4E11-9612-43C464922B20}" dt="2020-10-22T10:25:16.175" v="194"/>
        <pc:sldMkLst>
          <pc:docMk/>
          <pc:sldMk cId="0" sldId="418"/>
        </pc:sldMkLst>
        <pc:inkChg chg="add">
          <ac:chgData name="babisha chandran" userId="EB0nJQTo3Bd1b7R0gNfky76LaizBD4ENeK0AnhxAgKw=" providerId="None" clId="Web-{8D89A2FB-20E4-4E11-9612-43C464922B20}" dt="2020-10-22T10:23:54.159" v="180"/>
          <ac:inkMkLst>
            <pc:docMk/>
            <pc:sldMk cId="0" sldId="418"/>
            <ac:inkMk id="2" creationId="{DBC45C32-7F7C-4F79-8C66-19BB986E0369}"/>
          </ac:inkMkLst>
        </pc:inkChg>
        <pc:inkChg chg="add">
          <ac:chgData name="babisha chandran" userId="EB0nJQTo3Bd1b7R0gNfky76LaizBD4ENeK0AnhxAgKw=" providerId="None" clId="Web-{8D89A2FB-20E4-4E11-9612-43C464922B20}" dt="2020-10-22T10:24:18.940" v="181"/>
          <ac:inkMkLst>
            <pc:docMk/>
            <pc:sldMk cId="0" sldId="418"/>
            <ac:inkMk id="3" creationId="{70E4F408-BB9D-4AA8-8AA3-7482D5AC293E}"/>
          </ac:inkMkLst>
        </pc:inkChg>
        <pc:inkChg chg="add">
          <ac:chgData name="babisha chandran" userId="EB0nJQTo3Bd1b7R0gNfky76LaizBD4ENeK0AnhxAgKw=" providerId="None" clId="Web-{8D89A2FB-20E4-4E11-9612-43C464922B20}" dt="2020-10-22T10:24:20.909" v="182"/>
          <ac:inkMkLst>
            <pc:docMk/>
            <pc:sldMk cId="0" sldId="418"/>
            <ac:inkMk id="5" creationId="{F43987C5-0E69-4D12-AF0F-E392E39BAA7A}"/>
          </ac:inkMkLst>
        </pc:inkChg>
        <pc:inkChg chg="add">
          <ac:chgData name="babisha chandran" userId="EB0nJQTo3Bd1b7R0gNfky76LaizBD4ENeK0AnhxAgKw=" providerId="None" clId="Web-{8D89A2FB-20E4-4E11-9612-43C464922B20}" dt="2020-10-22T10:24:21.894" v="183"/>
          <ac:inkMkLst>
            <pc:docMk/>
            <pc:sldMk cId="0" sldId="418"/>
            <ac:inkMk id="6" creationId="{FAF1242D-E1BA-4EB5-B0CE-180E6BD6A4A7}"/>
          </ac:inkMkLst>
        </pc:inkChg>
        <pc:inkChg chg="add">
          <ac:chgData name="babisha chandran" userId="EB0nJQTo3Bd1b7R0gNfky76LaizBD4ENeK0AnhxAgKw=" providerId="None" clId="Web-{8D89A2FB-20E4-4E11-9612-43C464922B20}" dt="2020-10-22T10:24:26.675" v="184"/>
          <ac:inkMkLst>
            <pc:docMk/>
            <pc:sldMk cId="0" sldId="418"/>
            <ac:inkMk id="7" creationId="{7D647E77-294E-4E3C-BDE6-7723ECCED0B7}"/>
          </ac:inkMkLst>
        </pc:inkChg>
        <pc:inkChg chg="add">
          <ac:chgData name="babisha chandran" userId="EB0nJQTo3Bd1b7R0gNfky76LaizBD4ENeK0AnhxAgKw=" providerId="None" clId="Web-{8D89A2FB-20E4-4E11-9612-43C464922B20}" dt="2020-10-22T10:24:27.941" v="185"/>
          <ac:inkMkLst>
            <pc:docMk/>
            <pc:sldMk cId="0" sldId="418"/>
            <ac:inkMk id="8" creationId="{4E53C88A-956E-4776-9391-FE11BEFABDC8}"/>
          </ac:inkMkLst>
        </pc:inkChg>
        <pc:inkChg chg="add">
          <ac:chgData name="babisha chandran" userId="EB0nJQTo3Bd1b7R0gNfky76LaizBD4ENeK0AnhxAgKw=" providerId="None" clId="Web-{8D89A2FB-20E4-4E11-9612-43C464922B20}" dt="2020-10-22T10:24:38.956" v="186"/>
          <ac:inkMkLst>
            <pc:docMk/>
            <pc:sldMk cId="0" sldId="418"/>
            <ac:inkMk id="10" creationId="{7F1756CD-BE1B-4FD0-9E5D-FD03E76FC5FA}"/>
          </ac:inkMkLst>
        </pc:inkChg>
        <pc:inkChg chg="add">
          <ac:chgData name="babisha chandran" userId="EB0nJQTo3Bd1b7R0gNfky76LaizBD4ENeK0AnhxAgKw=" providerId="None" clId="Web-{8D89A2FB-20E4-4E11-9612-43C464922B20}" dt="2020-10-22T10:24:43.206" v="187"/>
          <ac:inkMkLst>
            <pc:docMk/>
            <pc:sldMk cId="0" sldId="418"/>
            <ac:inkMk id="11" creationId="{0CFCFDA1-D8EF-460F-848F-D64161FA579D}"/>
          </ac:inkMkLst>
        </pc:inkChg>
        <pc:inkChg chg="add">
          <ac:chgData name="babisha chandran" userId="EB0nJQTo3Bd1b7R0gNfky76LaizBD4ENeK0AnhxAgKw=" providerId="None" clId="Web-{8D89A2FB-20E4-4E11-9612-43C464922B20}" dt="2020-10-22T10:24:45.519" v="188"/>
          <ac:inkMkLst>
            <pc:docMk/>
            <pc:sldMk cId="0" sldId="418"/>
            <ac:inkMk id="12" creationId="{D414A48A-6A46-4C08-A53F-D2AE54F962D9}"/>
          </ac:inkMkLst>
        </pc:inkChg>
        <pc:inkChg chg="add">
          <ac:chgData name="babisha chandran" userId="EB0nJQTo3Bd1b7R0gNfky76LaizBD4ENeK0AnhxAgKw=" providerId="None" clId="Web-{8D89A2FB-20E4-4E11-9612-43C464922B20}" dt="2020-10-22T10:24:48.425" v="189"/>
          <ac:inkMkLst>
            <pc:docMk/>
            <pc:sldMk cId="0" sldId="418"/>
            <ac:inkMk id="13" creationId="{30A407DC-A9C2-4427-8986-FE743F206747}"/>
          </ac:inkMkLst>
        </pc:inkChg>
        <pc:inkChg chg="add">
          <ac:chgData name="babisha chandran" userId="EB0nJQTo3Bd1b7R0gNfky76LaizBD4ENeK0AnhxAgKw=" providerId="None" clId="Web-{8D89A2FB-20E4-4E11-9612-43C464922B20}" dt="2020-10-22T10:24:49.597" v="190"/>
          <ac:inkMkLst>
            <pc:docMk/>
            <pc:sldMk cId="0" sldId="418"/>
            <ac:inkMk id="14" creationId="{7F3E46ED-A863-4F3A-9F8F-48D7C82C591C}"/>
          </ac:inkMkLst>
        </pc:inkChg>
        <pc:inkChg chg="add">
          <ac:chgData name="babisha chandran" userId="EB0nJQTo3Bd1b7R0gNfky76LaizBD4ENeK0AnhxAgKw=" providerId="None" clId="Web-{8D89A2FB-20E4-4E11-9612-43C464922B20}" dt="2020-10-22T10:25:01.503" v="191"/>
          <ac:inkMkLst>
            <pc:docMk/>
            <pc:sldMk cId="0" sldId="418"/>
            <ac:inkMk id="15" creationId="{862DE52A-0EA9-4025-99EB-E30719B2A54A}"/>
          </ac:inkMkLst>
        </pc:inkChg>
        <pc:inkChg chg="add">
          <ac:chgData name="babisha chandran" userId="EB0nJQTo3Bd1b7R0gNfky76LaizBD4ENeK0AnhxAgKw=" providerId="None" clId="Web-{8D89A2FB-20E4-4E11-9612-43C464922B20}" dt="2020-10-22T10:25:04.738" v="192"/>
          <ac:inkMkLst>
            <pc:docMk/>
            <pc:sldMk cId="0" sldId="418"/>
            <ac:inkMk id="22" creationId="{6D374D80-7177-4D11-9946-154B11D5FBC4}"/>
          </ac:inkMkLst>
        </pc:inkChg>
        <pc:inkChg chg="add">
          <ac:chgData name="babisha chandran" userId="EB0nJQTo3Bd1b7R0gNfky76LaizBD4ENeK0AnhxAgKw=" providerId="None" clId="Web-{8D89A2FB-20E4-4E11-9612-43C464922B20}" dt="2020-10-22T10:25:13.113" v="193"/>
          <ac:inkMkLst>
            <pc:docMk/>
            <pc:sldMk cId="0" sldId="418"/>
            <ac:inkMk id="27" creationId="{9E9F8690-0E67-4172-857F-805A9BD5AE08}"/>
          </ac:inkMkLst>
        </pc:inkChg>
        <pc:inkChg chg="add">
          <ac:chgData name="babisha chandran" userId="EB0nJQTo3Bd1b7R0gNfky76LaizBD4ENeK0AnhxAgKw=" providerId="None" clId="Web-{8D89A2FB-20E4-4E11-9612-43C464922B20}" dt="2020-10-22T10:25:16.175" v="194"/>
          <ac:inkMkLst>
            <pc:docMk/>
            <pc:sldMk cId="0" sldId="418"/>
            <ac:inkMk id="28" creationId="{9F69D6D3-DA43-45C1-983C-61552396B17C}"/>
          </ac:inkMkLst>
        </pc:inkChg>
      </pc:sldChg>
      <pc:sldChg chg="addSp">
        <pc:chgData name="babisha chandran" userId="EB0nJQTo3Bd1b7R0gNfky76LaizBD4ENeK0AnhxAgKw=" providerId="None" clId="Web-{8D89A2FB-20E4-4E11-9612-43C464922B20}" dt="2020-10-22T10:22:33.393" v="179"/>
        <pc:sldMkLst>
          <pc:docMk/>
          <pc:sldMk cId="0" sldId="434"/>
        </pc:sldMkLst>
        <pc:inkChg chg="add">
          <ac:chgData name="babisha chandran" userId="EB0nJQTo3Bd1b7R0gNfky76LaizBD4ENeK0AnhxAgKw=" providerId="None" clId="Web-{8D89A2FB-20E4-4E11-9612-43C464922B20}" dt="2020-10-22T10:22:33.393" v="179"/>
          <ac:inkMkLst>
            <pc:docMk/>
            <pc:sldMk cId="0" sldId="434"/>
            <ac:inkMk id="2" creationId="{B875C24A-3947-46D6-BEC7-C19F90D72784}"/>
          </ac:inkMkLst>
        </pc:inkChg>
      </pc:sldChg>
      <pc:sldChg chg="addSp">
        <pc:chgData name="babisha chandran" userId="EB0nJQTo3Bd1b7R0gNfky76LaizBD4ENeK0AnhxAgKw=" providerId="None" clId="Web-{8D89A2FB-20E4-4E11-9612-43C464922B20}" dt="2020-10-22T10:20:32.299" v="178"/>
        <pc:sldMkLst>
          <pc:docMk/>
          <pc:sldMk cId="0" sldId="450"/>
        </pc:sldMkLst>
        <pc:inkChg chg="add">
          <ac:chgData name="babisha chandran" userId="EB0nJQTo3Bd1b7R0gNfky76LaizBD4ENeK0AnhxAgKw=" providerId="None" clId="Web-{8D89A2FB-20E4-4E11-9612-43C464922B20}" dt="2020-10-22T10:19:40.642" v="165"/>
          <ac:inkMkLst>
            <pc:docMk/>
            <pc:sldMk cId="0" sldId="450"/>
            <ac:inkMk id="3" creationId="{D400D05D-643D-4A04-AC18-3DE645548D48}"/>
          </ac:inkMkLst>
        </pc:inkChg>
        <pc:inkChg chg="add">
          <ac:chgData name="babisha chandran" userId="EB0nJQTo3Bd1b7R0gNfky76LaizBD4ENeK0AnhxAgKw=" providerId="None" clId="Web-{8D89A2FB-20E4-4E11-9612-43C464922B20}" dt="2020-10-22T10:19:44.876" v="166"/>
          <ac:inkMkLst>
            <pc:docMk/>
            <pc:sldMk cId="0" sldId="450"/>
            <ac:inkMk id="5" creationId="{D121989A-C17C-42C4-AE0A-DC274DA96947}"/>
          </ac:inkMkLst>
        </pc:inkChg>
        <pc:inkChg chg="add">
          <ac:chgData name="babisha chandran" userId="EB0nJQTo3Bd1b7R0gNfky76LaizBD4ENeK0AnhxAgKw=" providerId="None" clId="Web-{8D89A2FB-20E4-4E11-9612-43C464922B20}" dt="2020-10-22T10:19:46.658" v="167"/>
          <ac:inkMkLst>
            <pc:docMk/>
            <pc:sldMk cId="0" sldId="450"/>
            <ac:inkMk id="6" creationId="{5A2147B7-30C7-4F5B-9671-4464027B22F9}"/>
          </ac:inkMkLst>
        </pc:inkChg>
        <pc:inkChg chg="add">
          <ac:chgData name="babisha chandran" userId="EB0nJQTo3Bd1b7R0gNfky76LaizBD4ENeK0AnhxAgKw=" providerId="None" clId="Web-{8D89A2FB-20E4-4E11-9612-43C464922B20}" dt="2020-10-22T10:19:48.705" v="168"/>
          <ac:inkMkLst>
            <pc:docMk/>
            <pc:sldMk cId="0" sldId="450"/>
            <ac:inkMk id="7" creationId="{121BC6BA-2B78-46C8-8C4B-B8156930E0F4}"/>
          </ac:inkMkLst>
        </pc:inkChg>
        <pc:inkChg chg="add">
          <ac:chgData name="babisha chandran" userId="EB0nJQTo3Bd1b7R0gNfky76LaizBD4ENeK0AnhxAgKw=" providerId="None" clId="Web-{8D89A2FB-20E4-4E11-9612-43C464922B20}" dt="2020-10-22T10:19:49.674" v="169"/>
          <ac:inkMkLst>
            <pc:docMk/>
            <pc:sldMk cId="0" sldId="450"/>
            <ac:inkMk id="8" creationId="{0A52B0FC-23E9-404C-A0EF-214AEF37F7BB}"/>
          </ac:inkMkLst>
        </pc:inkChg>
        <pc:inkChg chg="add">
          <ac:chgData name="babisha chandran" userId="EB0nJQTo3Bd1b7R0gNfky76LaizBD4ENeK0AnhxAgKw=" providerId="None" clId="Web-{8D89A2FB-20E4-4E11-9612-43C464922B20}" dt="2020-10-22T10:20:01.595" v="170"/>
          <ac:inkMkLst>
            <pc:docMk/>
            <pc:sldMk cId="0" sldId="450"/>
            <ac:inkMk id="10" creationId="{68333902-317E-421D-B67E-A66E178830B7}"/>
          </ac:inkMkLst>
        </pc:inkChg>
        <pc:inkChg chg="add">
          <ac:chgData name="babisha chandran" userId="EB0nJQTo3Bd1b7R0gNfky76LaizBD4ENeK0AnhxAgKw=" providerId="None" clId="Web-{8D89A2FB-20E4-4E11-9612-43C464922B20}" dt="2020-10-22T10:20:03.127" v="171"/>
          <ac:inkMkLst>
            <pc:docMk/>
            <pc:sldMk cId="0" sldId="450"/>
            <ac:inkMk id="11" creationId="{74AA4C4F-1BF5-42DD-9379-E3F7DCF9C954}"/>
          </ac:inkMkLst>
        </pc:inkChg>
        <pc:inkChg chg="add">
          <ac:chgData name="babisha chandran" userId="EB0nJQTo3Bd1b7R0gNfky76LaizBD4ENeK0AnhxAgKw=" providerId="None" clId="Web-{8D89A2FB-20E4-4E11-9612-43C464922B20}" dt="2020-10-22T10:20:04.455" v="172"/>
          <ac:inkMkLst>
            <pc:docMk/>
            <pc:sldMk cId="0" sldId="450"/>
            <ac:inkMk id="12" creationId="{B19E1625-2D13-47BA-9697-142EBAB79647}"/>
          </ac:inkMkLst>
        </pc:inkChg>
        <pc:inkChg chg="add">
          <ac:chgData name="babisha chandran" userId="EB0nJQTo3Bd1b7R0gNfky76LaizBD4ENeK0AnhxAgKw=" providerId="None" clId="Web-{8D89A2FB-20E4-4E11-9612-43C464922B20}" dt="2020-10-22T10:20:06.674" v="173"/>
          <ac:inkMkLst>
            <pc:docMk/>
            <pc:sldMk cId="0" sldId="450"/>
            <ac:inkMk id="13" creationId="{4F2B1C55-925C-43E7-8CCD-2D2163528459}"/>
          </ac:inkMkLst>
        </pc:inkChg>
        <pc:inkChg chg="add">
          <ac:chgData name="babisha chandran" userId="EB0nJQTo3Bd1b7R0gNfky76LaizBD4ENeK0AnhxAgKw=" providerId="None" clId="Web-{8D89A2FB-20E4-4E11-9612-43C464922B20}" dt="2020-10-22T10:20:13.299" v="174"/>
          <ac:inkMkLst>
            <pc:docMk/>
            <pc:sldMk cId="0" sldId="450"/>
            <ac:inkMk id="14" creationId="{12F61B90-651B-4815-90AE-39FB16BD7F6C}"/>
          </ac:inkMkLst>
        </pc:inkChg>
        <pc:inkChg chg="add">
          <ac:chgData name="babisha chandran" userId="EB0nJQTo3Bd1b7R0gNfky76LaizBD4ENeK0AnhxAgKw=" providerId="None" clId="Web-{8D89A2FB-20E4-4E11-9612-43C464922B20}" dt="2020-10-22T10:20:14.892" v="175"/>
          <ac:inkMkLst>
            <pc:docMk/>
            <pc:sldMk cId="0" sldId="450"/>
            <ac:inkMk id="15" creationId="{B22EEB93-2857-412E-A458-7015FA208181}"/>
          </ac:inkMkLst>
        </pc:inkChg>
        <pc:inkChg chg="add">
          <ac:chgData name="babisha chandran" userId="EB0nJQTo3Bd1b7R0gNfky76LaizBD4ENeK0AnhxAgKw=" providerId="None" clId="Web-{8D89A2FB-20E4-4E11-9612-43C464922B20}" dt="2020-10-22T10:20:18.877" v="176"/>
          <ac:inkMkLst>
            <pc:docMk/>
            <pc:sldMk cId="0" sldId="450"/>
            <ac:inkMk id="22" creationId="{B60F9E3F-7E1D-41D3-9FED-B9BE355DAA04}"/>
          </ac:inkMkLst>
        </pc:inkChg>
        <pc:inkChg chg="add">
          <ac:chgData name="babisha chandran" userId="EB0nJQTo3Bd1b7R0gNfky76LaizBD4ENeK0AnhxAgKw=" providerId="None" clId="Web-{8D89A2FB-20E4-4E11-9612-43C464922B20}" dt="2020-10-22T10:20:22.361" v="177"/>
          <ac:inkMkLst>
            <pc:docMk/>
            <pc:sldMk cId="0" sldId="450"/>
            <ac:inkMk id="27" creationId="{9A679E26-2873-4B97-896F-64A23FDBE4D2}"/>
          </ac:inkMkLst>
        </pc:inkChg>
        <pc:inkChg chg="add">
          <ac:chgData name="babisha chandran" userId="EB0nJQTo3Bd1b7R0gNfky76LaizBD4ENeK0AnhxAgKw=" providerId="None" clId="Web-{8D89A2FB-20E4-4E11-9612-43C464922B20}" dt="2020-10-22T10:20:32.299" v="178"/>
          <ac:inkMkLst>
            <pc:docMk/>
            <pc:sldMk cId="0" sldId="450"/>
            <ac:inkMk id="28" creationId="{FB0B4566-856D-4138-A007-94D851A97BB1}"/>
          </ac:inkMkLst>
        </pc:inkChg>
      </pc:sldChg>
      <pc:sldChg chg="addSp">
        <pc:chgData name="babisha chandran" userId="EB0nJQTo3Bd1b7R0gNfky76LaizBD4ENeK0AnhxAgKw=" providerId="None" clId="Web-{8D89A2FB-20E4-4E11-9612-43C464922B20}" dt="2020-10-22T10:10:03.920" v="116"/>
        <pc:sldMkLst>
          <pc:docMk/>
          <pc:sldMk cId="0" sldId="457"/>
        </pc:sldMkLst>
        <pc:inkChg chg="add">
          <ac:chgData name="babisha chandran" userId="EB0nJQTo3Bd1b7R0gNfky76LaizBD4ENeK0AnhxAgKw=" providerId="None" clId="Web-{8D89A2FB-20E4-4E11-9612-43C464922B20}" dt="2020-10-22T10:06:07.044" v="49"/>
          <ac:inkMkLst>
            <pc:docMk/>
            <pc:sldMk cId="0" sldId="457"/>
            <ac:inkMk id="2" creationId="{CF448997-88DD-444A-8FD9-270CDFB8E4C4}"/>
          </ac:inkMkLst>
        </pc:inkChg>
        <pc:inkChg chg="add">
          <ac:chgData name="babisha chandran" userId="EB0nJQTo3Bd1b7R0gNfky76LaizBD4ENeK0AnhxAgKw=" providerId="None" clId="Web-{8D89A2FB-20E4-4E11-9612-43C464922B20}" dt="2020-10-22T10:06:08.575" v="50"/>
          <ac:inkMkLst>
            <pc:docMk/>
            <pc:sldMk cId="0" sldId="457"/>
            <ac:inkMk id="3" creationId="{9FE12683-CA2B-416F-B16F-8AB8AB5873F0}"/>
          </ac:inkMkLst>
        </pc:inkChg>
        <pc:inkChg chg="add">
          <ac:chgData name="babisha chandran" userId="EB0nJQTo3Bd1b7R0gNfky76LaizBD4ENeK0AnhxAgKw=" providerId="None" clId="Web-{8D89A2FB-20E4-4E11-9612-43C464922B20}" dt="2020-10-22T10:06:10.559" v="51"/>
          <ac:inkMkLst>
            <pc:docMk/>
            <pc:sldMk cId="0" sldId="457"/>
            <ac:inkMk id="4" creationId="{4CDB34C2-F622-46DC-97CE-C07804F02FBC}"/>
          </ac:inkMkLst>
        </pc:inkChg>
        <pc:inkChg chg="add">
          <ac:chgData name="babisha chandran" userId="EB0nJQTo3Bd1b7R0gNfky76LaizBD4ENeK0AnhxAgKw=" providerId="None" clId="Web-{8D89A2FB-20E4-4E11-9612-43C464922B20}" dt="2020-10-22T10:06:12.731" v="52"/>
          <ac:inkMkLst>
            <pc:docMk/>
            <pc:sldMk cId="0" sldId="457"/>
            <ac:inkMk id="5" creationId="{D5109D7F-61AE-417B-B7C8-F6BBAD73F014}"/>
          </ac:inkMkLst>
        </pc:inkChg>
        <pc:inkChg chg="add">
          <ac:chgData name="babisha chandran" userId="EB0nJQTo3Bd1b7R0gNfky76LaizBD4ENeK0AnhxAgKw=" providerId="None" clId="Web-{8D89A2FB-20E4-4E11-9612-43C464922B20}" dt="2020-10-22T10:06:13.825" v="53"/>
          <ac:inkMkLst>
            <pc:docMk/>
            <pc:sldMk cId="0" sldId="457"/>
            <ac:inkMk id="6" creationId="{1861722F-1A64-47BA-982C-CC3393EDC25F}"/>
          </ac:inkMkLst>
        </pc:inkChg>
        <pc:inkChg chg="add">
          <ac:chgData name="babisha chandran" userId="EB0nJQTo3Bd1b7R0gNfky76LaizBD4ENeK0AnhxAgKw=" providerId="None" clId="Web-{8D89A2FB-20E4-4E11-9612-43C464922B20}" dt="2020-10-22T10:06:15.481" v="54"/>
          <ac:inkMkLst>
            <pc:docMk/>
            <pc:sldMk cId="0" sldId="457"/>
            <ac:inkMk id="7" creationId="{984CA29C-FC9F-40BF-9C7C-FBA4A5A082AB}"/>
          </ac:inkMkLst>
        </pc:inkChg>
        <pc:inkChg chg="add">
          <ac:chgData name="babisha chandran" userId="EB0nJQTo3Bd1b7R0gNfky76LaizBD4ENeK0AnhxAgKw=" providerId="None" clId="Web-{8D89A2FB-20E4-4E11-9612-43C464922B20}" dt="2020-10-22T10:06:16.778" v="55"/>
          <ac:inkMkLst>
            <pc:docMk/>
            <pc:sldMk cId="0" sldId="457"/>
            <ac:inkMk id="8" creationId="{4D8D6BA7-61D3-402B-A70B-4938C7007585}"/>
          </ac:inkMkLst>
        </pc:inkChg>
        <pc:inkChg chg="add">
          <ac:chgData name="babisha chandran" userId="EB0nJQTo3Bd1b7R0gNfky76LaizBD4ENeK0AnhxAgKw=" providerId="None" clId="Web-{8D89A2FB-20E4-4E11-9612-43C464922B20}" dt="2020-10-22T10:06:22.575" v="56"/>
          <ac:inkMkLst>
            <pc:docMk/>
            <pc:sldMk cId="0" sldId="457"/>
            <ac:inkMk id="10" creationId="{800E96F6-38E7-4FDA-9DB4-E26C16D2BA46}"/>
          </ac:inkMkLst>
        </pc:inkChg>
        <pc:inkChg chg="add">
          <ac:chgData name="babisha chandran" userId="EB0nJQTo3Bd1b7R0gNfky76LaizBD4ENeK0AnhxAgKw=" providerId="None" clId="Web-{8D89A2FB-20E4-4E11-9612-43C464922B20}" dt="2020-10-22T10:06:42.372" v="57"/>
          <ac:inkMkLst>
            <pc:docMk/>
            <pc:sldMk cId="0" sldId="457"/>
            <ac:inkMk id="11" creationId="{325311F2-17EC-4F18-91C4-1DBF96CDED69}"/>
          </ac:inkMkLst>
        </pc:inkChg>
        <pc:inkChg chg="add">
          <ac:chgData name="babisha chandran" userId="EB0nJQTo3Bd1b7R0gNfky76LaizBD4ENeK0AnhxAgKw=" providerId="None" clId="Web-{8D89A2FB-20E4-4E11-9612-43C464922B20}" dt="2020-10-22T10:06:44.872" v="58"/>
          <ac:inkMkLst>
            <pc:docMk/>
            <pc:sldMk cId="0" sldId="457"/>
            <ac:inkMk id="12" creationId="{14385F31-EFCA-4119-9A02-ADA7CC6EEA41}"/>
          </ac:inkMkLst>
        </pc:inkChg>
        <pc:inkChg chg="add">
          <ac:chgData name="babisha chandran" userId="EB0nJQTo3Bd1b7R0gNfky76LaizBD4ENeK0AnhxAgKw=" providerId="None" clId="Web-{8D89A2FB-20E4-4E11-9612-43C464922B20}" dt="2020-10-22T10:06:46.450" v="59"/>
          <ac:inkMkLst>
            <pc:docMk/>
            <pc:sldMk cId="0" sldId="457"/>
            <ac:inkMk id="13" creationId="{71ED052F-12D7-45E2-B8EE-8E75E84D6D03}"/>
          </ac:inkMkLst>
        </pc:inkChg>
        <pc:inkChg chg="add">
          <ac:chgData name="babisha chandran" userId="EB0nJQTo3Bd1b7R0gNfky76LaizBD4ENeK0AnhxAgKw=" providerId="None" clId="Web-{8D89A2FB-20E4-4E11-9612-43C464922B20}" dt="2020-10-22T10:07:00.310" v="60"/>
          <ac:inkMkLst>
            <pc:docMk/>
            <pc:sldMk cId="0" sldId="457"/>
            <ac:inkMk id="14" creationId="{5D198359-7CCB-4F38-B87E-BE349D23F837}"/>
          </ac:inkMkLst>
        </pc:inkChg>
        <pc:inkChg chg="add">
          <ac:chgData name="babisha chandran" userId="EB0nJQTo3Bd1b7R0gNfky76LaizBD4ENeK0AnhxAgKw=" providerId="None" clId="Web-{8D89A2FB-20E4-4E11-9612-43C464922B20}" dt="2020-10-22T10:07:01.919" v="61"/>
          <ac:inkMkLst>
            <pc:docMk/>
            <pc:sldMk cId="0" sldId="457"/>
            <ac:inkMk id="15" creationId="{43A2CFAE-2EA8-4365-AC8D-DA120FE3BFB5}"/>
          </ac:inkMkLst>
        </pc:inkChg>
        <pc:inkChg chg="add">
          <ac:chgData name="babisha chandran" userId="EB0nJQTo3Bd1b7R0gNfky76LaizBD4ENeK0AnhxAgKw=" providerId="None" clId="Web-{8D89A2FB-20E4-4E11-9612-43C464922B20}" dt="2020-10-22T10:07:03.388" v="62"/>
          <ac:inkMkLst>
            <pc:docMk/>
            <pc:sldMk cId="0" sldId="457"/>
            <ac:inkMk id="16" creationId="{E34F4217-6267-4982-98E9-9024C5651266}"/>
          </ac:inkMkLst>
        </pc:inkChg>
        <pc:inkChg chg="add">
          <ac:chgData name="babisha chandran" userId="EB0nJQTo3Bd1b7R0gNfky76LaizBD4ENeK0AnhxAgKw=" providerId="None" clId="Web-{8D89A2FB-20E4-4E11-9612-43C464922B20}" dt="2020-10-22T10:07:04.294" v="63"/>
          <ac:inkMkLst>
            <pc:docMk/>
            <pc:sldMk cId="0" sldId="457"/>
            <ac:inkMk id="17" creationId="{AE6697E8-7D0A-4DF1-8E87-586F08ACE817}"/>
          </ac:inkMkLst>
        </pc:inkChg>
        <pc:inkChg chg="add">
          <ac:chgData name="babisha chandran" userId="EB0nJQTo3Bd1b7R0gNfky76LaizBD4ENeK0AnhxAgKw=" providerId="None" clId="Web-{8D89A2FB-20E4-4E11-9612-43C464922B20}" dt="2020-10-22T10:07:06.935" v="64"/>
          <ac:inkMkLst>
            <pc:docMk/>
            <pc:sldMk cId="0" sldId="457"/>
            <ac:inkMk id="18" creationId="{82D5ECF7-247F-4AFF-BDFA-927D572BB1A0}"/>
          </ac:inkMkLst>
        </pc:inkChg>
        <pc:inkChg chg="add">
          <ac:chgData name="babisha chandran" userId="EB0nJQTo3Bd1b7R0gNfky76LaizBD4ENeK0AnhxAgKw=" providerId="None" clId="Web-{8D89A2FB-20E4-4E11-9612-43C464922B20}" dt="2020-10-22T10:07:06.935" v="65"/>
          <ac:inkMkLst>
            <pc:docMk/>
            <pc:sldMk cId="0" sldId="457"/>
            <ac:inkMk id="22" creationId="{2822D9F7-86C8-475D-855E-1D7C182542AE}"/>
          </ac:inkMkLst>
        </pc:inkChg>
        <pc:inkChg chg="add">
          <ac:chgData name="babisha chandran" userId="EB0nJQTo3Bd1b7R0gNfky76LaizBD4ENeK0AnhxAgKw=" providerId="None" clId="Web-{8D89A2FB-20E4-4E11-9612-43C464922B20}" dt="2020-10-22T10:07:13.560" v="66"/>
          <ac:inkMkLst>
            <pc:docMk/>
            <pc:sldMk cId="0" sldId="457"/>
            <ac:inkMk id="23" creationId="{945617A8-E5AD-4C76-8B32-1891DD19B5E9}"/>
          </ac:inkMkLst>
        </pc:inkChg>
        <pc:inkChg chg="add">
          <ac:chgData name="babisha chandran" userId="EB0nJQTo3Bd1b7R0gNfky76LaizBD4ENeK0AnhxAgKw=" providerId="None" clId="Web-{8D89A2FB-20E4-4E11-9612-43C464922B20}" dt="2020-10-22T10:07:16.169" v="67"/>
          <ac:inkMkLst>
            <pc:docMk/>
            <pc:sldMk cId="0" sldId="457"/>
            <ac:inkMk id="24" creationId="{527F2A67-1E8F-4F4C-A93F-126F7A2AF573}"/>
          </ac:inkMkLst>
        </pc:inkChg>
        <pc:inkChg chg="add">
          <ac:chgData name="babisha chandran" userId="EB0nJQTo3Bd1b7R0gNfky76LaizBD4ENeK0AnhxAgKw=" providerId="None" clId="Web-{8D89A2FB-20E4-4E11-9612-43C464922B20}" dt="2020-10-22T10:07:20.310" v="68"/>
          <ac:inkMkLst>
            <pc:docMk/>
            <pc:sldMk cId="0" sldId="457"/>
            <ac:inkMk id="25" creationId="{F289CBC1-67E1-4E54-AD8D-8E491AC12870}"/>
          </ac:inkMkLst>
        </pc:inkChg>
        <pc:inkChg chg="add">
          <ac:chgData name="babisha chandran" userId="EB0nJQTo3Bd1b7R0gNfky76LaizBD4ENeK0AnhxAgKw=" providerId="None" clId="Web-{8D89A2FB-20E4-4E11-9612-43C464922B20}" dt="2020-10-22T10:07:22.169" v="69"/>
          <ac:inkMkLst>
            <pc:docMk/>
            <pc:sldMk cId="0" sldId="457"/>
            <ac:inkMk id="26" creationId="{B8D20A23-3DF6-485E-8077-A9365DE52876}"/>
          </ac:inkMkLst>
        </pc:inkChg>
        <pc:inkChg chg="add">
          <ac:chgData name="babisha chandran" userId="EB0nJQTo3Bd1b7R0gNfky76LaizBD4ENeK0AnhxAgKw=" providerId="None" clId="Web-{8D89A2FB-20E4-4E11-9612-43C464922B20}" dt="2020-10-22T10:07:25.529" v="70"/>
          <ac:inkMkLst>
            <pc:docMk/>
            <pc:sldMk cId="0" sldId="457"/>
            <ac:inkMk id="27" creationId="{876AE7E9-1429-490C-A620-0A90B603CF2C}"/>
          </ac:inkMkLst>
        </pc:inkChg>
        <pc:inkChg chg="add">
          <ac:chgData name="babisha chandran" userId="EB0nJQTo3Bd1b7R0gNfky76LaizBD4ENeK0AnhxAgKw=" providerId="None" clId="Web-{8D89A2FB-20E4-4E11-9612-43C464922B20}" dt="2020-10-22T10:07:27.279" v="71"/>
          <ac:inkMkLst>
            <pc:docMk/>
            <pc:sldMk cId="0" sldId="457"/>
            <ac:inkMk id="28" creationId="{C371E30C-E0C5-4627-B1D6-043D42868B9B}"/>
          </ac:inkMkLst>
        </pc:inkChg>
        <pc:inkChg chg="add">
          <ac:chgData name="babisha chandran" userId="EB0nJQTo3Bd1b7R0gNfky76LaizBD4ENeK0AnhxAgKw=" providerId="None" clId="Web-{8D89A2FB-20E4-4E11-9612-43C464922B20}" dt="2020-10-22T10:07:28.747" v="72"/>
          <ac:inkMkLst>
            <pc:docMk/>
            <pc:sldMk cId="0" sldId="457"/>
            <ac:inkMk id="29" creationId="{21C5D16A-B1BA-4B4E-8AC7-F54332DF7819}"/>
          </ac:inkMkLst>
        </pc:inkChg>
        <pc:inkChg chg="add">
          <ac:chgData name="babisha chandran" userId="EB0nJQTo3Bd1b7R0gNfky76LaizBD4ENeK0AnhxAgKw=" providerId="None" clId="Web-{8D89A2FB-20E4-4E11-9612-43C464922B20}" dt="2020-10-22T10:07:30.294" v="73"/>
          <ac:inkMkLst>
            <pc:docMk/>
            <pc:sldMk cId="0" sldId="457"/>
            <ac:inkMk id="30" creationId="{609697C8-2C7A-43EC-B471-70B170A24A9F}"/>
          </ac:inkMkLst>
        </pc:inkChg>
        <pc:inkChg chg="add">
          <ac:chgData name="babisha chandran" userId="EB0nJQTo3Bd1b7R0gNfky76LaizBD4ENeK0AnhxAgKw=" providerId="None" clId="Web-{8D89A2FB-20E4-4E11-9612-43C464922B20}" dt="2020-10-22T10:07:31.794" v="74"/>
          <ac:inkMkLst>
            <pc:docMk/>
            <pc:sldMk cId="0" sldId="457"/>
            <ac:inkMk id="31" creationId="{25596370-C3F4-4DFE-BE71-8DFC80F54532}"/>
          </ac:inkMkLst>
        </pc:inkChg>
        <pc:inkChg chg="add">
          <ac:chgData name="babisha chandran" userId="EB0nJQTo3Bd1b7R0gNfky76LaizBD4ENeK0AnhxAgKw=" providerId="None" clId="Web-{8D89A2FB-20E4-4E11-9612-43C464922B20}" dt="2020-10-22T10:07:40.748" v="75"/>
          <ac:inkMkLst>
            <pc:docMk/>
            <pc:sldMk cId="0" sldId="457"/>
            <ac:inkMk id="32" creationId="{86B8D967-5AE4-4781-AAB9-690EC2E76B3B}"/>
          </ac:inkMkLst>
        </pc:inkChg>
        <pc:inkChg chg="add">
          <ac:chgData name="babisha chandran" userId="EB0nJQTo3Bd1b7R0gNfky76LaizBD4ENeK0AnhxAgKw=" providerId="None" clId="Web-{8D89A2FB-20E4-4E11-9612-43C464922B20}" dt="2020-10-22T10:07:42.857" v="76"/>
          <ac:inkMkLst>
            <pc:docMk/>
            <pc:sldMk cId="0" sldId="457"/>
            <ac:inkMk id="33" creationId="{06C398F5-FB22-404D-BB3E-6E17132AA6B4}"/>
          </ac:inkMkLst>
        </pc:inkChg>
        <pc:inkChg chg="add">
          <ac:chgData name="babisha chandran" userId="EB0nJQTo3Bd1b7R0gNfky76LaizBD4ENeK0AnhxAgKw=" providerId="None" clId="Web-{8D89A2FB-20E4-4E11-9612-43C464922B20}" dt="2020-10-22T10:07:49.638" v="77"/>
          <ac:inkMkLst>
            <pc:docMk/>
            <pc:sldMk cId="0" sldId="457"/>
            <ac:inkMk id="34" creationId="{F2A063D9-E6CA-49AA-A3CE-E417D4D25C8A}"/>
          </ac:inkMkLst>
        </pc:inkChg>
        <pc:inkChg chg="add">
          <ac:chgData name="babisha chandran" userId="EB0nJQTo3Bd1b7R0gNfky76LaizBD4ENeK0AnhxAgKw=" providerId="None" clId="Web-{8D89A2FB-20E4-4E11-9612-43C464922B20}" dt="2020-10-22T10:07:50.810" v="78"/>
          <ac:inkMkLst>
            <pc:docMk/>
            <pc:sldMk cId="0" sldId="457"/>
            <ac:inkMk id="35" creationId="{A9F54837-CF13-4F86-8AD2-D9B2EAACCA78}"/>
          </ac:inkMkLst>
        </pc:inkChg>
        <pc:inkChg chg="add">
          <ac:chgData name="babisha chandran" userId="EB0nJQTo3Bd1b7R0gNfky76LaizBD4ENeK0AnhxAgKw=" providerId="None" clId="Web-{8D89A2FB-20E4-4E11-9612-43C464922B20}" dt="2020-10-22T10:07:53.107" v="79"/>
          <ac:inkMkLst>
            <pc:docMk/>
            <pc:sldMk cId="0" sldId="457"/>
            <ac:inkMk id="36" creationId="{D8186D33-7179-4D7A-861C-9B3C1279D1BD}"/>
          </ac:inkMkLst>
        </pc:inkChg>
        <pc:inkChg chg="add">
          <ac:chgData name="babisha chandran" userId="EB0nJQTo3Bd1b7R0gNfky76LaizBD4ENeK0AnhxAgKw=" providerId="None" clId="Web-{8D89A2FB-20E4-4E11-9612-43C464922B20}" dt="2020-10-22T10:08:20.529" v="80"/>
          <ac:inkMkLst>
            <pc:docMk/>
            <pc:sldMk cId="0" sldId="457"/>
            <ac:inkMk id="37" creationId="{F8828E0C-8382-48A0-896F-5E0C09A9EBA2}"/>
          </ac:inkMkLst>
        </pc:inkChg>
        <pc:inkChg chg="add">
          <ac:chgData name="babisha chandran" userId="EB0nJQTo3Bd1b7R0gNfky76LaizBD4ENeK0AnhxAgKw=" providerId="None" clId="Web-{8D89A2FB-20E4-4E11-9612-43C464922B20}" dt="2020-10-22T10:08:22.404" v="81"/>
          <ac:inkMkLst>
            <pc:docMk/>
            <pc:sldMk cId="0" sldId="457"/>
            <ac:inkMk id="38" creationId="{00A0499F-E1E0-4274-A819-B6A89BE03820}"/>
          </ac:inkMkLst>
        </pc:inkChg>
        <pc:inkChg chg="add">
          <ac:chgData name="babisha chandran" userId="EB0nJQTo3Bd1b7R0gNfky76LaizBD4ENeK0AnhxAgKw=" providerId="None" clId="Web-{8D89A2FB-20E4-4E11-9612-43C464922B20}" dt="2020-10-22T10:08:30.810" v="82"/>
          <ac:inkMkLst>
            <pc:docMk/>
            <pc:sldMk cId="0" sldId="457"/>
            <ac:inkMk id="39" creationId="{32A79989-8F4F-4D75-BE04-10D677536E18}"/>
          </ac:inkMkLst>
        </pc:inkChg>
        <pc:inkChg chg="add">
          <ac:chgData name="babisha chandran" userId="EB0nJQTo3Bd1b7R0gNfky76LaizBD4ENeK0AnhxAgKw=" providerId="None" clId="Web-{8D89A2FB-20E4-4E11-9612-43C464922B20}" dt="2020-10-22T10:08:32.232" v="83"/>
          <ac:inkMkLst>
            <pc:docMk/>
            <pc:sldMk cId="0" sldId="457"/>
            <ac:inkMk id="40" creationId="{E24FF40B-088E-4962-8E9C-860CD478AF55}"/>
          </ac:inkMkLst>
        </pc:inkChg>
        <pc:inkChg chg="add">
          <ac:chgData name="babisha chandran" userId="EB0nJQTo3Bd1b7R0gNfky76LaizBD4ENeK0AnhxAgKw=" providerId="None" clId="Web-{8D89A2FB-20E4-4E11-9612-43C464922B20}" dt="2020-10-22T10:08:38.060" v="84"/>
          <ac:inkMkLst>
            <pc:docMk/>
            <pc:sldMk cId="0" sldId="457"/>
            <ac:inkMk id="41" creationId="{97ABC901-BEAD-4FCD-B7C3-84743D6DC8DD}"/>
          </ac:inkMkLst>
        </pc:inkChg>
        <pc:inkChg chg="add">
          <ac:chgData name="babisha chandran" userId="EB0nJQTo3Bd1b7R0gNfky76LaizBD4ENeK0AnhxAgKw=" providerId="None" clId="Web-{8D89A2FB-20E4-4E11-9612-43C464922B20}" dt="2020-10-22T10:08:39.592" v="85"/>
          <ac:inkMkLst>
            <pc:docMk/>
            <pc:sldMk cId="0" sldId="457"/>
            <ac:inkMk id="42" creationId="{179A0D99-17A1-4B04-994B-47200981CF1B}"/>
          </ac:inkMkLst>
        </pc:inkChg>
        <pc:inkChg chg="add">
          <ac:chgData name="babisha chandran" userId="EB0nJQTo3Bd1b7R0gNfky76LaizBD4ENeK0AnhxAgKw=" providerId="None" clId="Web-{8D89A2FB-20E4-4E11-9612-43C464922B20}" dt="2020-10-22T10:08:40.779" v="86"/>
          <ac:inkMkLst>
            <pc:docMk/>
            <pc:sldMk cId="0" sldId="457"/>
            <ac:inkMk id="43" creationId="{48E17335-699F-44AD-BF39-A64A5EF1F77C}"/>
          </ac:inkMkLst>
        </pc:inkChg>
        <pc:inkChg chg="add">
          <ac:chgData name="babisha chandran" userId="EB0nJQTo3Bd1b7R0gNfky76LaizBD4ENeK0AnhxAgKw=" providerId="None" clId="Web-{8D89A2FB-20E4-4E11-9612-43C464922B20}" dt="2020-10-22T10:08:45.717" v="87"/>
          <ac:inkMkLst>
            <pc:docMk/>
            <pc:sldMk cId="0" sldId="457"/>
            <ac:inkMk id="44" creationId="{B803EAF2-4B4D-46F8-AA75-E23FAECEA8B8}"/>
          </ac:inkMkLst>
        </pc:inkChg>
        <pc:inkChg chg="add">
          <ac:chgData name="babisha chandran" userId="EB0nJQTo3Bd1b7R0gNfky76LaizBD4ENeK0AnhxAgKw=" providerId="None" clId="Web-{8D89A2FB-20E4-4E11-9612-43C464922B20}" dt="2020-10-22T10:08:48.545" v="88"/>
          <ac:inkMkLst>
            <pc:docMk/>
            <pc:sldMk cId="0" sldId="457"/>
            <ac:inkMk id="45" creationId="{70E254AA-0411-476C-8556-00C2C57CFB54}"/>
          </ac:inkMkLst>
        </pc:inkChg>
        <pc:inkChg chg="add">
          <ac:chgData name="babisha chandran" userId="EB0nJQTo3Bd1b7R0gNfky76LaizBD4ENeK0AnhxAgKw=" providerId="None" clId="Web-{8D89A2FB-20E4-4E11-9612-43C464922B20}" dt="2020-10-22T10:08:49.435" v="89"/>
          <ac:inkMkLst>
            <pc:docMk/>
            <pc:sldMk cId="0" sldId="457"/>
            <ac:inkMk id="46" creationId="{2D1AD1CC-F73E-41FD-BB72-52526BE69449}"/>
          </ac:inkMkLst>
        </pc:inkChg>
        <pc:inkChg chg="add">
          <ac:chgData name="babisha chandran" userId="EB0nJQTo3Bd1b7R0gNfky76LaizBD4ENeK0AnhxAgKw=" providerId="None" clId="Web-{8D89A2FB-20E4-4E11-9612-43C464922B20}" dt="2020-10-22T10:08:51.014" v="90"/>
          <ac:inkMkLst>
            <pc:docMk/>
            <pc:sldMk cId="0" sldId="457"/>
            <ac:inkMk id="47" creationId="{B802D5DE-D9CC-4B95-9C1F-309F5C96E464}"/>
          </ac:inkMkLst>
        </pc:inkChg>
        <pc:inkChg chg="add">
          <ac:chgData name="babisha chandran" userId="EB0nJQTo3Bd1b7R0gNfky76LaizBD4ENeK0AnhxAgKw=" providerId="None" clId="Web-{8D89A2FB-20E4-4E11-9612-43C464922B20}" dt="2020-10-22T10:08:52.139" v="91"/>
          <ac:inkMkLst>
            <pc:docMk/>
            <pc:sldMk cId="0" sldId="457"/>
            <ac:inkMk id="48" creationId="{41F0CDCA-E1CB-4C61-88E6-4B996A42AA4A}"/>
          </ac:inkMkLst>
        </pc:inkChg>
        <pc:inkChg chg="add">
          <ac:chgData name="babisha chandran" userId="EB0nJQTo3Bd1b7R0gNfky76LaizBD4ENeK0AnhxAgKw=" providerId="None" clId="Web-{8D89A2FB-20E4-4E11-9612-43C464922B20}" dt="2020-10-22T10:09:02.810" v="92"/>
          <ac:inkMkLst>
            <pc:docMk/>
            <pc:sldMk cId="0" sldId="457"/>
            <ac:inkMk id="49" creationId="{612EA94D-775C-4595-BD46-FC036113D986}"/>
          </ac:inkMkLst>
        </pc:inkChg>
        <pc:inkChg chg="add">
          <ac:chgData name="babisha chandran" userId="EB0nJQTo3Bd1b7R0gNfky76LaizBD4ENeK0AnhxAgKw=" providerId="None" clId="Web-{8D89A2FB-20E4-4E11-9612-43C464922B20}" dt="2020-10-22T10:09:04.420" v="93"/>
          <ac:inkMkLst>
            <pc:docMk/>
            <pc:sldMk cId="0" sldId="457"/>
            <ac:inkMk id="50" creationId="{79CBB3CD-C2D0-4D4C-8155-BF62F8F31B2D}"/>
          </ac:inkMkLst>
        </pc:inkChg>
        <pc:inkChg chg="add">
          <ac:chgData name="babisha chandran" userId="EB0nJQTo3Bd1b7R0gNfky76LaizBD4ENeK0AnhxAgKw=" providerId="None" clId="Web-{8D89A2FB-20E4-4E11-9612-43C464922B20}" dt="2020-10-22T10:09:07.311" v="94"/>
          <ac:inkMkLst>
            <pc:docMk/>
            <pc:sldMk cId="0" sldId="457"/>
            <ac:inkMk id="51" creationId="{BE258DA2-6F64-43FA-B0CB-3E42635806A7}"/>
          </ac:inkMkLst>
        </pc:inkChg>
        <pc:inkChg chg="add">
          <ac:chgData name="babisha chandran" userId="EB0nJQTo3Bd1b7R0gNfky76LaizBD4ENeK0AnhxAgKw=" providerId="None" clId="Web-{8D89A2FB-20E4-4E11-9612-43C464922B20}" dt="2020-10-22T10:09:10.107" v="95"/>
          <ac:inkMkLst>
            <pc:docMk/>
            <pc:sldMk cId="0" sldId="457"/>
            <ac:inkMk id="52" creationId="{59A242FC-4BD0-43A2-A05A-D1B64AF345B3}"/>
          </ac:inkMkLst>
        </pc:inkChg>
        <pc:inkChg chg="add">
          <ac:chgData name="babisha chandran" userId="EB0nJQTo3Bd1b7R0gNfky76LaizBD4ENeK0AnhxAgKw=" providerId="None" clId="Web-{8D89A2FB-20E4-4E11-9612-43C464922B20}" dt="2020-10-22T10:09:13.873" v="96"/>
          <ac:inkMkLst>
            <pc:docMk/>
            <pc:sldMk cId="0" sldId="457"/>
            <ac:inkMk id="53" creationId="{E434C608-1DCE-4A72-A125-31041AC7287A}"/>
          </ac:inkMkLst>
        </pc:inkChg>
        <pc:inkChg chg="add">
          <ac:chgData name="babisha chandran" userId="EB0nJQTo3Bd1b7R0gNfky76LaizBD4ENeK0AnhxAgKw=" providerId="None" clId="Web-{8D89A2FB-20E4-4E11-9612-43C464922B20}" dt="2020-10-22T10:09:15.326" v="97"/>
          <ac:inkMkLst>
            <pc:docMk/>
            <pc:sldMk cId="0" sldId="457"/>
            <ac:inkMk id="54" creationId="{A23A824A-CC78-4E3D-B31D-9EC19FDB3AE0}"/>
          </ac:inkMkLst>
        </pc:inkChg>
        <pc:inkChg chg="add">
          <ac:chgData name="babisha chandran" userId="EB0nJQTo3Bd1b7R0gNfky76LaizBD4ENeK0AnhxAgKw=" providerId="None" clId="Web-{8D89A2FB-20E4-4E11-9612-43C464922B20}" dt="2020-10-22T10:09:16.404" v="98"/>
          <ac:inkMkLst>
            <pc:docMk/>
            <pc:sldMk cId="0" sldId="457"/>
            <ac:inkMk id="55" creationId="{32C8EAF3-4B9E-4FC8-86E9-25821C307BD2}"/>
          </ac:inkMkLst>
        </pc:inkChg>
        <pc:inkChg chg="add">
          <ac:chgData name="babisha chandran" userId="EB0nJQTo3Bd1b7R0gNfky76LaizBD4ENeK0AnhxAgKw=" providerId="None" clId="Web-{8D89A2FB-20E4-4E11-9612-43C464922B20}" dt="2020-10-22T10:09:17.811" v="99"/>
          <ac:inkMkLst>
            <pc:docMk/>
            <pc:sldMk cId="0" sldId="457"/>
            <ac:inkMk id="56" creationId="{80C3AF10-1932-46D4-B3F5-753C330B05BB}"/>
          </ac:inkMkLst>
        </pc:inkChg>
        <pc:inkChg chg="add">
          <ac:chgData name="babisha chandran" userId="EB0nJQTo3Bd1b7R0gNfky76LaizBD4ENeK0AnhxAgKw=" providerId="None" clId="Web-{8D89A2FB-20E4-4E11-9612-43C464922B20}" dt="2020-10-22T10:09:19.482" v="100"/>
          <ac:inkMkLst>
            <pc:docMk/>
            <pc:sldMk cId="0" sldId="457"/>
            <ac:inkMk id="57" creationId="{4A4C7DAD-CEF5-446A-A3AB-DC34D8EA0895}"/>
          </ac:inkMkLst>
        </pc:inkChg>
        <pc:inkChg chg="add">
          <ac:chgData name="babisha chandran" userId="EB0nJQTo3Bd1b7R0gNfky76LaizBD4ENeK0AnhxAgKw=" providerId="None" clId="Web-{8D89A2FB-20E4-4E11-9612-43C464922B20}" dt="2020-10-22T10:09:20.842" v="101"/>
          <ac:inkMkLst>
            <pc:docMk/>
            <pc:sldMk cId="0" sldId="457"/>
            <ac:inkMk id="58" creationId="{C7EFA8EA-999F-40F0-A1C2-5BCC53D46F07}"/>
          </ac:inkMkLst>
        </pc:inkChg>
        <pc:inkChg chg="add">
          <ac:chgData name="babisha chandran" userId="EB0nJQTo3Bd1b7R0gNfky76LaizBD4ENeK0AnhxAgKw=" providerId="None" clId="Web-{8D89A2FB-20E4-4E11-9612-43C464922B20}" dt="2020-10-22T10:09:24.623" v="102"/>
          <ac:inkMkLst>
            <pc:docMk/>
            <pc:sldMk cId="0" sldId="457"/>
            <ac:inkMk id="59" creationId="{675ED3EB-BC8F-4506-B485-7F91D45A5156}"/>
          </ac:inkMkLst>
        </pc:inkChg>
        <pc:inkChg chg="add">
          <ac:chgData name="babisha chandran" userId="EB0nJQTo3Bd1b7R0gNfky76LaizBD4ENeK0AnhxAgKw=" providerId="None" clId="Web-{8D89A2FB-20E4-4E11-9612-43C464922B20}" dt="2020-10-22T10:09:25.967" v="103"/>
          <ac:inkMkLst>
            <pc:docMk/>
            <pc:sldMk cId="0" sldId="457"/>
            <ac:inkMk id="60" creationId="{8199CE4D-BE73-43EC-8A5E-7C8E278338F8}"/>
          </ac:inkMkLst>
        </pc:inkChg>
        <pc:inkChg chg="add">
          <ac:chgData name="babisha chandran" userId="EB0nJQTo3Bd1b7R0gNfky76LaizBD4ENeK0AnhxAgKw=" providerId="None" clId="Web-{8D89A2FB-20E4-4E11-9612-43C464922B20}" dt="2020-10-22T10:09:27.092" v="104"/>
          <ac:inkMkLst>
            <pc:docMk/>
            <pc:sldMk cId="0" sldId="457"/>
            <ac:inkMk id="61" creationId="{5E6DB430-3D27-463E-B10D-66251E5594BE}"/>
          </ac:inkMkLst>
        </pc:inkChg>
        <pc:inkChg chg="add">
          <ac:chgData name="babisha chandran" userId="EB0nJQTo3Bd1b7R0gNfky76LaizBD4ENeK0AnhxAgKw=" providerId="None" clId="Web-{8D89A2FB-20E4-4E11-9612-43C464922B20}" dt="2020-10-22T10:09:36.858" v="105"/>
          <ac:inkMkLst>
            <pc:docMk/>
            <pc:sldMk cId="0" sldId="457"/>
            <ac:inkMk id="62" creationId="{FE6D32BF-CD5B-48D8-995B-D6EF13A76C36}"/>
          </ac:inkMkLst>
        </pc:inkChg>
        <pc:inkChg chg="add">
          <ac:chgData name="babisha chandran" userId="EB0nJQTo3Bd1b7R0gNfky76LaizBD4ENeK0AnhxAgKw=" providerId="None" clId="Web-{8D89A2FB-20E4-4E11-9612-43C464922B20}" dt="2020-10-22T10:09:40.311" v="106"/>
          <ac:inkMkLst>
            <pc:docMk/>
            <pc:sldMk cId="0" sldId="457"/>
            <ac:inkMk id="63" creationId="{7C9DAB1E-3B18-4393-BE9D-441DFD6FA242}"/>
          </ac:inkMkLst>
        </pc:inkChg>
        <pc:inkChg chg="add">
          <ac:chgData name="babisha chandran" userId="EB0nJQTo3Bd1b7R0gNfky76LaizBD4ENeK0AnhxAgKw=" providerId="None" clId="Web-{8D89A2FB-20E4-4E11-9612-43C464922B20}" dt="2020-10-22T10:09:41.811" v="107"/>
          <ac:inkMkLst>
            <pc:docMk/>
            <pc:sldMk cId="0" sldId="457"/>
            <ac:inkMk id="64" creationId="{8B06A4F5-783E-4C47-913D-8F5AE00A88BD}"/>
          </ac:inkMkLst>
        </pc:inkChg>
        <pc:inkChg chg="add">
          <ac:chgData name="babisha chandran" userId="EB0nJQTo3Bd1b7R0gNfky76LaizBD4ENeK0AnhxAgKw=" providerId="None" clId="Web-{8D89A2FB-20E4-4E11-9612-43C464922B20}" dt="2020-10-22T10:09:44.404" v="108"/>
          <ac:inkMkLst>
            <pc:docMk/>
            <pc:sldMk cId="0" sldId="457"/>
            <ac:inkMk id="65" creationId="{8BBA0F57-310D-4A6A-A599-829BEF145F04}"/>
          </ac:inkMkLst>
        </pc:inkChg>
        <pc:inkChg chg="add">
          <ac:chgData name="babisha chandran" userId="EB0nJQTo3Bd1b7R0gNfky76LaizBD4ENeK0AnhxAgKw=" providerId="None" clId="Web-{8D89A2FB-20E4-4E11-9612-43C464922B20}" dt="2020-10-22T10:09:45.592" v="109"/>
          <ac:inkMkLst>
            <pc:docMk/>
            <pc:sldMk cId="0" sldId="457"/>
            <ac:inkMk id="66" creationId="{0256F0A5-2646-421A-B10E-DCA4015E1DA8}"/>
          </ac:inkMkLst>
        </pc:inkChg>
        <pc:inkChg chg="add">
          <ac:chgData name="babisha chandran" userId="EB0nJQTo3Bd1b7R0gNfky76LaizBD4ENeK0AnhxAgKw=" providerId="None" clId="Web-{8D89A2FB-20E4-4E11-9612-43C464922B20}" dt="2020-10-22T10:09:46.826" v="110"/>
          <ac:inkMkLst>
            <pc:docMk/>
            <pc:sldMk cId="0" sldId="457"/>
            <ac:inkMk id="67" creationId="{3363ECE0-F41C-48E1-A928-D68A0835CE30}"/>
          </ac:inkMkLst>
        </pc:inkChg>
        <pc:inkChg chg="add">
          <ac:chgData name="babisha chandran" userId="EB0nJQTo3Bd1b7R0gNfky76LaizBD4ENeK0AnhxAgKw=" providerId="None" clId="Web-{8D89A2FB-20E4-4E11-9612-43C464922B20}" dt="2020-10-22T10:09:48.701" v="111"/>
          <ac:inkMkLst>
            <pc:docMk/>
            <pc:sldMk cId="0" sldId="457"/>
            <ac:inkMk id="68" creationId="{F0668E79-433F-43DA-BEA1-1FE083BCDBA9}"/>
          </ac:inkMkLst>
        </pc:inkChg>
        <pc:inkChg chg="add">
          <ac:chgData name="babisha chandran" userId="EB0nJQTo3Bd1b7R0gNfky76LaizBD4ENeK0AnhxAgKw=" providerId="None" clId="Web-{8D89A2FB-20E4-4E11-9612-43C464922B20}" dt="2020-10-22T10:09:57.139" v="112"/>
          <ac:inkMkLst>
            <pc:docMk/>
            <pc:sldMk cId="0" sldId="457"/>
            <ac:inkMk id="69" creationId="{68B1CA76-C53E-41AA-8B34-0F82B4105091}"/>
          </ac:inkMkLst>
        </pc:inkChg>
        <pc:inkChg chg="add">
          <ac:chgData name="babisha chandran" userId="EB0nJQTo3Bd1b7R0gNfky76LaizBD4ENeK0AnhxAgKw=" providerId="None" clId="Web-{8D89A2FB-20E4-4E11-9612-43C464922B20}" dt="2020-10-22T10:09:58.202" v="113"/>
          <ac:inkMkLst>
            <pc:docMk/>
            <pc:sldMk cId="0" sldId="457"/>
            <ac:inkMk id="70" creationId="{118D8BE9-6236-4B71-B174-BDE5C312DE12}"/>
          </ac:inkMkLst>
        </pc:inkChg>
        <pc:inkChg chg="add">
          <ac:chgData name="babisha chandran" userId="EB0nJQTo3Bd1b7R0gNfky76LaizBD4ENeK0AnhxAgKw=" providerId="None" clId="Web-{8D89A2FB-20E4-4E11-9612-43C464922B20}" dt="2020-10-22T10:09:59.233" v="114"/>
          <ac:inkMkLst>
            <pc:docMk/>
            <pc:sldMk cId="0" sldId="457"/>
            <ac:inkMk id="71" creationId="{0BF9DED6-5B2A-4231-B00C-0114C122015B}"/>
          </ac:inkMkLst>
        </pc:inkChg>
        <pc:inkChg chg="add">
          <ac:chgData name="babisha chandran" userId="EB0nJQTo3Bd1b7R0gNfky76LaizBD4ENeK0AnhxAgKw=" providerId="None" clId="Web-{8D89A2FB-20E4-4E11-9612-43C464922B20}" dt="2020-10-22T10:10:00.905" v="115"/>
          <ac:inkMkLst>
            <pc:docMk/>
            <pc:sldMk cId="0" sldId="457"/>
            <ac:inkMk id="72" creationId="{308E5439-0E50-42DC-AF4A-C9FB6424AF8A}"/>
          </ac:inkMkLst>
        </pc:inkChg>
        <pc:inkChg chg="add">
          <ac:chgData name="babisha chandran" userId="EB0nJQTo3Bd1b7R0gNfky76LaizBD4ENeK0AnhxAgKw=" providerId="None" clId="Web-{8D89A2FB-20E4-4E11-9612-43C464922B20}" dt="2020-10-22T10:10:03.920" v="116"/>
          <ac:inkMkLst>
            <pc:docMk/>
            <pc:sldMk cId="0" sldId="457"/>
            <ac:inkMk id="73" creationId="{B98B45D3-A661-4EA7-9EC6-4DB310637667}"/>
          </ac:inkMkLst>
        </pc:inkChg>
      </pc:sldChg>
    </pc:docChg>
  </pc:docChgLst>
  <pc:docChgLst>
    <pc:chgData name="babisha chandran" userId="EB0nJQTo3Bd1b7R0gNfky76LaizBD4ENeK0AnhxAgKw=" providerId="None" clId="Web-{11637604-5DCC-4C45-A2A6-E2BD821B9F83}"/>
    <pc:docChg chg="modSld">
      <pc:chgData name="babisha chandran" userId="EB0nJQTo3Bd1b7R0gNfky76LaizBD4ENeK0AnhxAgKw=" providerId="None" clId="Web-{11637604-5DCC-4C45-A2A6-E2BD821B9F83}" dt="2020-10-22T07:53:44.153" v="246" actId="1076"/>
      <pc:docMkLst>
        <pc:docMk/>
      </pc:docMkLst>
      <pc:sldChg chg="delSp modSp">
        <pc:chgData name="babisha chandran" userId="EB0nJQTo3Bd1b7R0gNfky76LaizBD4ENeK0AnhxAgKw=" providerId="None" clId="Web-{11637604-5DCC-4C45-A2A6-E2BD821B9F83}" dt="2020-10-22T07:52:45.497" v="186" actId="1076"/>
        <pc:sldMkLst>
          <pc:docMk/>
          <pc:sldMk cId="1768441422" sldId="375"/>
        </pc:sldMkLst>
        <pc:spChg chg="mod">
          <ac:chgData name="babisha chandran" userId="EB0nJQTo3Bd1b7R0gNfky76LaizBD4ENeK0AnhxAgKw=" providerId="None" clId="Web-{11637604-5DCC-4C45-A2A6-E2BD821B9F83}" dt="2020-10-22T07:52:45.497" v="186" actId="1076"/>
          <ac:spMkLst>
            <pc:docMk/>
            <pc:sldMk cId="1768441422" sldId="375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11637604-5DCC-4C45-A2A6-E2BD821B9F83}" dt="2020-10-22T07:52:45.387" v="185"/>
          <ac:inkMkLst>
            <pc:docMk/>
            <pc:sldMk cId="1768441422" sldId="375"/>
            <ac:inkMk id="3" creationId="{A5C1632A-A014-4F9D-8207-DC7E6A27D872}"/>
          </ac:inkMkLst>
        </pc:inkChg>
        <pc:inkChg chg="del">
          <ac:chgData name="babisha chandran" userId="EB0nJQTo3Bd1b7R0gNfky76LaizBD4ENeK0AnhxAgKw=" providerId="None" clId="Web-{11637604-5DCC-4C45-A2A6-E2BD821B9F83}" dt="2020-10-22T07:52:45.387" v="184"/>
          <ac:inkMkLst>
            <pc:docMk/>
            <pc:sldMk cId="1768441422" sldId="375"/>
            <ac:inkMk id="4" creationId="{E5ECA498-0363-451E-A56F-BB95CE93A057}"/>
          </ac:inkMkLst>
        </pc:inkChg>
        <pc:inkChg chg="del">
          <ac:chgData name="babisha chandran" userId="EB0nJQTo3Bd1b7R0gNfky76LaizBD4ENeK0AnhxAgKw=" providerId="None" clId="Web-{11637604-5DCC-4C45-A2A6-E2BD821B9F83}" dt="2020-10-22T07:52:45.387" v="183"/>
          <ac:inkMkLst>
            <pc:docMk/>
            <pc:sldMk cId="1768441422" sldId="375"/>
            <ac:inkMk id="5" creationId="{3888964C-82A1-4DA3-9213-F0BB12D0A02F}"/>
          </ac:inkMkLst>
        </pc:inkChg>
        <pc:inkChg chg="del">
          <ac:chgData name="babisha chandran" userId="EB0nJQTo3Bd1b7R0gNfky76LaizBD4ENeK0AnhxAgKw=" providerId="None" clId="Web-{11637604-5DCC-4C45-A2A6-E2BD821B9F83}" dt="2020-10-22T07:52:45.387" v="182"/>
          <ac:inkMkLst>
            <pc:docMk/>
            <pc:sldMk cId="1768441422" sldId="375"/>
            <ac:inkMk id="6" creationId="{6267C308-2C06-4638-83B4-AA14675E4501}"/>
          </ac:inkMkLst>
        </pc:inkChg>
        <pc:inkChg chg="del">
          <ac:chgData name="babisha chandran" userId="EB0nJQTo3Bd1b7R0gNfky76LaizBD4ENeK0AnhxAgKw=" providerId="None" clId="Web-{11637604-5DCC-4C45-A2A6-E2BD821B9F83}" dt="2020-10-22T07:52:45.387" v="181"/>
          <ac:inkMkLst>
            <pc:docMk/>
            <pc:sldMk cId="1768441422" sldId="375"/>
            <ac:inkMk id="7" creationId="{F34A1B8F-98B8-48E3-B783-F7B7111DFC63}"/>
          </ac:inkMkLst>
        </pc:inkChg>
        <pc:inkChg chg="del">
          <ac:chgData name="babisha chandran" userId="EB0nJQTo3Bd1b7R0gNfky76LaizBD4ENeK0AnhxAgKw=" providerId="None" clId="Web-{11637604-5DCC-4C45-A2A6-E2BD821B9F83}" dt="2020-10-22T07:52:45.387" v="180"/>
          <ac:inkMkLst>
            <pc:docMk/>
            <pc:sldMk cId="1768441422" sldId="375"/>
            <ac:inkMk id="8" creationId="{656748D3-C69B-47E4-B3FB-F6EED289EC26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9"/>
          <ac:inkMkLst>
            <pc:docMk/>
            <pc:sldMk cId="1768441422" sldId="375"/>
            <ac:inkMk id="10" creationId="{F45EE48C-7C17-4A68-BF44-72AD413F0D20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8"/>
          <ac:inkMkLst>
            <pc:docMk/>
            <pc:sldMk cId="1768441422" sldId="375"/>
            <ac:inkMk id="11" creationId="{0C4DF25D-11F5-4CF8-B605-38787B5EB131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7"/>
          <ac:inkMkLst>
            <pc:docMk/>
            <pc:sldMk cId="1768441422" sldId="375"/>
            <ac:inkMk id="12" creationId="{8C76A0EF-0A01-4F9D-BD58-F251F4D060F5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6"/>
          <ac:inkMkLst>
            <pc:docMk/>
            <pc:sldMk cId="1768441422" sldId="375"/>
            <ac:inkMk id="13" creationId="{6810713A-5F8F-4F27-96EA-DCD4F4360F17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5"/>
          <ac:inkMkLst>
            <pc:docMk/>
            <pc:sldMk cId="1768441422" sldId="375"/>
            <ac:inkMk id="14" creationId="{B7EAF355-8C6C-4F89-8426-397B4450B4C7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4"/>
          <ac:inkMkLst>
            <pc:docMk/>
            <pc:sldMk cId="1768441422" sldId="375"/>
            <ac:inkMk id="15" creationId="{115736AE-DA51-41CC-AF8F-A4B21B09819D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3"/>
          <ac:inkMkLst>
            <pc:docMk/>
            <pc:sldMk cId="1768441422" sldId="375"/>
            <ac:inkMk id="16" creationId="{B9AE6D58-7DD1-41BA-B6ED-B8731B4D9CA7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2"/>
          <ac:inkMkLst>
            <pc:docMk/>
            <pc:sldMk cId="1768441422" sldId="375"/>
            <ac:inkMk id="17" creationId="{CF5B9855-A7C2-44DB-BA95-E5E4559CA14E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1"/>
          <ac:inkMkLst>
            <pc:docMk/>
            <pc:sldMk cId="1768441422" sldId="375"/>
            <ac:inkMk id="18" creationId="{5BD616F7-C318-4300-9E56-8A42D0854DA7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70"/>
          <ac:inkMkLst>
            <pc:docMk/>
            <pc:sldMk cId="1768441422" sldId="375"/>
            <ac:inkMk id="20" creationId="{2B8D5F05-2A41-4918-9AF1-859BBAD71557}"/>
          </ac:inkMkLst>
        </pc:inkChg>
        <pc:inkChg chg="del">
          <ac:chgData name="babisha chandran" userId="EB0nJQTo3Bd1b7R0gNfky76LaizBD4ENeK0AnhxAgKw=" providerId="None" clId="Web-{11637604-5DCC-4C45-A2A6-E2BD821B9F83}" dt="2020-10-22T07:52:45.372" v="169"/>
          <ac:inkMkLst>
            <pc:docMk/>
            <pc:sldMk cId="1768441422" sldId="375"/>
            <ac:inkMk id="22" creationId="{FAF2B059-FD43-4044-A003-DB4A4D3EC37B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8"/>
          <ac:inkMkLst>
            <pc:docMk/>
            <pc:sldMk cId="1768441422" sldId="375"/>
            <ac:inkMk id="23" creationId="{09FA409B-D27B-4DF5-8D0A-21CE8671BE47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7"/>
          <ac:inkMkLst>
            <pc:docMk/>
            <pc:sldMk cId="1768441422" sldId="375"/>
            <ac:inkMk id="24" creationId="{134CBA70-C7A2-44DD-A821-C3BA88F393DA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6"/>
          <ac:inkMkLst>
            <pc:docMk/>
            <pc:sldMk cId="1768441422" sldId="375"/>
            <ac:inkMk id="25" creationId="{82E72CBE-4A29-476B-9A23-DA1F843795BA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5"/>
          <ac:inkMkLst>
            <pc:docMk/>
            <pc:sldMk cId="1768441422" sldId="375"/>
            <ac:inkMk id="26" creationId="{8F9DFDFF-D970-4C0F-A3B1-00EB51BF9C9D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4"/>
          <ac:inkMkLst>
            <pc:docMk/>
            <pc:sldMk cId="1768441422" sldId="375"/>
            <ac:inkMk id="27" creationId="{C6CD9EA2-1CDA-4440-92D8-7C5F22FE3DB2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3"/>
          <ac:inkMkLst>
            <pc:docMk/>
            <pc:sldMk cId="1768441422" sldId="375"/>
            <ac:inkMk id="28" creationId="{48EFB3B6-2BF5-475A-9AE2-40A2B3005999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2"/>
          <ac:inkMkLst>
            <pc:docMk/>
            <pc:sldMk cId="1768441422" sldId="375"/>
            <ac:inkMk id="29" creationId="{D29A69BB-8E85-4EF3-9960-B4D589A917FB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1"/>
          <ac:inkMkLst>
            <pc:docMk/>
            <pc:sldMk cId="1768441422" sldId="375"/>
            <ac:inkMk id="30" creationId="{C82581CD-0508-400D-B5FD-C769F8430AB4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60"/>
          <ac:inkMkLst>
            <pc:docMk/>
            <pc:sldMk cId="1768441422" sldId="375"/>
            <ac:inkMk id="31" creationId="{4AEC6C9A-D701-4A5C-A78A-9DEEBFB35CC5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59"/>
          <ac:inkMkLst>
            <pc:docMk/>
            <pc:sldMk cId="1768441422" sldId="375"/>
            <ac:inkMk id="32" creationId="{9EDB7A53-9EB6-4094-ADE3-D620F0BF259F}"/>
          </ac:inkMkLst>
        </pc:inkChg>
        <pc:inkChg chg="del">
          <ac:chgData name="babisha chandran" userId="EB0nJQTo3Bd1b7R0gNfky76LaizBD4ENeK0AnhxAgKw=" providerId="None" clId="Web-{11637604-5DCC-4C45-A2A6-E2BD821B9F83}" dt="2020-10-22T07:52:45.356" v="158"/>
          <ac:inkMkLst>
            <pc:docMk/>
            <pc:sldMk cId="1768441422" sldId="375"/>
            <ac:inkMk id="33" creationId="{EC7BF606-2013-4EBC-A3D2-57501C04602D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7"/>
          <ac:inkMkLst>
            <pc:docMk/>
            <pc:sldMk cId="1768441422" sldId="375"/>
            <ac:inkMk id="34" creationId="{5D40D4A6-C4BF-4A4C-B055-3B71DAFD360F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6"/>
          <ac:inkMkLst>
            <pc:docMk/>
            <pc:sldMk cId="1768441422" sldId="375"/>
            <ac:inkMk id="35" creationId="{9A02AFE4-314A-4410-BA0F-4212C67F0814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5"/>
          <ac:inkMkLst>
            <pc:docMk/>
            <pc:sldMk cId="1768441422" sldId="375"/>
            <ac:inkMk id="36" creationId="{F37D0156-4987-4312-ADE9-946B9E189D1A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4"/>
          <ac:inkMkLst>
            <pc:docMk/>
            <pc:sldMk cId="1768441422" sldId="375"/>
            <ac:inkMk id="37" creationId="{B8A43F4C-0B13-4CE7-84E2-CF00A5CB3D52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3"/>
          <ac:inkMkLst>
            <pc:docMk/>
            <pc:sldMk cId="1768441422" sldId="375"/>
            <ac:inkMk id="38" creationId="{BA8E700A-F1A5-41AE-A8D4-13A06EE5C335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2"/>
          <ac:inkMkLst>
            <pc:docMk/>
            <pc:sldMk cId="1768441422" sldId="375"/>
            <ac:inkMk id="39" creationId="{E786E169-1367-40DD-867A-76D96F745523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1"/>
          <ac:inkMkLst>
            <pc:docMk/>
            <pc:sldMk cId="1768441422" sldId="375"/>
            <ac:inkMk id="40" creationId="{8539FC27-70F6-499B-A606-BA0B830B7097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50"/>
          <ac:inkMkLst>
            <pc:docMk/>
            <pc:sldMk cId="1768441422" sldId="375"/>
            <ac:inkMk id="41" creationId="{AD35FCCB-4AD7-46B5-8004-E4FF07FB0CFB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49"/>
          <ac:inkMkLst>
            <pc:docMk/>
            <pc:sldMk cId="1768441422" sldId="375"/>
            <ac:inkMk id="42" creationId="{62877B32-C61F-456E-8EFA-D64FDA3C7DEE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48"/>
          <ac:inkMkLst>
            <pc:docMk/>
            <pc:sldMk cId="1768441422" sldId="375"/>
            <ac:inkMk id="43" creationId="{9B26C603-08DB-484F-9D37-A11DFD43ED52}"/>
          </ac:inkMkLst>
        </pc:inkChg>
        <pc:inkChg chg="del">
          <ac:chgData name="babisha chandran" userId="EB0nJQTo3Bd1b7R0gNfky76LaizBD4ENeK0AnhxAgKw=" providerId="None" clId="Web-{11637604-5DCC-4C45-A2A6-E2BD821B9F83}" dt="2020-10-22T07:52:45.341" v="147"/>
          <ac:inkMkLst>
            <pc:docMk/>
            <pc:sldMk cId="1768441422" sldId="375"/>
            <ac:inkMk id="44" creationId="{1B7E5348-7DA6-4CE1-BD41-DF70356B553B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46"/>
          <ac:inkMkLst>
            <pc:docMk/>
            <pc:sldMk cId="1768441422" sldId="375"/>
            <ac:inkMk id="45" creationId="{7463199F-E2B1-42A6-A0C7-6970D7F1DA6B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45"/>
          <ac:inkMkLst>
            <pc:docMk/>
            <pc:sldMk cId="1768441422" sldId="375"/>
            <ac:inkMk id="46" creationId="{5D51EAB9-C5CE-458D-8096-32E20F00B8D9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44"/>
          <ac:inkMkLst>
            <pc:docMk/>
            <pc:sldMk cId="1768441422" sldId="375"/>
            <ac:inkMk id="47" creationId="{D74A1097-A7AB-4AC6-AFE8-9AF3193EB0C1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43"/>
          <ac:inkMkLst>
            <pc:docMk/>
            <pc:sldMk cId="1768441422" sldId="375"/>
            <ac:inkMk id="48" creationId="{26C77E8E-CE35-464A-AF16-533E90BCDEF3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42"/>
          <ac:inkMkLst>
            <pc:docMk/>
            <pc:sldMk cId="1768441422" sldId="375"/>
            <ac:inkMk id="49" creationId="{EA216AB8-8334-4628-A58A-E7EAAFAEDF16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41"/>
          <ac:inkMkLst>
            <pc:docMk/>
            <pc:sldMk cId="1768441422" sldId="375"/>
            <ac:inkMk id="50" creationId="{E2588871-9B94-4727-8DF0-82C426015488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40"/>
          <ac:inkMkLst>
            <pc:docMk/>
            <pc:sldMk cId="1768441422" sldId="375"/>
            <ac:inkMk id="51" creationId="{E7B8C24A-F996-4017-8D53-A21351D156D2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39"/>
          <ac:inkMkLst>
            <pc:docMk/>
            <pc:sldMk cId="1768441422" sldId="375"/>
            <ac:inkMk id="52" creationId="{67DABA2C-7498-4C28-B1C8-49839B1A8876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38"/>
          <ac:inkMkLst>
            <pc:docMk/>
            <pc:sldMk cId="1768441422" sldId="375"/>
            <ac:inkMk id="53" creationId="{1EB35492-33E0-4965-B137-63E83E5643D8}"/>
          </ac:inkMkLst>
        </pc:inkChg>
        <pc:inkChg chg="del">
          <ac:chgData name="babisha chandran" userId="EB0nJQTo3Bd1b7R0gNfky76LaizBD4ENeK0AnhxAgKw=" providerId="None" clId="Web-{11637604-5DCC-4C45-A2A6-E2BD821B9F83}" dt="2020-10-22T07:52:45.325" v="137"/>
          <ac:inkMkLst>
            <pc:docMk/>
            <pc:sldMk cId="1768441422" sldId="375"/>
            <ac:inkMk id="54" creationId="{BC1A961E-F546-4783-A38E-6579ABB0637C}"/>
          </ac:inkMkLst>
        </pc:inkChg>
      </pc:sldChg>
      <pc:sldChg chg="delSp modSp">
        <pc:chgData name="babisha chandran" userId="EB0nJQTo3Bd1b7R0gNfky76LaizBD4ENeK0AnhxAgKw=" providerId="None" clId="Web-{11637604-5DCC-4C45-A2A6-E2BD821B9F83}" dt="2020-10-22T07:51:39.575" v="55" actId="1076"/>
        <pc:sldMkLst>
          <pc:docMk/>
          <pc:sldMk cId="1930398158" sldId="385"/>
        </pc:sldMkLst>
        <pc:spChg chg="mod">
          <ac:chgData name="babisha chandran" userId="EB0nJQTo3Bd1b7R0gNfky76LaizBD4ENeK0AnhxAgKw=" providerId="None" clId="Web-{11637604-5DCC-4C45-A2A6-E2BD821B9F83}" dt="2020-10-22T07:51:39.575" v="55" actId="1076"/>
          <ac:spMkLst>
            <pc:docMk/>
            <pc:sldMk cId="1930398158" sldId="385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11637604-5DCC-4C45-A2A6-E2BD821B9F83}" dt="2020-10-22T07:51:25.137" v="0"/>
          <ac:inkMkLst>
            <pc:docMk/>
            <pc:sldMk cId="1930398158" sldId="385"/>
            <ac:inkMk id="3" creationId="{F02A9A3A-CF3B-4A21-99A8-74CC50A5872B}"/>
          </ac:inkMkLst>
        </pc:inkChg>
        <pc:inkChg chg="del">
          <ac:chgData name="babisha chandran" userId="EB0nJQTo3Bd1b7R0gNfky76LaizBD4ENeK0AnhxAgKw=" providerId="None" clId="Web-{11637604-5DCC-4C45-A2A6-E2BD821B9F83}" dt="2020-10-22T07:51:36.168" v="54"/>
          <ac:inkMkLst>
            <pc:docMk/>
            <pc:sldMk cId="1930398158" sldId="385"/>
            <ac:inkMk id="4" creationId="{6E871F9A-2390-40BD-AC81-19DA8047AE60}"/>
          </ac:inkMkLst>
        </pc:inkChg>
        <pc:inkChg chg="del">
          <ac:chgData name="babisha chandran" userId="EB0nJQTo3Bd1b7R0gNfky76LaizBD4ENeK0AnhxAgKw=" providerId="None" clId="Web-{11637604-5DCC-4C45-A2A6-E2BD821B9F83}" dt="2020-10-22T07:51:36.168" v="53"/>
          <ac:inkMkLst>
            <pc:docMk/>
            <pc:sldMk cId="1930398158" sldId="385"/>
            <ac:inkMk id="5" creationId="{FBB69A42-E4C9-4190-A2D2-5C24C8A3A598}"/>
          </ac:inkMkLst>
        </pc:inkChg>
        <pc:inkChg chg="del">
          <ac:chgData name="babisha chandran" userId="EB0nJQTo3Bd1b7R0gNfky76LaizBD4ENeK0AnhxAgKw=" providerId="None" clId="Web-{11637604-5DCC-4C45-A2A6-E2BD821B9F83}" dt="2020-10-22T07:51:36.168" v="52"/>
          <ac:inkMkLst>
            <pc:docMk/>
            <pc:sldMk cId="1930398158" sldId="385"/>
            <ac:inkMk id="6" creationId="{B3505F2C-EE32-4C77-BC84-5F5E369468EA}"/>
          </ac:inkMkLst>
        </pc:inkChg>
        <pc:inkChg chg="del">
          <ac:chgData name="babisha chandran" userId="EB0nJQTo3Bd1b7R0gNfky76LaizBD4ENeK0AnhxAgKw=" providerId="None" clId="Web-{11637604-5DCC-4C45-A2A6-E2BD821B9F83}" dt="2020-10-22T07:51:36.168" v="51"/>
          <ac:inkMkLst>
            <pc:docMk/>
            <pc:sldMk cId="1930398158" sldId="385"/>
            <ac:inkMk id="7" creationId="{C2A1EB4E-396D-42D9-B93A-716BBE653022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50"/>
          <ac:inkMkLst>
            <pc:docMk/>
            <pc:sldMk cId="1930398158" sldId="385"/>
            <ac:inkMk id="8" creationId="{EDEA5DD0-5D2C-4A89-8131-EFBF0C8F16FE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9"/>
          <ac:inkMkLst>
            <pc:docMk/>
            <pc:sldMk cId="1930398158" sldId="385"/>
            <ac:inkMk id="10" creationId="{306D1136-0A65-4ED9-8EB1-A9EC7F1A540A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8"/>
          <ac:inkMkLst>
            <pc:docMk/>
            <pc:sldMk cId="1930398158" sldId="385"/>
            <ac:inkMk id="11" creationId="{D82535E5-042B-47D1-A4A7-6716B0F07103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7"/>
          <ac:inkMkLst>
            <pc:docMk/>
            <pc:sldMk cId="1930398158" sldId="385"/>
            <ac:inkMk id="12" creationId="{98EF559E-F766-4213-8D2A-E76CBD208D00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6"/>
          <ac:inkMkLst>
            <pc:docMk/>
            <pc:sldMk cId="1930398158" sldId="385"/>
            <ac:inkMk id="13" creationId="{37453912-9E6F-4AEC-B804-0243EFCFD9F4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5"/>
          <ac:inkMkLst>
            <pc:docMk/>
            <pc:sldMk cId="1930398158" sldId="385"/>
            <ac:inkMk id="14" creationId="{5BAB36D9-08D2-442D-95C9-A6C8E70808F0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4"/>
          <ac:inkMkLst>
            <pc:docMk/>
            <pc:sldMk cId="1930398158" sldId="385"/>
            <ac:inkMk id="15" creationId="{0D5ADA22-0068-4CBD-A502-3B75F9E44FCA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3"/>
          <ac:inkMkLst>
            <pc:docMk/>
            <pc:sldMk cId="1930398158" sldId="385"/>
            <ac:inkMk id="16" creationId="{84F878DC-BE29-4C4E-8477-1AE023A3BE79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2"/>
          <ac:inkMkLst>
            <pc:docMk/>
            <pc:sldMk cId="1930398158" sldId="385"/>
            <ac:inkMk id="17" creationId="{A80B4EDE-B65C-48FE-9660-2E6F5B2B820D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1"/>
          <ac:inkMkLst>
            <pc:docMk/>
            <pc:sldMk cId="1930398158" sldId="385"/>
            <ac:inkMk id="18" creationId="{65B7C07E-EFA4-444B-9619-CE14D7B7C464}"/>
          </ac:inkMkLst>
        </pc:inkChg>
        <pc:inkChg chg="del">
          <ac:chgData name="babisha chandran" userId="EB0nJQTo3Bd1b7R0gNfky76LaizBD4ENeK0AnhxAgKw=" providerId="None" clId="Web-{11637604-5DCC-4C45-A2A6-E2BD821B9F83}" dt="2020-10-22T07:51:36.153" v="40"/>
          <ac:inkMkLst>
            <pc:docMk/>
            <pc:sldMk cId="1930398158" sldId="385"/>
            <ac:inkMk id="20" creationId="{BF942D88-C8EE-4AE0-95F6-097AB497E035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9"/>
          <ac:inkMkLst>
            <pc:docMk/>
            <pc:sldMk cId="1930398158" sldId="385"/>
            <ac:inkMk id="22" creationId="{0EE56EEE-F282-460C-A721-325D4E145A9D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8"/>
          <ac:inkMkLst>
            <pc:docMk/>
            <pc:sldMk cId="1930398158" sldId="385"/>
            <ac:inkMk id="23" creationId="{104BC0E0-AD0C-4D85-865E-7B50B9E01891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7"/>
          <ac:inkMkLst>
            <pc:docMk/>
            <pc:sldMk cId="1930398158" sldId="385"/>
            <ac:inkMk id="24" creationId="{D3BDBC43-C41C-4F19-8F79-05FC4751893D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6"/>
          <ac:inkMkLst>
            <pc:docMk/>
            <pc:sldMk cId="1930398158" sldId="385"/>
            <ac:inkMk id="25" creationId="{1B6A8DC6-7681-4B8B-AFEE-9D9189EDE5AF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5"/>
          <ac:inkMkLst>
            <pc:docMk/>
            <pc:sldMk cId="1930398158" sldId="385"/>
            <ac:inkMk id="26" creationId="{61F12F91-23FB-4416-9B11-9EC7801ACA1D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4"/>
          <ac:inkMkLst>
            <pc:docMk/>
            <pc:sldMk cId="1930398158" sldId="385"/>
            <ac:inkMk id="27" creationId="{26D034E2-AB18-4C1B-A10C-8E5C72CF7661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3"/>
          <ac:inkMkLst>
            <pc:docMk/>
            <pc:sldMk cId="1930398158" sldId="385"/>
            <ac:inkMk id="28" creationId="{EC0194FC-539C-4040-BB4F-74AA39FC34AD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2"/>
          <ac:inkMkLst>
            <pc:docMk/>
            <pc:sldMk cId="1930398158" sldId="385"/>
            <ac:inkMk id="29" creationId="{A9CE3257-F695-4193-B94E-0A268D7A38A2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1"/>
          <ac:inkMkLst>
            <pc:docMk/>
            <pc:sldMk cId="1930398158" sldId="385"/>
            <ac:inkMk id="30" creationId="{D26AC476-C623-4AAC-B888-8881BCE9CE87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30"/>
          <ac:inkMkLst>
            <pc:docMk/>
            <pc:sldMk cId="1930398158" sldId="385"/>
            <ac:inkMk id="31" creationId="{C606D723-4F7B-40FE-BB89-850BEE5EDAE2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29"/>
          <ac:inkMkLst>
            <pc:docMk/>
            <pc:sldMk cId="1930398158" sldId="385"/>
            <ac:inkMk id="32" creationId="{10C83B5B-F0FC-4644-9DB1-27B40EB5DD36}"/>
          </ac:inkMkLst>
        </pc:inkChg>
        <pc:inkChg chg="del">
          <ac:chgData name="babisha chandran" userId="EB0nJQTo3Bd1b7R0gNfky76LaizBD4ENeK0AnhxAgKw=" providerId="None" clId="Web-{11637604-5DCC-4C45-A2A6-E2BD821B9F83}" dt="2020-10-22T07:51:36.137" v="28"/>
          <ac:inkMkLst>
            <pc:docMk/>
            <pc:sldMk cId="1930398158" sldId="385"/>
            <ac:inkMk id="33" creationId="{0F4E9E0B-F4C0-46F3-A6BC-89CAD2AAAEA0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7"/>
          <ac:inkMkLst>
            <pc:docMk/>
            <pc:sldMk cId="1930398158" sldId="385"/>
            <ac:inkMk id="34" creationId="{9E949E2D-9C60-45CB-8A65-56942FF9A92C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6"/>
          <ac:inkMkLst>
            <pc:docMk/>
            <pc:sldMk cId="1930398158" sldId="385"/>
            <ac:inkMk id="35" creationId="{817EEAD5-23CC-4A46-98BD-D3914F38881A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5"/>
          <ac:inkMkLst>
            <pc:docMk/>
            <pc:sldMk cId="1930398158" sldId="385"/>
            <ac:inkMk id="36" creationId="{1D3B7936-86CD-4158-84F2-1E944E05993D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4"/>
          <ac:inkMkLst>
            <pc:docMk/>
            <pc:sldMk cId="1930398158" sldId="385"/>
            <ac:inkMk id="37" creationId="{7BD7BA94-3D3F-44F2-B833-1DCFC6213DF2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3"/>
          <ac:inkMkLst>
            <pc:docMk/>
            <pc:sldMk cId="1930398158" sldId="385"/>
            <ac:inkMk id="38" creationId="{4BBAAE47-6C22-4D02-8EA1-E51E12C11FDF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2"/>
          <ac:inkMkLst>
            <pc:docMk/>
            <pc:sldMk cId="1930398158" sldId="385"/>
            <ac:inkMk id="39" creationId="{FC8F9706-D102-41E0-9326-91C2CDA83594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1"/>
          <ac:inkMkLst>
            <pc:docMk/>
            <pc:sldMk cId="1930398158" sldId="385"/>
            <ac:inkMk id="40" creationId="{9F727923-1E70-4B29-BB1D-4BF84CB5449E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20"/>
          <ac:inkMkLst>
            <pc:docMk/>
            <pc:sldMk cId="1930398158" sldId="385"/>
            <ac:inkMk id="41" creationId="{F4B83549-AF05-4865-A2EE-C69639160EB1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19"/>
          <ac:inkMkLst>
            <pc:docMk/>
            <pc:sldMk cId="1930398158" sldId="385"/>
            <ac:inkMk id="42" creationId="{36594658-0C3C-4E0A-BC72-AA3A98E2A235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18"/>
          <ac:inkMkLst>
            <pc:docMk/>
            <pc:sldMk cId="1930398158" sldId="385"/>
            <ac:inkMk id="43" creationId="{DF4EC456-BDE8-4F3D-83A1-B4EB1C51E0BA}"/>
          </ac:inkMkLst>
        </pc:inkChg>
        <pc:inkChg chg="del">
          <ac:chgData name="babisha chandran" userId="EB0nJQTo3Bd1b7R0gNfky76LaizBD4ENeK0AnhxAgKw=" providerId="None" clId="Web-{11637604-5DCC-4C45-A2A6-E2BD821B9F83}" dt="2020-10-22T07:51:36.121" v="17"/>
          <ac:inkMkLst>
            <pc:docMk/>
            <pc:sldMk cId="1930398158" sldId="385"/>
            <ac:inkMk id="44" creationId="{06BA48C6-C6BE-47B6-81C3-C62BD351DBAA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16"/>
          <ac:inkMkLst>
            <pc:docMk/>
            <pc:sldMk cId="1930398158" sldId="385"/>
            <ac:inkMk id="45" creationId="{4E5C518E-67E0-4C38-87FF-181D74F66477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15"/>
          <ac:inkMkLst>
            <pc:docMk/>
            <pc:sldMk cId="1930398158" sldId="385"/>
            <ac:inkMk id="46" creationId="{E1DE3901-79B9-485B-B66A-2595E4D05BC3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14"/>
          <ac:inkMkLst>
            <pc:docMk/>
            <pc:sldMk cId="1930398158" sldId="385"/>
            <ac:inkMk id="47" creationId="{F7B635BA-EB16-458B-B1D6-DBA479A6004E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13"/>
          <ac:inkMkLst>
            <pc:docMk/>
            <pc:sldMk cId="1930398158" sldId="385"/>
            <ac:inkMk id="48" creationId="{F208285D-93DC-4980-9303-A0D4142708AB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12"/>
          <ac:inkMkLst>
            <pc:docMk/>
            <pc:sldMk cId="1930398158" sldId="385"/>
            <ac:inkMk id="49" creationId="{B28F3555-6C05-44AE-92A1-6C316CF85E4C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11"/>
          <ac:inkMkLst>
            <pc:docMk/>
            <pc:sldMk cId="1930398158" sldId="385"/>
            <ac:inkMk id="50" creationId="{04F7EC66-3D62-474F-BE65-25D76D1079F6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10"/>
          <ac:inkMkLst>
            <pc:docMk/>
            <pc:sldMk cId="1930398158" sldId="385"/>
            <ac:inkMk id="51" creationId="{CB275285-536D-46AC-97EE-775636068C1D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9"/>
          <ac:inkMkLst>
            <pc:docMk/>
            <pc:sldMk cId="1930398158" sldId="385"/>
            <ac:inkMk id="52" creationId="{DE395414-2671-4C27-9EC3-CB0307C1051B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8"/>
          <ac:inkMkLst>
            <pc:docMk/>
            <pc:sldMk cId="1930398158" sldId="385"/>
            <ac:inkMk id="53" creationId="{6FA4649B-1461-416C-B3F1-F8034D8C52A3}"/>
          </ac:inkMkLst>
        </pc:inkChg>
        <pc:inkChg chg="del">
          <ac:chgData name="babisha chandran" userId="EB0nJQTo3Bd1b7R0gNfky76LaizBD4ENeK0AnhxAgKw=" providerId="None" clId="Web-{11637604-5DCC-4C45-A2A6-E2BD821B9F83}" dt="2020-10-22T07:51:36.106" v="7"/>
          <ac:inkMkLst>
            <pc:docMk/>
            <pc:sldMk cId="1930398158" sldId="385"/>
            <ac:inkMk id="54" creationId="{DBEACF39-065E-47FE-B13C-6419F0BD6CEA}"/>
          </ac:inkMkLst>
        </pc:inkChg>
        <pc:inkChg chg="del">
          <ac:chgData name="babisha chandran" userId="EB0nJQTo3Bd1b7R0gNfky76LaizBD4ENeK0AnhxAgKw=" providerId="None" clId="Web-{11637604-5DCC-4C45-A2A6-E2BD821B9F83}" dt="2020-10-22T07:51:36.090" v="6"/>
          <ac:inkMkLst>
            <pc:docMk/>
            <pc:sldMk cId="1930398158" sldId="385"/>
            <ac:inkMk id="55" creationId="{C8292482-407F-4F56-832A-3F5BA5D82287}"/>
          </ac:inkMkLst>
        </pc:inkChg>
        <pc:inkChg chg="del">
          <ac:chgData name="babisha chandran" userId="EB0nJQTo3Bd1b7R0gNfky76LaizBD4ENeK0AnhxAgKw=" providerId="None" clId="Web-{11637604-5DCC-4C45-A2A6-E2BD821B9F83}" dt="2020-10-22T07:51:36.090" v="5"/>
          <ac:inkMkLst>
            <pc:docMk/>
            <pc:sldMk cId="1930398158" sldId="385"/>
            <ac:inkMk id="56" creationId="{73AEED49-3D01-4215-A7D1-C0F65E5FA283}"/>
          </ac:inkMkLst>
        </pc:inkChg>
        <pc:inkChg chg="del">
          <ac:chgData name="babisha chandran" userId="EB0nJQTo3Bd1b7R0gNfky76LaizBD4ENeK0AnhxAgKw=" providerId="None" clId="Web-{11637604-5DCC-4C45-A2A6-E2BD821B9F83}" dt="2020-10-22T07:51:36.090" v="4"/>
          <ac:inkMkLst>
            <pc:docMk/>
            <pc:sldMk cId="1930398158" sldId="385"/>
            <ac:inkMk id="57" creationId="{1BD8B5B8-D41D-4FBB-805D-FA75E559D87B}"/>
          </ac:inkMkLst>
        </pc:inkChg>
        <pc:inkChg chg="del">
          <ac:chgData name="babisha chandran" userId="EB0nJQTo3Bd1b7R0gNfky76LaizBD4ENeK0AnhxAgKw=" providerId="None" clId="Web-{11637604-5DCC-4C45-A2A6-E2BD821B9F83}" dt="2020-10-22T07:51:36.090" v="3"/>
          <ac:inkMkLst>
            <pc:docMk/>
            <pc:sldMk cId="1930398158" sldId="385"/>
            <ac:inkMk id="58" creationId="{34B4C6A5-0741-4690-BEF9-FA356A6C05B3}"/>
          </ac:inkMkLst>
        </pc:inkChg>
        <pc:inkChg chg="del">
          <ac:chgData name="babisha chandran" userId="EB0nJQTo3Bd1b7R0gNfky76LaizBD4ENeK0AnhxAgKw=" providerId="None" clId="Web-{11637604-5DCC-4C45-A2A6-E2BD821B9F83}" dt="2020-10-22T07:51:36.090" v="2"/>
          <ac:inkMkLst>
            <pc:docMk/>
            <pc:sldMk cId="1930398158" sldId="385"/>
            <ac:inkMk id="59" creationId="{B6EFAAE5-88B2-470A-A37A-6E8BCE0846B9}"/>
          </ac:inkMkLst>
        </pc:inkChg>
      </pc:sldChg>
      <pc:sldChg chg="delSp modSp">
        <pc:chgData name="babisha chandran" userId="EB0nJQTo3Bd1b7R0gNfky76LaizBD4ENeK0AnhxAgKw=" providerId="None" clId="Web-{11637604-5DCC-4C45-A2A6-E2BD821B9F83}" dt="2020-10-22T07:53:44.153" v="246" actId="1076"/>
        <pc:sldMkLst>
          <pc:docMk/>
          <pc:sldMk cId="0" sldId="418"/>
        </pc:sldMkLst>
        <pc:spChg chg="mod">
          <ac:chgData name="babisha chandran" userId="EB0nJQTo3Bd1b7R0gNfky76LaizBD4ENeK0AnhxAgKw=" providerId="None" clId="Web-{11637604-5DCC-4C45-A2A6-E2BD821B9F83}" dt="2020-10-22T07:53:44.153" v="246" actId="1076"/>
          <ac:spMkLst>
            <pc:docMk/>
            <pc:sldMk cId="0" sldId="418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11637604-5DCC-4C45-A2A6-E2BD821B9F83}" dt="2020-10-22T07:53:36.825" v="244"/>
          <ac:inkMkLst>
            <pc:docMk/>
            <pc:sldMk cId="0" sldId="418"/>
            <ac:inkMk id="2" creationId="{8BBD96C1-602B-4114-92A7-74DDADCC4D23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43"/>
          <ac:inkMkLst>
            <pc:docMk/>
            <pc:sldMk cId="0" sldId="418"/>
            <ac:inkMk id="3" creationId="{E713A87F-2F19-4F1C-8019-125773064F81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42"/>
          <ac:inkMkLst>
            <pc:docMk/>
            <pc:sldMk cId="0" sldId="418"/>
            <ac:inkMk id="5" creationId="{5B059711-8E20-4385-ADEA-3C7C77B11C3E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41"/>
          <ac:inkMkLst>
            <pc:docMk/>
            <pc:sldMk cId="0" sldId="418"/>
            <ac:inkMk id="6" creationId="{CCB82A64-1361-43F4-A2D6-0F94A72CF758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40"/>
          <ac:inkMkLst>
            <pc:docMk/>
            <pc:sldMk cId="0" sldId="418"/>
            <ac:inkMk id="7" creationId="{0CDFBDDB-64E3-40FB-9FA0-7F8CE9CFFDB5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39"/>
          <ac:inkMkLst>
            <pc:docMk/>
            <pc:sldMk cId="0" sldId="418"/>
            <ac:inkMk id="8" creationId="{CB4D99DE-FD06-4788-996C-6F1CA011D6D7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38"/>
          <ac:inkMkLst>
            <pc:docMk/>
            <pc:sldMk cId="0" sldId="418"/>
            <ac:inkMk id="10" creationId="{D4734F21-032C-440C-9776-F852F9263DB5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37"/>
          <ac:inkMkLst>
            <pc:docMk/>
            <pc:sldMk cId="0" sldId="418"/>
            <ac:inkMk id="11" creationId="{87E6B28C-ECBC-40FB-847C-E1158278A8CD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36"/>
          <ac:inkMkLst>
            <pc:docMk/>
            <pc:sldMk cId="0" sldId="418"/>
            <ac:inkMk id="12" creationId="{E4F50CF6-17DA-4432-9DD7-2E2CDFC79EB5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35"/>
          <ac:inkMkLst>
            <pc:docMk/>
            <pc:sldMk cId="0" sldId="418"/>
            <ac:inkMk id="13" creationId="{B184C2B4-B4D0-4DC8-9DAB-DDFAAEABEF92}"/>
          </ac:inkMkLst>
        </pc:inkChg>
        <pc:inkChg chg="del">
          <ac:chgData name="babisha chandran" userId="EB0nJQTo3Bd1b7R0gNfky76LaizBD4ENeK0AnhxAgKw=" providerId="None" clId="Web-{11637604-5DCC-4C45-A2A6-E2BD821B9F83}" dt="2020-10-22T07:53:36.825" v="234"/>
          <ac:inkMkLst>
            <pc:docMk/>
            <pc:sldMk cId="0" sldId="418"/>
            <ac:inkMk id="14" creationId="{B928AC90-46A6-48B9-A03A-77993F9C5D18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33"/>
          <ac:inkMkLst>
            <pc:docMk/>
            <pc:sldMk cId="0" sldId="418"/>
            <ac:inkMk id="15" creationId="{BC621F48-5BDC-44A5-B952-133154B0393D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32"/>
          <ac:inkMkLst>
            <pc:docMk/>
            <pc:sldMk cId="0" sldId="418"/>
            <ac:inkMk id="22" creationId="{DA3F64B7-81D2-456E-869A-19144126C471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31"/>
          <ac:inkMkLst>
            <pc:docMk/>
            <pc:sldMk cId="0" sldId="418"/>
            <ac:inkMk id="27" creationId="{FDBBC22F-CA31-43D7-97E6-44C19559C162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30"/>
          <ac:inkMkLst>
            <pc:docMk/>
            <pc:sldMk cId="0" sldId="418"/>
            <ac:inkMk id="28" creationId="{CD326A92-4528-4111-8159-5000AC19EAAA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29"/>
          <ac:inkMkLst>
            <pc:docMk/>
            <pc:sldMk cId="0" sldId="418"/>
            <ac:inkMk id="29" creationId="{FB57B3BC-27FB-48B6-B95C-76456CFFD692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28"/>
          <ac:inkMkLst>
            <pc:docMk/>
            <pc:sldMk cId="0" sldId="418"/>
            <ac:inkMk id="30" creationId="{FBDD9AC2-4B31-4F64-AE3C-C5CE5E96B515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27"/>
          <ac:inkMkLst>
            <pc:docMk/>
            <pc:sldMk cId="0" sldId="418"/>
            <ac:inkMk id="31" creationId="{D6FA5753-EA46-4EC0-955B-8D94A6C348D7}"/>
          </ac:inkMkLst>
        </pc:inkChg>
        <pc:inkChg chg="del">
          <ac:chgData name="babisha chandran" userId="EB0nJQTo3Bd1b7R0gNfky76LaizBD4ENeK0AnhxAgKw=" providerId="None" clId="Web-{11637604-5DCC-4C45-A2A6-E2BD821B9F83}" dt="2020-10-22T07:53:36.810" v="226"/>
          <ac:inkMkLst>
            <pc:docMk/>
            <pc:sldMk cId="0" sldId="418"/>
            <ac:inkMk id="32" creationId="{89790ADC-F13C-401D-941D-5DCBC2B03C13}"/>
          </ac:inkMkLst>
        </pc:inkChg>
        <pc:inkChg chg="del">
          <ac:chgData name="babisha chandran" userId="EB0nJQTo3Bd1b7R0gNfky76LaizBD4ENeK0AnhxAgKw=" providerId="None" clId="Web-{11637604-5DCC-4C45-A2A6-E2BD821B9F83}" dt="2020-10-22T07:53:40.325" v="245"/>
          <ac:inkMkLst>
            <pc:docMk/>
            <pc:sldMk cId="0" sldId="418"/>
            <ac:inkMk id="33" creationId="{805409D2-AA11-41B7-878D-D97782683EB8}"/>
          </ac:inkMkLst>
        </pc:inkChg>
      </pc:sldChg>
      <pc:sldChg chg="delSp modSp">
        <pc:chgData name="babisha chandran" userId="EB0nJQTo3Bd1b7R0gNfky76LaizBD4ENeK0AnhxAgKw=" providerId="None" clId="Web-{11637604-5DCC-4C45-A2A6-E2BD821B9F83}" dt="2020-10-22T07:53:31.185" v="224"/>
        <pc:sldMkLst>
          <pc:docMk/>
          <pc:sldMk cId="0" sldId="434"/>
        </pc:sldMkLst>
        <pc:spChg chg="mod">
          <ac:chgData name="babisha chandran" userId="EB0nJQTo3Bd1b7R0gNfky76LaizBD4ENeK0AnhxAgKw=" providerId="None" clId="Web-{11637604-5DCC-4C45-A2A6-E2BD821B9F83}" dt="2020-10-22T07:53:23.966" v="223" actId="1076"/>
          <ac:spMkLst>
            <pc:docMk/>
            <pc:sldMk cId="0" sldId="434"/>
            <ac:spMk id="9" creationId="{00000000-0000-0000-0000-000000000000}"/>
          </ac:spMkLst>
        </pc:spChg>
        <pc:spChg chg="mod">
          <ac:chgData name="babisha chandran" userId="EB0nJQTo3Bd1b7R0gNfky76LaizBD4ENeK0AnhxAgKw=" providerId="None" clId="Web-{11637604-5DCC-4C45-A2A6-E2BD821B9F83}" dt="2020-10-22T07:53:21.013" v="222" actId="1076"/>
          <ac:spMkLst>
            <pc:docMk/>
            <pc:sldMk cId="0" sldId="434"/>
            <ac:spMk id="20" creationId="{00000000-0000-0000-0000-000000000000}"/>
          </ac:spMkLst>
        </pc:spChg>
        <pc:inkChg chg="del">
          <ac:chgData name="babisha chandran" userId="EB0nJQTo3Bd1b7R0gNfky76LaizBD4ENeK0AnhxAgKw=" providerId="None" clId="Web-{11637604-5DCC-4C45-A2A6-E2BD821B9F83}" dt="2020-10-22T07:53:31.185" v="224"/>
          <ac:inkMkLst>
            <pc:docMk/>
            <pc:sldMk cId="0" sldId="434"/>
            <ac:inkMk id="2" creationId="{D6141C19-269F-4E62-A84F-217318BAADF1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15"/>
          <ac:inkMkLst>
            <pc:docMk/>
            <pc:sldMk cId="0" sldId="434"/>
            <ac:inkMk id="3" creationId="{28132733-5E27-4B62-BCCE-F38AF4CC5732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14"/>
          <ac:inkMkLst>
            <pc:docMk/>
            <pc:sldMk cId="0" sldId="434"/>
            <ac:inkMk id="5" creationId="{FA0CBF33-FC7D-4455-99E8-14C6022DA876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13"/>
          <ac:inkMkLst>
            <pc:docMk/>
            <pc:sldMk cId="0" sldId="434"/>
            <ac:inkMk id="6" creationId="{D3FD7705-E3FF-4DE9-8A24-06C7CE3AAD44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12"/>
          <ac:inkMkLst>
            <pc:docMk/>
            <pc:sldMk cId="0" sldId="434"/>
            <ac:inkMk id="7" creationId="{CCC93DCE-7803-45B8-A345-9C3C3C9E13D5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11"/>
          <ac:inkMkLst>
            <pc:docMk/>
            <pc:sldMk cId="0" sldId="434"/>
            <ac:inkMk id="8" creationId="{428EF569-1600-40BD-810E-024378AC77ED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10"/>
          <ac:inkMkLst>
            <pc:docMk/>
            <pc:sldMk cId="0" sldId="434"/>
            <ac:inkMk id="10" creationId="{8091DCB1-8EA0-4A25-B6FA-D93EBE401B5A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09"/>
          <ac:inkMkLst>
            <pc:docMk/>
            <pc:sldMk cId="0" sldId="434"/>
            <ac:inkMk id="11" creationId="{2B5E14DC-CD54-4FFC-A2C7-CA5092DBCEAF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08"/>
          <ac:inkMkLst>
            <pc:docMk/>
            <pc:sldMk cId="0" sldId="434"/>
            <ac:inkMk id="12" creationId="{2B0D6AE6-962F-4532-8710-33E9E5FBF30F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07"/>
          <ac:inkMkLst>
            <pc:docMk/>
            <pc:sldMk cId="0" sldId="434"/>
            <ac:inkMk id="13" creationId="{03B6CE0A-EB89-40DF-8DBD-5D8EA43D426B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06"/>
          <ac:inkMkLst>
            <pc:docMk/>
            <pc:sldMk cId="0" sldId="434"/>
            <ac:inkMk id="14" creationId="{FD249E60-F7E0-422F-BE04-3350B9F3AFC3}"/>
          </ac:inkMkLst>
        </pc:inkChg>
        <pc:inkChg chg="del">
          <ac:chgData name="babisha chandran" userId="EB0nJQTo3Bd1b7R0gNfky76LaizBD4ENeK0AnhxAgKw=" providerId="None" clId="Web-{11637604-5DCC-4C45-A2A6-E2BD821B9F83}" dt="2020-10-22T07:53:20.919" v="220"/>
          <ac:inkMkLst>
            <pc:docMk/>
            <pc:sldMk cId="0" sldId="434"/>
            <ac:inkMk id="15" creationId="{2C1378C8-C879-493E-8B32-BE65C5B63703}"/>
          </ac:inkMkLst>
        </pc:inkChg>
        <pc:inkChg chg="del">
          <ac:chgData name="babisha chandran" userId="EB0nJQTo3Bd1b7R0gNfky76LaizBD4ENeK0AnhxAgKw=" providerId="None" clId="Web-{11637604-5DCC-4C45-A2A6-E2BD821B9F83}" dt="2020-10-22T07:53:20.919" v="219"/>
          <ac:inkMkLst>
            <pc:docMk/>
            <pc:sldMk cId="0" sldId="434"/>
            <ac:inkMk id="22" creationId="{6DE7298E-7C9C-4264-861F-3AC25E5119D4}"/>
          </ac:inkMkLst>
        </pc:inkChg>
        <pc:inkChg chg="del">
          <ac:chgData name="babisha chandran" userId="EB0nJQTo3Bd1b7R0gNfky76LaizBD4ENeK0AnhxAgKw=" providerId="None" clId="Web-{11637604-5DCC-4C45-A2A6-E2BD821B9F83}" dt="2020-10-22T07:53:20.919" v="218"/>
          <ac:inkMkLst>
            <pc:docMk/>
            <pc:sldMk cId="0" sldId="434"/>
            <ac:inkMk id="27" creationId="{F22460D8-FF13-4AB3-85BA-2013FFF1B51F}"/>
          </ac:inkMkLst>
        </pc:inkChg>
        <pc:inkChg chg="del">
          <ac:chgData name="babisha chandran" userId="EB0nJQTo3Bd1b7R0gNfky76LaizBD4ENeK0AnhxAgKw=" providerId="None" clId="Web-{11637604-5DCC-4C45-A2A6-E2BD821B9F83}" dt="2020-10-22T07:53:04.794" v="205"/>
          <ac:inkMkLst>
            <pc:docMk/>
            <pc:sldMk cId="0" sldId="434"/>
            <ac:inkMk id="28" creationId="{67EB0EF1-A1BB-4B2D-993B-D2D375704FB8}"/>
          </ac:inkMkLst>
        </pc:inkChg>
        <pc:inkChg chg="del">
          <ac:chgData name="babisha chandran" userId="EB0nJQTo3Bd1b7R0gNfky76LaizBD4ENeK0AnhxAgKw=" providerId="None" clId="Web-{11637604-5DCC-4C45-A2A6-E2BD821B9F83}" dt="2020-10-22T07:53:04.778" v="204"/>
          <ac:inkMkLst>
            <pc:docMk/>
            <pc:sldMk cId="0" sldId="434"/>
            <ac:inkMk id="29" creationId="{7985735B-A127-4A07-BB57-E5EF3BAEA2B4}"/>
          </ac:inkMkLst>
        </pc:inkChg>
        <pc:inkChg chg="del">
          <ac:chgData name="babisha chandran" userId="EB0nJQTo3Bd1b7R0gNfky76LaizBD4ENeK0AnhxAgKw=" providerId="None" clId="Web-{11637604-5DCC-4C45-A2A6-E2BD821B9F83}" dt="2020-10-22T07:53:04.778" v="203"/>
          <ac:inkMkLst>
            <pc:docMk/>
            <pc:sldMk cId="0" sldId="434"/>
            <ac:inkMk id="30" creationId="{F46C8C0C-F067-4647-BBFF-E812A246D3F4}"/>
          </ac:inkMkLst>
        </pc:inkChg>
      </pc:sldChg>
      <pc:sldChg chg="delSp">
        <pc:chgData name="babisha chandran" userId="EB0nJQTo3Bd1b7R0gNfky76LaizBD4ENeK0AnhxAgKw=" providerId="None" clId="Web-{11637604-5DCC-4C45-A2A6-E2BD821B9F83}" dt="2020-10-22T07:52:55.309" v="201"/>
        <pc:sldMkLst>
          <pc:docMk/>
          <pc:sldMk cId="0" sldId="450"/>
        </pc:sldMkLst>
        <pc:inkChg chg="del">
          <ac:chgData name="babisha chandran" userId="EB0nJQTo3Bd1b7R0gNfky76LaizBD4ENeK0AnhxAgKw=" providerId="None" clId="Web-{11637604-5DCC-4C45-A2A6-E2BD821B9F83}" dt="2020-10-22T07:52:54.091" v="200"/>
          <ac:inkMkLst>
            <pc:docMk/>
            <pc:sldMk cId="0" sldId="450"/>
            <ac:inkMk id="3" creationId="{42CCCBAB-C8ED-41D5-8FA8-03156982D6AC}"/>
          </ac:inkMkLst>
        </pc:inkChg>
        <pc:inkChg chg="del">
          <ac:chgData name="babisha chandran" userId="EB0nJQTo3Bd1b7R0gNfky76LaizBD4ENeK0AnhxAgKw=" providerId="None" clId="Web-{11637604-5DCC-4C45-A2A6-E2BD821B9F83}" dt="2020-10-22T07:52:54.091" v="199"/>
          <ac:inkMkLst>
            <pc:docMk/>
            <pc:sldMk cId="0" sldId="450"/>
            <ac:inkMk id="5" creationId="{FD419E7D-F7C1-493C-A5CF-D5568485975B}"/>
          </ac:inkMkLst>
        </pc:inkChg>
        <pc:inkChg chg="del">
          <ac:chgData name="babisha chandran" userId="EB0nJQTo3Bd1b7R0gNfky76LaizBD4ENeK0AnhxAgKw=" providerId="None" clId="Web-{11637604-5DCC-4C45-A2A6-E2BD821B9F83}" dt="2020-10-22T07:52:50.637" v="197"/>
          <ac:inkMkLst>
            <pc:docMk/>
            <pc:sldMk cId="0" sldId="450"/>
            <ac:inkMk id="6" creationId="{CEC55E65-1DE3-432A-83C9-204D7220432D}"/>
          </ac:inkMkLst>
        </pc:inkChg>
        <pc:inkChg chg="del">
          <ac:chgData name="babisha chandran" userId="EB0nJQTo3Bd1b7R0gNfky76LaizBD4ENeK0AnhxAgKw=" providerId="None" clId="Web-{11637604-5DCC-4C45-A2A6-E2BD821B9F83}" dt="2020-10-22T07:52:50.637" v="196"/>
          <ac:inkMkLst>
            <pc:docMk/>
            <pc:sldMk cId="0" sldId="450"/>
            <ac:inkMk id="7" creationId="{4AC7F451-DFF8-429C-AF41-8C2E5F6CE46F}"/>
          </ac:inkMkLst>
        </pc:inkChg>
        <pc:inkChg chg="del">
          <ac:chgData name="babisha chandran" userId="EB0nJQTo3Bd1b7R0gNfky76LaizBD4ENeK0AnhxAgKw=" providerId="None" clId="Web-{11637604-5DCC-4C45-A2A6-E2BD821B9F83}" dt="2020-10-22T07:52:50.637" v="195"/>
          <ac:inkMkLst>
            <pc:docMk/>
            <pc:sldMk cId="0" sldId="450"/>
            <ac:inkMk id="8" creationId="{222B5D95-1776-467F-812B-B0BF3C27708C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94"/>
          <ac:inkMkLst>
            <pc:docMk/>
            <pc:sldMk cId="0" sldId="450"/>
            <ac:inkMk id="10" creationId="{E42F1502-DB91-41AE-8138-0D7D612F8F93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93"/>
          <ac:inkMkLst>
            <pc:docMk/>
            <pc:sldMk cId="0" sldId="450"/>
            <ac:inkMk id="11" creationId="{13CC1E95-02AC-4D33-B77B-FAA211770F75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92"/>
          <ac:inkMkLst>
            <pc:docMk/>
            <pc:sldMk cId="0" sldId="450"/>
            <ac:inkMk id="12" creationId="{D82548B0-D3BE-43A1-B03C-9420DDF31F8D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91"/>
          <ac:inkMkLst>
            <pc:docMk/>
            <pc:sldMk cId="0" sldId="450"/>
            <ac:inkMk id="13" creationId="{C94F3B22-490D-4F74-B4B5-049845834076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90"/>
          <ac:inkMkLst>
            <pc:docMk/>
            <pc:sldMk cId="0" sldId="450"/>
            <ac:inkMk id="14" creationId="{D524716D-C039-4943-973A-FBFE0E6232B5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89"/>
          <ac:inkMkLst>
            <pc:docMk/>
            <pc:sldMk cId="0" sldId="450"/>
            <ac:inkMk id="15" creationId="{1B7F9040-9E42-4892-9385-3CA2E3F44C75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88"/>
          <ac:inkMkLst>
            <pc:docMk/>
            <pc:sldMk cId="0" sldId="450"/>
            <ac:inkMk id="22" creationId="{2EFD4913-8DEF-4585-BE7E-4CADF6AD2C2D}"/>
          </ac:inkMkLst>
        </pc:inkChg>
        <pc:inkChg chg="del">
          <ac:chgData name="babisha chandran" userId="EB0nJQTo3Bd1b7R0gNfky76LaizBD4ENeK0AnhxAgKw=" providerId="None" clId="Web-{11637604-5DCC-4C45-A2A6-E2BD821B9F83}" dt="2020-10-22T07:52:50.622" v="187"/>
          <ac:inkMkLst>
            <pc:docMk/>
            <pc:sldMk cId="0" sldId="450"/>
            <ac:inkMk id="27" creationId="{E4137CEA-C797-4482-83ED-001BE713DFE5}"/>
          </ac:inkMkLst>
        </pc:inkChg>
        <pc:inkChg chg="del">
          <ac:chgData name="babisha chandran" userId="EB0nJQTo3Bd1b7R0gNfky76LaizBD4ENeK0AnhxAgKw=" providerId="None" clId="Web-{11637604-5DCC-4C45-A2A6-E2BD821B9F83}" dt="2020-10-22T07:52:54.091" v="198"/>
          <ac:inkMkLst>
            <pc:docMk/>
            <pc:sldMk cId="0" sldId="450"/>
            <ac:inkMk id="28" creationId="{8AA0C134-CED6-42DA-AED6-9F4BF3A20789}"/>
          </ac:inkMkLst>
        </pc:inkChg>
        <pc:inkChg chg="del">
          <ac:chgData name="babisha chandran" userId="EB0nJQTo3Bd1b7R0gNfky76LaizBD4ENeK0AnhxAgKw=" providerId="None" clId="Web-{11637604-5DCC-4C45-A2A6-E2BD821B9F83}" dt="2020-10-22T07:52:55.309" v="201"/>
          <ac:inkMkLst>
            <pc:docMk/>
            <pc:sldMk cId="0" sldId="450"/>
            <ac:inkMk id="29" creationId="{251426D9-0A99-4C39-A74E-AFF4D859AE80}"/>
          </ac:inkMkLst>
        </pc:inkChg>
      </pc:sldChg>
      <pc:sldChg chg="delSp modSp">
        <pc:chgData name="babisha chandran" userId="EB0nJQTo3Bd1b7R0gNfky76LaizBD4ENeK0AnhxAgKw=" providerId="None" clId="Web-{11637604-5DCC-4C45-A2A6-E2BD821B9F83}" dt="2020-10-22T07:52:28.247" v="135" actId="1076"/>
        <pc:sldMkLst>
          <pc:docMk/>
          <pc:sldMk cId="0" sldId="457"/>
        </pc:sldMkLst>
        <pc:spChg chg="mod">
          <ac:chgData name="babisha chandran" userId="EB0nJQTo3Bd1b7R0gNfky76LaizBD4ENeK0AnhxAgKw=" providerId="None" clId="Web-{11637604-5DCC-4C45-A2A6-E2BD821B9F83}" dt="2020-10-22T07:52:28.247" v="135" actId="1076"/>
          <ac:spMkLst>
            <pc:docMk/>
            <pc:sldMk cId="0" sldId="457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11637604-5DCC-4C45-A2A6-E2BD821B9F83}" dt="2020-10-22T07:52:28.169" v="129"/>
          <ac:inkMkLst>
            <pc:docMk/>
            <pc:sldMk cId="0" sldId="457"/>
            <ac:inkMk id="2" creationId="{61C4C1BB-329C-432E-B886-1612A0BBAF2A}"/>
          </ac:inkMkLst>
        </pc:inkChg>
        <pc:inkChg chg="del">
          <ac:chgData name="babisha chandran" userId="EB0nJQTo3Bd1b7R0gNfky76LaizBD4ENeK0AnhxAgKw=" providerId="None" clId="Web-{11637604-5DCC-4C45-A2A6-E2BD821B9F83}" dt="2020-10-22T07:52:28.169" v="128"/>
          <ac:inkMkLst>
            <pc:docMk/>
            <pc:sldMk cId="0" sldId="457"/>
            <ac:inkMk id="3" creationId="{DEC03065-0D18-4F23-AD22-34D25AB020DE}"/>
          </ac:inkMkLst>
        </pc:inkChg>
        <pc:inkChg chg="del">
          <ac:chgData name="babisha chandran" userId="EB0nJQTo3Bd1b7R0gNfky76LaizBD4ENeK0AnhxAgKw=" providerId="None" clId="Web-{11637604-5DCC-4C45-A2A6-E2BD821B9F83}" dt="2020-10-22T07:52:28.215" v="134"/>
          <ac:inkMkLst>
            <pc:docMk/>
            <pc:sldMk cId="0" sldId="457"/>
            <ac:inkMk id="4" creationId="{E6EB8A5D-DCA4-43FE-B272-C48F2C253661}"/>
          </ac:inkMkLst>
        </pc:inkChg>
        <pc:inkChg chg="del">
          <ac:chgData name="babisha chandran" userId="EB0nJQTo3Bd1b7R0gNfky76LaizBD4ENeK0AnhxAgKw=" providerId="None" clId="Web-{11637604-5DCC-4C45-A2A6-E2BD821B9F83}" dt="2020-10-22T07:52:28.169" v="127"/>
          <ac:inkMkLst>
            <pc:docMk/>
            <pc:sldMk cId="0" sldId="457"/>
            <ac:inkMk id="5" creationId="{E67D722D-7C5B-4A74-BEE3-99A52928B694}"/>
          </ac:inkMkLst>
        </pc:inkChg>
        <pc:inkChg chg="del">
          <ac:chgData name="babisha chandran" userId="EB0nJQTo3Bd1b7R0gNfky76LaizBD4ENeK0AnhxAgKw=" providerId="None" clId="Web-{11637604-5DCC-4C45-A2A6-E2BD821B9F83}" dt="2020-10-22T07:52:28.169" v="126"/>
          <ac:inkMkLst>
            <pc:docMk/>
            <pc:sldMk cId="0" sldId="457"/>
            <ac:inkMk id="6" creationId="{48D57A20-FAE8-4156-A437-99E76FB84BAA}"/>
          </ac:inkMkLst>
        </pc:inkChg>
        <pc:inkChg chg="del">
          <ac:chgData name="babisha chandran" userId="EB0nJQTo3Bd1b7R0gNfky76LaizBD4ENeK0AnhxAgKw=" providerId="None" clId="Web-{11637604-5DCC-4C45-A2A6-E2BD821B9F83}" dt="2020-10-22T07:52:28.200" v="133"/>
          <ac:inkMkLst>
            <pc:docMk/>
            <pc:sldMk cId="0" sldId="457"/>
            <ac:inkMk id="7" creationId="{368FA7D4-3BB9-4D0F-B05F-0581234095AD}"/>
          </ac:inkMkLst>
        </pc:inkChg>
        <pc:inkChg chg="del">
          <ac:chgData name="babisha chandran" userId="EB0nJQTo3Bd1b7R0gNfky76LaizBD4ENeK0AnhxAgKw=" providerId="None" clId="Web-{11637604-5DCC-4C45-A2A6-E2BD821B9F83}" dt="2020-10-22T07:52:28.200" v="132"/>
          <ac:inkMkLst>
            <pc:docMk/>
            <pc:sldMk cId="0" sldId="457"/>
            <ac:inkMk id="8" creationId="{CF506DCE-5585-462F-B5F0-C4BEAA3073FE}"/>
          </ac:inkMkLst>
        </pc:inkChg>
        <pc:inkChg chg="del">
          <ac:chgData name="babisha chandran" userId="EB0nJQTo3Bd1b7R0gNfky76LaizBD4ENeK0AnhxAgKw=" providerId="None" clId="Web-{11637604-5DCC-4C45-A2A6-E2BD821B9F83}" dt="2020-10-22T07:52:28.200" v="131"/>
          <ac:inkMkLst>
            <pc:docMk/>
            <pc:sldMk cId="0" sldId="457"/>
            <ac:inkMk id="10" creationId="{F5A410E4-CA39-414E-B5F7-477BB05C1A20}"/>
          </ac:inkMkLst>
        </pc:inkChg>
        <pc:inkChg chg="del">
          <ac:chgData name="babisha chandran" userId="EB0nJQTo3Bd1b7R0gNfky76LaizBD4ENeK0AnhxAgKw=" providerId="None" clId="Web-{11637604-5DCC-4C45-A2A6-E2BD821B9F83}" dt="2020-10-22T07:52:28.200" v="130"/>
          <ac:inkMkLst>
            <pc:docMk/>
            <pc:sldMk cId="0" sldId="457"/>
            <ac:inkMk id="11" creationId="{DC444EE5-2CB4-45E7-AC7B-038559934183}"/>
          </ac:inkMkLst>
        </pc:inkChg>
        <pc:inkChg chg="del">
          <ac:chgData name="babisha chandran" userId="EB0nJQTo3Bd1b7R0gNfky76LaizBD4ENeK0AnhxAgKw=" providerId="None" clId="Web-{11637604-5DCC-4C45-A2A6-E2BD821B9F83}" dt="2020-10-22T07:52:18.263" v="125"/>
          <ac:inkMkLst>
            <pc:docMk/>
            <pc:sldMk cId="0" sldId="457"/>
            <ac:inkMk id="12" creationId="{91B528EA-25B6-4521-A140-CBACD4ECFA42}"/>
          </ac:inkMkLst>
        </pc:inkChg>
        <pc:inkChg chg="del">
          <ac:chgData name="babisha chandran" userId="EB0nJQTo3Bd1b7R0gNfky76LaizBD4ENeK0AnhxAgKw=" providerId="None" clId="Web-{11637604-5DCC-4C45-A2A6-E2BD821B9F83}" dt="2020-10-22T07:52:18.263" v="124"/>
          <ac:inkMkLst>
            <pc:docMk/>
            <pc:sldMk cId="0" sldId="457"/>
            <ac:inkMk id="13" creationId="{F368D8F0-B825-4491-B0CF-5A9ED735B54F}"/>
          </ac:inkMkLst>
        </pc:inkChg>
        <pc:inkChg chg="del">
          <ac:chgData name="babisha chandran" userId="EB0nJQTo3Bd1b7R0gNfky76LaizBD4ENeK0AnhxAgKw=" providerId="None" clId="Web-{11637604-5DCC-4C45-A2A6-E2BD821B9F83}" dt="2020-10-22T07:52:18.263" v="123"/>
          <ac:inkMkLst>
            <pc:docMk/>
            <pc:sldMk cId="0" sldId="457"/>
            <ac:inkMk id="14" creationId="{06DF0FAF-8E57-46F6-A174-40F5BE99DAAE}"/>
          </ac:inkMkLst>
        </pc:inkChg>
        <pc:inkChg chg="del">
          <ac:chgData name="babisha chandran" userId="EB0nJQTo3Bd1b7R0gNfky76LaizBD4ENeK0AnhxAgKw=" providerId="None" clId="Web-{11637604-5DCC-4C45-A2A6-E2BD821B9F83}" dt="2020-10-22T07:52:18.263" v="122"/>
          <ac:inkMkLst>
            <pc:docMk/>
            <pc:sldMk cId="0" sldId="457"/>
            <ac:inkMk id="15" creationId="{A415B1D6-1059-45B3-B642-2D02893272CA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21"/>
          <ac:inkMkLst>
            <pc:docMk/>
            <pc:sldMk cId="0" sldId="457"/>
            <ac:inkMk id="16" creationId="{249DB697-AC96-419C-95D9-A563824AF6A7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20"/>
          <ac:inkMkLst>
            <pc:docMk/>
            <pc:sldMk cId="0" sldId="457"/>
            <ac:inkMk id="17" creationId="{90A2E465-F755-4A2C-AA5E-B23A90CB9756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9"/>
          <ac:inkMkLst>
            <pc:docMk/>
            <pc:sldMk cId="0" sldId="457"/>
            <ac:inkMk id="18" creationId="{4413EC5A-B314-4BB9-A4C5-D10EF987FEA9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8"/>
          <ac:inkMkLst>
            <pc:docMk/>
            <pc:sldMk cId="0" sldId="457"/>
            <ac:inkMk id="22" creationId="{5ABDD77D-933A-45D6-97CA-BC71CC19EC2B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7"/>
          <ac:inkMkLst>
            <pc:docMk/>
            <pc:sldMk cId="0" sldId="457"/>
            <ac:inkMk id="23" creationId="{B5F455B9-F558-4EA9-9452-35C867F1D92C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6"/>
          <ac:inkMkLst>
            <pc:docMk/>
            <pc:sldMk cId="0" sldId="457"/>
            <ac:inkMk id="24" creationId="{4BE4058D-7FD2-4161-8DF8-CA1AE232A57B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5"/>
          <ac:inkMkLst>
            <pc:docMk/>
            <pc:sldMk cId="0" sldId="457"/>
            <ac:inkMk id="25" creationId="{ED48D333-B241-47C9-BDAC-3CA4E2C4C9BA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4"/>
          <ac:inkMkLst>
            <pc:docMk/>
            <pc:sldMk cId="0" sldId="457"/>
            <ac:inkMk id="26" creationId="{868980A6-7E9E-487D-98EB-93DA49FF0438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3"/>
          <ac:inkMkLst>
            <pc:docMk/>
            <pc:sldMk cId="0" sldId="457"/>
            <ac:inkMk id="27" creationId="{F51894C9-3E5C-4B3C-AD00-519BB2D5B786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2"/>
          <ac:inkMkLst>
            <pc:docMk/>
            <pc:sldMk cId="0" sldId="457"/>
            <ac:inkMk id="28" creationId="{CAED2C39-6748-40E2-8FCB-80C1B819FD64}"/>
          </ac:inkMkLst>
        </pc:inkChg>
        <pc:inkChg chg="del">
          <ac:chgData name="babisha chandran" userId="EB0nJQTo3Bd1b7R0gNfky76LaizBD4ENeK0AnhxAgKw=" providerId="None" clId="Web-{11637604-5DCC-4C45-A2A6-E2BD821B9F83}" dt="2020-10-22T07:52:18.247" v="111"/>
          <ac:inkMkLst>
            <pc:docMk/>
            <pc:sldMk cId="0" sldId="457"/>
            <ac:inkMk id="29" creationId="{2DA538DB-9646-4222-9151-EF4A4D32A6B9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10"/>
          <ac:inkMkLst>
            <pc:docMk/>
            <pc:sldMk cId="0" sldId="457"/>
            <ac:inkMk id="30" creationId="{6C0766CC-45AE-448A-987D-0219BBD3780A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9"/>
          <ac:inkMkLst>
            <pc:docMk/>
            <pc:sldMk cId="0" sldId="457"/>
            <ac:inkMk id="31" creationId="{41A01112-2A73-4BD3-A8CA-E59C7E6907D4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8"/>
          <ac:inkMkLst>
            <pc:docMk/>
            <pc:sldMk cId="0" sldId="457"/>
            <ac:inkMk id="32" creationId="{AC33B9BA-9A71-4B77-BE1D-2A1E84B5CCA0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7"/>
          <ac:inkMkLst>
            <pc:docMk/>
            <pc:sldMk cId="0" sldId="457"/>
            <ac:inkMk id="33" creationId="{04E60CBD-2B97-4C48-86A3-5F2209DDC7DB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6"/>
          <ac:inkMkLst>
            <pc:docMk/>
            <pc:sldMk cId="0" sldId="457"/>
            <ac:inkMk id="34" creationId="{759500A5-D5D3-49F7-9A03-9B123D89E472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5"/>
          <ac:inkMkLst>
            <pc:docMk/>
            <pc:sldMk cId="0" sldId="457"/>
            <ac:inkMk id="35" creationId="{54CF0C18-19D3-42DA-8F31-054FB9A9F9A4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4"/>
          <ac:inkMkLst>
            <pc:docMk/>
            <pc:sldMk cId="0" sldId="457"/>
            <ac:inkMk id="36" creationId="{5188FB17-AD7B-4D50-8E37-3AAAB81532A7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3"/>
          <ac:inkMkLst>
            <pc:docMk/>
            <pc:sldMk cId="0" sldId="457"/>
            <ac:inkMk id="37" creationId="{DF12937B-AF66-48C1-99CC-17C803506E9D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2"/>
          <ac:inkMkLst>
            <pc:docMk/>
            <pc:sldMk cId="0" sldId="457"/>
            <ac:inkMk id="38" creationId="{0341B33E-AA0F-4E9E-8C99-45754A854B87}"/>
          </ac:inkMkLst>
        </pc:inkChg>
        <pc:inkChg chg="del">
          <ac:chgData name="babisha chandran" userId="EB0nJQTo3Bd1b7R0gNfky76LaizBD4ENeK0AnhxAgKw=" providerId="None" clId="Web-{11637604-5DCC-4C45-A2A6-E2BD821B9F83}" dt="2020-10-22T07:52:18.231" v="101"/>
          <ac:inkMkLst>
            <pc:docMk/>
            <pc:sldMk cId="0" sldId="457"/>
            <ac:inkMk id="39" creationId="{28BF228C-49E5-43DD-A8E3-4810995441EB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100"/>
          <ac:inkMkLst>
            <pc:docMk/>
            <pc:sldMk cId="0" sldId="457"/>
            <ac:inkMk id="40" creationId="{9D8BFE93-3B5F-4F7C-A493-64247DA85E63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9"/>
          <ac:inkMkLst>
            <pc:docMk/>
            <pc:sldMk cId="0" sldId="457"/>
            <ac:inkMk id="41" creationId="{3C7DF926-BAB5-4621-9AEB-BD80B358606D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8"/>
          <ac:inkMkLst>
            <pc:docMk/>
            <pc:sldMk cId="0" sldId="457"/>
            <ac:inkMk id="42" creationId="{2C25488D-D6D9-4D41-902D-BB618285CD71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7"/>
          <ac:inkMkLst>
            <pc:docMk/>
            <pc:sldMk cId="0" sldId="457"/>
            <ac:inkMk id="43" creationId="{85647004-3FD4-4334-A612-92A88337C482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6"/>
          <ac:inkMkLst>
            <pc:docMk/>
            <pc:sldMk cId="0" sldId="457"/>
            <ac:inkMk id="44" creationId="{7EC8CC66-9447-4807-BFFF-087DF0D72EB7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5"/>
          <ac:inkMkLst>
            <pc:docMk/>
            <pc:sldMk cId="0" sldId="457"/>
            <ac:inkMk id="45" creationId="{6C710D3B-886B-407F-BED2-07A4982B3D1C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4"/>
          <ac:inkMkLst>
            <pc:docMk/>
            <pc:sldMk cId="0" sldId="457"/>
            <ac:inkMk id="46" creationId="{D1183A2D-1785-49DC-912B-6D48263F8D7D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3"/>
          <ac:inkMkLst>
            <pc:docMk/>
            <pc:sldMk cId="0" sldId="457"/>
            <ac:inkMk id="47" creationId="{E90FEA4E-36FD-4874-8B3D-3B6E77B2E5D4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2"/>
          <ac:inkMkLst>
            <pc:docMk/>
            <pc:sldMk cId="0" sldId="457"/>
            <ac:inkMk id="48" creationId="{91FED880-1010-4DF2-BA6B-6FBC16F53D9C}"/>
          </ac:inkMkLst>
        </pc:inkChg>
        <pc:inkChg chg="del">
          <ac:chgData name="babisha chandran" userId="EB0nJQTo3Bd1b7R0gNfky76LaizBD4ENeK0AnhxAgKw=" providerId="None" clId="Web-{11637604-5DCC-4C45-A2A6-E2BD821B9F83}" dt="2020-10-22T07:52:18.215" v="91"/>
          <ac:inkMkLst>
            <pc:docMk/>
            <pc:sldMk cId="0" sldId="457"/>
            <ac:inkMk id="49" creationId="{47C07D87-CD2D-476D-8512-4F9A3778258B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90"/>
          <ac:inkMkLst>
            <pc:docMk/>
            <pc:sldMk cId="0" sldId="457"/>
            <ac:inkMk id="50" creationId="{D79789B2-4E2E-498D-9AC2-D3056F3AB01A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9"/>
          <ac:inkMkLst>
            <pc:docMk/>
            <pc:sldMk cId="0" sldId="457"/>
            <ac:inkMk id="51" creationId="{646160C2-F73F-4C08-8B1E-B8E7761E998C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8"/>
          <ac:inkMkLst>
            <pc:docMk/>
            <pc:sldMk cId="0" sldId="457"/>
            <ac:inkMk id="52" creationId="{8EFD243A-EB15-4090-8CC6-C2F6C18E939E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7"/>
          <ac:inkMkLst>
            <pc:docMk/>
            <pc:sldMk cId="0" sldId="457"/>
            <ac:inkMk id="53" creationId="{EE894DEA-02B0-416C-82E0-C14114A1ABF3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6"/>
          <ac:inkMkLst>
            <pc:docMk/>
            <pc:sldMk cId="0" sldId="457"/>
            <ac:inkMk id="54" creationId="{97E5C6F7-484C-4765-8BF6-D74E1DD857B1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5"/>
          <ac:inkMkLst>
            <pc:docMk/>
            <pc:sldMk cId="0" sldId="457"/>
            <ac:inkMk id="55" creationId="{DE0D22D4-EC07-44EE-8CDD-5754529CFB48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4"/>
          <ac:inkMkLst>
            <pc:docMk/>
            <pc:sldMk cId="0" sldId="457"/>
            <ac:inkMk id="56" creationId="{9E50A862-FA16-4BF1-9AB3-07B14E3D3107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3"/>
          <ac:inkMkLst>
            <pc:docMk/>
            <pc:sldMk cId="0" sldId="457"/>
            <ac:inkMk id="57" creationId="{3DAFD358-5718-427B-9D58-41DE6241091B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2"/>
          <ac:inkMkLst>
            <pc:docMk/>
            <pc:sldMk cId="0" sldId="457"/>
            <ac:inkMk id="58" creationId="{8A8845FA-3ABB-4356-AF41-C41132209EF6}"/>
          </ac:inkMkLst>
        </pc:inkChg>
        <pc:inkChg chg="del">
          <ac:chgData name="babisha chandran" userId="EB0nJQTo3Bd1b7R0gNfky76LaizBD4ENeK0AnhxAgKw=" providerId="None" clId="Web-{11637604-5DCC-4C45-A2A6-E2BD821B9F83}" dt="2020-10-22T07:52:18.200" v="81"/>
          <ac:inkMkLst>
            <pc:docMk/>
            <pc:sldMk cId="0" sldId="457"/>
            <ac:inkMk id="59" creationId="{03C13A8B-6105-402F-ACD3-351BF5CB41A1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80"/>
          <ac:inkMkLst>
            <pc:docMk/>
            <pc:sldMk cId="0" sldId="457"/>
            <ac:inkMk id="60" creationId="{D99599D3-017D-4C17-80E9-7BC8A0D88111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9"/>
          <ac:inkMkLst>
            <pc:docMk/>
            <pc:sldMk cId="0" sldId="457"/>
            <ac:inkMk id="61" creationId="{AD07BAD4-5E26-4A7A-8C37-7CF028F45769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8"/>
          <ac:inkMkLst>
            <pc:docMk/>
            <pc:sldMk cId="0" sldId="457"/>
            <ac:inkMk id="62" creationId="{6E340253-F926-405C-B1D3-4C648E362CDA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7"/>
          <ac:inkMkLst>
            <pc:docMk/>
            <pc:sldMk cId="0" sldId="457"/>
            <ac:inkMk id="63" creationId="{862BD2A3-0C9B-4105-9058-40C4B69F5AFF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6"/>
          <ac:inkMkLst>
            <pc:docMk/>
            <pc:sldMk cId="0" sldId="457"/>
            <ac:inkMk id="64" creationId="{F34875FF-A750-420F-8567-49F7DEF0F0EB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5"/>
          <ac:inkMkLst>
            <pc:docMk/>
            <pc:sldMk cId="0" sldId="457"/>
            <ac:inkMk id="65" creationId="{4F20C37E-5156-45C8-B845-DACF1741C57A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4"/>
          <ac:inkMkLst>
            <pc:docMk/>
            <pc:sldMk cId="0" sldId="457"/>
            <ac:inkMk id="66" creationId="{E124F8C0-A71E-4081-976C-BF4443F92BEC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3"/>
          <ac:inkMkLst>
            <pc:docMk/>
            <pc:sldMk cId="0" sldId="457"/>
            <ac:inkMk id="67" creationId="{5186E3F0-71ED-4A23-95D1-7B14D86699CF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2"/>
          <ac:inkMkLst>
            <pc:docMk/>
            <pc:sldMk cId="0" sldId="457"/>
            <ac:inkMk id="68" creationId="{C6383C22-3765-4EBC-83EA-7A34E7C84388}"/>
          </ac:inkMkLst>
        </pc:inkChg>
        <pc:inkChg chg="del">
          <ac:chgData name="babisha chandran" userId="EB0nJQTo3Bd1b7R0gNfky76LaizBD4ENeK0AnhxAgKw=" providerId="None" clId="Web-{11637604-5DCC-4C45-A2A6-E2BD821B9F83}" dt="2020-10-22T07:52:18.184" v="71"/>
          <ac:inkMkLst>
            <pc:docMk/>
            <pc:sldMk cId="0" sldId="457"/>
            <ac:inkMk id="69" creationId="{ED3E70B9-CD59-4D2D-BF14-BC86310FA090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70"/>
          <ac:inkMkLst>
            <pc:docMk/>
            <pc:sldMk cId="0" sldId="457"/>
            <ac:inkMk id="70" creationId="{014961C5-D855-4B0C-940D-75106753DDAA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9"/>
          <ac:inkMkLst>
            <pc:docMk/>
            <pc:sldMk cId="0" sldId="457"/>
            <ac:inkMk id="71" creationId="{39064C43-87D2-4579-A1D9-37C149A83EDA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8"/>
          <ac:inkMkLst>
            <pc:docMk/>
            <pc:sldMk cId="0" sldId="457"/>
            <ac:inkMk id="72" creationId="{0838425B-7899-4086-A2E1-FC3633E909B1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7"/>
          <ac:inkMkLst>
            <pc:docMk/>
            <pc:sldMk cId="0" sldId="457"/>
            <ac:inkMk id="73" creationId="{9F26910C-658C-4859-8D4B-855B524F615E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6"/>
          <ac:inkMkLst>
            <pc:docMk/>
            <pc:sldMk cId="0" sldId="457"/>
            <ac:inkMk id="74" creationId="{023003E7-412E-4840-B619-3C89B21CAD0E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5"/>
          <ac:inkMkLst>
            <pc:docMk/>
            <pc:sldMk cId="0" sldId="457"/>
            <ac:inkMk id="75" creationId="{00A9A7D4-BA3C-4875-B8EC-8856800F3508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4"/>
          <ac:inkMkLst>
            <pc:docMk/>
            <pc:sldMk cId="0" sldId="457"/>
            <ac:inkMk id="76" creationId="{0243A46C-1BBC-4648-A9AC-9FE01ACD1826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3"/>
          <ac:inkMkLst>
            <pc:docMk/>
            <pc:sldMk cId="0" sldId="457"/>
            <ac:inkMk id="77" creationId="{429E7086-4DBE-4451-90EC-7327CD9B88C2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2"/>
          <ac:inkMkLst>
            <pc:docMk/>
            <pc:sldMk cId="0" sldId="457"/>
            <ac:inkMk id="78" creationId="{C23C2418-C69A-47D8-9FCC-359F50D764E4}"/>
          </ac:inkMkLst>
        </pc:inkChg>
        <pc:inkChg chg="del">
          <ac:chgData name="babisha chandran" userId="EB0nJQTo3Bd1b7R0gNfky76LaizBD4ENeK0AnhxAgKw=" providerId="None" clId="Web-{11637604-5DCC-4C45-A2A6-E2BD821B9F83}" dt="2020-10-22T07:52:18.169" v="61"/>
          <ac:inkMkLst>
            <pc:docMk/>
            <pc:sldMk cId="0" sldId="457"/>
            <ac:inkMk id="79" creationId="{E57EE62F-D2A6-4092-B071-47FBE166B8BD}"/>
          </ac:inkMkLst>
        </pc:inkChg>
        <pc:inkChg chg="del">
          <ac:chgData name="babisha chandran" userId="EB0nJQTo3Bd1b7R0gNfky76LaizBD4ENeK0AnhxAgKw=" providerId="None" clId="Web-{11637604-5DCC-4C45-A2A6-E2BD821B9F83}" dt="2020-10-22T07:52:18.153" v="60"/>
          <ac:inkMkLst>
            <pc:docMk/>
            <pc:sldMk cId="0" sldId="457"/>
            <ac:inkMk id="80" creationId="{D99A200F-A78D-432E-89D2-26301F195A17}"/>
          </ac:inkMkLst>
        </pc:inkChg>
        <pc:inkChg chg="del">
          <ac:chgData name="babisha chandran" userId="EB0nJQTo3Bd1b7R0gNfky76LaizBD4ENeK0AnhxAgKw=" providerId="None" clId="Web-{11637604-5DCC-4C45-A2A6-E2BD821B9F83}" dt="2020-10-22T07:52:18.153" v="59"/>
          <ac:inkMkLst>
            <pc:docMk/>
            <pc:sldMk cId="0" sldId="457"/>
            <ac:inkMk id="81" creationId="{A4FFC5AE-1D51-4016-9F28-DDC27341639A}"/>
          </ac:inkMkLst>
        </pc:inkChg>
        <pc:inkChg chg="del">
          <ac:chgData name="babisha chandran" userId="EB0nJQTo3Bd1b7R0gNfky76LaizBD4ENeK0AnhxAgKw=" providerId="None" clId="Web-{11637604-5DCC-4C45-A2A6-E2BD821B9F83}" dt="2020-10-22T07:52:18.153" v="58"/>
          <ac:inkMkLst>
            <pc:docMk/>
            <pc:sldMk cId="0" sldId="457"/>
            <ac:inkMk id="82" creationId="{D553146B-545B-47BD-B10E-7F1958E362F9}"/>
          </ac:inkMkLst>
        </pc:inkChg>
        <pc:inkChg chg="del">
          <ac:chgData name="babisha chandran" userId="EB0nJQTo3Bd1b7R0gNfky76LaizBD4ENeK0AnhxAgKw=" providerId="None" clId="Web-{11637604-5DCC-4C45-A2A6-E2BD821B9F83}" dt="2020-10-22T07:52:18.153" v="57"/>
          <ac:inkMkLst>
            <pc:docMk/>
            <pc:sldMk cId="0" sldId="457"/>
            <ac:inkMk id="83" creationId="{C352366E-00F5-40C5-82E8-7B688BD7192B}"/>
          </ac:inkMkLst>
        </pc:inkChg>
      </pc:sldChg>
    </pc:docChg>
  </pc:docChgLst>
  <pc:docChgLst>
    <pc:chgData name="babisha chandran" userId="EB0nJQTo3Bd1b7R0gNfky76LaizBD4ENeK0AnhxAgKw=" providerId="None" clId="Web-{FC07128E-9C8A-43A8-A299-64C2FA296FDD}"/>
    <pc:docChg chg="modSld">
      <pc:chgData name="babisha chandran" userId="EB0nJQTo3Bd1b7R0gNfky76LaizBD4ENeK0AnhxAgKw=" providerId="None" clId="Web-{FC07128E-9C8A-43A8-A299-64C2FA296FDD}" dt="2020-10-21T14:17:17.336" v="0"/>
      <pc:docMkLst>
        <pc:docMk/>
      </pc:docMkLst>
      <pc:sldChg chg="addSp">
        <pc:chgData name="babisha chandran" userId="EB0nJQTo3Bd1b7R0gNfky76LaizBD4ENeK0AnhxAgKw=" providerId="None" clId="Web-{FC07128E-9C8A-43A8-A299-64C2FA296FDD}" dt="2020-10-21T14:17:17.336" v="0"/>
        <pc:sldMkLst>
          <pc:docMk/>
          <pc:sldMk cId="1930398158" sldId="385"/>
        </pc:sldMkLst>
        <pc:inkChg chg="add">
          <ac:chgData name="babisha chandran" userId="EB0nJQTo3Bd1b7R0gNfky76LaizBD4ENeK0AnhxAgKw=" providerId="None" clId="Web-{FC07128E-9C8A-43A8-A299-64C2FA296FDD}" dt="2020-10-21T14:17:17.336" v="0"/>
          <ac:inkMkLst>
            <pc:docMk/>
            <pc:sldMk cId="1930398158" sldId="385"/>
            <ac:inkMk id="49" creationId="{09C15335-DAE0-4059-A832-07F30830340F}"/>
          </ac:inkMkLst>
        </pc:inkChg>
      </pc:sldChg>
    </pc:docChg>
  </pc:docChgLst>
  <pc:docChgLst>
    <pc:chgData name="babisha chandran" userId="EB0nJQTo3Bd1b7R0gNfky76LaizBD4ENeK0AnhxAgKw=" providerId="None" clId="Web-{52AAED5E-E8F1-4B5D-9907-6DE676D1DBD5}"/>
    <pc:docChg chg="modSld">
      <pc:chgData name="babisha chandran" userId="EB0nJQTo3Bd1b7R0gNfky76LaizBD4ENeK0AnhxAgKw=" providerId="None" clId="Web-{52AAED5E-E8F1-4B5D-9907-6DE676D1DBD5}" dt="2020-10-22T06:52:11.599" v="235"/>
      <pc:docMkLst>
        <pc:docMk/>
      </pc:docMkLst>
      <pc:sldChg chg="addSp">
        <pc:chgData name="babisha chandran" userId="EB0nJQTo3Bd1b7R0gNfky76LaizBD4ENeK0AnhxAgKw=" providerId="None" clId="Web-{52AAED5E-E8F1-4B5D-9907-6DE676D1DBD5}" dt="2020-10-22T06:40:20.163" v="180"/>
        <pc:sldMkLst>
          <pc:docMk/>
          <pc:sldMk cId="1768441422" sldId="375"/>
        </pc:sldMkLst>
        <pc:inkChg chg="add">
          <ac:chgData name="babisha chandran" userId="EB0nJQTo3Bd1b7R0gNfky76LaizBD4ENeK0AnhxAgKw=" providerId="None" clId="Web-{52AAED5E-E8F1-4B5D-9907-6DE676D1DBD5}" dt="2020-10-22T06:36:28.617" v="132"/>
          <ac:inkMkLst>
            <pc:docMk/>
            <pc:sldMk cId="1768441422" sldId="375"/>
            <ac:inkMk id="3" creationId="{A5C1632A-A014-4F9D-8207-DC7E6A27D872}"/>
          </ac:inkMkLst>
        </pc:inkChg>
        <pc:inkChg chg="add">
          <ac:chgData name="babisha chandran" userId="EB0nJQTo3Bd1b7R0gNfky76LaizBD4ENeK0AnhxAgKw=" providerId="None" clId="Web-{52AAED5E-E8F1-4B5D-9907-6DE676D1DBD5}" dt="2020-10-22T06:36:30.195" v="133"/>
          <ac:inkMkLst>
            <pc:docMk/>
            <pc:sldMk cId="1768441422" sldId="375"/>
            <ac:inkMk id="4" creationId="{E5ECA498-0363-451E-A56F-BB95CE93A057}"/>
          </ac:inkMkLst>
        </pc:inkChg>
        <pc:inkChg chg="add">
          <ac:chgData name="babisha chandran" userId="EB0nJQTo3Bd1b7R0gNfky76LaizBD4ENeK0AnhxAgKw=" providerId="None" clId="Web-{52AAED5E-E8F1-4B5D-9907-6DE676D1DBD5}" dt="2020-10-22T06:36:31.601" v="134"/>
          <ac:inkMkLst>
            <pc:docMk/>
            <pc:sldMk cId="1768441422" sldId="375"/>
            <ac:inkMk id="5" creationId="{3888964C-82A1-4DA3-9213-F0BB12D0A02F}"/>
          </ac:inkMkLst>
        </pc:inkChg>
        <pc:inkChg chg="add">
          <ac:chgData name="babisha chandran" userId="EB0nJQTo3Bd1b7R0gNfky76LaizBD4ENeK0AnhxAgKw=" providerId="None" clId="Web-{52AAED5E-E8F1-4B5D-9907-6DE676D1DBD5}" dt="2020-10-22T06:36:33.429" v="135"/>
          <ac:inkMkLst>
            <pc:docMk/>
            <pc:sldMk cId="1768441422" sldId="375"/>
            <ac:inkMk id="6" creationId="{6267C308-2C06-4638-83B4-AA14675E4501}"/>
          </ac:inkMkLst>
        </pc:inkChg>
        <pc:inkChg chg="add">
          <ac:chgData name="babisha chandran" userId="EB0nJQTo3Bd1b7R0gNfky76LaizBD4ENeK0AnhxAgKw=" providerId="None" clId="Web-{52AAED5E-E8F1-4B5D-9907-6DE676D1DBD5}" dt="2020-10-22T06:36:44.226" v="136"/>
          <ac:inkMkLst>
            <pc:docMk/>
            <pc:sldMk cId="1768441422" sldId="375"/>
            <ac:inkMk id="7" creationId="{F34A1B8F-98B8-48E3-B783-F7B7111DFC63}"/>
          </ac:inkMkLst>
        </pc:inkChg>
        <pc:inkChg chg="add">
          <ac:chgData name="babisha chandran" userId="EB0nJQTo3Bd1b7R0gNfky76LaizBD4ENeK0AnhxAgKw=" providerId="None" clId="Web-{52AAED5E-E8F1-4B5D-9907-6DE676D1DBD5}" dt="2020-10-22T06:36:45.664" v="137"/>
          <ac:inkMkLst>
            <pc:docMk/>
            <pc:sldMk cId="1768441422" sldId="375"/>
            <ac:inkMk id="8" creationId="{656748D3-C69B-47E4-B3FB-F6EED289EC26}"/>
          </ac:inkMkLst>
        </pc:inkChg>
        <pc:inkChg chg="add">
          <ac:chgData name="babisha chandran" userId="EB0nJQTo3Bd1b7R0gNfky76LaizBD4ENeK0AnhxAgKw=" providerId="None" clId="Web-{52AAED5E-E8F1-4B5D-9907-6DE676D1DBD5}" dt="2020-10-22T06:36:49.757" v="138"/>
          <ac:inkMkLst>
            <pc:docMk/>
            <pc:sldMk cId="1768441422" sldId="375"/>
            <ac:inkMk id="10" creationId="{F45EE48C-7C17-4A68-BF44-72AD413F0D20}"/>
          </ac:inkMkLst>
        </pc:inkChg>
        <pc:inkChg chg="add">
          <ac:chgData name="babisha chandran" userId="EB0nJQTo3Bd1b7R0gNfky76LaizBD4ENeK0AnhxAgKw=" providerId="None" clId="Web-{52AAED5E-E8F1-4B5D-9907-6DE676D1DBD5}" dt="2020-10-22T06:36:51.335" v="139"/>
          <ac:inkMkLst>
            <pc:docMk/>
            <pc:sldMk cId="1768441422" sldId="375"/>
            <ac:inkMk id="11" creationId="{0C4DF25D-11F5-4CF8-B605-38787B5EB131}"/>
          </ac:inkMkLst>
        </pc:inkChg>
        <pc:inkChg chg="add">
          <ac:chgData name="babisha chandran" userId="EB0nJQTo3Bd1b7R0gNfky76LaizBD4ENeK0AnhxAgKw=" providerId="None" clId="Web-{52AAED5E-E8F1-4B5D-9907-6DE676D1DBD5}" dt="2020-10-22T06:36:54.007" v="140"/>
          <ac:inkMkLst>
            <pc:docMk/>
            <pc:sldMk cId="1768441422" sldId="375"/>
            <ac:inkMk id="12" creationId="{8C76A0EF-0A01-4F9D-BD58-F251F4D060F5}"/>
          </ac:inkMkLst>
        </pc:inkChg>
        <pc:inkChg chg="add">
          <ac:chgData name="babisha chandran" userId="EB0nJQTo3Bd1b7R0gNfky76LaizBD4ENeK0AnhxAgKw=" providerId="None" clId="Web-{52AAED5E-E8F1-4B5D-9907-6DE676D1DBD5}" dt="2020-10-22T06:36:55.585" v="141"/>
          <ac:inkMkLst>
            <pc:docMk/>
            <pc:sldMk cId="1768441422" sldId="375"/>
            <ac:inkMk id="13" creationId="{6810713A-5F8F-4F27-96EA-DCD4F4360F17}"/>
          </ac:inkMkLst>
        </pc:inkChg>
        <pc:inkChg chg="add">
          <ac:chgData name="babisha chandran" userId="EB0nJQTo3Bd1b7R0gNfky76LaizBD4ENeK0AnhxAgKw=" providerId="None" clId="Web-{52AAED5E-E8F1-4B5D-9907-6DE676D1DBD5}" dt="2020-10-22T06:37:04.210" v="142"/>
          <ac:inkMkLst>
            <pc:docMk/>
            <pc:sldMk cId="1768441422" sldId="375"/>
            <ac:inkMk id="14" creationId="{B7EAF355-8C6C-4F89-8426-397B4450B4C7}"/>
          </ac:inkMkLst>
        </pc:inkChg>
        <pc:inkChg chg="add">
          <ac:chgData name="babisha chandran" userId="EB0nJQTo3Bd1b7R0gNfky76LaizBD4ENeK0AnhxAgKw=" providerId="None" clId="Web-{52AAED5E-E8F1-4B5D-9907-6DE676D1DBD5}" dt="2020-10-22T06:37:06.101" v="143"/>
          <ac:inkMkLst>
            <pc:docMk/>
            <pc:sldMk cId="1768441422" sldId="375"/>
            <ac:inkMk id="15" creationId="{115736AE-DA51-41CC-AF8F-A4B21B09819D}"/>
          </ac:inkMkLst>
        </pc:inkChg>
        <pc:inkChg chg="add">
          <ac:chgData name="babisha chandran" userId="EB0nJQTo3Bd1b7R0gNfky76LaizBD4ENeK0AnhxAgKw=" providerId="None" clId="Web-{52AAED5E-E8F1-4B5D-9907-6DE676D1DBD5}" dt="2020-10-22T06:37:09.445" v="144"/>
          <ac:inkMkLst>
            <pc:docMk/>
            <pc:sldMk cId="1768441422" sldId="375"/>
            <ac:inkMk id="16" creationId="{B9AE6D58-7DD1-41BA-B6ED-B8731B4D9CA7}"/>
          </ac:inkMkLst>
        </pc:inkChg>
        <pc:inkChg chg="add">
          <ac:chgData name="babisha chandran" userId="EB0nJQTo3Bd1b7R0gNfky76LaizBD4ENeK0AnhxAgKw=" providerId="None" clId="Web-{52AAED5E-E8F1-4B5D-9907-6DE676D1DBD5}" dt="2020-10-22T06:37:10.789" v="145"/>
          <ac:inkMkLst>
            <pc:docMk/>
            <pc:sldMk cId="1768441422" sldId="375"/>
            <ac:inkMk id="17" creationId="{CF5B9855-A7C2-44DB-BA95-E5E4559CA14E}"/>
          </ac:inkMkLst>
        </pc:inkChg>
        <pc:inkChg chg="add">
          <ac:chgData name="babisha chandran" userId="EB0nJQTo3Bd1b7R0gNfky76LaizBD4ENeK0AnhxAgKw=" providerId="None" clId="Web-{52AAED5E-E8F1-4B5D-9907-6DE676D1DBD5}" dt="2020-10-22T06:37:12.929" v="146"/>
          <ac:inkMkLst>
            <pc:docMk/>
            <pc:sldMk cId="1768441422" sldId="375"/>
            <ac:inkMk id="18" creationId="{5BD616F7-C318-4300-9E56-8A42D0854DA7}"/>
          </ac:inkMkLst>
        </pc:inkChg>
        <pc:inkChg chg="add">
          <ac:chgData name="babisha chandran" userId="EB0nJQTo3Bd1b7R0gNfky76LaizBD4ENeK0AnhxAgKw=" providerId="None" clId="Web-{52AAED5E-E8F1-4B5D-9907-6DE676D1DBD5}" dt="2020-10-22T06:37:13.960" v="147"/>
          <ac:inkMkLst>
            <pc:docMk/>
            <pc:sldMk cId="1768441422" sldId="375"/>
            <ac:inkMk id="20" creationId="{2B8D5F05-2A41-4918-9AF1-859BBAD71557}"/>
          </ac:inkMkLst>
        </pc:inkChg>
        <pc:inkChg chg="add">
          <ac:chgData name="babisha chandran" userId="EB0nJQTo3Bd1b7R0gNfky76LaizBD4ENeK0AnhxAgKw=" providerId="None" clId="Web-{52AAED5E-E8F1-4B5D-9907-6DE676D1DBD5}" dt="2020-10-22T06:37:16.320" v="148"/>
          <ac:inkMkLst>
            <pc:docMk/>
            <pc:sldMk cId="1768441422" sldId="375"/>
            <ac:inkMk id="22" creationId="{FAF2B059-FD43-4044-A003-DB4A4D3EC37B}"/>
          </ac:inkMkLst>
        </pc:inkChg>
        <pc:inkChg chg="add">
          <ac:chgData name="babisha chandran" userId="EB0nJQTo3Bd1b7R0gNfky76LaizBD4ENeK0AnhxAgKw=" providerId="None" clId="Web-{52AAED5E-E8F1-4B5D-9907-6DE676D1DBD5}" dt="2020-10-22T06:37:17.914" v="149"/>
          <ac:inkMkLst>
            <pc:docMk/>
            <pc:sldMk cId="1768441422" sldId="375"/>
            <ac:inkMk id="23" creationId="{09FA409B-D27B-4DF5-8D0A-21CE8671BE47}"/>
          </ac:inkMkLst>
        </pc:inkChg>
        <pc:inkChg chg="add">
          <ac:chgData name="babisha chandran" userId="EB0nJQTo3Bd1b7R0gNfky76LaizBD4ENeK0AnhxAgKw=" providerId="None" clId="Web-{52AAED5E-E8F1-4B5D-9907-6DE676D1DBD5}" dt="2020-10-22T06:37:26.257" v="150"/>
          <ac:inkMkLst>
            <pc:docMk/>
            <pc:sldMk cId="1768441422" sldId="375"/>
            <ac:inkMk id="24" creationId="{134CBA70-C7A2-44DD-A821-C3BA88F393DA}"/>
          </ac:inkMkLst>
        </pc:inkChg>
        <pc:inkChg chg="add">
          <ac:chgData name="babisha chandran" userId="EB0nJQTo3Bd1b7R0gNfky76LaizBD4ENeK0AnhxAgKw=" providerId="None" clId="Web-{52AAED5E-E8F1-4B5D-9907-6DE676D1DBD5}" dt="2020-10-22T06:37:31.539" v="151"/>
          <ac:inkMkLst>
            <pc:docMk/>
            <pc:sldMk cId="1768441422" sldId="375"/>
            <ac:inkMk id="25" creationId="{82E72CBE-4A29-476B-9A23-DA1F843795BA}"/>
          </ac:inkMkLst>
        </pc:inkChg>
        <pc:inkChg chg="add">
          <ac:chgData name="babisha chandran" userId="EB0nJQTo3Bd1b7R0gNfky76LaizBD4ENeK0AnhxAgKw=" providerId="None" clId="Web-{52AAED5E-E8F1-4B5D-9907-6DE676D1DBD5}" dt="2020-10-22T06:37:34.414" v="152"/>
          <ac:inkMkLst>
            <pc:docMk/>
            <pc:sldMk cId="1768441422" sldId="375"/>
            <ac:inkMk id="26" creationId="{8F9DFDFF-D970-4C0F-A3B1-00EB51BF9C9D}"/>
          </ac:inkMkLst>
        </pc:inkChg>
        <pc:inkChg chg="add">
          <ac:chgData name="babisha chandran" userId="EB0nJQTo3Bd1b7R0gNfky76LaizBD4ENeK0AnhxAgKw=" providerId="None" clId="Web-{52AAED5E-E8F1-4B5D-9907-6DE676D1DBD5}" dt="2020-10-22T06:37:37.335" v="153"/>
          <ac:inkMkLst>
            <pc:docMk/>
            <pc:sldMk cId="1768441422" sldId="375"/>
            <ac:inkMk id="27" creationId="{C6CD9EA2-1CDA-4440-92D8-7C5F22FE3DB2}"/>
          </ac:inkMkLst>
        </pc:inkChg>
        <pc:inkChg chg="add">
          <ac:chgData name="babisha chandran" userId="EB0nJQTo3Bd1b7R0gNfky76LaizBD4ENeK0AnhxAgKw=" providerId="None" clId="Web-{52AAED5E-E8F1-4B5D-9907-6DE676D1DBD5}" dt="2020-10-22T06:37:39.023" v="154"/>
          <ac:inkMkLst>
            <pc:docMk/>
            <pc:sldMk cId="1768441422" sldId="375"/>
            <ac:inkMk id="28" creationId="{48EFB3B6-2BF5-475A-9AE2-40A2B3005999}"/>
          </ac:inkMkLst>
        </pc:inkChg>
        <pc:inkChg chg="add">
          <ac:chgData name="babisha chandran" userId="EB0nJQTo3Bd1b7R0gNfky76LaizBD4ENeK0AnhxAgKw=" providerId="None" clId="Web-{52AAED5E-E8F1-4B5D-9907-6DE676D1DBD5}" dt="2020-10-22T06:37:40.585" v="155"/>
          <ac:inkMkLst>
            <pc:docMk/>
            <pc:sldMk cId="1768441422" sldId="375"/>
            <ac:inkMk id="29" creationId="{D29A69BB-8E85-4EF3-9960-B4D589A917FB}"/>
          </ac:inkMkLst>
        </pc:inkChg>
        <pc:inkChg chg="add">
          <ac:chgData name="babisha chandran" userId="EB0nJQTo3Bd1b7R0gNfky76LaizBD4ENeK0AnhxAgKw=" providerId="None" clId="Web-{52AAED5E-E8F1-4B5D-9907-6DE676D1DBD5}" dt="2020-10-22T06:37:41.648" v="156"/>
          <ac:inkMkLst>
            <pc:docMk/>
            <pc:sldMk cId="1768441422" sldId="375"/>
            <ac:inkMk id="30" creationId="{C82581CD-0508-400D-B5FD-C769F8430AB4}"/>
          </ac:inkMkLst>
        </pc:inkChg>
        <pc:inkChg chg="add">
          <ac:chgData name="babisha chandran" userId="EB0nJQTo3Bd1b7R0gNfky76LaizBD4ENeK0AnhxAgKw=" providerId="None" clId="Web-{52AAED5E-E8F1-4B5D-9907-6DE676D1DBD5}" dt="2020-10-22T06:37:43.023" v="157"/>
          <ac:inkMkLst>
            <pc:docMk/>
            <pc:sldMk cId="1768441422" sldId="375"/>
            <ac:inkMk id="31" creationId="{4AEC6C9A-D701-4A5C-A78A-9DEEBFB35CC5}"/>
          </ac:inkMkLst>
        </pc:inkChg>
        <pc:inkChg chg="add">
          <ac:chgData name="babisha chandran" userId="EB0nJQTo3Bd1b7R0gNfky76LaizBD4ENeK0AnhxAgKw=" providerId="None" clId="Web-{52AAED5E-E8F1-4B5D-9907-6DE676D1DBD5}" dt="2020-10-22T06:37:44.507" v="158"/>
          <ac:inkMkLst>
            <pc:docMk/>
            <pc:sldMk cId="1768441422" sldId="375"/>
            <ac:inkMk id="32" creationId="{9EDB7A53-9EB6-4094-ADE3-D620F0BF259F}"/>
          </ac:inkMkLst>
        </pc:inkChg>
        <pc:inkChg chg="add">
          <ac:chgData name="babisha chandran" userId="EB0nJQTo3Bd1b7R0gNfky76LaizBD4ENeK0AnhxAgKw=" providerId="None" clId="Web-{52AAED5E-E8F1-4B5D-9907-6DE676D1DBD5}" dt="2020-10-22T06:37:46.507" v="159"/>
          <ac:inkMkLst>
            <pc:docMk/>
            <pc:sldMk cId="1768441422" sldId="375"/>
            <ac:inkMk id="33" creationId="{EC7BF606-2013-4EBC-A3D2-57501C04602D}"/>
          </ac:inkMkLst>
        </pc:inkChg>
        <pc:inkChg chg="add">
          <ac:chgData name="babisha chandran" userId="EB0nJQTo3Bd1b7R0gNfky76LaizBD4ENeK0AnhxAgKw=" providerId="None" clId="Web-{52AAED5E-E8F1-4B5D-9907-6DE676D1DBD5}" dt="2020-10-22T06:37:49.382" v="160"/>
          <ac:inkMkLst>
            <pc:docMk/>
            <pc:sldMk cId="1768441422" sldId="375"/>
            <ac:inkMk id="34" creationId="{5D40D4A6-C4BF-4A4C-B055-3B71DAFD360F}"/>
          </ac:inkMkLst>
        </pc:inkChg>
        <pc:inkChg chg="add">
          <ac:chgData name="babisha chandran" userId="EB0nJQTo3Bd1b7R0gNfky76LaizBD4ENeK0AnhxAgKw=" providerId="None" clId="Web-{52AAED5E-E8F1-4B5D-9907-6DE676D1DBD5}" dt="2020-10-22T06:38:00.226" v="161"/>
          <ac:inkMkLst>
            <pc:docMk/>
            <pc:sldMk cId="1768441422" sldId="375"/>
            <ac:inkMk id="35" creationId="{9A02AFE4-314A-4410-BA0F-4212C67F0814}"/>
          </ac:inkMkLst>
        </pc:inkChg>
        <pc:inkChg chg="add">
          <ac:chgData name="babisha chandran" userId="EB0nJQTo3Bd1b7R0gNfky76LaizBD4ENeK0AnhxAgKw=" providerId="None" clId="Web-{52AAED5E-E8F1-4B5D-9907-6DE676D1DBD5}" dt="2020-10-22T06:38:02.413" v="162"/>
          <ac:inkMkLst>
            <pc:docMk/>
            <pc:sldMk cId="1768441422" sldId="375"/>
            <ac:inkMk id="36" creationId="{F37D0156-4987-4312-ADE9-946B9E189D1A}"/>
          </ac:inkMkLst>
        </pc:inkChg>
        <pc:inkChg chg="add">
          <ac:chgData name="babisha chandran" userId="EB0nJQTo3Bd1b7R0gNfky76LaizBD4ENeK0AnhxAgKw=" providerId="None" clId="Web-{52AAED5E-E8F1-4B5D-9907-6DE676D1DBD5}" dt="2020-10-22T06:38:06.085" v="163"/>
          <ac:inkMkLst>
            <pc:docMk/>
            <pc:sldMk cId="1768441422" sldId="375"/>
            <ac:inkMk id="37" creationId="{B8A43F4C-0B13-4CE7-84E2-CF00A5CB3D52}"/>
          </ac:inkMkLst>
        </pc:inkChg>
        <pc:inkChg chg="add">
          <ac:chgData name="babisha chandran" userId="EB0nJQTo3Bd1b7R0gNfky76LaizBD4ENeK0AnhxAgKw=" providerId="None" clId="Web-{52AAED5E-E8F1-4B5D-9907-6DE676D1DBD5}" dt="2020-10-22T06:38:06.617" v="164"/>
          <ac:inkMkLst>
            <pc:docMk/>
            <pc:sldMk cId="1768441422" sldId="375"/>
            <ac:inkMk id="38" creationId="{BA8E700A-F1A5-41AE-A8D4-13A06EE5C335}"/>
          </ac:inkMkLst>
        </pc:inkChg>
        <pc:inkChg chg="add">
          <ac:chgData name="babisha chandran" userId="EB0nJQTo3Bd1b7R0gNfky76LaizBD4ENeK0AnhxAgKw=" providerId="None" clId="Web-{52AAED5E-E8F1-4B5D-9907-6DE676D1DBD5}" dt="2020-10-22T06:38:07.507" v="165"/>
          <ac:inkMkLst>
            <pc:docMk/>
            <pc:sldMk cId="1768441422" sldId="375"/>
            <ac:inkMk id="39" creationId="{E786E169-1367-40DD-867A-76D96F745523}"/>
          </ac:inkMkLst>
        </pc:inkChg>
        <pc:inkChg chg="add">
          <ac:chgData name="babisha chandran" userId="EB0nJQTo3Bd1b7R0gNfky76LaizBD4ENeK0AnhxAgKw=" providerId="None" clId="Web-{52AAED5E-E8F1-4B5D-9907-6DE676D1DBD5}" dt="2020-10-22T06:38:08.851" v="166"/>
          <ac:inkMkLst>
            <pc:docMk/>
            <pc:sldMk cId="1768441422" sldId="375"/>
            <ac:inkMk id="40" creationId="{8539FC27-70F6-499B-A606-BA0B830B7097}"/>
          </ac:inkMkLst>
        </pc:inkChg>
        <pc:inkChg chg="add">
          <ac:chgData name="babisha chandran" userId="EB0nJQTo3Bd1b7R0gNfky76LaizBD4ENeK0AnhxAgKw=" providerId="None" clId="Web-{52AAED5E-E8F1-4B5D-9907-6DE676D1DBD5}" dt="2020-10-22T06:38:11.085" v="167"/>
          <ac:inkMkLst>
            <pc:docMk/>
            <pc:sldMk cId="1768441422" sldId="375"/>
            <ac:inkMk id="41" creationId="{AD35FCCB-4AD7-46B5-8004-E4FF07FB0CFB}"/>
          </ac:inkMkLst>
        </pc:inkChg>
        <pc:inkChg chg="add">
          <ac:chgData name="babisha chandran" userId="EB0nJQTo3Bd1b7R0gNfky76LaizBD4ENeK0AnhxAgKw=" providerId="None" clId="Web-{52AAED5E-E8F1-4B5D-9907-6DE676D1DBD5}" dt="2020-10-22T06:38:25.398" v="168"/>
          <ac:inkMkLst>
            <pc:docMk/>
            <pc:sldMk cId="1768441422" sldId="375"/>
            <ac:inkMk id="42" creationId="{62877B32-C61F-456E-8EFA-D64FDA3C7DEE}"/>
          </ac:inkMkLst>
        </pc:inkChg>
        <pc:inkChg chg="add">
          <ac:chgData name="babisha chandran" userId="EB0nJQTo3Bd1b7R0gNfky76LaizBD4ENeK0AnhxAgKw=" providerId="None" clId="Web-{52AAED5E-E8F1-4B5D-9907-6DE676D1DBD5}" dt="2020-10-22T06:38:27.304" v="169"/>
          <ac:inkMkLst>
            <pc:docMk/>
            <pc:sldMk cId="1768441422" sldId="375"/>
            <ac:inkMk id="43" creationId="{9B26C603-08DB-484F-9D37-A11DFD43ED52}"/>
          </ac:inkMkLst>
        </pc:inkChg>
        <pc:inkChg chg="add">
          <ac:chgData name="babisha chandran" userId="EB0nJQTo3Bd1b7R0gNfky76LaizBD4ENeK0AnhxAgKw=" providerId="None" clId="Web-{52AAED5E-E8F1-4B5D-9907-6DE676D1DBD5}" dt="2020-10-22T06:38:29.023" v="170"/>
          <ac:inkMkLst>
            <pc:docMk/>
            <pc:sldMk cId="1768441422" sldId="375"/>
            <ac:inkMk id="44" creationId="{1B7E5348-7DA6-4CE1-BD41-DF70356B553B}"/>
          </ac:inkMkLst>
        </pc:inkChg>
        <pc:inkChg chg="add">
          <ac:chgData name="babisha chandran" userId="EB0nJQTo3Bd1b7R0gNfky76LaizBD4ENeK0AnhxAgKw=" providerId="None" clId="Web-{52AAED5E-E8F1-4B5D-9907-6DE676D1DBD5}" dt="2020-10-22T06:38:34.382" v="171"/>
          <ac:inkMkLst>
            <pc:docMk/>
            <pc:sldMk cId="1768441422" sldId="375"/>
            <ac:inkMk id="45" creationId="{7463199F-E2B1-42A6-A0C7-6970D7F1DA6B}"/>
          </ac:inkMkLst>
        </pc:inkChg>
        <pc:inkChg chg="add">
          <ac:chgData name="babisha chandran" userId="EB0nJQTo3Bd1b7R0gNfky76LaizBD4ENeK0AnhxAgKw=" providerId="None" clId="Web-{52AAED5E-E8F1-4B5D-9907-6DE676D1DBD5}" dt="2020-10-22T06:38:36.195" v="172"/>
          <ac:inkMkLst>
            <pc:docMk/>
            <pc:sldMk cId="1768441422" sldId="375"/>
            <ac:inkMk id="46" creationId="{5D51EAB9-C5CE-458D-8096-32E20F00B8D9}"/>
          </ac:inkMkLst>
        </pc:inkChg>
        <pc:inkChg chg="add">
          <ac:chgData name="babisha chandran" userId="EB0nJQTo3Bd1b7R0gNfky76LaizBD4ENeK0AnhxAgKw=" providerId="None" clId="Web-{52AAED5E-E8F1-4B5D-9907-6DE676D1DBD5}" dt="2020-10-22T06:38:38.179" v="173"/>
          <ac:inkMkLst>
            <pc:docMk/>
            <pc:sldMk cId="1768441422" sldId="375"/>
            <ac:inkMk id="47" creationId="{D74A1097-A7AB-4AC6-AFE8-9AF3193EB0C1}"/>
          </ac:inkMkLst>
        </pc:inkChg>
        <pc:inkChg chg="add">
          <ac:chgData name="babisha chandran" userId="EB0nJQTo3Bd1b7R0gNfky76LaizBD4ENeK0AnhxAgKw=" providerId="None" clId="Web-{52AAED5E-E8F1-4B5D-9907-6DE676D1DBD5}" dt="2020-10-22T06:38:50.601" v="174"/>
          <ac:inkMkLst>
            <pc:docMk/>
            <pc:sldMk cId="1768441422" sldId="375"/>
            <ac:inkMk id="48" creationId="{26C77E8E-CE35-464A-AF16-533E90BCDEF3}"/>
          </ac:inkMkLst>
        </pc:inkChg>
        <pc:inkChg chg="add">
          <ac:chgData name="babisha chandran" userId="EB0nJQTo3Bd1b7R0gNfky76LaizBD4ENeK0AnhxAgKw=" providerId="None" clId="Web-{52AAED5E-E8F1-4B5D-9907-6DE676D1DBD5}" dt="2020-10-22T06:38:51.804" v="175"/>
          <ac:inkMkLst>
            <pc:docMk/>
            <pc:sldMk cId="1768441422" sldId="375"/>
            <ac:inkMk id="49" creationId="{EA216AB8-8334-4628-A58A-E7EAAFAEDF16}"/>
          </ac:inkMkLst>
        </pc:inkChg>
        <pc:inkChg chg="add">
          <ac:chgData name="babisha chandran" userId="EB0nJQTo3Bd1b7R0gNfky76LaizBD4ENeK0AnhxAgKw=" providerId="None" clId="Web-{52AAED5E-E8F1-4B5D-9907-6DE676D1DBD5}" dt="2020-10-22T06:38:55.507" v="176"/>
          <ac:inkMkLst>
            <pc:docMk/>
            <pc:sldMk cId="1768441422" sldId="375"/>
            <ac:inkMk id="50" creationId="{E2588871-9B94-4727-8DF0-82C426015488}"/>
          </ac:inkMkLst>
        </pc:inkChg>
        <pc:inkChg chg="add">
          <ac:chgData name="babisha chandran" userId="EB0nJQTo3Bd1b7R0gNfky76LaizBD4ENeK0AnhxAgKw=" providerId="None" clId="Web-{52AAED5E-E8F1-4B5D-9907-6DE676D1DBD5}" dt="2020-10-22T06:40:14.663" v="177"/>
          <ac:inkMkLst>
            <pc:docMk/>
            <pc:sldMk cId="1768441422" sldId="375"/>
            <ac:inkMk id="51" creationId="{E7B8C24A-F996-4017-8D53-A21351D156D2}"/>
          </ac:inkMkLst>
        </pc:inkChg>
        <pc:inkChg chg="add">
          <ac:chgData name="babisha chandran" userId="EB0nJQTo3Bd1b7R0gNfky76LaizBD4ENeK0AnhxAgKw=" providerId="None" clId="Web-{52AAED5E-E8F1-4B5D-9907-6DE676D1DBD5}" dt="2020-10-22T06:40:16.679" v="178"/>
          <ac:inkMkLst>
            <pc:docMk/>
            <pc:sldMk cId="1768441422" sldId="375"/>
            <ac:inkMk id="52" creationId="{67DABA2C-7498-4C28-B1C8-49839B1A8876}"/>
          </ac:inkMkLst>
        </pc:inkChg>
        <pc:inkChg chg="add">
          <ac:chgData name="babisha chandran" userId="EB0nJQTo3Bd1b7R0gNfky76LaizBD4ENeK0AnhxAgKw=" providerId="None" clId="Web-{52AAED5E-E8F1-4B5D-9907-6DE676D1DBD5}" dt="2020-10-22T06:40:17.163" v="179"/>
          <ac:inkMkLst>
            <pc:docMk/>
            <pc:sldMk cId="1768441422" sldId="375"/>
            <ac:inkMk id="53" creationId="{1EB35492-33E0-4965-B137-63E83E5643D8}"/>
          </ac:inkMkLst>
        </pc:inkChg>
        <pc:inkChg chg="add">
          <ac:chgData name="babisha chandran" userId="EB0nJQTo3Bd1b7R0gNfky76LaizBD4ENeK0AnhxAgKw=" providerId="None" clId="Web-{52AAED5E-E8F1-4B5D-9907-6DE676D1DBD5}" dt="2020-10-22T06:40:20.163" v="180"/>
          <ac:inkMkLst>
            <pc:docMk/>
            <pc:sldMk cId="1768441422" sldId="375"/>
            <ac:inkMk id="54" creationId="{BC1A961E-F546-4783-A38E-6579ABB0637C}"/>
          </ac:inkMkLst>
        </pc:inkChg>
      </pc:sldChg>
      <pc:sldChg chg="addSp">
        <pc:chgData name="babisha chandran" userId="EB0nJQTo3Bd1b7R0gNfky76LaizBD4ENeK0AnhxAgKw=" providerId="None" clId="Web-{52AAED5E-E8F1-4B5D-9907-6DE676D1DBD5}" dt="2020-10-22T06:28:02.165" v="53"/>
        <pc:sldMkLst>
          <pc:docMk/>
          <pc:sldMk cId="1930398158" sldId="385"/>
        </pc:sldMkLst>
        <pc:inkChg chg="add">
          <ac:chgData name="babisha chandran" userId="EB0nJQTo3Bd1b7R0gNfky76LaizBD4ENeK0AnhxAgKw=" providerId="None" clId="Web-{52AAED5E-E8F1-4B5D-9907-6DE676D1DBD5}" dt="2020-10-22T06:23:20.181" v="0"/>
          <ac:inkMkLst>
            <pc:docMk/>
            <pc:sldMk cId="1930398158" sldId="385"/>
            <ac:inkMk id="3" creationId="{F02A9A3A-CF3B-4A21-99A8-74CC50A5872B}"/>
          </ac:inkMkLst>
        </pc:inkChg>
        <pc:inkChg chg="add">
          <ac:chgData name="babisha chandran" userId="EB0nJQTo3Bd1b7R0gNfky76LaizBD4ENeK0AnhxAgKw=" providerId="None" clId="Web-{52AAED5E-E8F1-4B5D-9907-6DE676D1DBD5}" dt="2020-10-22T06:23:53.634" v="1"/>
          <ac:inkMkLst>
            <pc:docMk/>
            <pc:sldMk cId="1930398158" sldId="385"/>
            <ac:inkMk id="4" creationId="{6E871F9A-2390-40BD-AC81-19DA8047AE60}"/>
          </ac:inkMkLst>
        </pc:inkChg>
        <pc:inkChg chg="add">
          <ac:chgData name="babisha chandran" userId="EB0nJQTo3Bd1b7R0gNfky76LaizBD4ENeK0AnhxAgKw=" providerId="None" clId="Web-{52AAED5E-E8F1-4B5D-9907-6DE676D1DBD5}" dt="2020-10-22T06:23:56.571" v="2"/>
          <ac:inkMkLst>
            <pc:docMk/>
            <pc:sldMk cId="1930398158" sldId="385"/>
            <ac:inkMk id="5" creationId="{FBB69A42-E4C9-4190-A2D2-5C24C8A3A598}"/>
          </ac:inkMkLst>
        </pc:inkChg>
        <pc:inkChg chg="add">
          <ac:chgData name="babisha chandran" userId="EB0nJQTo3Bd1b7R0gNfky76LaizBD4ENeK0AnhxAgKw=" providerId="None" clId="Web-{52AAED5E-E8F1-4B5D-9907-6DE676D1DBD5}" dt="2020-10-22T06:23:58.149" v="3"/>
          <ac:inkMkLst>
            <pc:docMk/>
            <pc:sldMk cId="1930398158" sldId="385"/>
            <ac:inkMk id="6" creationId="{B3505F2C-EE32-4C77-BC84-5F5E369468EA}"/>
          </ac:inkMkLst>
        </pc:inkChg>
        <pc:inkChg chg="add">
          <ac:chgData name="babisha chandran" userId="EB0nJQTo3Bd1b7R0gNfky76LaizBD4ENeK0AnhxAgKw=" providerId="None" clId="Web-{52AAED5E-E8F1-4B5D-9907-6DE676D1DBD5}" dt="2020-10-22T06:24:00.134" v="4"/>
          <ac:inkMkLst>
            <pc:docMk/>
            <pc:sldMk cId="1930398158" sldId="385"/>
            <ac:inkMk id="7" creationId="{C2A1EB4E-396D-42D9-B93A-716BBE653022}"/>
          </ac:inkMkLst>
        </pc:inkChg>
        <pc:inkChg chg="add">
          <ac:chgData name="babisha chandran" userId="EB0nJQTo3Bd1b7R0gNfky76LaizBD4ENeK0AnhxAgKw=" providerId="None" clId="Web-{52AAED5E-E8F1-4B5D-9907-6DE676D1DBD5}" dt="2020-10-22T06:24:03.337" v="5"/>
          <ac:inkMkLst>
            <pc:docMk/>
            <pc:sldMk cId="1930398158" sldId="385"/>
            <ac:inkMk id="8" creationId="{EDEA5DD0-5D2C-4A89-8131-EFBF0C8F16FE}"/>
          </ac:inkMkLst>
        </pc:inkChg>
        <pc:inkChg chg="add">
          <ac:chgData name="babisha chandran" userId="EB0nJQTo3Bd1b7R0gNfky76LaizBD4ENeK0AnhxAgKw=" providerId="None" clId="Web-{52AAED5E-E8F1-4B5D-9907-6DE676D1DBD5}" dt="2020-10-22T06:24:05.071" v="6"/>
          <ac:inkMkLst>
            <pc:docMk/>
            <pc:sldMk cId="1930398158" sldId="385"/>
            <ac:inkMk id="10" creationId="{306D1136-0A65-4ED9-8EB1-A9EC7F1A540A}"/>
          </ac:inkMkLst>
        </pc:inkChg>
        <pc:inkChg chg="add">
          <ac:chgData name="babisha chandran" userId="EB0nJQTo3Bd1b7R0gNfky76LaizBD4ENeK0AnhxAgKw=" providerId="None" clId="Web-{52AAED5E-E8F1-4B5D-9907-6DE676D1DBD5}" dt="2020-10-22T06:24:08.931" v="7"/>
          <ac:inkMkLst>
            <pc:docMk/>
            <pc:sldMk cId="1930398158" sldId="385"/>
            <ac:inkMk id="11" creationId="{D82535E5-042B-47D1-A4A7-6716B0F07103}"/>
          </ac:inkMkLst>
        </pc:inkChg>
        <pc:inkChg chg="add">
          <ac:chgData name="babisha chandran" userId="EB0nJQTo3Bd1b7R0gNfky76LaizBD4ENeK0AnhxAgKw=" providerId="None" clId="Web-{52AAED5E-E8F1-4B5D-9907-6DE676D1DBD5}" dt="2020-10-22T06:24:11.493" v="8"/>
          <ac:inkMkLst>
            <pc:docMk/>
            <pc:sldMk cId="1930398158" sldId="385"/>
            <ac:inkMk id="12" creationId="{98EF559E-F766-4213-8D2A-E76CBD208D00}"/>
          </ac:inkMkLst>
        </pc:inkChg>
        <pc:inkChg chg="add">
          <ac:chgData name="babisha chandran" userId="EB0nJQTo3Bd1b7R0gNfky76LaizBD4ENeK0AnhxAgKw=" providerId="None" clId="Web-{52AAED5E-E8F1-4B5D-9907-6DE676D1DBD5}" dt="2020-10-22T06:24:13.118" v="9"/>
          <ac:inkMkLst>
            <pc:docMk/>
            <pc:sldMk cId="1930398158" sldId="385"/>
            <ac:inkMk id="13" creationId="{37453912-9E6F-4AEC-B804-0243EFCFD9F4}"/>
          </ac:inkMkLst>
        </pc:inkChg>
        <pc:inkChg chg="add">
          <ac:chgData name="babisha chandran" userId="EB0nJQTo3Bd1b7R0gNfky76LaizBD4ENeK0AnhxAgKw=" providerId="None" clId="Web-{52AAED5E-E8F1-4B5D-9907-6DE676D1DBD5}" dt="2020-10-22T06:24:23.071" v="10"/>
          <ac:inkMkLst>
            <pc:docMk/>
            <pc:sldMk cId="1930398158" sldId="385"/>
            <ac:inkMk id="14" creationId="{5BAB36D9-08D2-442D-95C9-A6C8E70808F0}"/>
          </ac:inkMkLst>
        </pc:inkChg>
        <pc:inkChg chg="add">
          <ac:chgData name="babisha chandran" userId="EB0nJQTo3Bd1b7R0gNfky76LaizBD4ENeK0AnhxAgKw=" providerId="None" clId="Web-{52AAED5E-E8F1-4B5D-9907-6DE676D1DBD5}" dt="2020-10-22T06:24:25.837" v="11"/>
          <ac:inkMkLst>
            <pc:docMk/>
            <pc:sldMk cId="1930398158" sldId="385"/>
            <ac:inkMk id="15" creationId="{0D5ADA22-0068-4CBD-A502-3B75F9E44FCA}"/>
          </ac:inkMkLst>
        </pc:inkChg>
        <pc:inkChg chg="add">
          <ac:chgData name="babisha chandran" userId="EB0nJQTo3Bd1b7R0gNfky76LaizBD4ENeK0AnhxAgKw=" providerId="None" clId="Web-{52AAED5E-E8F1-4B5D-9907-6DE676D1DBD5}" dt="2020-10-22T06:24:27.243" v="12"/>
          <ac:inkMkLst>
            <pc:docMk/>
            <pc:sldMk cId="1930398158" sldId="385"/>
            <ac:inkMk id="16" creationId="{84F878DC-BE29-4C4E-8477-1AE023A3BE79}"/>
          </ac:inkMkLst>
        </pc:inkChg>
        <pc:inkChg chg="add">
          <ac:chgData name="babisha chandran" userId="EB0nJQTo3Bd1b7R0gNfky76LaizBD4ENeK0AnhxAgKw=" providerId="None" clId="Web-{52AAED5E-E8F1-4B5D-9907-6DE676D1DBD5}" dt="2020-10-22T06:24:42.431" v="13"/>
          <ac:inkMkLst>
            <pc:docMk/>
            <pc:sldMk cId="1930398158" sldId="385"/>
            <ac:inkMk id="17" creationId="{A80B4EDE-B65C-48FE-9660-2E6F5B2B820D}"/>
          </ac:inkMkLst>
        </pc:inkChg>
        <pc:inkChg chg="add">
          <ac:chgData name="babisha chandran" userId="EB0nJQTo3Bd1b7R0gNfky76LaizBD4ENeK0AnhxAgKw=" providerId="None" clId="Web-{52AAED5E-E8F1-4B5D-9907-6DE676D1DBD5}" dt="2020-10-22T06:24:50.368" v="14"/>
          <ac:inkMkLst>
            <pc:docMk/>
            <pc:sldMk cId="1930398158" sldId="385"/>
            <ac:inkMk id="18" creationId="{65B7C07E-EFA4-444B-9619-CE14D7B7C464}"/>
          </ac:inkMkLst>
        </pc:inkChg>
        <pc:inkChg chg="add">
          <ac:chgData name="babisha chandran" userId="EB0nJQTo3Bd1b7R0gNfky76LaizBD4ENeK0AnhxAgKw=" providerId="None" clId="Web-{52AAED5E-E8F1-4B5D-9907-6DE676D1DBD5}" dt="2020-10-22T06:24:51.634" v="15"/>
          <ac:inkMkLst>
            <pc:docMk/>
            <pc:sldMk cId="1930398158" sldId="385"/>
            <ac:inkMk id="20" creationId="{BF942D88-C8EE-4AE0-95F6-097AB497E035}"/>
          </ac:inkMkLst>
        </pc:inkChg>
        <pc:inkChg chg="add">
          <ac:chgData name="babisha chandran" userId="EB0nJQTo3Bd1b7R0gNfky76LaizBD4ENeK0AnhxAgKw=" providerId="None" clId="Web-{52AAED5E-E8F1-4B5D-9907-6DE676D1DBD5}" dt="2020-10-22T06:24:52.696" v="16"/>
          <ac:inkMkLst>
            <pc:docMk/>
            <pc:sldMk cId="1930398158" sldId="385"/>
            <ac:inkMk id="22" creationId="{0EE56EEE-F282-460C-A721-325D4E145A9D}"/>
          </ac:inkMkLst>
        </pc:inkChg>
        <pc:inkChg chg="add">
          <ac:chgData name="babisha chandran" userId="EB0nJQTo3Bd1b7R0gNfky76LaizBD4ENeK0AnhxAgKw=" providerId="None" clId="Web-{52AAED5E-E8F1-4B5D-9907-6DE676D1DBD5}" dt="2020-10-22T06:24:54.102" v="17"/>
          <ac:inkMkLst>
            <pc:docMk/>
            <pc:sldMk cId="1930398158" sldId="385"/>
            <ac:inkMk id="23" creationId="{104BC0E0-AD0C-4D85-865E-7B50B9E01891}"/>
          </ac:inkMkLst>
        </pc:inkChg>
        <pc:inkChg chg="add">
          <ac:chgData name="babisha chandran" userId="EB0nJQTo3Bd1b7R0gNfky76LaizBD4ENeK0AnhxAgKw=" providerId="None" clId="Web-{52AAED5E-E8F1-4B5D-9907-6DE676D1DBD5}" dt="2020-10-22T06:24:56.134" v="18"/>
          <ac:inkMkLst>
            <pc:docMk/>
            <pc:sldMk cId="1930398158" sldId="385"/>
            <ac:inkMk id="24" creationId="{D3BDBC43-C41C-4F19-8F79-05FC4751893D}"/>
          </ac:inkMkLst>
        </pc:inkChg>
        <pc:inkChg chg="add">
          <ac:chgData name="babisha chandran" userId="EB0nJQTo3Bd1b7R0gNfky76LaizBD4ENeK0AnhxAgKw=" providerId="None" clId="Web-{52AAED5E-E8F1-4B5D-9907-6DE676D1DBD5}" dt="2020-10-22T06:25:09.540" v="19"/>
          <ac:inkMkLst>
            <pc:docMk/>
            <pc:sldMk cId="1930398158" sldId="385"/>
            <ac:inkMk id="25" creationId="{1B6A8DC6-7681-4B8B-AFEE-9D9189EDE5AF}"/>
          </ac:inkMkLst>
        </pc:inkChg>
        <pc:inkChg chg="add">
          <ac:chgData name="babisha chandran" userId="EB0nJQTo3Bd1b7R0gNfky76LaizBD4ENeK0AnhxAgKw=" providerId="None" clId="Web-{52AAED5E-E8F1-4B5D-9907-6DE676D1DBD5}" dt="2020-10-22T06:25:12.227" v="20"/>
          <ac:inkMkLst>
            <pc:docMk/>
            <pc:sldMk cId="1930398158" sldId="385"/>
            <ac:inkMk id="26" creationId="{61F12F91-23FB-4416-9B11-9EC7801ACA1D}"/>
          </ac:inkMkLst>
        </pc:inkChg>
        <pc:inkChg chg="add">
          <ac:chgData name="babisha chandran" userId="EB0nJQTo3Bd1b7R0gNfky76LaizBD4ENeK0AnhxAgKw=" providerId="None" clId="Web-{52AAED5E-E8F1-4B5D-9907-6DE676D1DBD5}" dt="2020-10-22T06:25:16.884" v="21"/>
          <ac:inkMkLst>
            <pc:docMk/>
            <pc:sldMk cId="1930398158" sldId="385"/>
            <ac:inkMk id="27" creationId="{26D034E2-AB18-4C1B-A10C-8E5C72CF7661}"/>
          </ac:inkMkLst>
        </pc:inkChg>
        <pc:inkChg chg="add">
          <ac:chgData name="babisha chandran" userId="EB0nJQTo3Bd1b7R0gNfky76LaizBD4ENeK0AnhxAgKw=" providerId="None" clId="Web-{52AAED5E-E8F1-4B5D-9907-6DE676D1DBD5}" dt="2020-10-22T06:25:20.556" v="22"/>
          <ac:inkMkLst>
            <pc:docMk/>
            <pc:sldMk cId="1930398158" sldId="385"/>
            <ac:inkMk id="28" creationId="{EC0194FC-539C-4040-BB4F-74AA39FC34AD}"/>
          </ac:inkMkLst>
        </pc:inkChg>
        <pc:inkChg chg="add">
          <ac:chgData name="babisha chandran" userId="EB0nJQTo3Bd1b7R0gNfky76LaizBD4ENeK0AnhxAgKw=" providerId="None" clId="Web-{52AAED5E-E8F1-4B5D-9907-6DE676D1DBD5}" dt="2020-10-22T06:25:22.993" v="23"/>
          <ac:inkMkLst>
            <pc:docMk/>
            <pc:sldMk cId="1930398158" sldId="385"/>
            <ac:inkMk id="29" creationId="{A9CE3257-F695-4193-B94E-0A268D7A38A2}"/>
          </ac:inkMkLst>
        </pc:inkChg>
        <pc:inkChg chg="add">
          <ac:chgData name="babisha chandran" userId="EB0nJQTo3Bd1b7R0gNfky76LaizBD4ENeK0AnhxAgKw=" providerId="None" clId="Web-{52AAED5E-E8F1-4B5D-9907-6DE676D1DBD5}" dt="2020-10-22T06:25:24.462" v="24"/>
          <ac:inkMkLst>
            <pc:docMk/>
            <pc:sldMk cId="1930398158" sldId="385"/>
            <ac:inkMk id="30" creationId="{D26AC476-C623-4AAC-B888-8881BCE9CE87}"/>
          </ac:inkMkLst>
        </pc:inkChg>
        <pc:inkChg chg="add">
          <ac:chgData name="babisha chandran" userId="EB0nJQTo3Bd1b7R0gNfky76LaizBD4ENeK0AnhxAgKw=" providerId="None" clId="Web-{52AAED5E-E8F1-4B5D-9907-6DE676D1DBD5}" dt="2020-10-22T06:25:37.899" v="25"/>
          <ac:inkMkLst>
            <pc:docMk/>
            <pc:sldMk cId="1930398158" sldId="385"/>
            <ac:inkMk id="31" creationId="{C606D723-4F7B-40FE-BB89-850BEE5EDAE2}"/>
          </ac:inkMkLst>
        </pc:inkChg>
        <pc:inkChg chg="add">
          <ac:chgData name="babisha chandran" userId="EB0nJQTo3Bd1b7R0gNfky76LaizBD4ENeK0AnhxAgKw=" providerId="None" clId="Web-{52AAED5E-E8F1-4B5D-9907-6DE676D1DBD5}" dt="2020-10-22T06:25:40.290" v="26"/>
          <ac:inkMkLst>
            <pc:docMk/>
            <pc:sldMk cId="1930398158" sldId="385"/>
            <ac:inkMk id="32" creationId="{10C83B5B-F0FC-4644-9DB1-27B40EB5DD36}"/>
          </ac:inkMkLst>
        </pc:inkChg>
        <pc:inkChg chg="add">
          <ac:chgData name="babisha chandran" userId="EB0nJQTo3Bd1b7R0gNfky76LaizBD4ENeK0AnhxAgKw=" providerId="None" clId="Web-{52AAED5E-E8F1-4B5D-9907-6DE676D1DBD5}" dt="2020-10-22T06:25:43.540" v="27"/>
          <ac:inkMkLst>
            <pc:docMk/>
            <pc:sldMk cId="1930398158" sldId="385"/>
            <ac:inkMk id="33" creationId="{0F4E9E0B-F4C0-46F3-A6BC-89CAD2AAAEA0}"/>
          </ac:inkMkLst>
        </pc:inkChg>
        <pc:inkChg chg="add">
          <ac:chgData name="babisha chandran" userId="EB0nJQTo3Bd1b7R0gNfky76LaizBD4ENeK0AnhxAgKw=" providerId="None" clId="Web-{52AAED5E-E8F1-4B5D-9907-6DE676D1DBD5}" dt="2020-10-22T06:25:44.899" v="28"/>
          <ac:inkMkLst>
            <pc:docMk/>
            <pc:sldMk cId="1930398158" sldId="385"/>
            <ac:inkMk id="34" creationId="{9E949E2D-9C60-45CB-8A65-56942FF9A92C}"/>
          </ac:inkMkLst>
        </pc:inkChg>
        <pc:inkChg chg="add">
          <ac:chgData name="babisha chandran" userId="EB0nJQTo3Bd1b7R0gNfky76LaizBD4ENeK0AnhxAgKw=" providerId="None" clId="Web-{52AAED5E-E8F1-4B5D-9907-6DE676D1DBD5}" dt="2020-10-22T06:25:46.540" v="29"/>
          <ac:inkMkLst>
            <pc:docMk/>
            <pc:sldMk cId="1930398158" sldId="385"/>
            <ac:inkMk id="35" creationId="{817EEAD5-23CC-4A46-98BD-D3914F38881A}"/>
          </ac:inkMkLst>
        </pc:inkChg>
        <pc:inkChg chg="add">
          <ac:chgData name="babisha chandran" userId="EB0nJQTo3Bd1b7R0gNfky76LaizBD4ENeK0AnhxAgKw=" providerId="None" clId="Web-{52AAED5E-E8F1-4B5D-9907-6DE676D1DBD5}" dt="2020-10-22T06:26:01.274" v="30"/>
          <ac:inkMkLst>
            <pc:docMk/>
            <pc:sldMk cId="1930398158" sldId="385"/>
            <ac:inkMk id="36" creationId="{1D3B7936-86CD-4158-84F2-1E944E05993D}"/>
          </ac:inkMkLst>
        </pc:inkChg>
        <pc:inkChg chg="add">
          <ac:chgData name="babisha chandran" userId="EB0nJQTo3Bd1b7R0gNfky76LaizBD4ENeK0AnhxAgKw=" providerId="None" clId="Web-{52AAED5E-E8F1-4B5D-9907-6DE676D1DBD5}" dt="2020-10-22T06:26:02.868" v="31"/>
          <ac:inkMkLst>
            <pc:docMk/>
            <pc:sldMk cId="1930398158" sldId="385"/>
            <ac:inkMk id="37" creationId="{7BD7BA94-3D3F-44F2-B833-1DCFC6213DF2}"/>
          </ac:inkMkLst>
        </pc:inkChg>
        <pc:inkChg chg="add">
          <ac:chgData name="babisha chandran" userId="EB0nJQTo3Bd1b7R0gNfky76LaizBD4ENeK0AnhxAgKw=" providerId="None" clId="Web-{52AAED5E-E8F1-4B5D-9907-6DE676D1DBD5}" dt="2020-10-22T06:26:07.274" v="32"/>
          <ac:inkMkLst>
            <pc:docMk/>
            <pc:sldMk cId="1930398158" sldId="385"/>
            <ac:inkMk id="38" creationId="{4BBAAE47-6C22-4D02-8EA1-E51E12C11FDF}"/>
          </ac:inkMkLst>
        </pc:inkChg>
        <pc:inkChg chg="add">
          <ac:chgData name="babisha chandran" userId="EB0nJQTo3Bd1b7R0gNfky76LaizBD4ENeK0AnhxAgKw=" providerId="None" clId="Web-{52AAED5E-E8F1-4B5D-9907-6DE676D1DBD5}" dt="2020-10-22T06:26:11.634" v="33"/>
          <ac:inkMkLst>
            <pc:docMk/>
            <pc:sldMk cId="1930398158" sldId="385"/>
            <ac:inkMk id="39" creationId="{FC8F9706-D102-41E0-9326-91C2CDA83594}"/>
          </ac:inkMkLst>
        </pc:inkChg>
        <pc:inkChg chg="add">
          <ac:chgData name="babisha chandran" userId="EB0nJQTo3Bd1b7R0gNfky76LaizBD4ENeK0AnhxAgKw=" providerId="None" clId="Web-{52AAED5E-E8F1-4B5D-9907-6DE676D1DBD5}" dt="2020-10-22T06:26:12.727" v="34"/>
          <ac:inkMkLst>
            <pc:docMk/>
            <pc:sldMk cId="1930398158" sldId="385"/>
            <ac:inkMk id="40" creationId="{9F727923-1E70-4B29-BB1D-4BF84CB5449E}"/>
          </ac:inkMkLst>
        </pc:inkChg>
        <pc:inkChg chg="add">
          <ac:chgData name="babisha chandran" userId="EB0nJQTo3Bd1b7R0gNfky76LaizBD4ENeK0AnhxAgKw=" providerId="None" clId="Web-{52AAED5E-E8F1-4B5D-9907-6DE676D1DBD5}" dt="2020-10-22T06:26:16.149" v="35"/>
          <ac:inkMkLst>
            <pc:docMk/>
            <pc:sldMk cId="1930398158" sldId="385"/>
            <ac:inkMk id="41" creationId="{F4B83549-AF05-4865-A2EE-C69639160EB1}"/>
          </ac:inkMkLst>
        </pc:inkChg>
        <pc:inkChg chg="add">
          <ac:chgData name="babisha chandran" userId="EB0nJQTo3Bd1b7R0gNfky76LaizBD4ENeK0AnhxAgKw=" providerId="None" clId="Web-{52AAED5E-E8F1-4B5D-9907-6DE676D1DBD5}" dt="2020-10-22T06:26:19.555" v="36"/>
          <ac:inkMkLst>
            <pc:docMk/>
            <pc:sldMk cId="1930398158" sldId="385"/>
            <ac:inkMk id="42" creationId="{36594658-0C3C-4E0A-BC72-AA3A98E2A235}"/>
          </ac:inkMkLst>
        </pc:inkChg>
        <pc:inkChg chg="add">
          <ac:chgData name="babisha chandran" userId="EB0nJQTo3Bd1b7R0gNfky76LaizBD4ENeK0AnhxAgKw=" providerId="None" clId="Web-{52AAED5E-E8F1-4B5D-9907-6DE676D1DBD5}" dt="2020-10-22T06:26:20.680" v="37"/>
          <ac:inkMkLst>
            <pc:docMk/>
            <pc:sldMk cId="1930398158" sldId="385"/>
            <ac:inkMk id="43" creationId="{DF4EC456-BDE8-4F3D-83A1-B4EB1C51E0BA}"/>
          </ac:inkMkLst>
        </pc:inkChg>
        <pc:inkChg chg="add">
          <ac:chgData name="babisha chandran" userId="EB0nJQTo3Bd1b7R0gNfky76LaizBD4ENeK0AnhxAgKw=" providerId="None" clId="Web-{52AAED5E-E8F1-4B5D-9907-6DE676D1DBD5}" dt="2020-10-22T06:26:32.071" v="38"/>
          <ac:inkMkLst>
            <pc:docMk/>
            <pc:sldMk cId="1930398158" sldId="385"/>
            <ac:inkMk id="44" creationId="{06BA48C6-C6BE-47B6-81C3-C62BD351DBAA}"/>
          </ac:inkMkLst>
        </pc:inkChg>
        <pc:inkChg chg="add">
          <ac:chgData name="babisha chandran" userId="EB0nJQTo3Bd1b7R0gNfky76LaizBD4ENeK0AnhxAgKw=" providerId="None" clId="Web-{52AAED5E-E8F1-4B5D-9907-6DE676D1DBD5}" dt="2020-10-22T06:26:49.493" v="39"/>
          <ac:inkMkLst>
            <pc:docMk/>
            <pc:sldMk cId="1930398158" sldId="385"/>
            <ac:inkMk id="45" creationId="{4E5C518E-67E0-4C38-87FF-181D74F66477}"/>
          </ac:inkMkLst>
        </pc:inkChg>
        <pc:inkChg chg="add">
          <ac:chgData name="babisha chandran" userId="EB0nJQTo3Bd1b7R0gNfky76LaizBD4ENeK0AnhxAgKw=" providerId="None" clId="Web-{52AAED5E-E8F1-4B5D-9907-6DE676D1DBD5}" dt="2020-10-22T06:26:49.649" v="40"/>
          <ac:inkMkLst>
            <pc:docMk/>
            <pc:sldMk cId="1930398158" sldId="385"/>
            <ac:inkMk id="46" creationId="{E1DE3901-79B9-485B-B66A-2595E4D05BC3}"/>
          </ac:inkMkLst>
        </pc:inkChg>
        <pc:inkChg chg="add">
          <ac:chgData name="babisha chandran" userId="EB0nJQTo3Bd1b7R0gNfky76LaizBD4ENeK0AnhxAgKw=" providerId="None" clId="Web-{52AAED5E-E8F1-4B5D-9907-6DE676D1DBD5}" dt="2020-10-22T06:26:49.712" v="41"/>
          <ac:inkMkLst>
            <pc:docMk/>
            <pc:sldMk cId="1930398158" sldId="385"/>
            <ac:inkMk id="47" creationId="{F7B635BA-EB16-458B-B1D6-DBA479A6004E}"/>
          </ac:inkMkLst>
        </pc:inkChg>
        <pc:inkChg chg="add">
          <ac:chgData name="babisha chandran" userId="EB0nJQTo3Bd1b7R0gNfky76LaizBD4ENeK0AnhxAgKw=" providerId="None" clId="Web-{52AAED5E-E8F1-4B5D-9907-6DE676D1DBD5}" dt="2020-10-22T06:26:54.962" v="42"/>
          <ac:inkMkLst>
            <pc:docMk/>
            <pc:sldMk cId="1930398158" sldId="385"/>
            <ac:inkMk id="48" creationId="{F208285D-93DC-4980-9303-A0D4142708AB}"/>
          </ac:inkMkLst>
        </pc:inkChg>
        <pc:inkChg chg="add">
          <ac:chgData name="babisha chandran" userId="EB0nJQTo3Bd1b7R0gNfky76LaizBD4ENeK0AnhxAgKw=" providerId="None" clId="Web-{52AAED5E-E8F1-4B5D-9907-6DE676D1DBD5}" dt="2020-10-22T06:27:05.821" v="43"/>
          <ac:inkMkLst>
            <pc:docMk/>
            <pc:sldMk cId="1930398158" sldId="385"/>
            <ac:inkMk id="49" creationId="{B28F3555-6C05-44AE-92A1-6C316CF85E4C}"/>
          </ac:inkMkLst>
        </pc:inkChg>
        <pc:inkChg chg="add">
          <ac:chgData name="babisha chandran" userId="EB0nJQTo3Bd1b7R0gNfky76LaizBD4ENeK0AnhxAgKw=" providerId="None" clId="Web-{52AAED5E-E8F1-4B5D-9907-6DE676D1DBD5}" dt="2020-10-22T06:27:07.665" v="44"/>
          <ac:inkMkLst>
            <pc:docMk/>
            <pc:sldMk cId="1930398158" sldId="385"/>
            <ac:inkMk id="50" creationId="{04F7EC66-3D62-474F-BE65-25D76D1079F6}"/>
          </ac:inkMkLst>
        </pc:inkChg>
        <pc:inkChg chg="add">
          <ac:chgData name="babisha chandran" userId="EB0nJQTo3Bd1b7R0gNfky76LaizBD4ENeK0AnhxAgKw=" providerId="None" clId="Web-{52AAED5E-E8F1-4B5D-9907-6DE676D1DBD5}" dt="2020-10-22T06:27:10.430" v="45"/>
          <ac:inkMkLst>
            <pc:docMk/>
            <pc:sldMk cId="1930398158" sldId="385"/>
            <ac:inkMk id="51" creationId="{CB275285-536D-46AC-97EE-775636068C1D}"/>
          </ac:inkMkLst>
        </pc:inkChg>
        <pc:inkChg chg="add">
          <ac:chgData name="babisha chandran" userId="EB0nJQTo3Bd1b7R0gNfky76LaizBD4ENeK0AnhxAgKw=" providerId="None" clId="Web-{52AAED5E-E8F1-4B5D-9907-6DE676D1DBD5}" dt="2020-10-22T06:27:11.774" v="46"/>
          <ac:inkMkLst>
            <pc:docMk/>
            <pc:sldMk cId="1930398158" sldId="385"/>
            <ac:inkMk id="52" creationId="{DE395414-2671-4C27-9EC3-CB0307C1051B}"/>
          </ac:inkMkLst>
        </pc:inkChg>
        <pc:inkChg chg="add">
          <ac:chgData name="babisha chandran" userId="EB0nJQTo3Bd1b7R0gNfky76LaizBD4ENeK0AnhxAgKw=" providerId="None" clId="Web-{52AAED5E-E8F1-4B5D-9907-6DE676D1DBD5}" dt="2020-10-22T06:27:13.133" v="47"/>
          <ac:inkMkLst>
            <pc:docMk/>
            <pc:sldMk cId="1930398158" sldId="385"/>
            <ac:inkMk id="53" creationId="{6FA4649B-1461-416C-B3F1-F8034D8C52A3}"/>
          </ac:inkMkLst>
        </pc:inkChg>
        <pc:inkChg chg="add">
          <ac:chgData name="babisha chandran" userId="EB0nJQTo3Bd1b7R0gNfky76LaizBD4ENeK0AnhxAgKw=" providerId="None" clId="Web-{52AAED5E-E8F1-4B5D-9907-6DE676D1DBD5}" dt="2020-10-22T06:27:14.805" v="48"/>
          <ac:inkMkLst>
            <pc:docMk/>
            <pc:sldMk cId="1930398158" sldId="385"/>
            <ac:inkMk id="54" creationId="{DBEACF39-065E-47FE-B13C-6419F0BD6CEA}"/>
          </ac:inkMkLst>
        </pc:inkChg>
        <pc:inkChg chg="add">
          <ac:chgData name="babisha chandran" userId="EB0nJQTo3Bd1b7R0gNfky76LaizBD4ENeK0AnhxAgKw=" providerId="None" clId="Web-{52AAED5E-E8F1-4B5D-9907-6DE676D1DBD5}" dt="2020-10-22T06:27:35.180" v="49"/>
          <ac:inkMkLst>
            <pc:docMk/>
            <pc:sldMk cId="1930398158" sldId="385"/>
            <ac:inkMk id="55" creationId="{C8292482-407F-4F56-832A-3F5BA5D82287}"/>
          </ac:inkMkLst>
        </pc:inkChg>
        <pc:inkChg chg="add">
          <ac:chgData name="babisha chandran" userId="EB0nJQTo3Bd1b7R0gNfky76LaizBD4ENeK0AnhxAgKw=" providerId="None" clId="Web-{52AAED5E-E8F1-4B5D-9907-6DE676D1DBD5}" dt="2020-10-22T06:27:38.071" v="50"/>
          <ac:inkMkLst>
            <pc:docMk/>
            <pc:sldMk cId="1930398158" sldId="385"/>
            <ac:inkMk id="56" creationId="{73AEED49-3D01-4215-A7D1-C0F65E5FA283}"/>
          </ac:inkMkLst>
        </pc:inkChg>
        <pc:inkChg chg="add">
          <ac:chgData name="babisha chandran" userId="EB0nJQTo3Bd1b7R0gNfky76LaizBD4ENeK0AnhxAgKw=" providerId="None" clId="Web-{52AAED5E-E8F1-4B5D-9907-6DE676D1DBD5}" dt="2020-10-22T06:27:59.602" v="51"/>
          <ac:inkMkLst>
            <pc:docMk/>
            <pc:sldMk cId="1930398158" sldId="385"/>
            <ac:inkMk id="57" creationId="{1BD8B5B8-D41D-4FBB-805D-FA75E559D87B}"/>
          </ac:inkMkLst>
        </pc:inkChg>
        <pc:inkChg chg="add">
          <ac:chgData name="babisha chandran" userId="EB0nJQTo3Bd1b7R0gNfky76LaizBD4ENeK0AnhxAgKw=" providerId="None" clId="Web-{52AAED5E-E8F1-4B5D-9907-6DE676D1DBD5}" dt="2020-10-22T06:28:00.727" v="52"/>
          <ac:inkMkLst>
            <pc:docMk/>
            <pc:sldMk cId="1930398158" sldId="385"/>
            <ac:inkMk id="58" creationId="{34B4C6A5-0741-4690-BEF9-FA356A6C05B3}"/>
          </ac:inkMkLst>
        </pc:inkChg>
        <pc:inkChg chg="add">
          <ac:chgData name="babisha chandran" userId="EB0nJQTo3Bd1b7R0gNfky76LaizBD4ENeK0AnhxAgKw=" providerId="None" clId="Web-{52AAED5E-E8F1-4B5D-9907-6DE676D1DBD5}" dt="2020-10-22T06:28:02.165" v="53"/>
          <ac:inkMkLst>
            <pc:docMk/>
            <pc:sldMk cId="1930398158" sldId="385"/>
            <ac:inkMk id="59" creationId="{B6EFAAE5-88B2-470A-A37A-6E8BCE0846B9}"/>
          </ac:inkMkLst>
        </pc:inkChg>
      </pc:sldChg>
      <pc:sldChg chg="addSp">
        <pc:chgData name="babisha chandran" userId="EB0nJQTo3Bd1b7R0gNfky76LaizBD4ENeK0AnhxAgKw=" providerId="None" clId="Web-{52AAED5E-E8F1-4B5D-9907-6DE676D1DBD5}" dt="2020-10-22T06:52:11.599" v="235"/>
        <pc:sldMkLst>
          <pc:docMk/>
          <pc:sldMk cId="0" sldId="418"/>
        </pc:sldMkLst>
        <pc:inkChg chg="add">
          <ac:chgData name="babisha chandran" userId="EB0nJQTo3Bd1b7R0gNfky76LaizBD4ENeK0AnhxAgKw=" providerId="None" clId="Web-{52AAED5E-E8F1-4B5D-9907-6DE676D1DBD5}" dt="2020-10-22T06:50:57.928" v="216"/>
          <ac:inkMkLst>
            <pc:docMk/>
            <pc:sldMk cId="0" sldId="418"/>
            <ac:inkMk id="2" creationId="{8BBD96C1-602B-4114-92A7-74DDADCC4D23}"/>
          </ac:inkMkLst>
        </pc:inkChg>
        <pc:inkChg chg="add">
          <ac:chgData name="babisha chandran" userId="EB0nJQTo3Bd1b7R0gNfky76LaizBD4ENeK0AnhxAgKw=" providerId="None" clId="Web-{52AAED5E-E8F1-4B5D-9907-6DE676D1DBD5}" dt="2020-10-22T06:51:00.303" v="217"/>
          <ac:inkMkLst>
            <pc:docMk/>
            <pc:sldMk cId="0" sldId="418"/>
            <ac:inkMk id="3" creationId="{E713A87F-2F19-4F1C-8019-125773064F81}"/>
          </ac:inkMkLst>
        </pc:inkChg>
        <pc:inkChg chg="add">
          <ac:chgData name="babisha chandran" userId="EB0nJQTo3Bd1b7R0gNfky76LaizBD4ENeK0AnhxAgKw=" providerId="None" clId="Web-{52AAED5E-E8F1-4B5D-9907-6DE676D1DBD5}" dt="2020-10-22T06:51:01.521" v="218"/>
          <ac:inkMkLst>
            <pc:docMk/>
            <pc:sldMk cId="0" sldId="418"/>
            <ac:inkMk id="5" creationId="{5B059711-8E20-4385-ADEA-3C7C77B11C3E}"/>
          </ac:inkMkLst>
        </pc:inkChg>
        <pc:inkChg chg="add">
          <ac:chgData name="babisha chandran" userId="EB0nJQTo3Bd1b7R0gNfky76LaizBD4ENeK0AnhxAgKw=" providerId="None" clId="Web-{52AAED5E-E8F1-4B5D-9907-6DE676D1DBD5}" dt="2020-10-22T06:51:04.664" v="219"/>
          <ac:inkMkLst>
            <pc:docMk/>
            <pc:sldMk cId="0" sldId="418"/>
            <ac:inkMk id="6" creationId="{CCB82A64-1361-43F4-A2D6-0F94A72CF758}"/>
          </ac:inkMkLst>
        </pc:inkChg>
        <pc:inkChg chg="add">
          <ac:chgData name="babisha chandran" userId="EB0nJQTo3Bd1b7R0gNfky76LaizBD4ENeK0AnhxAgKw=" providerId="None" clId="Web-{52AAED5E-E8F1-4B5D-9907-6DE676D1DBD5}" dt="2020-10-22T06:51:06.553" v="220"/>
          <ac:inkMkLst>
            <pc:docMk/>
            <pc:sldMk cId="0" sldId="418"/>
            <ac:inkMk id="7" creationId="{0CDFBDDB-64E3-40FB-9FA0-7F8CE9CFFDB5}"/>
          </ac:inkMkLst>
        </pc:inkChg>
        <pc:inkChg chg="add">
          <ac:chgData name="babisha chandran" userId="EB0nJQTo3Bd1b7R0gNfky76LaizBD4ENeK0AnhxAgKw=" providerId="None" clId="Web-{52AAED5E-E8F1-4B5D-9907-6DE676D1DBD5}" dt="2020-10-22T06:51:14.428" v="221"/>
          <ac:inkMkLst>
            <pc:docMk/>
            <pc:sldMk cId="0" sldId="418"/>
            <ac:inkMk id="8" creationId="{CB4D99DE-FD06-4788-996C-6F1CA011D6D7}"/>
          </ac:inkMkLst>
        </pc:inkChg>
        <pc:inkChg chg="add">
          <ac:chgData name="babisha chandran" userId="EB0nJQTo3Bd1b7R0gNfky76LaizBD4ENeK0AnhxAgKw=" providerId="None" clId="Web-{52AAED5E-E8F1-4B5D-9907-6DE676D1DBD5}" dt="2020-10-22T06:51:15.256" v="222"/>
          <ac:inkMkLst>
            <pc:docMk/>
            <pc:sldMk cId="0" sldId="418"/>
            <ac:inkMk id="10" creationId="{D4734F21-032C-440C-9776-F852F9263DB5}"/>
          </ac:inkMkLst>
        </pc:inkChg>
        <pc:inkChg chg="add">
          <ac:chgData name="babisha chandran" userId="EB0nJQTo3Bd1b7R0gNfky76LaizBD4ENeK0AnhxAgKw=" providerId="None" clId="Web-{52AAED5E-E8F1-4B5D-9907-6DE676D1DBD5}" dt="2020-10-22T06:51:17.740" v="223"/>
          <ac:inkMkLst>
            <pc:docMk/>
            <pc:sldMk cId="0" sldId="418"/>
            <ac:inkMk id="11" creationId="{87E6B28C-ECBC-40FB-847C-E1158278A8CD}"/>
          </ac:inkMkLst>
        </pc:inkChg>
        <pc:inkChg chg="add">
          <ac:chgData name="babisha chandran" userId="EB0nJQTo3Bd1b7R0gNfky76LaizBD4ENeK0AnhxAgKw=" providerId="None" clId="Web-{52AAED5E-E8F1-4B5D-9907-6DE676D1DBD5}" dt="2020-10-22T06:51:19.615" v="224"/>
          <ac:inkMkLst>
            <pc:docMk/>
            <pc:sldMk cId="0" sldId="418"/>
            <ac:inkMk id="12" creationId="{E4F50CF6-17DA-4432-9DD7-2E2CDFC79EB5}"/>
          </ac:inkMkLst>
        </pc:inkChg>
        <pc:inkChg chg="add">
          <ac:chgData name="babisha chandran" userId="EB0nJQTo3Bd1b7R0gNfky76LaizBD4ENeK0AnhxAgKw=" providerId="None" clId="Web-{52AAED5E-E8F1-4B5D-9907-6DE676D1DBD5}" dt="2020-10-22T06:51:21.615" v="225"/>
          <ac:inkMkLst>
            <pc:docMk/>
            <pc:sldMk cId="0" sldId="418"/>
            <ac:inkMk id="13" creationId="{B184C2B4-B4D0-4DC8-9DAB-DDFAAEABEF92}"/>
          </ac:inkMkLst>
        </pc:inkChg>
        <pc:inkChg chg="add">
          <ac:chgData name="babisha chandran" userId="EB0nJQTo3Bd1b7R0gNfky76LaizBD4ENeK0AnhxAgKw=" providerId="None" clId="Web-{52AAED5E-E8F1-4B5D-9907-6DE676D1DBD5}" dt="2020-10-22T06:51:24.881" v="226"/>
          <ac:inkMkLst>
            <pc:docMk/>
            <pc:sldMk cId="0" sldId="418"/>
            <ac:inkMk id="14" creationId="{B928AC90-46A6-48B9-A03A-77993F9C5D18}"/>
          </ac:inkMkLst>
        </pc:inkChg>
        <pc:inkChg chg="add">
          <ac:chgData name="babisha chandran" userId="EB0nJQTo3Bd1b7R0gNfky76LaizBD4ENeK0AnhxAgKw=" providerId="None" clId="Web-{52AAED5E-E8F1-4B5D-9907-6DE676D1DBD5}" dt="2020-10-22T06:51:26.146" v="227"/>
          <ac:inkMkLst>
            <pc:docMk/>
            <pc:sldMk cId="0" sldId="418"/>
            <ac:inkMk id="15" creationId="{BC621F48-5BDC-44A5-B952-133154B0393D}"/>
          </ac:inkMkLst>
        </pc:inkChg>
        <pc:inkChg chg="add">
          <ac:chgData name="babisha chandran" userId="EB0nJQTo3Bd1b7R0gNfky76LaizBD4ENeK0AnhxAgKw=" providerId="None" clId="Web-{52AAED5E-E8F1-4B5D-9907-6DE676D1DBD5}" dt="2020-10-22T06:51:27.053" v="228"/>
          <ac:inkMkLst>
            <pc:docMk/>
            <pc:sldMk cId="0" sldId="418"/>
            <ac:inkMk id="22" creationId="{DA3F64B7-81D2-456E-869A-19144126C471}"/>
          </ac:inkMkLst>
        </pc:inkChg>
        <pc:inkChg chg="add">
          <ac:chgData name="babisha chandran" userId="EB0nJQTo3Bd1b7R0gNfky76LaizBD4ENeK0AnhxAgKw=" providerId="None" clId="Web-{52AAED5E-E8F1-4B5D-9907-6DE676D1DBD5}" dt="2020-10-22T06:51:29.006" v="229"/>
          <ac:inkMkLst>
            <pc:docMk/>
            <pc:sldMk cId="0" sldId="418"/>
            <ac:inkMk id="27" creationId="{FDBBC22F-CA31-43D7-97E6-44C19559C162}"/>
          </ac:inkMkLst>
        </pc:inkChg>
        <pc:inkChg chg="add">
          <ac:chgData name="babisha chandran" userId="EB0nJQTo3Bd1b7R0gNfky76LaizBD4ENeK0AnhxAgKw=" providerId="None" clId="Web-{52AAED5E-E8F1-4B5D-9907-6DE676D1DBD5}" dt="2020-10-22T06:51:43.084" v="230"/>
          <ac:inkMkLst>
            <pc:docMk/>
            <pc:sldMk cId="0" sldId="418"/>
            <ac:inkMk id="28" creationId="{CD326A92-4528-4111-8159-5000AC19EAAA}"/>
          </ac:inkMkLst>
        </pc:inkChg>
        <pc:inkChg chg="add">
          <ac:chgData name="babisha chandran" userId="EB0nJQTo3Bd1b7R0gNfky76LaizBD4ENeK0AnhxAgKw=" providerId="None" clId="Web-{52AAED5E-E8F1-4B5D-9907-6DE676D1DBD5}" dt="2020-10-22T06:51:46.365" v="231"/>
          <ac:inkMkLst>
            <pc:docMk/>
            <pc:sldMk cId="0" sldId="418"/>
            <ac:inkMk id="29" creationId="{FB57B3BC-27FB-48B6-B95C-76456CFFD692}"/>
          </ac:inkMkLst>
        </pc:inkChg>
        <pc:inkChg chg="add">
          <ac:chgData name="babisha chandran" userId="EB0nJQTo3Bd1b7R0gNfky76LaizBD4ENeK0AnhxAgKw=" providerId="None" clId="Web-{52AAED5E-E8F1-4B5D-9907-6DE676D1DBD5}" dt="2020-10-22T06:51:52.787" v="232"/>
          <ac:inkMkLst>
            <pc:docMk/>
            <pc:sldMk cId="0" sldId="418"/>
            <ac:inkMk id="30" creationId="{FBDD9AC2-4B31-4F64-AE3C-C5CE5E96B515}"/>
          </ac:inkMkLst>
        </pc:inkChg>
        <pc:inkChg chg="add">
          <ac:chgData name="babisha chandran" userId="EB0nJQTo3Bd1b7R0gNfky76LaizBD4ENeK0AnhxAgKw=" providerId="None" clId="Web-{52AAED5E-E8F1-4B5D-9907-6DE676D1DBD5}" dt="2020-10-22T06:51:55.162" v="233"/>
          <ac:inkMkLst>
            <pc:docMk/>
            <pc:sldMk cId="0" sldId="418"/>
            <ac:inkMk id="31" creationId="{D6FA5753-EA46-4EC0-955B-8D94A6C348D7}"/>
          </ac:inkMkLst>
        </pc:inkChg>
        <pc:inkChg chg="add">
          <ac:chgData name="babisha chandran" userId="EB0nJQTo3Bd1b7R0gNfky76LaizBD4ENeK0AnhxAgKw=" providerId="None" clId="Web-{52AAED5E-E8F1-4B5D-9907-6DE676D1DBD5}" dt="2020-10-22T06:52:04.959" v="234"/>
          <ac:inkMkLst>
            <pc:docMk/>
            <pc:sldMk cId="0" sldId="418"/>
            <ac:inkMk id="32" creationId="{89790ADC-F13C-401D-941D-5DCBC2B03C13}"/>
          </ac:inkMkLst>
        </pc:inkChg>
        <pc:inkChg chg="add">
          <ac:chgData name="babisha chandran" userId="EB0nJQTo3Bd1b7R0gNfky76LaizBD4ENeK0AnhxAgKw=" providerId="None" clId="Web-{52AAED5E-E8F1-4B5D-9907-6DE676D1DBD5}" dt="2020-10-22T06:52:11.599" v="235"/>
          <ac:inkMkLst>
            <pc:docMk/>
            <pc:sldMk cId="0" sldId="418"/>
            <ac:inkMk id="33" creationId="{805409D2-AA11-41B7-878D-D97782683EB8}"/>
          </ac:inkMkLst>
        </pc:inkChg>
      </pc:sldChg>
      <pc:sldChg chg="addSp">
        <pc:chgData name="babisha chandran" userId="EB0nJQTo3Bd1b7R0gNfky76LaizBD4ENeK0AnhxAgKw=" providerId="None" clId="Web-{52AAED5E-E8F1-4B5D-9907-6DE676D1DBD5}" dt="2020-10-22T06:47:25.787" v="215"/>
        <pc:sldMkLst>
          <pc:docMk/>
          <pc:sldMk cId="0" sldId="434"/>
        </pc:sldMkLst>
        <pc:inkChg chg="add">
          <ac:chgData name="babisha chandran" userId="EB0nJQTo3Bd1b7R0gNfky76LaizBD4ENeK0AnhxAgKw=" providerId="None" clId="Web-{52AAED5E-E8F1-4B5D-9907-6DE676D1DBD5}" dt="2020-10-22T06:46:18.366" v="199"/>
          <ac:inkMkLst>
            <pc:docMk/>
            <pc:sldMk cId="0" sldId="434"/>
            <ac:inkMk id="2" creationId="{D6141C19-269F-4E62-A84F-217318BAADF1}"/>
          </ac:inkMkLst>
        </pc:inkChg>
        <pc:inkChg chg="add">
          <ac:chgData name="babisha chandran" userId="EB0nJQTo3Bd1b7R0gNfky76LaizBD4ENeK0AnhxAgKw=" providerId="None" clId="Web-{52AAED5E-E8F1-4B5D-9907-6DE676D1DBD5}" dt="2020-10-22T06:46:22.569" v="200"/>
          <ac:inkMkLst>
            <pc:docMk/>
            <pc:sldMk cId="0" sldId="434"/>
            <ac:inkMk id="3" creationId="{28132733-5E27-4B62-BCCE-F38AF4CC5732}"/>
          </ac:inkMkLst>
        </pc:inkChg>
        <pc:inkChg chg="add">
          <ac:chgData name="babisha chandran" userId="EB0nJQTo3Bd1b7R0gNfky76LaizBD4ENeK0AnhxAgKw=" providerId="None" clId="Web-{52AAED5E-E8F1-4B5D-9907-6DE676D1DBD5}" dt="2020-10-22T06:46:24.553" v="201"/>
          <ac:inkMkLst>
            <pc:docMk/>
            <pc:sldMk cId="0" sldId="434"/>
            <ac:inkMk id="5" creationId="{FA0CBF33-FC7D-4455-99E8-14C6022DA876}"/>
          </ac:inkMkLst>
        </pc:inkChg>
        <pc:inkChg chg="add">
          <ac:chgData name="babisha chandran" userId="EB0nJQTo3Bd1b7R0gNfky76LaizBD4ENeK0AnhxAgKw=" providerId="None" clId="Web-{52AAED5E-E8F1-4B5D-9907-6DE676D1DBD5}" dt="2020-10-22T06:46:26.897" v="202"/>
          <ac:inkMkLst>
            <pc:docMk/>
            <pc:sldMk cId="0" sldId="434"/>
            <ac:inkMk id="6" creationId="{D3FD7705-E3FF-4DE9-8A24-06C7CE3AAD44}"/>
          </ac:inkMkLst>
        </pc:inkChg>
        <pc:inkChg chg="add">
          <ac:chgData name="babisha chandran" userId="EB0nJQTo3Bd1b7R0gNfky76LaizBD4ENeK0AnhxAgKw=" providerId="None" clId="Web-{52AAED5E-E8F1-4B5D-9907-6DE676D1DBD5}" dt="2020-10-22T06:46:26.913" v="203"/>
          <ac:inkMkLst>
            <pc:docMk/>
            <pc:sldMk cId="0" sldId="434"/>
            <ac:inkMk id="7" creationId="{CCC93DCE-7803-45B8-A345-9C3C3C9E13D5}"/>
          </ac:inkMkLst>
        </pc:inkChg>
        <pc:inkChg chg="add">
          <ac:chgData name="babisha chandran" userId="EB0nJQTo3Bd1b7R0gNfky76LaizBD4ENeK0AnhxAgKw=" providerId="None" clId="Web-{52AAED5E-E8F1-4B5D-9907-6DE676D1DBD5}" dt="2020-10-22T06:46:37.944" v="204"/>
          <ac:inkMkLst>
            <pc:docMk/>
            <pc:sldMk cId="0" sldId="434"/>
            <ac:inkMk id="8" creationId="{428EF569-1600-40BD-810E-024378AC77ED}"/>
          </ac:inkMkLst>
        </pc:inkChg>
        <pc:inkChg chg="add">
          <ac:chgData name="babisha chandran" userId="EB0nJQTo3Bd1b7R0gNfky76LaizBD4ENeK0AnhxAgKw=" providerId="None" clId="Web-{52AAED5E-E8F1-4B5D-9907-6DE676D1DBD5}" dt="2020-10-22T06:46:39.741" v="205"/>
          <ac:inkMkLst>
            <pc:docMk/>
            <pc:sldMk cId="0" sldId="434"/>
            <ac:inkMk id="10" creationId="{8091DCB1-8EA0-4A25-B6FA-D93EBE401B5A}"/>
          </ac:inkMkLst>
        </pc:inkChg>
        <pc:inkChg chg="add">
          <ac:chgData name="babisha chandran" userId="EB0nJQTo3Bd1b7R0gNfky76LaizBD4ENeK0AnhxAgKw=" providerId="None" clId="Web-{52AAED5E-E8F1-4B5D-9907-6DE676D1DBD5}" dt="2020-10-22T06:46:41.303" v="206"/>
          <ac:inkMkLst>
            <pc:docMk/>
            <pc:sldMk cId="0" sldId="434"/>
            <ac:inkMk id="11" creationId="{2B5E14DC-CD54-4FFC-A2C7-CA5092DBCEAF}"/>
          </ac:inkMkLst>
        </pc:inkChg>
        <pc:inkChg chg="add">
          <ac:chgData name="babisha chandran" userId="EB0nJQTo3Bd1b7R0gNfky76LaizBD4ENeK0AnhxAgKw=" providerId="None" clId="Web-{52AAED5E-E8F1-4B5D-9907-6DE676D1DBD5}" dt="2020-10-22T06:46:43.334" v="207"/>
          <ac:inkMkLst>
            <pc:docMk/>
            <pc:sldMk cId="0" sldId="434"/>
            <ac:inkMk id="12" creationId="{2B0D6AE6-962F-4532-8710-33E9E5FBF30F}"/>
          </ac:inkMkLst>
        </pc:inkChg>
        <pc:inkChg chg="add">
          <ac:chgData name="babisha chandran" userId="EB0nJQTo3Bd1b7R0gNfky76LaizBD4ENeK0AnhxAgKw=" providerId="None" clId="Web-{52AAED5E-E8F1-4B5D-9907-6DE676D1DBD5}" dt="2020-10-22T06:46:45.287" v="208"/>
          <ac:inkMkLst>
            <pc:docMk/>
            <pc:sldMk cId="0" sldId="434"/>
            <ac:inkMk id="13" creationId="{03B6CE0A-EB89-40DF-8DBD-5D8EA43D426B}"/>
          </ac:inkMkLst>
        </pc:inkChg>
        <pc:inkChg chg="add">
          <ac:chgData name="babisha chandran" userId="EB0nJQTo3Bd1b7R0gNfky76LaizBD4ENeK0AnhxAgKw=" providerId="None" clId="Web-{52AAED5E-E8F1-4B5D-9907-6DE676D1DBD5}" dt="2020-10-22T06:46:50.366" v="209"/>
          <ac:inkMkLst>
            <pc:docMk/>
            <pc:sldMk cId="0" sldId="434"/>
            <ac:inkMk id="14" creationId="{FD249E60-F7E0-422F-BE04-3350B9F3AFC3}"/>
          </ac:inkMkLst>
        </pc:inkChg>
        <pc:inkChg chg="add">
          <ac:chgData name="babisha chandran" userId="EB0nJQTo3Bd1b7R0gNfky76LaizBD4ENeK0AnhxAgKw=" providerId="None" clId="Web-{52AAED5E-E8F1-4B5D-9907-6DE676D1DBD5}" dt="2020-10-22T06:46:59.537" v="210"/>
          <ac:inkMkLst>
            <pc:docMk/>
            <pc:sldMk cId="0" sldId="434"/>
            <ac:inkMk id="15" creationId="{2C1378C8-C879-493E-8B32-BE65C5B63703}"/>
          </ac:inkMkLst>
        </pc:inkChg>
        <pc:inkChg chg="add">
          <ac:chgData name="babisha chandran" userId="EB0nJQTo3Bd1b7R0gNfky76LaizBD4ENeK0AnhxAgKw=" providerId="None" clId="Web-{52AAED5E-E8F1-4B5D-9907-6DE676D1DBD5}" dt="2020-10-22T06:47:00.850" v="211"/>
          <ac:inkMkLst>
            <pc:docMk/>
            <pc:sldMk cId="0" sldId="434"/>
            <ac:inkMk id="22" creationId="{6DE7298E-7C9C-4264-861F-3AC25E5119D4}"/>
          </ac:inkMkLst>
        </pc:inkChg>
        <pc:inkChg chg="add">
          <ac:chgData name="babisha chandran" userId="EB0nJQTo3Bd1b7R0gNfky76LaizBD4ENeK0AnhxAgKw=" providerId="None" clId="Web-{52AAED5E-E8F1-4B5D-9907-6DE676D1DBD5}" dt="2020-10-22T06:47:02.553" v="212"/>
          <ac:inkMkLst>
            <pc:docMk/>
            <pc:sldMk cId="0" sldId="434"/>
            <ac:inkMk id="27" creationId="{F22460D8-FF13-4AB3-85BA-2013FFF1B51F}"/>
          </ac:inkMkLst>
        </pc:inkChg>
        <pc:inkChg chg="add">
          <ac:chgData name="babisha chandran" userId="EB0nJQTo3Bd1b7R0gNfky76LaizBD4ENeK0AnhxAgKw=" providerId="None" clId="Web-{52AAED5E-E8F1-4B5D-9907-6DE676D1DBD5}" dt="2020-10-22T06:47:19.303" v="213"/>
          <ac:inkMkLst>
            <pc:docMk/>
            <pc:sldMk cId="0" sldId="434"/>
            <ac:inkMk id="28" creationId="{67EB0EF1-A1BB-4B2D-993B-D2D375704FB8}"/>
          </ac:inkMkLst>
        </pc:inkChg>
        <pc:inkChg chg="add">
          <ac:chgData name="babisha chandran" userId="EB0nJQTo3Bd1b7R0gNfky76LaizBD4ENeK0AnhxAgKw=" providerId="None" clId="Web-{52AAED5E-E8F1-4B5D-9907-6DE676D1DBD5}" dt="2020-10-22T06:47:24.084" v="214"/>
          <ac:inkMkLst>
            <pc:docMk/>
            <pc:sldMk cId="0" sldId="434"/>
            <ac:inkMk id="29" creationId="{7985735B-A127-4A07-BB57-E5EF3BAEA2B4}"/>
          </ac:inkMkLst>
        </pc:inkChg>
        <pc:inkChg chg="add">
          <ac:chgData name="babisha chandran" userId="EB0nJQTo3Bd1b7R0gNfky76LaizBD4ENeK0AnhxAgKw=" providerId="None" clId="Web-{52AAED5E-E8F1-4B5D-9907-6DE676D1DBD5}" dt="2020-10-22T06:47:25.787" v="215"/>
          <ac:inkMkLst>
            <pc:docMk/>
            <pc:sldMk cId="0" sldId="434"/>
            <ac:inkMk id="30" creationId="{F46C8C0C-F067-4647-BBFF-E812A246D3F4}"/>
          </ac:inkMkLst>
        </pc:inkChg>
      </pc:sldChg>
      <pc:sldChg chg="addSp delSp modSp">
        <pc:chgData name="babisha chandran" userId="EB0nJQTo3Bd1b7R0gNfky76LaizBD4ENeK0AnhxAgKw=" providerId="None" clId="Web-{52AAED5E-E8F1-4B5D-9907-6DE676D1DBD5}" dt="2020-10-22T06:43:03.772" v="198"/>
        <pc:sldMkLst>
          <pc:docMk/>
          <pc:sldMk cId="0" sldId="450"/>
        </pc:sldMkLst>
        <pc:spChg chg="mod">
          <ac:chgData name="babisha chandran" userId="EB0nJQTo3Bd1b7R0gNfky76LaizBD4ENeK0AnhxAgKw=" providerId="None" clId="Web-{52AAED5E-E8F1-4B5D-9907-6DE676D1DBD5}" dt="2020-10-22T06:41:16.960" v="182" actId="1076"/>
          <ac:spMkLst>
            <pc:docMk/>
            <pc:sldMk cId="0" sldId="450"/>
            <ac:spMk id="9" creationId="{00000000-0000-0000-0000-000000000000}"/>
          </ac:spMkLst>
        </pc:spChg>
        <pc:inkChg chg="add">
          <ac:chgData name="babisha chandran" userId="EB0nJQTo3Bd1b7R0gNfky76LaizBD4ENeK0AnhxAgKw=" providerId="None" clId="Web-{52AAED5E-E8F1-4B5D-9907-6DE676D1DBD5}" dt="2020-10-22T06:41:07.163" v="181"/>
          <ac:inkMkLst>
            <pc:docMk/>
            <pc:sldMk cId="0" sldId="450"/>
            <ac:inkMk id="2" creationId="{87BBA5A0-09F1-435F-AA89-3F169921AB89}"/>
          </ac:inkMkLst>
        </pc:inkChg>
        <pc:inkChg chg="add">
          <ac:chgData name="babisha chandran" userId="EB0nJQTo3Bd1b7R0gNfky76LaizBD4ENeK0AnhxAgKw=" providerId="None" clId="Web-{52AAED5E-E8F1-4B5D-9907-6DE676D1DBD5}" dt="2020-10-22T06:41:58.226" v="184"/>
          <ac:inkMkLst>
            <pc:docMk/>
            <pc:sldMk cId="0" sldId="450"/>
            <ac:inkMk id="3" creationId="{42CCCBAB-C8ED-41D5-8FA8-03156982D6AC}"/>
          </ac:inkMkLst>
        </pc:inkChg>
        <pc:inkChg chg="add">
          <ac:chgData name="babisha chandran" userId="EB0nJQTo3Bd1b7R0gNfky76LaizBD4ENeK0AnhxAgKw=" providerId="None" clId="Web-{52AAED5E-E8F1-4B5D-9907-6DE676D1DBD5}" dt="2020-10-22T06:42:00.382" v="185"/>
          <ac:inkMkLst>
            <pc:docMk/>
            <pc:sldMk cId="0" sldId="450"/>
            <ac:inkMk id="5" creationId="{FD419E7D-F7C1-493C-A5CF-D5568485975B}"/>
          </ac:inkMkLst>
        </pc:inkChg>
        <pc:inkChg chg="add">
          <ac:chgData name="babisha chandran" userId="EB0nJQTo3Bd1b7R0gNfky76LaizBD4ENeK0AnhxAgKw=" providerId="None" clId="Web-{52AAED5E-E8F1-4B5D-9907-6DE676D1DBD5}" dt="2020-10-22T06:42:02.913" v="186"/>
          <ac:inkMkLst>
            <pc:docMk/>
            <pc:sldMk cId="0" sldId="450"/>
            <ac:inkMk id="6" creationId="{CEC55E65-1DE3-432A-83C9-204D7220432D}"/>
          </ac:inkMkLst>
        </pc:inkChg>
        <pc:inkChg chg="add">
          <ac:chgData name="babisha chandran" userId="EB0nJQTo3Bd1b7R0gNfky76LaizBD4ENeK0AnhxAgKw=" providerId="None" clId="Web-{52AAED5E-E8F1-4B5D-9907-6DE676D1DBD5}" dt="2020-10-22T06:42:04.382" v="187"/>
          <ac:inkMkLst>
            <pc:docMk/>
            <pc:sldMk cId="0" sldId="450"/>
            <ac:inkMk id="7" creationId="{4AC7F451-DFF8-429C-AF41-8C2E5F6CE46F}"/>
          </ac:inkMkLst>
        </pc:inkChg>
        <pc:inkChg chg="add">
          <ac:chgData name="babisha chandran" userId="EB0nJQTo3Bd1b7R0gNfky76LaizBD4ENeK0AnhxAgKw=" providerId="None" clId="Web-{52AAED5E-E8F1-4B5D-9907-6DE676D1DBD5}" dt="2020-10-22T06:42:13.382" v="188"/>
          <ac:inkMkLst>
            <pc:docMk/>
            <pc:sldMk cId="0" sldId="450"/>
            <ac:inkMk id="8" creationId="{222B5D95-1776-467F-812B-B0BF3C27708C}"/>
          </ac:inkMkLst>
        </pc:inkChg>
        <pc:inkChg chg="add">
          <ac:chgData name="babisha chandran" userId="EB0nJQTo3Bd1b7R0gNfky76LaizBD4ENeK0AnhxAgKw=" providerId="None" clId="Web-{52AAED5E-E8F1-4B5D-9907-6DE676D1DBD5}" dt="2020-10-22T06:42:15.241" v="189"/>
          <ac:inkMkLst>
            <pc:docMk/>
            <pc:sldMk cId="0" sldId="450"/>
            <ac:inkMk id="10" creationId="{E42F1502-DB91-41AE-8138-0D7D612F8F93}"/>
          </ac:inkMkLst>
        </pc:inkChg>
        <pc:inkChg chg="add">
          <ac:chgData name="babisha chandran" userId="EB0nJQTo3Bd1b7R0gNfky76LaizBD4ENeK0AnhxAgKw=" providerId="None" clId="Web-{52AAED5E-E8F1-4B5D-9907-6DE676D1DBD5}" dt="2020-10-22T06:42:17.616" v="190"/>
          <ac:inkMkLst>
            <pc:docMk/>
            <pc:sldMk cId="0" sldId="450"/>
            <ac:inkMk id="11" creationId="{13CC1E95-02AC-4D33-B77B-FAA211770F75}"/>
          </ac:inkMkLst>
        </pc:inkChg>
        <pc:inkChg chg="add">
          <ac:chgData name="babisha chandran" userId="EB0nJQTo3Bd1b7R0gNfky76LaizBD4ENeK0AnhxAgKw=" providerId="None" clId="Web-{52AAED5E-E8F1-4B5D-9907-6DE676D1DBD5}" dt="2020-10-22T06:42:19.147" v="191"/>
          <ac:inkMkLst>
            <pc:docMk/>
            <pc:sldMk cId="0" sldId="450"/>
            <ac:inkMk id="12" creationId="{D82548B0-D3BE-43A1-B03C-9420DDF31F8D}"/>
          </ac:inkMkLst>
        </pc:inkChg>
        <pc:inkChg chg="add">
          <ac:chgData name="babisha chandran" userId="EB0nJQTo3Bd1b7R0gNfky76LaizBD4ENeK0AnhxAgKw=" providerId="None" clId="Web-{52AAED5E-E8F1-4B5D-9907-6DE676D1DBD5}" dt="2020-10-22T06:42:24.382" v="192"/>
          <ac:inkMkLst>
            <pc:docMk/>
            <pc:sldMk cId="0" sldId="450"/>
            <ac:inkMk id="13" creationId="{C94F3B22-490D-4F74-B4B5-049845834076}"/>
          </ac:inkMkLst>
        </pc:inkChg>
        <pc:inkChg chg="add">
          <ac:chgData name="babisha chandran" userId="EB0nJQTo3Bd1b7R0gNfky76LaizBD4ENeK0AnhxAgKw=" providerId="None" clId="Web-{52AAED5E-E8F1-4B5D-9907-6DE676D1DBD5}" dt="2020-10-22T06:42:36.413" v="193"/>
          <ac:inkMkLst>
            <pc:docMk/>
            <pc:sldMk cId="0" sldId="450"/>
            <ac:inkMk id="14" creationId="{D524716D-C039-4943-973A-FBFE0E6232B5}"/>
          </ac:inkMkLst>
        </pc:inkChg>
        <pc:inkChg chg="add">
          <ac:chgData name="babisha chandran" userId="EB0nJQTo3Bd1b7R0gNfky76LaizBD4ENeK0AnhxAgKw=" providerId="None" clId="Web-{52AAED5E-E8F1-4B5D-9907-6DE676D1DBD5}" dt="2020-10-22T06:42:39.491" v="194"/>
          <ac:inkMkLst>
            <pc:docMk/>
            <pc:sldMk cId="0" sldId="450"/>
            <ac:inkMk id="15" creationId="{1B7F9040-9E42-4892-9385-3CA2E3F44C75}"/>
          </ac:inkMkLst>
        </pc:inkChg>
        <pc:inkChg chg="add">
          <ac:chgData name="babisha chandran" userId="EB0nJQTo3Bd1b7R0gNfky76LaizBD4ENeK0AnhxAgKw=" providerId="None" clId="Web-{52AAED5E-E8F1-4B5D-9907-6DE676D1DBD5}" dt="2020-10-22T06:42:42.210" v="195"/>
          <ac:inkMkLst>
            <pc:docMk/>
            <pc:sldMk cId="0" sldId="450"/>
            <ac:inkMk id="22" creationId="{2EFD4913-8DEF-4585-BE7E-4CADF6AD2C2D}"/>
          </ac:inkMkLst>
        </pc:inkChg>
        <pc:inkChg chg="add">
          <ac:chgData name="babisha chandran" userId="EB0nJQTo3Bd1b7R0gNfky76LaizBD4ENeK0AnhxAgKw=" providerId="None" clId="Web-{52AAED5E-E8F1-4B5D-9907-6DE676D1DBD5}" dt="2020-10-22T06:42:57.616" v="196"/>
          <ac:inkMkLst>
            <pc:docMk/>
            <pc:sldMk cId="0" sldId="450"/>
            <ac:inkMk id="27" creationId="{E4137CEA-C797-4482-83ED-001BE713DFE5}"/>
          </ac:inkMkLst>
        </pc:inkChg>
        <pc:inkChg chg="add">
          <ac:chgData name="babisha chandran" userId="EB0nJQTo3Bd1b7R0gNfky76LaizBD4ENeK0AnhxAgKw=" providerId="None" clId="Web-{52AAED5E-E8F1-4B5D-9907-6DE676D1DBD5}" dt="2020-10-22T06:43:00.491" v="197"/>
          <ac:inkMkLst>
            <pc:docMk/>
            <pc:sldMk cId="0" sldId="450"/>
            <ac:inkMk id="28" creationId="{8AA0C134-CED6-42DA-AED6-9F4BF3A20789}"/>
          </ac:inkMkLst>
        </pc:inkChg>
        <pc:inkChg chg="add">
          <ac:chgData name="babisha chandran" userId="EB0nJQTo3Bd1b7R0gNfky76LaizBD4ENeK0AnhxAgKw=" providerId="None" clId="Web-{52AAED5E-E8F1-4B5D-9907-6DE676D1DBD5}" dt="2020-10-22T06:43:03.772" v="198"/>
          <ac:inkMkLst>
            <pc:docMk/>
            <pc:sldMk cId="0" sldId="450"/>
            <ac:inkMk id="29" creationId="{251426D9-0A99-4C39-A74E-AFF4D859AE80}"/>
          </ac:inkMkLst>
        </pc:inkChg>
        <pc:inkChg chg="del">
          <ac:chgData name="babisha chandran" userId="EB0nJQTo3Bd1b7R0gNfky76LaizBD4ENeK0AnhxAgKw=" providerId="None" clId="Web-{52AAED5E-E8F1-4B5D-9907-6DE676D1DBD5}" dt="2020-10-22T06:41:30.163" v="183"/>
          <ac:inkMkLst>
            <pc:docMk/>
            <pc:sldMk cId="0" sldId="450"/>
            <ac:inkMk id="34" creationId="{34631609-0048-46A3-AE7F-8C4612C81999}"/>
          </ac:inkMkLst>
        </pc:inkChg>
      </pc:sldChg>
      <pc:sldChg chg="addSp">
        <pc:chgData name="babisha chandran" userId="EB0nJQTo3Bd1b7R0gNfky76LaizBD4ENeK0AnhxAgKw=" providerId="None" clId="Web-{52AAED5E-E8F1-4B5D-9907-6DE676D1DBD5}" dt="2020-10-22T06:34:30.008" v="131"/>
        <pc:sldMkLst>
          <pc:docMk/>
          <pc:sldMk cId="0" sldId="457"/>
        </pc:sldMkLst>
        <pc:inkChg chg="add">
          <ac:chgData name="babisha chandran" userId="EB0nJQTo3Bd1b7R0gNfky76LaizBD4ENeK0AnhxAgKw=" providerId="None" clId="Web-{52AAED5E-E8F1-4B5D-9907-6DE676D1DBD5}" dt="2020-10-22T06:30:18.696" v="54"/>
          <ac:inkMkLst>
            <pc:docMk/>
            <pc:sldMk cId="0" sldId="457"/>
            <ac:inkMk id="2" creationId="{61C4C1BB-329C-432E-B886-1612A0BBAF2A}"/>
          </ac:inkMkLst>
        </pc:inkChg>
        <pc:inkChg chg="add">
          <ac:chgData name="babisha chandran" userId="EB0nJQTo3Bd1b7R0gNfky76LaizBD4ENeK0AnhxAgKw=" providerId="None" clId="Web-{52AAED5E-E8F1-4B5D-9907-6DE676D1DBD5}" dt="2020-10-22T06:30:19.946" v="55"/>
          <ac:inkMkLst>
            <pc:docMk/>
            <pc:sldMk cId="0" sldId="457"/>
            <ac:inkMk id="3" creationId="{DEC03065-0D18-4F23-AD22-34D25AB020DE}"/>
          </ac:inkMkLst>
        </pc:inkChg>
        <pc:inkChg chg="add">
          <ac:chgData name="babisha chandran" userId="EB0nJQTo3Bd1b7R0gNfky76LaizBD4ENeK0AnhxAgKw=" providerId="None" clId="Web-{52AAED5E-E8F1-4B5D-9907-6DE676D1DBD5}" dt="2020-10-22T06:30:25.149" v="56"/>
          <ac:inkMkLst>
            <pc:docMk/>
            <pc:sldMk cId="0" sldId="457"/>
            <ac:inkMk id="4" creationId="{E6EB8A5D-DCA4-43FE-B272-C48F2C253661}"/>
          </ac:inkMkLst>
        </pc:inkChg>
        <pc:inkChg chg="add">
          <ac:chgData name="babisha chandran" userId="EB0nJQTo3Bd1b7R0gNfky76LaizBD4ENeK0AnhxAgKw=" providerId="None" clId="Web-{52AAED5E-E8F1-4B5D-9907-6DE676D1DBD5}" dt="2020-10-22T06:30:26.149" v="57"/>
          <ac:inkMkLst>
            <pc:docMk/>
            <pc:sldMk cId="0" sldId="457"/>
            <ac:inkMk id="5" creationId="{E67D722D-7C5B-4A74-BEE3-99A52928B694}"/>
          </ac:inkMkLst>
        </pc:inkChg>
        <pc:inkChg chg="add">
          <ac:chgData name="babisha chandran" userId="EB0nJQTo3Bd1b7R0gNfky76LaizBD4ENeK0AnhxAgKw=" providerId="None" clId="Web-{52AAED5E-E8F1-4B5D-9907-6DE676D1DBD5}" dt="2020-10-22T06:30:27.071" v="58"/>
          <ac:inkMkLst>
            <pc:docMk/>
            <pc:sldMk cId="0" sldId="457"/>
            <ac:inkMk id="6" creationId="{48D57A20-FAE8-4156-A437-99E76FB84BAA}"/>
          </ac:inkMkLst>
        </pc:inkChg>
        <pc:inkChg chg="add">
          <ac:chgData name="babisha chandran" userId="EB0nJQTo3Bd1b7R0gNfky76LaizBD4ENeK0AnhxAgKw=" providerId="None" clId="Web-{52AAED5E-E8F1-4B5D-9907-6DE676D1DBD5}" dt="2020-10-22T06:30:29.711" v="59"/>
          <ac:inkMkLst>
            <pc:docMk/>
            <pc:sldMk cId="0" sldId="457"/>
            <ac:inkMk id="7" creationId="{368FA7D4-3BB9-4D0F-B05F-0581234095AD}"/>
          </ac:inkMkLst>
        </pc:inkChg>
        <pc:inkChg chg="add">
          <ac:chgData name="babisha chandran" userId="EB0nJQTo3Bd1b7R0gNfky76LaizBD4ENeK0AnhxAgKw=" providerId="None" clId="Web-{52AAED5E-E8F1-4B5D-9907-6DE676D1DBD5}" dt="2020-10-22T06:30:29.727" v="60"/>
          <ac:inkMkLst>
            <pc:docMk/>
            <pc:sldMk cId="0" sldId="457"/>
            <ac:inkMk id="8" creationId="{CF506DCE-5585-462F-B5F0-C4BEAA3073FE}"/>
          </ac:inkMkLst>
        </pc:inkChg>
        <pc:inkChg chg="add">
          <ac:chgData name="babisha chandran" userId="EB0nJQTo3Bd1b7R0gNfky76LaizBD4ENeK0AnhxAgKw=" providerId="None" clId="Web-{52AAED5E-E8F1-4B5D-9907-6DE676D1DBD5}" dt="2020-10-22T06:30:39.836" v="61"/>
          <ac:inkMkLst>
            <pc:docMk/>
            <pc:sldMk cId="0" sldId="457"/>
            <ac:inkMk id="10" creationId="{F5A410E4-CA39-414E-B5F7-477BB05C1A20}"/>
          </ac:inkMkLst>
        </pc:inkChg>
        <pc:inkChg chg="add">
          <ac:chgData name="babisha chandran" userId="EB0nJQTo3Bd1b7R0gNfky76LaizBD4ENeK0AnhxAgKw=" providerId="None" clId="Web-{52AAED5E-E8F1-4B5D-9907-6DE676D1DBD5}" dt="2020-10-22T06:30:42.508" v="62"/>
          <ac:inkMkLst>
            <pc:docMk/>
            <pc:sldMk cId="0" sldId="457"/>
            <ac:inkMk id="11" creationId="{DC444EE5-2CB4-45E7-AC7B-038559934183}"/>
          </ac:inkMkLst>
        </pc:inkChg>
        <pc:inkChg chg="add">
          <ac:chgData name="babisha chandran" userId="EB0nJQTo3Bd1b7R0gNfky76LaizBD4ENeK0AnhxAgKw=" providerId="None" clId="Web-{52AAED5E-E8F1-4B5D-9907-6DE676D1DBD5}" dt="2020-10-22T06:31:10.664" v="63"/>
          <ac:inkMkLst>
            <pc:docMk/>
            <pc:sldMk cId="0" sldId="457"/>
            <ac:inkMk id="12" creationId="{91B528EA-25B6-4521-A140-CBACD4ECFA42}"/>
          </ac:inkMkLst>
        </pc:inkChg>
        <pc:inkChg chg="add">
          <ac:chgData name="babisha chandran" userId="EB0nJQTo3Bd1b7R0gNfky76LaizBD4ENeK0AnhxAgKw=" providerId="None" clId="Web-{52AAED5E-E8F1-4B5D-9907-6DE676D1DBD5}" dt="2020-10-22T06:31:12.633" v="64"/>
          <ac:inkMkLst>
            <pc:docMk/>
            <pc:sldMk cId="0" sldId="457"/>
            <ac:inkMk id="13" creationId="{F368D8F0-B825-4491-B0CF-5A9ED735B54F}"/>
          </ac:inkMkLst>
        </pc:inkChg>
        <pc:inkChg chg="add">
          <ac:chgData name="babisha chandran" userId="EB0nJQTo3Bd1b7R0gNfky76LaizBD4ENeK0AnhxAgKw=" providerId="None" clId="Web-{52AAED5E-E8F1-4B5D-9907-6DE676D1DBD5}" dt="2020-10-22T06:31:14.117" v="65"/>
          <ac:inkMkLst>
            <pc:docMk/>
            <pc:sldMk cId="0" sldId="457"/>
            <ac:inkMk id="14" creationId="{06DF0FAF-8E57-46F6-A174-40F5BE99DAAE}"/>
          </ac:inkMkLst>
        </pc:inkChg>
        <pc:inkChg chg="add">
          <ac:chgData name="babisha chandran" userId="EB0nJQTo3Bd1b7R0gNfky76LaizBD4ENeK0AnhxAgKw=" providerId="None" clId="Web-{52AAED5E-E8F1-4B5D-9907-6DE676D1DBD5}" dt="2020-10-22T06:31:16.289" v="66"/>
          <ac:inkMkLst>
            <pc:docMk/>
            <pc:sldMk cId="0" sldId="457"/>
            <ac:inkMk id="15" creationId="{A415B1D6-1059-45B3-B642-2D02893272CA}"/>
          </ac:inkMkLst>
        </pc:inkChg>
        <pc:inkChg chg="add">
          <ac:chgData name="babisha chandran" userId="EB0nJQTo3Bd1b7R0gNfky76LaizBD4ENeK0AnhxAgKw=" providerId="None" clId="Web-{52AAED5E-E8F1-4B5D-9907-6DE676D1DBD5}" dt="2020-10-22T06:31:21.742" v="67"/>
          <ac:inkMkLst>
            <pc:docMk/>
            <pc:sldMk cId="0" sldId="457"/>
            <ac:inkMk id="16" creationId="{249DB697-AC96-419C-95D9-A563824AF6A7}"/>
          </ac:inkMkLst>
        </pc:inkChg>
        <pc:inkChg chg="add">
          <ac:chgData name="babisha chandran" userId="EB0nJQTo3Bd1b7R0gNfky76LaizBD4ENeK0AnhxAgKw=" providerId="None" clId="Web-{52AAED5E-E8F1-4B5D-9907-6DE676D1DBD5}" dt="2020-10-22T06:31:23.211" v="68"/>
          <ac:inkMkLst>
            <pc:docMk/>
            <pc:sldMk cId="0" sldId="457"/>
            <ac:inkMk id="17" creationId="{90A2E465-F755-4A2C-AA5E-B23A90CB9756}"/>
          </ac:inkMkLst>
        </pc:inkChg>
        <pc:inkChg chg="add">
          <ac:chgData name="babisha chandran" userId="EB0nJQTo3Bd1b7R0gNfky76LaizBD4ENeK0AnhxAgKw=" providerId="None" clId="Web-{52AAED5E-E8F1-4B5D-9907-6DE676D1DBD5}" dt="2020-10-22T06:31:26.445" v="69"/>
          <ac:inkMkLst>
            <pc:docMk/>
            <pc:sldMk cId="0" sldId="457"/>
            <ac:inkMk id="18" creationId="{4413EC5A-B314-4BB9-A4C5-D10EF987FEA9}"/>
          </ac:inkMkLst>
        </pc:inkChg>
        <pc:inkChg chg="add">
          <ac:chgData name="babisha chandran" userId="EB0nJQTo3Bd1b7R0gNfky76LaizBD4ENeK0AnhxAgKw=" providerId="None" clId="Web-{52AAED5E-E8F1-4B5D-9907-6DE676D1DBD5}" dt="2020-10-22T06:31:29.602" v="70"/>
          <ac:inkMkLst>
            <pc:docMk/>
            <pc:sldMk cId="0" sldId="457"/>
            <ac:inkMk id="22" creationId="{5ABDD77D-933A-45D6-97CA-BC71CC19EC2B}"/>
          </ac:inkMkLst>
        </pc:inkChg>
        <pc:inkChg chg="add">
          <ac:chgData name="babisha chandran" userId="EB0nJQTo3Bd1b7R0gNfky76LaizBD4ENeK0AnhxAgKw=" providerId="None" clId="Web-{52AAED5E-E8F1-4B5D-9907-6DE676D1DBD5}" dt="2020-10-22T06:31:31.570" v="71"/>
          <ac:inkMkLst>
            <pc:docMk/>
            <pc:sldMk cId="0" sldId="457"/>
            <ac:inkMk id="23" creationId="{B5F455B9-F558-4EA9-9452-35C867F1D92C}"/>
          </ac:inkMkLst>
        </pc:inkChg>
        <pc:inkChg chg="add">
          <ac:chgData name="babisha chandran" userId="EB0nJQTo3Bd1b7R0gNfky76LaizBD4ENeK0AnhxAgKw=" providerId="None" clId="Web-{52AAED5E-E8F1-4B5D-9907-6DE676D1DBD5}" dt="2020-10-22T06:31:34.242" v="72"/>
          <ac:inkMkLst>
            <pc:docMk/>
            <pc:sldMk cId="0" sldId="457"/>
            <ac:inkMk id="24" creationId="{4BE4058D-7FD2-4161-8DF8-CA1AE232A57B}"/>
          </ac:inkMkLst>
        </pc:inkChg>
        <pc:inkChg chg="add">
          <ac:chgData name="babisha chandran" userId="EB0nJQTo3Bd1b7R0gNfky76LaizBD4ENeK0AnhxAgKw=" providerId="None" clId="Web-{52AAED5E-E8F1-4B5D-9907-6DE676D1DBD5}" dt="2020-10-22T06:31:35.305" v="73"/>
          <ac:inkMkLst>
            <pc:docMk/>
            <pc:sldMk cId="0" sldId="457"/>
            <ac:inkMk id="25" creationId="{ED48D333-B241-47C9-BDAC-3CA4E2C4C9BA}"/>
          </ac:inkMkLst>
        </pc:inkChg>
        <pc:inkChg chg="add">
          <ac:chgData name="babisha chandran" userId="EB0nJQTo3Bd1b7R0gNfky76LaizBD4ENeK0AnhxAgKw=" providerId="None" clId="Web-{52AAED5E-E8F1-4B5D-9907-6DE676D1DBD5}" dt="2020-10-22T06:31:36.774" v="74"/>
          <ac:inkMkLst>
            <pc:docMk/>
            <pc:sldMk cId="0" sldId="457"/>
            <ac:inkMk id="26" creationId="{868980A6-7E9E-487D-98EB-93DA49FF0438}"/>
          </ac:inkMkLst>
        </pc:inkChg>
        <pc:inkChg chg="add">
          <ac:chgData name="babisha chandran" userId="EB0nJQTo3Bd1b7R0gNfky76LaizBD4ENeK0AnhxAgKw=" providerId="None" clId="Web-{52AAED5E-E8F1-4B5D-9907-6DE676D1DBD5}" dt="2020-10-22T06:31:38.289" v="75"/>
          <ac:inkMkLst>
            <pc:docMk/>
            <pc:sldMk cId="0" sldId="457"/>
            <ac:inkMk id="27" creationId="{F51894C9-3E5C-4B3C-AD00-519BB2D5B786}"/>
          </ac:inkMkLst>
        </pc:inkChg>
        <pc:inkChg chg="add">
          <ac:chgData name="babisha chandran" userId="EB0nJQTo3Bd1b7R0gNfky76LaizBD4ENeK0AnhxAgKw=" providerId="None" clId="Web-{52AAED5E-E8F1-4B5D-9907-6DE676D1DBD5}" dt="2020-10-22T06:31:40.758" v="76"/>
          <ac:inkMkLst>
            <pc:docMk/>
            <pc:sldMk cId="0" sldId="457"/>
            <ac:inkMk id="28" creationId="{CAED2C39-6748-40E2-8FCB-80C1B819FD64}"/>
          </ac:inkMkLst>
        </pc:inkChg>
        <pc:inkChg chg="add">
          <ac:chgData name="babisha chandran" userId="EB0nJQTo3Bd1b7R0gNfky76LaizBD4ENeK0AnhxAgKw=" providerId="None" clId="Web-{52AAED5E-E8F1-4B5D-9907-6DE676D1DBD5}" dt="2020-10-22T06:31:42.211" v="77"/>
          <ac:inkMkLst>
            <pc:docMk/>
            <pc:sldMk cId="0" sldId="457"/>
            <ac:inkMk id="29" creationId="{2DA538DB-9646-4222-9151-EF4A4D32A6B9}"/>
          </ac:inkMkLst>
        </pc:inkChg>
        <pc:inkChg chg="add">
          <ac:chgData name="babisha chandran" userId="EB0nJQTo3Bd1b7R0gNfky76LaizBD4ENeK0AnhxAgKw=" providerId="None" clId="Web-{52AAED5E-E8F1-4B5D-9907-6DE676D1DBD5}" dt="2020-10-22T06:31:44.102" v="78"/>
          <ac:inkMkLst>
            <pc:docMk/>
            <pc:sldMk cId="0" sldId="457"/>
            <ac:inkMk id="30" creationId="{6C0766CC-45AE-448A-987D-0219BBD3780A}"/>
          </ac:inkMkLst>
        </pc:inkChg>
        <pc:inkChg chg="add">
          <ac:chgData name="babisha chandran" userId="EB0nJQTo3Bd1b7R0gNfky76LaizBD4ENeK0AnhxAgKw=" providerId="None" clId="Web-{52AAED5E-E8F1-4B5D-9907-6DE676D1DBD5}" dt="2020-10-22T06:31:45.070" v="79"/>
          <ac:inkMkLst>
            <pc:docMk/>
            <pc:sldMk cId="0" sldId="457"/>
            <ac:inkMk id="31" creationId="{41A01112-2A73-4BD3-A8CA-E59C7E6907D4}"/>
          </ac:inkMkLst>
        </pc:inkChg>
        <pc:inkChg chg="add">
          <ac:chgData name="babisha chandran" userId="EB0nJQTo3Bd1b7R0gNfky76LaizBD4ENeK0AnhxAgKw=" providerId="None" clId="Web-{52AAED5E-E8F1-4B5D-9907-6DE676D1DBD5}" dt="2020-10-22T06:32:02.445" v="80"/>
          <ac:inkMkLst>
            <pc:docMk/>
            <pc:sldMk cId="0" sldId="457"/>
            <ac:inkMk id="32" creationId="{AC33B9BA-9A71-4B77-BE1D-2A1E84B5CCA0}"/>
          </ac:inkMkLst>
        </pc:inkChg>
        <pc:inkChg chg="add">
          <ac:chgData name="babisha chandran" userId="EB0nJQTo3Bd1b7R0gNfky76LaizBD4ENeK0AnhxAgKw=" providerId="None" clId="Web-{52AAED5E-E8F1-4B5D-9907-6DE676D1DBD5}" dt="2020-10-22T06:32:04.117" v="81"/>
          <ac:inkMkLst>
            <pc:docMk/>
            <pc:sldMk cId="0" sldId="457"/>
            <ac:inkMk id="33" creationId="{04E60CBD-2B97-4C48-86A3-5F2209DDC7DB}"/>
          </ac:inkMkLst>
        </pc:inkChg>
        <pc:inkChg chg="add">
          <ac:chgData name="babisha chandran" userId="EB0nJQTo3Bd1b7R0gNfky76LaizBD4ENeK0AnhxAgKw=" providerId="None" clId="Web-{52AAED5E-E8F1-4B5D-9907-6DE676D1DBD5}" dt="2020-10-22T06:32:07.086" v="82"/>
          <ac:inkMkLst>
            <pc:docMk/>
            <pc:sldMk cId="0" sldId="457"/>
            <ac:inkMk id="34" creationId="{759500A5-D5D3-49F7-9A03-9B123D89E472}"/>
          </ac:inkMkLst>
        </pc:inkChg>
        <pc:inkChg chg="add">
          <ac:chgData name="babisha chandran" userId="EB0nJQTo3Bd1b7R0gNfky76LaizBD4ENeK0AnhxAgKw=" providerId="None" clId="Web-{52AAED5E-E8F1-4B5D-9907-6DE676D1DBD5}" dt="2020-10-22T06:32:11.008" v="83"/>
          <ac:inkMkLst>
            <pc:docMk/>
            <pc:sldMk cId="0" sldId="457"/>
            <ac:inkMk id="35" creationId="{54CF0C18-19D3-42DA-8F31-054FB9A9F9A4}"/>
          </ac:inkMkLst>
        </pc:inkChg>
        <pc:inkChg chg="add">
          <ac:chgData name="babisha chandran" userId="EB0nJQTo3Bd1b7R0gNfky76LaizBD4ENeK0AnhxAgKw=" providerId="None" clId="Web-{52AAED5E-E8F1-4B5D-9907-6DE676D1DBD5}" dt="2020-10-22T06:32:12.477" v="84"/>
          <ac:inkMkLst>
            <pc:docMk/>
            <pc:sldMk cId="0" sldId="457"/>
            <ac:inkMk id="36" creationId="{5188FB17-AD7B-4D50-8E37-3AAAB81532A7}"/>
          </ac:inkMkLst>
        </pc:inkChg>
        <pc:inkChg chg="add">
          <ac:chgData name="babisha chandran" userId="EB0nJQTo3Bd1b7R0gNfky76LaizBD4ENeK0AnhxAgKw=" providerId="None" clId="Web-{52AAED5E-E8F1-4B5D-9907-6DE676D1DBD5}" dt="2020-10-22T06:32:13.008" v="85"/>
          <ac:inkMkLst>
            <pc:docMk/>
            <pc:sldMk cId="0" sldId="457"/>
            <ac:inkMk id="37" creationId="{DF12937B-AF66-48C1-99CC-17C803506E9D}"/>
          </ac:inkMkLst>
        </pc:inkChg>
        <pc:inkChg chg="add">
          <ac:chgData name="babisha chandran" userId="EB0nJQTo3Bd1b7R0gNfky76LaizBD4ENeK0AnhxAgKw=" providerId="None" clId="Web-{52AAED5E-E8F1-4B5D-9907-6DE676D1DBD5}" dt="2020-10-22T06:32:14.352" v="86"/>
          <ac:inkMkLst>
            <pc:docMk/>
            <pc:sldMk cId="0" sldId="457"/>
            <ac:inkMk id="38" creationId="{0341B33E-AA0F-4E9E-8C99-45754A854B87}"/>
          </ac:inkMkLst>
        </pc:inkChg>
        <pc:inkChg chg="add">
          <ac:chgData name="babisha chandran" userId="EB0nJQTo3Bd1b7R0gNfky76LaizBD4ENeK0AnhxAgKw=" providerId="None" clId="Web-{52AAED5E-E8F1-4B5D-9907-6DE676D1DBD5}" dt="2020-10-22T06:32:40.148" v="87"/>
          <ac:inkMkLst>
            <pc:docMk/>
            <pc:sldMk cId="0" sldId="457"/>
            <ac:inkMk id="39" creationId="{28BF228C-49E5-43DD-A8E3-4810995441EB}"/>
          </ac:inkMkLst>
        </pc:inkChg>
        <pc:inkChg chg="add">
          <ac:chgData name="babisha chandran" userId="EB0nJQTo3Bd1b7R0gNfky76LaizBD4ENeK0AnhxAgKw=" providerId="None" clId="Web-{52AAED5E-E8F1-4B5D-9907-6DE676D1DBD5}" dt="2020-10-22T06:32:42.539" v="88"/>
          <ac:inkMkLst>
            <pc:docMk/>
            <pc:sldMk cId="0" sldId="457"/>
            <ac:inkMk id="40" creationId="{9D8BFE93-3B5F-4F7C-A493-64247DA85E63}"/>
          </ac:inkMkLst>
        </pc:inkChg>
        <pc:inkChg chg="add">
          <ac:chgData name="babisha chandran" userId="EB0nJQTo3Bd1b7R0gNfky76LaizBD4ENeK0AnhxAgKw=" providerId="None" clId="Web-{52AAED5E-E8F1-4B5D-9907-6DE676D1DBD5}" dt="2020-10-22T06:32:45.461" v="89"/>
          <ac:inkMkLst>
            <pc:docMk/>
            <pc:sldMk cId="0" sldId="457"/>
            <ac:inkMk id="41" creationId="{3C7DF926-BAB5-4621-9AEB-BD80B358606D}"/>
          </ac:inkMkLst>
        </pc:inkChg>
        <pc:inkChg chg="add">
          <ac:chgData name="babisha chandran" userId="EB0nJQTo3Bd1b7R0gNfky76LaizBD4ENeK0AnhxAgKw=" providerId="None" clId="Web-{52AAED5E-E8F1-4B5D-9907-6DE676D1DBD5}" dt="2020-10-22T06:32:48.477" v="90"/>
          <ac:inkMkLst>
            <pc:docMk/>
            <pc:sldMk cId="0" sldId="457"/>
            <ac:inkMk id="42" creationId="{2C25488D-D6D9-4D41-902D-BB618285CD71}"/>
          </ac:inkMkLst>
        </pc:inkChg>
        <pc:inkChg chg="add">
          <ac:chgData name="babisha chandran" userId="EB0nJQTo3Bd1b7R0gNfky76LaizBD4ENeK0AnhxAgKw=" providerId="None" clId="Web-{52AAED5E-E8F1-4B5D-9907-6DE676D1DBD5}" dt="2020-10-22T06:32:50.648" v="91"/>
          <ac:inkMkLst>
            <pc:docMk/>
            <pc:sldMk cId="0" sldId="457"/>
            <ac:inkMk id="43" creationId="{85647004-3FD4-4334-A612-92A88337C482}"/>
          </ac:inkMkLst>
        </pc:inkChg>
        <pc:inkChg chg="add">
          <ac:chgData name="babisha chandran" userId="EB0nJQTo3Bd1b7R0gNfky76LaizBD4ENeK0AnhxAgKw=" providerId="None" clId="Web-{52AAED5E-E8F1-4B5D-9907-6DE676D1DBD5}" dt="2020-10-22T06:32:52.086" v="92"/>
          <ac:inkMkLst>
            <pc:docMk/>
            <pc:sldMk cId="0" sldId="457"/>
            <ac:inkMk id="44" creationId="{7EC8CC66-9447-4807-BFFF-087DF0D72EB7}"/>
          </ac:inkMkLst>
        </pc:inkChg>
        <pc:inkChg chg="add">
          <ac:chgData name="babisha chandran" userId="EB0nJQTo3Bd1b7R0gNfky76LaizBD4ENeK0AnhxAgKw=" providerId="None" clId="Web-{52AAED5E-E8F1-4B5D-9907-6DE676D1DBD5}" dt="2020-10-22T06:32:56.852" v="93"/>
          <ac:inkMkLst>
            <pc:docMk/>
            <pc:sldMk cId="0" sldId="457"/>
            <ac:inkMk id="45" creationId="{6C710D3B-886B-407F-BED2-07A4982B3D1C}"/>
          </ac:inkMkLst>
        </pc:inkChg>
        <pc:inkChg chg="add">
          <ac:chgData name="babisha chandran" userId="EB0nJQTo3Bd1b7R0gNfky76LaizBD4ENeK0AnhxAgKw=" providerId="None" clId="Web-{52AAED5E-E8F1-4B5D-9907-6DE676D1DBD5}" dt="2020-10-22T06:32:56.852" v="94"/>
          <ac:inkMkLst>
            <pc:docMk/>
            <pc:sldMk cId="0" sldId="457"/>
            <ac:inkMk id="46" creationId="{D1183A2D-1785-49DC-912B-6D48263F8D7D}"/>
          </ac:inkMkLst>
        </pc:inkChg>
        <pc:inkChg chg="add">
          <ac:chgData name="babisha chandran" userId="EB0nJQTo3Bd1b7R0gNfky76LaizBD4ENeK0AnhxAgKw=" providerId="None" clId="Web-{52AAED5E-E8F1-4B5D-9907-6DE676D1DBD5}" dt="2020-10-22T06:32:58.523" v="95"/>
          <ac:inkMkLst>
            <pc:docMk/>
            <pc:sldMk cId="0" sldId="457"/>
            <ac:inkMk id="47" creationId="{E90FEA4E-36FD-4874-8B3D-3B6E77B2E5D4}"/>
          </ac:inkMkLst>
        </pc:inkChg>
        <pc:inkChg chg="add">
          <ac:chgData name="babisha chandran" userId="EB0nJQTo3Bd1b7R0gNfky76LaizBD4ENeK0AnhxAgKw=" providerId="None" clId="Web-{52AAED5E-E8F1-4B5D-9907-6DE676D1DBD5}" dt="2020-10-22T06:32:59.570" v="96"/>
          <ac:inkMkLst>
            <pc:docMk/>
            <pc:sldMk cId="0" sldId="457"/>
            <ac:inkMk id="48" creationId="{91FED880-1010-4DF2-BA6B-6FBC16F53D9C}"/>
          </ac:inkMkLst>
        </pc:inkChg>
        <pc:inkChg chg="add">
          <ac:chgData name="babisha chandran" userId="EB0nJQTo3Bd1b7R0gNfky76LaizBD4ENeK0AnhxAgKw=" providerId="None" clId="Web-{52AAED5E-E8F1-4B5D-9907-6DE676D1DBD5}" dt="2020-10-22T06:33:00.789" v="97"/>
          <ac:inkMkLst>
            <pc:docMk/>
            <pc:sldMk cId="0" sldId="457"/>
            <ac:inkMk id="49" creationId="{47C07D87-CD2D-476D-8512-4F9A3778258B}"/>
          </ac:inkMkLst>
        </pc:inkChg>
        <pc:inkChg chg="add">
          <ac:chgData name="babisha chandran" userId="EB0nJQTo3Bd1b7R0gNfky76LaizBD4ENeK0AnhxAgKw=" providerId="None" clId="Web-{52AAED5E-E8F1-4B5D-9907-6DE676D1DBD5}" dt="2020-10-22T06:33:02.555" v="98"/>
          <ac:inkMkLst>
            <pc:docMk/>
            <pc:sldMk cId="0" sldId="457"/>
            <ac:inkMk id="50" creationId="{D79789B2-4E2E-498D-9AC2-D3056F3AB01A}"/>
          </ac:inkMkLst>
        </pc:inkChg>
        <pc:inkChg chg="add">
          <ac:chgData name="babisha chandran" userId="EB0nJQTo3Bd1b7R0gNfky76LaizBD4ENeK0AnhxAgKw=" providerId="None" clId="Web-{52AAED5E-E8F1-4B5D-9907-6DE676D1DBD5}" dt="2020-10-22T06:33:04.883" v="99"/>
          <ac:inkMkLst>
            <pc:docMk/>
            <pc:sldMk cId="0" sldId="457"/>
            <ac:inkMk id="51" creationId="{646160C2-F73F-4C08-8B1E-B8E7761E998C}"/>
          </ac:inkMkLst>
        </pc:inkChg>
        <pc:inkChg chg="add">
          <ac:chgData name="babisha chandran" userId="EB0nJQTo3Bd1b7R0gNfky76LaizBD4ENeK0AnhxAgKw=" providerId="None" clId="Web-{52AAED5E-E8F1-4B5D-9907-6DE676D1DBD5}" dt="2020-10-22T06:33:06.758" v="100"/>
          <ac:inkMkLst>
            <pc:docMk/>
            <pc:sldMk cId="0" sldId="457"/>
            <ac:inkMk id="52" creationId="{8EFD243A-EB15-4090-8CC6-C2F6C18E939E}"/>
          </ac:inkMkLst>
        </pc:inkChg>
        <pc:inkChg chg="add">
          <ac:chgData name="babisha chandran" userId="EB0nJQTo3Bd1b7R0gNfky76LaizBD4ENeK0AnhxAgKw=" providerId="None" clId="Web-{52AAED5E-E8F1-4B5D-9907-6DE676D1DBD5}" dt="2020-10-22T06:33:10.367" v="101"/>
          <ac:inkMkLst>
            <pc:docMk/>
            <pc:sldMk cId="0" sldId="457"/>
            <ac:inkMk id="53" creationId="{EE894DEA-02B0-416C-82E0-C14114A1ABF3}"/>
          </ac:inkMkLst>
        </pc:inkChg>
        <pc:inkChg chg="add">
          <ac:chgData name="babisha chandran" userId="EB0nJQTo3Bd1b7R0gNfky76LaizBD4ENeK0AnhxAgKw=" providerId="None" clId="Web-{52AAED5E-E8F1-4B5D-9907-6DE676D1DBD5}" dt="2020-10-22T06:33:12.226" v="102"/>
          <ac:inkMkLst>
            <pc:docMk/>
            <pc:sldMk cId="0" sldId="457"/>
            <ac:inkMk id="54" creationId="{97E5C6F7-484C-4765-8BF6-D74E1DD857B1}"/>
          </ac:inkMkLst>
        </pc:inkChg>
        <pc:inkChg chg="add">
          <ac:chgData name="babisha chandran" userId="EB0nJQTo3Bd1b7R0gNfky76LaizBD4ENeK0AnhxAgKw=" providerId="None" clId="Web-{52AAED5E-E8F1-4B5D-9907-6DE676D1DBD5}" dt="2020-10-22T06:33:13.367" v="103"/>
          <ac:inkMkLst>
            <pc:docMk/>
            <pc:sldMk cId="0" sldId="457"/>
            <ac:inkMk id="55" creationId="{DE0D22D4-EC07-44EE-8CDD-5754529CFB48}"/>
          </ac:inkMkLst>
        </pc:inkChg>
        <pc:inkChg chg="add">
          <ac:chgData name="babisha chandran" userId="EB0nJQTo3Bd1b7R0gNfky76LaizBD4ENeK0AnhxAgKw=" providerId="None" clId="Web-{52AAED5E-E8F1-4B5D-9907-6DE676D1DBD5}" dt="2020-10-22T06:33:27.320" v="104"/>
          <ac:inkMkLst>
            <pc:docMk/>
            <pc:sldMk cId="0" sldId="457"/>
            <ac:inkMk id="56" creationId="{9E50A862-FA16-4BF1-9AB3-07B14E3D3107}"/>
          </ac:inkMkLst>
        </pc:inkChg>
        <pc:inkChg chg="add">
          <ac:chgData name="babisha chandran" userId="EB0nJQTo3Bd1b7R0gNfky76LaizBD4ENeK0AnhxAgKw=" providerId="None" clId="Web-{52AAED5E-E8F1-4B5D-9907-6DE676D1DBD5}" dt="2020-10-22T06:33:28.836" v="105"/>
          <ac:inkMkLst>
            <pc:docMk/>
            <pc:sldMk cId="0" sldId="457"/>
            <ac:inkMk id="57" creationId="{3DAFD358-5718-427B-9D58-41DE6241091B}"/>
          </ac:inkMkLst>
        </pc:inkChg>
        <pc:inkChg chg="add">
          <ac:chgData name="babisha chandran" userId="EB0nJQTo3Bd1b7R0gNfky76LaizBD4ENeK0AnhxAgKw=" providerId="None" clId="Web-{52AAED5E-E8F1-4B5D-9907-6DE676D1DBD5}" dt="2020-10-22T06:33:29.914" v="106"/>
          <ac:inkMkLst>
            <pc:docMk/>
            <pc:sldMk cId="0" sldId="457"/>
            <ac:inkMk id="58" creationId="{8A8845FA-3ABB-4356-AF41-C41132209EF6}"/>
          </ac:inkMkLst>
        </pc:inkChg>
        <pc:inkChg chg="add">
          <ac:chgData name="babisha chandran" userId="EB0nJQTo3Bd1b7R0gNfky76LaizBD4ENeK0AnhxAgKw=" providerId="None" clId="Web-{52AAED5E-E8F1-4B5D-9907-6DE676D1DBD5}" dt="2020-10-22T06:33:31.383" v="107"/>
          <ac:inkMkLst>
            <pc:docMk/>
            <pc:sldMk cId="0" sldId="457"/>
            <ac:inkMk id="59" creationId="{03C13A8B-6105-402F-ACD3-351BF5CB41A1}"/>
          </ac:inkMkLst>
        </pc:inkChg>
        <pc:inkChg chg="add">
          <ac:chgData name="babisha chandran" userId="EB0nJQTo3Bd1b7R0gNfky76LaizBD4ENeK0AnhxAgKw=" providerId="None" clId="Web-{52AAED5E-E8F1-4B5D-9907-6DE676D1DBD5}" dt="2020-10-22T06:33:35.289" v="108"/>
          <ac:inkMkLst>
            <pc:docMk/>
            <pc:sldMk cId="0" sldId="457"/>
            <ac:inkMk id="60" creationId="{D99599D3-017D-4C17-80E9-7BC8A0D88111}"/>
          </ac:inkMkLst>
        </pc:inkChg>
        <pc:inkChg chg="add">
          <ac:chgData name="babisha chandran" userId="EB0nJQTo3Bd1b7R0gNfky76LaizBD4ENeK0AnhxAgKw=" providerId="None" clId="Web-{52AAED5E-E8F1-4B5D-9907-6DE676D1DBD5}" dt="2020-10-22T06:33:37.336" v="109"/>
          <ac:inkMkLst>
            <pc:docMk/>
            <pc:sldMk cId="0" sldId="457"/>
            <ac:inkMk id="61" creationId="{AD07BAD4-5E26-4A7A-8C37-7CF028F45769}"/>
          </ac:inkMkLst>
        </pc:inkChg>
        <pc:inkChg chg="add">
          <ac:chgData name="babisha chandran" userId="EB0nJQTo3Bd1b7R0gNfky76LaizBD4ENeK0AnhxAgKw=" providerId="None" clId="Web-{52AAED5E-E8F1-4B5D-9907-6DE676D1DBD5}" dt="2020-10-22T06:33:39.867" v="110"/>
          <ac:inkMkLst>
            <pc:docMk/>
            <pc:sldMk cId="0" sldId="457"/>
            <ac:inkMk id="62" creationId="{6E340253-F926-405C-B1D3-4C648E362CDA}"/>
          </ac:inkMkLst>
        </pc:inkChg>
        <pc:inkChg chg="add">
          <ac:chgData name="babisha chandran" userId="EB0nJQTo3Bd1b7R0gNfky76LaizBD4ENeK0AnhxAgKw=" providerId="None" clId="Web-{52AAED5E-E8F1-4B5D-9907-6DE676D1DBD5}" dt="2020-10-22T06:33:43.773" v="111"/>
          <ac:inkMkLst>
            <pc:docMk/>
            <pc:sldMk cId="0" sldId="457"/>
            <ac:inkMk id="63" creationId="{862BD2A3-0C9B-4105-9058-40C4B69F5AFF}"/>
          </ac:inkMkLst>
        </pc:inkChg>
        <pc:inkChg chg="add">
          <ac:chgData name="babisha chandran" userId="EB0nJQTo3Bd1b7R0gNfky76LaizBD4ENeK0AnhxAgKw=" providerId="None" clId="Web-{52AAED5E-E8F1-4B5D-9907-6DE676D1DBD5}" dt="2020-10-22T06:33:45.820" v="112"/>
          <ac:inkMkLst>
            <pc:docMk/>
            <pc:sldMk cId="0" sldId="457"/>
            <ac:inkMk id="64" creationId="{F34875FF-A750-420F-8567-49F7DEF0F0EB}"/>
          </ac:inkMkLst>
        </pc:inkChg>
        <pc:inkChg chg="add">
          <ac:chgData name="babisha chandran" userId="EB0nJQTo3Bd1b7R0gNfky76LaizBD4ENeK0AnhxAgKw=" providerId="None" clId="Web-{52AAED5E-E8F1-4B5D-9907-6DE676D1DBD5}" dt="2020-10-22T06:33:47.805" v="113"/>
          <ac:inkMkLst>
            <pc:docMk/>
            <pc:sldMk cId="0" sldId="457"/>
            <ac:inkMk id="65" creationId="{4F20C37E-5156-45C8-B845-DACF1741C57A}"/>
          </ac:inkMkLst>
        </pc:inkChg>
        <pc:inkChg chg="add">
          <ac:chgData name="babisha chandran" userId="EB0nJQTo3Bd1b7R0gNfky76LaizBD4ENeK0AnhxAgKw=" providerId="None" clId="Web-{52AAED5E-E8F1-4B5D-9907-6DE676D1DBD5}" dt="2020-10-22T06:33:52.867" v="114"/>
          <ac:inkMkLst>
            <pc:docMk/>
            <pc:sldMk cId="0" sldId="457"/>
            <ac:inkMk id="66" creationId="{E124F8C0-A71E-4081-976C-BF4443F92BEC}"/>
          </ac:inkMkLst>
        </pc:inkChg>
        <pc:inkChg chg="add">
          <ac:chgData name="babisha chandran" userId="EB0nJQTo3Bd1b7R0gNfky76LaizBD4ENeK0AnhxAgKw=" providerId="None" clId="Web-{52AAED5E-E8F1-4B5D-9907-6DE676D1DBD5}" dt="2020-10-22T06:33:58.430" v="115"/>
          <ac:inkMkLst>
            <pc:docMk/>
            <pc:sldMk cId="0" sldId="457"/>
            <ac:inkMk id="67" creationId="{5186E3F0-71ED-4A23-95D1-7B14D86699CF}"/>
          </ac:inkMkLst>
        </pc:inkChg>
        <pc:inkChg chg="add">
          <ac:chgData name="babisha chandran" userId="EB0nJQTo3Bd1b7R0gNfky76LaizBD4ENeK0AnhxAgKw=" providerId="None" clId="Web-{52AAED5E-E8F1-4B5D-9907-6DE676D1DBD5}" dt="2020-10-22T06:34:00.180" v="116"/>
          <ac:inkMkLst>
            <pc:docMk/>
            <pc:sldMk cId="0" sldId="457"/>
            <ac:inkMk id="68" creationId="{C6383C22-3765-4EBC-83EA-7A34E7C84388}"/>
          </ac:inkMkLst>
        </pc:inkChg>
        <pc:inkChg chg="add">
          <ac:chgData name="babisha chandran" userId="EB0nJQTo3Bd1b7R0gNfky76LaizBD4ENeK0AnhxAgKw=" providerId="None" clId="Web-{52AAED5E-E8F1-4B5D-9907-6DE676D1DBD5}" dt="2020-10-22T06:34:01.633" v="117"/>
          <ac:inkMkLst>
            <pc:docMk/>
            <pc:sldMk cId="0" sldId="457"/>
            <ac:inkMk id="69" creationId="{ED3E70B9-CD59-4D2D-BF14-BC86310FA090}"/>
          </ac:inkMkLst>
        </pc:inkChg>
        <pc:inkChg chg="add">
          <ac:chgData name="babisha chandran" userId="EB0nJQTo3Bd1b7R0gNfky76LaizBD4ENeK0AnhxAgKw=" providerId="None" clId="Web-{52AAED5E-E8F1-4B5D-9907-6DE676D1DBD5}" dt="2020-10-22T06:34:02.664" v="118"/>
          <ac:inkMkLst>
            <pc:docMk/>
            <pc:sldMk cId="0" sldId="457"/>
            <ac:inkMk id="70" creationId="{014961C5-D855-4B0C-940D-75106753DDAA}"/>
          </ac:inkMkLst>
        </pc:inkChg>
        <pc:inkChg chg="add">
          <ac:chgData name="babisha chandran" userId="EB0nJQTo3Bd1b7R0gNfky76LaizBD4ENeK0AnhxAgKw=" providerId="None" clId="Web-{52AAED5E-E8F1-4B5D-9907-6DE676D1DBD5}" dt="2020-10-22T06:34:03.773" v="119"/>
          <ac:inkMkLst>
            <pc:docMk/>
            <pc:sldMk cId="0" sldId="457"/>
            <ac:inkMk id="71" creationId="{39064C43-87D2-4579-A1D9-37C149A83EDA}"/>
          </ac:inkMkLst>
        </pc:inkChg>
        <pc:inkChg chg="add">
          <ac:chgData name="babisha chandran" userId="EB0nJQTo3Bd1b7R0gNfky76LaizBD4ENeK0AnhxAgKw=" providerId="None" clId="Web-{52AAED5E-E8F1-4B5D-9907-6DE676D1DBD5}" dt="2020-10-22T06:34:05.930" v="120"/>
          <ac:inkMkLst>
            <pc:docMk/>
            <pc:sldMk cId="0" sldId="457"/>
            <ac:inkMk id="72" creationId="{0838425B-7899-4086-A2E1-FC3633E909B1}"/>
          </ac:inkMkLst>
        </pc:inkChg>
        <pc:inkChg chg="add">
          <ac:chgData name="babisha chandran" userId="EB0nJQTo3Bd1b7R0gNfky76LaizBD4ENeK0AnhxAgKw=" providerId="None" clId="Web-{52AAED5E-E8F1-4B5D-9907-6DE676D1DBD5}" dt="2020-10-22T06:34:07.961" v="121"/>
          <ac:inkMkLst>
            <pc:docMk/>
            <pc:sldMk cId="0" sldId="457"/>
            <ac:inkMk id="73" creationId="{9F26910C-658C-4859-8D4B-855B524F615E}"/>
          </ac:inkMkLst>
        </pc:inkChg>
        <pc:inkChg chg="add">
          <ac:chgData name="babisha chandran" userId="EB0nJQTo3Bd1b7R0gNfky76LaizBD4ENeK0AnhxAgKw=" providerId="None" clId="Web-{52AAED5E-E8F1-4B5D-9907-6DE676D1DBD5}" dt="2020-10-22T06:34:10.195" v="122"/>
          <ac:inkMkLst>
            <pc:docMk/>
            <pc:sldMk cId="0" sldId="457"/>
            <ac:inkMk id="74" creationId="{023003E7-412E-4840-B619-3C89B21CAD0E}"/>
          </ac:inkMkLst>
        </pc:inkChg>
        <pc:inkChg chg="add">
          <ac:chgData name="babisha chandran" userId="EB0nJQTo3Bd1b7R0gNfky76LaizBD4ENeK0AnhxAgKw=" providerId="None" clId="Web-{52AAED5E-E8F1-4B5D-9907-6DE676D1DBD5}" dt="2020-10-22T06:34:12.883" v="123"/>
          <ac:inkMkLst>
            <pc:docMk/>
            <pc:sldMk cId="0" sldId="457"/>
            <ac:inkMk id="75" creationId="{00A9A7D4-BA3C-4875-B8EC-8856800F3508}"/>
          </ac:inkMkLst>
        </pc:inkChg>
        <pc:inkChg chg="add">
          <ac:chgData name="babisha chandran" userId="EB0nJQTo3Bd1b7R0gNfky76LaizBD4ENeK0AnhxAgKw=" providerId="None" clId="Web-{52AAED5E-E8F1-4B5D-9907-6DE676D1DBD5}" dt="2020-10-22T06:34:17.914" v="124"/>
          <ac:inkMkLst>
            <pc:docMk/>
            <pc:sldMk cId="0" sldId="457"/>
            <ac:inkMk id="76" creationId="{0243A46C-1BBC-4648-A9AC-9FE01ACD1826}"/>
          </ac:inkMkLst>
        </pc:inkChg>
        <pc:inkChg chg="add">
          <ac:chgData name="babisha chandran" userId="EB0nJQTo3Bd1b7R0gNfky76LaizBD4ENeK0AnhxAgKw=" providerId="None" clId="Web-{52AAED5E-E8F1-4B5D-9907-6DE676D1DBD5}" dt="2020-10-22T06:34:19.351" v="125"/>
          <ac:inkMkLst>
            <pc:docMk/>
            <pc:sldMk cId="0" sldId="457"/>
            <ac:inkMk id="77" creationId="{429E7086-4DBE-4451-90EC-7327CD9B88C2}"/>
          </ac:inkMkLst>
        </pc:inkChg>
        <pc:inkChg chg="add">
          <ac:chgData name="babisha chandran" userId="EB0nJQTo3Bd1b7R0gNfky76LaizBD4ENeK0AnhxAgKw=" providerId="None" clId="Web-{52AAED5E-E8F1-4B5D-9907-6DE676D1DBD5}" dt="2020-10-22T06:34:21.445" v="126"/>
          <ac:inkMkLst>
            <pc:docMk/>
            <pc:sldMk cId="0" sldId="457"/>
            <ac:inkMk id="78" creationId="{C23C2418-C69A-47D8-9FCC-359F50D764E4}"/>
          </ac:inkMkLst>
        </pc:inkChg>
        <pc:inkChg chg="add">
          <ac:chgData name="babisha chandran" userId="EB0nJQTo3Bd1b7R0gNfky76LaizBD4ENeK0AnhxAgKw=" providerId="None" clId="Web-{52AAED5E-E8F1-4B5D-9907-6DE676D1DBD5}" dt="2020-10-22T06:34:23.226" v="127"/>
          <ac:inkMkLst>
            <pc:docMk/>
            <pc:sldMk cId="0" sldId="457"/>
            <ac:inkMk id="79" creationId="{E57EE62F-D2A6-4092-B071-47FBE166B8BD}"/>
          </ac:inkMkLst>
        </pc:inkChg>
        <pc:inkChg chg="add">
          <ac:chgData name="babisha chandran" userId="EB0nJQTo3Bd1b7R0gNfky76LaizBD4ENeK0AnhxAgKw=" providerId="None" clId="Web-{52AAED5E-E8F1-4B5D-9907-6DE676D1DBD5}" dt="2020-10-22T06:34:24.804" v="128"/>
          <ac:inkMkLst>
            <pc:docMk/>
            <pc:sldMk cId="0" sldId="457"/>
            <ac:inkMk id="80" creationId="{D99A200F-A78D-432E-89D2-26301F195A17}"/>
          </ac:inkMkLst>
        </pc:inkChg>
        <pc:inkChg chg="add">
          <ac:chgData name="babisha chandran" userId="EB0nJQTo3Bd1b7R0gNfky76LaizBD4ENeK0AnhxAgKw=" providerId="None" clId="Web-{52AAED5E-E8F1-4B5D-9907-6DE676D1DBD5}" dt="2020-10-22T06:34:26.336" v="129"/>
          <ac:inkMkLst>
            <pc:docMk/>
            <pc:sldMk cId="0" sldId="457"/>
            <ac:inkMk id="81" creationId="{A4FFC5AE-1D51-4016-9F28-DDC27341639A}"/>
          </ac:inkMkLst>
        </pc:inkChg>
        <pc:inkChg chg="add">
          <ac:chgData name="babisha chandran" userId="EB0nJQTo3Bd1b7R0gNfky76LaizBD4ENeK0AnhxAgKw=" providerId="None" clId="Web-{52AAED5E-E8F1-4B5D-9907-6DE676D1DBD5}" dt="2020-10-22T06:34:28.883" v="130"/>
          <ac:inkMkLst>
            <pc:docMk/>
            <pc:sldMk cId="0" sldId="457"/>
            <ac:inkMk id="82" creationId="{D553146B-545B-47BD-B10E-7F1958E362F9}"/>
          </ac:inkMkLst>
        </pc:inkChg>
        <pc:inkChg chg="add">
          <ac:chgData name="babisha chandran" userId="EB0nJQTo3Bd1b7R0gNfky76LaizBD4ENeK0AnhxAgKw=" providerId="None" clId="Web-{52AAED5E-E8F1-4B5D-9907-6DE676D1DBD5}" dt="2020-10-22T06:34:30.008" v="131"/>
          <ac:inkMkLst>
            <pc:docMk/>
            <pc:sldMk cId="0" sldId="457"/>
            <ac:inkMk id="83" creationId="{C352366E-00F5-40C5-82E8-7B688BD7192B}"/>
          </ac:inkMkLst>
        </pc:inkChg>
      </pc:sldChg>
    </pc:docChg>
  </pc:docChgLst>
  <pc:docChgLst>
    <pc:chgData name="babisha chandran" userId="EB0nJQTo3Bd1b7R0gNfky76LaizBD4ENeK0AnhxAgKw=" providerId="None" clId="Web-{F306E23E-627F-4C95-BDA0-CA54956F3A8F}"/>
    <pc:docChg chg="modSld">
      <pc:chgData name="babisha chandran" userId="EB0nJQTo3Bd1b7R0gNfky76LaizBD4ENeK0AnhxAgKw=" providerId="None" clId="Web-{F306E23E-627F-4C95-BDA0-CA54956F3A8F}" dt="2020-10-21T17:10:39.012" v="197"/>
      <pc:docMkLst>
        <pc:docMk/>
      </pc:docMkLst>
      <pc:sldChg chg="delSp modSp">
        <pc:chgData name="babisha chandran" userId="EB0nJQTo3Bd1b7R0gNfky76LaizBD4ENeK0AnhxAgKw=" providerId="None" clId="Web-{F306E23E-627F-4C95-BDA0-CA54956F3A8F}" dt="2020-10-21T17:08:29.559" v="176" actId="1076"/>
        <pc:sldMkLst>
          <pc:docMk/>
          <pc:sldMk cId="1768441422" sldId="375"/>
        </pc:sldMkLst>
        <pc:spChg chg="mod">
          <ac:chgData name="babisha chandran" userId="EB0nJQTo3Bd1b7R0gNfky76LaizBD4ENeK0AnhxAgKw=" providerId="None" clId="Web-{F306E23E-627F-4C95-BDA0-CA54956F3A8F}" dt="2020-10-21T17:08:29.559" v="176" actId="1076"/>
          <ac:spMkLst>
            <pc:docMk/>
            <pc:sldMk cId="1768441422" sldId="375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F306E23E-627F-4C95-BDA0-CA54956F3A8F}" dt="2020-10-21T17:08:25.715" v="175"/>
          <ac:inkMkLst>
            <pc:docMk/>
            <pc:sldMk cId="1768441422" sldId="375"/>
            <ac:inkMk id="3" creationId="{29AA82E8-8AB3-4291-A372-199DE9F8F6B3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74"/>
          <ac:inkMkLst>
            <pc:docMk/>
            <pc:sldMk cId="1768441422" sldId="375"/>
            <ac:inkMk id="4" creationId="{1AC07820-92CC-484D-B320-EC74F8E99D18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73"/>
          <ac:inkMkLst>
            <pc:docMk/>
            <pc:sldMk cId="1768441422" sldId="375"/>
            <ac:inkMk id="5" creationId="{0DE4F961-E253-4897-9CE2-0E503CE82BA0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72"/>
          <ac:inkMkLst>
            <pc:docMk/>
            <pc:sldMk cId="1768441422" sldId="375"/>
            <ac:inkMk id="6" creationId="{4C812B47-998D-4BDE-8307-53D551CB449C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71"/>
          <ac:inkMkLst>
            <pc:docMk/>
            <pc:sldMk cId="1768441422" sldId="375"/>
            <ac:inkMk id="7" creationId="{DA1F05DA-4727-40E5-B1CD-2CBE5FC3837E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70"/>
          <ac:inkMkLst>
            <pc:docMk/>
            <pc:sldMk cId="1768441422" sldId="375"/>
            <ac:inkMk id="8" creationId="{ADFB2219-4F9D-4879-8DC1-D3254673868A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69"/>
          <ac:inkMkLst>
            <pc:docMk/>
            <pc:sldMk cId="1768441422" sldId="375"/>
            <ac:inkMk id="10" creationId="{D2021E4A-A865-4397-968F-4A34BA372B55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68"/>
          <ac:inkMkLst>
            <pc:docMk/>
            <pc:sldMk cId="1768441422" sldId="375"/>
            <ac:inkMk id="11" creationId="{7E6C9A26-AC30-4DBC-BC58-F6CF45AD132D}"/>
          </ac:inkMkLst>
        </pc:inkChg>
        <pc:inkChg chg="del">
          <ac:chgData name="babisha chandran" userId="EB0nJQTo3Bd1b7R0gNfky76LaizBD4ENeK0AnhxAgKw=" providerId="None" clId="Web-{F306E23E-627F-4C95-BDA0-CA54956F3A8F}" dt="2020-10-21T17:08:25.715" v="167"/>
          <ac:inkMkLst>
            <pc:docMk/>
            <pc:sldMk cId="1768441422" sldId="375"/>
            <ac:inkMk id="12" creationId="{A39E7739-B72D-4073-B286-84F22EBE9D97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66"/>
          <ac:inkMkLst>
            <pc:docMk/>
            <pc:sldMk cId="1768441422" sldId="375"/>
            <ac:inkMk id="13" creationId="{F76F41E5-70AF-408F-89B2-8350F6F61AEB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65"/>
          <ac:inkMkLst>
            <pc:docMk/>
            <pc:sldMk cId="1768441422" sldId="375"/>
            <ac:inkMk id="14" creationId="{08A02720-575D-4944-AC98-AC0D65883390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64"/>
          <ac:inkMkLst>
            <pc:docMk/>
            <pc:sldMk cId="1768441422" sldId="375"/>
            <ac:inkMk id="15" creationId="{1B909191-6D9E-4DE5-A312-A9D0308C6E3B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63"/>
          <ac:inkMkLst>
            <pc:docMk/>
            <pc:sldMk cId="1768441422" sldId="375"/>
            <ac:inkMk id="16" creationId="{5DF8DE99-1953-4370-8035-1F642C33D7E5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62"/>
          <ac:inkMkLst>
            <pc:docMk/>
            <pc:sldMk cId="1768441422" sldId="375"/>
            <ac:inkMk id="17" creationId="{CBEDD9D6-AC7A-424A-8C17-0A1597B0290A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61"/>
          <ac:inkMkLst>
            <pc:docMk/>
            <pc:sldMk cId="1768441422" sldId="375"/>
            <ac:inkMk id="18" creationId="{671A3681-C0E6-49EB-A0AC-1665EF95911C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60"/>
          <ac:inkMkLst>
            <pc:docMk/>
            <pc:sldMk cId="1768441422" sldId="375"/>
            <ac:inkMk id="20" creationId="{CBF64E0C-190B-406B-9B17-3B168475A139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59"/>
          <ac:inkMkLst>
            <pc:docMk/>
            <pc:sldMk cId="1768441422" sldId="375"/>
            <ac:inkMk id="22" creationId="{92CBF40F-C794-4373-B2E1-CC09D978FFC7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58"/>
          <ac:inkMkLst>
            <pc:docMk/>
            <pc:sldMk cId="1768441422" sldId="375"/>
            <ac:inkMk id="23" creationId="{F2930133-038B-49AE-A016-0F82A711A133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57"/>
          <ac:inkMkLst>
            <pc:docMk/>
            <pc:sldMk cId="1768441422" sldId="375"/>
            <ac:inkMk id="24" creationId="{815E7E10-858B-4FA7-B76D-F8C240FA71E8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56"/>
          <ac:inkMkLst>
            <pc:docMk/>
            <pc:sldMk cId="1768441422" sldId="375"/>
            <ac:inkMk id="25" creationId="{4888123B-497E-40AD-9CDD-09A724DFE640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55"/>
          <ac:inkMkLst>
            <pc:docMk/>
            <pc:sldMk cId="1768441422" sldId="375"/>
            <ac:inkMk id="26" creationId="{31DF6490-DE72-46B1-98F7-CC718AF5C600}"/>
          </ac:inkMkLst>
        </pc:inkChg>
        <pc:inkChg chg="del">
          <ac:chgData name="babisha chandran" userId="EB0nJQTo3Bd1b7R0gNfky76LaizBD4ENeK0AnhxAgKw=" providerId="None" clId="Web-{F306E23E-627F-4C95-BDA0-CA54956F3A8F}" dt="2020-10-21T17:08:25.699" v="154"/>
          <ac:inkMkLst>
            <pc:docMk/>
            <pc:sldMk cId="1768441422" sldId="375"/>
            <ac:inkMk id="27" creationId="{FC5D78A0-2B2C-44FB-BA66-438B20496AF5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53"/>
          <ac:inkMkLst>
            <pc:docMk/>
            <pc:sldMk cId="1768441422" sldId="375"/>
            <ac:inkMk id="28" creationId="{1AA20B5F-814B-4C1E-A411-FB5C48DED83A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52"/>
          <ac:inkMkLst>
            <pc:docMk/>
            <pc:sldMk cId="1768441422" sldId="375"/>
            <ac:inkMk id="29" creationId="{429A3FBA-20C4-46F0-9357-E07A8B7795A5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51"/>
          <ac:inkMkLst>
            <pc:docMk/>
            <pc:sldMk cId="1768441422" sldId="375"/>
            <ac:inkMk id="30" creationId="{F7CF808D-A399-401E-8CE7-F160D92AAF3E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50"/>
          <ac:inkMkLst>
            <pc:docMk/>
            <pc:sldMk cId="1768441422" sldId="375"/>
            <ac:inkMk id="31" creationId="{664ADB95-2C1C-439D-826D-3AF9297FA4F7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9"/>
          <ac:inkMkLst>
            <pc:docMk/>
            <pc:sldMk cId="1768441422" sldId="375"/>
            <ac:inkMk id="32" creationId="{3D24C69B-97E1-4E24-A45B-CD00B7400BCB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8"/>
          <ac:inkMkLst>
            <pc:docMk/>
            <pc:sldMk cId="1768441422" sldId="375"/>
            <ac:inkMk id="33" creationId="{826F78CF-F4D9-43FE-B26F-DD3BC06AFD7E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7"/>
          <ac:inkMkLst>
            <pc:docMk/>
            <pc:sldMk cId="1768441422" sldId="375"/>
            <ac:inkMk id="34" creationId="{CC234355-F3FF-49A2-9EDB-DFA6759A712D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6"/>
          <ac:inkMkLst>
            <pc:docMk/>
            <pc:sldMk cId="1768441422" sldId="375"/>
            <ac:inkMk id="35" creationId="{C355C77B-9822-4775-A6BB-FF6EED57A223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5"/>
          <ac:inkMkLst>
            <pc:docMk/>
            <pc:sldMk cId="1768441422" sldId="375"/>
            <ac:inkMk id="36" creationId="{44D53A4E-3458-4C33-AA22-E8932BB4F5E1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4"/>
          <ac:inkMkLst>
            <pc:docMk/>
            <pc:sldMk cId="1768441422" sldId="375"/>
            <ac:inkMk id="37" creationId="{45422042-3818-46E5-B039-E2A8D55FDD9A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3"/>
          <ac:inkMkLst>
            <pc:docMk/>
            <pc:sldMk cId="1768441422" sldId="375"/>
            <ac:inkMk id="38" creationId="{6A3BCC43-776F-4FDD-8EA7-4085DA1BDA9B}"/>
          </ac:inkMkLst>
        </pc:inkChg>
        <pc:inkChg chg="del">
          <ac:chgData name="babisha chandran" userId="EB0nJQTo3Bd1b7R0gNfky76LaizBD4ENeK0AnhxAgKw=" providerId="None" clId="Web-{F306E23E-627F-4C95-BDA0-CA54956F3A8F}" dt="2020-10-21T17:08:25.684" v="142"/>
          <ac:inkMkLst>
            <pc:docMk/>
            <pc:sldMk cId="1768441422" sldId="375"/>
            <ac:inkMk id="39" creationId="{9FF49827-83D0-44DD-A583-DF4C0194AFBD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41"/>
          <ac:inkMkLst>
            <pc:docMk/>
            <pc:sldMk cId="1768441422" sldId="375"/>
            <ac:inkMk id="40" creationId="{ABBAA1E5-232F-4C81-BB63-FD9692541B28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40"/>
          <ac:inkMkLst>
            <pc:docMk/>
            <pc:sldMk cId="1768441422" sldId="375"/>
            <ac:inkMk id="41" creationId="{A63EEA59-7706-47DE-A232-E96161F6F7F3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9"/>
          <ac:inkMkLst>
            <pc:docMk/>
            <pc:sldMk cId="1768441422" sldId="375"/>
            <ac:inkMk id="42" creationId="{6A2D296A-B3E0-4102-AA4B-E72722DE894E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8"/>
          <ac:inkMkLst>
            <pc:docMk/>
            <pc:sldMk cId="1768441422" sldId="375"/>
            <ac:inkMk id="43" creationId="{6B3FD0A9-BE25-4E91-AA11-E96C78F5B834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7"/>
          <ac:inkMkLst>
            <pc:docMk/>
            <pc:sldMk cId="1768441422" sldId="375"/>
            <ac:inkMk id="44" creationId="{FE420234-91CA-4221-AAEB-04302970E4D2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6"/>
          <ac:inkMkLst>
            <pc:docMk/>
            <pc:sldMk cId="1768441422" sldId="375"/>
            <ac:inkMk id="45" creationId="{898E2459-15AE-448C-AE4E-C303D2FF093C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5"/>
          <ac:inkMkLst>
            <pc:docMk/>
            <pc:sldMk cId="1768441422" sldId="375"/>
            <ac:inkMk id="46" creationId="{F21B1454-DD08-4BD7-A8C2-082E20CBCADA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4"/>
          <ac:inkMkLst>
            <pc:docMk/>
            <pc:sldMk cId="1768441422" sldId="375"/>
            <ac:inkMk id="47" creationId="{6CCDC36A-2347-431D-B876-21C9A0F69A43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3"/>
          <ac:inkMkLst>
            <pc:docMk/>
            <pc:sldMk cId="1768441422" sldId="375"/>
            <ac:inkMk id="48" creationId="{B392F2D4-8622-4D33-B87C-3ED1E45DD2AD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2"/>
          <ac:inkMkLst>
            <pc:docMk/>
            <pc:sldMk cId="1768441422" sldId="375"/>
            <ac:inkMk id="49" creationId="{53F8CC95-A6AE-4CDC-936A-5F594167CCE3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1"/>
          <ac:inkMkLst>
            <pc:docMk/>
            <pc:sldMk cId="1768441422" sldId="375"/>
            <ac:inkMk id="50" creationId="{C0054753-94E9-4E09-BA9B-C9068A2ED946}"/>
          </ac:inkMkLst>
        </pc:inkChg>
        <pc:inkChg chg="del">
          <ac:chgData name="babisha chandran" userId="EB0nJQTo3Bd1b7R0gNfky76LaizBD4ENeK0AnhxAgKw=" providerId="None" clId="Web-{F306E23E-627F-4C95-BDA0-CA54956F3A8F}" dt="2020-10-21T17:08:25.668" v="130"/>
          <ac:inkMkLst>
            <pc:docMk/>
            <pc:sldMk cId="1768441422" sldId="375"/>
            <ac:inkMk id="51" creationId="{5B097E19-6B95-40B3-AD0F-E4DEB28D246E}"/>
          </ac:inkMkLst>
        </pc:inkChg>
        <pc:inkChg chg="del">
          <ac:chgData name="babisha chandran" userId="EB0nJQTo3Bd1b7R0gNfky76LaizBD4ENeK0AnhxAgKw=" providerId="None" clId="Web-{F306E23E-627F-4C95-BDA0-CA54956F3A8F}" dt="2020-10-21T17:08:25.653" v="129"/>
          <ac:inkMkLst>
            <pc:docMk/>
            <pc:sldMk cId="1768441422" sldId="375"/>
            <ac:inkMk id="52" creationId="{B0E33266-29FD-40E9-ACD2-C4C817309B98}"/>
          </ac:inkMkLst>
        </pc:inkChg>
        <pc:inkChg chg="del">
          <ac:chgData name="babisha chandran" userId="EB0nJQTo3Bd1b7R0gNfky76LaizBD4ENeK0AnhxAgKw=" providerId="None" clId="Web-{F306E23E-627F-4C95-BDA0-CA54956F3A8F}" dt="2020-10-21T17:08:25.653" v="128"/>
          <ac:inkMkLst>
            <pc:docMk/>
            <pc:sldMk cId="1768441422" sldId="375"/>
            <ac:inkMk id="53" creationId="{FDCE495F-9EF1-44A3-B0C7-64323504D950}"/>
          </ac:inkMkLst>
        </pc:inkChg>
        <pc:inkChg chg="del">
          <ac:chgData name="babisha chandran" userId="EB0nJQTo3Bd1b7R0gNfky76LaizBD4ENeK0AnhxAgKw=" providerId="None" clId="Web-{F306E23E-627F-4C95-BDA0-CA54956F3A8F}" dt="2020-10-21T17:08:25.653" v="127"/>
          <ac:inkMkLst>
            <pc:docMk/>
            <pc:sldMk cId="1768441422" sldId="375"/>
            <ac:inkMk id="54" creationId="{5D18A6D6-0999-49AB-8787-9EBCC85A41C6}"/>
          </ac:inkMkLst>
        </pc:inkChg>
        <pc:inkChg chg="del">
          <ac:chgData name="babisha chandran" userId="EB0nJQTo3Bd1b7R0gNfky76LaizBD4ENeK0AnhxAgKw=" providerId="None" clId="Web-{F306E23E-627F-4C95-BDA0-CA54956F3A8F}" dt="2020-10-21T17:08:25.653" v="126"/>
          <ac:inkMkLst>
            <pc:docMk/>
            <pc:sldMk cId="1768441422" sldId="375"/>
            <ac:inkMk id="55" creationId="{9018C4BE-CC53-407B-A030-FCD55D7378FE}"/>
          </ac:inkMkLst>
        </pc:inkChg>
      </pc:sldChg>
      <pc:sldChg chg="delSp modSp">
        <pc:chgData name="babisha chandran" userId="EB0nJQTo3Bd1b7R0gNfky76LaizBD4ENeK0AnhxAgKw=" providerId="None" clId="Web-{F306E23E-627F-4C95-BDA0-CA54956F3A8F}" dt="2020-10-21T17:07:09.856" v="45" actId="1076"/>
        <pc:sldMkLst>
          <pc:docMk/>
          <pc:sldMk cId="1930398158" sldId="385"/>
        </pc:sldMkLst>
        <pc:spChg chg="mod">
          <ac:chgData name="babisha chandran" userId="EB0nJQTo3Bd1b7R0gNfky76LaizBD4ENeK0AnhxAgKw=" providerId="None" clId="Web-{F306E23E-627F-4C95-BDA0-CA54956F3A8F}" dt="2020-10-21T17:07:09.856" v="45" actId="1076"/>
          <ac:spMkLst>
            <pc:docMk/>
            <pc:sldMk cId="1930398158" sldId="385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F306E23E-627F-4C95-BDA0-CA54956F3A8F}" dt="2020-10-21T17:07:05.168" v="44"/>
          <ac:inkMkLst>
            <pc:docMk/>
            <pc:sldMk cId="1930398158" sldId="385"/>
            <ac:inkMk id="3" creationId="{C428D5F0-E9E3-4508-B86E-5675558722B9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43"/>
          <ac:inkMkLst>
            <pc:docMk/>
            <pc:sldMk cId="1930398158" sldId="385"/>
            <ac:inkMk id="4" creationId="{CF3B0F1B-DFA9-410C-80A6-165071CDA9D3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42"/>
          <ac:inkMkLst>
            <pc:docMk/>
            <pc:sldMk cId="1930398158" sldId="385"/>
            <ac:inkMk id="5" creationId="{A0EC2AB7-4198-4B72-AB93-F1BCB8299BDE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41"/>
          <ac:inkMkLst>
            <pc:docMk/>
            <pc:sldMk cId="1930398158" sldId="385"/>
            <ac:inkMk id="6" creationId="{F0882728-AD73-40FF-8BCC-8EEC53DC9358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40"/>
          <ac:inkMkLst>
            <pc:docMk/>
            <pc:sldMk cId="1930398158" sldId="385"/>
            <ac:inkMk id="7" creationId="{CF97F6B0-9951-47C0-B657-AA8DE6BBC03C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39"/>
          <ac:inkMkLst>
            <pc:docMk/>
            <pc:sldMk cId="1930398158" sldId="385"/>
            <ac:inkMk id="8" creationId="{BA64CF6C-0B61-4314-9BDA-97901A9ACB96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38"/>
          <ac:inkMkLst>
            <pc:docMk/>
            <pc:sldMk cId="1930398158" sldId="385"/>
            <ac:inkMk id="10" creationId="{B44A8575-178D-47EE-8E47-8AD06EA99368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37"/>
          <ac:inkMkLst>
            <pc:docMk/>
            <pc:sldMk cId="1930398158" sldId="385"/>
            <ac:inkMk id="11" creationId="{FDBD476D-102F-401E-AFD8-B7DB5635FF9B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36"/>
          <ac:inkMkLst>
            <pc:docMk/>
            <pc:sldMk cId="1930398158" sldId="385"/>
            <ac:inkMk id="12" creationId="{682691D3-9B81-427E-86C3-4770168B0E6E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35"/>
          <ac:inkMkLst>
            <pc:docMk/>
            <pc:sldMk cId="1930398158" sldId="385"/>
            <ac:inkMk id="13" creationId="{427D8CFA-5037-41E3-A6E7-CD58638591DD}"/>
          </ac:inkMkLst>
        </pc:inkChg>
        <pc:inkChg chg="del">
          <ac:chgData name="babisha chandran" userId="EB0nJQTo3Bd1b7R0gNfky76LaizBD4ENeK0AnhxAgKw=" providerId="None" clId="Web-{F306E23E-627F-4C95-BDA0-CA54956F3A8F}" dt="2020-10-21T17:07:05.168" v="34"/>
          <ac:inkMkLst>
            <pc:docMk/>
            <pc:sldMk cId="1930398158" sldId="385"/>
            <ac:inkMk id="14" creationId="{E874A9ED-86A9-4903-BAB4-FA484DA86E69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33"/>
          <ac:inkMkLst>
            <pc:docMk/>
            <pc:sldMk cId="1930398158" sldId="385"/>
            <ac:inkMk id="15" creationId="{736FE8B6-8CF3-4B5D-A00C-62535D110CCF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32"/>
          <ac:inkMkLst>
            <pc:docMk/>
            <pc:sldMk cId="1930398158" sldId="385"/>
            <ac:inkMk id="16" creationId="{59C74F87-A431-4E36-8FF3-8FF18B01E741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31"/>
          <ac:inkMkLst>
            <pc:docMk/>
            <pc:sldMk cId="1930398158" sldId="385"/>
            <ac:inkMk id="17" creationId="{78ACAB4F-8BBB-4AB5-B556-DE4637BC0CF8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30"/>
          <ac:inkMkLst>
            <pc:docMk/>
            <pc:sldMk cId="1930398158" sldId="385"/>
            <ac:inkMk id="18" creationId="{3FD13F64-7045-4C24-A4CF-E2A6572FC463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9"/>
          <ac:inkMkLst>
            <pc:docMk/>
            <pc:sldMk cId="1930398158" sldId="385"/>
            <ac:inkMk id="20" creationId="{7D9066FE-E243-490E-81D4-43DDB6F52BBC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8"/>
          <ac:inkMkLst>
            <pc:docMk/>
            <pc:sldMk cId="1930398158" sldId="385"/>
            <ac:inkMk id="22" creationId="{0C580ECA-D241-4200-93A8-B9DE32296755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7"/>
          <ac:inkMkLst>
            <pc:docMk/>
            <pc:sldMk cId="1930398158" sldId="385"/>
            <ac:inkMk id="23" creationId="{7F7C0B30-69F1-40A2-B723-17D0A7CFCC82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6"/>
          <ac:inkMkLst>
            <pc:docMk/>
            <pc:sldMk cId="1930398158" sldId="385"/>
            <ac:inkMk id="24" creationId="{C656C101-0EF6-4A49-AED5-FFDB0DA5FFC1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5"/>
          <ac:inkMkLst>
            <pc:docMk/>
            <pc:sldMk cId="1930398158" sldId="385"/>
            <ac:inkMk id="25" creationId="{0A5F813B-06FB-4977-A42F-D29817D7820C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4"/>
          <ac:inkMkLst>
            <pc:docMk/>
            <pc:sldMk cId="1930398158" sldId="385"/>
            <ac:inkMk id="26" creationId="{2BDB3BC3-F9E1-4181-9D29-0C2C5367B9CA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3"/>
          <ac:inkMkLst>
            <pc:docMk/>
            <pc:sldMk cId="1930398158" sldId="385"/>
            <ac:inkMk id="27" creationId="{AC5456C1-2227-4DBA-A95E-59780F6CA06A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2"/>
          <ac:inkMkLst>
            <pc:docMk/>
            <pc:sldMk cId="1930398158" sldId="385"/>
            <ac:inkMk id="28" creationId="{1D6B3239-53B7-4936-8443-95A4A07AA7B8}"/>
          </ac:inkMkLst>
        </pc:inkChg>
        <pc:inkChg chg="del">
          <ac:chgData name="babisha chandran" userId="EB0nJQTo3Bd1b7R0gNfky76LaizBD4ENeK0AnhxAgKw=" providerId="None" clId="Web-{F306E23E-627F-4C95-BDA0-CA54956F3A8F}" dt="2020-10-21T17:07:05.153" v="21"/>
          <ac:inkMkLst>
            <pc:docMk/>
            <pc:sldMk cId="1930398158" sldId="385"/>
            <ac:inkMk id="29" creationId="{0A043888-D68B-49A6-8D99-F605E2493DFB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20"/>
          <ac:inkMkLst>
            <pc:docMk/>
            <pc:sldMk cId="1930398158" sldId="385"/>
            <ac:inkMk id="30" creationId="{5E29D49F-771A-480F-86BA-CD3ED971E819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9"/>
          <ac:inkMkLst>
            <pc:docMk/>
            <pc:sldMk cId="1930398158" sldId="385"/>
            <ac:inkMk id="31" creationId="{4DCD1206-B26F-4ED1-8CC8-5C249FF30590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8"/>
          <ac:inkMkLst>
            <pc:docMk/>
            <pc:sldMk cId="1930398158" sldId="385"/>
            <ac:inkMk id="32" creationId="{BEEA4C4B-4363-4591-9248-687A8C21CCFC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7"/>
          <ac:inkMkLst>
            <pc:docMk/>
            <pc:sldMk cId="1930398158" sldId="385"/>
            <ac:inkMk id="33" creationId="{9E862469-BA14-4CA5-92F6-83741F6E0DC1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6"/>
          <ac:inkMkLst>
            <pc:docMk/>
            <pc:sldMk cId="1930398158" sldId="385"/>
            <ac:inkMk id="34" creationId="{16919686-AEBC-4165-9DA4-1DBF2F577EAF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5"/>
          <ac:inkMkLst>
            <pc:docMk/>
            <pc:sldMk cId="1930398158" sldId="385"/>
            <ac:inkMk id="35" creationId="{9E530A5A-C87C-4B74-AB72-AECB6EF77705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4"/>
          <ac:inkMkLst>
            <pc:docMk/>
            <pc:sldMk cId="1930398158" sldId="385"/>
            <ac:inkMk id="36" creationId="{41CA6BB9-62E1-439D-B3DB-5AEFA7BAF945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3"/>
          <ac:inkMkLst>
            <pc:docMk/>
            <pc:sldMk cId="1930398158" sldId="385"/>
            <ac:inkMk id="37" creationId="{00B02A04-850B-4D99-97E4-40692475F092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2"/>
          <ac:inkMkLst>
            <pc:docMk/>
            <pc:sldMk cId="1930398158" sldId="385"/>
            <ac:inkMk id="38" creationId="{6B8589AD-255D-48B5-B75B-1E2FC9FC9B68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1"/>
          <ac:inkMkLst>
            <pc:docMk/>
            <pc:sldMk cId="1930398158" sldId="385"/>
            <ac:inkMk id="39" creationId="{3518E543-0276-44C4-ADB8-90673EF3C29C}"/>
          </ac:inkMkLst>
        </pc:inkChg>
        <pc:inkChg chg="del">
          <ac:chgData name="babisha chandran" userId="EB0nJQTo3Bd1b7R0gNfky76LaizBD4ENeK0AnhxAgKw=" providerId="None" clId="Web-{F306E23E-627F-4C95-BDA0-CA54956F3A8F}" dt="2020-10-21T17:07:05.137" v="10"/>
          <ac:inkMkLst>
            <pc:docMk/>
            <pc:sldMk cId="1930398158" sldId="385"/>
            <ac:inkMk id="40" creationId="{3410C1E9-CEBE-44A3-9400-487AE04C732A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9"/>
          <ac:inkMkLst>
            <pc:docMk/>
            <pc:sldMk cId="1930398158" sldId="385"/>
            <ac:inkMk id="41" creationId="{4CB8BFC3-C7A5-4C48-8570-D4D205AA7944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8"/>
          <ac:inkMkLst>
            <pc:docMk/>
            <pc:sldMk cId="1930398158" sldId="385"/>
            <ac:inkMk id="42" creationId="{D1329FB7-CD67-4B98-B0BA-15A7ED882CB3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7"/>
          <ac:inkMkLst>
            <pc:docMk/>
            <pc:sldMk cId="1930398158" sldId="385"/>
            <ac:inkMk id="43" creationId="{9B05874D-2666-43B2-B624-F3A26E65E957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6"/>
          <ac:inkMkLst>
            <pc:docMk/>
            <pc:sldMk cId="1930398158" sldId="385"/>
            <ac:inkMk id="44" creationId="{BAF21ADA-FCC2-4A1A-A785-27C4F3A7208E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5"/>
          <ac:inkMkLst>
            <pc:docMk/>
            <pc:sldMk cId="1930398158" sldId="385"/>
            <ac:inkMk id="45" creationId="{EF95C3E6-C738-4768-BBAE-EBBB21F777C6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4"/>
          <ac:inkMkLst>
            <pc:docMk/>
            <pc:sldMk cId="1930398158" sldId="385"/>
            <ac:inkMk id="46" creationId="{EC3AD00B-EF90-4779-ACD7-C73AC653F59C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3"/>
          <ac:inkMkLst>
            <pc:docMk/>
            <pc:sldMk cId="1930398158" sldId="385"/>
            <ac:inkMk id="47" creationId="{9FA4DCFD-42F2-4423-9580-DE438779275A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2"/>
          <ac:inkMkLst>
            <pc:docMk/>
            <pc:sldMk cId="1930398158" sldId="385"/>
            <ac:inkMk id="48" creationId="{80D8E11E-CA7E-49A7-ABBC-DDBBD27140E0}"/>
          </ac:inkMkLst>
        </pc:inkChg>
        <pc:inkChg chg="del">
          <ac:chgData name="babisha chandran" userId="EB0nJQTo3Bd1b7R0gNfky76LaizBD4ENeK0AnhxAgKw=" providerId="None" clId="Web-{F306E23E-627F-4C95-BDA0-CA54956F3A8F}" dt="2020-10-21T17:07:05.121" v="1"/>
          <ac:inkMkLst>
            <pc:docMk/>
            <pc:sldMk cId="1930398158" sldId="385"/>
            <ac:inkMk id="49" creationId="{09C15335-DAE0-4059-A832-07F30830340F}"/>
          </ac:inkMkLst>
        </pc:inkChg>
      </pc:sldChg>
      <pc:sldChg chg="delSp modSp">
        <pc:chgData name="babisha chandran" userId="EB0nJQTo3Bd1b7R0gNfky76LaizBD4ENeK0AnhxAgKw=" providerId="None" clId="Web-{F306E23E-627F-4C95-BDA0-CA54956F3A8F}" dt="2020-10-21T17:10:39.012" v="197"/>
        <pc:sldMkLst>
          <pc:docMk/>
          <pc:sldMk cId="0" sldId="450"/>
        </pc:sldMkLst>
        <pc:spChg chg="mod">
          <ac:chgData name="babisha chandran" userId="EB0nJQTo3Bd1b7R0gNfky76LaizBD4ENeK0AnhxAgKw=" providerId="None" clId="Web-{F306E23E-627F-4C95-BDA0-CA54956F3A8F}" dt="2020-10-21T17:10:25.856" v="177" actId="1076"/>
          <ac:spMkLst>
            <pc:docMk/>
            <pc:sldMk cId="0" sldId="450"/>
            <ac:spMk id="9" creationId="{00000000-0000-0000-0000-000000000000}"/>
          </ac:spMkLst>
        </pc:spChg>
        <pc:graphicFrameChg chg="del">
          <ac:chgData name="babisha chandran" userId="EB0nJQTo3Bd1b7R0gNfky76LaizBD4ENeK0AnhxAgKw=" providerId="None" clId="Web-{F306E23E-627F-4C95-BDA0-CA54956F3A8F}" dt="2020-10-21T17:10:39.012" v="197"/>
          <ac:graphicFrameMkLst>
            <pc:docMk/>
            <pc:sldMk cId="0" sldId="450"/>
            <ac:graphicFrameMk id="2" creationId="{00000000-0000-0000-0000-000000000000}"/>
          </ac:graphicFrameMkLst>
        </pc:graphicFrameChg>
        <pc:inkChg chg="del">
          <ac:chgData name="babisha chandran" userId="EB0nJQTo3Bd1b7R0gNfky76LaizBD4ENeK0AnhxAgKw=" providerId="None" clId="Web-{F306E23E-627F-4C95-BDA0-CA54956F3A8F}" dt="2020-10-21T17:10:38.996" v="196"/>
          <ac:inkMkLst>
            <pc:docMk/>
            <pc:sldMk cId="0" sldId="450"/>
            <ac:inkMk id="3" creationId="{32500AA4-88A5-45BC-8C8D-84CBA21D41CA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95"/>
          <ac:inkMkLst>
            <pc:docMk/>
            <pc:sldMk cId="0" sldId="450"/>
            <ac:inkMk id="5" creationId="{913CCB8B-C3BD-4CEE-89EC-0A9519F0D149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94"/>
          <ac:inkMkLst>
            <pc:docMk/>
            <pc:sldMk cId="0" sldId="450"/>
            <ac:inkMk id="6" creationId="{EE77FCF5-6E03-4673-9A5B-817B736F4739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93"/>
          <ac:inkMkLst>
            <pc:docMk/>
            <pc:sldMk cId="0" sldId="450"/>
            <ac:inkMk id="7" creationId="{7EB90C67-65C6-4117-8F50-DCE2AFB19C15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92"/>
          <ac:inkMkLst>
            <pc:docMk/>
            <pc:sldMk cId="0" sldId="450"/>
            <ac:inkMk id="8" creationId="{D6807113-EE09-43BD-A6FF-F9E6CC7ADDD3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91"/>
          <ac:inkMkLst>
            <pc:docMk/>
            <pc:sldMk cId="0" sldId="450"/>
            <ac:inkMk id="10" creationId="{84CF85BA-7B1A-4CAD-8F9A-4058A35CE2CB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90"/>
          <ac:inkMkLst>
            <pc:docMk/>
            <pc:sldMk cId="0" sldId="450"/>
            <ac:inkMk id="11" creationId="{D995490B-1EF9-4B2E-890A-3C33A4C1711C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89"/>
          <ac:inkMkLst>
            <pc:docMk/>
            <pc:sldMk cId="0" sldId="450"/>
            <ac:inkMk id="12" creationId="{14E56345-36C2-413E-B390-6EE0BB98FF4B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88"/>
          <ac:inkMkLst>
            <pc:docMk/>
            <pc:sldMk cId="0" sldId="450"/>
            <ac:inkMk id="13" creationId="{A2295EB8-6213-4D82-9426-7EFADDBD9D74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87"/>
          <ac:inkMkLst>
            <pc:docMk/>
            <pc:sldMk cId="0" sldId="450"/>
            <ac:inkMk id="14" creationId="{D4032440-4418-47B0-A2E8-A6BDE8E697FE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86"/>
          <ac:inkMkLst>
            <pc:docMk/>
            <pc:sldMk cId="0" sldId="450"/>
            <ac:inkMk id="15" creationId="{49D6FFAE-BA53-4354-AB28-3D72909156E0}"/>
          </ac:inkMkLst>
        </pc:inkChg>
        <pc:inkChg chg="del">
          <ac:chgData name="babisha chandran" userId="EB0nJQTo3Bd1b7R0gNfky76LaizBD4ENeK0AnhxAgKw=" providerId="None" clId="Web-{F306E23E-627F-4C95-BDA0-CA54956F3A8F}" dt="2020-10-21T17:10:38.996" v="185"/>
          <ac:inkMkLst>
            <pc:docMk/>
            <pc:sldMk cId="0" sldId="450"/>
            <ac:inkMk id="22" creationId="{7170E340-4792-46A9-B3E7-46F8F0411F51}"/>
          </ac:inkMkLst>
        </pc:inkChg>
        <pc:inkChg chg="del">
          <ac:chgData name="babisha chandran" userId="EB0nJQTo3Bd1b7R0gNfky76LaizBD4ENeK0AnhxAgKw=" providerId="None" clId="Web-{F306E23E-627F-4C95-BDA0-CA54956F3A8F}" dt="2020-10-21T17:10:38.981" v="184"/>
          <ac:inkMkLst>
            <pc:docMk/>
            <pc:sldMk cId="0" sldId="450"/>
            <ac:inkMk id="27" creationId="{71CC20BE-49A7-4665-A3A3-639127E017B1}"/>
          </ac:inkMkLst>
        </pc:inkChg>
        <pc:inkChg chg="del">
          <ac:chgData name="babisha chandran" userId="EB0nJQTo3Bd1b7R0gNfky76LaizBD4ENeK0AnhxAgKw=" providerId="None" clId="Web-{F306E23E-627F-4C95-BDA0-CA54956F3A8F}" dt="2020-10-21T17:10:38.981" v="183"/>
          <ac:inkMkLst>
            <pc:docMk/>
            <pc:sldMk cId="0" sldId="450"/>
            <ac:inkMk id="28" creationId="{F8F1FA36-9FB0-4A97-BAA3-DF6A1F845AF3}"/>
          </ac:inkMkLst>
        </pc:inkChg>
        <pc:inkChg chg="del">
          <ac:chgData name="babisha chandran" userId="EB0nJQTo3Bd1b7R0gNfky76LaizBD4ENeK0AnhxAgKw=" providerId="None" clId="Web-{F306E23E-627F-4C95-BDA0-CA54956F3A8F}" dt="2020-10-21T17:10:38.981" v="182"/>
          <ac:inkMkLst>
            <pc:docMk/>
            <pc:sldMk cId="0" sldId="450"/>
            <ac:inkMk id="29" creationId="{403EF564-6964-4FEB-ABBB-B9873E58BBC1}"/>
          </ac:inkMkLst>
        </pc:inkChg>
        <pc:inkChg chg="del">
          <ac:chgData name="babisha chandran" userId="EB0nJQTo3Bd1b7R0gNfky76LaizBD4ENeK0AnhxAgKw=" providerId="None" clId="Web-{F306E23E-627F-4C95-BDA0-CA54956F3A8F}" dt="2020-10-21T17:10:38.981" v="181"/>
          <ac:inkMkLst>
            <pc:docMk/>
            <pc:sldMk cId="0" sldId="450"/>
            <ac:inkMk id="30" creationId="{E797EA4E-A204-45D1-ADA1-FA97ED53CA7D}"/>
          </ac:inkMkLst>
        </pc:inkChg>
        <pc:inkChg chg="del">
          <ac:chgData name="babisha chandran" userId="EB0nJQTo3Bd1b7R0gNfky76LaizBD4ENeK0AnhxAgKw=" providerId="None" clId="Web-{F306E23E-627F-4C95-BDA0-CA54956F3A8F}" dt="2020-10-21T17:10:38.981" v="180"/>
          <ac:inkMkLst>
            <pc:docMk/>
            <pc:sldMk cId="0" sldId="450"/>
            <ac:inkMk id="31" creationId="{746CAA4F-2C48-454E-9E46-9291D45CE0AE}"/>
          </ac:inkMkLst>
        </pc:inkChg>
        <pc:inkChg chg="del">
          <ac:chgData name="babisha chandran" userId="EB0nJQTo3Bd1b7R0gNfky76LaizBD4ENeK0AnhxAgKw=" providerId="None" clId="Web-{F306E23E-627F-4C95-BDA0-CA54956F3A8F}" dt="2020-10-21T17:10:38.981" v="179"/>
          <ac:inkMkLst>
            <pc:docMk/>
            <pc:sldMk cId="0" sldId="450"/>
            <ac:inkMk id="32" creationId="{D5638A67-B3E8-4493-A0FC-601E7364A278}"/>
          </ac:inkMkLst>
        </pc:inkChg>
        <pc:inkChg chg="del">
          <ac:chgData name="babisha chandran" userId="EB0nJQTo3Bd1b7R0gNfky76LaizBD4ENeK0AnhxAgKw=" providerId="None" clId="Web-{F306E23E-627F-4C95-BDA0-CA54956F3A8F}" dt="2020-10-21T17:10:38.981" v="178"/>
          <ac:inkMkLst>
            <pc:docMk/>
            <pc:sldMk cId="0" sldId="450"/>
            <ac:inkMk id="33" creationId="{A8A97FE6-E570-40B2-99AA-91F6816B1879}"/>
          </ac:inkMkLst>
        </pc:inkChg>
      </pc:sldChg>
      <pc:sldChg chg="delSp modSp">
        <pc:chgData name="babisha chandran" userId="EB0nJQTo3Bd1b7R0gNfky76LaizBD4ENeK0AnhxAgKw=" providerId="None" clId="Web-{F306E23E-627F-4C95-BDA0-CA54956F3A8F}" dt="2020-10-21T17:08:06.496" v="124" actId="1076"/>
        <pc:sldMkLst>
          <pc:docMk/>
          <pc:sldMk cId="0" sldId="457"/>
        </pc:sldMkLst>
        <pc:spChg chg="mod">
          <ac:chgData name="babisha chandran" userId="EB0nJQTo3Bd1b7R0gNfky76LaizBD4ENeK0AnhxAgKw=" providerId="None" clId="Web-{F306E23E-627F-4C95-BDA0-CA54956F3A8F}" dt="2020-10-21T17:08:06.496" v="124" actId="1076"/>
          <ac:spMkLst>
            <pc:docMk/>
            <pc:sldMk cId="0" sldId="457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F306E23E-627F-4C95-BDA0-CA54956F3A8F}" dt="2020-10-21T17:07:59.903" v="123"/>
          <ac:inkMkLst>
            <pc:docMk/>
            <pc:sldMk cId="0" sldId="457"/>
            <ac:inkMk id="2" creationId="{F42A875A-0F0E-4DEE-B574-2B9EB2DF4E62}"/>
          </ac:inkMkLst>
        </pc:inkChg>
        <pc:inkChg chg="del">
          <ac:chgData name="babisha chandran" userId="EB0nJQTo3Bd1b7R0gNfky76LaizBD4ENeK0AnhxAgKw=" providerId="None" clId="Web-{F306E23E-627F-4C95-BDA0-CA54956F3A8F}" dt="2020-10-21T17:07:59.903" v="122"/>
          <ac:inkMkLst>
            <pc:docMk/>
            <pc:sldMk cId="0" sldId="457"/>
            <ac:inkMk id="3" creationId="{3657BCDD-2222-46A1-8726-4EA1E98C37CA}"/>
          </ac:inkMkLst>
        </pc:inkChg>
        <pc:inkChg chg="del">
          <ac:chgData name="babisha chandran" userId="EB0nJQTo3Bd1b7R0gNfky76LaizBD4ENeK0AnhxAgKw=" providerId="None" clId="Web-{F306E23E-627F-4C95-BDA0-CA54956F3A8F}" dt="2020-10-21T17:07:59.903" v="121"/>
          <ac:inkMkLst>
            <pc:docMk/>
            <pc:sldMk cId="0" sldId="457"/>
            <ac:inkMk id="4" creationId="{1500DE3C-5BC9-4DF1-88B7-279DC681668B}"/>
          </ac:inkMkLst>
        </pc:inkChg>
        <pc:inkChg chg="del">
          <ac:chgData name="babisha chandran" userId="EB0nJQTo3Bd1b7R0gNfky76LaizBD4ENeK0AnhxAgKw=" providerId="None" clId="Web-{F306E23E-627F-4C95-BDA0-CA54956F3A8F}" dt="2020-10-21T17:07:59.903" v="120"/>
          <ac:inkMkLst>
            <pc:docMk/>
            <pc:sldMk cId="0" sldId="457"/>
            <ac:inkMk id="5" creationId="{8F00B0D0-9CA6-4518-BDE6-F35CA416D820}"/>
          </ac:inkMkLst>
        </pc:inkChg>
        <pc:inkChg chg="del">
          <ac:chgData name="babisha chandran" userId="EB0nJQTo3Bd1b7R0gNfky76LaizBD4ENeK0AnhxAgKw=" providerId="None" clId="Web-{F306E23E-627F-4C95-BDA0-CA54956F3A8F}" dt="2020-10-21T17:07:59.903" v="119"/>
          <ac:inkMkLst>
            <pc:docMk/>
            <pc:sldMk cId="0" sldId="457"/>
            <ac:inkMk id="6" creationId="{93DF1A2B-6203-44F7-AE6A-DB4BB1FDC48D}"/>
          </ac:inkMkLst>
        </pc:inkChg>
        <pc:inkChg chg="del">
          <ac:chgData name="babisha chandran" userId="EB0nJQTo3Bd1b7R0gNfky76LaizBD4ENeK0AnhxAgKw=" providerId="None" clId="Web-{F306E23E-627F-4C95-BDA0-CA54956F3A8F}" dt="2020-10-21T17:07:59.903" v="118"/>
          <ac:inkMkLst>
            <pc:docMk/>
            <pc:sldMk cId="0" sldId="457"/>
            <ac:inkMk id="7" creationId="{49AA1713-01A9-4806-AA5D-C8BFB735E8E3}"/>
          </ac:inkMkLst>
        </pc:inkChg>
        <pc:inkChg chg="del">
          <ac:chgData name="babisha chandran" userId="EB0nJQTo3Bd1b7R0gNfky76LaizBD4ENeK0AnhxAgKw=" providerId="None" clId="Web-{F306E23E-627F-4C95-BDA0-CA54956F3A8F}" dt="2020-10-21T17:07:59.903" v="117"/>
          <ac:inkMkLst>
            <pc:docMk/>
            <pc:sldMk cId="0" sldId="457"/>
            <ac:inkMk id="8" creationId="{6C8442E1-3B17-4F80-A634-F1DEF48E5C7C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16"/>
          <ac:inkMkLst>
            <pc:docMk/>
            <pc:sldMk cId="0" sldId="457"/>
            <ac:inkMk id="10" creationId="{4AB1D99C-FA68-49AC-B56D-DD9D1B7E9CE7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15"/>
          <ac:inkMkLst>
            <pc:docMk/>
            <pc:sldMk cId="0" sldId="457"/>
            <ac:inkMk id="11" creationId="{9840C180-C3CF-434C-B5C4-B9D5D76D94EA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14"/>
          <ac:inkMkLst>
            <pc:docMk/>
            <pc:sldMk cId="0" sldId="457"/>
            <ac:inkMk id="12" creationId="{9F2889A1-658E-4FDA-8176-2842F3A0E428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13"/>
          <ac:inkMkLst>
            <pc:docMk/>
            <pc:sldMk cId="0" sldId="457"/>
            <ac:inkMk id="13" creationId="{A8DFDDB0-8764-4B15-9BE8-9E3428EA38FE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12"/>
          <ac:inkMkLst>
            <pc:docMk/>
            <pc:sldMk cId="0" sldId="457"/>
            <ac:inkMk id="14" creationId="{DCB57650-35F0-45CB-9701-E27E9A527B46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11"/>
          <ac:inkMkLst>
            <pc:docMk/>
            <pc:sldMk cId="0" sldId="457"/>
            <ac:inkMk id="15" creationId="{9666BF0A-A5C6-4D2F-BEA7-1854A06FB527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10"/>
          <ac:inkMkLst>
            <pc:docMk/>
            <pc:sldMk cId="0" sldId="457"/>
            <ac:inkMk id="16" creationId="{5B3F0EDF-2871-48ED-9FB9-41BE02280097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09"/>
          <ac:inkMkLst>
            <pc:docMk/>
            <pc:sldMk cId="0" sldId="457"/>
            <ac:inkMk id="17" creationId="{0F25220A-8E57-427C-8915-2AC10836C63B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08"/>
          <ac:inkMkLst>
            <pc:docMk/>
            <pc:sldMk cId="0" sldId="457"/>
            <ac:inkMk id="18" creationId="{4D470326-2ABE-4B40-8E49-765AD21B3A08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07"/>
          <ac:inkMkLst>
            <pc:docMk/>
            <pc:sldMk cId="0" sldId="457"/>
            <ac:inkMk id="22" creationId="{FCF779EA-DF83-479C-AB1A-EF5FD607C0B7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06"/>
          <ac:inkMkLst>
            <pc:docMk/>
            <pc:sldMk cId="0" sldId="457"/>
            <ac:inkMk id="23" creationId="{A2583C72-99EA-4F01-B62D-DB49E309EFA7}"/>
          </ac:inkMkLst>
        </pc:inkChg>
        <pc:inkChg chg="del">
          <ac:chgData name="babisha chandran" userId="EB0nJQTo3Bd1b7R0gNfky76LaizBD4ENeK0AnhxAgKw=" providerId="None" clId="Web-{F306E23E-627F-4C95-BDA0-CA54956F3A8F}" dt="2020-10-21T17:07:59.887" v="105"/>
          <ac:inkMkLst>
            <pc:docMk/>
            <pc:sldMk cId="0" sldId="457"/>
            <ac:inkMk id="24" creationId="{DE665753-9EB1-4E3D-85BB-F9D4E726D33E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104"/>
          <ac:inkMkLst>
            <pc:docMk/>
            <pc:sldMk cId="0" sldId="457"/>
            <ac:inkMk id="25" creationId="{6571334F-81EF-4269-AF3A-B4CBCB49B9DF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103"/>
          <ac:inkMkLst>
            <pc:docMk/>
            <pc:sldMk cId="0" sldId="457"/>
            <ac:inkMk id="26" creationId="{47B2A339-4417-458F-9357-5E03AC37DC28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102"/>
          <ac:inkMkLst>
            <pc:docMk/>
            <pc:sldMk cId="0" sldId="457"/>
            <ac:inkMk id="27" creationId="{A664FE4E-C34E-47C0-BF56-4F4BCB7F3299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101"/>
          <ac:inkMkLst>
            <pc:docMk/>
            <pc:sldMk cId="0" sldId="457"/>
            <ac:inkMk id="28" creationId="{6D8A7368-4CD8-4BE2-81BF-37B2987708F2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100"/>
          <ac:inkMkLst>
            <pc:docMk/>
            <pc:sldMk cId="0" sldId="457"/>
            <ac:inkMk id="29" creationId="{D6DCFC35-6FCE-4A8A-97C2-AEFD01F546B7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99"/>
          <ac:inkMkLst>
            <pc:docMk/>
            <pc:sldMk cId="0" sldId="457"/>
            <ac:inkMk id="30" creationId="{AA9F804B-2F47-43D9-A78D-6C21D84F0A11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98"/>
          <ac:inkMkLst>
            <pc:docMk/>
            <pc:sldMk cId="0" sldId="457"/>
            <ac:inkMk id="31" creationId="{F63C2DF7-9057-4A36-8F1F-596049D0092F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97"/>
          <ac:inkMkLst>
            <pc:docMk/>
            <pc:sldMk cId="0" sldId="457"/>
            <ac:inkMk id="32" creationId="{F08C09AB-0BC1-4412-B086-B349BF0DC55E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96"/>
          <ac:inkMkLst>
            <pc:docMk/>
            <pc:sldMk cId="0" sldId="457"/>
            <ac:inkMk id="33" creationId="{516BCAA4-173C-40BC-ABEF-C1EC35318637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95"/>
          <ac:inkMkLst>
            <pc:docMk/>
            <pc:sldMk cId="0" sldId="457"/>
            <ac:inkMk id="34" creationId="{439C845F-83F6-4149-85DD-5598C9677A2D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94"/>
          <ac:inkMkLst>
            <pc:docMk/>
            <pc:sldMk cId="0" sldId="457"/>
            <ac:inkMk id="35" creationId="{25AB05FE-67D8-4044-8D9F-B830919CF577}"/>
          </ac:inkMkLst>
        </pc:inkChg>
        <pc:inkChg chg="del">
          <ac:chgData name="babisha chandran" userId="EB0nJQTo3Bd1b7R0gNfky76LaizBD4ENeK0AnhxAgKw=" providerId="None" clId="Web-{F306E23E-627F-4C95-BDA0-CA54956F3A8F}" dt="2020-10-21T17:07:59.871" v="93"/>
          <ac:inkMkLst>
            <pc:docMk/>
            <pc:sldMk cId="0" sldId="457"/>
            <ac:inkMk id="36" creationId="{013E5364-77BA-4ADD-9375-49408073A91B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92"/>
          <ac:inkMkLst>
            <pc:docMk/>
            <pc:sldMk cId="0" sldId="457"/>
            <ac:inkMk id="37" creationId="{85D1CF90-9FB3-4184-A421-AAF4A4BA760D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91"/>
          <ac:inkMkLst>
            <pc:docMk/>
            <pc:sldMk cId="0" sldId="457"/>
            <ac:inkMk id="38" creationId="{1E787902-DF35-4DD5-AB1F-59B83C082480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90"/>
          <ac:inkMkLst>
            <pc:docMk/>
            <pc:sldMk cId="0" sldId="457"/>
            <ac:inkMk id="39" creationId="{DAF933ED-CB2D-4682-B083-F8D1BCCD1548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9"/>
          <ac:inkMkLst>
            <pc:docMk/>
            <pc:sldMk cId="0" sldId="457"/>
            <ac:inkMk id="40" creationId="{5F36F9D1-B018-4942-B53D-FDD22ABC3C77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8"/>
          <ac:inkMkLst>
            <pc:docMk/>
            <pc:sldMk cId="0" sldId="457"/>
            <ac:inkMk id="41" creationId="{D1271DBD-DB1C-40B2-91CA-8129D5704F39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7"/>
          <ac:inkMkLst>
            <pc:docMk/>
            <pc:sldMk cId="0" sldId="457"/>
            <ac:inkMk id="42" creationId="{EA4F3E17-13A9-490C-8CEB-8613C37CF064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6"/>
          <ac:inkMkLst>
            <pc:docMk/>
            <pc:sldMk cId="0" sldId="457"/>
            <ac:inkMk id="43" creationId="{8BA911C8-EC9C-4E5E-83C3-B63409E44521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5"/>
          <ac:inkMkLst>
            <pc:docMk/>
            <pc:sldMk cId="0" sldId="457"/>
            <ac:inkMk id="44" creationId="{EF4BD3D3-7E91-4117-B6B0-8639F1763596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4"/>
          <ac:inkMkLst>
            <pc:docMk/>
            <pc:sldMk cId="0" sldId="457"/>
            <ac:inkMk id="45" creationId="{EA0B9D43-233E-454D-B31F-A0274F99781D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3"/>
          <ac:inkMkLst>
            <pc:docMk/>
            <pc:sldMk cId="0" sldId="457"/>
            <ac:inkMk id="46" creationId="{11737EA8-2C7C-4108-A524-5200E8385DC2}"/>
          </ac:inkMkLst>
        </pc:inkChg>
        <pc:inkChg chg="del">
          <ac:chgData name="babisha chandran" userId="EB0nJQTo3Bd1b7R0gNfky76LaizBD4ENeK0AnhxAgKw=" providerId="None" clId="Web-{F306E23E-627F-4C95-BDA0-CA54956F3A8F}" dt="2020-10-21T17:07:59.856" v="82"/>
          <ac:inkMkLst>
            <pc:docMk/>
            <pc:sldMk cId="0" sldId="457"/>
            <ac:inkMk id="47" creationId="{6ECC0A9A-0E30-41C6-BFD9-10DA292DAAFB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81"/>
          <ac:inkMkLst>
            <pc:docMk/>
            <pc:sldMk cId="0" sldId="457"/>
            <ac:inkMk id="48" creationId="{779989CC-FBE6-45C9-BA5D-9A6AE4408E6B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80"/>
          <ac:inkMkLst>
            <pc:docMk/>
            <pc:sldMk cId="0" sldId="457"/>
            <ac:inkMk id="49" creationId="{9BDCB57C-43EE-476D-8A93-58C6AF158B38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9"/>
          <ac:inkMkLst>
            <pc:docMk/>
            <pc:sldMk cId="0" sldId="457"/>
            <ac:inkMk id="50" creationId="{5E352BB5-F0CB-49DA-AA7E-B3B9DE784037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8"/>
          <ac:inkMkLst>
            <pc:docMk/>
            <pc:sldMk cId="0" sldId="457"/>
            <ac:inkMk id="51" creationId="{E6351831-4C3C-4CA9-9EE5-5173CC66BA19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7"/>
          <ac:inkMkLst>
            <pc:docMk/>
            <pc:sldMk cId="0" sldId="457"/>
            <ac:inkMk id="52" creationId="{D58FDA22-D761-4365-8FF8-10A41C935CEF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6"/>
          <ac:inkMkLst>
            <pc:docMk/>
            <pc:sldMk cId="0" sldId="457"/>
            <ac:inkMk id="53" creationId="{BB1C0806-B2D7-48B7-B1F5-B25B01CD550C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5"/>
          <ac:inkMkLst>
            <pc:docMk/>
            <pc:sldMk cId="0" sldId="457"/>
            <ac:inkMk id="54" creationId="{C77807C3-0C82-419F-B45F-BFA5D61CF295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4"/>
          <ac:inkMkLst>
            <pc:docMk/>
            <pc:sldMk cId="0" sldId="457"/>
            <ac:inkMk id="55" creationId="{175D50E0-7520-4C31-BFB7-A28D35E2F01D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3"/>
          <ac:inkMkLst>
            <pc:docMk/>
            <pc:sldMk cId="0" sldId="457"/>
            <ac:inkMk id="56" creationId="{6BCC46A1-4724-4CFF-9F22-38D5E7AC9BB8}"/>
          </ac:inkMkLst>
        </pc:inkChg>
        <pc:inkChg chg="del">
          <ac:chgData name="babisha chandran" userId="EB0nJQTo3Bd1b7R0gNfky76LaizBD4ENeK0AnhxAgKw=" providerId="None" clId="Web-{F306E23E-627F-4C95-BDA0-CA54956F3A8F}" dt="2020-10-21T17:07:59.840" v="72"/>
          <ac:inkMkLst>
            <pc:docMk/>
            <pc:sldMk cId="0" sldId="457"/>
            <ac:inkMk id="57" creationId="{D2FD4316-1F50-42BA-9D4D-0353DFCB6694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71"/>
          <ac:inkMkLst>
            <pc:docMk/>
            <pc:sldMk cId="0" sldId="457"/>
            <ac:inkMk id="58" creationId="{F7D211B8-C8F0-4749-8E98-66C6B283B231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70"/>
          <ac:inkMkLst>
            <pc:docMk/>
            <pc:sldMk cId="0" sldId="457"/>
            <ac:inkMk id="59" creationId="{57139889-8AF6-43E3-8376-18276A1E85F1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9"/>
          <ac:inkMkLst>
            <pc:docMk/>
            <pc:sldMk cId="0" sldId="457"/>
            <ac:inkMk id="60" creationId="{8C217735-5287-4DAD-BF44-85D1C35F6BFF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8"/>
          <ac:inkMkLst>
            <pc:docMk/>
            <pc:sldMk cId="0" sldId="457"/>
            <ac:inkMk id="61" creationId="{F037419A-2A6D-45E9-A4F8-6FE86F0586AE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7"/>
          <ac:inkMkLst>
            <pc:docMk/>
            <pc:sldMk cId="0" sldId="457"/>
            <ac:inkMk id="62" creationId="{ADAF8785-DC24-4552-AAD5-8112122A5D95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6"/>
          <ac:inkMkLst>
            <pc:docMk/>
            <pc:sldMk cId="0" sldId="457"/>
            <ac:inkMk id="63" creationId="{AE724DB8-0477-43F0-927F-60AD2202AB91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5"/>
          <ac:inkMkLst>
            <pc:docMk/>
            <pc:sldMk cId="0" sldId="457"/>
            <ac:inkMk id="64" creationId="{7F4F0424-3AAE-454A-ABB1-DAF30DC7A9B5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4"/>
          <ac:inkMkLst>
            <pc:docMk/>
            <pc:sldMk cId="0" sldId="457"/>
            <ac:inkMk id="65" creationId="{4C8A7A1F-BE6E-43B0-8DED-0D4295261450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3"/>
          <ac:inkMkLst>
            <pc:docMk/>
            <pc:sldMk cId="0" sldId="457"/>
            <ac:inkMk id="66" creationId="{63B4844E-C2C1-4B60-B87E-7EBDEA7409D0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2"/>
          <ac:inkMkLst>
            <pc:docMk/>
            <pc:sldMk cId="0" sldId="457"/>
            <ac:inkMk id="67" creationId="{D987665E-C575-47EC-8D75-46643134721D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1"/>
          <ac:inkMkLst>
            <pc:docMk/>
            <pc:sldMk cId="0" sldId="457"/>
            <ac:inkMk id="68" creationId="{96930380-3F6C-4CA4-A3EF-2FD9320A269E}"/>
          </ac:inkMkLst>
        </pc:inkChg>
        <pc:inkChg chg="del">
          <ac:chgData name="babisha chandran" userId="EB0nJQTo3Bd1b7R0gNfky76LaizBD4ENeK0AnhxAgKw=" providerId="None" clId="Web-{F306E23E-627F-4C95-BDA0-CA54956F3A8F}" dt="2020-10-21T17:07:59.824" v="60"/>
          <ac:inkMkLst>
            <pc:docMk/>
            <pc:sldMk cId="0" sldId="457"/>
            <ac:inkMk id="69" creationId="{E08A9FF4-FBC9-4655-812B-246D57FC9E92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9"/>
          <ac:inkMkLst>
            <pc:docMk/>
            <pc:sldMk cId="0" sldId="457"/>
            <ac:inkMk id="70" creationId="{DB2DF25E-7101-4746-94F3-C3E87FE3C6E7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8"/>
          <ac:inkMkLst>
            <pc:docMk/>
            <pc:sldMk cId="0" sldId="457"/>
            <ac:inkMk id="71" creationId="{889C40E9-6692-4A2E-8F5E-BED01879BE64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7"/>
          <ac:inkMkLst>
            <pc:docMk/>
            <pc:sldMk cId="0" sldId="457"/>
            <ac:inkMk id="72" creationId="{E29848A0-1360-45F1-93B7-04DE636592A8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6"/>
          <ac:inkMkLst>
            <pc:docMk/>
            <pc:sldMk cId="0" sldId="457"/>
            <ac:inkMk id="73" creationId="{8EB3C903-1A03-4785-B595-2E48BD33407A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5"/>
          <ac:inkMkLst>
            <pc:docMk/>
            <pc:sldMk cId="0" sldId="457"/>
            <ac:inkMk id="74" creationId="{1D0F15C1-98BB-4E86-9C18-946942B693F1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4"/>
          <ac:inkMkLst>
            <pc:docMk/>
            <pc:sldMk cId="0" sldId="457"/>
            <ac:inkMk id="75" creationId="{05B805F3-BCBF-4567-A9EE-59445DB55AB6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3"/>
          <ac:inkMkLst>
            <pc:docMk/>
            <pc:sldMk cId="0" sldId="457"/>
            <ac:inkMk id="76" creationId="{4CD1A84B-AF58-4C16-BE69-6A6584E91D98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2"/>
          <ac:inkMkLst>
            <pc:docMk/>
            <pc:sldMk cId="0" sldId="457"/>
            <ac:inkMk id="77" creationId="{382412CA-4662-47D7-A298-83EC8E5D0FEF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1"/>
          <ac:inkMkLst>
            <pc:docMk/>
            <pc:sldMk cId="0" sldId="457"/>
            <ac:inkMk id="78" creationId="{35FD69EB-9642-42F0-8F30-11E3AED611BD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50"/>
          <ac:inkMkLst>
            <pc:docMk/>
            <pc:sldMk cId="0" sldId="457"/>
            <ac:inkMk id="79" creationId="{489C4B8C-325F-43EC-BDCB-B7B0635B3E41}"/>
          </ac:inkMkLst>
        </pc:inkChg>
        <pc:inkChg chg="del">
          <ac:chgData name="babisha chandran" userId="EB0nJQTo3Bd1b7R0gNfky76LaizBD4ENeK0AnhxAgKw=" providerId="None" clId="Web-{F306E23E-627F-4C95-BDA0-CA54956F3A8F}" dt="2020-10-21T17:07:59.809" v="49"/>
          <ac:inkMkLst>
            <pc:docMk/>
            <pc:sldMk cId="0" sldId="457"/>
            <ac:inkMk id="80" creationId="{B90BD4E6-DFF1-4F71-B5D7-3309CA5C89A8}"/>
          </ac:inkMkLst>
        </pc:inkChg>
        <pc:inkChg chg="del">
          <ac:chgData name="babisha chandran" userId="EB0nJQTo3Bd1b7R0gNfky76LaizBD4ENeK0AnhxAgKw=" providerId="None" clId="Web-{F306E23E-627F-4C95-BDA0-CA54956F3A8F}" dt="2020-10-21T17:07:59.793" v="48"/>
          <ac:inkMkLst>
            <pc:docMk/>
            <pc:sldMk cId="0" sldId="457"/>
            <ac:inkMk id="81" creationId="{0BF6709B-A7C6-453B-B8AA-42DE4809D56C}"/>
          </ac:inkMkLst>
        </pc:inkChg>
        <pc:inkChg chg="del">
          <ac:chgData name="babisha chandran" userId="EB0nJQTo3Bd1b7R0gNfky76LaizBD4ENeK0AnhxAgKw=" providerId="None" clId="Web-{F306E23E-627F-4C95-BDA0-CA54956F3A8F}" dt="2020-10-21T17:07:59.793" v="47"/>
          <ac:inkMkLst>
            <pc:docMk/>
            <pc:sldMk cId="0" sldId="457"/>
            <ac:inkMk id="82" creationId="{49B2B8DD-1E4C-4BDD-9044-821EDFD952F0}"/>
          </ac:inkMkLst>
        </pc:inkChg>
      </pc:sldChg>
    </pc:docChg>
  </pc:docChgLst>
  <pc:docChgLst>
    <pc:chgData name="babisha chandran" userId="EB0nJQTo3Bd1b7R0gNfky76LaizBD4ENeK0AnhxAgKw=" providerId="None" clId="Web-{33A6CE7B-1063-485E-BABE-BEF1EEA60535}"/>
    <pc:docChg chg="modSld">
      <pc:chgData name="babisha chandran" userId="EB0nJQTo3Bd1b7R0gNfky76LaizBD4ENeK0AnhxAgKw=" providerId="None" clId="Web-{33A6CE7B-1063-485E-BABE-BEF1EEA60535}" dt="2020-10-21T08:01:31.674" v="389" actId="1076"/>
      <pc:docMkLst>
        <pc:docMk/>
      </pc:docMkLst>
      <pc:sldChg chg="addSp delSp modSp">
        <pc:chgData name="babisha chandran" userId="EB0nJQTo3Bd1b7R0gNfky76LaizBD4ENeK0AnhxAgKw=" providerId="None" clId="Web-{33A6CE7B-1063-485E-BABE-BEF1EEA60535}" dt="2020-10-21T08:00:06.433" v="289" actId="1076"/>
        <pc:sldMkLst>
          <pc:docMk/>
          <pc:sldMk cId="1768441422" sldId="375"/>
        </pc:sldMkLst>
        <pc:spChg chg="mod">
          <ac:chgData name="babisha chandran" userId="EB0nJQTo3Bd1b7R0gNfky76LaizBD4ENeK0AnhxAgKw=" providerId="None" clId="Web-{33A6CE7B-1063-485E-BABE-BEF1EEA60535}" dt="2020-10-21T08:00:06.433" v="289" actId="1076"/>
          <ac:spMkLst>
            <pc:docMk/>
            <pc:sldMk cId="1768441422" sldId="375"/>
            <ac:spMk id="9" creationId="{00000000-0000-0000-0000-000000000000}"/>
          </ac:spMkLst>
        </pc:spChg>
        <pc:inkChg chg="add del">
          <ac:chgData name="babisha chandran" userId="EB0nJQTo3Bd1b7R0gNfky76LaizBD4ENeK0AnhxAgKw=" providerId="None" clId="Web-{33A6CE7B-1063-485E-BABE-BEF1EEA60535}" dt="2020-10-21T07:59:57.683" v="287"/>
          <ac:inkMkLst>
            <pc:docMk/>
            <pc:sldMk cId="1768441422" sldId="375"/>
            <ac:inkMk id="3" creationId="{D39F1C53-00FC-416E-92F8-46AC0EB909C8}"/>
          </ac:inkMkLst>
        </pc:inkChg>
        <pc:inkChg chg="add del">
          <ac:chgData name="babisha chandran" userId="EB0nJQTo3Bd1b7R0gNfky76LaizBD4ENeK0AnhxAgKw=" providerId="None" clId="Web-{33A6CE7B-1063-485E-BABE-BEF1EEA60535}" dt="2020-10-21T07:59:57.683" v="286"/>
          <ac:inkMkLst>
            <pc:docMk/>
            <pc:sldMk cId="1768441422" sldId="375"/>
            <ac:inkMk id="4" creationId="{8AAAC54A-E085-4CBF-AB03-96B5FEED20C2}"/>
          </ac:inkMkLst>
        </pc:inkChg>
        <pc:inkChg chg="add del">
          <ac:chgData name="babisha chandran" userId="EB0nJQTo3Bd1b7R0gNfky76LaizBD4ENeK0AnhxAgKw=" providerId="None" clId="Web-{33A6CE7B-1063-485E-BABE-BEF1EEA60535}" dt="2020-10-21T07:59:57.683" v="285"/>
          <ac:inkMkLst>
            <pc:docMk/>
            <pc:sldMk cId="1768441422" sldId="375"/>
            <ac:inkMk id="5" creationId="{85420EEB-4C05-4412-83B6-0E290D676C44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84"/>
          <ac:inkMkLst>
            <pc:docMk/>
            <pc:sldMk cId="1768441422" sldId="375"/>
            <ac:inkMk id="6" creationId="{A032BB9F-BA9A-4101-B5FC-6649C90A695A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83"/>
          <ac:inkMkLst>
            <pc:docMk/>
            <pc:sldMk cId="1768441422" sldId="375"/>
            <ac:inkMk id="7" creationId="{A5EAD1C6-BAC9-4329-861B-886B6CFD6E6C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82"/>
          <ac:inkMkLst>
            <pc:docMk/>
            <pc:sldMk cId="1768441422" sldId="375"/>
            <ac:inkMk id="8" creationId="{593702CC-9A6D-4335-9CE8-FAE13C362267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81"/>
          <ac:inkMkLst>
            <pc:docMk/>
            <pc:sldMk cId="1768441422" sldId="375"/>
            <ac:inkMk id="10" creationId="{C461705C-C4C1-41FE-BB7C-EF51D0739505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80"/>
          <ac:inkMkLst>
            <pc:docMk/>
            <pc:sldMk cId="1768441422" sldId="375"/>
            <ac:inkMk id="11" creationId="{7D334F22-07C6-413B-9D5A-C3DB20357F80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79"/>
          <ac:inkMkLst>
            <pc:docMk/>
            <pc:sldMk cId="1768441422" sldId="375"/>
            <ac:inkMk id="12" creationId="{72443FD1-E0F0-4829-991A-B80D5FA830F2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78"/>
          <ac:inkMkLst>
            <pc:docMk/>
            <pc:sldMk cId="1768441422" sldId="375"/>
            <ac:inkMk id="13" creationId="{BEF95F12-0BE8-4177-9795-1DAA5E597894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77"/>
          <ac:inkMkLst>
            <pc:docMk/>
            <pc:sldMk cId="1768441422" sldId="375"/>
            <ac:inkMk id="14" creationId="{98651C0C-1625-44FD-BA92-04DD2EEE254D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76"/>
          <ac:inkMkLst>
            <pc:docMk/>
            <pc:sldMk cId="1768441422" sldId="375"/>
            <ac:inkMk id="15" creationId="{AF44DCB4-F384-41F5-B33A-B7833A985444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75"/>
          <ac:inkMkLst>
            <pc:docMk/>
            <pc:sldMk cId="1768441422" sldId="375"/>
            <ac:inkMk id="16" creationId="{C22DE4CA-96AA-450E-9F72-8C81D311A17F}"/>
          </ac:inkMkLst>
        </pc:inkChg>
        <pc:inkChg chg="add del">
          <ac:chgData name="babisha chandran" userId="EB0nJQTo3Bd1b7R0gNfky76LaizBD4ENeK0AnhxAgKw=" providerId="None" clId="Web-{33A6CE7B-1063-485E-BABE-BEF1EEA60535}" dt="2020-10-21T07:59:57.667" v="274"/>
          <ac:inkMkLst>
            <pc:docMk/>
            <pc:sldMk cId="1768441422" sldId="375"/>
            <ac:inkMk id="17" creationId="{D4A6DA57-7E1E-4417-8364-33D56261B2FE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73"/>
          <ac:inkMkLst>
            <pc:docMk/>
            <pc:sldMk cId="1768441422" sldId="375"/>
            <ac:inkMk id="18" creationId="{9EB48DDC-701F-449B-B185-F2D75451318F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72"/>
          <ac:inkMkLst>
            <pc:docMk/>
            <pc:sldMk cId="1768441422" sldId="375"/>
            <ac:inkMk id="20" creationId="{363A8E5E-2562-4616-A07E-8083615843A7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71"/>
          <ac:inkMkLst>
            <pc:docMk/>
            <pc:sldMk cId="1768441422" sldId="375"/>
            <ac:inkMk id="22" creationId="{48F7A221-55C4-475A-9FED-5FC9B48E8001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70"/>
          <ac:inkMkLst>
            <pc:docMk/>
            <pc:sldMk cId="1768441422" sldId="375"/>
            <ac:inkMk id="23" creationId="{4BA4D986-394F-476E-9619-58488D5E185C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9"/>
          <ac:inkMkLst>
            <pc:docMk/>
            <pc:sldMk cId="1768441422" sldId="375"/>
            <ac:inkMk id="24" creationId="{52B0AB2C-B953-4F4B-9A1F-DA900D66EF43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8"/>
          <ac:inkMkLst>
            <pc:docMk/>
            <pc:sldMk cId="1768441422" sldId="375"/>
            <ac:inkMk id="25" creationId="{16EFFDDB-CAD7-438E-B451-E6CA4B12279A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7"/>
          <ac:inkMkLst>
            <pc:docMk/>
            <pc:sldMk cId="1768441422" sldId="375"/>
            <ac:inkMk id="26" creationId="{EF767DBC-B4D3-4B4D-AF73-C17299F8BAC4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6"/>
          <ac:inkMkLst>
            <pc:docMk/>
            <pc:sldMk cId="1768441422" sldId="375"/>
            <ac:inkMk id="27" creationId="{AC4797A8-6046-474F-AD19-6D6F308B68B5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5"/>
          <ac:inkMkLst>
            <pc:docMk/>
            <pc:sldMk cId="1768441422" sldId="375"/>
            <ac:inkMk id="28" creationId="{0E88E836-7828-45BE-9117-3260F9E083F0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4"/>
          <ac:inkMkLst>
            <pc:docMk/>
            <pc:sldMk cId="1768441422" sldId="375"/>
            <ac:inkMk id="29" creationId="{66F6C66E-162B-4A8C-AF7E-4FB1BEB38DC2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3"/>
          <ac:inkMkLst>
            <pc:docMk/>
            <pc:sldMk cId="1768441422" sldId="375"/>
            <ac:inkMk id="30" creationId="{68FBDD9C-6DAC-4A2B-A695-9DB310A1F317}"/>
          </ac:inkMkLst>
        </pc:inkChg>
        <pc:inkChg chg="add del">
          <ac:chgData name="babisha chandran" userId="EB0nJQTo3Bd1b7R0gNfky76LaizBD4ENeK0AnhxAgKw=" providerId="None" clId="Web-{33A6CE7B-1063-485E-BABE-BEF1EEA60535}" dt="2020-10-21T07:59:57.651" v="262"/>
          <ac:inkMkLst>
            <pc:docMk/>
            <pc:sldMk cId="1768441422" sldId="375"/>
            <ac:inkMk id="31" creationId="{CABDAB5D-8EE4-4EF1-BD28-E9723BC80F91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61"/>
          <ac:inkMkLst>
            <pc:docMk/>
            <pc:sldMk cId="1768441422" sldId="375"/>
            <ac:inkMk id="32" creationId="{F48B1A6F-8FB4-405F-8C0A-29C02FB339FF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60"/>
          <ac:inkMkLst>
            <pc:docMk/>
            <pc:sldMk cId="1768441422" sldId="375"/>
            <ac:inkMk id="33" creationId="{9084D5B6-99FD-46EA-9BBA-3E49FF6F2189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9"/>
          <ac:inkMkLst>
            <pc:docMk/>
            <pc:sldMk cId="1768441422" sldId="375"/>
            <ac:inkMk id="34" creationId="{A90F7CDB-38EF-4B3E-AB77-02D7FDEB1187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8"/>
          <ac:inkMkLst>
            <pc:docMk/>
            <pc:sldMk cId="1768441422" sldId="375"/>
            <ac:inkMk id="35" creationId="{F7C270EF-F3B6-4FE3-8D20-E3F30BADDAED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7"/>
          <ac:inkMkLst>
            <pc:docMk/>
            <pc:sldMk cId="1768441422" sldId="375"/>
            <ac:inkMk id="36" creationId="{BF2373E6-9E68-4CA7-B490-35377E0F3F63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6"/>
          <ac:inkMkLst>
            <pc:docMk/>
            <pc:sldMk cId="1768441422" sldId="375"/>
            <ac:inkMk id="37" creationId="{61B85CD0-B268-40DD-9571-515B9F1ECFAA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5"/>
          <ac:inkMkLst>
            <pc:docMk/>
            <pc:sldMk cId="1768441422" sldId="375"/>
            <ac:inkMk id="38" creationId="{97730970-59FB-4F91-A6F3-36D6CD32F0C0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4"/>
          <ac:inkMkLst>
            <pc:docMk/>
            <pc:sldMk cId="1768441422" sldId="375"/>
            <ac:inkMk id="39" creationId="{7F3D3CEA-1F0F-4704-BDEF-1CC2512AA8D3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3"/>
          <ac:inkMkLst>
            <pc:docMk/>
            <pc:sldMk cId="1768441422" sldId="375"/>
            <ac:inkMk id="40" creationId="{C959B3EE-7903-4536-B2B2-A224B7896594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2"/>
          <ac:inkMkLst>
            <pc:docMk/>
            <pc:sldMk cId="1768441422" sldId="375"/>
            <ac:inkMk id="41" creationId="{ED247F9F-5FE5-4BEF-AB24-7CBFE16C22FA}"/>
          </ac:inkMkLst>
        </pc:inkChg>
        <pc:inkChg chg="add del">
          <ac:chgData name="babisha chandran" userId="EB0nJQTo3Bd1b7R0gNfky76LaizBD4ENeK0AnhxAgKw=" providerId="None" clId="Web-{33A6CE7B-1063-485E-BABE-BEF1EEA60535}" dt="2020-10-21T07:59:57.636" v="251"/>
          <ac:inkMkLst>
            <pc:docMk/>
            <pc:sldMk cId="1768441422" sldId="375"/>
            <ac:inkMk id="42" creationId="{B0E8320E-FC8B-4F75-8110-ACEECE1CF993}"/>
          </ac:inkMkLst>
        </pc:inkChg>
      </pc:sldChg>
      <pc:sldChg chg="addSp delSp modSp">
        <pc:chgData name="babisha chandran" userId="EB0nJQTo3Bd1b7R0gNfky76LaizBD4ENeK0AnhxAgKw=" providerId="None" clId="Web-{33A6CE7B-1063-485E-BABE-BEF1EEA60535}" dt="2020-10-21T08:01:31.674" v="389" actId="1076"/>
        <pc:sldMkLst>
          <pc:docMk/>
          <pc:sldMk cId="1930398158" sldId="385"/>
        </pc:sldMkLst>
        <pc:spChg chg="mod">
          <ac:chgData name="babisha chandran" userId="EB0nJQTo3Bd1b7R0gNfky76LaizBD4ENeK0AnhxAgKw=" providerId="None" clId="Web-{33A6CE7B-1063-485E-BABE-BEF1EEA60535}" dt="2020-10-21T08:01:31.674" v="389" actId="1076"/>
          <ac:spMkLst>
            <pc:docMk/>
            <pc:sldMk cId="1930398158" sldId="385"/>
            <ac:spMk id="9" creationId="{00000000-0000-0000-0000-000000000000}"/>
          </ac:spMkLst>
        </pc:spChg>
        <pc:inkChg chg="add">
          <ac:chgData name="babisha chandran" userId="EB0nJQTo3Bd1b7R0gNfky76LaizBD4ENeK0AnhxAgKw=" providerId="None" clId="Web-{33A6CE7B-1063-485E-BABE-BEF1EEA60535}" dt="2020-10-21T05:57:17.632" v="0"/>
          <ac:inkMkLst>
            <pc:docMk/>
            <pc:sldMk cId="1930398158" sldId="385"/>
            <ac:inkMk id="3" creationId="{C428D5F0-E9E3-4508-B86E-5675558722B9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86"/>
          <ac:inkMkLst>
            <pc:docMk/>
            <pc:sldMk cId="1930398158" sldId="385"/>
            <ac:inkMk id="4" creationId="{28811014-82DA-44FC-B36E-48987109F372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85"/>
          <ac:inkMkLst>
            <pc:docMk/>
            <pc:sldMk cId="1930398158" sldId="385"/>
            <ac:inkMk id="5" creationId="{BA05B595-0DBA-476D-A4AE-9CFAD61E11A1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84"/>
          <ac:inkMkLst>
            <pc:docMk/>
            <pc:sldMk cId="1930398158" sldId="385"/>
            <ac:inkMk id="6" creationId="{F32C82FC-FB7D-4B35-A024-FB37498F6CB1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83"/>
          <ac:inkMkLst>
            <pc:docMk/>
            <pc:sldMk cId="1930398158" sldId="385"/>
            <ac:inkMk id="7" creationId="{B1C3B296-8755-478A-80B9-A6C548712489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82"/>
          <ac:inkMkLst>
            <pc:docMk/>
            <pc:sldMk cId="1930398158" sldId="385"/>
            <ac:inkMk id="8" creationId="{3CD8E2CA-EEAF-4AD9-A0BB-67F778AC01BF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81"/>
          <ac:inkMkLst>
            <pc:docMk/>
            <pc:sldMk cId="1930398158" sldId="385"/>
            <ac:inkMk id="10" creationId="{7E6B7B2F-9C71-4A45-B348-E2FF72582BEA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80"/>
          <ac:inkMkLst>
            <pc:docMk/>
            <pc:sldMk cId="1930398158" sldId="385"/>
            <ac:inkMk id="11" creationId="{7FC65CB3-0A40-43DF-BFFF-A347B54BF946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79"/>
          <ac:inkMkLst>
            <pc:docMk/>
            <pc:sldMk cId="1930398158" sldId="385"/>
            <ac:inkMk id="12" creationId="{34C3A192-1B5F-4D80-9A59-2383898AE372}"/>
          </ac:inkMkLst>
        </pc:inkChg>
        <pc:inkChg chg="add del">
          <ac:chgData name="babisha chandran" userId="EB0nJQTo3Bd1b7R0gNfky76LaizBD4ENeK0AnhxAgKw=" providerId="None" clId="Web-{33A6CE7B-1063-485E-BABE-BEF1EEA60535}" dt="2020-10-21T08:01:12.782" v="378"/>
          <ac:inkMkLst>
            <pc:docMk/>
            <pc:sldMk cId="1930398158" sldId="385"/>
            <ac:inkMk id="13" creationId="{3302AB15-A370-4DFA-92F2-DF137184DEDC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7"/>
          <ac:inkMkLst>
            <pc:docMk/>
            <pc:sldMk cId="1930398158" sldId="385"/>
            <ac:inkMk id="14" creationId="{CF605FB7-0136-4CCF-A08C-D5D93F789689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6"/>
          <ac:inkMkLst>
            <pc:docMk/>
            <pc:sldMk cId="1930398158" sldId="385"/>
            <ac:inkMk id="15" creationId="{9AEFE4B0-118E-44C0-89C3-DE7643F5DE1A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5"/>
          <ac:inkMkLst>
            <pc:docMk/>
            <pc:sldMk cId="1930398158" sldId="385"/>
            <ac:inkMk id="16" creationId="{AB2020A2-8258-4AF9-AEBC-2D6D80B7F6D2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4"/>
          <ac:inkMkLst>
            <pc:docMk/>
            <pc:sldMk cId="1930398158" sldId="385"/>
            <ac:inkMk id="17" creationId="{D1ADA67D-D721-4F99-B98E-B1EBA3C835B2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3"/>
          <ac:inkMkLst>
            <pc:docMk/>
            <pc:sldMk cId="1930398158" sldId="385"/>
            <ac:inkMk id="18" creationId="{D5098D33-A197-48BF-B1F6-81DDFE5BC200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2"/>
          <ac:inkMkLst>
            <pc:docMk/>
            <pc:sldMk cId="1930398158" sldId="385"/>
            <ac:inkMk id="20" creationId="{E5F6E12C-B347-4831-848D-528D11569ECD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1"/>
          <ac:inkMkLst>
            <pc:docMk/>
            <pc:sldMk cId="1930398158" sldId="385"/>
            <ac:inkMk id="22" creationId="{F74A5E49-0509-4A39-A5BB-677D6E2A1B73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70"/>
          <ac:inkMkLst>
            <pc:docMk/>
            <pc:sldMk cId="1930398158" sldId="385"/>
            <ac:inkMk id="23" creationId="{42CB7EA0-C618-4955-811D-F3ADFCA5A6BE}"/>
          </ac:inkMkLst>
        </pc:inkChg>
        <pc:inkChg chg="add del">
          <ac:chgData name="babisha chandran" userId="EB0nJQTo3Bd1b7R0gNfky76LaizBD4ENeK0AnhxAgKw=" providerId="None" clId="Web-{33A6CE7B-1063-485E-BABE-BEF1EEA60535}" dt="2020-10-21T08:01:17.955" v="388"/>
          <ac:inkMkLst>
            <pc:docMk/>
            <pc:sldMk cId="1930398158" sldId="385"/>
            <ac:inkMk id="24" creationId="{21C9C20B-92FC-45E8-A97F-EC6E51A53E05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69"/>
          <ac:inkMkLst>
            <pc:docMk/>
            <pc:sldMk cId="1930398158" sldId="385"/>
            <ac:inkMk id="25" creationId="{E9E20B96-BE38-466D-82F3-8C7F76E9EC7B}"/>
          </ac:inkMkLst>
        </pc:inkChg>
        <pc:inkChg chg="add del">
          <ac:chgData name="babisha chandran" userId="EB0nJQTo3Bd1b7R0gNfky76LaizBD4ENeK0AnhxAgKw=" providerId="None" clId="Web-{33A6CE7B-1063-485E-BABE-BEF1EEA60535}" dt="2020-10-21T08:01:12.767" v="368"/>
          <ac:inkMkLst>
            <pc:docMk/>
            <pc:sldMk cId="1930398158" sldId="385"/>
            <ac:inkMk id="26" creationId="{02C0ACEF-B61F-4A69-BBA4-83BF7E0140B2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7"/>
          <ac:inkMkLst>
            <pc:docMk/>
            <pc:sldMk cId="1930398158" sldId="385"/>
            <ac:inkMk id="27" creationId="{781C4812-5C9E-4D12-8538-2EEE9E1ED335}"/>
          </ac:inkMkLst>
        </pc:inkChg>
        <pc:inkChg chg="add del">
          <ac:chgData name="babisha chandran" userId="EB0nJQTo3Bd1b7R0gNfky76LaizBD4ENeK0AnhxAgKw=" providerId="None" clId="Web-{33A6CE7B-1063-485E-BABE-BEF1EEA60535}" dt="2020-10-21T08:01:14.986" v="387"/>
          <ac:inkMkLst>
            <pc:docMk/>
            <pc:sldMk cId="1930398158" sldId="385"/>
            <ac:inkMk id="28" creationId="{973BC86E-0CCF-4DD1-AA65-8C8533F5D36E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6"/>
          <ac:inkMkLst>
            <pc:docMk/>
            <pc:sldMk cId="1930398158" sldId="385"/>
            <ac:inkMk id="29" creationId="{E609B3FC-2765-4CC2-B58F-26703D29CEE4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5"/>
          <ac:inkMkLst>
            <pc:docMk/>
            <pc:sldMk cId="1930398158" sldId="385"/>
            <ac:inkMk id="30" creationId="{2499501E-EB91-4876-8075-087E01B6394A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4"/>
          <ac:inkMkLst>
            <pc:docMk/>
            <pc:sldMk cId="1930398158" sldId="385"/>
            <ac:inkMk id="31" creationId="{BD9A52FA-8BED-4A59-B5B8-33DFAB89DD9D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3"/>
          <ac:inkMkLst>
            <pc:docMk/>
            <pc:sldMk cId="1930398158" sldId="385"/>
            <ac:inkMk id="32" creationId="{23A04182-3BF1-4A4B-AFE7-5E617CED9095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2"/>
          <ac:inkMkLst>
            <pc:docMk/>
            <pc:sldMk cId="1930398158" sldId="385"/>
            <ac:inkMk id="33" creationId="{AB92E23C-9F8C-4C7D-923A-EC7D004B568B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1"/>
          <ac:inkMkLst>
            <pc:docMk/>
            <pc:sldMk cId="1930398158" sldId="385"/>
            <ac:inkMk id="34" creationId="{344604B3-927C-4383-8F95-97B9734A32AE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60"/>
          <ac:inkMkLst>
            <pc:docMk/>
            <pc:sldMk cId="1930398158" sldId="385"/>
            <ac:inkMk id="35" creationId="{6C7F034F-8539-430F-B886-8BC3D0703067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59"/>
          <ac:inkMkLst>
            <pc:docMk/>
            <pc:sldMk cId="1930398158" sldId="385"/>
            <ac:inkMk id="36" creationId="{1D4A0797-9E1C-431B-8A9A-CD73405570BE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58"/>
          <ac:inkMkLst>
            <pc:docMk/>
            <pc:sldMk cId="1930398158" sldId="385"/>
            <ac:inkMk id="37" creationId="{3CBBCA7C-FD58-491F-9FC5-9710628FB7EB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57"/>
          <ac:inkMkLst>
            <pc:docMk/>
            <pc:sldMk cId="1930398158" sldId="385"/>
            <ac:inkMk id="38" creationId="{C6C4D39E-1886-4D88-8CA4-2167F009AA59}"/>
          </ac:inkMkLst>
        </pc:inkChg>
        <pc:inkChg chg="add del">
          <ac:chgData name="babisha chandran" userId="EB0nJQTo3Bd1b7R0gNfky76LaizBD4ENeK0AnhxAgKw=" providerId="None" clId="Web-{33A6CE7B-1063-485E-BABE-BEF1EEA60535}" dt="2020-10-21T08:01:12.751" v="356"/>
          <ac:inkMkLst>
            <pc:docMk/>
            <pc:sldMk cId="1930398158" sldId="385"/>
            <ac:inkMk id="39" creationId="{1E3B25F5-0A3F-468C-B332-49E0FF8FF229}"/>
          </ac:inkMkLst>
        </pc:inkChg>
        <pc:inkChg chg="add del">
          <ac:chgData name="babisha chandran" userId="EB0nJQTo3Bd1b7R0gNfky76LaizBD4ENeK0AnhxAgKw=" providerId="None" clId="Web-{33A6CE7B-1063-485E-BABE-BEF1EEA60535}" dt="2020-10-21T08:01:12.735" v="355"/>
          <ac:inkMkLst>
            <pc:docMk/>
            <pc:sldMk cId="1930398158" sldId="385"/>
            <ac:inkMk id="40" creationId="{231D3585-6B6D-44A3-8226-8033B9DE3FE2}"/>
          </ac:inkMkLst>
        </pc:inkChg>
        <pc:inkChg chg="add del">
          <ac:chgData name="babisha chandran" userId="EB0nJQTo3Bd1b7R0gNfky76LaizBD4ENeK0AnhxAgKw=" providerId="None" clId="Web-{33A6CE7B-1063-485E-BABE-BEF1EEA60535}" dt="2020-10-21T08:01:12.735" v="354"/>
          <ac:inkMkLst>
            <pc:docMk/>
            <pc:sldMk cId="1930398158" sldId="385"/>
            <ac:inkMk id="41" creationId="{FD77106E-DA4A-426E-95D4-CDCE69EA39AC}"/>
          </ac:inkMkLst>
        </pc:inkChg>
        <pc:inkChg chg="add del">
          <ac:chgData name="babisha chandran" userId="EB0nJQTo3Bd1b7R0gNfky76LaizBD4ENeK0AnhxAgKw=" providerId="None" clId="Web-{33A6CE7B-1063-485E-BABE-BEF1EEA60535}" dt="2020-10-21T08:01:12.735" v="353"/>
          <ac:inkMkLst>
            <pc:docMk/>
            <pc:sldMk cId="1930398158" sldId="385"/>
            <ac:inkMk id="42" creationId="{688646DC-6220-431C-A1F4-5C733694E619}"/>
          </ac:inkMkLst>
        </pc:inkChg>
        <pc:inkChg chg="add del">
          <ac:chgData name="babisha chandran" userId="EB0nJQTo3Bd1b7R0gNfky76LaizBD4ENeK0AnhxAgKw=" providerId="None" clId="Web-{33A6CE7B-1063-485E-BABE-BEF1EEA60535}" dt="2020-10-21T08:01:12.735" v="352"/>
          <ac:inkMkLst>
            <pc:docMk/>
            <pc:sldMk cId="1930398158" sldId="385"/>
            <ac:inkMk id="43" creationId="{1C376DF6-573F-4532-A6C0-54C9DE6BFA38}"/>
          </ac:inkMkLst>
        </pc:inkChg>
        <pc:inkChg chg="add del">
          <ac:chgData name="babisha chandran" userId="EB0nJQTo3Bd1b7R0gNfky76LaizBD4ENeK0AnhxAgKw=" providerId="None" clId="Web-{33A6CE7B-1063-485E-BABE-BEF1EEA60535}" dt="2020-10-21T08:01:12.735" v="351"/>
          <ac:inkMkLst>
            <pc:docMk/>
            <pc:sldMk cId="1930398158" sldId="385"/>
            <ac:inkMk id="44" creationId="{686A0679-5631-4255-A246-807FF722E1F3}"/>
          </ac:inkMkLst>
        </pc:inkChg>
        <pc:inkChg chg="add del">
          <ac:chgData name="babisha chandran" userId="EB0nJQTo3Bd1b7R0gNfky76LaizBD4ENeK0AnhxAgKw=" providerId="None" clId="Web-{33A6CE7B-1063-485E-BABE-BEF1EEA60535}" dt="2020-10-21T08:01:12.735" v="350"/>
          <ac:inkMkLst>
            <pc:docMk/>
            <pc:sldMk cId="1930398158" sldId="385"/>
            <ac:inkMk id="45" creationId="{DD6F8588-D599-4FBA-9915-B0E35893EADF}"/>
          </ac:inkMkLst>
        </pc:inkChg>
      </pc:sldChg>
      <pc:sldChg chg="delSp delAnim">
        <pc:chgData name="babisha chandran" userId="EB0nJQTo3Bd1b7R0gNfky76LaizBD4ENeK0AnhxAgKw=" providerId="None" clId="Web-{33A6CE7B-1063-485E-BABE-BEF1EEA60535}" dt="2020-10-21T07:07:40.056" v="135"/>
        <pc:sldMkLst>
          <pc:docMk/>
          <pc:sldMk cId="0" sldId="418"/>
        </pc:sldMkLst>
        <pc:picChg chg="del">
          <ac:chgData name="babisha chandran" userId="EB0nJQTo3Bd1b7R0gNfky76LaizBD4ENeK0AnhxAgKw=" providerId="None" clId="Web-{33A6CE7B-1063-485E-BABE-BEF1EEA60535}" dt="2020-10-21T07:07:40.056" v="135"/>
          <ac:picMkLst>
            <pc:docMk/>
            <pc:sldMk cId="0" sldId="418"/>
            <ac:picMk id="14" creationId="{92507EB1-845B-45CF-ADB5-9F2380F6C2A5}"/>
          </ac:picMkLst>
        </pc:picChg>
      </pc:sldChg>
      <pc:sldChg chg="addSp delSp delAnim">
        <pc:chgData name="babisha chandran" userId="EB0nJQTo3Bd1b7R0gNfky76LaizBD4ENeK0AnhxAgKw=" providerId="None" clId="Web-{33A6CE7B-1063-485E-BABE-BEF1EEA60535}" dt="2020-10-21T07:58:39.098" v="225"/>
        <pc:sldMkLst>
          <pc:docMk/>
          <pc:sldMk cId="0" sldId="422"/>
        </pc:sldMkLst>
        <pc:picChg chg="del">
          <ac:chgData name="babisha chandran" userId="EB0nJQTo3Bd1b7R0gNfky76LaizBD4ENeK0AnhxAgKw=" providerId="None" clId="Web-{33A6CE7B-1063-485E-BABE-BEF1EEA60535}" dt="2020-10-21T07:07:46.197" v="136"/>
          <ac:picMkLst>
            <pc:docMk/>
            <pc:sldMk cId="0" sldId="422"/>
            <ac:picMk id="14" creationId="{5A7D6B3F-53AB-4745-A1FB-7FFF332928FE}"/>
          </ac:picMkLst>
        </pc:picChg>
        <pc:inkChg chg="add del">
          <ac:chgData name="babisha chandran" userId="EB0nJQTo3Bd1b7R0gNfky76LaizBD4ENeK0AnhxAgKw=" providerId="None" clId="Web-{33A6CE7B-1063-485E-BABE-BEF1EEA60535}" dt="2020-10-21T07:58:39.098" v="225"/>
          <ac:inkMkLst>
            <pc:docMk/>
            <pc:sldMk cId="0" sldId="422"/>
            <ac:inkMk id="2" creationId="{C03561D6-1046-4537-B960-BF66EA11F689}"/>
          </ac:inkMkLst>
        </pc:inkChg>
      </pc:sldChg>
      <pc:sldChg chg="addSp delSp modSp delAnim">
        <pc:chgData name="babisha chandran" userId="EB0nJQTo3Bd1b7R0gNfky76LaizBD4ENeK0AnhxAgKw=" providerId="None" clId="Web-{33A6CE7B-1063-485E-BABE-BEF1EEA60535}" dt="2020-10-21T07:58:31.176" v="224"/>
        <pc:sldMkLst>
          <pc:docMk/>
          <pc:sldMk cId="0" sldId="427"/>
        </pc:sldMkLst>
        <pc:spChg chg="mod">
          <ac:chgData name="babisha chandran" userId="EB0nJQTo3Bd1b7R0gNfky76LaizBD4ENeK0AnhxAgKw=" providerId="None" clId="Web-{33A6CE7B-1063-485E-BABE-BEF1EEA60535}" dt="2020-10-21T07:57:30.233" v="194" actId="1076"/>
          <ac:spMkLst>
            <pc:docMk/>
            <pc:sldMk cId="0" sldId="427"/>
            <ac:spMk id="9" creationId="{00000000-0000-0000-0000-000000000000}"/>
          </ac:spMkLst>
        </pc:spChg>
        <pc:picChg chg="del">
          <ac:chgData name="babisha chandran" userId="EB0nJQTo3Bd1b7R0gNfky76LaizBD4ENeK0AnhxAgKw=" providerId="None" clId="Web-{33A6CE7B-1063-485E-BABE-BEF1EEA60535}" dt="2020-10-21T07:07:55.292" v="137"/>
          <ac:picMkLst>
            <pc:docMk/>
            <pc:sldMk cId="0" sldId="427"/>
            <ac:picMk id="27" creationId="{35C4F634-CCA4-4062-944B-B6D1F5809BE2}"/>
          </ac:picMkLst>
        </pc:picChg>
        <pc:inkChg chg="add del">
          <ac:chgData name="babisha chandran" userId="EB0nJQTo3Bd1b7R0gNfky76LaizBD4ENeK0AnhxAgKw=" providerId="None" clId="Web-{33A6CE7B-1063-485E-BABE-BEF1EEA60535}" dt="2020-10-21T07:58:09.096" v="218"/>
          <ac:inkMkLst>
            <pc:docMk/>
            <pc:sldMk cId="0" sldId="427"/>
            <ac:inkMk id="2" creationId="{968F4F83-0DB6-4D0E-A862-8D22A1B150D3}"/>
          </ac:inkMkLst>
        </pc:inkChg>
        <pc:inkChg chg="add del">
          <ac:chgData name="babisha chandran" userId="EB0nJQTo3Bd1b7R0gNfky76LaizBD4ENeK0AnhxAgKw=" providerId="None" clId="Web-{33A6CE7B-1063-485E-BABE-BEF1EEA60535}" dt="2020-10-21T07:58:06.533" v="217"/>
          <ac:inkMkLst>
            <pc:docMk/>
            <pc:sldMk cId="0" sldId="427"/>
            <ac:inkMk id="3" creationId="{CEDF2D8F-FF7D-4B34-94EE-20DB2AA49F46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9"/>
          <ac:inkMkLst>
            <pc:docMk/>
            <pc:sldMk cId="0" sldId="427"/>
            <ac:inkMk id="5" creationId="{83D7C7A5-5C53-494C-9EF5-CB870184F50F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8"/>
          <ac:inkMkLst>
            <pc:docMk/>
            <pc:sldMk cId="0" sldId="427"/>
            <ac:inkMk id="6" creationId="{21890BD3-F9FA-426D-B99A-0835BAE50930}"/>
          </ac:inkMkLst>
        </pc:inkChg>
        <pc:inkChg chg="add del">
          <ac:chgData name="babisha chandran" userId="EB0nJQTo3Bd1b7R0gNfky76LaizBD4ENeK0AnhxAgKw=" providerId="None" clId="Web-{33A6CE7B-1063-485E-BABE-BEF1EEA60535}" dt="2020-10-21T07:58:21.316" v="221"/>
          <ac:inkMkLst>
            <pc:docMk/>
            <pc:sldMk cId="0" sldId="427"/>
            <ac:inkMk id="7" creationId="{A28E370E-306C-49CA-AA5B-2D0DFF36B564}"/>
          </ac:inkMkLst>
        </pc:inkChg>
        <pc:inkChg chg="add del">
          <ac:chgData name="babisha chandran" userId="EB0nJQTo3Bd1b7R0gNfky76LaizBD4ENeK0AnhxAgKw=" providerId="None" clId="Web-{33A6CE7B-1063-485E-BABE-BEF1EEA60535}" dt="2020-10-21T07:58:18.831" v="220"/>
          <ac:inkMkLst>
            <pc:docMk/>
            <pc:sldMk cId="0" sldId="427"/>
            <ac:inkMk id="8" creationId="{303DDADE-9765-4BAC-9350-89AE4A3FD139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7"/>
          <ac:inkMkLst>
            <pc:docMk/>
            <pc:sldMk cId="0" sldId="427"/>
            <ac:inkMk id="10" creationId="{29DDD88A-D67B-41E2-BF02-C200D51B6BCA}"/>
          </ac:inkMkLst>
        </pc:inkChg>
        <pc:inkChg chg="add del">
          <ac:chgData name="babisha chandran" userId="EB0nJQTo3Bd1b7R0gNfky76LaizBD4ENeK0AnhxAgKw=" providerId="None" clId="Web-{33A6CE7B-1063-485E-BABE-BEF1EEA60535}" dt="2020-10-21T07:58:12.596" v="219"/>
          <ac:inkMkLst>
            <pc:docMk/>
            <pc:sldMk cId="0" sldId="427"/>
            <ac:inkMk id="11" creationId="{42007299-8F05-4514-AC89-543266780E53}"/>
          </ac:inkMkLst>
        </pc:inkChg>
        <pc:inkChg chg="add del">
          <ac:chgData name="babisha chandran" userId="EB0nJQTo3Bd1b7R0gNfky76LaizBD4ENeK0AnhxAgKw=" providerId="None" clId="Web-{33A6CE7B-1063-485E-BABE-BEF1EEA60535}" dt="2020-10-21T07:57:47.266" v="212"/>
          <ac:inkMkLst>
            <pc:docMk/>
            <pc:sldMk cId="0" sldId="427"/>
            <ac:inkMk id="12" creationId="{F85ABF4F-10D3-4142-8035-9F8653314C30}"/>
          </ac:inkMkLst>
        </pc:inkChg>
        <pc:inkChg chg="add del">
          <ac:chgData name="babisha chandran" userId="EB0nJQTo3Bd1b7R0gNfky76LaizBD4ENeK0AnhxAgKw=" providerId="None" clId="Web-{33A6CE7B-1063-485E-BABE-BEF1EEA60535}" dt="2020-10-21T07:57:52.063" v="213"/>
          <ac:inkMkLst>
            <pc:docMk/>
            <pc:sldMk cId="0" sldId="427"/>
            <ac:inkMk id="13" creationId="{F3B455E1-CC3A-4E16-AE3E-7BA244686E72}"/>
          </ac:inkMkLst>
        </pc:inkChg>
        <pc:inkChg chg="add del">
          <ac:chgData name="babisha chandran" userId="EB0nJQTo3Bd1b7R0gNfky76LaizBD4ENeK0AnhxAgKw=" providerId="None" clId="Web-{33A6CE7B-1063-485E-BABE-BEF1EEA60535}" dt="2020-10-21T07:57:40.859" v="210"/>
          <ac:inkMkLst>
            <pc:docMk/>
            <pc:sldMk cId="0" sldId="427"/>
            <ac:inkMk id="14" creationId="{65927C79-D3E2-4F71-91F1-5C0461B8EE05}"/>
          </ac:inkMkLst>
        </pc:inkChg>
        <pc:inkChg chg="add del">
          <ac:chgData name="babisha chandran" userId="EB0nJQTo3Bd1b7R0gNfky76LaizBD4ENeK0AnhxAgKw=" providerId="None" clId="Web-{33A6CE7B-1063-485E-BABE-BEF1EEA60535}" dt="2020-10-21T07:57:43.516" v="211"/>
          <ac:inkMkLst>
            <pc:docMk/>
            <pc:sldMk cId="0" sldId="427"/>
            <ac:inkMk id="15" creationId="{4F3A8AB6-3163-4D2E-B079-B8B81C7F5A53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6"/>
          <ac:inkMkLst>
            <pc:docMk/>
            <pc:sldMk cId="0" sldId="427"/>
            <ac:inkMk id="22" creationId="{1C25CB37-D8C4-4F9E-996F-AE9493A77278}"/>
          </ac:inkMkLst>
        </pc:inkChg>
        <pc:inkChg chg="add del">
          <ac:chgData name="babisha chandran" userId="EB0nJQTo3Bd1b7R0gNfky76LaizBD4ENeK0AnhxAgKw=" providerId="None" clId="Web-{33A6CE7B-1063-485E-BABE-BEF1EEA60535}" dt="2020-10-21T07:58:31.176" v="224"/>
          <ac:inkMkLst>
            <pc:docMk/>
            <pc:sldMk cId="0" sldId="427"/>
            <ac:inkMk id="28" creationId="{EAF05C66-2904-4801-AD63-962BDC0A6C83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5"/>
          <ac:inkMkLst>
            <pc:docMk/>
            <pc:sldMk cId="0" sldId="427"/>
            <ac:inkMk id="29" creationId="{B8E423DC-2136-4B81-8413-88195A4AC988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4"/>
          <ac:inkMkLst>
            <pc:docMk/>
            <pc:sldMk cId="0" sldId="427"/>
            <ac:inkMk id="30" creationId="{C0EAAAC1-0130-4002-9348-8F44462BDB16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3"/>
          <ac:inkMkLst>
            <pc:docMk/>
            <pc:sldMk cId="0" sldId="427"/>
            <ac:inkMk id="31" creationId="{BB9B3D87-E683-4731-A74C-E7098AA22B68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2"/>
          <ac:inkMkLst>
            <pc:docMk/>
            <pc:sldMk cId="0" sldId="427"/>
            <ac:inkMk id="32" creationId="{4E3630A1-9DEE-48AE-AE7F-3B483889E6B3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1"/>
          <ac:inkMkLst>
            <pc:docMk/>
            <pc:sldMk cId="0" sldId="427"/>
            <ac:inkMk id="33" creationId="{B7AFD42D-4DCD-4E55-A229-93A969CFEA8B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200"/>
          <ac:inkMkLst>
            <pc:docMk/>
            <pc:sldMk cId="0" sldId="427"/>
            <ac:inkMk id="34" creationId="{CEB7A9FB-25B7-4E85-8FD7-0DB39E975191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199"/>
          <ac:inkMkLst>
            <pc:docMk/>
            <pc:sldMk cId="0" sldId="427"/>
            <ac:inkMk id="35" creationId="{5609B6D1-F4ED-46B1-B291-1A270F0A95D5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198"/>
          <ac:inkMkLst>
            <pc:docMk/>
            <pc:sldMk cId="0" sldId="427"/>
            <ac:inkMk id="36" creationId="{9474ABBE-C81D-47EF-9F84-B7E98D48231D}"/>
          </ac:inkMkLst>
        </pc:inkChg>
        <pc:inkChg chg="add del">
          <ac:chgData name="babisha chandran" userId="EB0nJQTo3Bd1b7R0gNfky76LaizBD4ENeK0AnhxAgKw=" providerId="None" clId="Web-{33A6CE7B-1063-485E-BABE-BEF1EEA60535}" dt="2020-10-21T07:57:37.109" v="197"/>
          <ac:inkMkLst>
            <pc:docMk/>
            <pc:sldMk cId="0" sldId="427"/>
            <ac:inkMk id="37" creationId="{EC4DBB53-7224-48F8-92F9-36A3337EEA11}"/>
          </ac:inkMkLst>
        </pc:inkChg>
        <pc:inkChg chg="add del">
          <ac:chgData name="babisha chandran" userId="EB0nJQTo3Bd1b7R0gNfky76LaizBD4ENeK0AnhxAgKw=" providerId="None" clId="Web-{33A6CE7B-1063-485E-BABE-BEF1EEA60535}" dt="2020-10-21T07:57:37.093" v="196"/>
          <ac:inkMkLst>
            <pc:docMk/>
            <pc:sldMk cId="0" sldId="427"/>
            <ac:inkMk id="38" creationId="{0804595A-A8BC-4F46-8066-1358783E5269}"/>
          </ac:inkMkLst>
        </pc:inkChg>
        <pc:inkChg chg="add">
          <ac:chgData name="babisha chandran" userId="EB0nJQTo3Bd1b7R0gNfky76LaizBD4ENeK0AnhxAgKw=" providerId="None" clId="Web-{33A6CE7B-1063-485E-BABE-BEF1EEA60535}" dt="2020-10-21T07:26:00.582" v="185"/>
          <ac:inkMkLst>
            <pc:docMk/>
            <pc:sldMk cId="0" sldId="427"/>
            <ac:inkMk id="39" creationId="{9E0CB8D9-AE31-428B-B284-6B2E29914B1D}"/>
          </ac:inkMkLst>
        </pc:inkChg>
        <pc:inkChg chg="add del">
          <ac:chgData name="babisha chandran" userId="EB0nJQTo3Bd1b7R0gNfky76LaizBD4ENeK0AnhxAgKw=" providerId="None" clId="Web-{33A6CE7B-1063-485E-BABE-BEF1EEA60535}" dt="2020-10-21T07:58:00.064" v="215"/>
          <ac:inkMkLst>
            <pc:docMk/>
            <pc:sldMk cId="0" sldId="427"/>
            <ac:inkMk id="40" creationId="{9CF1111A-A810-4E47-9792-58430C884218}"/>
          </ac:inkMkLst>
        </pc:inkChg>
        <pc:inkChg chg="add del">
          <ac:chgData name="babisha chandran" userId="EB0nJQTo3Bd1b7R0gNfky76LaizBD4ENeK0AnhxAgKw=" providerId="None" clId="Web-{33A6CE7B-1063-485E-BABE-BEF1EEA60535}" dt="2020-10-21T07:58:24.628" v="222"/>
          <ac:inkMkLst>
            <pc:docMk/>
            <pc:sldMk cId="0" sldId="427"/>
            <ac:inkMk id="41" creationId="{6C3CBC64-C7C6-429C-A43E-C06043FAEE70}"/>
          </ac:inkMkLst>
        </pc:inkChg>
        <pc:inkChg chg="add del">
          <ac:chgData name="babisha chandran" userId="EB0nJQTo3Bd1b7R0gNfky76LaizBD4ENeK0AnhxAgKw=" providerId="None" clId="Web-{33A6CE7B-1063-485E-BABE-BEF1EEA60535}" dt="2020-10-21T07:58:27.332" v="223"/>
          <ac:inkMkLst>
            <pc:docMk/>
            <pc:sldMk cId="0" sldId="427"/>
            <ac:inkMk id="42" creationId="{5F749BB2-5FC0-4FC5-B70F-6205884D3B15}"/>
          </ac:inkMkLst>
        </pc:inkChg>
        <pc:inkChg chg="add del">
          <ac:chgData name="babisha chandran" userId="EB0nJQTo3Bd1b7R0gNfky76LaizBD4ENeK0AnhxAgKw=" providerId="None" clId="Web-{33A6CE7B-1063-485E-BABE-BEF1EEA60535}" dt="2020-10-21T07:58:02.486" v="216"/>
          <ac:inkMkLst>
            <pc:docMk/>
            <pc:sldMk cId="0" sldId="427"/>
            <ac:inkMk id="43" creationId="{C4854716-34FA-4EE8-BC94-3D2D790D757D}"/>
          </ac:inkMkLst>
        </pc:inkChg>
        <pc:inkChg chg="add del">
          <ac:chgData name="babisha chandran" userId="EB0nJQTo3Bd1b7R0gNfky76LaizBD4ENeK0AnhxAgKw=" providerId="None" clId="Web-{33A6CE7B-1063-485E-BABE-BEF1EEA60535}" dt="2020-10-21T07:57:56.032" v="214"/>
          <ac:inkMkLst>
            <pc:docMk/>
            <pc:sldMk cId="0" sldId="427"/>
            <ac:inkMk id="44" creationId="{E1C12B24-AF50-4DCF-8189-B4AA6A034C7A}"/>
          </ac:inkMkLst>
        </pc:inkChg>
        <pc:inkChg chg="add">
          <ac:chgData name="babisha chandran" userId="EB0nJQTo3Bd1b7R0gNfky76LaizBD4ENeK0AnhxAgKw=" providerId="None" clId="Web-{33A6CE7B-1063-485E-BABE-BEF1EEA60535}" dt="2020-10-21T07:57:06.731" v="191"/>
          <ac:inkMkLst>
            <pc:docMk/>
            <pc:sldMk cId="0" sldId="427"/>
            <ac:inkMk id="45" creationId="{B93FDCC1-8270-4200-A59E-A34251515CDF}"/>
          </ac:inkMkLst>
        </pc:inkChg>
        <pc:inkChg chg="add del mod">
          <ac:chgData name="babisha chandran" userId="EB0nJQTo3Bd1b7R0gNfky76LaizBD4ENeK0AnhxAgKw=" providerId="None" clId="Web-{33A6CE7B-1063-485E-BABE-BEF1EEA60535}" dt="2020-10-21T07:57:37.093" v="195"/>
          <ac:inkMkLst>
            <pc:docMk/>
            <pc:sldMk cId="0" sldId="427"/>
            <ac:inkMk id="46" creationId="{0BBB7301-0193-42CE-A611-5B0033FB46E4}"/>
          </ac:inkMkLst>
        </pc:inkChg>
      </pc:sldChg>
      <pc:sldChg chg="addSp delSp modSp delAnim">
        <pc:chgData name="babisha chandran" userId="EB0nJQTo3Bd1b7R0gNfky76LaizBD4ENeK0AnhxAgKw=" providerId="None" clId="Web-{33A6CE7B-1063-485E-BABE-BEF1EEA60535}" dt="2020-10-21T07:59:32.134" v="248" actId="1076"/>
        <pc:sldMkLst>
          <pc:docMk/>
          <pc:sldMk cId="0" sldId="434"/>
        </pc:sldMkLst>
        <pc:spChg chg="mod">
          <ac:chgData name="babisha chandran" userId="EB0nJQTo3Bd1b7R0gNfky76LaizBD4ENeK0AnhxAgKw=" providerId="None" clId="Web-{33A6CE7B-1063-485E-BABE-BEF1EEA60535}" dt="2020-10-21T07:59:32.134" v="248" actId="1076"/>
          <ac:spMkLst>
            <pc:docMk/>
            <pc:sldMk cId="0" sldId="434"/>
            <ac:spMk id="9" creationId="{00000000-0000-0000-0000-000000000000}"/>
          </ac:spMkLst>
        </pc:spChg>
        <pc:picChg chg="del">
          <ac:chgData name="babisha chandran" userId="EB0nJQTo3Bd1b7R0gNfky76LaizBD4ENeK0AnhxAgKw=" providerId="None" clId="Web-{33A6CE7B-1063-485E-BABE-BEF1EEA60535}" dt="2020-10-21T07:07:31.571" v="134"/>
          <ac:picMkLst>
            <pc:docMk/>
            <pc:sldMk cId="0" sldId="434"/>
            <ac:picMk id="3" creationId="{EE932882-3ACB-47D2-B7DB-576D675735F6}"/>
          </ac:picMkLst>
        </pc:picChg>
        <pc:inkChg chg="add del">
          <ac:chgData name="babisha chandran" userId="EB0nJQTo3Bd1b7R0gNfky76LaizBD4ENeK0AnhxAgKw=" providerId="None" clId="Web-{33A6CE7B-1063-485E-BABE-BEF1EEA60535}" dt="2020-10-21T07:59:02.288" v="239"/>
          <ac:inkMkLst>
            <pc:docMk/>
            <pc:sldMk cId="0" sldId="434"/>
            <ac:inkMk id="2" creationId="{94BB9FDE-2BCA-427B-A74F-C8653850BF8A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8"/>
          <ac:inkMkLst>
            <pc:docMk/>
            <pc:sldMk cId="0" sldId="434"/>
            <ac:inkMk id="5" creationId="{838151CE-5011-4A18-8239-69FADFF3E82F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7"/>
          <ac:inkMkLst>
            <pc:docMk/>
            <pc:sldMk cId="0" sldId="434"/>
            <ac:inkMk id="6" creationId="{8C871087-3763-46AC-96D7-65AD3561AC4F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6"/>
          <ac:inkMkLst>
            <pc:docMk/>
            <pc:sldMk cId="0" sldId="434"/>
            <ac:inkMk id="7" creationId="{1ACAC40F-79FD-4398-8A3E-A407C8CE7B1F}"/>
          </ac:inkMkLst>
        </pc:inkChg>
        <pc:inkChg chg="add del">
          <ac:chgData name="babisha chandran" userId="EB0nJQTo3Bd1b7R0gNfky76LaizBD4ENeK0AnhxAgKw=" providerId="None" clId="Web-{33A6CE7B-1063-485E-BABE-BEF1EEA60535}" dt="2020-10-21T07:59:07.694" v="241"/>
          <ac:inkMkLst>
            <pc:docMk/>
            <pc:sldMk cId="0" sldId="434"/>
            <ac:inkMk id="8" creationId="{67843892-5819-4419-8FBB-704229E7B84B}"/>
          </ac:inkMkLst>
        </pc:inkChg>
        <pc:inkChg chg="add del">
          <ac:chgData name="babisha chandran" userId="EB0nJQTo3Bd1b7R0gNfky76LaizBD4ENeK0AnhxAgKw=" providerId="None" clId="Web-{33A6CE7B-1063-485E-BABE-BEF1EEA60535}" dt="2020-10-21T07:59:05.663" v="240"/>
          <ac:inkMkLst>
            <pc:docMk/>
            <pc:sldMk cId="0" sldId="434"/>
            <ac:inkMk id="10" creationId="{071C7CC4-1BDF-47BF-B657-A34FA86F5E29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5"/>
          <ac:inkMkLst>
            <pc:docMk/>
            <pc:sldMk cId="0" sldId="434"/>
            <ac:inkMk id="11" creationId="{B7D244B3-6E59-4199-85C1-F5D8B986EE21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4"/>
          <ac:inkMkLst>
            <pc:docMk/>
            <pc:sldMk cId="0" sldId="434"/>
            <ac:inkMk id="12" creationId="{48189FB2-6703-46A2-B39A-22C6819DFFBB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3"/>
          <ac:inkMkLst>
            <pc:docMk/>
            <pc:sldMk cId="0" sldId="434"/>
            <ac:inkMk id="13" creationId="{6646C244-B073-4135-A1C3-91A7FA190416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2"/>
          <ac:inkMkLst>
            <pc:docMk/>
            <pc:sldMk cId="0" sldId="434"/>
            <ac:inkMk id="14" creationId="{6D6E16F6-9684-4D47-AAF0-E4F0339DDBF1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1"/>
          <ac:inkMkLst>
            <pc:docMk/>
            <pc:sldMk cId="0" sldId="434"/>
            <ac:inkMk id="15" creationId="{3615E7E3-F477-486F-9E28-7577FD62ABE7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30"/>
          <ac:inkMkLst>
            <pc:docMk/>
            <pc:sldMk cId="0" sldId="434"/>
            <ac:inkMk id="22" creationId="{CC045D2D-3572-4F87-819F-D412CCEB13C6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29"/>
          <ac:inkMkLst>
            <pc:docMk/>
            <pc:sldMk cId="0" sldId="434"/>
            <ac:inkMk id="27" creationId="{914B2F2B-EFCB-46CE-AB84-8E9C2D969B5F}"/>
          </ac:inkMkLst>
        </pc:inkChg>
        <pc:inkChg chg="add del">
          <ac:chgData name="babisha chandran" userId="EB0nJQTo3Bd1b7R0gNfky76LaizBD4ENeK0AnhxAgKw=" providerId="None" clId="Web-{33A6CE7B-1063-485E-BABE-BEF1EEA60535}" dt="2020-10-21T07:59:10.804" v="242"/>
          <ac:inkMkLst>
            <pc:docMk/>
            <pc:sldMk cId="0" sldId="434"/>
            <ac:inkMk id="28" creationId="{AFB8EE27-D76C-430F-9769-B1098EA6C595}"/>
          </ac:inkMkLst>
        </pc:inkChg>
        <pc:inkChg chg="add del">
          <ac:chgData name="babisha chandran" userId="EB0nJQTo3Bd1b7R0gNfky76LaizBD4ENeK0AnhxAgKw=" providerId="None" clId="Web-{33A6CE7B-1063-485E-BABE-BEF1EEA60535}" dt="2020-10-21T07:59:13.226" v="243"/>
          <ac:inkMkLst>
            <pc:docMk/>
            <pc:sldMk cId="0" sldId="434"/>
            <ac:inkMk id="29" creationId="{F03A4348-4201-4C82-BB58-2A4A6A5E4020}"/>
          </ac:inkMkLst>
        </pc:inkChg>
        <pc:inkChg chg="add del">
          <ac:chgData name="babisha chandran" userId="EB0nJQTo3Bd1b7R0gNfky76LaizBD4ENeK0AnhxAgKw=" providerId="None" clId="Web-{33A6CE7B-1063-485E-BABE-BEF1EEA60535}" dt="2020-10-21T07:59:02.288" v="228"/>
          <ac:inkMkLst>
            <pc:docMk/>
            <pc:sldMk cId="0" sldId="434"/>
            <ac:inkMk id="30" creationId="{B86165CA-F231-4573-8F45-E1BD8ADA14A9}"/>
          </ac:inkMkLst>
        </pc:inkChg>
        <pc:inkChg chg="add del">
          <ac:chgData name="babisha chandran" userId="EB0nJQTo3Bd1b7R0gNfky76LaizBD4ENeK0AnhxAgKw=" providerId="None" clId="Web-{33A6CE7B-1063-485E-BABE-BEF1EEA60535}" dt="2020-10-21T07:59:15.429" v="244"/>
          <ac:inkMkLst>
            <pc:docMk/>
            <pc:sldMk cId="0" sldId="434"/>
            <ac:inkMk id="31" creationId="{D259AC86-70CE-45E8-ACCB-201993271C74}"/>
          </ac:inkMkLst>
        </pc:inkChg>
        <pc:inkChg chg="add del">
          <ac:chgData name="babisha chandran" userId="EB0nJQTo3Bd1b7R0gNfky76LaizBD4ENeK0AnhxAgKw=" providerId="None" clId="Web-{33A6CE7B-1063-485E-BABE-BEF1EEA60535}" dt="2020-10-21T07:59:17.648" v="245"/>
          <ac:inkMkLst>
            <pc:docMk/>
            <pc:sldMk cId="0" sldId="434"/>
            <ac:inkMk id="32" creationId="{33EC1E13-D269-4F88-A1B9-069AD62E4236}"/>
          </ac:inkMkLst>
        </pc:inkChg>
        <pc:inkChg chg="add del">
          <ac:chgData name="babisha chandran" userId="EB0nJQTo3Bd1b7R0gNfky76LaizBD4ENeK0AnhxAgKw=" providerId="None" clId="Web-{33A6CE7B-1063-485E-BABE-BEF1EEA60535}" dt="2020-10-21T07:59:20.461" v="246"/>
          <ac:inkMkLst>
            <pc:docMk/>
            <pc:sldMk cId="0" sldId="434"/>
            <ac:inkMk id="33" creationId="{D519A9D8-9F92-42F1-9082-D8236247D9F2}"/>
          </ac:inkMkLst>
        </pc:inkChg>
        <pc:inkChg chg="add del">
          <ac:chgData name="babisha chandran" userId="EB0nJQTo3Bd1b7R0gNfky76LaizBD4ENeK0AnhxAgKw=" providerId="None" clId="Web-{33A6CE7B-1063-485E-BABE-BEF1EEA60535}" dt="2020-10-21T07:59:02.272" v="227"/>
          <ac:inkMkLst>
            <pc:docMk/>
            <pc:sldMk cId="0" sldId="434"/>
            <ac:inkMk id="34" creationId="{E1CCAA55-EC2D-4088-BFF0-3D030E0788E0}"/>
          </ac:inkMkLst>
        </pc:inkChg>
        <pc:inkChg chg="add del">
          <ac:chgData name="babisha chandran" userId="EB0nJQTo3Bd1b7R0gNfky76LaizBD4ENeK0AnhxAgKw=" providerId="None" clId="Web-{33A6CE7B-1063-485E-BABE-BEF1EEA60535}" dt="2020-10-21T07:59:23.883" v="247"/>
          <ac:inkMkLst>
            <pc:docMk/>
            <pc:sldMk cId="0" sldId="434"/>
            <ac:inkMk id="35" creationId="{BF91E499-E759-4672-8EFE-DD21DC16AF36}"/>
          </ac:inkMkLst>
        </pc:inkChg>
      </pc:sldChg>
      <pc:sldChg chg="addSp delSp delAnim">
        <pc:chgData name="babisha chandran" userId="EB0nJQTo3Bd1b7R0gNfky76LaizBD4ENeK0AnhxAgKw=" providerId="None" clId="Web-{33A6CE7B-1063-485E-BABE-BEF1EEA60535}" dt="2020-10-21T07:59:38.728" v="249"/>
        <pc:sldMkLst>
          <pc:docMk/>
          <pc:sldMk cId="0" sldId="450"/>
        </pc:sldMkLst>
        <pc:picChg chg="del">
          <ac:chgData name="babisha chandran" userId="EB0nJQTo3Bd1b7R0gNfky76LaizBD4ENeK0AnhxAgKw=" providerId="None" clId="Web-{33A6CE7B-1063-485E-BABE-BEF1EEA60535}" dt="2020-10-21T07:07:26.524" v="133"/>
          <ac:picMkLst>
            <pc:docMk/>
            <pc:sldMk cId="0" sldId="450"/>
            <ac:picMk id="15" creationId="{72388798-B9CF-4754-92B4-AA70C11F3A4C}"/>
          </ac:picMkLst>
        </pc:picChg>
        <pc:inkChg chg="add del">
          <ac:chgData name="babisha chandran" userId="EB0nJQTo3Bd1b7R0gNfky76LaizBD4ENeK0AnhxAgKw=" providerId="None" clId="Web-{33A6CE7B-1063-485E-BABE-BEF1EEA60535}" dt="2020-10-21T07:59:38.728" v="249"/>
          <ac:inkMkLst>
            <pc:docMk/>
            <pc:sldMk cId="0" sldId="450"/>
            <ac:inkMk id="3" creationId="{7561BE95-D145-4837-B031-32C6AEA7AF81}"/>
          </ac:inkMkLst>
        </pc:inkChg>
      </pc:sldChg>
      <pc:sldChg chg="addSp delSp modSp">
        <pc:chgData name="babisha chandran" userId="EB0nJQTo3Bd1b7R0gNfky76LaizBD4ENeK0AnhxAgKw=" providerId="None" clId="Web-{33A6CE7B-1063-485E-BABE-BEF1EEA60535}" dt="2020-10-21T08:00:48.374" v="347" actId="1076"/>
        <pc:sldMkLst>
          <pc:docMk/>
          <pc:sldMk cId="0" sldId="457"/>
        </pc:sldMkLst>
        <pc:spChg chg="mod">
          <ac:chgData name="babisha chandran" userId="EB0nJQTo3Bd1b7R0gNfky76LaizBD4ENeK0AnhxAgKw=" providerId="None" clId="Web-{33A6CE7B-1063-485E-BABE-BEF1EEA60535}" dt="2020-10-21T08:00:48.374" v="347" actId="1076"/>
          <ac:spMkLst>
            <pc:docMk/>
            <pc:sldMk cId="0" sldId="457"/>
            <ac:spMk id="9" creationId="{00000000-0000-0000-0000-000000000000}"/>
          </ac:spMkLst>
        </pc:spChg>
        <pc:inkChg chg="add del">
          <ac:chgData name="babisha chandran" userId="EB0nJQTo3Bd1b7R0gNfky76LaizBD4ENeK0AnhxAgKw=" providerId="None" clId="Web-{33A6CE7B-1063-485E-BABE-BEF1EEA60535}" dt="2020-10-21T08:00:31.545" v="342"/>
          <ac:inkMkLst>
            <pc:docMk/>
            <pc:sldMk cId="0" sldId="457"/>
            <ac:inkMk id="2" creationId="{DD7D2FDB-D8C0-4CA0-914D-1E5F17EAE97E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41"/>
          <ac:inkMkLst>
            <pc:docMk/>
            <pc:sldMk cId="0" sldId="457"/>
            <ac:inkMk id="3" creationId="{6B0FD012-7564-4A29-B59C-E74353F97336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40"/>
          <ac:inkMkLst>
            <pc:docMk/>
            <pc:sldMk cId="0" sldId="457"/>
            <ac:inkMk id="4" creationId="{F0B2B9AE-D6D2-484D-8CC8-7C1C981FC916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9"/>
          <ac:inkMkLst>
            <pc:docMk/>
            <pc:sldMk cId="0" sldId="457"/>
            <ac:inkMk id="5" creationId="{2F73D92B-849E-453F-A171-AC7DB3799D96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8"/>
          <ac:inkMkLst>
            <pc:docMk/>
            <pc:sldMk cId="0" sldId="457"/>
            <ac:inkMk id="6" creationId="{E61AD284-46D0-43B3-A25C-63208D5054DF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7"/>
          <ac:inkMkLst>
            <pc:docMk/>
            <pc:sldMk cId="0" sldId="457"/>
            <ac:inkMk id="7" creationId="{5152899A-8E97-4AE8-AD4E-363AA28A7D60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6"/>
          <ac:inkMkLst>
            <pc:docMk/>
            <pc:sldMk cId="0" sldId="457"/>
            <ac:inkMk id="8" creationId="{EA32BF1F-A57D-463E-B7A1-9DA584EABA1D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5"/>
          <ac:inkMkLst>
            <pc:docMk/>
            <pc:sldMk cId="0" sldId="457"/>
            <ac:inkMk id="10" creationId="{7A5ADDB9-AB84-43B1-9C1C-8442564C3AF7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4"/>
          <ac:inkMkLst>
            <pc:docMk/>
            <pc:sldMk cId="0" sldId="457"/>
            <ac:inkMk id="11" creationId="{63972D0D-6F84-4EC6-A9F2-B68F471E6D04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3"/>
          <ac:inkMkLst>
            <pc:docMk/>
            <pc:sldMk cId="0" sldId="457"/>
            <ac:inkMk id="12" creationId="{898B0FAA-AD1C-4D57-959D-E47EC00E2E31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2"/>
          <ac:inkMkLst>
            <pc:docMk/>
            <pc:sldMk cId="0" sldId="457"/>
            <ac:inkMk id="13" creationId="{62F309EA-5100-40BB-A7E8-9B9F28BDDC58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1"/>
          <ac:inkMkLst>
            <pc:docMk/>
            <pc:sldMk cId="0" sldId="457"/>
            <ac:inkMk id="14" creationId="{1A352340-835E-417D-90C8-DEAC7971EE3F}"/>
          </ac:inkMkLst>
        </pc:inkChg>
        <pc:inkChg chg="add del">
          <ac:chgData name="babisha chandran" userId="EB0nJQTo3Bd1b7R0gNfky76LaizBD4ENeK0AnhxAgKw=" providerId="None" clId="Web-{33A6CE7B-1063-485E-BABE-BEF1EEA60535}" dt="2020-10-21T08:00:31.545" v="330"/>
          <ac:inkMkLst>
            <pc:docMk/>
            <pc:sldMk cId="0" sldId="457"/>
            <ac:inkMk id="15" creationId="{DCCC8170-A4DF-4892-823E-4012F19E10AA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9"/>
          <ac:inkMkLst>
            <pc:docMk/>
            <pc:sldMk cId="0" sldId="457"/>
            <ac:inkMk id="16" creationId="{5866F8B6-43AF-41E3-A280-BB6D54E122D7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8"/>
          <ac:inkMkLst>
            <pc:docMk/>
            <pc:sldMk cId="0" sldId="457"/>
            <ac:inkMk id="17" creationId="{AD19BDAF-DCC4-4D55-8709-E7D2A4CE27D7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7"/>
          <ac:inkMkLst>
            <pc:docMk/>
            <pc:sldMk cId="0" sldId="457"/>
            <ac:inkMk id="18" creationId="{3A95A50A-5BB6-471F-9CE1-5BB3247AC97B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6"/>
          <ac:inkMkLst>
            <pc:docMk/>
            <pc:sldMk cId="0" sldId="457"/>
            <ac:inkMk id="22" creationId="{BD1A9678-3453-4E5B-809B-D0EFC655E304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5"/>
          <ac:inkMkLst>
            <pc:docMk/>
            <pc:sldMk cId="0" sldId="457"/>
            <ac:inkMk id="23" creationId="{B70951B3-190C-42D1-A6D7-EE7E49222AA7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4"/>
          <ac:inkMkLst>
            <pc:docMk/>
            <pc:sldMk cId="0" sldId="457"/>
            <ac:inkMk id="24" creationId="{1989F991-BCD0-469B-BEA1-FE50798CB18E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3"/>
          <ac:inkMkLst>
            <pc:docMk/>
            <pc:sldMk cId="0" sldId="457"/>
            <ac:inkMk id="25" creationId="{91EC7883-56B6-4CA7-B5CE-905A189F9E0B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2"/>
          <ac:inkMkLst>
            <pc:docMk/>
            <pc:sldMk cId="0" sldId="457"/>
            <ac:inkMk id="26" creationId="{F4354DEC-8C56-4551-917A-B87DA3ABAA06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1"/>
          <ac:inkMkLst>
            <pc:docMk/>
            <pc:sldMk cId="0" sldId="457"/>
            <ac:inkMk id="27" creationId="{F20C80DA-EBFA-4C1E-B0F6-19F84013D5DD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20"/>
          <ac:inkMkLst>
            <pc:docMk/>
            <pc:sldMk cId="0" sldId="457"/>
            <ac:inkMk id="28" creationId="{81922DF1-1294-4D1F-912F-F379F459F937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19"/>
          <ac:inkMkLst>
            <pc:docMk/>
            <pc:sldMk cId="0" sldId="457"/>
            <ac:inkMk id="29" creationId="{BC280E3E-B207-4DD2-9C94-334E47DEFE24}"/>
          </ac:inkMkLst>
        </pc:inkChg>
        <pc:inkChg chg="add del">
          <ac:chgData name="babisha chandran" userId="EB0nJQTo3Bd1b7R0gNfky76LaizBD4ENeK0AnhxAgKw=" providerId="None" clId="Web-{33A6CE7B-1063-485E-BABE-BEF1EEA60535}" dt="2020-10-21T08:00:31.529" v="318"/>
          <ac:inkMkLst>
            <pc:docMk/>
            <pc:sldMk cId="0" sldId="457"/>
            <ac:inkMk id="30" creationId="{3B71715D-F23B-4A43-8667-A9682B271F84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7"/>
          <ac:inkMkLst>
            <pc:docMk/>
            <pc:sldMk cId="0" sldId="457"/>
            <ac:inkMk id="31" creationId="{6AE95B4A-34FC-41BD-8D23-C1543EB3F22A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6"/>
          <ac:inkMkLst>
            <pc:docMk/>
            <pc:sldMk cId="0" sldId="457"/>
            <ac:inkMk id="32" creationId="{D0C16EC7-7615-4FB3-A2A0-D8CF4A7855EB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5"/>
          <ac:inkMkLst>
            <pc:docMk/>
            <pc:sldMk cId="0" sldId="457"/>
            <ac:inkMk id="33" creationId="{DD336E9A-1E93-440B-BEB5-EACAEE01EEC3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4"/>
          <ac:inkMkLst>
            <pc:docMk/>
            <pc:sldMk cId="0" sldId="457"/>
            <ac:inkMk id="34" creationId="{1CB08AD7-16ED-47DF-9B72-F5CCB1D47ED7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3"/>
          <ac:inkMkLst>
            <pc:docMk/>
            <pc:sldMk cId="0" sldId="457"/>
            <ac:inkMk id="35" creationId="{43407E55-2380-4ACD-85AF-D9273A20FDC8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2"/>
          <ac:inkMkLst>
            <pc:docMk/>
            <pc:sldMk cId="0" sldId="457"/>
            <ac:inkMk id="36" creationId="{A6097326-80C1-4B70-AF2D-F5FFE8CF67CD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1"/>
          <ac:inkMkLst>
            <pc:docMk/>
            <pc:sldMk cId="0" sldId="457"/>
            <ac:inkMk id="37" creationId="{E0768364-7354-4DBF-81AB-097C8D95DD9A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10"/>
          <ac:inkMkLst>
            <pc:docMk/>
            <pc:sldMk cId="0" sldId="457"/>
            <ac:inkMk id="38" creationId="{9A0C6200-E3BD-4E8C-A66E-3741F5011AD9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09"/>
          <ac:inkMkLst>
            <pc:docMk/>
            <pc:sldMk cId="0" sldId="457"/>
            <ac:inkMk id="39" creationId="{A617477F-9847-4F29-BFFF-1C3FB4E55694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08"/>
          <ac:inkMkLst>
            <pc:docMk/>
            <pc:sldMk cId="0" sldId="457"/>
            <ac:inkMk id="40" creationId="{3AE0DB15-2851-4309-9ED4-EC0557C4CEC6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07"/>
          <ac:inkMkLst>
            <pc:docMk/>
            <pc:sldMk cId="0" sldId="457"/>
            <ac:inkMk id="41" creationId="{26D1FFA8-F554-4FF0-9DAC-28AF9614A6F9}"/>
          </ac:inkMkLst>
        </pc:inkChg>
        <pc:inkChg chg="add del">
          <ac:chgData name="babisha chandran" userId="EB0nJQTo3Bd1b7R0gNfky76LaizBD4ENeK0AnhxAgKw=" providerId="None" clId="Web-{33A6CE7B-1063-485E-BABE-BEF1EEA60535}" dt="2020-10-21T08:00:31.513" v="306"/>
          <ac:inkMkLst>
            <pc:docMk/>
            <pc:sldMk cId="0" sldId="457"/>
            <ac:inkMk id="42" creationId="{7EC20AF1-77E7-421D-8B30-094229AD3BDF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305"/>
          <ac:inkMkLst>
            <pc:docMk/>
            <pc:sldMk cId="0" sldId="457"/>
            <ac:inkMk id="43" creationId="{AD841C3A-F21A-406C-BFE2-8DAD73E2B3B3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304"/>
          <ac:inkMkLst>
            <pc:docMk/>
            <pc:sldMk cId="0" sldId="457"/>
            <ac:inkMk id="44" creationId="{8034F005-96BD-46C4-B122-5D47C180211B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303"/>
          <ac:inkMkLst>
            <pc:docMk/>
            <pc:sldMk cId="0" sldId="457"/>
            <ac:inkMk id="45" creationId="{270204A4-EDEF-4F81-BCAB-5A18F33F9EE3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302"/>
          <ac:inkMkLst>
            <pc:docMk/>
            <pc:sldMk cId="0" sldId="457"/>
            <ac:inkMk id="46" creationId="{4E06A2BD-FBAF-4615-B4D7-25C2B49853F3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301"/>
          <ac:inkMkLst>
            <pc:docMk/>
            <pc:sldMk cId="0" sldId="457"/>
            <ac:inkMk id="47" creationId="{B47AFF11-C7A1-4203-B3C4-A0CA132BFD28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300"/>
          <ac:inkMkLst>
            <pc:docMk/>
            <pc:sldMk cId="0" sldId="457"/>
            <ac:inkMk id="48" creationId="{70B142A3-2A6A-42EE-B000-8A6606FA6F66}"/>
          </ac:inkMkLst>
        </pc:inkChg>
        <pc:inkChg chg="add del">
          <ac:chgData name="babisha chandran" userId="EB0nJQTo3Bd1b7R0gNfky76LaizBD4ENeK0AnhxAgKw=" providerId="None" clId="Web-{33A6CE7B-1063-485E-BABE-BEF1EEA60535}" dt="2020-10-21T08:00:41.030" v="345"/>
          <ac:inkMkLst>
            <pc:docMk/>
            <pc:sldMk cId="0" sldId="457"/>
            <ac:inkMk id="49" creationId="{D20BEDDE-5831-4F1F-A836-8AFAC7946AEB}"/>
          </ac:inkMkLst>
        </pc:inkChg>
        <pc:inkChg chg="add del">
          <ac:chgData name="babisha chandran" userId="EB0nJQTo3Bd1b7R0gNfky76LaizBD4ENeK0AnhxAgKw=" providerId="None" clId="Web-{33A6CE7B-1063-485E-BABE-BEF1EEA60535}" dt="2020-10-21T08:00:43.202" v="346"/>
          <ac:inkMkLst>
            <pc:docMk/>
            <pc:sldMk cId="0" sldId="457"/>
            <ac:inkMk id="50" creationId="{332F2BAB-90FE-434E-AD47-3D7DC00747B0}"/>
          </ac:inkMkLst>
        </pc:inkChg>
        <pc:inkChg chg="add del">
          <ac:chgData name="babisha chandran" userId="EB0nJQTo3Bd1b7R0gNfky76LaizBD4ENeK0AnhxAgKw=" providerId="None" clId="Web-{33A6CE7B-1063-485E-BABE-BEF1EEA60535}" dt="2020-10-21T08:00:38.233" v="344"/>
          <ac:inkMkLst>
            <pc:docMk/>
            <pc:sldMk cId="0" sldId="457"/>
            <ac:inkMk id="51" creationId="{E76EB170-4198-4B99-A152-84E85DF85800}"/>
          </ac:inkMkLst>
        </pc:inkChg>
        <pc:inkChg chg="add del">
          <ac:chgData name="babisha chandran" userId="EB0nJQTo3Bd1b7R0gNfky76LaizBD4ENeK0AnhxAgKw=" providerId="None" clId="Web-{33A6CE7B-1063-485E-BABE-BEF1EEA60535}" dt="2020-10-21T08:00:34.951" v="343"/>
          <ac:inkMkLst>
            <pc:docMk/>
            <pc:sldMk cId="0" sldId="457"/>
            <ac:inkMk id="52" creationId="{5AECF75F-5F72-4570-B9D4-B268A6842104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299"/>
          <ac:inkMkLst>
            <pc:docMk/>
            <pc:sldMk cId="0" sldId="457"/>
            <ac:inkMk id="53" creationId="{0BB5010B-CB96-4718-AD87-6E67962639F5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298"/>
          <ac:inkMkLst>
            <pc:docMk/>
            <pc:sldMk cId="0" sldId="457"/>
            <ac:inkMk id="54" creationId="{563DEC02-48B2-4DB3-94AA-3F822AF6D8F3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297"/>
          <ac:inkMkLst>
            <pc:docMk/>
            <pc:sldMk cId="0" sldId="457"/>
            <ac:inkMk id="55" creationId="{46E7681C-B575-4D6F-A934-3D4804D27694}"/>
          </ac:inkMkLst>
        </pc:inkChg>
        <pc:inkChg chg="add del">
          <ac:chgData name="babisha chandran" userId="EB0nJQTo3Bd1b7R0gNfky76LaizBD4ENeK0AnhxAgKw=" providerId="None" clId="Web-{33A6CE7B-1063-485E-BABE-BEF1EEA60535}" dt="2020-10-21T08:00:31.499" v="296"/>
          <ac:inkMkLst>
            <pc:docMk/>
            <pc:sldMk cId="0" sldId="457"/>
            <ac:inkMk id="56" creationId="{128C4620-EE11-4655-876F-AA2A4A0C5307}"/>
          </ac:inkMkLst>
        </pc:inkChg>
        <pc:inkChg chg="add del">
          <ac:chgData name="babisha chandran" userId="EB0nJQTo3Bd1b7R0gNfky76LaizBD4ENeK0AnhxAgKw=" providerId="None" clId="Web-{33A6CE7B-1063-485E-BABE-BEF1EEA60535}" dt="2020-10-21T08:00:31.482" v="295"/>
          <ac:inkMkLst>
            <pc:docMk/>
            <pc:sldMk cId="0" sldId="457"/>
            <ac:inkMk id="57" creationId="{EF0DF781-9780-42EA-B7FD-1D8ED3D1BB33}"/>
          </ac:inkMkLst>
        </pc:inkChg>
        <pc:inkChg chg="add del">
          <ac:chgData name="babisha chandran" userId="EB0nJQTo3Bd1b7R0gNfky76LaizBD4ENeK0AnhxAgKw=" providerId="None" clId="Web-{33A6CE7B-1063-485E-BABE-BEF1EEA60535}" dt="2020-10-21T08:00:31.482" v="294"/>
          <ac:inkMkLst>
            <pc:docMk/>
            <pc:sldMk cId="0" sldId="457"/>
            <ac:inkMk id="58" creationId="{FABC25FE-B129-4056-8A62-995E81615C7B}"/>
          </ac:inkMkLst>
        </pc:inkChg>
        <pc:inkChg chg="add del">
          <ac:chgData name="babisha chandran" userId="EB0nJQTo3Bd1b7R0gNfky76LaizBD4ENeK0AnhxAgKw=" providerId="None" clId="Web-{33A6CE7B-1063-485E-BABE-BEF1EEA60535}" dt="2020-10-21T08:00:31.482" v="293"/>
          <ac:inkMkLst>
            <pc:docMk/>
            <pc:sldMk cId="0" sldId="457"/>
            <ac:inkMk id="59" creationId="{A188B546-E586-4B18-B1C5-4BECD2DF3BA8}"/>
          </ac:inkMkLst>
        </pc:inkChg>
        <pc:inkChg chg="add del">
          <ac:chgData name="babisha chandran" userId="EB0nJQTo3Bd1b7R0gNfky76LaizBD4ENeK0AnhxAgKw=" providerId="None" clId="Web-{33A6CE7B-1063-485E-BABE-BEF1EEA60535}" dt="2020-10-21T08:00:31.482" v="292"/>
          <ac:inkMkLst>
            <pc:docMk/>
            <pc:sldMk cId="0" sldId="457"/>
            <ac:inkMk id="60" creationId="{468A92FF-A795-4827-839B-48139FD9CC0E}"/>
          </ac:inkMkLst>
        </pc:inkChg>
        <pc:inkChg chg="add del">
          <ac:chgData name="babisha chandran" userId="EB0nJQTo3Bd1b7R0gNfky76LaizBD4ENeK0AnhxAgKw=" providerId="None" clId="Web-{33A6CE7B-1063-485E-BABE-BEF1EEA60535}" dt="2020-10-21T08:00:31.482" v="291"/>
          <ac:inkMkLst>
            <pc:docMk/>
            <pc:sldMk cId="0" sldId="457"/>
            <ac:inkMk id="61" creationId="{F66C232C-6C03-4FE2-B9FE-FD9F7FFFC9B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4:12:42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12827 8726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7:51:15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15515 2884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7T06:27:04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12848 4450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7T06:27:04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5398 12692 16383 0 0,'0'-5'0'0'0,"0"-6"0"0"0,4-2 0 0 0,8 2 0 0 0,6-3 0 0 0,4-3 0 0 0,10 0 0 0 0,3 0 0 0 0,1-9 0 0 0,9-4 0 0 0,12-2 0 0 0,11-5 0 0 0,13-12 0 0 0,13-7 0 0 0,6-8 0 0 0,4-4 0 0 0,6 0 0 0 0,-3 2 0 0 0,-8 2 0 0 0,-12 7 0 0 0,-6 3 0 0 0,-6 7 0 0 0,-2-5 0 0 0,-8 3 0 0 0,-5 4 0 0 0,2 4 0 0 0,5 6 0 0 0,-4-3 0 0 0,2 2 0 0 0,0-4 0 0 0,-1 5 0 0 0,-7 4 0 0 0,-3 1 0 0 0,-5 2 0 0 0,-7 6 0 0 0,-10 1 0 0 0,-6 4 0 0 0,-2 5 0 0 0,-6 5-16383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7T06:27:04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5292 12334 16383 0 0,'0'5'0'0'0,"5"1"0"0"0,6 1 0 0 0,2 3 0 0 0,3 0 0 0 0,9-2 0 0 0,5-1 0 0 0,8-3 0 0 0,1-2 0 0 0,5-1 0 0 0,9-1 0 0 0,6-5 0 0 0,17-17 0 0 0,31-19 0 0 0,26-28 0 0 0,20-16 0 0 0,19-14 0 0 0,10-9 0 0 0,3-2 0 0 0,-20 8 0 0 0,-23 17 0 0 0,-21 18 0 0 0,-16 15 0 0 0,-21 11 0 0 0,-16 9 0 0 0,-13 8 0 0 0,-12 5 0 0 0,-8 0 0 0 0,-5 3 0 0 0,-7 0 0 0 0,-4 2 0 0 0,-4 3-16383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7T06:27:0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5080 11337 16383 0 0,'0'5'0'0'0,"5"7"0"0"0,6 1 0 0 0,7-2 0 0 0,5-2 0 0 0,-2 1 0 0 0,1 0 0 0 0,-3 3 0 0 0,0-1 0 0 0,1-2 0 0 0,3-3 0 0 0,2-3 0 0 0,2-2 0 0 0,6-1 0 0 0,12-1 0 0 0,13-10 0 0 0,22-14 0 0 0,32-12 0 0 0,35-20 0 0 0,38-15 0 0 0,27-10 0 0 0,17-7 0 0 0,-7 3 0 0 0,-10 5 0 0 0,-12 2 0 0 0,-21 4 0 0 0,-21 9 0 0 0,-17 7 0 0 0,-18 3 0 0 0,-15 6 0 0 0,-12 6 0 0 0,-6 1 0 0 0,-10 2 0 0 0,-12 3 0 0 0,-4 4 0 0 0,-8 1 0 0 0,-8 7 0 0 0,-7 8 0 0 0,-6 1 0 0 0,-4-1 0 0 0,-3 2 0 0 0,0 4 0 0 0,-6 3-16383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0:06:45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18436 8218 16383 0 0,'0'0'-16383'0'0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0:06:4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14436 8027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E781-4D59-41A8-B59C-763150AF8A2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AB432-F876-4E25-9992-2D2262AEF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1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1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8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8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46-48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2372-6207-451D-B846-9223CEC35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ADC27-209A-4D01-853C-027EB5BE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FA38-FA40-4BF5-B0FC-012E8F2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6D9D-4E64-4C6A-A14C-E5B0499E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866D-B175-4E02-A5C4-C64A809D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01E2-7C11-4791-8BBE-811D754E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6C9DF-6788-48B7-9050-C1C5091B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4AE3-0FC6-4A68-88BC-13C133B4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0BCD-34C3-4C46-ACF2-8C89B6F0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E1F9-6904-42D3-9EBE-ABF69D08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2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4F68C-2D04-43DB-B9DC-8882E88D8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38B54-B8CF-41D9-8D4D-4A434A132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C12-088B-4939-8969-99A1DF65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5846-9AB0-4CFB-BA14-45706697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F098-B217-4F75-AF0B-25667733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DDF1-FBF8-4C81-A455-B1B18AFB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533D-EE1A-41A0-907F-43754664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DC92-7E7F-4A5A-9E5D-826AE435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62AB-FB90-464F-8437-30E5202B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3FC1-499D-4170-805D-AE5D6B6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758A-A9A0-4A80-AE90-1EFB8AA1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AAEB-7C7F-468C-8EC1-075FCEA0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A481-1C90-42F5-A398-8A99FFF6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0D2E-9DF7-4F0D-9BFE-0412BDE7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4198-E240-4897-B3A6-6E5C5DA6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5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137B-3B28-487F-85C4-3790CE82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3992-4131-4900-91DB-F792322FD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6DF3F-50F2-4042-9B84-913A888DB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0FFA-07DF-45D3-AB90-A38BBFE6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2919C-C430-44BE-9D25-3D673533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5556A-5203-405E-836A-A7701ABE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3023-57DE-42D4-82EE-31F37F6E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2833B-7615-4F4E-8D58-AE70FC2A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2ADE0-AB23-4976-B492-2EA36F0F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F41F8-DC00-4CB3-8AD5-6B267E839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6712-4833-481F-AD28-A3C1B36FA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C8E38-4440-4969-9684-1740C234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2EABC-2D53-4A74-A71C-1F503668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BDC7A-F69E-4A16-99B1-AB978E61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7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158B-51D1-4741-A251-86346EE5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857BE-F0CF-490B-B862-0E4B650D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3ACFE-7CE5-4159-8614-DC0EDA82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EE734-F90D-4661-9B1D-0226F40A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1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FA7B7-D272-444E-A0B7-FAE01B45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CDCDD-F3E0-4B3C-A072-97E58BB6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44804-1E0B-4A53-971E-B1E6B82F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BB24-30D2-4B5B-9466-F84CE48B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330D-61FD-4B69-9891-278CBA89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0C9A-F984-4047-A383-C1F9A465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2063-2764-407D-AE66-AE26B66C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86AE2-B910-4D0A-88CA-23267B91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68E45-7F64-41B4-8BC8-3B9830AE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4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41C-F4DC-4A19-B752-C6D40572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88CB0-7C0F-4A56-9D77-2B1C5CC24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0D6BC-7A62-4305-A159-B030C44A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F8914-4C2A-4E50-B6F7-BDCA9250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218B8-F28C-4AD8-8711-13AE6A98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45EB9-8C27-4596-83FE-933AEE7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FC19F-A858-41E8-8D35-689A3294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35A6-A732-4F33-8049-2EC54D3B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AD3E-CAC1-4C92-9678-B06804EC7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277C-C9E3-4DBA-8C04-5C8457B17566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8804-44EE-41A8-9CFF-FAE46CC0C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251B-17A4-4637-9765-FE63E3730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EF29-337A-4669-91AD-300FD9D49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68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10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1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2.png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810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Nunito Sans" panose="00000500000000000000" pitchFamily="2" charset="0"/>
                <a:sym typeface="+mn-ea"/>
              </a:rPr>
              <a:t>Who is mother of Paras?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Pia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Preet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Puja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Payal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2" name="Object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Palak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069D8F6-ABB7-45F3-B9C7-0075F519F0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96199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7204" y="1309306"/>
            <a:ext cx="10907041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Direction: </a:t>
            </a:r>
            <a:r>
              <a:rPr lang="en-US" sz="2500" dirty="0">
                <a:latin typeface="Nunito Sans" panose="00000500000000000000" pitchFamily="2" charset="0"/>
              </a:rPr>
              <a:t>Study the information given below carefully and answer the questions that follow.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There are seven members in a family - P, Q, R, J, F, G and H. P and J are husband and wife. R is the only brother of J. Q is the only daughter of P. R is the husband of F. G is the mother of R. P is the daughter in law of H.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9790DB-B173-461A-9318-A4887545C38C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76844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A52181-D71B-4B50-ACBB-378BD5476FA5}"/>
              </a:ext>
            </a:extLst>
          </p:cNvPr>
          <p:cNvSpPr/>
          <p:nvPr/>
        </p:nvSpPr>
        <p:spPr>
          <a:xfrm>
            <a:off x="2971800" y="2238775"/>
            <a:ext cx="3964025" cy="39640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773B84-72FC-4A73-8EC8-02C3B3D8C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9" y="2533695"/>
            <a:ext cx="761638" cy="706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X is the brother of P, then what is the relation of X with Q?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20" y="2590800"/>
            <a:ext cx="694042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913" y="3165560"/>
            <a:ext cx="694042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120" y="3740320"/>
            <a:ext cx="694042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050" y="4304529"/>
            <a:ext cx="694042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9912" y="4889840"/>
            <a:ext cx="694042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76136" y="2590800"/>
            <a:ext cx="1005983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Maternal Uncle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65929" y="3165560"/>
            <a:ext cx="1005983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76136" y="3740320"/>
            <a:ext cx="1005983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Husband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60066" y="4304529"/>
            <a:ext cx="1005983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Son-in-law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65928" y="4889840"/>
            <a:ext cx="1005983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Father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91" y="6202800"/>
            <a:ext cx="2347682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CF3DA2-EFFF-4FA2-A1BC-04ECFD9E4E1D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B858F5-43B3-432A-81B1-232CB7304E4B}"/>
                  </a:ext>
                </a:extLst>
              </p14:cNvPr>
              <p14:cNvContentPartPr/>
              <p14:nvPr/>
            </p14:nvContentPartPr>
            <p14:xfrm>
              <a:off x="4271962" y="3795712"/>
              <a:ext cx="9525" cy="9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B858F5-43B3-432A-81B1-232CB7304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5712" y="3328987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56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BD23A3C-5939-4916-AAB5-18E9A1F8E53D}"/>
              </a:ext>
            </a:extLst>
          </p:cNvPr>
          <p:cNvSpPr/>
          <p:nvPr/>
        </p:nvSpPr>
        <p:spPr>
          <a:xfrm>
            <a:off x="2971800" y="2238775"/>
            <a:ext cx="3964025" cy="39640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89AFEE-50D0-4840-8ADF-2F07B3B6EA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8" y="2934697"/>
            <a:ext cx="761638" cy="706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is R related to P?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243413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300889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358365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414785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473317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243413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Brother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300889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Brother-in-law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358365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414785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Father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473317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Grandfather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8B010-A6D6-41BF-8EEB-EDCBC5E31B03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989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EFDDA7C-5B02-4B01-BD66-D7BA89CF0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9" y="2533695"/>
            <a:ext cx="761638" cy="706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Who is the husband of G?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311" y="2120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3104" y="2695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3311" y="327008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241" y="383428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3103" y="4419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61411" y="21205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51204" y="26953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61411" y="327008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5341" y="383428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Q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51203" y="4419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8DC1E-F5BC-4CC0-B163-884D10A16F0B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A6150E-1554-4EB6-8427-0A8F572BF263}"/>
              </a:ext>
            </a:extLst>
          </p:cNvPr>
          <p:cNvSpPr/>
          <p:nvPr/>
        </p:nvSpPr>
        <p:spPr>
          <a:xfrm>
            <a:off x="2971800" y="2238775"/>
            <a:ext cx="3964025" cy="39640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7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9579" y="117595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  <a:sym typeface="+mn-ea"/>
              </a:rPr>
              <a:t>Introducing a girl, Raman tells his friend, “She is the grand-daughter of the elder brother of my father”. How is the girl related to Raman?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Sister-in-law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Sister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Aunt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64902" y="5407053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Niece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BBA5A0-09F1-435F-AA89-3F169921AB89}"/>
                  </a:ext>
                </a:extLst>
              </p14:cNvPr>
              <p14:cNvContentPartPr/>
              <p14:nvPr/>
            </p14:nvContentPartPr>
            <p14:xfrm>
              <a:off x="5481637" y="1166812"/>
              <a:ext cx="9525" cy="95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BBA5A0-09F1-435F-AA89-3F169921A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5387" y="70008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00D05D-643D-4A04-AC18-3DE645548D48}"/>
                  </a:ext>
                </a:extLst>
              </p14:cNvPr>
              <p14:cNvContentPartPr/>
              <p14:nvPr/>
            </p14:nvContentPartPr>
            <p14:xfrm>
              <a:off x="4117931" y="2090280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00D05D-643D-4A04-AC18-3DE645548D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1681" y="161403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0B4566-856D-4138-A007-94D851A97BB1}"/>
                  </a:ext>
                </a:extLst>
              </p14:cNvPr>
              <p14:cNvContentPartPr/>
              <p14:nvPr/>
            </p14:nvContentPartPr>
            <p14:xfrm>
              <a:off x="443629" y="5482998"/>
              <a:ext cx="771525" cy="48577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0B4566-856D-4138-A007-94D851A97B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086" y="5465534"/>
                <a:ext cx="806969" cy="52105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5279" y="994981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K is the brother of X and only son of P. Y is the father of P. How is X related to Y?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47200" y="5715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Daughter-in-law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Sister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Daughter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Granddaughter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75C24A-3947-46D6-BEC7-C19F90D72784}"/>
                  </a:ext>
                </a:extLst>
              </p14:cNvPr>
              <p14:cNvContentPartPr/>
              <p14:nvPr/>
            </p14:nvContentPartPr>
            <p14:xfrm>
              <a:off x="391437" y="5496521"/>
              <a:ext cx="809625" cy="37147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75C24A-3947-46D6-BEC7-C19F90D727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782" y="5478627"/>
                <a:ext cx="845296" cy="4069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5779" y="1471231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Nita said, 'I have only one brother and Govind is Gita's grandfather. Gita is my niece'. How is Nita related to Govind?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Mother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Aunt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Daughter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C45C32-7F7C-4F79-8C66-19BB986E0369}"/>
                  </a:ext>
                </a:extLst>
              </p14:cNvPr>
              <p14:cNvContentPartPr/>
              <p14:nvPr/>
            </p14:nvContentPartPr>
            <p14:xfrm>
              <a:off x="287054" y="4930802"/>
              <a:ext cx="1209675" cy="44767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C45C32-7F7C-4F79-8C66-19BB986E0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80" y="4912852"/>
                <a:ext cx="1245264" cy="48321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Pointing to a photograph, Nisha said, “His mother's only daughter is my mother.” How is Nisha related to the man in the photograph?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Cousin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Wife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Niece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Sister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2004" y="814006"/>
            <a:ext cx="10907041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'J + K' means 'J is father of K'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'J - K' means 'J is daughter of K'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'J x K' means 'J is son of K'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'J / K' means 'J is wife of K'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means 'D is grandson of F'?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 x E / 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 x E - 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 - E + 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 / E x 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E0CB8D9-AE31-428B-B284-6B2E29914B1D}"/>
                  </a:ext>
                </a:extLst>
              </p14:cNvPr>
              <p14:cNvContentPartPr/>
              <p14:nvPr/>
            </p14:nvContentPartPr>
            <p14:xfrm>
              <a:off x="6796087" y="3567112"/>
              <a:ext cx="9525" cy="952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E0CB8D9-AE31-428B-B284-6B2E29914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9837" y="310038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93FDCC1-8270-4200-A59E-A34251515CDF}"/>
                  </a:ext>
                </a:extLst>
              </p14:cNvPr>
              <p14:cNvContentPartPr/>
              <p14:nvPr/>
            </p14:nvContentPartPr>
            <p14:xfrm>
              <a:off x="4995862" y="3481387"/>
              <a:ext cx="9525" cy="952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3FDCC1-8270-4200-A59E-A34251515C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9137" y="3005137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/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Blood Relations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Pointing to a girl, </a:t>
            </a:r>
            <a:r>
              <a:rPr lang="en-US" sz="2500" dirty="0" err="1">
                <a:latin typeface="Nunito Sans" panose="00000500000000000000" pitchFamily="2" charset="0"/>
              </a:rPr>
              <a:t>Kishan</a:t>
            </a:r>
            <a:r>
              <a:rPr lang="en-US" sz="2500" dirty="0">
                <a:latin typeface="Nunito Sans" panose="00000500000000000000" pitchFamily="2" charset="0"/>
              </a:rPr>
              <a:t> said, “She is the daughter of the only sister of my father.” How is </a:t>
            </a:r>
            <a:r>
              <a:rPr lang="en-US" sz="2500" dirty="0" err="1">
                <a:latin typeface="Nunito Sans" panose="00000500000000000000" pitchFamily="2" charset="0"/>
              </a:rPr>
              <a:t>Kishan</a:t>
            </a:r>
            <a:r>
              <a:rPr lang="en-US" sz="2500" dirty="0">
                <a:latin typeface="Nunito Sans" panose="00000500000000000000" pitchFamily="2" charset="0"/>
              </a:rPr>
              <a:t> related to the girl?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Cousin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097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Uncle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097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Father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097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Grandfather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7D6B3F-53AB-4745-A1FB-7FFF332928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66" y="36592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7513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3335" y="932285"/>
            <a:ext cx="10907041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These questions are based on the following information.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There are 7 family members P, Q, R, S, T, U and V going to a party. There are three generations in which only two are married couples. P is the grandfather of U who is a male. R is the son in law of S.V is the son of Q.S has only two children, both of the same gender. T is the sister in law of 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47141-6369-4EF8-A67C-384CAB0608D9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93039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D3BCB5-FCBF-4617-8EEC-60F17D91FD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7" y="2260328"/>
            <a:ext cx="761638" cy="706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is the group of sisters?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232487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28996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34743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4038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462391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2324871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2899631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3474391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QU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4038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4623911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QR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DB5525-27EB-4B4B-95C7-8FADE1C87400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75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7FF2BD8-2FF8-4922-AD8D-FDA1E8515F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7" y="2803073"/>
            <a:ext cx="761638" cy="706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relation between U and V?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2286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2860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34355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39997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45850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22860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 is sister of 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28607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 is brother of V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34355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 is aunt of V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39997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 is maternal grandmother of V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45850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537D90-B277-4103-9696-A247762A48BC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0471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4F1C585-B160-49C0-B24A-2A9BD040A5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7" y="3337736"/>
            <a:ext cx="761638" cy="706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males are there?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2272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2847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342248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398668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4572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22729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28477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342248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398668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45720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Cannot be determined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E48C17-F39D-4393-8550-04426893A83C}"/>
              </a:ext>
            </a:extLst>
          </p:cNvPr>
          <p:cNvSpPr txBox="1"/>
          <p:nvPr/>
        </p:nvSpPr>
        <p:spPr>
          <a:xfrm>
            <a:off x="4494175" y="48247"/>
            <a:ext cx="71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740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137" y="831397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latin typeface="Nunito Sans" panose="00000500000000000000" pitchFamily="2" charset="0"/>
                <a:sym typeface="+mn-ea"/>
              </a:rPr>
              <a:t>Directions: These questions are based on the following information. </a:t>
            </a:r>
            <a:endParaRPr lang="en-US" sz="2500" dirty="0">
              <a:latin typeface="Nunito Sans" panose="00000500000000000000" pitchFamily="2" charset="0"/>
              <a:sym typeface="+mn-ea"/>
            </a:endParaRPr>
          </a:p>
          <a:p>
            <a:pPr algn="l"/>
            <a:r>
              <a:rPr lang="en-US" sz="2500" dirty="0">
                <a:latin typeface="Nunito Sans" panose="00000500000000000000" pitchFamily="2" charset="0"/>
                <a:sym typeface="+mn-ea"/>
              </a:rPr>
              <a:t>There is a family of 7 members, Puja, Payal, Paras, Preet, Palak, Pia and Parth. In that family, there are 3 generations having 2 married couples among them. Preet is brother in law of Paras. Puja is daughter in law of Pia. Pia and Parth is married couple who has only 1 son. Palak is sister of Payal. Payal is daughter of Paras. Parth is father of Paras.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Nunito Sans" panose="00000500000000000000" pitchFamily="2" charset="0"/>
                <a:sym typeface="+mn-ea"/>
              </a:rPr>
              <a:t>Who is Payal's grandmother?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Puja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Preet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Pia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Payal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2" name="Object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Palak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DC6BDD-AF6A-4B39-A741-8517478FC6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82551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Nunito Sans" panose="00000500000000000000" pitchFamily="2" charset="0"/>
                <a:sym typeface="+mn-ea"/>
              </a:rPr>
              <a:t>How many male members are there in the family?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2" name="Object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8925F2-8A15-4A9A-A4A7-6A3A9C5040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23551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1039</Words>
  <Application>Microsoft Office PowerPoint</Application>
  <PresentationFormat>Widescreen</PresentationFormat>
  <Paragraphs>238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Nunito Sans</vt:lpstr>
      <vt:lpstr>Nunito Sans SemiBold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kushal.rekulapalli@outlook.com</dc:creator>
  <cp:lastModifiedBy>JOTHI A</cp:lastModifiedBy>
  <cp:revision>580</cp:revision>
  <dcterms:created xsi:type="dcterms:W3CDTF">2020-10-04T06:50:45Z</dcterms:created>
  <dcterms:modified xsi:type="dcterms:W3CDTF">2022-06-17T06:33:25Z</dcterms:modified>
</cp:coreProperties>
</file>