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Consolas" panose="020B0609020204030204" pitchFamily="49" charset="0"/>
      <p:regular r:id="rId35"/>
      <p:bold r:id="rId36"/>
      <p:italic r:id="rId37"/>
      <p:boldItalic r:id="rId38"/>
    </p:embeddedFont>
    <p:embeddedFont>
      <p:font typeface="Proxima Nova" panose="020B0604020202020204" charset="0"/>
      <p:regular r:id="rId39"/>
      <p:bold r:id="rId40"/>
      <p:italic r:id="rId41"/>
      <p:boldItalic r:id="rId42"/>
    </p:embeddedFont>
    <p:embeddedFont>
      <p:font typeface="Roboto" panose="020000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iYUeIDAh0gkcN55GEJvBG3Gq1/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E439D0-5661-406A-AF9F-8CADE079C2B5}">
  <a:tblStyle styleId="{2DE439D0-5661-406A-AF9F-8CADE079C2B5}" styleName="Table_0">
    <a:wholeTbl>
      <a:tcTxStyle b="off" i="off">
        <a:font>
          <a:latin typeface="Arial"/>
          <a:ea typeface="Arial"/>
          <a:cs typeface="Arial"/>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20000"/>
            </a:schemeClr>
          </a:solidFill>
        </a:fill>
      </a:tcStyle>
    </a:band1H>
    <a:band2H>
      <a:tcTxStyle/>
      <a:tcStyle>
        <a:tcBdr/>
      </a:tcStyle>
    </a:band2H>
    <a:band1V>
      <a:tcTxStyle/>
      <a:tcStyle>
        <a:tcBdr/>
        <a:fill>
          <a:solidFill>
            <a:schemeClr val="accent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8C9E430A-C736-44FC-BC77-DFFCE793C27C}"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DFD"/>
          </a:solidFill>
        </a:fill>
      </a:tcStyle>
    </a:wholeTbl>
    <a:band1H>
      <a:tcTxStyle b="off" i="off"/>
      <a:tcStyle>
        <a:tcBdr/>
        <a:fill>
          <a:solidFill>
            <a:srgbClr val="CDD8FB"/>
          </a:solidFill>
        </a:fill>
      </a:tcStyle>
    </a:band1H>
    <a:band2H>
      <a:tcTxStyle b="off" i="off"/>
      <a:tcStyle>
        <a:tcBdr/>
      </a:tcStyle>
    </a:band2H>
    <a:band1V>
      <a:tcTxStyle b="off" i="off"/>
      <a:tcStyle>
        <a:tcBdr/>
        <a:fill>
          <a:solidFill>
            <a:srgbClr val="CDD8FB"/>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144" autoAdjust="0"/>
  </p:normalViewPr>
  <p:slideViewPr>
    <p:cSldViewPr snapToGrid="0">
      <p:cViewPr varScale="1">
        <p:scale>
          <a:sx n="94" d="100"/>
          <a:sy n="94" d="100"/>
        </p:scale>
        <p:origin x="113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755719" y="5078556"/>
            <a:ext cx="6048000" cy="4811100"/>
          </a:xfrm>
          <a:prstGeom prst="rect">
            <a:avLst/>
          </a:prstGeom>
          <a:noFill/>
          <a:ln>
            <a:noFill/>
          </a:ln>
        </p:spPr>
        <p:txBody>
          <a:bodyPr spcFirstLastPara="1" wrap="square" lIns="81350" tIns="81350" rIns="81350" bIns="81350" anchor="t" anchorCtr="0">
            <a:noAutofit/>
          </a:bodyPr>
          <a:lstStyle/>
          <a:p>
            <a:pPr marL="0" lvl="0" indent="0" algn="l" rtl="0">
              <a:lnSpc>
                <a:spcPct val="100000"/>
              </a:lnSpc>
              <a:spcBef>
                <a:spcPts val="0"/>
              </a:spcBef>
              <a:spcAft>
                <a:spcPts val="0"/>
              </a:spcAft>
              <a:buSzPts val="1100"/>
              <a:buNone/>
            </a:pPr>
            <a:endParaRPr/>
          </a:p>
        </p:txBody>
      </p:sp>
      <p:sp>
        <p:nvSpPr>
          <p:cNvPr id="52" name="Google Shape;52;p1: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22: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4" name="Google Shape;124;p22: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sz="1200" b="0" strike="noStrike">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4: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24: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sz="1200" b="0" strike="noStrike">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5: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0" name="Google Shape;140;p25: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sz="1200" b="0" strike="noStrike">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35: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8" name="Google Shape;148;p35: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sz="1200" b="0" strike="noStrike">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6: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6" name="Google Shape;156;p36: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sz="1200" b="0" strike="noStrike">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37: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4" name="Google Shape;164;p37: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sz="1200" b="0" strike="noStrike" dirty="0">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38: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2" name="Google Shape;172;p38: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sz="1200" b="0" strike="noStrike">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0" name="Google Shape;180;p6: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sz="1200" b="0" strike="noStrike">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41: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8" name="Google Shape;188;p41: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sz="1200" b="0" strike="noStrike">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42: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6" name="Google Shape;196;p42: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sz="1200" b="0" strike="noStrike">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 name="Google Shape;58;p2:notes"/>
          <p:cNvSpPr txBox="1">
            <a:spLocks noGrp="1"/>
          </p:cNvSpPr>
          <p:nvPr>
            <p:ph type="body" idx="1"/>
          </p:nvPr>
        </p:nvSpPr>
        <p:spPr>
          <a:xfrm>
            <a:off x="685829" y="4343327"/>
            <a:ext cx="5486100" cy="4114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sz="1800" b="0" strike="noStrike">
              <a:latin typeface="Arial"/>
              <a:ea typeface="Arial"/>
              <a:cs typeface="Arial"/>
              <a:sym typeface="Arial"/>
            </a:endParaRPr>
          </a:p>
        </p:txBody>
      </p:sp>
      <p:sp>
        <p:nvSpPr>
          <p:cNvPr id="59" name="Google Shape;59;p2:notes"/>
          <p:cNvSpPr/>
          <p:nvPr/>
        </p:nvSpPr>
        <p:spPr>
          <a:xfrm>
            <a:off x="3884734" y="8685423"/>
            <a:ext cx="2971200" cy="456600"/>
          </a:xfrm>
          <a:prstGeom prst="rect">
            <a:avLst/>
          </a:prstGeom>
          <a:noFill/>
          <a:ln>
            <a:noFill/>
          </a:ln>
        </p:spPr>
        <p:txBody>
          <a:bodyPr spcFirstLastPara="1" wrap="square" lIns="80100" tIns="40050" rIns="80100" bIns="40050"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000000"/>
                </a:solidFill>
                <a:latin typeface="Times New Roman"/>
                <a:ea typeface="Times New Roman"/>
                <a:cs typeface="Times New Roman"/>
                <a:sym typeface="Times New Roman"/>
              </a:rPr>
              <a:t>2</a:t>
            </a:fld>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7: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5" name="Google Shape;205;p7: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sz="1200" b="0" strike="noStrike">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44: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3" name="Google Shape;213;p44: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sz="1200" b="0" strike="noStrike">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45: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1" name="Google Shape;221;p45: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sz="1200" b="0" strike="noStrike">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6: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0" name="Google Shape;230;p46: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sz="1200" b="0" strike="noStrike">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8: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8" name="Google Shape;238;p8: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sz="1200" b="0" strike="noStrike">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47: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6" name="Google Shape;246;p47: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sz="1200" b="0" strike="noStrike">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48: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4" name="Google Shape;254;p48: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sz="1200" b="0" strike="noStrike">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49: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2" name="Google Shape;262;p49: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sz="1200" b="0" strike="noStrike">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9: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0" name="Google Shape;270;p9: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sz="1200" b="0" strike="noStrike">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57dd25c985_0_12:notes"/>
          <p:cNvSpPr>
            <a:spLocks noGrp="1" noRot="1" noChangeAspect="1"/>
          </p:cNvSpPr>
          <p:nvPr>
            <p:ph type="sldImg" idx="2"/>
          </p:nvPr>
        </p:nvSpPr>
        <p:spPr>
          <a:xfrm>
            <a:off x="685800" y="1143000"/>
            <a:ext cx="54849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8" name="Google Shape;278;g257dd25c985_0_12:notes"/>
          <p:cNvSpPr txBox="1">
            <a:spLocks noGrp="1"/>
          </p:cNvSpPr>
          <p:nvPr>
            <p:ph type="body" idx="1"/>
          </p:nvPr>
        </p:nvSpPr>
        <p:spPr>
          <a:xfrm>
            <a:off x="685800" y="4400640"/>
            <a:ext cx="5486100" cy="36003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sz="1200" b="0" strike="noStrike">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3: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3: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sz="1200" b="0" strike="noStrike">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57dd25c985_0_19:notes"/>
          <p:cNvSpPr>
            <a:spLocks noGrp="1" noRot="1" noChangeAspect="1"/>
          </p:cNvSpPr>
          <p:nvPr>
            <p:ph type="sldImg" idx="2"/>
          </p:nvPr>
        </p:nvSpPr>
        <p:spPr>
          <a:xfrm>
            <a:off x="685800" y="1143000"/>
            <a:ext cx="54849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6" name="Google Shape;286;g257dd25c985_0_19:notes"/>
          <p:cNvSpPr txBox="1">
            <a:spLocks noGrp="1"/>
          </p:cNvSpPr>
          <p:nvPr>
            <p:ph type="body" idx="1"/>
          </p:nvPr>
        </p:nvSpPr>
        <p:spPr>
          <a:xfrm>
            <a:off x="685800" y="4400640"/>
            <a:ext cx="5486100" cy="36003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sz="1200" b="0" strike="noStrike">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57dd25c985_0_26: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4" name="Google Shape;294;g257dd25c985_0_26:notes"/>
          <p:cNvSpPr txBox="1">
            <a:spLocks noGrp="1"/>
          </p:cNvSpPr>
          <p:nvPr>
            <p:ph type="body" idx="1"/>
          </p:nvPr>
        </p:nvSpPr>
        <p:spPr>
          <a:xfrm>
            <a:off x="685800" y="4400640"/>
            <a:ext cx="5486100" cy="36003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sz="1200" b="0" strike="noStrike">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2" name="Google Shape;302;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 name="Google Shape;74;p3: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sz="1200" b="0" strike="noStrike">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 name="Google Shape;82;p4: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sz="1200" b="0" strike="noStrike">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5: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0" name="Google Shape;90;p15: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sz="1200" b="0" strike="noStrike">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6: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16: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sz="1200" b="0" strike="noStrike">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8" name="Google Shape;108;p5: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sz="1200" b="0" strike="noStrike">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1: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6" name="Google Shape;116;p21:notes"/>
          <p:cNvSpPr txBox="1">
            <a:spLocks noGrp="1"/>
          </p:cNvSpPr>
          <p:nvPr>
            <p:ph type="body" idx="1"/>
          </p:nvPr>
        </p:nvSpPr>
        <p:spPr>
          <a:xfrm>
            <a:off x="685800" y="4400640"/>
            <a:ext cx="5486040" cy="36003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sz="1200" b="0" strike="noStrike">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3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3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
        <p:cNvGrpSpPr/>
        <p:nvPr/>
      </p:nvGrpSpPr>
      <p:grpSpPr>
        <a:xfrm>
          <a:off x="0" y="0"/>
          <a:ext cx="0" cy="0"/>
          <a:chOff x="0" y="0"/>
          <a:chExt cx="0" cy="0"/>
        </a:xfrm>
      </p:grpSpPr>
      <p:sp>
        <p:nvSpPr>
          <p:cNvPr id="12" name="Google Shape;12;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4" name="Google Shape;14;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5" name="Google Shape;15;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chemeClr val="dk1"/>
              </a:buClr>
              <a:buSzPts val="1800"/>
              <a:buChar char="●"/>
              <a:defRPr/>
            </a:lvl1pPr>
            <a:lvl2pPr marL="914400" lvl="1" indent="-317500" algn="l">
              <a:lnSpc>
                <a:spcPct val="115000"/>
              </a:lnSpc>
              <a:spcBef>
                <a:spcPts val="1200"/>
              </a:spcBef>
              <a:spcAft>
                <a:spcPts val="0"/>
              </a:spcAft>
              <a:buClr>
                <a:schemeClr val="dk1"/>
              </a:buClr>
              <a:buSzPts val="1400"/>
              <a:buChar char="○"/>
              <a:defRPr/>
            </a:lvl2pPr>
            <a:lvl3pPr marL="1371600" lvl="2" indent="-317500" algn="l">
              <a:lnSpc>
                <a:spcPct val="115000"/>
              </a:lnSpc>
              <a:spcBef>
                <a:spcPts val="1200"/>
              </a:spcBef>
              <a:spcAft>
                <a:spcPts val="0"/>
              </a:spcAft>
              <a:buClr>
                <a:schemeClr val="dk1"/>
              </a:buClr>
              <a:buSzPts val="1400"/>
              <a:buChar char="■"/>
              <a:defRPr/>
            </a:lvl3pPr>
            <a:lvl4pPr marL="1828800" lvl="3" indent="-317500" algn="l">
              <a:lnSpc>
                <a:spcPct val="115000"/>
              </a:lnSpc>
              <a:spcBef>
                <a:spcPts val="1200"/>
              </a:spcBef>
              <a:spcAft>
                <a:spcPts val="0"/>
              </a:spcAft>
              <a:buClr>
                <a:schemeClr val="dk1"/>
              </a:buClr>
              <a:buSzPts val="1400"/>
              <a:buChar char="●"/>
              <a:defRPr/>
            </a:lvl4pPr>
            <a:lvl5pPr marL="2286000" lvl="4" indent="-317500" algn="l">
              <a:lnSpc>
                <a:spcPct val="115000"/>
              </a:lnSpc>
              <a:spcBef>
                <a:spcPts val="1200"/>
              </a:spcBef>
              <a:spcAft>
                <a:spcPts val="0"/>
              </a:spcAft>
              <a:buClr>
                <a:schemeClr val="dk1"/>
              </a:buClr>
              <a:buSzPts val="1400"/>
              <a:buChar char="○"/>
              <a:defRPr/>
            </a:lvl5pPr>
            <a:lvl6pPr marL="2743200" lvl="5" indent="-317500" algn="l">
              <a:lnSpc>
                <a:spcPct val="115000"/>
              </a:lnSpc>
              <a:spcBef>
                <a:spcPts val="1200"/>
              </a:spcBef>
              <a:spcAft>
                <a:spcPts val="0"/>
              </a:spcAft>
              <a:buClr>
                <a:schemeClr val="dk1"/>
              </a:buClr>
              <a:buSzPts val="1400"/>
              <a:buChar char="■"/>
              <a:defRPr/>
            </a:lvl6pPr>
            <a:lvl7pPr marL="3200400" lvl="6" indent="-317500" algn="l">
              <a:lnSpc>
                <a:spcPct val="115000"/>
              </a:lnSpc>
              <a:spcBef>
                <a:spcPts val="1200"/>
              </a:spcBef>
              <a:spcAft>
                <a:spcPts val="0"/>
              </a:spcAft>
              <a:buClr>
                <a:schemeClr val="dk1"/>
              </a:buClr>
              <a:buSzPts val="1400"/>
              <a:buChar char="●"/>
              <a:defRPr/>
            </a:lvl7pPr>
            <a:lvl8pPr marL="3657600" lvl="7" indent="-317500" algn="l">
              <a:lnSpc>
                <a:spcPct val="115000"/>
              </a:lnSpc>
              <a:spcBef>
                <a:spcPts val="1200"/>
              </a:spcBef>
              <a:spcAft>
                <a:spcPts val="0"/>
              </a:spcAft>
              <a:buClr>
                <a:schemeClr val="dk1"/>
              </a:buClr>
              <a:buSzPts val="1400"/>
              <a:buChar char="○"/>
              <a:defRPr/>
            </a:lvl8pPr>
            <a:lvl9pPr marL="4114800" lvl="8" indent="-317500" algn="l">
              <a:lnSpc>
                <a:spcPct val="115000"/>
              </a:lnSpc>
              <a:spcBef>
                <a:spcPts val="1200"/>
              </a:spcBef>
              <a:spcAft>
                <a:spcPts val="1200"/>
              </a:spcAft>
              <a:buClr>
                <a:schemeClr val="dk1"/>
              </a:buClr>
              <a:buSzPts val="1400"/>
              <a:buChar char="■"/>
              <a:defRPr/>
            </a:lvl9pPr>
          </a:lstStyle>
          <a:p>
            <a:endParaRPr/>
          </a:p>
        </p:txBody>
      </p:sp>
      <p:sp>
        <p:nvSpPr>
          <p:cNvPr id="19" name="Google Shape;19;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888888"/>
              </a:buClr>
              <a:buSzPts val="1200"/>
              <a:buFont typeface="Calibri"/>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2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2" name="Google Shape;22;p2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3" name="Google Shape;23;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 name="Google Shape;26;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12"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a:stretch/>
        </p:blipFill>
        <p:spPr>
          <a:xfrm>
            <a:off x="1096999" y="962974"/>
            <a:ext cx="2649990" cy="3217550"/>
          </a:xfrm>
          <a:prstGeom prst="rect">
            <a:avLst/>
          </a:prstGeom>
          <a:noFill/>
          <a:ln>
            <a:noFill/>
          </a:ln>
        </p:spPr>
      </p:pic>
      <p:pic>
        <p:nvPicPr>
          <p:cNvPr id="55" name="Google Shape;55;p1"/>
          <p:cNvPicPr preferRelativeResize="0"/>
          <p:nvPr/>
        </p:nvPicPr>
        <p:blipFill rotWithShape="1">
          <a:blip r:embed="rId4">
            <a:alphaModFix/>
          </a:blip>
          <a:srcRect/>
          <a:stretch/>
        </p:blipFill>
        <p:spPr>
          <a:xfrm>
            <a:off x="4451297" y="2070612"/>
            <a:ext cx="3595704" cy="35021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p:nvPr/>
        </p:nvSpPr>
        <p:spPr>
          <a:xfrm>
            <a:off x="555120" y="915840"/>
            <a:ext cx="7544880" cy="8299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pic>
        <p:nvPicPr>
          <p:cNvPr id="127" name="Google Shape;127;p22"/>
          <p:cNvPicPr preferRelativeResize="0"/>
          <p:nvPr/>
        </p:nvPicPr>
        <p:blipFill rotWithShape="1">
          <a:blip r:embed="rId3">
            <a:alphaModFix/>
          </a:blip>
          <a:srcRect l="8630" r="8622" b="57237"/>
          <a:stretch/>
        </p:blipFill>
        <p:spPr>
          <a:xfrm rot="10800000" flipH="1">
            <a:off x="0" y="625"/>
            <a:ext cx="3564399" cy="926125"/>
          </a:xfrm>
          <a:prstGeom prst="rect">
            <a:avLst/>
          </a:prstGeom>
          <a:noFill/>
          <a:ln>
            <a:noFill/>
          </a:ln>
        </p:spPr>
      </p:pic>
      <p:sp>
        <p:nvSpPr>
          <p:cNvPr id="128" name="Google Shape;128;p22"/>
          <p:cNvSpPr txBox="1">
            <a:spLocks noGrp="1"/>
          </p:cNvSpPr>
          <p:nvPr>
            <p:ph type="body" idx="1"/>
          </p:nvPr>
        </p:nvSpPr>
        <p:spPr>
          <a:xfrm>
            <a:off x="639360" y="818879"/>
            <a:ext cx="8277180" cy="4055209"/>
          </a:xfrm>
          <a:prstGeom prst="rect">
            <a:avLst/>
          </a:prstGeom>
          <a:noFill/>
          <a:ln>
            <a:noFill/>
          </a:ln>
        </p:spPr>
        <p:txBody>
          <a:bodyPr spcFirstLastPara="1" wrap="square" lIns="91425" tIns="91425" rIns="91425" bIns="91425" anchor="t" anchorCtr="0">
            <a:normAutofit/>
          </a:bodyPr>
          <a:lstStyle/>
          <a:p>
            <a:pPr marL="139700" lvl="0" indent="0" algn="l" rtl="0">
              <a:lnSpc>
                <a:spcPct val="120000"/>
              </a:lnSpc>
              <a:spcBef>
                <a:spcPts val="0"/>
              </a:spcBef>
              <a:spcAft>
                <a:spcPts val="0"/>
              </a:spcAft>
              <a:buSzPts val="1400"/>
              <a:buNone/>
            </a:pPr>
            <a:r>
              <a:rPr lang="en-US" sz="1600">
                <a:solidFill>
                  <a:schemeClr val="dk1"/>
                </a:solidFill>
                <a:latin typeface="Consolas"/>
                <a:ea typeface="Consolas"/>
                <a:cs typeface="Consolas"/>
                <a:sym typeface="Consolas"/>
              </a:rPr>
              <a:t>You are given a function.</a:t>
            </a:r>
            <a:endParaRPr/>
          </a:p>
          <a:p>
            <a:pPr marL="139700" lvl="0" indent="0" algn="l" rtl="0">
              <a:lnSpc>
                <a:spcPct val="120000"/>
              </a:lnSpc>
              <a:spcBef>
                <a:spcPts val="0"/>
              </a:spcBef>
              <a:spcAft>
                <a:spcPts val="0"/>
              </a:spcAft>
              <a:buSzPts val="1400"/>
              <a:buNone/>
            </a:pPr>
            <a:r>
              <a:rPr lang="en-US" sz="1600">
                <a:solidFill>
                  <a:schemeClr val="dk1"/>
                </a:solidFill>
                <a:latin typeface="Consolas"/>
                <a:ea typeface="Consolas"/>
                <a:cs typeface="Consolas"/>
                <a:sym typeface="Consolas"/>
              </a:rPr>
              <a:t>int CheckPassword(char str[], int n);</a:t>
            </a:r>
            <a:endParaRPr/>
          </a:p>
          <a:p>
            <a:pPr marL="139700" lvl="0" indent="0" algn="l" rtl="0">
              <a:lnSpc>
                <a:spcPct val="120000"/>
              </a:lnSpc>
              <a:spcBef>
                <a:spcPts val="0"/>
              </a:spcBef>
              <a:spcAft>
                <a:spcPts val="0"/>
              </a:spcAft>
              <a:buSzPts val="1400"/>
              <a:buNone/>
            </a:pPr>
            <a:r>
              <a:rPr lang="en-US" sz="1600">
                <a:solidFill>
                  <a:schemeClr val="dk1"/>
                </a:solidFill>
                <a:latin typeface="Consolas"/>
                <a:ea typeface="Consolas"/>
                <a:cs typeface="Consolas"/>
                <a:sym typeface="Consolas"/>
              </a:rPr>
              <a:t>The function accepts string str of size n as an argument. Implement the function which returns 1 if given string str is valid password else 0.</a:t>
            </a:r>
            <a:endParaRPr/>
          </a:p>
          <a:p>
            <a:pPr marL="139700" lvl="0" indent="0" algn="l" rtl="0">
              <a:lnSpc>
                <a:spcPct val="120000"/>
              </a:lnSpc>
              <a:spcBef>
                <a:spcPts val="0"/>
              </a:spcBef>
              <a:spcAft>
                <a:spcPts val="0"/>
              </a:spcAft>
              <a:buSzPts val="1400"/>
              <a:buNone/>
            </a:pPr>
            <a:r>
              <a:rPr lang="en-US" sz="1600">
                <a:solidFill>
                  <a:schemeClr val="dk1"/>
                </a:solidFill>
                <a:latin typeface="Consolas"/>
                <a:ea typeface="Consolas"/>
                <a:cs typeface="Consolas"/>
                <a:sym typeface="Consolas"/>
              </a:rPr>
              <a:t>str is a valid password if it satisfies the below conditions.</a:t>
            </a:r>
            <a:endParaRPr/>
          </a:p>
          <a:p>
            <a:pPr marL="139700" lvl="0" indent="0" algn="l" rtl="0">
              <a:lnSpc>
                <a:spcPct val="120000"/>
              </a:lnSpc>
              <a:spcBef>
                <a:spcPts val="0"/>
              </a:spcBef>
              <a:spcAft>
                <a:spcPts val="0"/>
              </a:spcAft>
              <a:buSzPts val="1400"/>
              <a:buNone/>
            </a:pPr>
            <a:r>
              <a:rPr lang="en-US" sz="1600">
                <a:solidFill>
                  <a:schemeClr val="dk1"/>
                </a:solidFill>
                <a:latin typeface="Consolas"/>
                <a:ea typeface="Consolas"/>
                <a:cs typeface="Consolas"/>
                <a:sym typeface="Consolas"/>
              </a:rPr>
              <a:t>– At least 4 characters</a:t>
            </a:r>
            <a:endParaRPr/>
          </a:p>
          <a:p>
            <a:pPr marL="139700" lvl="0" indent="0" algn="l" rtl="0">
              <a:lnSpc>
                <a:spcPct val="120000"/>
              </a:lnSpc>
              <a:spcBef>
                <a:spcPts val="0"/>
              </a:spcBef>
              <a:spcAft>
                <a:spcPts val="0"/>
              </a:spcAft>
              <a:buSzPts val="1400"/>
              <a:buNone/>
            </a:pPr>
            <a:r>
              <a:rPr lang="en-US" sz="1600">
                <a:solidFill>
                  <a:schemeClr val="dk1"/>
                </a:solidFill>
                <a:latin typeface="Consolas"/>
                <a:ea typeface="Consolas"/>
                <a:cs typeface="Consolas"/>
                <a:sym typeface="Consolas"/>
              </a:rPr>
              <a:t>– At least one numeric digit</a:t>
            </a:r>
            <a:endParaRPr/>
          </a:p>
          <a:p>
            <a:pPr marL="139700" lvl="0" indent="0" algn="l" rtl="0">
              <a:lnSpc>
                <a:spcPct val="120000"/>
              </a:lnSpc>
              <a:spcBef>
                <a:spcPts val="0"/>
              </a:spcBef>
              <a:spcAft>
                <a:spcPts val="0"/>
              </a:spcAft>
              <a:buSzPts val="1400"/>
              <a:buNone/>
            </a:pPr>
            <a:r>
              <a:rPr lang="en-US" sz="1600">
                <a:solidFill>
                  <a:schemeClr val="dk1"/>
                </a:solidFill>
                <a:latin typeface="Consolas"/>
                <a:ea typeface="Consolas"/>
                <a:cs typeface="Consolas"/>
                <a:sym typeface="Consolas"/>
              </a:rPr>
              <a:t>– At Least one Capital Letter</a:t>
            </a:r>
            <a:endParaRPr/>
          </a:p>
          <a:p>
            <a:pPr marL="139700" lvl="0" indent="0" algn="l" rtl="0">
              <a:lnSpc>
                <a:spcPct val="120000"/>
              </a:lnSpc>
              <a:spcBef>
                <a:spcPts val="0"/>
              </a:spcBef>
              <a:spcAft>
                <a:spcPts val="0"/>
              </a:spcAft>
              <a:buSzPts val="1400"/>
              <a:buNone/>
            </a:pPr>
            <a:r>
              <a:rPr lang="en-US" sz="1600">
                <a:solidFill>
                  <a:schemeClr val="dk1"/>
                </a:solidFill>
                <a:latin typeface="Consolas"/>
                <a:ea typeface="Consolas"/>
                <a:cs typeface="Consolas"/>
                <a:sym typeface="Consolas"/>
              </a:rPr>
              <a:t>– Must not have space or slash (/)</a:t>
            </a:r>
            <a:endParaRPr/>
          </a:p>
          <a:p>
            <a:pPr marL="139700" lvl="0" indent="0" algn="l" rtl="0">
              <a:lnSpc>
                <a:spcPct val="120000"/>
              </a:lnSpc>
              <a:spcBef>
                <a:spcPts val="0"/>
              </a:spcBef>
              <a:spcAft>
                <a:spcPts val="0"/>
              </a:spcAft>
              <a:buSzPts val="1400"/>
              <a:buNone/>
            </a:pPr>
            <a:r>
              <a:rPr lang="en-US" sz="1600">
                <a:solidFill>
                  <a:schemeClr val="dk1"/>
                </a:solidFill>
                <a:latin typeface="Consolas"/>
                <a:ea typeface="Consolas"/>
                <a:cs typeface="Consolas"/>
                <a:sym typeface="Consolas"/>
              </a:rPr>
              <a:t>– Starting character must not be a number</a:t>
            </a:r>
            <a:endParaRPr/>
          </a:p>
          <a:p>
            <a:pPr marL="139700" lvl="0" indent="0" algn="l" rtl="0">
              <a:lnSpc>
                <a:spcPct val="120000"/>
              </a:lnSpc>
              <a:spcBef>
                <a:spcPts val="0"/>
              </a:spcBef>
              <a:spcAft>
                <a:spcPts val="0"/>
              </a:spcAft>
              <a:buSzPts val="1400"/>
              <a:buNone/>
            </a:pPr>
            <a:r>
              <a:rPr lang="en-US" sz="1600">
                <a:solidFill>
                  <a:schemeClr val="dk1"/>
                </a:solidFill>
                <a:latin typeface="Consolas"/>
                <a:ea typeface="Consolas"/>
                <a:cs typeface="Consolas"/>
                <a:sym typeface="Consolas"/>
              </a:rPr>
              <a:t>Assumption:</a:t>
            </a:r>
            <a:endParaRPr/>
          </a:p>
          <a:p>
            <a:pPr marL="139700" lvl="0" indent="0" algn="l" rtl="0">
              <a:lnSpc>
                <a:spcPct val="120000"/>
              </a:lnSpc>
              <a:spcBef>
                <a:spcPts val="0"/>
              </a:spcBef>
              <a:spcAft>
                <a:spcPts val="0"/>
              </a:spcAft>
              <a:buSzPts val="1400"/>
              <a:buNone/>
            </a:pPr>
            <a:r>
              <a:rPr lang="en-US" sz="1600">
                <a:solidFill>
                  <a:schemeClr val="dk1"/>
                </a:solidFill>
                <a:latin typeface="Consolas"/>
                <a:ea typeface="Consolas"/>
                <a:cs typeface="Consolas"/>
                <a:sym typeface="Consolas"/>
              </a:rPr>
              <a:t>Input string will not be empty.</a:t>
            </a:r>
            <a:endParaRPr/>
          </a:p>
          <a:p>
            <a:pPr marL="139700" lvl="0" indent="0" algn="l" rtl="0">
              <a:lnSpc>
                <a:spcPct val="120000"/>
              </a:lnSpc>
              <a:spcBef>
                <a:spcPts val="0"/>
              </a:spcBef>
              <a:spcAft>
                <a:spcPts val="0"/>
              </a:spcAft>
              <a:buSzPts val="1400"/>
              <a:buNone/>
            </a:pPr>
            <a:endParaRPr sz="1600">
              <a:solidFill>
                <a:schemeClr val="dk1"/>
              </a:solidFill>
              <a:latin typeface="Consolas"/>
              <a:ea typeface="Consolas"/>
              <a:cs typeface="Consolas"/>
              <a:sym typeface="Consolas"/>
            </a:endParaRPr>
          </a:p>
        </p:txBody>
      </p:sp>
      <p:sp>
        <p:nvSpPr>
          <p:cNvPr id="129" name="Google Shape;129;p22"/>
          <p:cNvSpPr/>
          <p:nvPr/>
        </p:nvSpPr>
        <p:spPr>
          <a:xfrm>
            <a:off x="3324506" y="401975"/>
            <a:ext cx="4193700" cy="395100"/>
          </a:xfrm>
          <a:prstGeom prst="roundRect">
            <a:avLst>
              <a:gd name="adj" fmla="val 50000"/>
            </a:avLst>
          </a:prstGeom>
          <a:solidFill>
            <a:srgbClr val="EF86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b="1">
                <a:solidFill>
                  <a:schemeClr val="lt1"/>
                </a:solidFill>
              </a:rPr>
              <a:t>ACCENTURE PREVIOUS YEAR QUESTION-2021</a:t>
            </a:r>
            <a:endParaRPr sz="1400" b="1" i="0" u="none" strike="noStrike" cap="none">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p:nvPr/>
        </p:nvSpPr>
        <p:spPr>
          <a:xfrm>
            <a:off x="555120" y="915840"/>
            <a:ext cx="7544880" cy="8299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pic>
        <p:nvPicPr>
          <p:cNvPr id="135" name="Google Shape;135;p24"/>
          <p:cNvPicPr preferRelativeResize="0"/>
          <p:nvPr/>
        </p:nvPicPr>
        <p:blipFill rotWithShape="1">
          <a:blip r:embed="rId3">
            <a:alphaModFix/>
          </a:blip>
          <a:srcRect l="8630" r="8622" b="57237"/>
          <a:stretch/>
        </p:blipFill>
        <p:spPr>
          <a:xfrm rot="10800000" flipH="1">
            <a:off x="0" y="625"/>
            <a:ext cx="3564399" cy="926125"/>
          </a:xfrm>
          <a:prstGeom prst="rect">
            <a:avLst/>
          </a:prstGeom>
          <a:noFill/>
          <a:ln>
            <a:noFill/>
          </a:ln>
        </p:spPr>
      </p:pic>
      <p:sp>
        <p:nvSpPr>
          <p:cNvPr id="136" name="Google Shape;136;p24"/>
          <p:cNvSpPr txBox="1">
            <a:spLocks noGrp="1"/>
          </p:cNvSpPr>
          <p:nvPr>
            <p:ph type="body" idx="1"/>
          </p:nvPr>
        </p:nvSpPr>
        <p:spPr>
          <a:xfrm>
            <a:off x="2990990" y="1052092"/>
            <a:ext cx="4176600" cy="39222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US" sz="1800" dirty="0">
                <a:solidFill>
                  <a:schemeClr val="dk1"/>
                </a:solidFill>
                <a:highlight>
                  <a:srgbClr val="FFFFFF"/>
                </a:highlight>
                <a:latin typeface="Consolas" panose="020B0609020204030204" pitchFamily="49" charset="0"/>
                <a:ea typeface="Times New Roman"/>
                <a:cs typeface="Times New Roman"/>
                <a:sym typeface="Times New Roman"/>
              </a:rPr>
              <a:t>Example:</a:t>
            </a:r>
            <a:endParaRPr sz="1800" dirty="0">
              <a:solidFill>
                <a:schemeClr val="dk1"/>
              </a:solidFill>
              <a:highlight>
                <a:srgbClr val="FFFFFF"/>
              </a:highlight>
              <a:latin typeface="Consolas" panose="020B0609020204030204" pitchFamily="49" charset="0"/>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800" dirty="0">
              <a:solidFill>
                <a:schemeClr val="dk1"/>
              </a:solidFill>
              <a:highlight>
                <a:srgbClr val="FFFFFF"/>
              </a:highlight>
              <a:latin typeface="Consolas" panose="020B0609020204030204" pitchFamily="49" charset="0"/>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1800" dirty="0">
                <a:solidFill>
                  <a:schemeClr val="dk1"/>
                </a:solidFill>
                <a:highlight>
                  <a:srgbClr val="FFFFFF"/>
                </a:highlight>
                <a:latin typeface="Consolas" panose="020B0609020204030204" pitchFamily="49" charset="0"/>
                <a:ea typeface="Times New Roman"/>
                <a:cs typeface="Times New Roman"/>
                <a:sym typeface="Times New Roman"/>
              </a:rPr>
              <a:t>Input 1:</a:t>
            </a:r>
            <a:endParaRPr sz="1800" dirty="0">
              <a:solidFill>
                <a:schemeClr val="dk1"/>
              </a:solidFill>
              <a:highlight>
                <a:srgbClr val="FFFFFF"/>
              </a:highlight>
              <a:latin typeface="Consolas" panose="020B0609020204030204" pitchFamily="49" charset="0"/>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1800" dirty="0">
                <a:solidFill>
                  <a:schemeClr val="dk1"/>
                </a:solidFill>
                <a:highlight>
                  <a:srgbClr val="FFFFFF"/>
                </a:highlight>
                <a:latin typeface="Consolas" panose="020B0609020204030204" pitchFamily="49" charset="0"/>
                <a:ea typeface="Times New Roman"/>
                <a:cs typeface="Times New Roman"/>
                <a:sym typeface="Times New Roman"/>
              </a:rPr>
              <a:t>aA1_67</a:t>
            </a:r>
            <a:endParaRPr sz="1800" dirty="0">
              <a:solidFill>
                <a:schemeClr val="dk1"/>
              </a:solidFill>
              <a:highlight>
                <a:srgbClr val="FFFFFF"/>
              </a:highlight>
              <a:latin typeface="Consolas" panose="020B0609020204030204" pitchFamily="49" charset="0"/>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1800" dirty="0">
                <a:solidFill>
                  <a:schemeClr val="dk1"/>
                </a:solidFill>
                <a:highlight>
                  <a:srgbClr val="FFFFFF"/>
                </a:highlight>
                <a:latin typeface="Consolas" panose="020B0609020204030204" pitchFamily="49" charset="0"/>
                <a:ea typeface="Times New Roman"/>
                <a:cs typeface="Times New Roman"/>
                <a:sym typeface="Times New Roman"/>
              </a:rPr>
              <a:t>Input 2:</a:t>
            </a:r>
            <a:endParaRPr sz="1800" dirty="0">
              <a:solidFill>
                <a:schemeClr val="dk1"/>
              </a:solidFill>
              <a:highlight>
                <a:srgbClr val="FFFFFF"/>
              </a:highlight>
              <a:latin typeface="Consolas" panose="020B0609020204030204" pitchFamily="49" charset="0"/>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1800" dirty="0">
                <a:solidFill>
                  <a:schemeClr val="dk1"/>
                </a:solidFill>
                <a:highlight>
                  <a:srgbClr val="FFFFFF"/>
                </a:highlight>
                <a:latin typeface="Consolas" panose="020B0609020204030204" pitchFamily="49" charset="0"/>
                <a:ea typeface="Times New Roman"/>
                <a:cs typeface="Times New Roman"/>
                <a:sym typeface="Times New Roman"/>
              </a:rPr>
              <a:t>a987 abC012</a:t>
            </a:r>
            <a:endParaRPr sz="1800" dirty="0">
              <a:solidFill>
                <a:schemeClr val="dk1"/>
              </a:solidFill>
              <a:highlight>
                <a:srgbClr val="FFFFFF"/>
              </a:highlight>
              <a:latin typeface="Consolas" panose="020B0609020204030204" pitchFamily="49" charset="0"/>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800" dirty="0">
              <a:solidFill>
                <a:schemeClr val="dk1"/>
              </a:solidFill>
              <a:highlight>
                <a:srgbClr val="FFFFFF"/>
              </a:highlight>
              <a:latin typeface="Consolas" panose="020B0609020204030204" pitchFamily="49" charset="0"/>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1800" dirty="0">
                <a:solidFill>
                  <a:schemeClr val="dk1"/>
                </a:solidFill>
                <a:highlight>
                  <a:srgbClr val="FFFFFF"/>
                </a:highlight>
                <a:latin typeface="Consolas" panose="020B0609020204030204" pitchFamily="49" charset="0"/>
                <a:ea typeface="Times New Roman"/>
                <a:cs typeface="Times New Roman"/>
                <a:sym typeface="Times New Roman"/>
              </a:rPr>
              <a:t>Output 1:</a:t>
            </a:r>
            <a:endParaRPr sz="1800" dirty="0">
              <a:solidFill>
                <a:schemeClr val="dk1"/>
              </a:solidFill>
              <a:highlight>
                <a:srgbClr val="FFFFFF"/>
              </a:highlight>
              <a:latin typeface="Consolas" panose="020B0609020204030204" pitchFamily="49" charset="0"/>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1800" dirty="0">
                <a:solidFill>
                  <a:schemeClr val="dk1"/>
                </a:solidFill>
                <a:highlight>
                  <a:srgbClr val="FFFFFF"/>
                </a:highlight>
                <a:latin typeface="Consolas" panose="020B0609020204030204" pitchFamily="49" charset="0"/>
                <a:ea typeface="Times New Roman"/>
                <a:cs typeface="Times New Roman"/>
                <a:sym typeface="Times New Roman"/>
              </a:rPr>
              <a:t>1</a:t>
            </a:r>
            <a:endParaRPr sz="1800" dirty="0">
              <a:solidFill>
                <a:schemeClr val="dk1"/>
              </a:solidFill>
              <a:highlight>
                <a:srgbClr val="FFFFFF"/>
              </a:highlight>
              <a:latin typeface="Consolas" panose="020B0609020204030204" pitchFamily="49" charset="0"/>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1800" dirty="0">
                <a:solidFill>
                  <a:schemeClr val="dk1"/>
                </a:solidFill>
                <a:highlight>
                  <a:srgbClr val="FFFFFF"/>
                </a:highlight>
                <a:latin typeface="Consolas" panose="020B0609020204030204" pitchFamily="49" charset="0"/>
                <a:ea typeface="Times New Roman"/>
                <a:cs typeface="Times New Roman"/>
                <a:sym typeface="Times New Roman"/>
              </a:rPr>
              <a:t>Output 2:</a:t>
            </a:r>
            <a:endParaRPr sz="1800" dirty="0">
              <a:solidFill>
                <a:schemeClr val="dk1"/>
              </a:solidFill>
              <a:highlight>
                <a:srgbClr val="FFFFFF"/>
              </a:highlight>
              <a:latin typeface="Consolas" panose="020B0609020204030204" pitchFamily="49" charset="0"/>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1800" dirty="0">
                <a:solidFill>
                  <a:schemeClr val="dk1"/>
                </a:solidFill>
                <a:highlight>
                  <a:srgbClr val="FFFFFF"/>
                </a:highlight>
                <a:latin typeface="Consolas" panose="020B0609020204030204" pitchFamily="49" charset="0"/>
                <a:ea typeface="Times New Roman"/>
                <a:cs typeface="Times New Roman"/>
                <a:sym typeface="Times New Roman"/>
              </a:rPr>
              <a:t>0</a:t>
            </a:r>
            <a:endParaRPr sz="1800" dirty="0">
              <a:solidFill>
                <a:schemeClr val="dk1"/>
              </a:solidFill>
              <a:highlight>
                <a:srgbClr val="FFFFFF"/>
              </a:highlight>
              <a:latin typeface="Consolas" panose="020B0609020204030204" pitchFamily="49" charset="0"/>
              <a:ea typeface="Times New Roman"/>
              <a:cs typeface="Times New Roman"/>
              <a:sym typeface="Times New Roman"/>
            </a:endParaRPr>
          </a:p>
          <a:p>
            <a:pPr marL="139700" lvl="0" indent="0" algn="l" rtl="0">
              <a:lnSpc>
                <a:spcPct val="115000"/>
              </a:lnSpc>
              <a:spcBef>
                <a:spcPts val="0"/>
              </a:spcBef>
              <a:spcAft>
                <a:spcPts val="0"/>
              </a:spcAft>
              <a:buSzPts val="1400"/>
              <a:buNone/>
            </a:pPr>
            <a:endParaRPr dirty="0">
              <a:solidFill>
                <a:schemeClr val="dk1"/>
              </a:solidFill>
              <a:latin typeface="Consolas"/>
              <a:ea typeface="Consolas"/>
              <a:cs typeface="Consolas"/>
              <a:sym typeface="Consolas"/>
            </a:endParaRPr>
          </a:p>
        </p:txBody>
      </p:sp>
      <p:sp>
        <p:nvSpPr>
          <p:cNvPr id="137" name="Google Shape;137;p24"/>
          <p:cNvSpPr/>
          <p:nvPr/>
        </p:nvSpPr>
        <p:spPr>
          <a:xfrm>
            <a:off x="3324506" y="325775"/>
            <a:ext cx="4193700" cy="395100"/>
          </a:xfrm>
          <a:prstGeom prst="roundRect">
            <a:avLst>
              <a:gd name="adj" fmla="val 50000"/>
            </a:avLst>
          </a:prstGeom>
          <a:solidFill>
            <a:srgbClr val="EF86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b="1">
                <a:solidFill>
                  <a:schemeClr val="lt1"/>
                </a:solidFill>
              </a:rPr>
              <a:t>ACCENTURE PREVIOUS YEAR QUESTION-2021</a:t>
            </a:r>
            <a:endParaRPr sz="1400" b="1" i="0" u="none" strike="noStrike" cap="none">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p:nvPr/>
        </p:nvSpPr>
        <p:spPr>
          <a:xfrm>
            <a:off x="555120" y="915840"/>
            <a:ext cx="7544880" cy="8299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pic>
        <p:nvPicPr>
          <p:cNvPr id="143" name="Google Shape;143;p25"/>
          <p:cNvPicPr preferRelativeResize="0"/>
          <p:nvPr/>
        </p:nvPicPr>
        <p:blipFill rotWithShape="1">
          <a:blip r:embed="rId3">
            <a:alphaModFix/>
          </a:blip>
          <a:srcRect l="8630" r="8622" b="57237"/>
          <a:stretch/>
        </p:blipFill>
        <p:spPr>
          <a:xfrm rot="10800000" flipH="1">
            <a:off x="0" y="625"/>
            <a:ext cx="3564399" cy="926125"/>
          </a:xfrm>
          <a:prstGeom prst="rect">
            <a:avLst/>
          </a:prstGeom>
          <a:noFill/>
          <a:ln>
            <a:noFill/>
          </a:ln>
        </p:spPr>
      </p:pic>
      <p:sp>
        <p:nvSpPr>
          <p:cNvPr id="144" name="Google Shape;144;p25"/>
          <p:cNvSpPr/>
          <p:nvPr/>
        </p:nvSpPr>
        <p:spPr>
          <a:xfrm>
            <a:off x="3929034" y="68479"/>
            <a:ext cx="2378991" cy="395208"/>
          </a:xfrm>
          <a:prstGeom prst="roundRect">
            <a:avLst>
              <a:gd name="adj" fmla="val 50000"/>
            </a:avLst>
          </a:prstGeom>
          <a:solidFill>
            <a:srgbClr val="00B050"/>
          </a:solidFill>
          <a:ln w="9525" cap="flat" cmpd="sng">
            <a:solidFill>
              <a:srgbClr val="91A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onsolas"/>
                <a:ea typeface="Consolas"/>
                <a:cs typeface="Consolas"/>
                <a:sym typeface="Consolas"/>
              </a:rPr>
              <a:t>SOLUTION</a:t>
            </a:r>
            <a:endParaRPr sz="1600" b="1" i="0" u="none" strike="noStrike" cap="none">
              <a:solidFill>
                <a:schemeClr val="lt1"/>
              </a:solidFill>
              <a:latin typeface="Consolas"/>
              <a:ea typeface="Consolas"/>
              <a:cs typeface="Consolas"/>
              <a:sym typeface="Consolas"/>
            </a:endParaRPr>
          </a:p>
        </p:txBody>
      </p:sp>
      <p:graphicFrame>
        <p:nvGraphicFramePr>
          <p:cNvPr id="145" name="Google Shape;145;p25"/>
          <p:cNvGraphicFramePr/>
          <p:nvPr>
            <p:extLst>
              <p:ext uri="{D42A27DB-BD31-4B8C-83A1-F6EECF244321}">
                <p14:modId xmlns:p14="http://schemas.microsoft.com/office/powerpoint/2010/main" val="1990580537"/>
              </p:ext>
            </p:extLst>
          </p:nvPr>
        </p:nvGraphicFramePr>
        <p:xfrm>
          <a:off x="383575" y="723838"/>
          <a:ext cx="8376850" cy="4251970"/>
        </p:xfrm>
        <a:graphic>
          <a:graphicData uri="http://schemas.openxmlformats.org/drawingml/2006/table">
            <a:tbl>
              <a:tblPr firstRow="1" bandRow="1">
                <a:noFill/>
                <a:tableStyleId>{8C9E430A-C736-44FC-BC77-DFFCE793C27C}</a:tableStyleId>
              </a:tblPr>
              <a:tblGrid>
                <a:gridCol w="4188425">
                  <a:extLst>
                    <a:ext uri="{9D8B030D-6E8A-4147-A177-3AD203B41FA5}">
                      <a16:colId xmlns:a16="http://schemas.microsoft.com/office/drawing/2014/main" val="20000"/>
                    </a:ext>
                  </a:extLst>
                </a:gridCol>
                <a:gridCol w="4188425">
                  <a:extLst>
                    <a:ext uri="{9D8B030D-6E8A-4147-A177-3AD203B41FA5}">
                      <a16:colId xmlns:a16="http://schemas.microsoft.com/office/drawing/2014/main" val="20001"/>
                    </a:ext>
                  </a:extLst>
                </a:gridCol>
              </a:tblGrid>
              <a:tr h="1562275">
                <a:tc>
                  <a:txBody>
                    <a:bodyPr/>
                    <a:lstStyle/>
                    <a:p>
                      <a:pPr marL="139700" marR="0" lvl="0" indent="0" algn="l" rtl="0">
                        <a:lnSpc>
                          <a:spcPct val="100000"/>
                        </a:lnSpc>
                        <a:spcBef>
                          <a:spcPts val="0"/>
                        </a:spcBef>
                        <a:spcAft>
                          <a:spcPts val="0"/>
                        </a:spcAft>
                        <a:buClr>
                          <a:srgbClr val="000000"/>
                        </a:buClr>
                        <a:buSzPts val="1600"/>
                        <a:buFont typeface="Arial"/>
                        <a:buNone/>
                      </a:pPr>
                      <a:r>
                        <a:rPr lang="en-US" sz="1300" b="0" u="none" strike="noStrike" cap="none">
                          <a:solidFill>
                            <a:schemeClr val="dk1"/>
                          </a:solidFill>
                          <a:latin typeface="Consolas"/>
                          <a:ea typeface="Consolas"/>
                          <a:cs typeface="Consolas"/>
                          <a:sym typeface="Consolas"/>
                        </a:rPr>
                        <a:t>import java.util.Scanner;</a:t>
                      </a:r>
                      <a:endParaRPr/>
                    </a:p>
                    <a:p>
                      <a:pPr marL="139700" marR="0" lvl="0" indent="0" algn="l" rtl="0">
                        <a:lnSpc>
                          <a:spcPct val="100000"/>
                        </a:lnSpc>
                        <a:spcBef>
                          <a:spcPts val="0"/>
                        </a:spcBef>
                        <a:spcAft>
                          <a:spcPts val="0"/>
                        </a:spcAft>
                        <a:buClr>
                          <a:srgbClr val="000000"/>
                        </a:buClr>
                        <a:buSzPts val="1600"/>
                        <a:buFont typeface="Arial"/>
                        <a:buNone/>
                      </a:pPr>
                      <a:r>
                        <a:rPr lang="en-US" sz="1300" b="0" u="none" strike="noStrike" cap="none">
                          <a:solidFill>
                            <a:schemeClr val="dk1"/>
                          </a:solidFill>
                          <a:latin typeface="Consolas"/>
                          <a:ea typeface="Consolas"/>
                          <a:cs typeface="Consolas"/>
                          <a:sym typeface="Consolas"/>
                        </a:rPr>
                        <a:t>class Solution {</a:t>
                      </a:r>
                      <a:endParaRPr/>
                    </a:p>
                    <a:p>
                      <a:pPr marL="139700" marR="0" lvl="0" indent="0" algn="l" rtl="0">
                        <a:lnSpc>
                          <a:spcPct val="100000"/>
                        </a:lnSpc>
                        <a:spcBef>
                          <a:spcPts val="0"/>
                        </a:spcBef>
                        <a:spcAft>
                          <a:spcPts val="0"/>
                        </a:spcAft>
                        <a:buClr>
                          <a:srgbClr val="000000"/>
                        </a:buClr>
                        <a:buSzPts val="1600"/>
                        <a:buFont typeface="Arial"/>
                        <a:buNone/>
                      </a:pPr>
                      <a:r>
                        <a:rPr lang="en-US" sz="1300" b="0" u="none" strike="noStrike" cap="none">
                          <a:solidFill>
                            <a:schemeClr val="dk1"/>
                          </a:solidFill>
                          <a:latin typeface="Consolas"/>
                          <a:ea typeface="Consolas"/>
                          <a:cs typeface="Consolas"/>
                          <a:sym typeface="Consolas"/>
                        </a:rPr>
                        <a:t>    public static int checkPassword(String str, int n) {</a:t>
                      </a:r>
                      <a:endParaRPr/>
                    </a:p>
                    <a:p>
                      <a:pPr marL="139700" marR="0" lvl="0" indent="0" algn="l" rtl="0">
                        <a:lnSpc>
                          <a:spcPct val="100000"/>
                        </a:lnSpc>
                        <a:spcBef>
                          <a:spcPts val="0"/>
                        </a:spcBef>
                        <a:spcAft>
                          <a:spcPts val="0"/>
                        </a:spcAft>
                        <a:buClr>
                          <a:srgbClr val="000000"/>
                        </a:buClr>
                        <a:buSzPts val="1600"/>
                        <a:buFont typeface="Arial"/>
                        <a:buNone/>
                      </a:pPr>
                      <a:r>
                        <a:rPr lang="en-US" sz="1300" b="0" u="none" strike="noStrike" cap="none">
                          <a:solidFill>
                            <a:schemeClr val="dk1"/>
                          </a:solidFill>
                          <a:latin typeface="Consolas"/>
                          <a:ea typeface="Consolas"/>
                          <a:cs typeface="Consolas"/>
                          <a:sym typeface="Consolas"/>
                        </a:rPr>
                        <a:t>        if (n &lt; 4)</a:t>
                      </a:r>
                      <a:endParaRPr/>
                    </a:p>
                    <a:p>
                      <a:pPr marL="139700" marR="0" lvl="0" indent="0" algn="l" rtl="0">
                        <a:lnSpc>
                          <a:spcPct val="100000"/>
                        </a:lnSpc>
                        <a:spcBef>
                          <a:spcPts val="0"/>
                        </a:spcBef>
                        <a:spcAft>
                          <a:spcPts val="0"/>
                        </a:spcAft>
                        <a:buClr>
                          <a:srgbClr val="000000"/>
                        </a:buClr>
                        <a:buSzPts val="1600"/>
                        <a:buFont typeface="Arial"/>
                        <a:buNone/>
                      </a:pPr>
                      <a:r>
                        <a:rPr lang="en-US" sz="1300" b="0" u="none" strike="noStrike" cap="none">
                          <a:solidFill>
                            <a:schemeClr val="dk1"/>
                          </a:solidFill>
                          <a:latin typeface="Consolas"/>
                          <a:ea typeface="Consolas"/>
                          <a:cs typeface="Consolas"/>
                          <a:sym typeface="Consolas"/>
                        </a:rPr>
                        <a:t>            return 0;</a:t>
                      </a:r>
                      <a:endParaRPr/>
                    </a:p>
                    <a:p>
                      <a:pPr marL="139700" marR="0" lvl="0" indent="0" algn="l" rtl="0">
                        <a:lnSpc>
                          <a:spcPct val="100000"/>
                        </a:lnSpc>
                        <a:spcBef>
                          <a:spcPts val="0"/>
                        </a:spcBef>
                        <a:spcAft>
                          <a:spcPts val="0"/>
                        </a:spcAft>
                        <a:buClr>
                          <a:srgbClr val="000000"/>
                        </a:buClr>
                        <a:buSzPts val="1600"/>
                        <a:buFont typeface="Arial"/>
                        <a:buNone/>
                      </a:pPr>
                      <a:r>
                        <a:rPr lang="en-US" sz="1300" b="0" u="none" strike="noStrike" cap="none">
                          <a:solidFill>
                            <a:schemeClr val="dk1"/>
                          </a:solidFill>
                          <a:latin typeface="Consolas"/>
                          <a:ea typeface="Consolas"/>
                          <a:cs typeface="Consolas"/>
                          <a:sym typeface="Consolas"/>
                        </a:rPr>
                        <a:t>        if (str.charAt(0) &gt;= '0' &amp;&amp; str.charAt(0) &lt;= '9')</a:t>
                      </a:r>
                      <a:endParaRPr/>
                    </a:p>
                    <a:p>
                      <a:pPr marL="139700" marR="0" lvl="0" indent="0" algn="l" rtl="0">
                        <a:lnSpc>
                          <a:spcPct val="100000"/>
                        </a:lnSpc>
                        <a:spcBef>
                          <a:spcPts val="0"/>
                        </a:spcBef>
                        <a:spcAft>
                          <a:spcPts val="0"/>
                        </a:spcAft>
                        <a:buClr>
                          <a:srgbClr val="000000"/>
                        </a:buClr>
                        <a:buSzPts val="1600"/>
                        <a:buFont typeface="Arial"/>
                        <a:buNone/>
                      </a:pPr>
                      <a:r>
                        <a:rPr lang="en-US" sz="1300" b="0" u="none" strike="noStrike" cap="none">
                          <a:solidFill>
                            <a:schemeClr val="dk1"/>
                          </a:solidFill>
                          <a:latin typeface="Consolas"/>
                          <a:ea typeface="Consolas"/>
                          <a:cs typeface="Consolas"/>
                          <a:sym typeface="Consolas"/>
                        </a:rPr>
                        <a:t>            return 0;</a:t>
                      </a:r>
                      <a:endParaRPr/>
                    </a:p>
                    <a:p>
                      <a:pPr marL="139700" marR="0" lvl="0" indent="0" algn="l" rtl="0">
                        <a:lnSpc>
                          <a:spcPct val="100000"/>
                        </a:lnSpc>
                        <a:spcBef>
                          <a:spcPts val="0"/>
                        </a:spcBef>
                        <a:spcAft>
                          <a:spcPts val="0"/>
                        </a:spcAft>
                        <a:buClr>
                          <a:srgbClr val="000000"/>
                        </a:buClr>
                        <a:buSzPts val="1600"/>
                        <a:buFont typeface="Arial"/>
                        <a:buNone/>
                      </a:pPr>
                      <a:r>
                        <a:rPr lang="en-US" sz="1300" b="0" u="none" strike="noStrike" cap="none">
                          <a:solidFill>
                            <a:schemeClr val="dk1"/>
                          </a:solidFill>
                          <a:latin typeface="Consolas"/>
                          <a:ea typeface="Consolas"/>
                          <a:cs typeface="Consolas"/>
                          <a:sym typeface="Consolas"/>
                        </a:rPr>
                        <a:t>        int num = 0, cap = 0;</a:t>
                      </a:r>
                      <a:endParaRPr/>
                    </a:p>
                    <a:p>
                      <a:pPr marL="139700" marR="0" lvl="0" indent="0" algn="l" rtl="0">
                        <a:lnSpc>
                          <a:spcPct val="100000"/>
                        </a:lnSpc>
                        <a:spcBef>
                          <a:spcPts val="0"/>
                        </a:spcBef>
                        <a:spcAft>
                          <a:spcPts val="0"/>
                        </a:spcAft>
                        <a:buClr>
                          <a:srgbClr val="000000"/>
                        </a:buClr>
                        <a:buSzPts val="1600"/>
                        <a:buFont typeface="Arial"/>
                        <a:buNone/>
                      </a:pPr>
                      <a:r>
                        <a:rPr lang="en-US" sz="1300" b="0" u="none" strike="noStrike" cap="none">
                          <a:solidFill>
                            <a:schemeClr val="dk1"/>
                          </a:solidFill>
                          <a:latin typeface="Consolas"/>
                          <a:ea typeface="Consolas"/>
                          <a:cs typeface="Consolas"/>
                          <a:sym typeface="Consolas"/>
                        </a:rPr>
                        <a:t>        for (int i = 0; i &lt; n; i++) {</a:t>
                      </a:r>
                      <a:endParaRPr/>
                    </a:p>
                    <a:p>
                      <a:pPr marL="139700" marR="0" lvl="0" indent="0" algn="l" rtl="0">
                        <a:lnSpc>
                          <a:spcPct val="100000"/>
                        </a:lnSpc>
                        <a:spcBef>
                          <a:spcPts val="0"/>
                        </a:spcBef>
                        <a:spcAft>
                          <a:spcPts val="0"/>
                        </a:spcAft>
                        <a:buClr>
                          <a:srgbClr val="000000"/>
                        </a:buClr>
                        <a:buSzPts val="1600"/>
                        <a:buFont typeface="Arial"/>
                        <a:buNone/>
                      </a:pPr>
                      <a:r>
                        <a:rPr lang="en-US" sz="1300" b="0" u="none" strike="noStrike" cap="none">
                          <a:solidFill>
                            <a:schemeClr val="dk1"/>
                          </a:solidFill>
                          <a:latin typeface="Consolas"/>
                          <a:ea typeface="Consolas"/>
                          <a:cs typeface="Consolas"/>
                          <a:sym typeface="Consolas"/>
                        </a:rPr>
                        <a:t>            if (str.charAt(i) == ' ' || str.charAt(i) == '/')</a:t>
                      </a:r>
                      <a:endParaRPr/>
                    </a:p>
                    <a:p>
                      <a:pPr marL="139700" marR="0" lvl="0" indent="0" algn="l" rtl="0">
                        <a:lnSpc>
                          <a:spcPct val="100000"/>
                        </a:lnSpc>
                        <a:spcBef>
                          <a:spcPts val="0"/>
                        </a:spcBef>
                        <a:spcAft>
                          <a:spcPts val="0"/>
                        </a:spcAft>
                        <a:buClr>
                          <a:srgbClr val="000000"/>
                        </a:buClr>
                        <a:buSzPts val="1600"/>
                        <a:buFont typeface="Arial"/>
                        <a:buNone/>
                      </a:pPr>
                      <a:r>
                        <a:rPr lang="en-US" sz="1300" b="0" u="none" strike="noStrike" cap="none">
                          <a:solidFill>
                            <a:schemeClr val="dk1"/>
                          </a:solidFill>
                          <a:latin typeface="Consolas"/>
                          <a:ea typeface="Consolas"/>
                          <a:cs typeface="Consolas"/>
                          <a:sym typeface="Consolas"/>
                        </a:rPr>
                        <a:t>                return 0;</a:t>
                      </a:r>
                      <a:endParaRPr/>
                    </a:p>
                    <a:p>
                      <a:pPr marL="139700" marR="0" lvl="0" indent="0" algn="l" rtl="0">
                        <a:lnSpc>
                          <a:spcPct val="100000"/>
                        </a:lnSpc>
                        <a:spcBef>
                          <a:spcPts val="0"/>
                        </a:spcBef>
                        <a:spcAft>
                          <a:spcPts val="0"/>
                        </a:spcAft>
                        <a:buClr>
                          <a:srgbClr val="000000"/>
                        </a:buClr>
                        <a:buSzPts val="1600"/>
                        <a:buFont typeface="Arial"/>
                        <a:buNone/>
                      </a:pPr>
                      <a:r>
                        <a:rPr lang="en-US" sz="1300" b="0" u="none" strike="noStrike" cap="none">
                          <a:solidFill>
                            <a:schemeClr val="dk1"/>
                          </a:solidFill>
                          <a:latin typeface="Consolas"/>
                          <a:ea typeface="Consolas"/>
                          <a:cs typeface="Consolas"/>
                          <a:sym typeface="Consolas"/>
                        </a:rPr>
                        <a:t>            if (str.charAt(i) &gt;= 'A' &amp;&amp; str.charAt(i) &lt;= 'Z')</a:t>
                      </a:r>
                      <a:endParaRPr/>
                    </a:p>
                    <a:p>
                      <a:pPr marL="139700" marR="0" lvl="0" indent="0" algn="l" rtl="0">
                        <a:lnSpc>
                          <a:spcPct val="100000"/>
                        </a:lnSpc>
                        <a:spcBef>
                          <a:spcPts val="0"/>
                        </a:spcBef>
                        <a:spcAft>
                          <a:spcPts val="0"/>
                        </a:spcAft>
                        <a:buClr>
                          <a:srgbClr val="000000"/>
                        </a:buClr>
                        <a:buSzPts val="1600"/>
                        <a:buFont typeface="Arial"/>
                        <a:buNone/>
                      </a:pPr>
                      <a:r>
                        <a:rPr lang="en-US" sz="1300" b="0" u="none" strike="noStrike" cap="none">
                          <a:solidFill>
                            <a:schemeClr val="dk1"/>
                          </a:solidFill>
                          <a:latin typeface="Consolas"/>
                          <a:ea typeface="Consolas"/>
                          <a:cs typeface="Consolas"/>
                          <a:sym typeface="Consolas"/>
                        </a:rPr>
                        <a:t>                cap++;</a:t>
                      </a:r>
                      <a:endParaRPr/>
                    </a:p>
                    <a:p>
                      <a:pPr marL="139700" marR="0" lvl="0" indent="0" algn="l" rtl="0">
                        <a:lnSpc>
                          <a:spcPct val="100000"/>
                        </a:lnSpc>
                        <a:spcBef>
                          <a:spcPts val="0"/>
                        </a:spcBef>
                        <a:spcAft>
                          <a:spcPts val="0"/>
                        </a:spcAft>
                        <a:buClr>
                          <a:srgbClr val="000000"/>
                        </a:buClr>
                        <a:buSzPts val="1600"/>
                        <a:buFont typeface="Arial"/>
                        <a:buNone/>
                      </a:pPr>
                      <a:r>
                        <a:rPr lang="en-US" sz="1300" b="0" u="none" strike="noStrike" cap="none">
                          <a:solidFill>
                            <a:schemeClr val="dk1"/>
                          </a:solidFill>
                          <a:latin typeface="Consolas"/>
                          <a:ea typeface="Consolas"/>
                          <a:cs typeface="Consolas"/>
                          <a:sym typeface="Consolas"/>
                        </a:rPr>
                        <a:t>            if (str.charAt(i) &gt;= '0' &amp;&amp; str.charAt(i) &lt;= '9')</a:t>
                      </a:r>
                      <a:endParaRPr/>
                    </a:p>
                    <a:p>
                      <a:pPr marL="139700" marR="0" lvl="0" indent="0" algn="l" rtl="0">
                        <a:lnSpc>
                          <a:spcPct val="100000"/>
                        </a:lnSpc>
                        <a:spcBef>
                          <a:spcPts val="0"/>
                        </a:spcBef>
                        <a:spcAft>
                          <a:spcPts val="0"/>
                        </a:spcAft>
                        <a:buClr>
                          <a:srgbClr val="000000"/>
                        </a:buClr>
                        <a:buSzPts val="1600"/>
                        <a:buFont typeface="Arial"/>
                        <a:buNone/>
                      </a:pPr>
                      <a:r>
                        <a:rPr lang="en-US" sz="1300" b="0" u="none" strike="noStrike" cap="none">
                          <a:solidFill>
                            <a:schemeClr val="dk1"/>
                          </a:solidFill>
                          <a:latin typeface="Consolas"/>
                          <a:ea typeface="Consolas"/>
                          <a:cs typeface="Consolas"/>
                          <a:sym typeface="Consolas"/>
                        </a:rPr>
                        <a:t>                num++;</a:t>
                      </a:r>
                      <a:endParaRPr/>
                    </a:p>
                    <a:p>
                      <a:pPr marL="139700" marR="0" lvl="0" indent="0" algn="l" rtl="0">
                        <a:lnSpc>
                          <a:spcPct val="100000"/>
                        </a:lnSpc>
                        <a:spcBef>
                          <a:spcPts val="0"/>
                        </a:spcBef>
                        <a:spcAft>
                          <a:spcPts val="0"/>
                        </a:spcAft>
                        <a:buClr>
                          <a:srgbClr val="000000"/>
                        </a:buClr>
                        <a:buSzPts val="1600"/>
                        <a:buFont typeface="Arial"/>
                        <a:buNone/>
                      </a:pPr>
                      <a:r>
                        <a:rPr lang="en-US" sz="1300" b="0" u="none" strike="noStrike" cap="none">
                          <a:solidFill>
                            <a:schemeClr val="dk1"/>
                          </a:solidFill>
                          <a:latin typeface="Consolas"/>
                          <a:ea typeface="Consolas"/>
                          <a:cs typeface="Consolas"/>
                          <a:sym typeface="Consolas"/>
                        </a:rPr>
                        <a:t>        }</a:t>
                      </a:r>
                      <a:endParaRPr/>
                    </a:p>
                  </a:txBody>
                  <a:tcPr marL="91450" marR="91450" marT="45725" marB="45725">
                    <a:lnL w="12700"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marL="139700" marR="0" lvl="0" indent="0" algn="l" rtl="0">
                        <a:lnSpc>
                          <a:spcPct val="100000"/>
                        </a:lnSpc>
                        <a:spcBef>
                          <a:spcPts val="0"/>
                        </a:spcBef>
                        <a:spcAft>
                          <a:spcPts val="0"/>
                        </a:spcAft>
                        <a:buClr>
                          <a:srgbClr val="000000"/>
                        </a:buClr>
                        <a:buSzPts val="1600"/>
                        <a:buFont typeface="Arial"/>
                        <a:buNone/>
                      </a:pPr>
                      <a:r>
                        <a:rPr lang="en-US" sz="1300" b="0" u="none" strike="noStrike" cap="none" dirty="0">
                          <a:solidFill>
                            <a:schemeClr val="dk1"/>
                          </a:solidFill>
                          <a:latin typeface="Consolas"/>
                          <a:ea typeface="Consolas"/>
                          <a:cs typeface="Consolas"/>
                          <a:sym typeface="Consolas"/>
                        </a:rPr>
                        <a:t> if (cap &gt; 0 &amp;&amp; num &gt; 0)</a:t>
                      </a:r>
                      <a:endParaRPr dirty="0"/>
                    </a:p>
                    <a:p>
                      <a:pPr marL="139700" marR="0" lvl="0" indent="0" algn="l" rtl="0">
                        <a:lnSpc>
                          <a:spcPct val="100000"/>
                        </a:lnSpc>
                        <a:spcBef>
                          <a:spcPts val="0"/>
                        </a:spcBef>
                        <a:spcAft>
                          <a:spcPts val="0"/>
                        </a:spcAft>
                        <a:buClr>
                          <a:srgbClr val="000000"/>
                        </a:buClr>
                        <a:buSzPts val="1600"/>
                        <a:buFont typeface="Arial"/>
                        <a:buNone/>
                      </a:pPr>
                      <a:r>
                        <a:rPr lang="en-US" sz="1300" b="0" u="none" strike="noStrike" cap="none" dirty="0">
                          <a:solidFill>
                            <a:schemeClr val="dk1"/>
                          </a:solidFill>
                          <a:latin typeface="Consolas"/>
                          <a:ea typeface="Consolas"/>
                          <a:cs typeface="Consolas"/>
                          <a:sym typeface="Consolas"/>
                        </a:rPr>
                        <a:t>            return 1;</a:t>
                      </a:r>
                      <a:endParaRPr dirty="0"/>
                    </a:p>
                    <a:p>
                      <a:pPr marL="139700" marR="0" lvl="0" indent="0" algn="l" rtl="0">
                        <a:lnSpc>
                          <a:spcPct val="100000"/>
                        </a:lnSpc>
                        <a:spcBef>
                          <a:spcPts val="0"/>
                        </a:spcBef>
                        <a:spcAft>
                          <a:spcPts val="0"/>
                        </a:spcAft>
                        <a:buClr>
                          <a:srgbClr val="000000"/>
                        </a:buClr>
                        <a:buSzPts val="1600"/>
                        <a:buFont typeface="Arial"/>
                        <a:buNone/>
                      </a:pPr>
                      <a:r>
                        <a:rPr lang="en-US" sz="1300" b="0" u="none" strike="noStrike" cap="none" dirty="0">
                          <a:solidFill>
                            <a:schemeClr val="dk1"/>
                          </a:solidFill>
                          <a:latin typeface="Consolas"/>
                          <a:ea typeface="Consolas"/>
                          <a:cs typeface="Consolas"/>
                          <a:sym typeface="Consolas"/>
                        </a:rPr>
                        <a:t>        else</a:t>
                      </a:r>
                      <a:endParaRPr dirty="0"/>
                    </a:p>
                    <a:p>
                      <a:pPr marL="139700" marR="0" lvl="0" indent="0" algn="l" rtl="0">
                        <a:lnSpc>
                          <a:spcPct val="100000"/>
                        </a:lnSpc>
                        <a:spcBef>
                          <a:spcPts val="0"/>
                        </a:spcBef>
                        <a:spcAft>
                          <a:spcPts val="0"/>
                        </a:spcAft>
                        <a:buClr>
                          <a:srgbClr val="000000"/>
                        </a:buClr>
                        <a:buSzPts val="1600"/>
                        <a:buFont typeface="Arial"/>
                        <a:buNone/>
                      </a:pPr>
                      <a:r>
                        <a:rPr lang="en-US" sz="1300" b="0" u="none" strike="noStrike" cap="none" dirty="0">
                          <a:solidFill>
                            <a:schemeClr val="dk1"/>
                          </a:solidFill>
                          <a:latin typeface="Consolas"/>
                          <a:ea typeface="Consolas"/>
                          <a:cs typeface="Consolas"/>
                          <a:sym typeface="Consolas"/>
                        </a:rPr>
                        <a:t>            return 0;</a:t>
                      </a:r>
                      <a:endParaRPr dirty="0"/>
                    </a:p>
                    <a:p>
                      <a:pPr marL="139700" marR="0" lvl="0" indent="0" algn="l" rtl="0">
                        <a:lnSpc>
                          <a:spcPct val="100000"/>
                        </a:lnSpc>
                        <a:spcBef>
                          <a:spcPts val="0"/>
                        </a:spcBef>
                        <a:spcAft>
                          <a:spcPts val="0"/>
                        </a:spcAft>
                        <a:buClr>
                          <a:srgbClr val="000000"/>
                        </a:buClr>
                        <a:buSzPts val="1600"/>
                        <a:buFont typeface="Arial"/>
                        <a:buNone/>
                      </a:pPr>
                      <a:r>
                        <a:rPr lang="en-US" sz="1300" b="0" u="none" strike="noStrike" cap="none" dirty="0">
                          <a:solidFill>
                            <a:schemeClr val="dk1"/>
                          </a:solidFill>
                          <a:latin typeface="Consolas"/>
                          <a:ea typeface="Consolas"/>
                          <a:cs typeface="Consolas"/>
                          <a:sym typeface="Consolas"/>
                        </a:rPr>
                        <a:t>    }</a:t>
                      </a:r>
                      <a:endParaRPr dirty="0"/>
                    </a:p>
                    <a:p>
                      <a:pPr marL="139700" marR="0" lvl="0" indent="0" algn="l" rtl="0">
                        <a:lnSpc>
                          <a:spcPct val="100000"/>
                        </a:lnSpc>
                        <a:spcBef>
                          <a:spcPts val="0"/>
                        </a:spcBef>
                        <a:spcAft>
                          <a:spcPts val="0"/>
                        </a:spcAft>
                        <a:buClr>
                          <a:srgbClr val="000000"/>
                        </a:buClr>
                        <a:buSzPts val="1600"/>
                        <a:buFont typeface="Arial"/>
                        <a:buNone/>
                      </a:pPr>
                      <a:endParaRPr sz="1300" b="0" u="none" strike="noStrike" cap="none" dirty="0">
                        <a:solidFill>
                          <a:schemeClr val="dk1"/>
                        </a:solidFill>
                        <a:latin typeface="Consolas"/>
                        <a:ea typeface="Consolas"/>
                        <a:cs typeface="Consolas"/>
                        <a:sym typeface="Consolas"/>
                      </a:endParaRPr>
                    </a:p>
                    <a:p>
                      <a:pPr marL="139700" marR="0" lvl="0" indent="0" algn="l" rtl="0">
                        <a:lnSpc>
                          <a:spcPct val="100000"/>
                        </a:lnSpc>
                        <a:spcBef>
                          <a:spcPts val="0"/>
                        </a:spcBef>
                        <a:spcAft>
                          <a:spcPts val="0"/>
                        </a:spcAft>
                        <a:buClr>
                          <a:srgbClr val="000000"/>
                        </a:buClr>
                        <a:buSzPts val="1600"/>
                        <a:buFont typeface="Arial"/>
                        <a:buNone/>
                      </a:pPr>
                      <a:r>
                        <a:rPr lang="en-US" sz="1300" b="0" u="none" strike="noStrike" cap="none" dirty="0">
                          <a:solidFill>
                            <a:schemeClr val="dk1"/>
                          </a:solidFill>
                          <a:latin typeface="Consolas"/>
                          <a:ea typeface="Consolas"/>
                          <a:cs typeface="Consolas"/>
                          <a:sym typeface="Consolas"/>
                        </a:rPr>
                        <a:t>    public static void main(String[] </a:t>
                      </a:r>
                      <a:r>
                        <a:rPr lang="en-US" sz="1300" b="0" u="none" strike="noStrike" cap="none" dirty="0" err="1">
                          <a:solidFill>
                            <a:schemeClr val="dk1"/>
                          </a:solidFill>
                          <a:latin typeface="Consolas"/>
                          <a:ea typeface="Consolas"/>
                          <a:cs typeface="Consolas"/>
                          <a:sym typeface="Consolas"/>
                        </a:rPr>
                        <a:t>args</a:t>
                      </a:r>
                      <a:r>
                        <a:rPr lang="en-US" sz="1300" b="0" u="none" strike="noStrike" cap="none" dirty="0">
                          <a:solidFill>
                            <a:schemeClr val="dk1"/>
                          </a:solidFill>
                          <a:latin typeface="Consolas"/>
                          <a:ea typeface="Consolas"/>
                          <a:cs typeface="Consolas"/>
                          <a:sym typeface="Consolas"/>
                        </a:rPr>
                        <a:t>) {</a:t>
                      </a:r>
                      <a:endParaRPr dirty="0"/>
                    </a:p>
                    <a:p>
                      <a:pPr marL="139700" marR="0" lvl="0" indent="0" algn="l" rtl="0">
                        <a:lnSpc>
                          <a:spcPct val="100000"/>
                        </a:lnSpc>
                        <a:spcBef>
                          <a:spcPts val="0"/>
                        </a:spcBef>
                        <a:spcAft>
                          <a:spcPts val="0"/>
                        </a:spcAft>
                        <a:buClr>
                          <a:srgbClr val="000000"/>
                        </a:buClr>
                        <a:buSzPts val="1600"/>
                        <a:buFont typeface="Arial"/>
                        <a:buNone/>
                      </a:pPr>
                      <a:r>
                        <a:rPr lang="en-US" sz="1300" b="0" u="none" strike="noStrike" cap="none" dirty="0">
                          <a:solidFill>
                            <a:schemeClr val="dk1"/>
                          </a:solidFill>
                          <a:latin typeface="Consolas"/>
                          <a:ea typeface="Consolas"/>
                          <a:cs typeface="Consolas"/>
                          <a:sym typeface="Consolas"/>
                        </a:rPr>
                        <a:t>        Scanner </a:t>
                      </a:r>
                      <a:r>
                        <a:rPr lang="en-US" sz="1300" b="0" u="none" strike="noStrike" cap="none" dirty="0" err="1">
                          <a:solidFill>
                            <a:schemeClr val="dk1"/>
                          </a:solidFill>
                          <a:latin typeface="Consolas"/>
                          <a:ea typeface="Consolas"/>
                          <a:cs typeface="Consolas"/>
                          <a:sym typeface="Consolas"/>
                        </a:rPr>
                        <a:t>sc</a:t>
                      </a:r>
                      <a:r>
                        <a:rPr lang="en-US" sz="1300" b="0" u="none" strike="noStrike" cap="none" dirty="0">
                          <a:solidFill>
                            <a:schemeClr val="dk1"/>
                          </a:solidFill>
                          <a:latin typeface="Consolas"/>
                          <a:ea typeface="Consolas"/>
                          <a:cs typeface="Consolas"/>
                          <a:sym typeface="Consolas"/>
                        </a:rPr>
                        <a:t> = new Scanner(System.in);</a:t>
                      </a:r>
                      <a:endParaRPr dirty="0"/>
                    </a:p>
                    <a:p>
                      <a:pPr marL="139700" marR="0" lvl="0" indent="0" algn="l" rtl="0">
                        <a:lnSpc>
                          <a:spcPct val="100000"/>
                        </a:lnSpc>
                        <a:spcBef>
                          <a:spcPts val="0"/>
                        </a:spcBef>
                        <a:spcAft>
                          <a:spcPts val="0"/>
                        </a:spcAft>
                        <a:buClr>
                          <a:srgbClr val="000000"/>
                        </a:buClr>
                        <a:buSzPts val="1600"/>
                        <a:buFont typeface="Arial"/>
                        <a:buNone/>
                      </a:pPr>
                      <a:r>
                        <a:rPr lang="en-US" sz="1300" b="0" u="none" strike="noStrike" cap="none" dirty="0">
                          <a:solidFill>
                            <a:schemeClr val="dk1"/>
                          </a:solidFill>
                          <a:latin typeface="Consolas"/>
                          <a:ea typeface="Consolas"/>
                          <a:cs typeface="Consolas"/>
                          <a:sym typeface="Consolas"/>
                        </a:rPr>
                        <a:t>        String str = </a:t>
                      </a:r>
                      <a:r>
                        <a:rPr lang="en-US" sz="1300" b="0" u="none" strike="noStrike" cap="none" dirty="0" err="1">
                          <a:solidFill>
                            <a:schemeClr val="dk1"/>
                          </a:solidFill>
                          <a:latin typeface="Consolas"/>
                          <a:ea typeface="Consolas"/>
                          <a:cs typeface="Consolas"/>
                          <a:sym typeface="Consolas"/>
                        </a:rPr>
                        <a:t>sc.nextLine</a:t>
                      </a:r>
                      <a:r>
                        <a:rPr lang="en-US" sz="1300" b="0" u="none" strike="noStrike" cap="none" dirty="0">
                          <a:solidFill>
                            <a:schemeClr val="dk1"/>
                          </a:solidFill>
                          <a:latin typeface="Consolas"/>
                          <a:ea typeface="Consolas"/>
                          <a:cs typeface="Consolas"/>
                          <a:sym typeface="Consolas"/>
                        </a:rPr>
                        <a:t>(); // Use </a:t>
                      </a:r>
                      <a:r>
                        <a:rPr lang="en-US" sz="1300" b="0" u="none" strike="noStrike" cap="none" dirty="0" err="1">
                          <a:solidFill>
                            <a:schemeClr val="dk1"/>
                          </a:solidFill>
                          <a:latin typeface="Consolas"/>
                          <a:ea typeface="Consolas"/>
                          <a:cs typeface="Consolas"/>
                          <a:sym typeface="Consolas"/>
                        </a:rPr>
                        <a:t>nextLine</a:t>
                      </a:r>
                      <a:r>
                        <a:rPr lang="en-US" sz="1300" b="0" u="none" strike="noStrike" cap="none" dirty="0">
                          <a:solidFill>
                            <a:schemeClr val="dk1"/>
                          </a:solidFill>
                          <a:latin typeface="Consolas"/>
                          <a:ea typeface="Consolas"/>
                          <a:cs typeface="Consolas"/>
                          <a:sym typeface="Consolas"/>
                        </a:rPr>
                        <a:t>() instead of next() to read the entire password</a:t>
                      </a:r>
                      <a:endParaRPr dirty="0"/>
                    </a:p>
                    <a:p>
                      <a:pPr marL="139700" marR="0" lvl="0" indent="0" algn="l" rtl="0">
                        <a:lnSpc>
                          <a:spcPct val="100000"/>
                        </a:lnSpc>
                        <a:spcBef>
                          <a:spcPts val="0"/>
                        </a:spcBef>
                        <a:spcAft>
                          <a:spcPts val="0"/>
                        </a:spcAft>
                        <a:buClr>
                          <a:srgbClr val="000000"/>
                        </a:buClr>
                        <a:buSzPts val="1600"/>
                        <a:buFont typeface="Arial"/>
                        <a:buNone/>
                      </a:pPr>
                      <a:r>
                        <a:rPr lang="en-US" sz="1300" b="0" u="none" strike="noStrike" cap="none" dirty="0">
                          <a:solidFill>
                            <a:schemeClr val="dk1"/>
                          </a:solidFill>
                          <a:latin typeface="Consolas"/>
                          <a:ea typeface="Consolas"/>
                          <a:cs typeface="Consolas"/>
                          <a:sym typeface="Consolas"/>
                        </a:rPr>
                        <a:t>        </a:t>
                      </a:r>
                      <a:r>
                        <a:rPr lang="en-US" sz="1300" b="0" u="none" strike="noStrike" cap="none" dirty="0" err="1">
                          <a:solidFill>
                            <a:schemeClr val="dk1"/>
                          </a:solidFill>
                          <a:latin typeface="Consolas"/>
                          <a:ea typeface="Consolas"/>
                          <a:cs typeface="Consolas"/>
                          <a:sym typeface="Consolas"/>
                        </a:rPr>
                        <a:t>System.out.println</a:t>
                      </a:r>
                      <a:r>
                        <a:rPr lang="en-US" sz="1300" b="0" u="none" strike="noStrike" cap="none" dirty="0">
                          <a:solidFill>
                            <a:schemeClr val="dk1"/>
                          </a:solidFill>
                          <a:latin typeface="Consolas"/>
                          <a:ea typeface="Consolas"/>
                          <a:cs typeface="Consolas"/>
                          <a:sym typeface="Consolas"/>
                        </a:rPr>
                        <a:t>(</a:t>
                      </a:r>
                      <a:r>
                        <a:rPr lang="en-US" sz="1300" b="0" u="none" strike="noStrike" cap="none" dirty="0" err="1">
                          <a:solidFill>
                            <a:schemeClr val="dk1"/>
                          </a:solidFill>
                          <a:latin typeface="Consolas"/>
                          <a:ea typeface="Consolas"/>
                          <a:cs typeface="Consolas"/>
                          <a:sym typeface="Consolas"/>
                        </a:rPr>
                        <a:t>checkPassword</a:t>
                      </a:r>
                      <a:r>
                        <a:rPr lang="en-US" sz="1300" b="0" u="none" strike="noStrike" cap="none" dirty="0">
                          <a:solidFill>
                            <a:schemeClr val="dk1"/>
                          </a:solidFill>
                          <a:latin typeface="Consolas"/>
                          <a:ea typeface="Consolas"/>
                          <a:cs typeface="Consolas"/>
                          <a:sym typeface="Consolas"/>
                        </a:rPr>
                        <a:t>(str, </a:t>
                      </a:r>
                      <a:r>
                        <a:rPr lang="en-US" sz="1300" b="0" u="none" strike="noStrike" cap="none" dirty="0" err="1">
                          <a:solidFill>
                            <a:schemeClr val="dk1"/>
                          </a:solidFill>
                          <a:latin typeface="Consolas"/>
                          <a:ea typeface="Consolas"/>
                          <a:cs typeface="Consolas"/>
                          <a:sym typeface="Consolas"/>
                        </a:rPr>
                        <a:t>str.length</a:t>
                      </a:r>
                      <a:r>
                        <a:rPr lang="en-US" sz="1300" b="0" u="none" strike="noStrike" cap="none" dirty="0">
                          <a:solidFill>
                            <a:schemeClr val="dk1"/>
                          </a:solidFill>
                          <a:latin typeface="Consolas"/>
                          <a:ea typeface="Consolas"/>
                          <a:cs typeface="Consolas"/>
                          <a:sym typeface="Consolas"/>
                        </a:rPr>
                        <a:t>()));</a:t>
                      </a:r>
                      <a:endParaRPr dirty="0"/>
                    </a:p>
                    <a:p>
                      <a:pPr marL="139700" marR="0" lvl="0" indent="0" algn="l" rtl="0">
                        <a:lnSpc>
                          <a:spcPct val="100000"/>
                        </a:lnSpc>
                        <a:spcBef>
                          <a:spcPts val="0"/>
                        </a:spcBef>
                        <a:spcAft>
                          <a:spcPts val="0"/>
                        </a:spcAft>
                        <a:buClr>
                          <a:srgbClr val="000000"/>
                        </a:buClr>
                        <a:buSzPts val="1600"/>
                        <a:buFont typeface="Arial"/>
                        <a:buNone/>
                      </a:pPr>
                      <a:r>
                        <a:rPr lang="en-US" sz="1300" b="0" u="none" strike="noStrike" cap="none" dirty="0">
                          <a:solidFill>
                            <a:schemeClr val="dk1"/>
                          </a:solidFill>
                          <a:latin typeface="Consolas"/>
                          <a:ea typeface="Consolas"/>
                          <a:cs typeface="Consolas"/>
                          <a:sym typeface="Consolas"/>
                        </a:rPr>
                        <a:t>    }</a:t>
                      </a:r>
                      <a:endParaRPr dirty="0"/>
                    </a:p>
                    <a:p>
                      <a:pPr marL="139700" marR="0" lvl="0" indent="0" algn="l" rtl="0">
                        <a:lnSpc>
                          <a:spcPct val="100000"/>
                        </a:lnSpc>
                        <a:spcBef>
                          <a:spcPts val="0"/>
                        </a:spcBef>
                        <a:spcAft>
                          <a:spcPts val="0"/>
                        </a:spcAft>
                        <a:buClr>
                          <a:srgbClr val="000000"/>
                        </a:buClr>
                        <a:buSzPts val="1600"/>
                        <a:buFont typeface="Arial"/>
                        <a:buNone/>
                      </a:pPr>
                      <a:r>
                        <a:rPr lang="en-US" sz="1300" b="0" u="none" strike="noStrike" cap="none" dirty="0">
                          <a:solidFill>
                            <a:schemeClr val="dk1"/>
                          </a:solidFill>
                          <a:latin typeface="Consolas"/>
                          <a:ea typeface="Consolas"/>
                          <a:cs typeface="Consolas"/>
                          <a:sym typeface="Consolas"/>
                        </a:rPr>
                        <a:t>}</a:t>
                      </a:r>
                      <a:endParaRPr dirty="0"/>
                    </a:p>
                  </a:txBody>
                  <a:tcPr marL="91450" marR="91450" marT="45725" marB="45725">
                    <a:lnL w="12700" cap="flat" cmpd="sng" algn="ctr">
                      <a:solidFill>
                        <a:schemeClr val="tx1"/>
                      </a:solidFill>
                      <a:prstDash val="solid"/>
                      <a:round/>
                      <a:headEnd type="none" w="med" len="med"/>
                      <a:tailEnd type="none" w="med" len="med"/>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5"/>
          <p:cNvSpPr/>
          <p:nvPr/>
        </p:nvSpPr>
        <p:spPr>
          <a:xfrm>
            <a:off x="555120" y="915840"/>
            <a:ext cx="7544880" cy="8299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pic>
        <p:nvPicPr>
          <p:cNvPr id="151" name="Google Shape;151;p35"/>
          <p:cNvPicPr preferRelativeResize="0"/>
          <p:nvPr/>
        </p:nvPicPr>
        <p:blipFill rotWithShape="1">
          <a:blip r:embed="rId3">
            <a:alphaModFix/>
          </a:blip>
          <a:srcRect l="8630" r="8622" b="57237"/>
          <a:stretch/>
        </p:blipFill>
        <p:spPr>
          <a:xfrm rot="10800000" flipH="1">
            <a:off x="0" y="625"/>
            <a:ext cx="3564399" cy="926125"/>
          </a:xfrm>
          <a:prstGeom prst="rect">
            <a:avLst/>
          </a:prstGeom>
          <a:noFill/>
          <a:ln>
            <a:noFill/>
          </a:ln>
        </p:spPr>
      </p:pic>
      <p:sp>
        <p:nvSpPr>
          <p:cNvPr id="152" name="Google Shape;152;p35"/>
          <p:cNvSpPr txBox="1">
            <a:spLocks noGrp="1"/>
          </p:cNvSpPr>
          <p:nvPr>
            <p:ph type="body" idx="1"/>
          </p:nvPr>
        </p:nvSpPr>
        <p:spPr>
          <a:xfrm>
            <a:off x="659665" y="1448670"/>
            <a:ext cx="8277300" cy="2762700"/>
          </a:xfrm>
          <a:prstGeom prst="rect">
            <a:avLst/>
          </a:prstGeom>
          <a:noFill/>
          <a:ln>
            <a:noFill/>
          </a:ln>
        </p:spPr>
        <p:txBody>
          <a:bodyPr spcFirstLastPara="1" wrap="square" lIns="91425" tIns="91425" rIns="91425" bIns="91425" anchor="t" anchorCtr="0">
            <a:noAutofit/>
          </a:bodyPr>
          <a:lstStyle/>
          <a:p>
            <a:pPr marL="139700" lvl="0" indent="0" algn="l" rtl="0">
              <a:lnSpc>
                <a:spcPct val="150000"/>
              </a:lnSpc>
              <a:spcBef>
                <a:spcPts val="0"/>
              </a:spcBef>
              <a:spcAft>
                <a:spcPts val="0"/>
              </a:spcAft>
              <a:buSzPts val="1400"/>
              <a:buNone/>
            </a:pPr>
            <a:r>
              <a:rPr lang="en-US" sz="1800">
                <a:solidFill>
                  <a:schemeClr val="dk1"/>
                </a:solidFill>
                <a:latin typeface="Consolas"/>
                <a:ea typeface="Consolas"/>
                <a:cs typeface="Consolas"/>
                <a:sym typeface="Consolas"/>
              </a:rPr>
              <a:t>Write a function, which will find the greatest number from an array with its desired index? </a:t>
            </a:r>
            <a:endParaRPr/>
          </a:p>
          <a:p>
            <a:pPr marL="139700" lvl="0" indent="0" algn="l" rtl="0">
              <a:lnSpc>
                <a:spcPct val="150000"/>
              </a:lnSpc>
              <a:spcBef>
                <a:spcPts val="0"/>
              </a:spcBef>
              <a:spcAft>
                <a:spcPts val="0"/>
              </a:spcAft>
              <a:buSzPts val="1400"/>
              <a:buNone/>
            </a:pPr>
            <a:r>
              <a:rPr lang="en-US" sz="1800">
                <a:solidFill>
                  <a:schemeClr val="dk1"/>
                </a:solidFill>
                <a:latin typeface="Consolas"/>
                <a:ea typeface="Consolas"/>
                <a:cs typeface="Consolas"/>
                <a:sym typeface="Consolas"/>
              </a:rPr>
              <a:t>The greatest number and its desired index should be printed in separate lines.</a:t>
            </a:r>
            <a:endParaRPr sz="1800">
              <a:solidFill>
                <a:schemeClr val="dk1"/>
              </a:solidFill>
              <a:latin typeface="Consolas"/>
              <a:ea typeface="Consolas"/>
              <a:cs typeface="Consolas"/>
              <a:sym typeface="Consolas"/>
            </a:endParaRPr>
          </a:p>
        </p:txBody>
      </p:sp>
      <p:sp>
        <p:nvSpPr>
          <p:cNvPr id="153" name="Google Shape;153;p35"/>
          <p:cNvSpPr/>
          <p:nvPr/>
        </p:nvSpPr>
        <p:spPr>
          <a:xfrm>
            <a:off x="3300206" y="439175"/>
            <a:ext cx="4193700" cy="395100"/>
          </a:xfrm>
          <a:prstGeom prst="roundRect">
            <a:avLst>
              <a:gd name="adj" fmla="val 50000"/>
            </a:avLst>
          </a:prstGeom>
          <a:solidFill>
            <a:srgbClr val="EF86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b="1">
                <a:solidFill>
                  <a:schemeClr val="lt1"/>
                </a:solidFill>
              </a:rPr>
              <a:t>ACCENTURE PREVIOUS YEAR QUESTION-2022</a:t>
            </a:r>
            <a:endParaRPr sz="1400" b="1" i="0" u="none" strike="noStrike" cap="none">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6"/>
          <p:cNvSpPr/>
          <p:nvPr/>
        </p:nvSpPr>
        <p:spPr>
          <a:xfrm>
            <a:off x="555120" y="915840"/>
            <a:ext cx="7544880" cy="8299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pic>
        <p:nvPicPr>
          <p:cNvPr id="159" name="Google Shape;159;p36"/>
          <p:cNvPicPr preferRelativeResize="0"/>
          <p:nvPr/>
        </p:nvPicPr>
        <p:blipFill rotWithShape="1">
          <a:blip r:embed="rId3">
            <a:alphaModFix/>
          </a:blip>
          <a:srcRect l="8630" r="8622" b="57237"/>
          <a:stretch/>
        </p:blipFill>
        <p:spPr>
          <a:xfrm rot="10800000" flipH="1">
            <a:off x="0" y="625"/>
            <a:ext cx="3564399" cy="926125"/>
          </a:xfrm>
          <a:prstGeom prst="rect">
            <a:avLst/>
          </a:prstGeom>
          <a:noFill/>
          <a:ln>
            <a:noFill/>
          </a:ln>
        </p:spPr>
      </p:pic>
      <p:sp>
        <p:nvSpPr>
          <p:cNvPr id="160" name="Google Shape;160;p36"/>
          <p:cNvSpPr/>
          <p:nvPr/>
        </p:nvSpPr>
        <p:spPr>
          <a:xfrm>
            <a:off x="3787471" y="520632"/>
            <a:ext cx="2378991" cy="395208"/>
          </a:xfrm>
          <a:prstGeom prst="roundRect">
            <a:avLst>
              <a:gd name="adj" fmla="val 50000"/>
            </a:avLst>
          </a:prstGeom>
          <a:solidFill>
            <a:srgbClr val="EF8600"/>
          </a:solidFill>
          <a:ln w="9525" cap="flat" cmpd="sng">
            <a:solidFill>
              <a:srgbClr val="91A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onsolas"/>
                <a:ea typeface="Consolas"/>
                <a:cs typeface="Consolas"/>
                <a:sym typeface="Consolas"/>
              </a:rPr>
              <a:t>QUESTION-4</a:t>
            </a:r>
            <a:endParaRPr sz="1400" b="0" i="0" u="none" strike="noStrike" cap="none">
              <a:solidFill>
                <a:srgbClr val="000000"/>
              </a:solidFill>
              <a:latin typeface="Arial"/>
              <a:ea typeface="Arial"/>
              <a:cs typeface="Arial"/>
              <a:sym typeface="Arial"/>
            </a:endParaRPr>
          </a:p>
        </p:txBody>
      </p:sp>
      <p:sp>
        <p:nvSpPr>
          <p:cNvPr id="161" name="Google Shape;161;p36"/>
          <p:cNvSpPr txBox="1">
            <a:spLocks noGrp="1"/>
          </p:cNvSpPr>
          <p:nvPr>
            <p:ph type="body" idx="1"/>
          </p:nvPr>
        </p:nvSpPr>
        <p:spPr>
          <a:xfrm>
            <a:off x="2973124" y="1021283"/>
            <a:ext cx="4176480" cy="3601585"/>
          </a:xfrm>
          <a:prstGeom prst="rect">
            <a:avLst/>
          </a:prstGeom>
          <a:noFill/>
          <a:ln>
            <a:noFill/>
          </a:ln>
        </p:spPr>
        <p:txBody>
          <a:bodyPr spcFirstLastPara="1" wrap="square" lIns="91425" tIns="91425" rIns="91425" bIns="91425" anchor="t" anchorCtr="0">
            <a:normAutofit lnSpcReduction="10000"/>
          </a:bodyPr>
          <a:lstStyle/>
          <a:p>
            <a:pPr marL="139700" lvl="0" indent="0" algn="l" rtl="0">
              <a:lnSpc>
                <a:spcPct val="115000"/>
              </a:lnSpc>
              <a:spcBef>
                <a:spcPts val="0"/>
              </a:spcBef>
              <a:spcAft>
                <a:spcPts val="0"/>
              </a:spcAft>
              <a:buSzPts val="2240"/>
              <a:buNone/>
            </a:pPr>
            <a:endParaRPr>
              <a:solidFill>
                <a:schemeClr val="dk1"/>
              </a:solidFill>
              <a:latin typeface="Consolas"/>
              <a:ea typeface="Consolas"/>
              <a:cs typeface="Consolas"/>
              <a:sym typeface="Consolas"/>
            </a:endParaRPr>
          </a:p>
          <a:p>
            <a:pPr marL="139700" lvl="0" indent="0" algn="l" rtl="0">
              <a:lnSpc>
                <a:spcPct val="115000"/>
              </a:lnSpc>
              <a:spcBef>
                <a:spcPts val="0"/>
              </a:spcBef>
              <a:spcAft>
                <a:spcPts val="0"/>
              </a:spcAft>
              <a:buSzPts val="2240"/>
              <a:buNone/>
            </a:pPr>
            <a:r>
              <a:rPr lang="en-US">
                <a:solidFill>
                  <a:schemeClr val="dk1"/>
                </a:solidFill>
                <a:latin typeface="Consolas"/>
                <a:ea typeface="Consolas"/>
                <a:cs typeface="Consolas"/>
                <a:sym typeface="Consolas"/>
              </a:rPr>
              <a:t>Sample Test Case:</a:t>
            </a:r>
            <a:endParaRPr/>
          </a:p>
          <a:p>
            <a:pPr marL="139700" lvl="0" indent="0" algn="l" rtl="0">
              <a:lnSpc>
                <a:spcPct val="115000"/>
              </a:lnSpc>
              <a:spcBef>
                <a:spcPts val="0"/>
              </a:spcBef>
              <a:spcAft>
                <a:spcPts val="0"/>
              </a:spcAft>
              <a:buSzPts val="2240"/>
              <a:buNone/>
            </a:pPr>
            <a:endParaRPr>
              <a:solidFill>
                <a:schemeClr val="dk1"/>
              </a:solidFill>
              <a:latin typeface="Consolas"/>
              <a:ea typeface="Consolas"/>
              <a:cs typeface="Consolas"/>
              <a:sym typeface="Consolas"/>
            </a:endParaRPr>
          </a:p>
          <a:p>
            <a:pPr marL="139700" lvl="0" indent="0" algn="l" rtl="0">
              <a:lnSpc>
                <a:spcPct val="115000"/>
              </a:lnSpc>
              <a:spcBef>
                <a:spcPts val="0"/>
              </a:spcBef>
              <a:spcAft>
                <a:spcPts val="0"/>
              </a:spcAft>
              <a:buSzPts val="2240"/>
              <a:buNone/>
            </a:pPr>
            <a:r>
              <a:rPr lang="en-US">
                <a:solidFill>
                  <a:schemeClr val="dk1"/>
                </a:solidFill>
                <a:latin typeface="Consolas"/>
                <a:ea typeface="Consolas"/>
                <a:cs typeface="Consolas"/>
                <a:sym typeface="Consolas"/>
              </a:rPr>
              <a:t>Input:</a:t>
            </a:r>
            <a:endParaRPr/>
          </a:p>
          <a:p>
            <a:pPr marL="139700" lvl="0" indent="0" algn="l" rtl="0">
              <a:lnSpc>
                <a:spcPct val="115000"/>
              </a:lnSpc>
              <a:spcBef>
                <a:spcPts val="0"/>
              </a:spcBef>
              <a:spcAft>
                <a:spcPts val="0"/>
              </a:spcAft>
              <a:buSzPts val="2240"/>
              <a:buNone/>
            </a:pPr>
            <a:endParaRPr>
              <a:solidFill>
                <a:schemeClr val="dk1"/>
              </a:solidFill>
              <a:latin typeface="Consolas"/>
              <a:ea typeface="Consolas"/>
              <a:cs typeface="Consolas"/>
              <a:sym typeface="Consolas"/>
            </a:endParaRPr>
          </a:p>
          <a:p>
            <a:pPr marL="139700" lvl="0" indent="0" algn="l" rtl="0">
              <a:lnSpc>
                <a:spcPct val="115000"/>
              </a:lnSpc>
              <a:spcBef>
                <a:spcPts val="0"/>
              </a:spcBef>
              <a:spcAft>
                <a:spcPts val="0"/>
              </a:spcAft>
              <a:buSzPts val="2240"/>
              <a:buNone/>
            </a:pPr>
            <a:r>
              <a:rPr lang="en-US">
                <a:solidFill>
                  <a:schemeClr val="dk1"/>
                </a:solidFill>
                <a:latin typeface="Consolas"/>
                <a:ea typeface="Consolas"/>
                <a:cs typeface="Consolas"/>
                <a:sym typeface="Consolas"/>
              </a:rPr>
              <a:t>10</a:t>
            </a:r>
            <a:endParaRPr/>
          </a:p>
          <a:p>
            <a:pPr marL="139700" lvl="0" indent="0" algn="l" rtl="0">
              <a:lnSpc>
                <a:spcPct val="115000"/>
              </a:lnSpc>
              <a:spcBef>
                <a:spcPts val="0"/>
              </a:spcBef>
              <a:spcAft>
                <a:spcPts val="0"/>
              </a:spcAft>
              <a:buSzPts val="2240"/>
              <a:buNone/>
            </a:pPr>
            <a:endParaRPr>
              <a:solidFill>
                <a:schemeClr val="dk1"/>
              </a:solidFill>
              <a:latin typeface="Consolas"/>
              <a:ea typeface="Consolas"/>
              <a:cs typeface="Consolas"/>
              <a:sym typeface="Consolas"/>
            </a:endParaRPr>
          </a:p>
          <a:p>
            <a:pPr marL="139700" lvl="0" indent="0" algn="l" rtl="0">
              <a:lnSpc>
                <a:spcPct val="115000"/>
              </a:lnSpc>
              <a:spcBef>
                <a:spcPts val="0"/>
              </a:spcBef>
              <a:spcAft>
                <a:spcPts val="0"/>
              </a:spcAft>
              <a:buSzPts val="2240"/>
              <a:buNone/>
            </a:pPr>
            <a:r>
              <a:rPr lang="en-US">
                <a:solidFill>
                  <a:schemeClr val="dk1"/>
                </a:solidFill>
                <a:latin typeface="Consolas"/>
                <a:ea typeface="Consolas"/>
                <a:cs typeface="Consolas"/>
                <a:sym typeface="Consolas"/>
              </a:rPr>
              <a:t>15 78 96 17 20 65 14 36 18 20</a:t>
            </a:r>
            <a:endParaRPr/>
          </a:p>
          <a:p>
            <a:pPr marL="139700" lvl="0" indent="0" algn="l" rtl="0">
              <a:lnSpc>
                <a:spcPct val="115000"/>
              </a:lnSpc>
              <a:spcBef>
                <a:spcPts val="0"/>
              </a:spcBef>
              <a:spcAft>
                <a:spcPts val="0"/>
              </a:spcAft>
              <a:buSzPts val="2240"/>
              <a:buNone/>
            </a:pPr>
            <a:endParaRPr>
              <a:solidFill>
                <a:schemeClr val="dk1"/>
              </a:solidFill>
              <a:latin typeface="Consolas"/>
              <a:ea typeface="Consolas"/>
              <a:cs typeface="Consolas"/>
              <a:sym typeface="Consolas"/>
            </a:endParaRPr>
          </a:p>
          <a:p>
            <a:pPr marL="139700" lvl="0" indent="0" algn="l" rtl="0">
              <a:lnSpc>
                <a:spcPct val="115000"/>
              </a:lnSpc>
              <a:spcBef>
                <a:spcPts val="0"/>
              </a:spcBef>
              <a:spcAft>
                <a:spcPts val="0"/>
              </a:spcAft>
              <a:buSzPts val="2240"/>
              <a:buNone/>
            </a:pPr>
            <a:r>
              <a:rPr lang="en-US">
                <a:solidFill>
                  <a:schemeClr val="dk1"/>
                </a:solidFill>
                <a:latin typeface="Consolas"/>
                <a:ea typeface="Consolas"/>
                <a:cs typeface="Consolas"/>
                <a:sym typeface="Consolas"/>
              </a:rPr>
              <a:t>Output:</a:t>
            </a:r>
            <a:endParaRPr/>
          </a:p>
          <a:p>
            <a:pPr marL="139700" lvl="0" indent="0" algn="l" rtl="0">
              <a:lnSpc>
                <a:spcPct val="115000"/>
              </a:lnSpc>
              <a:spcBef>
                <a:spcPts val="0"/>
              </a:spcBef>
              <a:spcAft>
                <a:spcPts val="0"/>
              </a:spcAft>
              <a:buSzPts val="2240"/>
              <a:buNone/>
            </a:pPr>
            <a:endParaRPr>
              <a:solidFill>
                <a:schemeClr val="dk1"/>
              </a:solidFill>
              <a:latin typeface="Consolas"/>
              <a:ea typeface="Consolas"/>
              <a:cs typeface="Consolas"/>
              <a:sym typeface="Consolas"/>
            </a:endParaRPr>
          </a:p>
          <a:p>
            <a:pPr marL="139700" lvl="0" indent="0" algn="l" rtl="0">
              <a:lnSpc>
                <a:spcPct val="115000"/>
              </a:lnSpc>
              <a:spcBef>
                <a:spcPts val="0"/>
              </a:spcBef>
              <a:spcAft>
                <a:spcPts val="0"/>
              </a:spcAft>
              <a:buSzPts val="2240"/>
              <a:buNone/>
            </a:pPr>
            <a:r>
              <a:rPr lang="en-US">
                <a:solidFill>
                  <a:schemeClr val="dk1"/>
                </a:solidFill>
                <a:latin typeface="Consolas"/>
                <a:ea typeface="Consolas"/>
                <a:cs typeface="Consolas"/>
                <a:sym typeface="Consolas"/>
              </a:rPr>
              <a:t>96</a:t>
            </a:r>
            <a:endParaRPr/>
          </a:p>
          <a:p>
            <a:pPr marL="139700" lvl="0" indent="0" algn="l" rtl="0">
              <a:lnSpc>
                <a:spcPct val="115000"/>
              </a:lnSpc>
              <a:spcBef>
                <a:spcPts val="0"/>
              </a:spcBef>
              <a:spcAft>
                <a:spcPts val="0"/>
              </a:spcAft>
              <a:buSzPts val="2240"/>
              <a:buNone/>
            </a:pPr>
            <a:endParaRPr>
              <a:solidFill>
                <a:schemeClr val="dk1"/>
              </a:solidFill>
              <a:latin typeface="Consolas"/>
              <a:ea typeface="Consolas"/>
              <a:cs typeface="Consolas"/>
              <a:sym typeface="Consolas"/>
            </a:endParaRPr>
          </a:p>
          <a:p>
            <a:pPr marL="139700" lvl="0" indent="0" algn="l" rtl="0">
              <a:lnSpc>
                <a:spcPct val="115000"/>
              </a:lnSpc>
              <a:spcBef>
                <a:spcPts val="0"/>
              </a:spcBef>
              <a:spcAft>
                <a:spcPts val="0"/>
              </a:spcAft>
              <a:buSzPts val="2240"/>
              <a:buNone/>
            </a:pPr>
            <a:r>
              <a:rPr lang="en-US">
                <a:solidFill>
                  <a:schemeClr val="dk1"/>
                </a:solidFill>
                <a:latin typeface="Consolas"/>
                <a:ea typeface="Consolas"/>
                <a:cs typeface="Consolas"/>
                <a:sym typeface="Consolas"/>
              </a:rPr>
              <a:t>2</a:t>
            </a:r>
            <a:endParaRPr/>
          </a:p>
          <a:p>
            <a:pPr marL="139700" lvl="0" indent="0" algn="l" rtl="0">
              <a:lnSpc>
                <a:spcPct val="115000"/>
              </a:lnSpc>
              <a:spcBef>
                <a:spcPts val="0"/>
              </a:spcBef>
              <a:spcAft>
                <a:spcPts val="0"/>
              </a:spcAft>
              <a:buSzPts val="2240"/>
              <a:buNone/>
            </a:pPr>
            <a:endParaRPr>
              <a:solidFill>
                <a:schemeClr val="dk1"/>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7"/>
          <p:cNvSpPr/>
          <p:nvPr/>
        </p:nvSpPr>
        <p:spPr>
          <a:xfrm>
            <a:off x="555120" y="915840"/>
            <a:ext cx="7544880" cy="8299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pic>
        <p:nvPicPr>
          <p:cNvPr id="167" name="Google Shape;167;p37"/>
          <p:cNvPicPr preferRelativeResize="0"/>
          <p:nvPr/>
        </p:nvPicPr>
        <p:blipFill rotWithShape="1">
          <a:blip r:embed="rId3">
            <a:alphaModFix/>
          </a:blip>
          <a:srcRect l="8630" r="8622" b="57237"/>
          <a:stretch/>
        </p:blipFill>
        <p:spPr>
          <a:xfrm rot="10800000" flipH="1">
            <a:off x="0" y="625"/>
            <a:ext cx="3564399" cy="926125"/>
          </a:xfrm>
          <a:prstGeom prst="rect">
            <a:avLst/>
          </a:prstGeom>
          <a:noFill/>
          <a:ln>
            <a:noFill/>
          </a:ln>
        </p:spPr>
      </p:pic>
      <p:sp>
        <p:nvSpPr>
          <p:cNvPr id="168" name="Google Shape;168;p37"/>
          <p:cNvSpPr/>
          <p:nvPr/>
        </p:nvSpPr>
        <p:spPr>
          <a:xfrm>
            <a:off x="3901598" y="234678"/>
            <a:ext cx="2378991" cy="395208"/>
          </a:xfrm>
          <a:prstGeom prst="roundRect">
            <a:avLst>
              <a:gd name="adj" fmla="val 50000"/>
            </a:avLst>
          </a:prstGeom>
          <a:solidFill>
            <a:srgbClr val="00B050"/>
          </a:solidFill>
          <a:ln w="9525" cap="flat" cmpd="sng">
            <a:solidFill>
              <a:srgbClr val="91A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onsolas"/>
                <a:ea typeface="Consolas"/>
                <a:cs typeface="Consolas"/>
                <a:sym typeface="Consolas"/>
              </a:rPr>
              <a:t>SOLUTION</a:t>
            </a:r>
            <a:endParaRPr sz="1600" b="1" i="0" u="none" strike="noStrike" cap="none">
              <a:solidFill>
                <a:schemeClr val="lt1"/>
              </a:solidFill>
              <a:latin typeface="Consolas"/>
              <a:ea typeface="Consolas"/>
              <a:cs typeface="Consolas"/>
              <a:sym typeface="Consolas"/>
            </a:endParaRPr>
          </a:p>
        </p:txBody>
      </p:sp>
      <p:graphicFrame>
        <p:nvGraphicFramePr>
          <p:cNvPr id="169" name="Google Shape;169;p37"/>
          <p:cNvGraphicFramePr/>
          <p:nvPr>
            <p:extLst>
              <p:ext uri="{D42A27DB-BD31-4B8C-83A1-F6EECF244321}">
                <p14:modId xmlns:p14="http://schemas.microsoft.com/office/powerpoint/2010/main" val="3163451456"/>
              </p:ext>
            </p:extLst>
          </p:nvPr>
        </p:nvGraphicFramePr>
        <p:xfrm>
          <a:off x="555120" y="915840"/>
          <a:ext cx="8376850" cy="4063325"/>
        </p:xfrm>
        <a:graphic>
          <a:graphicData uri="http://schemas.openxmlformats.org/drawingml/2006/table">
            <a:tbl>
              <a:tblPr firstRow="1" bandRow="1">
                <a:noFill/>
                <a:tableStyleId>{8C9E430A-C736-44FC-BC77-DFFCE793C27C}</a:tableStyleId>
              </a:tblPr>
              <a:tblGrid>
                <a:gridCol w="3914900">
                  <a:extLst>
                    <a:ext uri="{9D8B030D-6E8A-4147-A177-3AD203B41FA5}">
                      <a16:colId xmlns:a16="http://schemas.microsoft.com/office/drawing/2014/main" val="20000"/>
                    </a:ext>
                  </a:extLst>
                </a:gridCol>
                <a:gridCol w="4461950">
                  <a:extLst>
                    <a:ext uri="{9D8B030D-6E8A-4147-A177-3AD203B41FA5}">
                      <a16:colId xmlns:a16="http://schemas.microsoft.com/office/drawing/2014/main" val="20001"/>
                    </a:ext>
                  </a:extLst>
                </a:gridCol>
              </a:tblGrid>
              <a:tr h="4063325">
                <a:tc>
                  <a:txBody>
                    <a:bodyPr/>
                    <a:lstStyle/>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import </a:t>
                      </a:r>
                      <a:r>
                        <a:rPr lang="en-US" sz="1400" b="0" u="none" strike="noStrike" cap="none" dirty="0" err="1">
                          <a:solidFill>
                            <a:schemeClr val="dk1"/>
                          </a:solidFill>
                          <a:latin typeface="Consolas"/>
                          <a:ea typeface="Consolas"/>
                          <a:cs typeface="Consolas"/>
                          <a:sym typeface="Consolas"/>
                        </a:rPr>
                        <a:t>java.util</a:t>
                      </a:r>
                      <a:r>
                        <a:rPr lang="en-US" sz="1400" b="0" u="none" strike="noStrike" cap="none" dirty="0">
                          <a:solidFill>
                            <a:schemeClr val="dk1"/>
                          </a:solidFill>
                          <a:latin typeface="Consolas"/>
                          <a:ea typeface="Consolas"/>
                          <a:cs typeface="Consolas"/>
                          <a:sym typeface="Consolas"/>
                        </a:rPr>
                        <a:t>.*;</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class </a:t>
                      </a:r>
                      <a:r>
                        <a:rPr lang="en-US" sz="1400" b="0" u="none" strike="noStrike" cap="none" dirty="0" err="1">
                          <a:solidFill>
                            <a:schemeClr val="dk1"/>
                          </a:solidFill>
                          <a:latin typeface="Consolas"/>
                          <a:ea typeface="Consolas"/>
                          <a:cs typeface="Consolas"/>
                          <a:sym typeface="Consolas"/>
                        </a:rPr>
                        <a:t>FindMaxInArray</a:t>
                      </a:r>
                      <a:endParaRPr sz="1400" b="0" u="none" strike="noStrike" cap="none" dirty="0">
                        <a:solidFill>
                          <a:schemeClr val="dk1"/>
                        </a:solidFill>
                        <a:latin typeface="Consolas"/>
                        <a:ea typeface="Consolas"/>
                        <a:cs typeface="Consolas"/>
                        <a:sym typeface="Consolas"/>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public static void </a:t>
                      </a:r>
                      <a:r>
                        <a:rPr lang="en-US" sz="1400" b="0" u="none" strike="noStrike" cap="none" dirty="0" err="1">
                          <a:solidFill>
                            <a:schemeClr val="dk1"/>
                          </a:solidFill>
                          <a:latin typeface="Consolas"/>
                          <a:ea typeface="Consolas"/>
                          <a:cs typeface="Consolas"/>
                          <a:sym typeface="Consolas"/>
                        </a:rPr>
                        <a:t>maxInArray</a:t>
                      </a:r>
                      <a:r>
                        <a:rPr lang="en-US" sz="1400" b="0" u="none" strike="noStrike" cap="none" dirty="0">
                          <a:solidFill>
                            <a:schemeClr val="dk1"/>
                          </a:solidFill>
                          <a:latin typeface="Consolas"/>
                          <a:ea typeface="Consolas"/>
                          <a:cs typeface="Consolas"/>
                          <a:sym typeface="Consolas"/>
                        </a:rPr>
                        <a:t> (int </a:t>
                      </a:r>
                      <a:r>
                        <a:rPr lang="en-US" sz="1400" b="0" u="none" strike="noStrike" cap="none" dirty="0" err="1">
                          <a:solidFill>
                            <a:schemeClr val="dk1"/>
                          </a:solidFill>
                          <a:latin typeface="Consolas"/>
                          <a:ea typeface="Consolas"/>
                          <a:cs typeface="Consolas"/>
                          <a:sym typeface="Consolas"/>
                        </a:rPr>
                        <a:t>arr</a:t>
                      </a:r>
                      <a:r>
                        <a:rPr lang="en-US" sz="1400" b="0" u="none" strike="noStrike" cap="none" dirty="0">
                          <a:solidFill>
                            <a:schemeClr val="dk1"/>
                          </a:solidFill>
                          <a:latin typeface="Consolas"/>
                          <a:ea typeface="Consolas"/>
                          <a:cs typeface="Consolas"/>
                          <a:sym typeface="Consolas"/>
                        </a:rPr>
                        <a:t>[], int length) </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int max = </a:t>
                      </a:r>
                      <a:r>
                        <a:rPr lang="en-US" sz="1400" b="0" u="none" strike="noStrike" cap="none" dirty="0" err="1">
                          <a:solidFill>
                            <a:schemeClr val="dk1"/>
                          </a:solidFill>
                          <a:latin typeface="Consolas"/>
                          <a:ea typeface="Consolas"/>
                          <a:cs typeface="Consolas"/>
                          <a:sym typeface="Consolas"/>
                        </a:rPr>
                        <a:t>arr</a:t>
                      </a:r>
                      <a:r>
                        <a:rPr lang="en-US" sz="1400" b="0" u="none" strike="noStrike" cap="none" dirty="0">
                          <a:solidFill>
                            <a:schemeClr val="dk1"/>
                          </a:solidFill>
                          <a:latin typeface="Consolas"/>
                          <a:ea typeface="Consolas"/>
                          <a:cs typeface="Consolas"/>
                          <a:sym typeface="Consolas"/>
                        </a:rPr>
                        <a:t>[0], index = 0;</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for (int </a:t>
                      </a:r>
                      <a:r>
                        <a:rPr lang="en-US" sz="1400" b="0" u="none" strike="noStrike" cap="none" dirty="0" err="1">
                          <a:solidFill>
                            <a:schemeClr val="dk1"/>
                          </a:solidFill>
                          <a:latin typeface="Consolas"/>
                          <a:ea typeface="Consolas"/>
                          <a:cs typeface="Consolas"/>
                          <a:sym typeface="Consolas"/>
                        </a:rPr>
                        <a:t>i</a:t>
                      </a:r>
                      <a:r>
                        <a:rPr lang="en-US" sz="1400" b="0" u="none" strike="noStrike" cap="none" dirty="0">
                          <a:solidFill>
                            <a:schemeClr val="dk1"/>
                          </a:solidFill>
                          <a:latin typeface="Consolas"/>
                          <a:ea typeface="Consolas"/>
                          <a:cs typeface="Consolas"/>
                          <a:sym typeface="Consolas"/>
                        </a:rPr>
                        <a:t> = 1; </a:t>
                      </a:r>
                      <a:r>
                        <a:rPr lang="en-US" sz="1400" b="0" u="none" strike="noStrike" cap="none" dirty="0" err="1">
                          <a:solidFill>
                            <a:schemeClr val="dk1"/>
                          </a:solidFill>
                          <a:latin typeface="Consolas"/>
                          <a:ea typeface="Consolas"/>
                          <a:cs typeface="Consolas"/>
                          <a:sym typeface="Consolas"/>
                        </a:rPr>
                        <a:t>i</a:t>
                      </a:r>
                      <a:r>
                        <a:rPr lang="en-US" sz="1400" b="0" u="none" strike="noStrike" cap="none" dirty="0">
                          <a:solidFill>
                            <a:schemeClr val="dk1"/>
                          </a:solidFill>
                          <a:latin typeface="Consolas"/>
                          <a:ea typeface="Consolas"/>
                          <a:cs typeface="Consolas"/>
                          <a:sym typeface="Consolas"/>
                        </a:rPr>
                        <a:t> &lt; length; </a:t>
                      </a:r>
                      <a:r>
                        <a:rPr lang="en-US" sz="1400" b="0" u="none" strike="noStrike" cap="none" dirty="0" err="1">
                          <a:solidFill>
                            <a:schemeClr val="dk1"/>
                          </a:solidFill>
                          <a:latin typeface="Consolas"/>
                          <a:ea typeface="Consolas"/>
                          <a:cs typeface="Consolas"/>
                          <a:sym typeface="Consolas"/>
                        </a:rPr>
                        <a:t>i</a:t>
                      </a:r>
                      <a:r>
                        <a:rPr lang="en-US" sz="1400" b="0" u="none" strike="noStrike" cap="none" dirty="0">
                          <a:solidFill>
                            <a:schemeClr val="dk1"/>
                          </a:solidFill>
                          <a:latin typeface="Consolas"/>
                          <a:ea typeface="Consolas"/>
                          <a:cs typeface="Consolas"/>
                          <a:sym typeface="Consolas"/>
                        </a:rPr>
                        <a:t>++)</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if (</a:t>
                      </a:r>
                      <a:r>
                        <a:rPr lang="en-US" sz="1400" b="0" u="none" strike="noStrike" cap="none" dirty="0" err="1">
                          <a:solidFill>
                            <a:schemeClr val="dk1"/>
                          </a:solidFill>
                          <a:latin typeface="Consolas"/>
                          <a:ea typeface="Consolas"/>
                          <a:cs typeface="Consolas"/>
                          <a:sym typeface="Consolas"/>
                        </a:rPr>
                        <a:t>arr</a:t>
                      </a:r>
                      <a:r>
                        <a:rPr lang="en-US" sz="1400" b="0" u="none" strike="noStrike" cap="none" dirty="0">
                          <a:solidFill>
                            <a:schemeClr val="dk1"/>
                          </a:solidFill>
                          <a:latin typeface="Consolas"/>
                          <a:ea typeface="Consolas"/>
                          <a:cs typeface="Consolas"/>
                          <a:sym typeface="Consolas"/>
                        </a:rPr>
                        <a:t>[</a:t>
                      </a:r>
                      <a:r>
                        <a:rPr lang="en-US" sz="1400" b="0" u="none" strike="noStrike" cap="none" dirty="0" err="1">
                          <a:solidFill>
                            <a:schemeClr val="dk1"/>
                          </a:solidFill>
                          <a:latin typeface="Consolas"/>
                          <a:ea typeface="Consolas"/>
                          <a:cs typeface="Consolas"/>
                          <a:sym typeface="Consolas"/>
                        </a:rPr>
                        <a:t>i</a:t>
                      </a:r>
                      <a:r>
                        <a:rPr lang="en-US" sz="1400" b="0" u="none" strike="noStrike" cap="none" dirty="0">
                          <a:solidFill>
                            <a:schemeClr val="dk1"/>
                          </a:solidFill>
                          <a:latin typeface="Consolas"/>
                          <a:ea typeface="Consolas"/>
                          <a:cs typeface="Consolas"/>
                          <a:sym typeface="Consolas"/>
                        </a:rPr>
                        <a:t>] &gt; max)</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max = </a:t>
                      </a:r>
                      <a:r>
                        <a:rPr lang="en-US" sz="1400" b="0" u="none" strike="noStrike" cap="none" dirty="0" err="1">
                          <a:solidFill>
                            <a:schemeClr val="dk1"/>
                          </a:solidFill>
                          <a:latin typeface="Consolas"/>
                          <a:ea typeface="Consolas"/>
                          <a:cs typeface="Consolas"/>
                          <a:sym typeface="Consolas"/>
                        </a:rPr>
                        <a:t>arr</a:t>
                      </a:r>
                      <a:r>
                        <a:rPr lang="en-US" sz="1400" b="0" u="none" strike="noStrike" cap="none" dirty="0">
                          <a:solidFill>
                            <a:schemeClr val="dk1"/>
                          </a:solidFill>
                          <a:latin typeface="Consolas"/>
                          <a:ea typeface="Consolas"/>
                          <a:cs typeface="Consolas"/>
                          <a:sym typeface="Consolas"/>
                        </a:rPr>
                        <a:t>[</a:t>
                      </a:r>
                      <a:r>
                        <a:rPr lang="en-US" sz="1400" b="0" u="none" strike="noStrike" cap="none" dirty="0" err="1">
                          <a:solidFill>
                            <a:schemeClr val="dk1"/>
                          </a:solidFill>
                          <a:latin typeface="Consolas"/>
                          <a:ea typeface="Consolas"/>
                          <a:cs typeface="Consolas"/>
                          <a:sym typeface="Consolas"/>
                        </a:rPr>
                        <a:t>i</a:t>
                      </a:r>
                      <a:r>
                        <a:rPr lang="en-US" sz="1400" b="0" u="none" strike="noStrike" cap="none" dirty="0">
                          <a:solidFill>
                            <a:schemeClr val="dk1"/>
                          </a:solidFill>
                          <a:latin typeface="Consolas"/>
                          <a:ea typeface="Consolas"/>
                          <a:cs typeface="Consolas"/>
                          <a:sym typeface="Consolas"/>
                        </a:rPr>
                        <a:t>];</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index = </a:t>
                      </a:r>
                      <a:r>
                        <a:rPr lang="en-US" sz="1400" b="0" u="none" strike="noStrike" cap="none" dirty="0" err="1">
                          <a:solidFill>
                            <a:schemeClr val="dk1"/>
                          </a:solidFill>
                          <a:latin typeface="Consolas"/>
                          <a:ea typeface="Consolas"/>
                          <a:cs typeface="Consolas"/>
                          <a:sym typeface="Consolas"/>
                        </a:rPr>
                        <a:t>i</a:t>
                      </a:r>
                      <a:r>
                        <a:rPr lang="en-US" sz="1400" b="0" u="none" strike="noStrike" cap="none" dirty="0">
                          <a:solidFill>
                            <a:schemeClr val="dk1"/>
                          </a:solidFill>
                          <a:latin typeface="Consolas"/>
                          <a:ea typeface="Consolas"/>
                          <a:cs typeface="Consolas"/>
                          <a:sym typeface="Consolas"/>
                        </a:rPr>
                        <a:t>;</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a:t>
                      </a:r>
                      <a:r>
                        <a:rPr lang="en-US" sz="1400" b="0" u="none" strike="noStrike" cap="none" dirty="0" err="1">
                          <a:solidFill>
                            <a:schemeClr val="dk1"/>
                          </a:solidFill>
                          <a:latin typeface="Consolas"/>
                          <a:ea typeface="Consolas"/>
                          <a:cs typeface="Consolas"/>
                          <a:sym typeface="Consolas"/>
                        </a:rPr>
                        <a:t>System.out.println</a:t>
                      </a:r>
                      <a:r>
                        <a:rPr lang="en-US" sz="1400" b="0" u="none" strike="noStrike" cap="none" dirty="0">
                          <a:solidFill>
                            <a:schemeClr val="dk1"/>
                          </a:solidFill>
                          <a:latin typeface="Consolas"/>
                          <a:ea typeface="Consolas"/>
                          <a:cs typeface="Consolas"/>
                          <a:sym typeface="Consolas"/>
                        </a:rPr>
                        <a:t> (max);</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a:t>
                      </a:r>
                      <a:r>
                        <a:rPr lang="en-US" sz="1400" b="0" u="none" strike="noStrike" cap="none" dirty="0" err="1">
                          <a:solidFill>
                            <a:schemeClr val="dk1"/>
                          </a:solidFill>
                          <a:latin typeface="Consolas"/>
                          <a:ea typeface="Consolas"/>
                          <a:cs typeface="Consolas"/>
                          <a:sym typeface="Consolas"/>
                        </a:rPr>
                        <a:t>System.out.println</a:t>
                      </a:r>
                      <a:r>
                        <a:rPr lang="en-US" sz="1400" b="0" u="none" strike="noStrike" cap="none" dirty="0">
                          <a:solidFill>
                            <a:schemeClr val="dk1"/>
                          </a:solidFill>
                          <a:latin typeface="Consolas"/>
                          <a:ea typeface="Consolas"/>
                          <a:cs typeface="Consolas"/>
                          <a:sym typeface="Consolas"/>
                        </a:rPr>
                        <a:t> (index);</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a:t>
                      </a:r>
                      <a:endParaRPr dirty="0"/>
                    </a:p>
                    <a:p>
                      <a:pPr marL="139700" marR="0" lvl="0" indent="0" algn="l" rtl="0">
                        <a:lnSpc>
                          <a:spcPct val="100000"/>
                        </a:lnSpc>
                        <a:spcBef>
                          <a:spcPts val="0"/>
                        </a:spcBef>
                        <a:spcAft>
                          <a:spcPts val="0"/>
                        </a:spcAft>
                        <a:buClr>
                          <a:srgbClr val="000000"/>
                        </a:buClr>
                        <a:buSzPts val="1400"/>
                        <a:buFont typeface="Arial"/>
                        <a:buNone/>
                      </a:pPr>
                      <a:endParaRPr sz="1400" b="0" u="none" strike="noStrike" cap="none" dirty="0">
                        <a:solidFill>
                          <a:schemeClr val="dk1"/>
                        </a:solidFill>
                        <a:latin typeface="Consolas"/>
                        <a:ea typeface="Consolas"/>
                        <a:cs typeface="Consolas"/>
                        <a:sym typeface="Consolas"/>
                      </a:endParaRPr>
                    </a:p>
                  </a:txBody>
                  <a:tcPr marL="91450" marR="91450" marT="45725" marB="45725">
                    <a:lnL w="12700"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lt1"/>
                    </a:solidFill>
                  </a:tcPr>
                </a:tc>
                <a:tc>
                  <a:txBody>
                    <a:bodyPr/>
                    <a:lstStyle/>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public static void main (String[]</a:t>
                      </a:r>
                      <a:r>
                        <a:rPr lang="en-US" sz="1400" b="0" u="none" strike="noStrike" cap="none" dirty="0" err="1">
                          <a:solidFill>
                            <a:schemeClr val="dk1"/>
                          </a:solidFill>
                          <a:latin typeface="Consolas"/>
                          <a:ea typeface="Consolas"/>
                          <a:cs typeface="Consolas"/>
                          <a:sym typeface="Consolas"/>
                        </a:rPr>
                        <a:t>args</a:t>
                      </a:r>
                      <a:r>
                        <a:rPr lang="en-US" sz="1400" b="0" u="none" strike="noStrike" cap="none" dirty="0">
                          <a:solidFill>
                            <a:schemeClr val="dk1"/>
                          </a:solidFill>
                          <a:latin typeface="Consolas"/>
                          <a:ea typeface="Consolas"/>
                          <a:cs typeface="Consolas"/>
                          <a:sym typeface="Consolas"/>
                        </a:rPr>
                        <a:t>) </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Scanner </a:t>
                      </a:r>
                      <a:r>
                        <a:rPr lang="en-US" sz="1400" b="0" u="none" strike="noStrike" cap="none" dirty="0" err="1">
                          <a:solidFill>
                            <a:schemeClr val="dk1"/>
                          </a:solidFill>
                          <a:latin typeface="Consolas"/>
                          <a:ea typeface="Consolas"/>
                          <a:cs typeface="Consolas"/>
                          <a:sym typeface="Consolas"/>
                        </a:rPr>
                        <a:t>sc</a:t>
                      </a:r>
                      <a:r>
                        <a:rPr lang="en-US" sz="1400" b="0" u="none" strike="noStrike" cap="none" dirty="0">
                          <a:solidFill>
                            <a:schemeClr val="dk1"/>
                          </a:solidFill>
                          <a:latin typeface="Consolas"/>
                          <a:ea typeface="Consolas"/>
                          <a:cs typeface="Consolas"/>
                          <a:sym typeface="Consolas"/>
                        </a:rPr>
                        <a:t> = new Scanner (System.in);</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int n = </a:t>
                      </a:r>
                      <a:r>
                        <a:rPr lang="en-US" sz="1400" b="0" u="none" strike="noStrike" cap="none" dirty="0" err="1">
                          <a:solidFill>
                            <a:schemeClr val="dk1"/>
                          </a:solidFill>
                          <a:latin typeface="Consolas"/>
                          <a:ea typeface="Consolas"/>
                          <a:cs typeface="Consolas"/>
                          <a:sym typeface="Consolas"/>
                        </a:rPr>
                        <a:t>sc.nextInt</a:t>
                      </a:r>
                      <a:r>
                        <a:rPr lang="en-US" sz="1400" b="0" u="none" strike="noStrike" cap="none" dirty="0">
                          <a:solidFill>
                            <a:schemeClr val="dk1"/>
                          </a:solidFill>
                          <a:latin typeface="Consolas"/>
                          <a:ea typeface="Consolas"/>
                          <a:cs typeface="Consolas"/>
                          <a:sym typeface="Consolas"/>
                        </a:rPr>
                        <a:t> ();</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int </a:t>
                      </a:r>
                      <a:r>
                        <a:rPr lang="en-US" sz="1400" b="0" u="none" strike="noStrike" cap="none" dirty="0" err="1">
                          <a:solidFill>
                            <a:schemeClr val="dk1"/>
                          </a:solidFill>
                          <a:latin typeface="Consolas"/>
                          <a:ea typeface="Consolas"/>
                          <a:cs typeface="Consolas"/>
                          <a:sym typeface="Consolas"/>
                        </a:rPr>
                        <a:t>arr</a:t>
                      </a:r>
                      <a:r>
                        <a:rPr lang="en-US" sz="1400" b="0" u="none" strike="noStrike" cap="none" dirty="0">
                          <a:solidFill>
                            <a:schemeClr val="dk1"/>
                          </a:solidFill>
                          <a:latin typeface="Consolas"/>
                          <a:ea typeface="Consolas"/>
                          <a:cs typeface="Consolas"/>
                          <a:sym typeface="Consolas"/>
                        </a:rPr>
                        <a:t>[] = new int[n];</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for (int </a:t>
                      </a:r>
                      <a:r>
                        <a:rPr lang="en-US" sz="1400" b="0" u="none" strike="noStrike" cap="none" dirty="0" err="1">
                          <a:solidFill>
                            <a:schemeClr val="dk1"/>
                          </a:solidFill>
                          <a:latin typeface="Consolas"/>
                          <a:ea typeface="Consolas"/>
                          <a:cs typeface="Consolas"/>
                          <a:sym typeface="Consolas"/>
                        </a:rPr>
                        <a:t>i</a:t>
                      </a:r>
                      <a:r>
                        <a:rPr lang="en-US" sz="1400" b="0" u="none" strike="noStrike" cap="none" dirty="0">
                          <a:solidFill>
                            <a:schemeClr val="dk1"/>
                          </a:solidFill>
                          <a:latin typeface="Consolas"/>
                          <a:ea typeface="Consolas"/>
                          <a:cs typeface="Consolas"/>
                          <a:sym typeface="Consolas"/>
                        </a:rPr>
                        <a:t> = 0; </a:t>
                      </a:r>
                      <a:r>
                        <a:rPr lang="en-US" sz="1400" b="0" u="none" strike="noStrike" cap="none" dirty="0" err="1">
                          <a:solidFill>
                            <a:schemeClr val="dk1"/>
                          </a:solidFill>
                          <a:latin typeface="Consolas"/>
                          <a:ea typeface="Consolas"/>
                          <a:cs typeface="Consolas"/>
                          <a:sym typeface="Consolas"/>
                        </a:rPr>
                        <a:t>i</a:t>
                      </a:r>
                      <a:r>
                        <a:rPr lang="en-US" sz="1400" b="0" u="none" strike="noStrike" cap="none" dirty="0">
                          <a:solidFill>
                            <a:schemeClr val="dk1"/>
                          </a:solidFill>
                          <a:latin typeface="Consolas"/>
                          <a:ea typeface="Consolas"/>
                          <a:cs typeface="Consolas"/>
                          <a:sym typeface="Consolas"/>
                        </a:rPr>
                        <a:t> &lt; n; </a:t>
                      </a:r>
                      <a:r>
                        <a:rPr lang="en-US" sz="1400" b="0" u="none" strike="noStrike" cap="none" dirty="0" err="1">
                          <a:solidFill>
                            <a:schemeClr val="dk1"/>
                          </a:solidFill>
                          <a:latin typeface="Consolas"/>
                          <a:ea typeface="Consolas"/>
                          <a:cs typeface="Consolas"/>
                          <a:sym typeface="Consolas"/>
                        </a:rPr>
                        <a:t>i</a:t>
                      </a:r>
                      <a:r>
                        <a:rPr lang="en-US" sz="1400" b="0" u="none" strike="noStrike" cap="none" dirty="0">
                          <a:solidFill>
                            <a:schemeClr val="dk1"/>
                          </a:solidFill>
                          <a:latin typeface="Consolas"/>
                          <a:ea typeface="Consolas"/>
                          <a:cs typeface="Consolas"/>
                          <a:sym typeface="Consolas"/>
                        </a:rPr>
                        <a:t>++)</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a:t>
                      </a:r>
                      <a:r>
                        <a:rPr lang="en-US" sz="1400" b="0" u="none" strike="noStrike" cap="none" dirty="0" err="1">
                          <a:solidFill>
                            <a:schemeClr val="dk1"/>
                          </a:solidFill>
                          <a:latin typeface="Consolas"/>
                          <a:ea typeface="Consolas"/>
                          <a:cs typeface="Consolas"/>
                          <a:sym typeface="Consolas"/>
                        </a:rPr>
                        <a:t>arr</a:t>
                      </a:r>
                      <a:r>
                        <a:rPr lang="en-US" sz="1400" b="0" u="none" strike="noStrike" cap="none" dirty="0">
                          <a:solidFill>
                            <a:schemeClr val="dk1"/>
                          </a:solidFill>
                          <a:latin typeface="Consolas"/>
                          <a:ea typeface="Consolas"/>
                          <a:cs typeface="Consolas"/>
                          <a:sym typeface="Consolas"/>
                        </a:rPr>
                        <a:t>[</a:t>
                      </a:r>
                      <a:r>
                        <a:rPr lang="en-US" sz="1400" b="0" u="none" strike="noStrike" cap="none" dirty="0" err="1">
                          <a:solidFill>
                            <a:schemeClr val="dk1"/>
                          </a:solidFill>
                          <a:latin typeface="Consolas"/>
                          <a:ea typeface="Consolas"/>
                          <a:cs typeface="Consolas"/>
                          <a:sym typeface="Consolas"/>
                        </a:rPr>
                        <a:t>i</a:t>
                      </a:r>
                      <a:r>
                        <a:rPr lang="en-US" sz="1400" b="0" u="none" strike="noStrike" cap="none" dirty="0">
                          <a:solidFill>
                            <a:schemeClr val="dk1"/>
                          </a:solidFill>
                          <a:latin typeface="Consolas"/>
                          <a:ea typeface="Consolas"/>
                          <a:cs typeface="Consolas"/>
                          <a:sym typeface="Consolas"/>
                        </a:rPr>
                        <a:t>] = </a:t>
                      </a:r>
                      <a:r>
                        <a:rPr lang="en-US" sz="1400" b="0" u="none" strike="noStrike" cap="none" dirty="0" err="1">
                          <a:solidFill>
                            <a:schemeClr val="dk1"/>
                          </a:solidFill>
                          <a:latin typeface="Consolas"/>
                          <a:ea typeface="Consolas"/>
                          <a:cs typeface="Consolas"/>
                          <a:sym typeface="Consolas"/>
                        </a:rPr>
                        <a:t>sc.nextInt</a:t>
                      </a:r>
                      <a:r>
                        <a:rPr lang="en-US" sz="1400" b="0" u="none" strike="noStrike" cap="none" dirty="0">
                          <a:solidFill>
                            <a:schemeClr val="dk1"/>
                          </a:solidFill>
                          <a:latin typeface="Consolas"/>
                          <a:ea typeface="Consolas"/>
                          <a:cs typeface="Consolas"/>
                          <a:sym typeface="Consolas"/>
                        </a:rPr>
                        <a:t> ();</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a:t>
                      </a:r>
                      <a:r>
                        <a:rPr lang="en-US" sz="1400" b="0" u="none" strike="noStrike" cap="none" dirty="0" err="1">
                          <a:solidFill>
                            <a:schemeClr val="dk1"/>
                          </a:solidFill>
                          <a:latin typeface="Consolas"/>
                          <a:ea typeface="Consolas"/>
                          <a:cs typeface="Consolas"/>
                          <a:sym typeface="Consolas"/>
                        </a:rPr>
                        <a:t>maxInArray</a:t>
                      </a:r>
                      <a:r>
                        <a:rPr lang="en-US" sz="1400" b="0" u="none" strike="noStrike" cap="none" dirty="0">
                          <a:solidFill>
                            <a:schemeClr val="dk1"/>
                          </a:solidFill>
                          <a:latin typeface="Consolas"/>
                          <a:ea typeface="Consolas"/>
                          <a:cs typeface="Consolas"/>
                          <a:sym typeface="Consolas"/>
                        </a:rPr>
                        <a:t> (</a:t>
                      </a:r>
                      <a:r>
                        <a:rPr lang="en-US" sz="1400" b="0" u="none" strike="noStrike" cap="none" dirty="0" err="1">
                          <a:solidFill>
                            <a:schemeClr val="dk1"/>
                          </a:solidFill>
                          <a:latin typeface="Consolas"/>
                          <a:ea typeface="Consolas"/>
                          <a:cs typeface="Consolas"/>
                          <a:sym typeface="Consolas"/>
                        </a:rPr>
                        <a:t>arr</a:t>
                      </a:r>
                      <a:r>
                        <a:rPr lang="en-US" sz="1400" b="0" u="none" strike="noStrike" cap="none" dirty="0">
                          <a:solidFill>
                            <a:schemeClr val="dk1"/>
                          </a:solidFill>
                          <a:latin typeface="Consolas"/>
                          <a:ea typeface="Consolas"/>
                          <a:cs typeface="Consolas"/>
                          <a:sym typeface="Consolas"/>
                        </a:rPr>
                        <a:t>, </a:t>
                      </a:r>
                      <a:r>
                        <a:rPr lang="en-US" sz="1400" b="0" u="none" strike="noStrike" cap="none" dirty="0" err="1">
                          <a:solidFill>
                            <a:schemeClr val="dk1"/>
                          </a:solidFill>
                          <a:latin typeface="Consolas"/>
                          <a:ea typeface="Consolas"/>
                          <a:cs typeface="Consolas"/>
                          <a:sym typeface="Consolas"/>
                        </a:rPr>
                        <a:t>arr.length</a:t>
                      </a:r>
                      <a:r>
                        <a:rPr lang="en-US" sz="1400" b="0" u="none" strike="noStrike" cap="none" dirty="0">
                          <a:solidFill>
                            <a:schemeClr val="dk1"/>
                          </a:solidFill>
                          <a:latin typeface="Consolas"/>
                          <a:ea typeface="Consolas"/>
                          <a:cs typeface="Consolas"/>
                          <a:sym typeface="Consolas"/>
                        </a:rPr>
                        <a:t>);</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 </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a:t>
                      </a:r>
                      <a:endParaRPr sz="1400" b="0" u="none" strike="noStrike" cap="none" dirty="0">
                        <a:solidFill>
                          <a:schemeClr val="dk1"/>
                        </a:solidFill>
                        <a:latin typeface="Consolas"/>
                        <a:ea typeface="Consolas"/>
                        <a:cs typeface="Consolas"/>
                        <a:sym typeface="Consolas"/>
                      </a:endParaRPr>
                    </a:p>
                  </a:txBody>
                  <a:tcPr marL="91450" marR="91450" marT="45725" marB="45725">
                    <a:lnL w="12700" cap="flat" cmpd="sng" algn="ctr">
                      <a:solidFill>
                        <a:schemeClr val="tx1"/>
                      </a:solidFill>
                      <a:prstDash val="solid"/>
                      <a:round/>
                      <a:headEnd type="none" w="med" len="med"/>
                      <a:tailEnd type="none" w="med" len="med"/>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8"/>
          <p:cNvSpPr/>
          <p:nvPr/>
        </p:nvSpPr>
        <p:spPr>
          <a:xfrm>
            <a:off x="555120" y="915840"/>
            <a:ext cx="7544880" cy="8299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pic>
        <p:nvPicPr>
          <p:cNvPr id="175" name="Google Shape;175;p38"/>
          <p:cNvPicPr preferRelativeResize="0"/>
          <p:nvPr/>
        </p:nvPicPr>
        <p:blipFill rotWithShape="1">
          <a:blip r:embed="rId3">
            <a:alphaModFix/>
          </a:blip>
          <a:srcRect l="8630" r="8622" b="57237"/>
          <a:stretch/>
        </p:blipFill>
        <p:spPr>
          <a:xfrm rot="10800000" flipH="1">
            <a:off x="0" y="625"/>
            <a:ext cx="3564399" cy="926125"/>
          </a:xfrm>
          <a:prstGeom prst="rect">
            <a:avLst/>
          </a:prstGeom>
          <a:noFill/>
          <a:ln>
            <a:noFill/>
          </a:ln>
        </p:spPr>
      </p:pic>
      <p:sp>
        <p:nvSpPr>
          <p:cNvPr id="176" name="Google Shape;176;p38"/>
          <p:cNvSpPr/>
          <p:nvPr/>
        </p:nvSpPr>
        <p:spPr>
          <a:xfrm>
            <a:off x="3195625" y="372600"/>
            <a:ext cx="3689400" cy="405000"/>
          </a:xfrm>
          <a:prstGeom prst="roundRect">
            <a:avLst>
              <a:gd name="adj" fmla="val 50000"/>
            </a:avLst>
          </a:prstGeom>
          <a:solidFill>
            <a:srgbClr val="EF8600"/>
          </a:solidFill>
          <a:ln w="9525" cap="flat" cmpd="sng">
            <a:solidFill>
              <a:srgbClr val="91A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600"/>
              <a:buFont typeface="Arial"/>
              <a:buNone/>
            </a:pPr>
            <a:r>
              <a:rPr lang="en-US" b="1">
                <a:solidFill>
                  <a:schemeClr val="lt1"/>
                </a:solidFill>
              </a:rPr>
              <a:t>ACCENTURE PREVIOUS YEAR QUESTION-2022</a:t>
            </a:r>
            <a:endParaRPr sz="1600" b="1">
              <a:solidFill>
                <a:schemeClr val="lt1"/>
              </a:solidFill>
              <a:latin typeface="Consolas"/>
              <a:ea typeface="Consolas"/>
              <a:cs typeface="Consolas"/>
              <a:sym typeface="Consolas"/>
            </a:endParaRPr>
          </a:p>
        </p:txBody>
      </p:sp>
      <p:sp>
        <p:nvSpPr>
          <p:cNvPr id="177" name="Google Shape;177;p38"/>
          <p:cNvSpPr txBox="1">
            <a:spLocks noGrp="1"/>
          </p:cNvSpPr>
          <p:nvPr>
            <p:ph type="body" idx="1"/>
          </p:nvPr>
        </p:nvSpPr>
        <p:spPr>
          <a:xfrm>
            <a:off x="743415" y="1087667"/>
            <a:ext cx="8088165" cy="3781699"/>
          </a:xfrm>
          <a:prstGeom prst="rect">
            <a:avLst/>
          </a:prstGeom>
          <a:noFill/>
          <a:ln>
            <a:noFill/>
          </a:ln>
        </p:spPr>
        <p:txBody>
          <a:bodyPr spcFirstLastPara="1" wrap="square" lIns="91425" tIns="91425" rIns="91425" bIns="91425" anchor="t" anchorCtr="0">
            <a:normAutofit/>
          </a:bodyPr>
          <a:lstStyle/>
          <a:p>
            <a:pPr marL="139700" lvl="0" indent="0" algn="l" rtl="0">
              <a:lnSpc>
                <a:spcPct val="150000"/>
              </a:lnSpc>
              <a:spcBef>
                <a:spcPts val="0"/>
              </a:spcBef>
              <a:spcAft>
                <a:spcPts val="0"/>
              </a:spcAft>
              <a:buSzPts val="1514"/>
              <a:buNone/>
            </a:pPr>
            <a:r>
              <a:rPr lang="en-US" sz="1600">
                <a:solidFill>
                  <a:schemeClr val="dk1"/>
                </a:solidFill>
                <a:latin typeface="Consolas"/>
                <a:ea typeface="Consolas"/>
                <a:cs typeface="Consolas"/>
                <a:sym typeface="Consolas"/>
              </a:rPr>
              <a:t>write a program to calculate the sum of  distance between three points from each other.</a:t>
            </a:r>
            <a:endParaRPr/>
          </a:p>
          <a:p>
            <a:pPr marL="139700" lvl="0" indent="0" algn="l" rtl="0">
              <a:lnSpc>
                <a:spcPct val="150000"/>
              </a:lnSpc>
              <a:spcBef>
                <a:spcPts val="0"/>
              </a:spcBef>
              <a:spcAft>
                <a:spcPts val="0"/>
              </a:spcAft>
              <a:buSzPts val="1514"/>
              <a:buNone/>
            </a:pPr>
            <a:r>
              <a:rPr lang="en-US" sz="1600">
                <a:solidFill>
                  <a:schemeClr val="dk1"/>
                </a:solidFill>
                <a:latin typeface="Consolas"/>
                <a:ea typeface="Consolas"/>
                <a:cs typeface="Consolas"/>
                <a:sym typeface="Consolas"/>
              </a:rPr>
              <a:t>For</a:t>
            </a:r>
            <a:endParaRPr/>
          </a:p>
          <a:p>
            <a:pPr marL="139700" lvl="0" indent="0" algn="l" rtl="0">
              <a:lnSpc>
                <a:spcPct val="150000"/>
              </a:lnSpc>
              <a:spcBef>
                <a:spcPts val="0"/>
              </a:spcBef>
              <a:spcAft>
                <a:spcPts val="0"/>
              </a:spcAft>
              <a:buSzPts val="1514"/>
              <a:buNone/>
            </a:pPr>
            <a:r>
              <a:rPr lang="en-US" sz="1600">
                <a:solidFill>
                  <a:schemeClr val="dk1"/>
                </a:solidFill>
                <a:latin typeface="Consolas"/>
                <a:ea typeface="Consolas"/>
                <a:cs typeface="Consolas"/>
                <a:sym typeface="Consolas"/>
              </a:rPr>
              <a:t>x1 = 1 y1 = 1</a:t>
            </a:r>
            <a:endParaRPr/>
          </a:p>
          <a:p>
            <a:pPr marL="139700" lvl="0" indent="0" algn="l" rtl="0">
              <a:lnSpc>
                <a:spcPct val="150000"/>
              </a:lnSpc>
              <a:spcBef>
                <a:spcPts val="0"/>
              </a:spcBef>
              <a:spcAft>
                <a:spcPts val="0"/>
              </a:spcAft>
              <a:buSzPts val="1514"/>
              <a:buNone/>
            </a:pPr>
            <a:r>
              <a:rPr lang="en-US" sz="1600">
                <a:solidFill>
                  <a:schemeClr val="dk1"/>
                </a:solidFill>
                <a:latin typeface="Consolas"/>
                <a:ea typeface="Consolas"/>
                <a:cs typeface="Consolas"/>
                <a:sym typeface="Consolas"/>
              </a:rPr>
              <a:t>x2 = 2 y2 = 4</a:t>
            </a:r>
            <a:endParaRPr/>
          </a:p>
          <a:p>
            <a:pPr marL="139700" lvl="0" indent="0" algn="l" rtl="0">
              <a:lnSpc>
                <a:spcPct val="150000"/>
              </a:lnSpc>
              <a:spcBef>
                <a:spcPts val="0"/>
              </a:spcBef>
              <a:spcAft>
                <a:spcPts val="0"/>
              </a:spcAft>
              <a:buSzPts val="1514"/>
              <a:buNone/>
            </a:pPr>
            <a:r>
              <a:rPr lang="en-US" sz="1600">
                <a:solidFill>
                  <a:schemeClr val="dk1"/>
                </a:solidFill>
                <a:latin typeface="Consolas"/>
                <a:ea typeface="Consolas"/>
                <a:cs typeface="Consolas"/>
                <a:sym typeface="Consolas"/>
              </a:rPr>
              <a:t>x3 = 3 y3 = 6</a:t>
            </a:r>
            <a:endParaRPr/>
          </a:p>
          <a:p>
            <a:pPr marL="139700" lvl="0" indent="0" algn="l" rtl="0">
              <a:lnSpc>
                <a:spcPct val="150000"/>
              </a:lnSpc>
              <a:spcBef>
                <a:spcPts val="0"/>
              </a:spcBef>
              <a:spcAft>
                <a:spcPts val="0"/>
              </a:spcAft>
              <a:buSzPts val="1514"/>
              <a:buNone/>
            </a:pPr>
            <a:r>
              <a:rPr lang="en-US" sz="1600">
                <a:solidFill>
                  <a:schemeClr val="dk1"/>
                </a:solidFill>
                <a:latin typeface="Consolas"/>
                <a:ea typeface="Consolas"/>
                <a:cs typeface="Consolas"/>
                <a:sym typeface="Consolas"/>
              </a:rPr>
              <a:t>Distance is calculated as : sqrt(x2-x1)^2 + (y2-y1)^2</a:t>
            </a:r>
            <a:br>
              <a:rPr lang="en-US" sz="1600">
                <a:solidFill>
                  <a:schemeClr val="dk1"/>
                </a:solidFill>
                <a:latin typeface="Consolas"/>
                <a:ea typeface="Consolas"/>
                <a:cs typeface="Consolas"/>
                <a:sym typeface="Consolas"/>
              </a:rPr>
            </a:br>
            <a:r>
              <a:rPr lang="en-US" i="1">
                <a:solidFill>
                  <a:schemeClr val="dk1"/>
                </a:solidFill>
                <a:highlight>
                  <a:srgbClr val="FFFFFF"/>
                </a:highlight>
              </a:rPr>
              <a:t>Output: 10.605551</a:t>
            </a:r>
            <a:endParaRPr sz="16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6"/>
          <p:cNvSpPr/>
          <p:nvPr/>
        </p:nvSpPr>
        <p:spPr>
          <a:xfrm>
            <a:off x="555120" y="915840"/>
            <a:ext cx="7544880" cy="8299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pic>
        <p:nvPicPr>
          <p:cNvPr id="183" name="Google Shape;183;p6"/>
          <p:cNvPicPr preferRelativeResize="0"/>
          <p:nvPr/>
        </p:nvPicPr>
        <p:blipFill rotWithShape="1">
          <a:blip r:embed="rId3">
            <a:alphaModFix/>
          </a:blip>
          <a:srcRect l="8630" r="8622" b="57237"/>
          <a:stretch/>
        </p:blipFill>
        <p:spPr>
          <a:xfrm rot="10800000" flipH="1">
            <a:off x="0" y="625"/>
            <a:ext cx="3564399" cy="926125"/>
          </a:xfrm>
          <a:prstGeom prst="rect">
            <a:avLst/>
          </a:prstGeom>
          <a:noFill/>
          <a:ln>
            <a:noFill/>
          </a:ln>
        </p:spPr>
      </p:pic>
      <p:sp>
        <p:nvSpPr>
          <p:cNvPr id="184" name="Google Shape;184;p6"/>
          <p:cNvSpPr/>
          <p:nvPr/>
        </p:nvSpPr>
        <p:spPr>
          <a:xfrm>
            <a:off x="3929034" y="220879"/>
            <a:ext cx="2379000" cy="395100"/>
          </a:xfrm>
          <a:prstGeom prst="roundRect">
            <a:avLst>
              <a:gd name="adj" fmla="val 50000"/>
            </a:avLst>
          </a:prstGeom>
          <a:solidFill>
            <a:srgbClr val="00B050"/>
          </a:solidFill>
          <a:ln w="9525" cap="flat" cmpd="sng">
            <a:solidFill>
              <a:srgbClr val="91A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onsolas"/>
                <a:ea typeface="Consolas"/>
                <a:cs typeface="Consolas"/>
                <a:sym typeface="Consolas"/>
              </a:rPr>
              <a:t>SOLUTION</a:t>
            </a:r>
            <a:endParaRPr sz="1600" b="1" i="0" u="none" strike="noStrike" cap="none">
              <a:solidFill>
                <a:schemeClr val="lt1"/>
              </a:solidFill>
              <a:latin typeface="Consolas"/>
              <a:ea typeface="Consolas"/>
              <a:cs typeface="Consolas"/>
              <a:sym typeface="Consolas"/>
            </a:endParaRPr>
          </a:p>
        </p:txBody>
      </p:sp>
      <p:graphicFrame>
        <p:nvGraphicFramePr>
          <p:cNvPr id="185" name="Google Shape;185;p6"/>
          <p:cNvGraphicFramePr/>
          <p:nvPr>
            <p:extLst>
              <p:ext uri="{D42A27DB-BD31-4B8C-83A1-F6EECF244321}">
                <p14:modId xmlns:p14="http://schemas.microsoft.com/office/powerpoint/2010/main" val="3728622094"/>
              </p:ext>
            </p:extLst>
          </p:nvPr>
        </p:nvGraphicFramePr>
        <p:xfrm>
          <a:off x="417772" y="1393010"/>
          <a:ext cx="8595350" cy="3291850"/>
        </p:xfrm>
        <a:graphic>
          <a:graphicData uri="http://schemas.openxmlformats.org/drawingml/2006/table">
            <a:tbl>
              <a:tblPr firstRow="1" bandRow="1">
                <a:noFill/>
                <a:tableStyleId>{8C9E430A-C736-44FC-BC77-DFFCE793C27C}</a:tableStyleId>
              </a:tblPr>
              <a:tblGrid>
                <a:gridCol w="4284857">
                  <a:extLst>
                    <a:ext uri="{9D8B030D-6E8A-4147-A177-3AD203B41FA5}">
                      <a16:colId xmlns:a16="http://schemas.microsoft.com/office/drawing/2014/main" val="20000"/>
                    </a:ext>
                  </a:extLst>
                </a:gridCol>
                <a:gridCol w="4310493">
                  <a:extLst>
                    <a:ext uri="{9D8B030D-6E8A-4147-A177-3AD203B41FA5}">
                      <a16:colId xmlns:a16="http://schemas.microsoft.com/office/drawing/2014/main" val="20001"/>
                    </a:ext>
                  </a:extLst>
                </a:gridCol>
              </a:tblGrid>
              <a:tr h="2730681">
                <a:tc>
                  <a:txBody>
                    <a:bodyPr/>
                    <a:lstStyle/>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a:solidFill>
                            <a:schemeClr val="dk1"/>
                          </a:solidFill>
                          <a:latin typeface="Consolas" panose="020B0609020204030204" pitchFamily="49" charset="0"/>
                          <a:ea typeface="Consolas"/>
                          <a:cs typeface="Consolas"/>
                          <a:sym typeface="Consolas"/>
                        </a:rPr>
                        <a:t>import java.util.*;</a:t>
                      </a:r>
                      <a:endParaRPr sz="1400">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a:solidFill>
                            <a:schemeClr val="dk1"/>
                          </a:solidFill>
                          <a:latin typeface="Consolas" panose="020B0609020204030204" pitchFamily="49" charset="0"/>
                          <a:ea typeface="Consolas"/>
                          <a:cs typeface="Consolas"/>
                          <a:sym typeface="Consolas"/>
                        </a:rPr>
                        <a:t>class Main </a:t>
                      </a:r>
                      <a:endParaRPr sz="1400">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a:solidFill>
                            <a:schemeClr val="dk1"/>
                          </a:solidFill>
                          <a:latin typeface="Consolas" panose="020B0609020204030204" pitchFamily="49" charset="0"/>
                          <a:ea typeface="Consolas"/>
                          <a:cs typeface="Consolas"/>
                          <a:sym typeface="Consolas"/>
                        </a:rPr>
                        <a:t>{</a:t>
                      </a:r>
                      <a:endParaRPr sz="1400">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a:solidFill>
                            <a:schemeClr val="dk1"/>
                          </a:solidFill>
                          <a:latin typeface="Consolas" panose="020B0609020204030204" pitchFamily="49" charset="0"/>
                          <a:ea typeface="Consolas"/>
                          <a:cs typeface="Consolas"/>
                          <a:sym typeface="Consolas"/>
                        </a:rPr>
                        <a:t>    public static void main (String[]args) </a:t>
                      </a:r>
                      <a:endParaRPr sz="1400">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a:solidFill>
                            <a:schemeClr val="dk1"/>
                          </a:solidFill>
                          <a:latin typeface="Consolas" panose="020B0609020204030204" pitchFamily="49" charset="0"/>
                          <a:ea typeface="Consolas"/>
                          <a:cs typeface="Consolas"/>
                          <a:sym typeface="Consolas"/>
                        </a:rPr>
                        <a:t>    {</a:t>
                      </a:r>
                      <a:endParaRPr sz="1400">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a:solidFill>
                            <a:schemeClr val="dk1"/>
                          </a:solidFill>
                          <a:latin typeface="Consolas" panose="020B0609020204030204" pitchFamily="49" charset="0"/>
                          <a:ea typeface="Consolas"/>
                          <a:cs typeface="Consolas"/>
                          <a:sym typeface="Consolas"/>
                        </a:rPr>
                        <a:t>        Scanner sc = new Scanner (System.in);</a:t>
                      </a:r>
                      <a:endParaRPr sz="1400">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a:solidFill>
                            <a:schemeClr val="dk1"/>
                          </a:solidFill>
                          <a:latin typeface="Consolas" panose="020B0609020204030204" pitchFamily="49" charset="0"/>
                          <a:ea typeface="Consolas"/>
                          <a:cs typeface="Consolas"/>
                          <a:sym typeface="Consolas"/>
                        </a:rPr>
                        <a:t>        float x1 = sc.nextFloat();</a:t>
                      </a:r>
                      <a:endParaRPr sz="1400">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a:solidFill>
                            <a:schemeClr val="dk1"/>
                          </a:solidFill>
                          <a:latin typeface="Consolas" panose="020B0609020204030204" pitchFamily="49" charset="0"/>
                          <a:ea typeface="Consolas"/>
                          <a:cs typeface="Consolas"/>
                          <a:sym typeface="Consolas"/>
                        </a:rPr>
                        <a:t>        float y1 = sc.nextFloat();</a:t>
                      </a:r>
                      <a:endParaRPr sz="1400">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a:solidFill>
                            <a:schemeClr val="dk1"/>
                          </a:solidFill>
                          <a:latin typeface="Consolas" panose="020B0609020204030204" pitchFamily="49" charset="0"/>
                          <a:ea typeface="Consolas"/>
                          <a:cs typeface="Consolas"/>
                          <a:sym typeface="Consolas"/>
                        </a:rPr>
                        <a:t>        float x2 = sc.nextFloat();</a:t>
                      </a:r>
                      <a:endParaRPr sz="1400">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a:solidFill>
                            <a:schemeClr val="dk1"/>
                          </a:solidFill>
                          <a:latin typeface="Consolas" panose="020B0609020204030204" pitchFamily="49" charset="0"/>
                          <a:ea typeface="Consolas"/>
                          <a:cs typeface="Consolas"/>
                          <a:sym typeface="Consolas"/>
                        </a:rPr>
                        <a:t>        float y2 = sc.nextFloat();</a:t>
                      </a:r>
                      <a:endParaRPr sz="1400">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a:solidFill>
                            <a:schemeClr val="dk1"/>
                          </a:solidFill>
                          <a:latin typeface="Consolas" panose="020B0609020204030204" pitchFamily="49" charset="0"/>
                          <a:ea typeface="Consolas"/>
                          <a:cs typeface="Consolas"/>
                          <a:sym typeface="Consolas"/>
                        </a:rPr>
                        <a:t>        float x3 = sc.nextFloat();</a:t>
                      </a:r>
                      <a:endParaRPr sz="1400">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a:solidFill>
                            <a:schemeClr val="dk1"/>
                          </a:solidFill>
                          <a:latin typeface="Consolas" panose="020B0609020204030204" pitchFamily="49" charset="0"/>
                          <a:ea typeface="Consolas"/>
                          <a:cs typeface="Consolas"/>
                          <a:sym typeface="Consolas"/>
                        </a:rPr>
                        <a:t>        float y3 = sc.nextFloat();</a:t>
                      </a:r>
                      <a:endParaRPr sz="1400">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a:solidFill>
                            <a:schemeClr val="dk1"/>
                          </a:solidFill>
                          <a:latin typeface="Consolas" panose="020B0609020204030204" pitchFamily="49" charset="0"/>
                          <a:ea typeface="Consolas"/>
                          <a:cs typeface="Consolas"/>
                          <a:sym typeface="Consolas"/>
                        </a:rPr>
                        <a:t>        </a:t>
                      </a:r>
                      <a:endParaRPr sz="1400">
                        <a:latin typeface="Consolas" panose="020B0609020204030204" pitchFamily="49" charset="0"/>
                      </a:endParaRPr>
                    </a:p>
                  </a:txBody>
                  <a:tcPr marL="91450" marR="91450" marT="45725" marB="45725">
                    <a:lnL w="12700"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panose="020B0609020204030204" pitchFamily="49" charset="0"/>
                          <a:ea typeface="Consolas"/>
                          <a:cs typeface="Consolas"/>
                          <a:sym typeface="Consolas"/>
                        </a:rPr>
                        <a:t>    float </a:t>
                      </a:r>
                      <a:r>
                        <a:rPr lang="en-US" sz="1400" b="0" u="none" strike="noStrike" cap="none" dirty="0" err="1">
                          <a:solidFill>
                            <a:schemeClr val="dk1"/>
                          </a:solidFill>
                          <a:latin typeface="Consolas" panose="020B0609020204030204" pitchFamily="49" charset="0"/>
                          <a:ea typeface="Consolas"/>
                          <a:cs typeface="Consolas"/>
                          <a:sym typeface="Consolas"/>
                        </a:rPr>
                        <a:t>firstDiff</a:t>
                      </a:r>
                      <a:r>
                        <a:rPr lang="en-US" sz="1400" b="0" u="none" strike="noStrike" cap="none" dirty="0">
                          <a:solidFill>
                            <a:schemeClr val="dk1"/>
                          </a:solidFill>
                          <a:latin typeface="Consolas" panose="020B0609020204030204" pitchFamily="49" charset="0"/>
                          <a:ea typeface="Consolas"/>
                          <a:cs typeface="Consolas"/>
                          <a:sym typeface="Consolas"/>
                        </a:rPr>
                        <a:t> =(float) </a:t>
                      </a:r>
                      <a:r>
                        <a:rPr lang="en-US" sz="1400" b="0" u="none" strike="noStrike" cap="none" dirty="0" err="1">
                          <a:solidFill>
                            <a:schemeClr val="dk1"/>
                          </a:solidFill>
                          <a:latin typeface="Consolas" panose="020B0609020204030204" pitchFamily="49" charset="0"/>
                          <a:ea typeface="Consolas"/>
                          <a:cs typeface="Consolas"/>
                          <a:sym typeface="Consolas"/>
                        </a:rPr>
                        <a:t>Math.sqrt</a:t>
                      </a:r>
                      <a:r>
                        <a:rPr lang="en-US" sz="1400" b="0" u="none" strike="noStrike" cap="none" dirty="0">
                          <a:solidFill>
                            <a:schemeClr val="dk1"/>
                          </a:solidFill>
                          <a:latin typeface="Consolas" panose="020B0609020204030204" pitchFamily="49" charset="0"/>
                          <a:ea typeface="Consolas"/>
                          <a:cs typeface="Consolas"/>
                          <a:sym typeface="Consolas"/>
                        </a:rPr>
                        <a:t> (</a:t>
                      </a:r>
                      <a:r>
                        <a:rPr lang="en-US" sz="1400" b="0" u="none" strike="noStrike" cap="none" dirty="0" err="1">
                          <a:solidFill>
                            <a:schemeClr val="dk1"/>
                          </a:solidFill>
                          <a:latin typeface="Consolas" panose="020B0609020204030204" pitchFamily="49" charset="0"/>
                          <a:ea typeface="Consolas"/>
                          <a:cs typeface="Consolas"/>
                          <a:sym typeface="Consolas"/>
                        </a:rPr>
                        <a:t>Math.pow</a:t>
                      </a:r>
                      <a:r>
                        <a:rPr lang="en-US" sz="1400" b="0" u="none" strike="noStrike" cap="none" dirty="0">
                          <a:solidFill>
                            <a:schemeClr val="dk1"/>
                          </a:solidFill>
                          <a:latin typeface="Consolas" panose="020B0609020204030204" pitchFamily="49" charset="0"/>
                          <a:ea typeface="Consolas"/>
                          <a:cs typeface="Consolas"/>
                          <a:sym typeface="Consolas"/>
                        </a:rPr>
                        <a:t> (x2 - x1, 2) + </a:t>
                      </a:r>
                      <a:r>
                        <a:rPr lang="en-US" sz="1400" b="0" u="none" strike="noStrike" cap="none" dirty="0" err="1">
                          <a:solidFill>
                            <a:schemeClr val="dk1"/>
                          </a:solidFill>
                          <a:latin typeface="Consolas" panose="020B0609020204030204" pitchFamily="49" charset="0"/>
                          <a:ea typeface="Consolas"/>
                          <a:cs typeface="Consolas"/>
                          <a:sym typeface="Consolas"/>
                        </a:rPr>
                        <a:t>Math.pow</a:t>
                      </a:r>
                      <a:r>
                        <a:rPr lang="en-US" sz="1400" b="0" u="none" strike="noStrike" cap="none" dirty="0">
                          <a:solidFill>
                            <a:schemeClr val="dk1"/>
                          </a:solidFill>
                          <a:latin typeface="Consolas" panose="020B0609020204030204" pitchFamily="49" charset="0"/>
                          <a:ea typeface="Consolas"/>
                          <a:cs typeface="Consolas"/>
                          <a:sym typeface="Consolas"/>
                        </a:rPr>
                        <a:t> (y2 - y1, 2));</a:t>
                      </a:r>
                      <a:endParaRPr sz="1400" dirty="0">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panose="020B0609020204030204" pitchFamily="49" charset="0"/>
                          <a:ea typeface="Consolas"/>
                          <a:cs typeface="Consolas"/>
                          <a:sym typeface="Consolas"/>
                        </a:rPr>
                        <a:t>        float </a:t>
                      </a:r>
                      <a:r>
                        <a:rPr lang="en-US" sz="1400" b="0" u="none" strike="noStrike" cap="none" dirty="0" err="1">
                          <a:solidFill>
                            <a:schemeClr val="dk1"/>
                          </a:solidFill>
                          <a:latin typeface="Consolas" panose="020B0609020204030204" pitchFamily="49" charset="0"/>
                          <a:ea typeface="Consolas"/>
                          <a:cs typeface="Consolas"/>
                          <a:sym typeface="Consolas"/>
                        </a:rPr>
                        <a:t>secondDiff</a:t>
                      </a:r>
                      <a:r>
                        <a:rPr lang="en-US" sz="1400" b="0" u="none" strike="noStrike" cap="none" dirty="0">
                          <a:solidFill>
                            <a:schemeClr val="dk1"/>
                          </a:solidFill>
                          <a:latin typeface="Consolas" panose="020B0609020204030204" pitchFamily="49" charset="0"/>
                          <a:ea typeface="Consolas"/>
                          <a:cs typeface="Consolas"/>
                          <a:sym typeface="Consolas"/>
                        </a:rPr>
                        <a:t> =(float) </a:t>
                      </a:r>
                      <a:r>
                        <a:rPr lang="en-US" sz="1400" b="0" u="none" strike="noStrike" cap="none" dirty="0" err="1">
                          <a:solidFill>
                            <a:schemeClr val="dk1"/>
                          </a:solidFill>
                          <a:latin typeface="Consolas" panose="020B0609020204030204" pitchFamily="49" charset="0"/>
                          <a:ea typeface="Consolas"/>
                          <a:cs typeface="Consolas"/>
                          <a:sym typeface="Consolas"/>
                        </a:rPr>
                        <a:t>Math.sqrt</a:t>
                      </a:r>
                      <a:r>
                        <a:rPr lang="en-US" sz="1400" b="0" u="none" strike="noStrike" cap="none" dirty="0">
                          <a:solidFill>
                            <a:schemeClr val="dk1"/>
                          </a:solidFill>
                          <a:latin typeface="Consolas" panose="020B0609020204030204" pitchFamily="49" charset="0"/>
                          <a:ea typeface="Consolas"/>
                          <a:cs typeface="Consolas"/>
                          <a:sym typeface="Consolas"/>
                        </a:rPr>
                        <a:t> (</a:t>
                      </a:r>
                      <a:r>
                        <a:rPr lang="en-US" sz="1400" b="0" u="none" strike="noStrike" cap="none" dirty="0" err="1">
                          <a:solidFill>
                            <a:schemeClr val="dk1"/>
                          </a:solidFill>
                          <a:latin typeface="Consolas" panose="020B0609020204030204" pitchFamily="49" charset="0"/>
                          <a:ea typeface="Consolas"/>
                          <a:cs typeface="Consolas"/>
                          <a:sym typeface="Consolas"/>
                        </a:rPr>
                        <a:t>Math.pow</a:t>
                      </a:r>
                      <a:r>
                        <a:rPr lang="en-US" sz="1400" b="0" u="none" strike="noStrike" cap="none" dirty="0">
                          <a:solidFill>
                            <a:schemeClr val="dk1"/>
                          </a:solidFill>
                          <a:latin typeface="Consolas" panose="020B0609020204030204" pitchFamily="49" charset="0"/>
                          <a:ea typeface="Consolas"/>
                          <a:cs typeface="Consolas"/>
                          <a:sym typeface="Consolas"/>
                        </a:rPr>
                        <a:t> (x3 - x2, 2) + </a:t>
                      </a:r>
                      <a:r>
                        <a:rPr lang="en-US" sz="1400" b="0" u="none" strike="noStrike" cap="none" dirty="0" err="1">
                          <a:solidFill>
                            <a:schemeClr val="dk1"/>
                          </a:solidFill>
                          <a:latin typeface="Consolas" panose="020B0609020204030204" pitchFamily="49" charset="0"/>
                          <a:ea typeface="Consolas"/>
                          <a:cs typeface="Consolas"/>
                          <a:sym typeface="Consolas"/>
                        </a:rPr>
                        <a:t>Math.pow</a:t>
                      </a:r>
                      <a:r>
                        <a:rPr lang="en-US" sz="1400" b="0" u="none" strike="noStrike" cap="none" dirty="0">
                          <a:solidFill>
                            <a:schemeClr val="dk1"/>
                          </a:solidFill>
                          <a:latin typeface="Consolas" panose="020B0609020204030204" pitchFamily="49" charset="0"/>
                          <a:ea typeface="Consolas"/>
                          <a:cs typeface="Consolas"/>
                          <a:sym typeface="Consolas"/>
                        </a:rPr>
                        <a:t> (y3 - y2, 2));</a:t>
                      </a:r>
                      <a:endParaRPr sz="1400" dirty="0">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panose="020B0609020204030204" pitchFamily="49" charset="0"/>
                          <a:ea typeface="Consolas"/>
                          <a:cs typeface="Consolas"/>
                          <a:sym typeface="Consolas"/>
                        </a:rPr>
                        <a:t>        float </a:t>
                      </a:r>
                      <a:r>
                        <a:rPr lang="en-US" sz="1400" b="0" u="none" strike="noStrike" cap="none" dirty="0" err="1">
                          <a:solidFill>
                            <a:schemeClr val="dk1"/>
                          </a:solidFill>
                          <a:latin typeface="Consolas" panose="020B0609020204030204" pitchFamily="49" charset="0"/>
                          <a:ea typeface="Consolas"/>
                          <a:cs typeface="Consolas"/>
                          <a:sym typeface="Consolas"/>
                        </a:rPr>
                        <a:t>thirdDiff</a:t>
                      </a:r>
                      <a:r>
                        <a:rPr lang="en-US" sz="1400" b="0" u="none" strike="noStrike" cap="none" dirty="0">
                          <a:solidFill>
                            <a:schemeClr val="dk1"/>
                          </a:solidFill>
                          <a:latin typeface="Consolas" panose="020B0609020204030204" pitchFamily="49" charset="0"/>
                          <a:ea typeface="Consolas"/>
                          <a:cs typeface="Consolas"/>
                          <a:sym typeface="Consolas"/>
                        </a:rPr>
                        <a:t> =(float) </a:t>
                      </a:r>
                      <a:r>
                        <a:rPr lang="en-US" sz="1400" b="0" u="none" strike="noStrike" cap="none" dirty="0" err="1">
                          <a:solidFill>
                            <a:schemeClr val="dk1"/>
                          </a:solidFill>
                          <a:latin typeface="Consolas" panose="020B0609020204030204" pitchFamily="49" charset="0"/>
                          <a:ea typeface="Consolas"/>
                          <a:cs typeface="Consolas"/>
                          <a:sym typeface="Consolas"/>
                        </a:rPr>
                        <a:t>Math.sqrt</a:t>
                      </a:r>
                      <a:r>
                        <a:rPr lang="en-US" sz="1400" b="0" u="none" strike="noStrike" cap="none" dirty="0">
                          <a:solidFill>
                            <a:schemeClr val="dk1"/>
                          </a:solidFill>
                          <a:latin typeface="Consolas" panose="020B0609020204030204" pitchFamily="49" charset="0"/>
                          <a:ea typeface="Consolas"/>
                          <a:cs typeface="Consolas"/>
                          <a:sym typeface="Consolas"/>
                        </a:rPr>
                        <a:t> (</a:t>
                      </a:r>
                      <a:r>
                        <a:rPr lang="en-US" sz="1400" b="0" u="none" strike="noStrike" cap="none" dirty="0" err="1">
                          <a:solidFill>
                            <a:schemeClr val="dk1"/>
                          </a:solidFill>
                          <a:latin typeface="Consolas" panose="020B0609020204030204" pitchFamily="49" charset="0"/>
                          <a:ea typeface="Consolas"/>
                          <a:cs typeface="Consolas"/>
                          <a:sym typeface="Consolas"/>
                        </a:rPr>
                        <a:t>Math.pow</a:t>
                      </a:r>
                      <a:r>
                        <a:rPr lang="en-US" sz="1400" b="0" u="none" strike="noStrike" cap="none" dirty="0">
                          <a:solidFill>
                            <a:schemeClr val="dk1"/>
                          </a:solidFill>
                          <a:latin typeface="Consolas" panose="020B0609020204030204" pitchFamily="49" charset="0"/>
                          <a:ea typeface="Consolas"/>
                          <a:cs typeface="Consolas"/>
                          <a:sym typeface="Consolas"/>
                        </a:rPr>
                        <a:t> (x3 - x1, 2) + </a:t>
                      </a:r>
                      <a:r>
                        <a:rPr lang="en-US" sz="1400" b="0" u="none" strike="noStrike" cap="none" dirty="0" err="1">
                          <a:solidFill>
                            <a:schemeClr val="dk1"/>
                          </a:solidFill>
                          <a:latin typeface="Consolas" panose="020B0609020204030204" pitchFamily="49" charset="0"/>
                          <a:ea typeface="Consolas"/>
                          <a:cs typeface="Consolas"/>
                          <a:sym typeface="Consolas"/>
                        </a:rPr>
                        <a:t>Math.pow</a:t>
                      </a:r>
                      <a:r>
                        <a:rPr lang="en-US" sz="1400" b="0" u="none" strike="noStrike" cap="none" dirty="0">
                          <a:solidFill>
                            <a:schemeClr val="dk1"/>
                          </a:solidFill>
                          <a:latin typeface="Consolas" panose="020B0609020204030204" pitchFamily="49" charset="0"/>
                          <a:ea typeface="Consolas"/>
                          <a:cs typeface="Consolas"/>
                          <a:sym typeface="Consolas"/>
                        </a:rPr>
                        <a:t> (y3 - y1, 2));</a:t>
                      </a:r>
                      <a:endParaRPr sz="1400" dirty="0">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panose="020B0609020204030204" pitchFamily="49" charset="0"/>
                          <a:ea typeface="Consolas"/>
                          <a:cs typeface="Consolas"/>
                          <a:sym typeface="Consolas"/>
                        </a:rPr>
                        <a:t>        </a:t>
                      </a:r>
                      <a:r>
                        <a:rPr lang="en-US" sz="1400" b="0" u="none" strike="noStrike" cap="none" dirty="0" err="1">
                          <a:solidFill>
                            <a:schemeClr val="dk1"/>
                          </a:solidFill>
                          <a:latin typeface="Consolas" panose="020B0609020204030204" pitchFamily="49" charset="0"/>
                          <a:ea typeface="Consolas"/>
                          <a:cs typeface="Consolas"/>
                          <a:sym typeface="Consolas"/>
                        </a:rPr>
                        <a:t>System.out.println</a:t>
                      </a:r>
                      <a:r>
                        <a:rPr lang="en-US" sz="1400" b="0" u="none" strike="noStrike" cap="none" dirty="0">
                          <a:solidFill>
                            <a:schemeClr val="dk1"/>
                          </a:solidFill>
                          <a:latin typeface="Consolas" panose="020B0609020204030204" pitchFamily="49" charset="0"/>
                          <a:ea typeface="Consolas"/>
                          <a:cs typeface="Consolas"/>
                          <a:sym typeface="Consolas"/>
                        </a:rPr>
                        <a:t> (</a:t>
                      </a:r>
                      <a:r>
                        <a:rPr lang="en-US" sz="1400" b="0" u="none" strike="noStrike" cap="none" dirty="0" err="1">
                          <a:solidFill>
                            <a:schemeClr val="dk1"/>
                          </a:solidFill>
                          <a:latin typeface="Consolas" panose="020B0609020204030204" pitchFamily="49" charset="0"/>
                          <a:ea typeface="Consolas"/>
                          <a:cs typeface="Consolas"/>
                          <a:sym typeface="Consolas"/>
                        </a:rPr>
                        <a:t>firstDiff</a:t>
                      </a:r>
                      <a:r>
                        <a:rPr lang="en-US" sz="1400" b="0" u="none" strike="noStrike" cap="none" dirty="0">
                          <a:solidFill>
                            <a:schemeClr val="dk1"/>
                          </a:solidFill>
                          <a:latin typeface="Consolas" panose="020B0609020204030204" pitchFamily="49" charset="0"/>
                          <a:ea typeface="Consolas"/>
                          <a:cs typeface="Consolas"/>
                          <a:sym typeface="Consolas"/>
                        </a:rPr>
                        <a:t> + </a:t>
                      </a:r>
                      <a:r>
                        <a:rPr lang="en-US" sz="1400" b="0" u="none" strike="noStrike" cap="none" dirty="0" err="1">
                          <a:solidFill>
                            <a:schemeClr val="dk1"/>
                          </a:solidFill>
                          <a:latin typeface="Consolas" panose="020B0609020204030204" pitchFamily="49" charset="0"/>
                          <a:ea typeface="Consolas"/>
                          <a:cs typeface="Consolas"/>
                          <a:sym typeface="Consolas"/>
                        </a:rPr>
                        <a:t>secondDiff</a:t>
                      </a:r>
                      <a:r>
                        <a:rPr lang="en-US" sz="1400" b="0" u="none" strike="noStrike" cap="none" dirty="0">
                          <a:solidFill>
                            <a:schemeClr val="dk1"/>
                          </a:solidFill>
                          <a:latin typeface="Consolas" panose="020B0609020204030204" pitchFamily="49" charset="0"/>
                          <a:ea typeface="Consolas"/>
                          <a:cs typeface="Consolas"/>
                          <a:sym typeface="Consolas"/>
                        </a:rPr>
                        <a:t> + </a:t>
                      </a:r>
                      <a:r>
                        <a:rPr lang="en-US" sz="1400" b="0" u="none" strike="noStrike" cap="none" dirty="0" err="1">
                          <a:solidFill>
                            <a:schemeClr val="dk1"/>
                          </a:solidFill>
                          <a:latin typeface="Consolas" panose="020B0609020204030204" pitchFamily="49" charset="0"/>
                          <a:ea typeface="Consolas"/>
                          <a:cs typeface="Consolas"/>
                          <a:sym typeface="Consolas"/>
                        </a:rPr>
                        <a:t>thirdDiff</a:t>
                      </a:r>
                      <a:r>
                        <a:rPr lang="en-US" sz="1400" b="0" u="none" strike="noStrike" cap="none" dirty="0">
                          <a:solidFill>
                            <a:schemeClr val="dk1"/>
                          </a:solidFill>
                          <a:latin typeface="Consolas" panose="020B0609020204030204" pitchFamily="49" charset="0"/>
                          <a:ea typeface="Consolas"/>
                          <a:cs typeface="Consolas"/>
                          <a:sym typeface="Consolas"/>
                        </a:rPr>
                        <a:t>);</a:t>
                      </a:r>
                      <a:endParaRPr sz="1400" dirty="0">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panose="020B0609020204030204" pitchFamily="49" charset="0"/>
                          <a:ea typeface="Consolas"/>
                          <a:cs typeface="Consolas"/>
                          <a:sym typeface="Consolas"/>
                        </a:rPr>
                        <a:t>    } </a:t>
                      </a:r>
                      <a:endParaRPr sz="1400" dirty="0">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panose="020B0609020204030204" pitchFamily="49" charset="0"/>
                          <a:ea typeface="Consolas"/>
                          <a:cs typeface="Consolas"/>
                          <a:sym typeface="Consolas"/>
                        </a:rPr>
                        <a:t>}</a:t>
                      </a:r>
                      <a:endParaRPr sz="1400" dirty="0">
                        <a:latin typeface="Consolas" panose="020B0609020204030204" pitchFamily="49" charset="0"/>
                      </a:endParaRPr>
                    </a:p>
                  </a:txBody>
                  <a:tcPr marL="91450" marR="91450" marT="45725" marB="45725">
                    <a:lnL w="12700" cap="flat" cmpd="sng" algn="ctr">
                      <a:solidFill>
                        <a:schemeClr val="tx1"/>
                      </a:solidFill>
                      <a:prstDash val="solid"/>
                      <a:round/>
                      <a:headEnd type="none" w="med" len="med"/>
                      <a:tailEnd type="none" w="med" len="med"/>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41"/>
          <p:cNvSpPr/>
          <p:nvPr/>
        </p:nvSpPr>
        <p:spPr>
          <a:xfrm>
            <a:off x="555120" y="915840"/>
            <a:ext cx="7544880" cy="8299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pic>
        <p:nvPicPr>
          <p:cNvPr id="191" name="Google Shape;191;p41"/>
          <p:cNvPicPr preferRelativeResize="0"/>
          <p:nvPr/>
        </p:nvPicPr>
        <p:blipFill rotWithShape="1">
          <a:blip r:embed="rId3">
            <a:alphaModFix/>
          </a:blip>
          <a:srcRect l="8630" r="8622" b="57237"/>
          <a:stretch/>
        </p:blipFill>
        <p:spPr>
          <a:xfrm rot="10800000" flipH="1">
            <a:off x="0" y="625"/>
            <a:ext cx="3564399" cy="926125"/>
          </a:xfrm>
          <a:prstGeom prst="rect">
            <a:avLst/>
          </a:prstGeom>
          <a:noFill/>
          <a:ln>
            <a:noFill/>
          </a:ln>
        </p:spPr>
      </p:pic>
      <p:sp>
        <p:nvSpPr>
          <p:cNvPr id="192" name="Google Shape;192;p41"/>
          <p:cNvSpPr txBox="1">
            <a:spLocks noGrp="1"/>
          </p:cNvSpPr>
          <p:nvPr>
            <p:ph type="body" idx="1"/>
          </p:nvPr>
        </p:nvSpPr>
        <p:spPr>
          <a:xfrm>
            <a:off x="869100" y="1019812"/>
            <a:ext cx="7719780" cy="4055209"/>
          </a:xfrm>
          <a:prstGeom prst="rect">
            <a:avLst/>
          </a:prstGeom>
          <a:noFill/>
          <a:ln>
            <a:noFill/>
          </a:ln>
        </p:spPr>
        <p:txBody>
          <a:bodyPr spcFirstLastPara="1" wrap="square" lIns="91425" tIns="91425" rIns="91425" bIns="91425" anchor="t" anchorCtr="0">
            <a:normAutofit/>
          </a:bodyPr>
          <a:lstStyle/>
          <a:p>
            <a:pPr marL="139700" lvl="0" indent="0" algn="l" rtl="0">
              <a:lnSpc>
                <a:spcPct val="150000"/>
              </a:lnSpc>
              <a:spcBef>
                <a:spcPts val="0"/>
              </a:spcBef>
              <a:spcAft>
                <a:spcPts val="0"/>
              </a:spcAft>
              <a:buSzPts val="1400"/>
              <a:buNone/>
            </a:pPr>
            <a:r>
              <a:rPr lang="en-US" sz="1600">
                <a:solidFill>
                  <a:schemeClr val="dk1"/>
                </a:solidFill>
                <a:latin typeface="Consolas"/>
                <a:ea typeface="Consolas"/>
                <a:cs typeface="Consolas"/>
                <a:sym typeface="Consolas"/>
              </a:rPr>
              <a:t>You are required to implement the following function.</a:t>
            </a:r>
            <a:endParaRPr/>
          </a:p>
          <a:p>
            <a:pPr marL="139700" lvl="0" indent="0" algn="l" rtl="0">
              <a:lnSpc>
                <a:spcPct val="150000"/>
              </a:lnSpc>
              <a:spcBef>
                <a:spcPts val="0"/>
              </a:spcBef>
              <a:spcAft>
                <a:spcPts val="0"/>
              </a:spcAft>
              <a:buSzPts val="1400"/>
              <a:buNone/>
            </a:pPr>
            <a:r>
              <a:rPr lang="en-US" sz="1600">
                <a:solidFill>
                  <a:schemeClr val="dk1"/>
                </a:solidFill>
                <a:latin typeface="Consolas"/>
                <a:ea typeface="Consolas"/>
                <a:cs typeface="Consolas"/>
                <a:sym typeface="Consolas"/>
              </a:rPr>
              <a:t>Int OperationChoices(int c, int n, int a , int b )</a:t>
            </a:r>
            <a:endParaRPr/>
          </a:p>
          <a:p>
            <a:pPr marL="139700" lvl="0" indent="0" algn="l" rtl="0">
              <a:lnSpc>
                <a:spcPct val="150000"/>
              </a:lnSpc>
              <a:spcBef>
                <a:spcPts val="0"/>
              </a:spcBef>
              <a:spcAft>
                <a:spcPts val="0"/>
              </a:spcAft>
              <a:buSzPts val="1400"/>
              <a:buNone/>
            </a:pPr>
            <a:r>
              <a:rPr lang="en-US" sz="1600">
                <a:solidFill>
                  <a:schemeClr val="dk1"/>
                </a:solidFill>
                <a:latin typeface="Consolas"/>
                <a:ea typeface="Consolas"/>
                <a:cs typeface="Consolas"/>
                <a:sym typeface="Consolas"/>
              </a:rPr>
              <a:t>The function accepts 3 positive integers ‘a’ , ‘b’ and ‘c ‘ as its arguments. Implement the function to return.</a:t>
            </a:r>
            <a:endParaRPr/>
          </a:p>
          <a:p>
            <a:pPr marL="139700" lvl="0" indent="0" algn="l" rtl="0">
              <a:lnSpc>
                <a:spcPct val="150000"/>
              </a:lnSpc>
              <a:spcBef>
                <a:spcPts val="0"/>
              </a:spcBef>
              <a:spcAft>
                <a:spcPts val="0"/>
              </a:spcAft>
              <a:buSzPts val="1400"/>
              <a:buNone/>
            </a:pPr>
            <a:r>
              <a:rPr lang="en-US" sz="1600">
                <a:solidFill>
                  <a:schemeClr val="dk1"/>
                </a:solidFill>
                <a:latin typeface="Consolas"/>
                <a:ea typeface="Consolas"/>
                <a:cs typeface="Consolas"/>
                <a:sym typeface="Consolas"/>
              </a:rPr>
              <a:t>( a+ b ) , if c=1</a:t>
            </a:r>
            <a:endParaRPr/>
          </a:p>
          <a:p>
            <a:pPr marL="139700" lvl="0" indent="0" algn="l" rtl="0">
              <a:lnSpc>
                <a:spcPct val="150000"/>
              </a:lnSpc>
              <a:spcBef>
                <a:spcPts val="0"/>
              </a:spcBef>
              <a:spcAft>
                <a:spcPts val="0"/>
              </a:spcAft>
              <a:buSzPts val="1400"/>
              <a:buNone/>
            </a:pPr>
            <a:r>
              <a:rPr lang="en-US" sz="1600">
                <a:solidFill>
                  <a:schemeClr val="dk1"/>
                </a:solidFill>
                <a:latin typeface="Consolas"/>
                <a:ea typeface="Consolas"/>
                <a:cs typeface="Consolas"/>
                <a:sym typeface="Consolas"/>
              </a:rPr>
              <a:t>( a – b ) , if c=2</a:t>
            </a:r>
            <a:endParaRPr/>
          </a:p>
          <a:p>
            <a:pPr marL="139700" lvl="0" indent="0" algn="l" rtl="0">
              <a:lnSpc>
                <a:spcPct val="150000"/>
              </a:lnSpc>
              <a:spcBef>
                <a:spcPts val="0"/>
              </a:spcBef>
              <a:spcAft>
                <a:spcPts val="0"/>
              </a:spcAft>
              <a:buSzPts val="1400"/>
              <a:buNone/>
            </a:pPr>
            <a:r>
              <a:rPr lang="en-US" sz="1600">
                <a:solidFill>
                  <a:schemeClr val="dk1"/>
                </a:solidFill>
                <a:latin typeface="Consolas"/>
                <a:ea typeface="Consolas"/>
                <a:cs typeface="Consolas"/>
                <a:sym typeface="Consolas"/>
              </a:rPr>
              <a:t>( a * b ) ,  if c=3</a:t>
            </a:r>
            <a:endParaRPr/>
          </a:p>
          <a:p>
            <a:pPr marL="139700" lvl="0" indent="0" algn="l" rtl="0">
              <a:lnSpc>
                <a:spcPct val="150000"/>
              </a:lnSpc>
              <a:spcBef>
                <a:spcPts val="0"/>
              </a:spcBef>
              <a:spcAft>
                <a:spcPts val="0"/>
              </a:spcAft>
              <a:buSzPts val="1400"/>
              <a:buNone/>
            </a:pPr>
            <a:r>
              <a:rPr lang="en-US" sz="1600">
                <a:solidFill>
                  <a:schemeClr val="dk1"/>
                </a:solidFill>
                <a:latin typeface="Consolas"/>
                <a:ea typeface="Consolas"/>
                <a:cs typeface="Consolas"/>
                <a:sym typeface="Consolas"/>
              </a:rPr>
              <a:t>(a / b) ,  if c =4</a:t>
            </a:r>
            <a:endParaRPr/>
          </a:p>
          <a:p>
            <a:pPr marL="139700" lvl="0" indent="0" algn="l" rtl="0">
              <a:lnSpc>
                <a:spcPct val="150000"/>
              </a:lnSpc>
              <a:spcBef>
                <a:spcPts val="0"/>
              </a:spcBef>
              <a:spcAft>
                <a:spcPts val="0"/>
              </a:spcAft>
              <a:buSzPts val="1400"/>
              <a:buNone/>
            </a:pPr>
            <a:r>
              <a:rPr lang="en-US" sz="1600">
                <a:solidFill>
                  <a:schemeClr val="dk1"/>
                </a:solidFill>
                <a:latin typeface="Consolas"/>
                <a:ea typeface="Consolas"/>
                <a:cs typeface="Consolas"/>
                <a:sym typeface="Consolas"/>
              </a:rPr>
              <a:t>Assumption : All operations will result in integer output.</a:t>
            </a:r>
            <a:endParaRPr/>
          </a:p>
        </p:txBody>
      </p:sp>
      <p:sp>
        <p:nvSpPr>
          <p:cNvPr id="193" name="Google Shape;193;p41"/>
          <p:cNvSpPr/>
          <p:nvPr/>
        </p:nvSpPr>
        <p:spPr>
          <a:xfrm>
            <a:off x="3324506" y="325775"/>
            <a:ext cx="4193700" cy="395100"/>
          </a:xfrm>
          <a:prstGeom prst="roundRect">
            <a:avLst>
              <a:gd name="adj" fmla="val 50000"/>
            </a:avLst>
          </a:prstGeom>
          <a:solidFill>
            <a:srgbClr val="EF86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b="1">
                <a:solidFill>
                  <a:schemeClr val="lt1"/>
                </a:solidFill>
              </a:rPr>
              <a:t>ACCENTURE PREVIOUS YEAR QUESTION-2022</a:t>
            </a:r>
            <a:endParaRPr sz="1400" b="1" i="0" u="none" strike="noStrike" cap="none">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42"/>
          <p:cNvSpPr/>
          <p:nvPr/>
        </p:nvSpPr>
        <p:spPr>
          <a:xfrm>
            <a:off x="555120" y="915840"/>
            <a:ext cx="7544880" cy="8299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pic>
        <p:nvPicPr>
          <p:cNvPr id="199" name="Google Shape;199;p42"/>
          <p:cNvPicPr preferRelativeResize="0"/>
          <p:nvPr/>
        </p:nvPicPr>
        <p:blipFill rotWithShape="1">
          <a:blip r:embed="rId3">
            <a:alphaModFix/>
          </a:blip>
          <a:srcRect l="8630" r="8622" b="57237"/>
          <a:stretch/>
        </p:blipFill>
        <p:spPr>
          <a:xfrm rot="10800000" flipH="1">
            <a:off x="0" y="625"/>
            <a:ext cx="3564399" cy="926125"/>
          </a:xfrm>
          <a:prstGeom prst="rect">
            <a:avLst/>
          </a:prstGeom>
          <a:noFill/>
          <a:ln>
            <a:noFill/>
          </a:ln>
        </p:spPr>
      </p:pic>
      <p:sp>
        <p:nvSpPr>
          <p:cNvPr id="200" name="Google Shape;200;p42"/>
          <p:cNvSpPr txBox="1">
            <a:spLocks noGrp="1"/>
          </p:cNvSpPr>
          <p:nvPr>
            <p:ph type="body" idx="1"/>
          </p:nvPr>
        </p:nvSpPr>
        <p:spPr>
          <a:xfrm>
            <a:off x="395520" y="1096846"/>
            <a:ext cx="4176480" cy="3512325"/>
          </a:xfrm>
          <a:prstGeom prst="rect">
            <a:avLst/>
          </a:prstGeom>
          <a:noFill/>
          <a:ln>
            <a:noFill/>
          </a:ln>
        </p:spPr>
        <p:txBody>
          <a:bodyPr spcFirstLastPara="1" wrap="square" lIns="91425" tIns="91425" rIns="91425" bIns="91425" anchor="t" anchorCtr="0">
            <a:normAutofit/>
          </a:bodyPr>
          <a:lstStyle/>
          <a:p>
            <a:pPr marL="139700" lvl="0" indent="0" algn="l" rtl="0">
              <a:lnSpc>
                <a:spcPct val="150000"/>
              </a:lnSpc>
              <a:spcBef>
                <a:spcPts val="0"/>
              </a:spcBef>
              <a:spcAft>
                <a:spcPts val="0"/>
              </a:spcAft>
              <a:buSzPts val="1400"/>
              <a:buNone/>
            </a:pPr>
            <a:r>
              <a:rPr lang="en-US" sz="1600">
                <a:solidFill>
                  <a:schemeClr val="dk1"/>
                </a:solidFill>
                <a:latin typeface="Consolas"/>
                <a:ea typeface="Consolas"/>
                <a:cs typeface="Consolas"/>
                <a:sym typeface="Consolas"/>
              </a:rPr>
              <a:t>Example:</a:t>
            </a:r>
            <a:endParaRPr/>
          </a:p>
          <a:p>
            <a:pPr marL="139700" lvl="0" indent="0" algn="l" rtl="0">
              <a:lnSpc>
                <a:spcPct val="150000"/>
              </a:lnSpc>
              <a:spcBef>
                <a:spcPts val="0"/>
              </a:spcBef>
              <a:spcAft>
                <a:spcPts val="0"/>
              </a:spcAft>
              <a:buSzPts val="1400"/>
              <a:buNone/>
            </a:pPr>
            <a:r>
              <a:rPr lang="en-US" sz="1600">
                <a:solidFill>
                  <a:schemeClr val="dk1"/>
                </a:solidFill>
                <a:latin typeface="Consolas"/>
                <a:ea typeface="Consolas"/>
                <a:cs typeface="Consolas"/>
                <a:sym typeface="Consolas"/>
              </a:rPr>
              <a:t>Input</a:t>
            </a:r>
            <a:endParaRPr/>
          </a:p>
          <a:p>
            <a:pPr marL="139700" lvl="0" indent="0" algn="l" rtl="0">
              <a:lnSpc>
                <a:spcPct val="150000"/>
              </a:lnSpc>
              <a:spcBef>
                <a:spcPts val="0"/>
              </a:spcBef>
              <a:spcAft>
                <a:spcPts val="0"/>
              </a:spcAft>
              <a:buSzPts val="1400"/>
              <a:buNone/>
            </a:pPr>
            <a:r>
              <a:rPr lang="en-US" sz="1600">
                <a:solidFill>
                  <a:schemeClr val="dk1"/>
                </a:solidFill>
                <a:latin typeface="Consolas"/>
                <a:ea typeface="Consolas"/>
                <a:cs typeface="Consolas"/>
                <a:sym typeface="Consolas"/>
              </a:rPr>
              <a:t>c :1</a:t>
            </a:r>
            <a:endParaRPr/>
          </a:p>
          <a:p>
            <a:pPr marL="139700" lvl="0" indent="0" algn="l" rtl="0">
              <a:lnSpc>
                <a:spcPct val="150000"/>
              </a:lnSpc>
              <a:spcBef>
                <a:spcPts val="0"/>
              </a:spcBef>
              <a:spcAft>
                <a:spcPts val="0"/>
              </a:spcAft>
              <a:buSzPts val="1400"/>
              <a:buNone/>
            </a:pPr>
            <a:r>
              <a:rPr lang="en-US" sz="1600">
                <a:solidFill>
                  <a:schemeClr val="dk1"/>
                </a:solidFill>
                <a:latin typeface="Consolas"/>
                <a:ea typeface="Consolas"/>
                <a:cs typeface="Consolas"/>
                <a:sym typeface="Consolas"/>
              </a:rPr>
              <a:t>a:12</a:t>
            </a:r>
            <a:endParaRPr/>
          </a:p>
          <a:p>
            <a:pPr marL="139700" lvl="0" indent="0" algn="l" rtl="0">
              <a:lnSpc>
                <a:spcPct val="150000"/>
              </a:lnSpc>
              <a:spcBef>
                <a:spcPts val="0"/>
              </a:spcBef>
              <a:spcAft>
                <a:spcPts val="0"/>
              </a:spcAft>
              <a:buSzPts val="1400"/>
              <a:buNone/>
            </a:pPr>
            <a:r>
              <a:rPr lang="en-US" sz="1600">
                <a:solidFill>
                  <a:schemeClr val="dk1"/>
                </a:solidFill>
                <a:latin typeface="Consolas"/>
                <a:ea typeface="Consolas"/>
                <a:cs typeface="Consolas"/>
                <a:sym typeface="Consolas"/>
              </a:rPr>
              <a:t>b:16</a:t>
            </a:r>
            <a:endParaRPr/>
          </a:p>
          <a:p>
            <a:pPr marL="139700" lvl="0" indent="0" algn="l" rtl="0">
              <a:lnSpc>
                <a:spcPct val="150000"/>
              </a:lnSpc>
              <a:spcBef>
                <a:spcPts val="0"/>
              </a:spcBef>
              <a:spcAft>
                <a:spcPts val="0"/>
              </a:spcAft>
              <a:buSzPts val="1400"/>
              <a:buNone/>
            </a:pPr>
            <a:r>
              <a:rPr lang="en-US" sz="1600">
                <a:solidFill>
                  <a:schemeClr val="dk1"/>
                </a:solidFill>
                <a:latin typeface="Consolas"/>
                <a:ea typeface="Consolas"/>
                <a:cs typeface="Consolas"/>
                <a:sym typeface="Consolas"/>
              </a:rPr>
              <a:t>Output:</a:t>
            </a:r>
            <a:endParaRPr/>
          </a:p>
          <a:p>
            <a:pPr marL="139700" lvl="0" indent="0" algn="l" rtl="0">
              <a:lnSpc>
                <a:spcPct val="150000"/>
              </a:lnSpc>
              <a:spcBef>
                <a:spcPts val="0"/>
              </a:spcBef>
              <a:spcAft>
                <a:spcPts val="0"/>
              </a:spcAft>
              <a:buSzPts val="1400"/>
              <a:buNone/>
            </a:pPr>
            <a:r>
              <a:rPr lang="en-US" sz="1600">
                <a:solidFill>
                  <a:schemeClr val="dk1"/>
                </a:solidFill>
                <a:latin typeface="Consolas"/>
                <a:ea typeface="Consolas"/>
                <a:cs typeface="Consolas"/>
                <a:sym typeface="Consolas"/>
              </a:rPr>
              <a:t>Since ‘c’=1 , (12+16) is performed which is equal to 28 , hence 28 is returned.</a:t>
            </a:r>
            <a:endParaRPr/>
          </a:p>
        </p:txBody>
      </p:sp>
      <p:sp>
        <p:nvSpPr>
          <p:cNvPr id="201" name="Google Shape;201;p42"/>
          <p:cNvSpPr txBox="1"/>
          <p:nvPr/>
        </p:nvSpPr>
        <p:spPr>
          <a:xfrm>
            <a:off x="5200185" y="1029939"/>
            <a:ext cx="4572000" cy="2573461"/>
          </a:xfrm>
          <a:prstGeom prst="rect">
            <a:avLst/>
          </a:prstGeom>
          <a:noFill/>
          <a:ln>
            <a:noFill/>
          </a:ln>
        </p:spPr>
        <p:txBody>
          <a:bodyPr spcFirstLastPara="1" wrap="square" lIns="91425" tIns="45700" rIns="91425" bIns="45700" anchor="t" anchorCtr="0">
            <a:spAutoFit/>
          </a:bodyPr>
          <a:lstStyle/>
          <a:p>
            <a:pPr marL="139700" marR="0" lvl="0" indent="0" algn="l" rtl="0">
              <a:lnSpc>
                <a:spcPct val="150000"/>
              </a:lnSpc>
              <a:spcBef>
                <a:spcPts val="0"/>
              </a:spcBef>
              <a:spcAft>
                <a:spcPts val="0"/>
              </a:spcAft>
              <a:buClr>
                <a:srgbClr val="000000"/>
              </a:buClr>
              <a:buSzPts val="1400"/>
              <a:buFont typeface="Arial"/>
              <a:buNone/>
            </a:pPr>
            <a:r>
              <a:rPr lang="en-US" sz="1600" b="0" i="0" u="none" strike="noStrike" cap="none">
                <a:solidFill>
                  <a:schemeClr val="dk1"/>
                </a:solidFill>
                <a:latin typeface="Consolas"/>
                <a:ea typeface="Consolas"/>
                <a:cs typeface="Consolas"/>
                <a:sym typeface="Consolas"/>
              </a:rPr>
              <a:t>Sample Input</a:t>
            </a:r>
            <a:endParaRPr/>
          </a:p>
          <a:p>
            <a:pPr marL="139700" marR="0" lvl="0" indent="0" algn="l" rtl="0">
              <a:lnSpc>
                <a:spcPct val="150000"/>
              </a:lnSpc>
              <a:spcBef>
                <a:spcPts val="0"/>
              </a:spcBef>
              <a:spcAft>
                <a:spcPts val="0"/>
              </a:spcAft>
              <a:buClr>
                <a:srgbClr val="000000"/>
              </a:buClr>
              <a:buSzPts val="1400"/>
              <a:buFont typeface="Arial"/>
              <a:buNone/>
            </a:pPr>
            <a:r>
              <a:rPr lang="en-US" sz="1600" b="0" i="0" u="none" strike="noStrike" cap="none">
                <a:solidFill>
                  <a:schemeClr val="dk1"/>
                </a:solidFill>
                <a:latin typeface="Consolas"/>
                <a:ea typeface="Consolas"/>
                <a:cs typeface="Consolas"/>
                <a:sym typeface="Consolas"/>
              </a:rPr>
              <a:t> c : 2</a:t>
            </a:r>
            <a:endParaRPr/>
          </a:p>
          <a:p>
            <a:pPr marL="139700" marR="0" lvl="0" indent="0" algn="l" rtl="0">
              <a:lnSpc>
                <a:spcPct val="150000"/>
              </a:lnSpc>
              <a:spcBef>
                <a:spcPts val="0"/>
              </a:spcBef>
              <a:spcAft>
                <a:spcPts val="0"/>
              </a:spcAft>
              <a:buClr>
                <a:srgbClr val="000000"/>
              </a:buClr>
              <a:buSzPts val="1400"/>
              <a:buFont typeface="Arial"/>
              <a:buNone/>
            </a:pPr>
            <a:r>
              <a:rPr lang="en-US" sz="1600" b="0" i="0" u="none" strike="noStrike" cap="none">
                <a:solidFill>
                  <a:schemeClr val="dk1"/>
                </a:solidFill>
                <a:latin typeface="Consolas"/>
                <a:ea typeface="Consolas"/>
                <a:cs typeface="Consolas"/>
                <a:sym typeface="Consolas"/>
              </a:rPr>
              <a:t> a : 16</a:t>
            </a:r>
            <a:endParaRPr/>
          </a:p>
          <a:p>
            <a:pPr marL="139700" marR="0" lvl="0" indent="0" algn="l" rtl="0">
              <a:lnSpc>
                <a:spcPct val="150000"/>
              </a:lnSpc>
              <a:spcBef>
                <a:spcPts val="0"/>
              </a:spcBef>
              <a:spcAft>
                <a:spcPts val="0"/>
              </a:spcAft>
              <a:buClr>
                <a:srgbClr val="000000"/>
              </a:buClr>
              <a:buSzPts val="1400"/>
              <a:buFont typeface="Arial"/>
              <a:buNone/>
            </a:pPr>
            <a:r>
              <a:rPr lang="en-US" sz="1600" b="0" i="0" u="none" strike="noStrike" cap="none">
                <a:solidFill>
                  <a:schemeClr val="dk1"/>
                </a:solidFill>
                <a:latin typeface="Consolas"/>
                <a:ea typeface="Consolas"/>
                <a:cs typeface="Consolas"/>
                <a:sym typeface="Consolas"/>
              </a:rPr>
              <a:t> b : 20</a:t>
            </a:r>
            <a:endParaRPr/>
          </a:p>
          <a:p>
            <a:pPr marL="139700" marR="0" lvl="0" indent="0" algn="l" rtl="0">
              <a:lnSpc>
                <a:spcPct val="150000"/>
              </a:lnSpc>
              <a:spcBef>
                <a:spcPts val="0"/>
              </a:spcBef>
              <a:spcAft>
                <a:spcPts val="0"/>
              </a:spcAft>
              <a:buClr>
                <a:srgbClr val="000000"/>
              </a:buClr>
              <a:buSzPts val="1400"/>
              <a:buFont typeface="Arial"/>
              <a:buNone/>
            </a:pPr>
            <a:r>
              <a:rPr lang="en-US" sz="1600" b="0" i="0" u="none" strike="noStrike" cap="none">
                <a:solidFill>
                  <a:schemeClr val="dk1"/>
                </a:solidFill>
                <a:latin typeface="Consolas"/>
                <a:ea typeface="Consolas"/>
                <a:cs typeface="Consolas"/>
                <a:sym typeface="Consolas"/>
              </a:rPr>
              <a:t>Sample Output</a:t>
            </a:r>
            <a:endParaRPr/>
          </a:p>
          <a:p>
            <a:pPr marL="139700" marR="0" lvl="0" indent="0" algn="l" rtl="0">
              <a:lnSpc>
                <a:spcPct val="150000"/>
              </a:lnSpc>
              <a:spcBef>
                <a:spcPts val="0"/>
              </a:spcBef>
              <a:spcAft>
                <a:spcPts val="0"/>
              </a:spcAft>
              <a:buClr>
                <a:srgbClr val="000000"/>
              </a:buClr>
              <a:buSzPts val="1400"/>
              <a:buFont typeface="Arial"/>
              <a:buNone/>
            </a:pPr>
            <a:r>
              <a:rPr lang="en-US" sz="1600" b="0" i="0" u="none" strike="noStrike" cap="none">
                <a:solidFill>
                  <a:schemeClr val="dk1"/>
                </a:solidFill>
                <a:latin typeface="Consolas"/>
                <a:ea typeface="Consolas"/>
                <a:cs typeface="Consolas"/>
                <a:sym typeface="Consolas"/>
              </a:rPr>
              <a:t>-4</a:t>
            </a:r>
            <a:endParaRPr/>
          </a:p>
          <a:p>
            <a:pPr marL="139700" marR="0" lvl="0" indent="0" algn="l" rtl="0">
              <a:lnSpc>
                <a:spcPct val="115000"/>
              </a:lnSpc>
              <a:spcBef>
                <a:spcPts val="0"/>
              </a:spcBef>
              <a:spcAft>
                <a:spcPts val="0"/>
              </a:spcAft>
              <a:buClr>
                <a:srgbClr val="000000"/>
              </a:buClr>
              <a:buSzPts val="1400"/>
              <a:buFont typeface="Arial"/>
              <a:buNone/>
            </a:pPr>
            <a:endParaRPr sz="1600" b="0" i="0" u="none" strike="noStrike" cap="none">
              <a:solidFill>
                <a:schemeClr val="dk1"/>
              </a:solidFill>
              <a:latin typeface="Consolas"/>
              <a:ea typeface="Consolas"/>
              <a:cs typeface="Consolas"/>
              <a:sym typeface="Consolas"/>
            </a:endParaRPr>
          </a:p>
        </p:txBody>
      </p:sp>
      <p:sp>
        <p:nvSpPr>
          <p:cNvPr id="202" name="Google Shape;202;p42"/>
          <p:cNvSpPr/>
          <p:nvPr/>
        </p:nvSpPr>
        <p:spPr>
          <a:xfrm>
            <a:off x="3324506" y="325775"/>
            <a:ext cx="4193700" cy="395100"/>
          </a:xfrm>
          <a:prstGeom prst="roundRect">
            <a:avLst>
              <a:gd name="adj" fmla="val 50000"/>
            </a:avLst>
          </a:prstGeom>
          <a:solidFill>
            <a:srgbClr val="EF86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b="1">
                <a:solidFill>
                  <a:schemeClr val="lt1"/>
                </a:solidFill>
              </a:rPr>
              <a:t>ACCENTURE PREVIOUS YEAR QUESTION-2022</a:t>
            </a:r>
            <a:endParaRPr sz="1400" b="1" i="0" u="none" strike="noStrike" cap="none">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C315B"/>
        </a:solidFill>
        <a:effectLst/>
      </p:bgPr>
    </p:bg>
    <p:spTree>
      <p:nvGrpSpPr>
        <p:cNvPr id="1" name="Shape 60"/>
        <p:cNvGrpSpPr/>
        <p:nvPr/>
      </p:nvGrpSpPr>
      <p:grpSpPr>
        <a:xfrm>
          <a:off x="0" y="0"/>
          <a:ext cx="0" cy="0"/>
          <a:chOff x="0" y="0"/>
          <a:chExt cx="0" cy="0"/>
        </a:xfrm>
      </p:grpSpPr>
      <p:sp>
        <p:nvSpPr>
          <p:cNvPr id="61" name="Google Shape;61;p2"/>
          <p:cNvSpPr/>
          <p:nvPr/>
        </p:nvSpPr>
        <p:spPr>
          <a:xfrm>
            <a:off x="1501698" y="1489444"/>
            <a:ext cx="6346277" cy="1878224"/>
          </a:xfrm>
          <a:prstGeom prst="rect">
            <a:avLst/>
          </a:prstGeom>
          <a:noFill/>
          <a:ln>
            <a:noFill/>
          </a:ln>
        </p:spPr>
        <p:txBody>
          <a:bodyPr spcFirstLastPara="1" wrap="square" lIns="81625" tIns="82925" rIns="81625" bIns="82925"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lt1"/>
                </a:solidFill>
                <a:latin typeface="Consolas"/>
                <a:ea typeface="Consolas"/>
                <a:cs typeface="Consolas"/>
                <a:sym typeface="Consolas"/>
              </a:rPr>
              <a:t>ACCENTURE</a:t>
            </a:r>
            <a:endParaRPr/>
          </a:p>
        </p:txBody>
      </p:sp>
      <p:pic>
        <p:nvPicPr>
          <p:cNvPr id="62" name="Google Shape;62;p2"/>
          <p:cNvPicPr preferRelativeResize="0"/>
          <p:nvPr/>
        </p:nvPicPr>
        <p:blipFill rotWithShape="1">
          <a:blip r:embed="rId3">
            <a:alphaModFix/>
          </a:blip>
          <a:srcRect/>
          <a:stretch/>
        </p:blipFill>
        <p:spPr>
          <a:xfrm>
            <a:off x="8177168" y="152168"/>
            <a:ext cx="813084" cy="993988"/>
          </a:xfrm>
          <a:prstGeom prst="rect">
            <a:avLst/>
          </a:prstGeom>
          <a:noFill/>
          <a:ln>
            <a:noFill/>
          </a:ln>
        </p:spPr>
      </p:pic>
      <p:pic>
        <p:nvPicPr>
          <p:cNvPr id="63" name="Google Shape;63;p2"/>
          <p:cNvPicPr preferRelativeResize="0"/>
          <p:nvPr/>
        </p:nvPicPr>
        <p:blipFill rotWithShape="1">
          <a:blip r:embed="rId4">
            <a:alphaModFix/>
          </a:blip>
          <a:srcRect/>
          <a:stretch/>
        </p:blipFill>
        <p:spPr>
          <a:xfrm>
            <a:off x="5696359" y="510382"/>
            <a:ext cx="2340965" cy="225639"/>
          </a:xfrm>
          <a:prstGeom prst="rect">
            <a:avLst/>
          </a:prstGeom>
          <a:noFill/>
          <a:ln>
            <a:noFill/>
          </a:ln>
        </p:spPr>
      </p:pic>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7"/>
          <p:cNvSpPr/>
          <p:nvPr/>
        </p:nvSpPr>
        <p:spPr>
          <a:xfrm>
            <a:off x="555120" y="915840"/>
            <a:ext cx="7544880" cy="8299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pic>
        <p:nvPicPr>
          <p:cNvPr id="208" name="Google Shape;208;p7"/>
          <p:cNvPicPr preferRelativeResize="0"/>
          <p:nvPr/>
        </p:nvPicPr>
        <p:blipFill rotWithShape="1">
          <a:blip r:embed="rId3">
            <a:alphaModFix/>
          </a:blip>
          <a:srcRect l="8630" r="8622" b="57237"/>
          <a:stretch/>
        </p:blipFill>
        <p:spPr>
          <a:xfrm rot="10800000" flipH="1">
            <a:off x="0" y="625"/>
            <a:ext cx="3564399" cy="926125"/>
          </a:xfrm>
          <a:prstGeom prst="rect">
            <a:avLst/>
          </a:prstGeom>
          <a:noFill/>
          <a:ln>
            <a:noFill/>
          </a:ln>
        </p:spPr>
      </p:pic>
      <p:sp>
        <p:nvSpPr>
          <p:cNvPr id="209" name="Google Shape;209;p7"/>
          <p:cNvSpPr/>
          <p:nvPr/>
        </p:nvSpPr>
        <p:spPr>
          <a:xfrm>
            <a:off x="3929034" y="68479"/>
            <a:ext cx="2378991" cy="395208"/>
          </a:xfrm>
          <a:prstGeom prst="roundRect">
            <a:avLst>
              <a:gd name="adj" fmla="val 50000"/>
            </a:avLst>
          </a:prstGeom>
          <a:solidFill>
            <a:srgbClr val="00B050"/>
          </a:solidFill>
          <a:ln w="9525" cap="flat" cmpd="sng">
            <a:solidFill>
              <a:srgbClr val="91A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onsolas"/>
                <a:ea typeface="Consolas"/>
                <a:cs typeface="Consolas"/>
                <a:sym typeface="Consolas"/>
              </a:rPr>
              <a:t>SOLUTION</a:t>
            </a:r>
            <a:endParaRPr sz="1600" b="1" i="0" u="none" strike="noStrike" cap="none">
              <a:solidFill>
                <a:schemeClr val="lt1"/>
              </a:solidFill>
              <a:latin typeface="Consolas"/>
              <a:ea typeface="Consolas"/>
              <a:cs typeface="Consolas"/>
              <a:sym typeface="Consolas"/>
            </a:endParaRPr>
          </a:p>
        </p:txBody>
      </p:sp>
      <p:graphicFrame>
        <p:nvGraphicFramePr>
          <p:cNvPr id="210" name="Google Shape;210;p7"/>
          <p:cNvGraphicFramePr/>
          <p:nvPr>
            <p:extLst>
              <p:ext uri="{D42A27DB-BD31-4B8C-83A1-F6EECF244321}">
                <p14:modId xmlns:p14="http://schemas.microsoft.com/office/powerpoint/2010/main" val="3940837096"/>
              </p:ext>
            </p:extLst>
          </p:nvPr>
        </p:nvGraphicFramePr>
        <p:xfrm>
          <a:off x="481759" y="873341"/>
          <a:ext cx="8431050" cy="4063325"/>
        </p:xfrm>
        <a:graphic>
          <a:graphicData uri="http://schemas.openxmlformats.org/drawingml/2006/table">
            <a:tbl>
              <a:tblPr firstRow="1" bandRow="1">
                <a:noFill/>
                <a:tableStyleId>{8C9E430A-C736-44FC-BC77-DFFCE793C27C}</a:tableStyleId>
              </a:tblPr>
              <a:tblGrid>
                <a:gridCol w="3887375">
                  <a:extLst>
                    <a:ext uri="{9D8B030D-6E8A-4147-A177-3AD203B41FA5}">
                      <a16:colId xmlns:a16="http://schemas.microsoft.com/office/drawing/2014/main" val="20000"/>
                    </a:ext>
                  </a:extLst>
                </a:gridCol>
                <a:gridCol w="4543675">
                  <a:extLst>
                    <a:ext uri="{9D8B030D-6E8A-4147-A177-3AD203B41FA5}">
                      <a16:colId xmlns:a16="http://schemas.microsoft.com/office/drawing/2014/main" val="20001"/>
                    </a:ext>
                  </a:extLst>
                </a:gridCol>
              </a:tblGrid>
              <a:tr h="4063325">
                <a:tc>
                  <a:txBody>
                    <a:bodyPr/>
                    <a:lstStyle/>
                    <a:p>
                      <a:pPr marL="139700" marR="0" lvl="0" indent="0" algn="l" rtl="0">
                        <a:lnSpc>
                          <a:spcPct val="100000"/>
                        </a:lnSpc>
                        <a:spcBef>
                          <a:spcPts val="0"/>
                        </a:spcBef>
                        <a:spcAft>
                          <a:spcPts val="0"/>
                        </a:spcAft>
                        <a:buClr>
                          <a:srgbClr val="000000"/>
                        </a:buClr>
                        <a:buSzPts val="1400"/>
                        <a:buFont typeface="Arial"/>
                        <a:buNone/>
                      </a:pPr>
                      <a:r>
                        <a:rPr lang="en-US" sz="1200" b="0" u="none" strike="noStrike" cap="none" dirty="0">
                          <a:solidFill>
                            <a:schemeClr val="dk1"/>
                          </a:solidFill>
                          <a:latin typeface="Consolas"/>
                          <a:ea typeface="Consolas"/>
                          <a:cs typeface="Consolas"/>
                          <a:sym typeface="Consolas"/>
                        </a:rPr>
                        <a:t>import </a:t>
                      </a:r>
                      <a:r>
                        <a:rPr lang="en-US" sz="1200" b="0" u="none" strike="noStrike" cap="none" dirty="0" err="1">
                          <a:solidFill>
                            <a:schemeClr val="dk1"/>
                          </a:solidFill>
                          <a:latin typeface="Consolas"/>
                          <a:ea typeface="Consolas"/>
                          <a:cs typeface="Consolas"/>
                          <a:sym typeface="Consolas"/>
                        </a:rPr>
                        <a:t>java.util</a:t>
                      </a:r>
                      <a:r>
                        <a:rPr lang="en-US" sz="1200" b="0" u="none" strike="noStrike" cap="none" dirty="0">
                          <a:solidFill>
                            <a:schemeClr val="dk1"/>
                          </a:solidFill>
                          <a:latin typeface="Consolas"/>
                          <a:ea typeface="Consolas"/>
                          <a:cs typeface="Consolas"/>
                          <a:sym typeface="Consolas"/>
                        </a:rPr>
                        <a:t>.*;</a:t>
                      </a:r>
                      <a:endParaRPr sz="1200" dirty="0"/>
                    </a:p>
                    <a:p>
                      <a:pPr marL="139700" marR="0" lvl="0" indent="0" algn="l" rtl="0">
                        <a:lnSpc>
                          <a:spcPct val="100000"/>
                        </a:lnSpc>
                        <a:spcBef>
                          <a:spcPts val="0"/>
                        </a:spcBef>
                        <a:spcAft>
                          <a:spcPts val="0"/>
                        </a:spcAft>
                        <a:buClr>
                          <a:srgbClr val="000000"/>
                        </a:buClr>
                        <a:buSzPts val="1400"/>
                        <a:buFont typeface="Arial"/>
                        <a:buNone/>
                      </a:pPr>
                      <a:r>
                        <a:rPr lang="en-US" sz="1200" b="0" u="none" strike="noStrike" cap="none" dirty="0">
                          <a:solidFill>
                            <a:schemeClr val="dk1"/>
                          </a:solidFill>
                          <a:latin typeface="Consolas"/>
                          <a:ea typeface="Consolas"/>
                          <a:cs typeface="Consolas"/>
                          <a:sym typeface="Consolas"/>
                        </a:rPr>
                        <a:t>class Main</a:t>
                      </a:r>
                      <a:endParaRPr sz="1200" dirty="0"/>
                    </a:p>
                    <a:p>
                      <a:pPr marL="139700" marR="0" lvl="0" indent="0" algn="l" rtl="0">
                        <a:lnSpc>
                          <a:spcPct val="100000"/>
                        </a:lnSpc>
                        <a:spcBef>
                          <a:spcPts val="0"/>
                        </a:spcBef>
                        <a:spcAft>
                          <a:spcPts val="0"/>
                        </a:spcAft>
                        <a:buClr>
                          <a:srgbClr val="000000"/>
                        </a:buClr>
                        <a:buSzPts val="1400"/>
                        <a:buFont typeface="Arial"/>
                        <a:buNone/>
                      </a:pPr>
                      <a:r>
                        <a:rPr lang="en-US" sz="1200" b="0" u="none" strike="noStrike" cap="none" dirty="0">
                          <a:solidFill>
                            <a:schemeClr val="dk1"/>
                          </a:solidFill>
                          <a:latin typeface="Consolas"/>
                          <a:ea typeface="Consolas"/>
                          <a:cs typeface="Consolas"/>
                          <a:sym typeface="Consolas"/>
                        </a:rPr>
                        <a:t>{</a:t>
                      </a:r>
                      <a:endParaRPr sz="1200" dirty="0"/>
                    </a:p>
                    <a:p>
                      <a:pPr marL="139700" marR="0" lvl="0" indent="0" algn="l" rtl="0">
                        <a:lnSpc>
                          <a:spcPct val="100000"/>
                        </a:lnSpc>
                        <a:spcBef>
                          <a:spcPts val="0"/>
                        </a:spcBef>
                        <a:spcAft>
                          <a:spcPts val="0"/>
                        </a:spcAft>
                        <a:buClr>
                          <a:srgbClr val="000000"/>
                        </a:buClr>
                        <a:buSzPts val="1400"/>
                        <a:buFont typeface="Arial"/>
                        <a:buNone/>
                      </a:pPr>
                      <a:r>
                        <a:rPr lang="en-US" sz="1200" b="0" u="none" strike="noStrike" cap="none" dirty="0">
                          <a:solidFill>
                            <a:schemeClr val="dk1"/>
                          </a:solidFill>
                          <a:latin typeface="Consolas"/>
                          <a:ea typeface="Consolas"/>
                          <a:cs typeface="Consolas"/>
                          <a:sym typeface="Consolas"/>
                        </a:rPr>
                        <a:t>  public static int </a:t>
                      </a:r>
                      <a:r>
                        <a:rPr lang="en-US" sz="1200" b="0" u="none" strike="noStrike" cap="none" dirty="0" err="1">
                          <a:solidFill>
                            <a:schemeClr val="dk1"/>
                          </a:solidFill>
                          <a:latin typeface="Consolas"/>
                          <a:ea typeface="Consolas"/>
                          <a:cs typeface="Consolas"/>
                          <a:sym typeface="Consolas"/>
                        </a:rPr>
                        <a:t>operationChoices</a:t>
                      </a:r>
                      <a:r>
                        <a:rPr lang="en-US" sz="1200" b="0" u="none" strike="noStrike" cap="none" dirty="0">
                          <a:solidFill>
                            <a:schemeClr val="dk1"/>
                          </a:solidFill>
                          <a:latin typeface="Consolas"/>
                          <a:ea typeface="Consolas"/>
                          <a:cs typeface="Consolas"/>
                          <a:sym typeface="Consolas"/>
                        </a:rPr>
                        <a:t> (int c, int a, int b)</a:t>
                      </a:r>
                      <a:endParaRPr sz="1200" dirty="0"/>
                    </a:p>
                    <a:p>
                      <a:pPr marL="139700" marR="0" lvl="0" indent="0" algn="l" rtl="0">
                        <a:lnSpc>
                          <a:spcPct val="100000"/>
                        </a:lnSpc>
                        <a:spcBef>
                          <a:spcPts val="0"/>
                        </a:spcBef>
                        <a:spcAft>
                          <a:spcPts val="0"/>
                        </a:spcAft>
                        <a:buClr>
                          <a:srgbClr val="000000"/>
                        </a:buClr>
                        <a:buSzPts val="1400"/>
                        <a:buFont typeface="Arial"/>
                        <a:buNone/>
                      </a:pPr>
                      <a:r>
                        <a:rPr lang="en-US" sz="1200" b="0" u="none" strike="noStrike" cap="none" dirty="0">
                          <a:solidFill>
                            <a:schemeClr val="dk1"/>
                          </a:solidFill>
                          <a:latin typeface="Consolas"/>
                          <a:ea typeface="Consolas"/>
                          <a:cs typeface="Consolas"/>
                          <a:sym typeface="Consolas"/>
                        </a:rPr>
                        <a:t>  {</a:t>
                      </a:r>
                      <a:endParaRPr sz="1200" dirty="0"/>
                    </a:p>
                    <a:p>
                      <a:pPr marL="139700" marR="0" lvl="0" indent="0" algn="l" rtl="0">
                        <a:lnSpc>
                          <a:spcPct val="100000"/>
                        </a:lnSpc>
                        <a:spcBef>
                          <a:spcPts val="0"/>
                        </a:spcBef>
                        <a:spcAft>
                          <a:spcPts val="0"/>
                        </a:spcAft>
                        <a:buClr>
                          <a:srgbClr val="000000"/>
                        </a:buClr>
                        <a:buSzPts val="1400"/>
                        <a:buFont typeface="Arial"/>
                        <a:buNone/>
                      </a:pPr>
                      <a:r>
                        <a:rPr lang="en-US" sz="1200" b="0" u="none" strike="noStrike" cap="none" dirty="0">
                          <a:solidFill>
                            <a:schemeClr val="dk1"/>
                          </a:solidFill>
                          <a:latin typeface="Consolas"/>
                          <a:ea typeface="Consolas"/>
                          <a:cs typeface="Consolas"/>
                          <a:sym typeface="Consolas"/>
                        </a:rPr>
                        <a:t>    int res = 0;</a:t>
                      </a:r>
                      <a:endParaRPr sz="1200" dirty="0"/>
                    </a:p>
                    <a:p>
                      <a:pPr marL="139700" marR="0" lvl="0" indent="0" algn="l" rtl="0">
                        <a:lnSpc>
                          <a:spcPct val="100000"/>
                        </a:lnSpc>
                        <a:spcBef>
                          <a:spcPts val="0"/>
                        </a:spcBef>
                        <a:spcAft>
                          <a:spcPts val="0"/>
                        </a:spcAft>
                        <a:buClr>
                          <a:srgbClr val="000000"/>
                        </a:buClr>
                        <a:buSzPts val="1400"/>
                        <a:buFont typeface="Arial"/>
                        <a:buNone/>
                      </a:pPr>
                      <a:r>
                        <a:rPr lang="en-US" sz="1200" b="0" u="none" strike="noStrike" cap="none" dirty="0">
                          <a:solidFill>
                            <a:schemeClr val="dk1"/>
                          </a:solidFill>
                          <a:latin typeface="Consolas"/>
                          <a:ea typeface="Consolas"/>
                          <a:cs typeface="Consolas"/>
                          <a:sym typeface="Consolas"/>
                        </a:rPr>
                        <a:t>    switch (c)</a:t>
                      </a:r>
                      <a:endParaRPr sz="1200" dirty="0"/>
                    </a:p>
                    <a:p>
                      <a:pPr marL="139700" marR="0" lvl="0" indent="0" algn="l" rtl="0">
                        <a:lnSpc>
                          <a:spcPct val="100000"/>
                        </a:lnSpc>
                        <a:spcBef>
                          <a:spcPts val="0"/>
                        </a:spcBef>
                        <a:spcAft>
                          <a:spcPts val="0"/>
                        </a:spcAft>
                        <a:buClr>
                          <a:srgbClr val="000000"/>
                        </a:buClr>
                        <a:buSzPts val="1400"/>
                        <a:buFont typeface="Arial"/>
                        <a:buNone/>
                      </a:pPr>
                      <a:r>
                        <a:rPr lang="en-US" sz="1200" b="0" u="none" strike="noStrike" cap="none" dirty="0">
                          <a:solidFill>
                            <a:schemeClr val="dk1"/>
                          </a:solidFill>
                          <a:latin typeface="Consolas"/>
                          <a:ea typeface="Consolas"/>
                          <a:cs typeface="Consolas"/>
                          <a:sym typeface="Consolas"/>
                        </a:rPr>
                        <a:t>      {</a:t>
                      </a:r>
                      <a:endParaRPr sz="1200" dirty="0"/>
                    </a:p>
                    <a:p>
                      <a:pPr marL="139700" marR="0" lvl="0" indent="0" algn="l" rtl="0">
                        <a:lnSpc>
                          <a:spcPct val="100000"/>
                        </a:lnSpc>
                        <a:spcBef>
                          <a:spcPts val="0"/>
                        </a:spcBef>
                        <a:spcAft>
                          <a:spcPts val="0"/>
                        </a:spcAft>
                        <a:buClr>
                          <a:srgbClr val="000000"/>
                        </a:buClr>
                        <a:buSzPts val="1400"/>
                        <a:buFont typeface="Arial"/>
                        <a:buNone/>
                      </a:pPr>
                      <a:r>
                        <a:rPr lang="en-US" sz="1200" b="0" u="none" strike="noStrike" cap="none" dirty="0">
                          <a:solidFill>
                            <a:schemeClr val="dk1"/>
                          </a:solidFill>
                          <a:latin typeface="Consolas"/>
                          <a:ea typeface="Consolas"/>
                          <a:cs typeface="Consolas"/>
                          <a:sym typeface="Consolas"/>
                        </a:rPr>
                        <a:t>      case 1:</a:t>
                      </a:r>
                      <a:endParaRPr sz="1200" dirty="0"/>
                    </a:p>
                    <a:p>
                      <a:pPr marL="139700" marR="0" lvl="0" indent="0" algn="l" rtl="0">
                        <a:lnSpc>
                          <a:spcPct val="100000"/>
                        </a:lnSpc>
                        <a:spcBef>
                          <a:spcPts val="0"/>
                        </a:spcBef>
                        <a:spcAft>
                          <a:spcPts val="0"/>
                        </a:spcAft>
                        <a:buClr>
                          <a:srgbClr val="000000"/>
                        </a:buClr>
                        <a:buSzPts val="1400"/>
                        <a:buFont typeface="Arial"/>
                        <a:buNone/>
                      </a:pPr>
                      <a:r>
                        <a:rPr lang="en-US" sz="1200" b="0" u="none" strike="noStrike" cap="none" dirty="0">
                          <a:solidFill>
                            <a:schemeClr val="dk1"/>
                          </a:solidFill>
                          <a:latin typeface="Consolas"/>
                          <a:ea typeface="Consolas"/>
                          <a:cs typeface="Consolas"/>
                          <a:sym typeface="Consolas"/>
                        </a:rPr>
                        <a:t>	res = a + b;</a:t>
                      </a:r>
                      <a:endParaRPr sz="1200" dirty="0"/>
                    </a:p>
                    <a:p>
                      <a:pPr marL="139700" marR="0" lvl="0" indent="0" algn="l" rtl="0">
                        <a:lnSpc>
                          <a:spcPct val="100000"/>
                        </a:lnSpc>
                        <a:spcBef>
                          <a:spcPts val="0"/>
                        </a:spcBef>
                        <a:spcAft>
                          <a:spcPts val="0"/>
                        </a:spcAft>
                        <a:buClr>
                          <a:srgbClr val="000000"/>
                        </a:buClr>
                        <a:buSzPts val="1400"/>
                        <a:buFont typeface="Arial"/>
                        <a:buNone/>
                      </a:pPr>
                      <a:r>
                        <a:rPr lang="en-US" sz="1200" b="0" u="none" strike="noStrike" cap="none" dirty="0">
                          <a:solidFill>
                            <a:schemeClr val="dk1"/>
                          </a:solidFill>
                          <a:latin typeface="Consolas"/>
                          <a:ea typeface="Consolas"/>
                          <a:cs typeface="Consolas"/>
                          <a:sym typeface="Consolas"/>
                        </a:rPr>
                        <a:t>	break;</a:t>
                      </a:r>
                      <a:endParaRPr sz="1200" dirty="0"/>
                    </a:p>
                    <a:p>
                      <a:pPr marL="139700" marR="0" lvl="0" indent="0" algn="l" rtl="0">
                        <a:lnSpc>
                          <a:spcPct val="100000"/>
                        </a:lnSpc>
                        <a:spcBef>
                          <a:spcPts val="0"/>
                        </a:spcBef>
                        <a:spcAft>
                          <a:spcPts val="0"/>
                        </a:spcAft>
                        <a:buClr>
                          <a:srgbClr val="000000"/>
                        </a:buClr>
                        <a:buSzPts val="1400"/>
                        <a:buFont typeface="Arial"/>
                        <a:buNone/>
                      </a:pPr>
                      <a:r>
                        <a:rPr lang="en-US" sz="1200" b="0" u="none" strike="noStrike" cap="none" dirty="0">
                          <a:solidFill>
                            <a:schemeClr val="dk1"/>
                          </a:solidFill>
                          <a:latin typeface="Consolas"/>
                          <a:ea typeface="Consolas"/>
                          <a:cs typeface="Consolas"/>
                          <a:sym typeface="Consolas"/>
                        </a:rPr>
                        <a:t>	case 2:res = a - b;</a:t>
                      </a:r>
                      <a:endParaRPr sz="1200" dirty="0"/>
                    </a:p>
                    <a:p>
                      <a:pPr marL="139700" marR="0" lvl="0" indent="0" algn="l" rtl="0">
                        <a:lnSpc>
                          <a:spcPct val="100000"/>
                        </a:lnSpc>
                        <a:spcBef>
                          <a:spcPts val="0"/>
                        </a:spcBef>
                        <a:spcAft>
                          <a:spcPts val="0"/>
                        </a:spcAft>
                        <a:buClr>
                          <a:srgbClr val="000000"/>
                        </a:buClr>
                        <a:buSzPts val="1400"/>
                        <a:buFont typeface="Arial"/>
                        <a:buNone/>
                      </a:pPr>
                      <a:r>
                        <a:rPr lang="en-US" sz="1200" b="0" u="none" strike="noStrike" cap="none" dirty="0">
                          <a:solidFill>
                            <a:schemeClr val="dk1"/>
                          </a:solidFill>
                          <a:latin typeface="Consolas"/>
                          <a:ea typeface="Consolas"/>
                          <a:cs typeface="Consolas"/>
                          <a:sym typeface="Consolas"/>
                        </a:rPr>
                        <a:t>	break;</a:t>
                      </a:r>
                      <a:endParaRPr sz="1200" dirty="0"/>
                    </a:p>
                    <a:p>
                      <a:pPr marL="139700" marR="0" lvl="0" indent="0" algn="l" rtl="0">
                        <a:lnSpc>
                          <a:spcPct val="100000"/>
                        </a:lnSpc>
                        <a:spcBef>
                          <a:spcPts val="0"/>
                        </a:spcBef>
                        <a:spcAft>
                          <a:spcPts val="0"/>
                        </a:spcAft>
                        <a:buClr>
                          <a:srgbClr val="000000"/>
                        </a:buClr>
                        <a:buSzPts val="1400"/>
                        <a:buFont typeface="Arial"/>
                        <a:buNone/>
                      </a:pPr>
                      <a:r>
                        <a:rPr lang="en-US" sz="1200" b="0" u="none" strike="noStrike" cap="none" dirty="0">
                          <a:solidFill>
                            <a:schemeClr val="dk1"/>
                          </a:solidFill>
                          <a:latin typeface="Consolas"/>
                          <a:ea typeface="Consolas"/>
                          <a:cs typeface="Consolas"/>
                          <a:sym typeface="Consolas"/>
                        </a:rPr>
                        <a:t>	case 3:res = a * b;</a:t>
                      </a:r>
                      <a:endParaRPr sz="1200" dirty="0"/>
                    </a:p>
                    <a:p>
                      <a:pPr marL="139700" marR="0" lvl="0" indent="0" algn="l" rtl="0">
                        <a:lnSpc>
                          <a:spcPct val="100000"/>
                        </a:lnSpc>
                        <a:spcBef>
                          <a:spcPts val="0"/>
                        </a:spcBef>
                        <a:spcAft>
                          <a:spcPts val="0"/>
                        </a:spcAft>
                        <a:buClr>
                          <a:srgbClr val="000000"/>
                        </a:buClr>
                        <a:buSzPts val="1400"/>
                        <a:buFont typeface="Arial"/>
                        <a:buNone/>
                      </a:pPr>
                      <a:r>
                        <a:rPr lang="en-US" sz="1200" b="0" u="none" strike="noStrike" cap="none" dirty="0">
                          <a:solidFill>
                            <a:schemeClr val="dk1"/>
                          </a:solidFill>
                          <a:latin typeface="Consolas"/>
                          <a:ea typeface="Consolas"/>
                          <a:cs typeface="Consolas"/>
                          <a:sym typeface="Consolas"/>
                        </a:rPr>
                        <a:t>	break;</a:t>
                      </a:r>
                      <a:endParaRPr sz="1200" dirty="0"/>
                    </a:p>
                    <a:p>
                      <a:pPr marL="139700" marR="0" lvl="0" indent="0" algn="l" rtl="0">
                        <a:lnSpc>
                          <a:spcPct val="100000"/>
                        </a:lnSpc>
                        <a:spcBef>
                          <a:spcPts val="0"/>
                        </a:spcBef>
                        <a:spcAft>
                          <a:spcPts val="0"/>
                        </a:spcAft>
                        <a:buClr>
                          <a:srgbClr val="000000"/>
                        </a:buClr>
                        <a:buSzPts val="1400"/>
                        <a:buFont typeface="Arial"/>
                        <a:buNone/>
                      </a:pPr>
                      <a:r>
                        <a:rPr lang="en-US" sz="1200" b="0" u="none" strike="noStrike" cap="none" dirty="0">
                          <a:solidFill>
                            <a:schemeClr val="dk1"/>
                          </a:solidFill>
                          <a:latin typeface="Consolas"/>
                          <a:ea typeface="Consolas"/>
                          <a:cs typeface="Consolas"/>
                          <a:sym typeface="Consolas"/>
                        </a:rPr>
                        <a:t>	case 4:res = a / b;</a:t>
                      </a:r>
                      <a:endParaRPr sz="1200" dirty="0"/>
                    </a:p>
                    <a:p>
                      <a:pPr marL="139700" marR="0" lvl="0" indent="0" algn="l" rtl="0">
                        <a:lnSpc>
                          <a:spcPct val="100000"/>
                        </a:lnSpc>
                        <a:spcBef>
                          <a:spcPts val="0"/>
                        </a:spcBef>
                        <a:spcAft>
                          <a:spcPts val="0"/>
                        </a:spcAft>
                        <a:buClr>
                          <a:srgbClr val="000000"/>
                        </a:buClr>
                        <a:buSzPts val="1400"/>
                        <a:buFont typeface="Arial"/>
                        <a:buNone/>
                      </a:pPr>
                      <a:r>
                        <a:rPr lang="en-US" sz="1200" b="0" u="none" strike="noStrike" cap="none" dirty="0">
                          <a:solidFill>
                            <a:schemeClr val="dk1"/>
                          </a:solidFill>
                          <a:latin typeface="Consolas"/>
                          <a:ea typeface="Consolas"/>
                          <a:cs typeface="Consolas"/>
                          <a:sym typeface="Consolas"/>
                        </a:rPr>
                        <a:t>	break;</a:t>
                      </a:r>
                      <a:endParaRPr sz="1200" dirty="0"/>
                    </a:p>
                    <a:p>
                      <a:pPr marL="139700" marR="0" lvl="0" indent="0" algn="l" rtl="0">
                        <a:lnSpc>
                          <a:spcPct val="100000"/>
                        </a:lnSpc>
                        <a:spcBef>
                          <a:spcPts val="0"/>
                        </a:spcBef>
                        <a:spcAft>
                          <a:spcPts val="0"/>
                        </a:spcAft>
                        <a:buClr>
                          <a:srgbClr val="000000"/>
                        </a:buClr>
                        <a:buSzPts val="1400"/>
                        <a:buFont typeface="Arial"/>
                        <a:buNone/>
                      </a:pPr>
                      <a:r>
                        <a:rPr lang="en-US" sz="1200" b="0" u="none" strike="noStrike" cap="none" dirty="0">
                          <a:solidFill>
                            <a:schemeClr val="dk1"/>
                          </a:solidFill>
                          <a:latin typeface="Consolas"/>
                          <a:ea typeface="Consolas"/>
                          <a:cs typeface="Consolas"/>
                          <a:sym typeface="Consolas"/>
                        </a:rPr>
                        <a:t>      }</a:t>
                      </a:r>
                      <a:endParaRPr sz="1200" dirty="0"/>
                    </a:p>
                    <a:p>
                      <a:pPr marL="139700" marR="0" lvl="0" indent="0" algn="l" rtl="0">
                        <a:lnSpc>
                          <a:spcPct val="100000"/>
                        </a:lnSpc>
                        <a:spcBef>
                          <a:spcPts val="0"/>
                        </a:spcBef>
                        <a:spcAft>
                          <a:spcPts val="0"/>
                        </a:spcAft>
                        <a:buClr>
                          <a:srgbClr val="000000"/>
                        </a:buClr>
                        <a:buSzPts val="1400"/>
                        <a:buFont typeface="Arial"/>
                        <a:buNone/>
                      </a:pPr>
                      <a:r>
                        <a:rPr lang="en-US" sz="1200" b="0" u="none" strike="noStrike" cap="none" dirty="0">
                          <a:solidFill>
                            <a:schemeClr val="dk1"/>
                          </a:solidFill>
                          <a:latin typeface="Consolas"/>
                          <a:ea typeface="Consolas"/>
                          <a:cs typeface="Consolas"/>
                          <a:sym typeface="Consolas"/>
                        </a:rPr>
                        <a:t>     </a:t>
                      </a:r>
                      <a:endParaRPr sz="1200" dirty="0"/>
                    </a:p>
                  </a:txBody>
                  <a:tcPr marL="91450" marR="91450" marT="45725" marB="45725">
                    <a:lnL w="12700"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marL="139700" marR="0" lvl="0" indent="0" algn="l" rtl="0">
                        <a:lnSpc>
                          <a:spcPct val="100000"/>
                        </a:lnSpc>
                        <a:spcBef>
                          <a:spcPts val="0"/>
                        </a:spcBef>
                        <a:spcAft>
                          <a:spcPts val="0"/>
                        </a:spcAft>
                        <a:buClr>
                          <a:srgbClr val="000000"/>
                        </a:buClr>
                        <a:buSzPts val="1400"/>
                        <a:buFont typeface="Arial"/>
                        <a:buNone/>
                      </a:pPr>
                      <a:r>
                        <a:rPr lang="en-US" sz="1200" b="0" u="none" strike="noStrike" cap="none" dirty="0">
                          <a:solidFill>
                            <a:schemeClr val="dk1"/>
                          </a:solidFill>
                          <a:latin typeface="Consolas"/>
                          <a:ea typeface="Consolas"/>
                          <a:cs typeface="Consolas"/>
                          <a:sym typeface="Consolas"/>
                        </a:rPr>
                        <a:t>return res;</a:t>
                      </a:r>
                      <a:endParaRPr sz="1200" dirty="0"/>
                    </a:p>
                    <a:p>
                      <a:pPr marL="139700" marR="0" lvl="0" indent="0" algn="l" rtl="0">
                        <a:lnSpc>
                          <a:spcPct val="100000"/>
                        </a:lnSpc>
                        <a:spcBef>
                          <a:spcPts val="0"/>
                        </a:spcBef>
                        <a:spcAft>
                          <a:spcPts val="0"/>
                        </a:spcAft>
                        <a:buClr>
                          <a:srgbClr val="000000"/>
                        </a:buClr>
                        <a:buSzPts val="1400"/>
                        <a:buFont typeface="Arial"/>
                        <a:buNone/>
                      </a:pPr>
                      <a:r>
                        <a:rPr lang="en-US" sz="1200" b="0" u="none" strike="noStrike" cap="none" dirty="0">
                          <a:solidFill>
                            <a:schemeClr val="dk1"/>
                          </a:solidFill>
                          <a:latin typeface="Consolas"/>
                          <a:ea typeface="Consolas"/>
                          <a:cs typeface="Consolas"/>
                          <a:sym typeface="Consolas"/>
                        </a:rPr>
                        <a:t>  }</a:t>
                      </a:r>
                      <a:endParaRPr sz="1200" dirty="0"/>
                    </a:p>
                    <a:p>
                      <a:pPr marL="139700" marR="0" lvl="0" indent="0" algn="l" rtl="0">
                        <a:lnSpc>
                          <a:spcPct val="100000"/>
                        </a:lnSpc>
                        <a:spcBef>
                          <a:spcPts val="0"/>
                        </a:spcBef>
                        <a:spcAft>
                          <a:spcPts val="0"/>
                        </a:spcAft>
                        <a:buClr>
                          <a:srgbClr val="000000"/>
                        </a:buClr>
                        <a:buSzPts val="1400"/>
                        <a:buFont typeface="Arial"/>
                        <a:buNone/>
                      </a:pPr>
                      <a:r>
                        <a:rPr lang="en-US" sz="1200" b="0" u="none" strike="noStrike" cap="none" dirty="0">
                          <a:solidFill>
                            <a:schemeClr val="dk1"/>
                          </a:solidFill>
                          <a:latin typeface="Consolas"/>
                          <a:ea typeface="Consolas"/>
                          <a:cs typeface="Consolas"/>
                          <a:sym typeface="Consolas"/>
                        </a:rPr>
                        <a:t>  public static void main (String[]</a:t>
                      </a:r>
                      <a:r>
                        <a:rPr lang="en-US" sz="1200" b="0" u="none" strike="noStrike" cap="none" dirty="0" err="1">
                          <a:solidFill>
                            <a:schemeClr val="dk1"/>
                          </a:solidFill>
                          <a:latin typeface="Consolas"/>
                          <a:ea typeface="Consolas"/>
                          <a:cs typeface="Consolas"/>
                          <a:sym typeface="Consolas"/>
                        </a:rPr>
                        <a:t>args</a:t>
                      </a:r>
                      <a:r>
                        <a:rPr lang="en-US" sz="1200" b="0" u="none" strike="noStrike" cap="none" dirty="0">
                          <a:solidFill>
                            <a:schemeClr val="dk1"/>
                          </a:solidFill>
                          <a:latin typeface="Consolas"/>
                          <a:ea typeface="Consolas"/>
                          <a:cs typeface="Consolas"/>
                          <a:sym typeface="Consolas"/>
                        </a:rPr>
                        <a:t>)</a:t>
                      </a:r>
                      <a:endParaRPr sz="1200" dirty="0"/>
                    </a:p>
                    <a:p>
                      <a:pPr marL="139700" marR="0" lvl="0" indent="0" algn="l" rtl="0">
                        <a:lnSpc>
                          <a:spcPct val="100000"/>
                        </a:lnSpc>
                        <a:spcBef>
                          <a:spcPts val="0"/>
                        </a:spcBef>
                        <a:spcAft>
                          <a:spcPts val="0"/>
                        </a:spcAft>
                        <a:buClr>
                          <a:srgbClr val="000000"/>
                        </a:buClr>
                        <a:buSzPts val="1400"/>
                        <a:buFont typeface="Arial"/>
                        <a:buNone/>
                      </a:pPr>
                      <a:r>
                        <a:rPr lang="en-US" sz="1200" b="0" u="none" strike="noStrike" cap="none" dirty="0">
                          <a:solidFill>
                            <a:schemeClr val="dk1"/>
                          </a:solidFill>
                          <a:latin typeface="Consolas"/>
                          <a:ea typeface="Consolas"/>
                          <a:cs typeface="Consolas"/>
                          <a:sym typeface="Consolas"/>
                        </a:rPr>
                        <a:t>  {</a:t>
                      </a:r>
                      <a:endParaRPr sz="1200" dirty="0"/>
                    </a:p>
                    <a:p>
                      <a:pPr marL="139700" marR="0" lvl="0" indent="0" algn="l" rtl="0">
                        <a:lnSpc>
                          <a:spcPct val="100000"/>
                        </a:lnSpc>
                        <a:spcBef>
                          <a:spcPts val="0"/>
                        </a:spcBef>
                        <a:spcAft>
                          <a:spcPts val="0"/>
                        </a:spcAft>
                        <a:buClr>
                          <a:srgbClr val="000000"/>
                        </a:buClr>
                        <a:buSzPts val="1400"/>
                        <a:buFont typeface="Arial"/>
                        <a:buNone/>
                      </a:pPr>
                      <a:r>
                        <a:rPr lang="en-US" sz="1200" b="0" u="none" strike="noStrike" cap="none" dirty="0">
                          <a:solidFill>
                            <a:schemeClr val="dk1"/>
                          </a:solidFill>
                          <a:latin typeface="Consolas"/>
                          <a:ea typeface="Consolas"/>
                          <a:cs typeface="Consolas"/>
                          <a:sym typeface="Consolas"/>
                        </a:rPr>
                        <a:t>    Scanner </a:t>
                      </a:r>
                      <a:r>
                        <a:rPr lang="en-US" sz="1200" b="0" u="none" strike="noStrike" cap="none" dirty="0" err="1">
                          <a:solidFill>
                            <a:schemeClr val="dk1"/>
                          </a:solidFill>
                          <a:latin typeface="Consolas"/>
                          <a:ea typeface="Consolas"/>
                          <a:cs typeface="Consolas"/>
                          <a:sym typeface="Consolas"/>
                        </a:rPr>
                        <a:t>sc</a:t>
                      </a:r>
                      <a:r>
                        <a:rPr lang="en-US" sz="1200" b="0" u="none" strike="noStrike" cap="none" dirty="0">
                          <a:solidFill>
                            <a:schemeClr val="dk1"/>
                          </a:solidFill>
                          <a:latin typeface="Consolas"/>
                          <a:ea typeface="Consolas"/>
                          <a:cs typeface="Consolas"/>
                          <a:sym typeface="Consolas"/>
                        </a:rPr>
                        <a:t> = new Scanner (System.in);</a:t>
                      </a:r>
                      <a:endParaRPr sz="1200" dirty="0"/>
                    </a:p>
                    <a:p>
                      <a:pPr marL="139700" marR="0" lvl="0" indent="0" algn="l" rtl="0">
                        <a:lnSpc>
                          <a:spcPct val="100000"/>
                        </a:lnSpc>
                        <a:spcBef>
                          <a:spcPts val="0"/>
                        </a:spcBef>
                        <a:spcAft>
                          <a:spcPts val="0"/>
                        </a:spcAft>
                        <a:buClr>
                          <a:srgbClr val="000000"/>
                        </a:buClr>
                        <a:buSzPts val="1400"/>
                        <a:buFont typeface="Arial"/>
                        <a:buNone/>
                      </a:pPr>
                      <a:r>
                        <a:rPr lang="en-US" sz="1200" b="0" u="none" strike="noStrike" cap="none" dirty="0">
                          <a:solidFill>
                            <a:schemeClr val="dk1"/>
                          </a:solidFill>
                          <a:latin typeface="Consolas"/>
                          <a:ea typeface="Consolas"/>
                          <a:cs typeface="Consolas"/>
                          <a:sym typeface="Consolas"/>
                        </a:rPr>
                        <a:t>    int c = </a:t>
                      </a:r>
                      <a:r>
                        <a:rPr lang="en-US" sz="1200" b="0" u="none" strike="noStrike" cap="none" dirty="0" err="1">
                          <a:solidFill>
                            <a:schemeClr val="dk1"/>
                          </a:solidFill>
                          <a:latin typeface="Consolas"/>
                          <a:ea typeface="Consolas"/>
                          <a:cs typeface="Consolas"/>
                          <a:sym typeface="Consolas"/>
                        </a:rPr>
                        <a:t>sc.nextInt</a:t>
                      </a:r>
                      <a:r>
                        <a:rPr lang="en-US" sz="1200" b="0" u="none" strike="noStrike" cap="none" dirty="0">
                          <a:solidFill>
                            <a:schemeClr val="dk1"/>
                          </a:solidFill>
                          <a:latin typeface="Consolas"/>
                          <a:ea typeface="Consolas"/>
                          <a:cs typeface="Consolas"/>
                          <a:sym typeface="Consolas"/>
                        </a:rPr>
                        <a:t> ();</a:t>
                      </a:r>
                      <a:endParaRPr sz="1200" dirty="0"/>
                    </a:p>
                    <a:p>
                      <a:pPr marL="139700" marR="0" lvl="0" indent="0" algn="l" rtl="0">
                        <a:lnSpc>
                          <a:spcPct val="100000"/>
                        </a:lnSpc>
                        <a:spcBef>
                          <a:spcPts val="0"/>
                        </a:spcBef>
                        <a:spcAft>
                          <a:spcPts val="0"/>
                        </a:spcAft>
                        <a:buClr>
                          <a:srgbClr val="000000"/>
                        </a:buClr>
                        <a:buSzPts val="1400"/>
                        <a:buFont typeface="Arial"/>
                        <a:buNone/>
                      </a:pPr>
                      <a:r>
                        <a:rPr lang="en-US" sz="1200" b="0" u="none" strike="noStrike" cap="none" dirty="0">
                          <a:solidFill>
                            <a:schemeClr val="dk1"/>
                          </a:solidFill>
                          <a:latin typeface="Consolas"/>
                          <a:ea typeface="Consolas"/>
                          <a:cs typeface="Consolas"/>
                          <a:sym typeface="Consolas"/>
                        </a:rPr>
                        <a:t>    int a = </a:t>
                      </a:r>
                      <a:r>
                        <a:rPr lang="en-US" sz="1200" b="0" u="none" strike="noStrike" cap="none" dirty="0" err="1">
                          <a:solidFill>
                            <a:schemeClr val="dk1"/>
                          </a:solidFill>
                          <a:latin typeface="Consolas"/>
                          <a:ea typeface="Consolas"/>
                          <a:cs typeface="Consolas"/>
                          <a:sym typeface="Consolas"/>
                        </a:rPr>
                        <a:t>sc.nextInt</a:t>
                      </a:r>
                      <a:r>
                        <a:rPr lang="en-US" sz="1200" b="0" u="none" strike="noStrike" cap="none" dirty="0">
                          <a:solidFill>
                            <a:schemeClr val="dk1"/>
                          </a:solidFill>
                          <a:latin typeface="Consolas"/>
                          <a:ea typeface="Consolas"/>
                          <a:cs typeface="Consolas"/>
                          <a:sym typeface="Consolas"/>
                        </a:rPr>
                        <a:t> ();</a:t>
                      </a:r>
                      <a:endParaRPr sz="1200" dirty="0"/>
                    </a:p>
                    <a:p>
                      <a:pPr marL="139700" marR="0" lvl="0" indent="0" algn="l" rtl="0">
                        <a:lnSpc>
                          <a:spcPct val="100000"/>
                        </a:lnSpc>
                        <a:spcBef>
                          <a:spcPts val="0"/>
                        </a:spcBef>
                        <a:spcAft>
                          <a:spcPts val="0"/>
                        </a:spcAft>
                        <a:buClr>
                          <a:srgbClr val="000000"/>
                        </a:buClr>
                        <a:buSzPts val="1400"/>
                        <a:buFont typeface="Arial"/>
                        <a:buNone/>
                      </a:pPr>
                      <a:r>
                        <a:rPr lang="en-US" sz="1200" b="0" u="none" strike="noStrike" cap="none" dirty="0">
                          <a:solidFill>
                            <a:schemeClr val="dk1"/>
                          </a:solidFill>
                          <a:latin typeface="Consolas"/>
                          <a:ea typeface="Consolas"/>
                          <a:cs typeface="Consolas"/>
                          <a:sym typeface="Consolas"/>
                        </a:rPr>
                        <a:t>    int b = </a:t>
                      </a:r>
                      <a:r>
                        <a:rPr lang="en-US" sz="1200" b="0" u="none" strike="noStrike" cap="none" dirty="0" err="1">
                          <a:solidFill>
                            <a:schemeClr val="dk1"/>
                          </a:solidFill>
                          <a:latin typeface="Consolas"/>
                          <a:ea typeface="Consolas"/>
                          <a:cs typeface="Consolas"/>
                          <a:sym typeface="Consolas"/>
                        </a:rPr>
                        <a:t>sc.nextInt</a:t>
                      </a:r>
                      <a:r>
                        <a:rPr lang="en-US" sz="1200" b="0" u="none" strike="noStrike" cap="none" dirty="0">
                          <a:solidFill>
                            <a:schemeClr val="dk1"/>
                          </a:solidFill>
                          <a:latin typeface="Consolas"/>
                          <a:ea typeface="Consolas"/>
                          <a:cs typeface="Consolas"/>
                          <a:sym typeface="Consolas"/>
                        </a:rPr>
                        <a:t> ();</a:t>
                      </a:r>
                      <a:endParaRPr sz="1200" dirty="0"/>
                    </a:p>
                    <a:p>
                      <a:pPr marL="139700" marR="0" lvl="0" indent="0" algn="l" rtl="0">
                        <a:lnSpc>
                          <a:spcPct val="100000"/>
                        </a:lnSpc>
                        <a:spcBef>
                          <a:spcPts val="0"/>
                        </a:spcBef>
                        <a:spcAft>
                          <a:spcPts val="0"/>
                        </a:spcAft>
                        <a:buClr>
                          <a:srgbClr val="000000"/>
                        </a:buClr>
                        <a:buSzPts val="1400"/>
                        <a:buFont typeface="Arial"/>
                        <a:buNone/>
                      </a:pPr>
                      <a:endParaRPr sz="1200" b="0" u="none" strike="noStrike" cap="none" dirty="0">
                        <a:solidFill>
                          <a:schemeClr val="dk1"/>
                        </a:solidFill>
                        <a:latin typeface="Consolas"/>
                        <a:ea typeface="Consolas"/>
                        <a:cs typeface="Consolas"/>
                        <a:sym typeface="Consolas"/>
                      </a:endParaRPr>
                    </a:p>
                    <a:p>
                      <a:pPr marL="139700" marR="0" lvl="0" indent="0" algn="l" rtl="0">
                        <a:lnSpc>
                          <a:spcPct val="100000"/>
                        </a:lnSpc>
                        <a:spcBef>
                          <a:spcPts val="0"/>
                        </a:spcBef>
                        <a:spcAft>
                          <a:spcPts val="0"/>
                        </a:spcAft>
                        <a:buClr>
                          <a:srgbClr val="000000"/>
                        </a:buClr>
                        <a:buSzPts val="1400"/>
                        <a:buFont typeface="Arial"/>
                        <a:buNone/>
                      </a:pPr>
                      <a:r>
                        <a:rPr lang="en-US" sz="1200" b="0" u="none" strike="noStrike" cap="none" dirty="0">
                          <a:solidFill>
                            <a:schemeClr val="dk1"/>
                          </a:solidFill>
                          <a:latin typeface="Consolas"/>
                          <a:ea typeface="Consolas"/>
                          <a:cs typeface="Consolas"/>
                          <a:sym typeface="Consolas"/>
                        </a:rPr>
                        <a:t>    </a:t>
                      </a:r>
                      <a:r>
                        <a:rPr lang="en-US" sz="1200" b="0" u="none" strike="noStrike" cap="none" dirty="0" err="1">
                          <a:solidFill>
                            <a:schemeClr val="dk1"/>
                          </a:solidFill>
                          <a:latin typeface="Consolas"/>
                          <a:ea typeface="Consolas"/>
                          <a:cs typeface="Consolas"/>
                          <a:sym typeface="Consolas"/>
                        </a:rPr>
                        <a:t>System.out.println</a:t>
                      </a:r>
                      <a:r>
                        <a:rPr lang="en-US" sz="1200" b="0" u="none" strike="noStrike" cap="none" dirty="0">
                          <a:solidFill>
                            <a:schemeClr val="dk1"/>
                          </a:solidFill>
                          <a:latin typeface="Consolas"/>
                          <a:ea typeface="Consolas"/>
                          <a:cs typeface="Consolas"/>
                          <a:sym typeface="Consolas"/>
                        </a:rPr>
                        <a:t> (</a:t>
                      </a:r>
                      <a:r>
                        <a:rPr lang="en-US" sz="1200" b="0" u="none" strike="noStrike" cap="none" dirty="0" err="1">
                          <a:solidFill>
                            <a:schemeClr val="dk1"/>
                          </a:solidFill>
                          <a:latin typeface="Consolas"/>
                          <a:ea typeface="Consolas"/>
                          <a:cs typeface="Consolas"/>
                          <a:sym typeface="Consolas"/>
                        </a:rPr>
                        <a:t>operationChoices</a:t>
                      </a:r>
                      <a:r>
                        <a:rPr lang="en-US" sz="1200" b="0" u="none" strike="noStrike" cap="none" dirty="0">
                          <a:solidFill>
                            <a:schemeClr val="dk1"/>
                          </a:solidFill>
                          <a:latin typeface="Consolas"/>
                          <a:ea typeface="Consolas"/>
                          <a:cs typeface="Consolas"/>
                          <a:sym typeface="Consolas"/>
                        </a:rPr>
                        <a:t> (c, a, b));</a:t>
                      </a:r>
                      <a:endParaRPr sz="1200" dirty="0"/>
                    </a:p>
                    <a:p>
                      <a:pPr marL="139700" marR="0" lvl="0" indent="0" algn="l" rtl="0">
                        <a:lnSpc>
                          <a:spcPct val="100000"/>
                        </a:lnSpc>
                        <a:spcBef>
                          <a:spcPts val="0"/>
                        </a:spcBef>
                        <a:spcAft>
                          <a:spcPts val="0"/>
                        </a:spcAft>
                        <a:buClr>
                          <a:srgbClr val="000000"/>
                        </a:buClr>
                        <a:buSzPts val="1400"/>
                        <a:buFont typeface="Arial"/>
                        <a:buNone/>
                      </a:pPr>
                      <a:r>
                        <a:rPr lang="en-US" sz="1200" b="0" u="none" strike="noStrike" cap="none" dirty="0">
                          <a:solidFill>
                            <a:schemeClr val="dk1"/>
                          </a:solidFill>
                          <a:latin typeface="Consolas"/>
                          <a:ea typeface="Consolas"/>
                          <a:cs typeface="Consolas"/>
                          <a:sym typeface="Consolas"/>
                        </a:rPr>
                        <a:t>  }</a:t>
                      </a:r>
                      <a:endParaRPr sz="1200" dirty="0"/>
                    </a:p>
                    <a:p>
                      <a:pPr marL="139700" marR="0" lvl="0" indent="0" algn="l" rtl="0">
                        <a:lnSpc>
                          <a:spcPct val="100000"/>
                        </a:lnSpc>
                        <a:spcBef>
                          <a:spcPts val="0"/>
                        </a:spcBef>
                        <a:spcAft>
                          <a:spcPts val="0"/>
                        </a:spcAft>
                        <a:buClr>
                          <a:srgbClr val="000000"/>
                        </a:buClr>
                        <a:buSzPts val="1400"/>
                        <a:buFont typeface="Arial"/>
                        <a:buNone/>
                      </a:pPr>
                      <a:r>
                        <a:rPr lang="en-US" sz="1200" b="0" u="none" strike="noStrike" cap="none" dirty="0">
                          <a:solidFill>
                            <a:schemeClr val="dk1"/>
                          </a:solidFill>
                          <a:latin typeface="Consolas"/>
                          <a:ea typeface="Consolas"/>
                          <a:cs typeface="Consolas"/>
                          <a:sym typeface="Consolas"/>
                        </a:rPr>
                        <a:t>}</a:t>
                      </a:r>
                      <a:endParaRPr sz="1200" dirty="0"/>
                    </a:p>
                    <a:p>
                      <a:pPr marL="139700" marR="0" lvl="0" indent="0" algn="l" rtl="0">
                        <a:lnSpc>
                          <a:spcPct val="100000"/>
                        </a:lnSpc>
                        <a:spcBef>
                          <a:spcPts val="0"/>
                        </a:spcBef>
                        <a:spcAft>
                          <a:spcPts val="0"/>
                        </a:spcAft>
                        <a:buClr>
                          <a:srgbClr val="000000"/>
                        </a:buClr>
                        <a:buSzPts val="1400"/>
                        <a:buFont typeface="Arial"/>
                        <a:buNone/>
                      </a:pPr>
                      <a:endParaRPr sz="1200" b="0" u="none" strike="noStrike" cap="none" dirty="0">
                        <a:solidFill>
                          <a:schemeClr val="dk1"/>
                        </a:solidFill>
                        <a:latin typeface="Consolas"/>
                        <a:ea typeface="Consolas"/>
                        <a:cs typeface="Consolas"/>
                        <a:sym typeface="Consolas"/>
                      </a:endParaRPr>
                    </a:p>
                  </a:txBody>
                  <a:tcPr marL="91450" marR="91450" marT="45725" marB="45725">
                    <a:lnL w="12700" cap="flat" cmpd="sng" algn="ctr">
                      <a:solidFill>
                        <a:schemeClr val="tx1"/>
                      </a:solidFill>
                      <a:prstDash val="solid"/>
                      <a:round/>
                      <a:headEnd type="none" w="med" len="med"/>
                      <a:tailEnd type="none" w="med" len="med"/>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4"/>
          <p:cNvSpPr/>
          <p:nvPr/>
        </p:nvSpPr>
        <p:spPr>
          <a:xfrm>
            <a:off x="555120" y="915840"/>
            <a:ext cx="7544880" cy="8299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pic>
        <p:nvPicPr>
          <p:cNvPr id="216" name="Google Shape;216;p44"/>
          <p:cNvPicPr preferRelativeResize="0"/>
          <p:nvPr/>
        </p:nvPicPr>
        <p:blipFill rotWithShape="1">
          <a:blip r:embed="rId3">
            <a:alphaModFix/>
          </a:blip>
          <a:srcRect l="8630" r="8622" b="57237"/>
          <a:stretch/>
        </p:blipFill>
        <p:spPr>
          <a:xfrm rot="10800000" flipH="1">
            <a:off x="0" y="625"/>
            <a:ext cx="3564399" cy="926125"/>
          </a:xfrm>
          <a:prstGeom prst="rect">
            <a:avLst/>
          </a:prstGeom>
          <a:noFill/>
          <a:ln>
            <a:noFill/>
          </a:ln>
        </p:spPr>
      </p:pic>
      <p:sp>
        <p:nvSpPr>
          <p:cNvPr id="217" name="Google Shape;217;p44"/>
          <p:cNvSpPr txBox="1">
            <a:spLocks noGrp="1"/>
          </p:cNvSpPr>
          <p:nvPr>
            <p:ph type="body" idx="1"/>
          </p:nvPr>
        </p:nvSpPr>
        <p:spPr>
          <a:xfrm>
            <a:off x="260195" y="915840"/>
            <a:ext cx="8802029" cy="4159181"/>
          </a:xfrm>
          <a:prstGeom prst="rect">
            <a:avLst/>
          </a:prstGeom>
          <a:noFill/>
          <a:ln>
            <a:noFill/>
          </a:ln>
        </p:spPr>
        <p:txBody>
          <a:bodyPr spcFirstLastPara="1" wrap="square" lIns="91425" tIns="91425" rIns="91425" bIns="91425" anchor="t" anchorCtr="0">
            <a:normAutofit/>
          </a:bodyPr>
          <a:lstStyle/>
          <a:p>
            <a:pPr marL="139700" lvl="0" indent="0" algn="l" rtl="0">
              <a:lnSpc>
                <a:spcPct val="200000"/>
              </a:lnSpc>
              <a:spcBef>
                <a:spcPts val="0"/>
              </a:spcBef>
              <a:spcAft>
                <a:spcPts val="0"/>
              </a:spcAft>
              <a:buSzPts val="1400"/>
              <a:buNone/>
            </a:pPr>
            <a:r>
              <a:rPr lang="en-US" sz="1600">
                <a:solidFill>
                  <a:schemeClr val="dk1"/>
                </a:solidFill>
                <a:latin typeface="Consolas"/>
                <a:ea typeface="Consolas"/>
                <a:cs typeface="Consolas"/>
                <a:sym typeface="Consolas"/>
              </a:rPr>
              <a:t>A carry is a digit that is transferred to left if sum of digits exceeds 9 while adding two numbers from right-to-left one digit at a time</a:t>
            </a:r>
            <a:endParaRPr/>
          </a:p>
          <a:p>
            <a:pPr marL="139700" lvl="0" indent="0" algn="l" rtl="0">
              <a:lnSpc>
                <a:spcPct val="200000"/>
              </a:lnSpc>
              <a:spcBef>
                <a:spcPts val="0"/>
              </a:spcBef>
              <a:spcAft>
                <a:spcPts val="0"/>
              </a:spcAft>
              <a:buSzPts val="1400"/>
              <a:buNone/>
            </a:pPr>
            <a:r>
              <a:rPr lang="en-US" sz="1600">
                <a:solidFill>
                  <a:schemeClr val="dk1"/>
                </a:solidFill>
                <a:latin typeface="Consolas"/>
                <a:ea typeface="Consolas"/>
                <a:cs typeface="Consolas"/>
                <a:sym typeface="Consolas"/>
              </a:rPr>
              <a:t>You are required to implement the following function.</a:t>
            </a:r>
            <a:endParaRPr/>
          </a:p>
          <a:p>
            <a:pPr marL="139700" lvl="0" indent="0" algn="l" rtl="0">
              <a:lnSpc>
                <a:spcPct val="200000"/>
              </a:lnSpc>
              <a:spcBef>
                <a:spcPts val="0"/>
              </a:spcBef>
              <a:spcAft>
                <a:spcPts val="0"/>
              </a:spcAft>
              <a:buSzPts val="1400"/>
              <a:buNone/>
            </a:pPr>
            <a:r>
              <a:rPr lang="en-US" sz="1600">
                <a:solidFill>
                  <a:schemeClr val="dk1"/>
                </a:solidFill>
                <a:latin typeface="Consolas"/>
                <a:ea typeface="Consolas"/>
                <a:cs typeface="Consolas"/>
                <a:sym typeface="Consolas"/>
              </a:rPr>
              <a:t>Int NumberOfCarries(int num1 , int num2);</a:t>
            </a:r>
            <a:endParaRPr/>
          </a:p>
          <a:p>
            <a:pPr marL="139700" lvl="0" indent="0" algn="l" rtl="0">
              <a:lnSpc>
                <a:spcPct val="200000"/>
              </a:lnSpc>
              <a:spcBef>
                <a:spcPts val="0"/>
              </a:spcBef>
              <a:spcAft>
                <a:spcPts val="0"/>
              </a:spcAft>
              <a:buSzPts val="1400"/>
              <a:buNone/>
            </a:pPr>
            <a:r>
              <a:rPr lang="en-US" sz="1600">
                <a:solidFill>
                  <a:schemeClr val="dk1"/>
                </a:solidFill>
                <a:latin typeface="Consolas"/>
                <a:ea typeface="Consolas"/>
                <a:cs typeface="Consolas"/>
                <a:sym typeface="Consolas"/>
              </a:rPr>
              <a:t>The functions accepts two numbers ‘num1’ and ‘num2’ as its arguments. You are required to calculate and return  the total number of carries generated while adding digits of two numbers ‘num1’ and ‘ num2’.</a:t>
            </a:r>
            <a:endParaRPr/>
          </a:p>
          <a:p>
            <a:pPr marL="139700" lvl="0" indent="0" algn="l" rtl="0">
              <a:lnSpc>
                <a:spcPct val="200000"/>
              </a:lnSpc>
              <a:spcBef>
                <a:spcPts val="0"/>
              </a:spcBef>
              <a:spcAft>
                <a:spcPts val="0"/>
              </a:spcAft>
              <a:buSzPts val="1400"/>
              <a:buNone/>
            </a:pPr>
            <a:r>
              <a:rPr lang="en-US" sz="1600">
                <a:solidFill>
                  <a:schemeClr val="dk1"/>
                </a:solidFill>
                <a:latin typeface="Consolas"/>
                <a:ea typeface="Consolas"/>
                <a:cs typeface="Consolas"/>
                <a:sym typeface="Consolas"/>
              </a:rPr>
              <a:t>Assumption: num1, num2&gt;=0</a:t>
            </a:r>
            <a:endParaRPr/>
          </a:p>
          <a:p>
            <a:pPr marL="139700" lvl="0" indent="0" algn="l" rtl="0">
              <a:lnSpc>
                <a:spcPct val="150000"/>
              </a:lnSpc>
              <a:spcBef>
                <a:spcPts val="0"/>
              </a:spcBef>
              <a:spcAft>
                <a:spcPts val="0"/>
              </a:spcAft>
              <a:buSzPts val="1400"/>
              <a:buNone/>
            </a:pPr>
            <a:endParaRPr>
              <a:solidFill>
                <a:schemeClr val="dk1"/>
              </a:solidFill>
              <a:latin typeface="Consolas"/>
              <a:ea typeface="Consolas"/>
              <a:cs typeface="Consolas"/>
              <a:sym typeface="Consolas"/>
            </a:endParaRPr>
          </a:p>
        </p:txBody>
      </p:sp>
      <p:sp>
        <p:nvSpPr>
          <p:cNvPr id="218" name="Google Shape;218;p44"/>
          <p:cNvSpPr/>
          <p:nvPr/>
        </p:nvSpPr>
        <p:spPr>
          <a:xfrm>
            <a:off x="3324506" y="325775"/>
            <a:ext cx="4193700" cy="395100"/>
          </a:xfrm>
          <a:prstGeom prst="roundRect">
            <a:avLst>
              <a:gd name="adj" fmla="val 50000"/>
            </a:avLst>
          </a:prstGeom>
          <a:solidFill>
            <a:srgbClr val="EF86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b="1">
                <a:solidFill>
                  <a:schemeClr val="lt1"/>
                </a:solidFill>
              </a:rPr>
              <a:t>ACCENTURE PREVIOUS YEAR QUESTION-2023</a:t>
            </a:r>
            <a:endParaRPr sz="1400" b="1" i="0" u="none" strike="noStrike" cap="none">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5"/>
          <p:cNvSpPr/>
          <p:nvPr/>
        </p:nvSpPr>
        <p:spPr>
          <a:xfrm>
            <a:off x="555120" y="915840"/>
            <a:ext cx="7544880" cy="8299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pic>
        <p:nvPicPr>
          <p:cNvPr id="224" name="Google Shape;224;p45"/>
          <p:cNvPicPr preferRelativeResize="0"/>
          <p:nvPr/>
        </p:nvPicPr>
        <p:blipFill rotWithShape="1">
          <a:blip r:embed="rId3">
            <a:alphaModFix/>
          </a:blip>
          <a:srcRect l="8630" r="8622" b="57237"/>
          <a:stretch/>
        </p:blipFill>
        <p:spPr>
          <a:xfrm rot="10800000" flipH="1">
            <a:off x="0" y="625"/>
            <a:ext cx="3564399" cy="926125"/>
          </a:xfrm>
          <a:prstGeom prst="rect">
            <a:avLst/>
          </a:prstGeom>
          <a:noFill/>
          <a:ln>
            <a:noFill/>
          </a:ln>
        </p:spPr>
      </p:pic>
      <p:sp>
        <p:nvSpPr>
          <p:cNvPr id="225" name="Google Shape;225;p45"/>
          <p:cNvSpPr txBox="1">
            <a:spLocks noGrp="1"/>
          </p:cNvSpPr>
          <p:nvPr>
            <p:ph type="body" idx="1"/>
          </p:nvPr>
        </p:nvSpPr>
        <p:spPr>
          <a:xfrm>
            <a:off x="636209" y="487476"/>
            <a:ext cx="4451711" cy="4168548"/>
          </a:xfrm>
          <a:prstGeom prst="rect">
            <a:avLst/>
          </a:prstGeom>
          <a:noFill/>
          <a:ln>
            <a:noFill/>
          </a:ln>
        </p:spPr>
        <p:txBody>
          <a:bodyPr spcFirstLastPara="1" wrap="square" lIns="91425" tIns="91425" rIns="91425" bIns="91425" anchor="t" anchorCtr="0">
            <a:noAutofit/>
          </a:bodyPr>
          <a:lstStyle/>
          <a:p>
            <a:pPr marL="139700" lvl="0" indent="0" algn="l" rtl="0">
              <a:lnSpc>
                <a:spcPct val="150000"/>
              </a:lnSpc>
              <a:spcBef>
                <a:spcPts val="0"/>
              </a:spcBef>
              <a:spcAft>
                <a:spcPts val="0"/>
              </a:spcAft>
              <a:buSzPts val="1400"/>
              <a:buNone/>
            </a:pPr>
            <a:r>
              <a:rPr lang="en-US" sz="1600">
                <a:solidFill>
                  <a:schemeClr val="dk1"/>
                </a:solidFill>
                <a:latin typeface="Consolas"/>
                <a:ea typeface="Consolas"/>
                <a:cs typeface="Consolas"/>
                <a:sym typeface="Consolas"/>
              </a:rPr>
              <a:t>Example:</a:t>
            </a:r>
            <a:endParaRPr/>
          </a:p>
          <a:p>
            <a:pPr marL="139700" lvl="0" indent="0" algn="l" rtl="0">
              <a:lnSpc>
                <a:spcPct val="150000"/>
              </a:lnSpc>
              <a:spcBef>
                <a:spcPts val="0"/>
              </a:spcBef>
              <a:spcAft>
                <a:spcPts val="0"/>
              </a:spcAft>
              <a:buSzPts val="1400"/>
              <a:buNone/>
            </a:pPr>
            <a:r>
              <a:rPr lang="en-US" sz="1600">
                <a:solidFill>
                  <a:schemeClr val="dk1"/>
                </a:solidFill>
                <a:latin typeface="Consolas"/>
                <a:ea typeface="Consolas"/>
                <a:cs typeface="Consolas"/>
                <a:sym typeface="Consolas"/>
              </a:rPr>
              <a:t>Input</a:t>
            </a:r>
            <a:endParaRPr/>
          </a:p>
          <a:p>
            <a:pPr marL="139700" lvl="0" indent="0" algn="l" rtl="0">
              <a:lnSpc>
                <a:spcPct val="150000"/>
              </a:lnSpc>
              <a:spcBef>
                <a:spcPts val="0"/>
              </a:spcBef>
              <a:spcAft>
                <a:spcPts val="0"/>
              </a:spcAft>
              <a:buSzPts val="1400"/>
              <a:buNone/>
            </a:pPr>
            <a:r>
              <a:rPr lang="en-US" sz="1600">
                <a:solidFill>
                  <a:schemeClr val="dk1"/>
                </a:solidFill>
                <a:latin typeface="Consolas"/>
                <a:ea typeface="Consolas"/>
                <a:cs typeface="Consolas"/>
                <a:sym typeface="Consolas"/>
              </a:rPr>
              <a:t>Num 1: 451</a:t>
            </a:r>
            <a:endParaRPr/>
          </a:p>
          <a:p>
            <a:pPr marL="139700" lvl="0" indent="0" algn="l" rtl="0">
              <a:lnSpc>
                <a:spcPct val="150000"/>
              </a:lnSpc>
              <a:spcBef>
                <a:spcPts val="0"/>
              </a:spcBef>
              <a:spcAft>
                <a:spcPts val="0"/>
              </a:spcAft>
              <a:buSzPts val="1400"/>
              <a:buNone/>
            </a:pPr>
            <a:r>
              <a:rPr lang="en-US" sz="1600">
                <a:solidFill>
                  <a:schemeClr val="dk1"/>
                </a:solidFill>
                <a:latin typeface="Consolas"/>
                <a:ea typeface="Consolas"/>
                <a:cs typeface="Consolas"/>
                <a:sym typeface="Consolas"/>
              </a:rPr>
              <a:t>Num 2: 349</a:t>
            </a:r>
            <a:endParaRPr/>
          </a:p>
          <a:p>
            <a:pPr marL="139700" lvl="0" indent="0" algn="l" rtl="0">
              <a:lnSpc>
                <a:spcPct val="150000"/>
              </a:lnSpc>
              <a:spcBef>
                <a:spcPts val="0"/>
              </a:spcBef>
              <a:spcAft>
                <a:spcPts val="0"/>
              </a:spcAft>
              <a:buSzPts val="1400"/>
              <a:buNone/>
            </a:pPr>
            <a:r>
              <a:rPr lang="en-US" sz="1600">
                <a:solidFill>
                  <a:schemeClr val="dk1"/>
                </a:solidFill>
                <a:latin typeface="Consolas"/>
                <a:ea typeface="Consolas"/>
                <a:cs typeface="Consolas"/>
                <a:sym typeface="Consolas"/>
              </a:rPr>
              <a:t>Output</a:t>
            </a:r>
            <a:endParaRPr/>
          </a:p>
          <a:p>
            <a:pPr marL="139700" lvl="0" indent="0" algn="l" rtl="0">
              <a:lnSpc>
                <a:spcPct val="150000"/>
              </a:lnSpc>
              <a:spcBef>
                <a:spcPts val="0"/>
              </a:spcBef>
              <a:spcAft>
                <a:spcPts val="0"/>
              </a:spcAft>
              <a:buSzPts val="1400"/>
              <a:buNone/>
            </a:pPr>
            <a:r>
              <a:rPr lang="en-US" sz="1600">
                <a:solidFill>
                  <a:schemeClr val="dk1"/>
                </a:solidFill>
                <a:latin typeface="Consolas"/>
                <a:ea typeface="Consolas"/>
                <a:cs typeface="Consolas"/>
                <a:sym typeface="Consolas"/>
              </a:rPr>
              <a:t>2</a:t>
            </a:r>
            <a:endParaRPr/>
          </a:p>
          <a:p>
            <a:pPr marL="139700" lvl="0" indent="0" algn="l" rtl="0">
              <a:lnSpc>
                <a:spcPct val="150000"/>
              </a:lnSpc>
              <a:spcBef>
                <a:spcPts val="0"/>
              </a:spcBef>
              <a:spcAft>
                <a:spcPts val="0"/>
              </a:spcAft>
              <a:buSzPts val="1400"/>
              <a:buNone/>
            </a:pPr>
            <a:r>
              <a:rPr lang="en-US" sz="1600">
                <a:solidFill>
                  <a:schemeClr val="dk1"/>
                </a:solidFill>
                <a:latin typeface="Consolas"/>
                <a:ea typeface="Consolas"/>
                <a:cs typeface="Consolas"/>
                <a:sym typeface="Consolas"/>
              </a:rPr>
              <a:t>Explanation:</a:t>
            </a:r>
            <a:endParaRPr/>
          </a:p>
          <a:p>
            <a:pPr marL="139700" lvl="0" indent="0" algn="l" rtl="0">
              <a:lnSpc>
                <a:spcPct val="150000"/>
              </a:lnSpc>
              <a:spcBef>
                <a:spcPts val="0"/>
              </a:spcBef>
              <a:spcAft>
                <a:spcPts val="0"/>
              </a:spcAft>
              <a:buSzPts val="1400"/>
              <a:buNone/>
            </a:pPr>
            <a:r>
              <a:rPr lang="en-US" sz="1600">
                <a:solidFill>
                  <a:schemeClr val="dk1"/>
                </a:solidFill>
                <a:latin typeface="Consolas"/>
                <a:ea typeface="Consolas"/>
                <a:cs typeface="Consolas"/>
                <a:sym typeface="Consolas"/>
              </a:rPr>
              <a:t>Adding ‘num 1’ and ‘num 2’ right-to-left results in 2 carries since ( 1+9) is 10. 1 is carried and (5+4=1) is 10, again 1 is carried. Hence 2 is returned.</a:t>
            </a:r>
            <a:endParaRPr/>
          </a:p>
          <a:p>
            <a:pPr marL="139700" lvl="0" indent="0" algn="l" rtl="0">
              <a:lnSpc>
                <a:spcPct val="115000"/>
              </a:lnSpc>
              <a:spcBef>
                <a:spcPts val="0"/>
              </a:spcBef>
              <a:spcAft>
                <a:spcPts val="0"/>
              </a:spcAft>
              <a:buSzPts val="1400"/>
              <a:buNone/>
            </a:pPr>
            <a:endParaRPr sz="1600">
              <a:solidFill>
                <a:schemeClr val="dk1"/>
              </a:solidFill>
              <a:latin typeface="Consolas"/>
              <a:ea typeface="Consolas"/>
              <a:cs typeface="Consolas"/>
              <a:sym typeface="Consolas"/>
            </a:endParaRPr>
          </a:p>
          <a:p>
            <a:pPr marL="139700" lvl="0" indent="0" algn="l" rtl="0">
              <a:lnSpc>
                <a:spcPct val="115000"/>
              </a:lnSpc>
              <a:spcBef>
                <a:spcPts val="0"/>
              </a:spcBef>
              <a:spcAft>
                <a:spcPts val="0"/>
              </a:spcAft>
              <a:buSzPts val="1400"/>
              <a:buNone/>
            </a:pPr>
            <a:endParaRPr sz="1600">
              <a:solidFill>
                <a:schemeClr val="dk1"/>
              </a:solidFill>
              <a:latin typeface="Consolas"/>
              <a:ea typeface="Consolas"/>
              <a:cs typeface="Consolas"/>
              <a:sym typeface="Consolas"/>
            </a:endParaRPr>
          </a:p>
        </p:txBody>
      </p:sp>
      <p:sp>
        <p:nvSpPr>
          <p:cNvPr id="226" name="Google Shape;226;p45"/>
          <p:cNvSpPr txBox="1"/>
          <p:nvPr/>
        </p:nvSpPr>
        <p:spPr>
          <a:xfrm>
            <a:off x="5516136" y="851518"/>
            <a:ext cx="3261714" cy="2268763"/>
          </a:xfrm>
          <a:prstGeom prst="rect">
            <a:avLst/>
          </a:prstGeom>
          <a:noFill/>
          <a:ln>
            <a:noFill/>
          </a:ln>
        </p:spPr>
        <p:txBody>
          <a:bodyPr spcFirstLastPara="1" wrap="square" lIns="91425" tIns="45700" rIns="91425" bIns="45700" anchor="t" anchorCtr="0">
            <a:spAutoFit/>
          </a:bodyPr>
          <a:lstStyle/>
          <a:p>
            <a:pPr marL="139700" marR="0" lvl="0" indent="0" algn="l" rtl="0">
              <a:lnSpc>
                <a:spcPct val="150000"/>
              </a:lnSpc>
              <a:spcBef>
                <a:spcPts val="0"/>
              </a:spcBef>
              <a:spcAft>
                <a:spcPts val="0"/>
              </a:spcAft>
              <a:buClr>
                <a:srgbClr val="000000"/>
              </a:buClr>
              <a:buSzPts val="1400"/>
              <a:buFont typeface="Arial"/>
              <a:buNone/>
            </a:pPr>
            <a:r>
              <a:rPr lang="en-US" sz="1600" b="0" i="0" u="none" strike="noStrike" cap="none">
                <a:solidFill>
                  <a:schemeClr val="dk1"/>
                </a:solidFill>
                <a:latin typeface="Consolas"/>
                <a:ea typeface="Consolas"/>
                <a:cs typeface="Consolas"/>
                <a:sym typeface="Consolas"/>
              </a:rPr>
              <a:t>Sample Input</a:t>
            </a:r>
            <a:endParaRPr/>
          </a:p>
          <a:p>
            <a:pPr marL="139700" marR="0" lvl="0" indent="0" algn="l" rtl="0">
              <a:lnSpc>
                <a:spcPct val="150000"/>
              </a:lnSpc>
              <a:spcBef>
                <a:spcPts val="0"/>
              </a:spcBef>
              <a:spcAft>
                <a:spcPts val="0"/>
              </a:spcAft>
              <a:buClr>
                <a:srgbClr val="000000"/>
              </a:buClr>
              <a:buSzPts val="1400"/>
              <a:buFont typeface="Arial"/>
              <a:buNone/>
            </a:pPr>
            <a:r>
              <a:rPr lang="en-US" sz="1600" b="0" i="0" u="none" strike="noStrike" cap="none">
                <a:solidFill>
                  <a:schemeClr val="dk1"/>
                </a:solidFill>
                <a:latin typeface="Consolas"/>
                <a:ea typeface="Consolas"/>
                <a:cs typeface="Consolas"/>
                <a:sym typeface="Consolas"/>
              </a:rPr>
              <a:t>Num 1: 23</a:t>
            </a:r>
            <a:endParaRPr/>
          </a:p>
          <a:p>
            <a:pPr marL="139700" marR="0" lvl="0" indent="0" algn="l" rtl="0">
              <a:lnSpc>
                <a:spcPct val="150000"/>
              </a:lnSpc>
              <a:spcBef>
                <a:spcPts val="0"/>
              </a:spcBef>
              <a:spcAft>
                <a:spcPts val="0"/>
              </a:spcAft>
              <a:buClr>
                <a:srgbClr val="000000"/>
              </a:buClr>
              <a:buSzPts val="1400"/>
              <a:buFont typeface="Arial"/>
              <a:buNone/>
            </a:pPr>
            <a:r>
              <a:rPr lang="en-US" sz="1600" b="0" i="0" u="none" strike="noStrike" cap="none">
                <a:solidFill>
                  <a:schemeClr val="dk1"/>
                </a:solidFill>
                <a:latin typeface="Consolas"/>
                <a:ea typeface="Consolas"/>
                <a:cs typeface="Consolas"/>
                <a:sym typeface="Consolas"/>
              </a:rPr>
              <a:t>Num 2: 563</a:t>
            </a:r>
            <a:endParaRPr/>
          </a:p>
          <a:p>
            <a:pPr marL="139700" marR="0" lvl="0" indent="0" algn="l" rtl="0">
              <a:lnSpc>
                <a:spcPct val="150000"/>
              </a:lnSpc>
              <a:spcBef>
                <a:spcPts val="0"/>
              </a:spcBef>
              <a:spcAft>
                <a:spcPts val="0"/>
              </a:spcAft>
              <a:buClr>
                <a:srgbClr val="000000"/>
              </a:buClr>
              <a:buSzPts val="1400"/>
              <a:buFont typeface="Arial"/>
              <a:buNone/>
            </a:pPr>
            <a:r>
              <a:rPr lang="en-US" sz="1600" b="0" i="0" u="none" strike="noStrike" cap="none">
                <a:solidFill>
                  <a:schemeClr val="dk1"/>
                </a:solidFill>
                <a:latin typeface="Consolas"/>
                <a:ea typeface="Consolas"/>
                <a:cs typeface="Consolas"/>
                <a:sym typeface="Consolas"/>
              </a:rPr>
              <a:t>Sample Output</a:t>
            </a:r>
            <a:endParaRPr/>
          </a:p>
          <a:p>
            <a:pPr marL="139700" marR="0" lvl="0" indent="0" algn="l" rtl="0">
              <a:lnSpc>
                <a:spcPct val="150000"/>
              </a:lnSpc>
              <a:spcBef>
                <a:spcPts val="0"/>
              </a:spcBef>
              <a:spcAft>
                <a:spcPts val="0"/>
              </a:spcAft>
              <a:buClr>
                <a:srgbClr val="000000"/>
              </a:buClr>
              <a:buSzPts val="1400"/>
              <a:buFont typeface="Arial"/>
              <a:buNone/>
            </a:pPr>
            <a:r>
              <a:rPr lang="en-US" sz="1600" b="0" i="0" u="none" strike="noStrike" cap="none">
                <a:solidFill>
                  <a:schemeClr val="dk1"/>
                </a:solidFill>
                <a:latin typeface="Consolas"/>
                <a:ea typeface="Consolas"/>
                <a:cs typeface="Consolas"/>
                <a:sym typeface="Consolas"/>
              </a:rPr>
              <a:t>0</a:t>
            </a:r>
            <a:endParaRPr/>
          </a:p>
          <a:p>
            <a:pPr marL="139700" marR="0" lvl="0" indent="0" algn="l" rtl="0">
              <a:lnSpc>
                <a:spcPct val="150000"/>
              </a:lnSpc>
              <a:spcBef>
                <a:spcPts val="0"/>
              </a:spcBef>
              <a:spcAft>
                <a:spcPts val="0"/>
              </a:spcAft>
              <a:buClr>
                <a:srgbClr val="000000"/>
              </a:buClr>
              <a:buSzPts val="1400"/>
              <a:buFont typeface="Arial"/>
              <a:buNone/>
            </a:pPr>
            <a:endParaRPr sz="1600" b="0" i="0" u="none" strike="noStrike" cap="none">
              <a:solidFill>
                <a:schemeClr val="dk1"/>
              </a:solidFill>
              <a:latin typeface="Consolas"/>
              <a:ea typeface="Consolas"/>
              <a:cs typeface="Consolas"/>
              <a:sym typeface="Consolas"/>
            </a:endParaRPr>
          </a:p>
        </p:txBody>
      </p:sp>
      <p:sp>
        <p:nvSpPr>
          <p:cNvPr id="227" name="Google Shape;227;p45"/>
          <p:cNvSpPr/>
          <p:nvPr/>
        </p:nvSpPr>
        <p:spPr>
          <a:xfrm>
            <a:off x="3324506" y="325775"/>
            <a:ext cx="4193700" cy="395100"/>
          </a:xfrm>
          <a:prstGeom prst="roundRect">
            <a:avLst>
              <a:gd name="adj" fmla="val 50000"/>
            </a:avLst>
          </a:prstGeom>
          <a:solidFill>
            <a:srgbClr val="EF86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b="1">
                <a:solidFill>
                  <a:schemeClr val="lt1"/>
                </a:solidFill>
              </a:rPr>
              <a:t>ACCENTURE PREVIOUS YEAR QUESTION-2023</a:t>
            </a:r>
            <a:endParaRPr sz="1400" b="1" i="0" u="none" strike="noStrike" cap="none">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6"/>
          <p:cNvSpPr/>
          <p:nvPr/>
        </p:nvSpPr>
        <p:spPr>
          <a:xfrm>
            <a:off x="555120" y="915840"/>
            <a:ext cx="7544880" cy="8299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pic>
        <p:nvPicPr>
          <p:cNvPr id="233" name="Google Shape;233;p46"/>
          <p:cNvPicPr preferRelativeResize="0"/>
          <p:nvPr/>
        </p:nvPicPr>
        <p:blipFill rotWithShape="1">
          <a:blip r:embed="rId3">
            <a:alphaModFix/>
          </a:blip>
          <a:srcRect l="8630" r="8622" b="57237"/>
          <a:stretch/>
        </p:blipFill>
        <p:spPr>
          <a:xfrm rot="10800000" flipH="1">
            <a:off x="0" y="625"/>
            <a:ext cx="3564399" cy="926125"/>
          </a:xfrm>
          <a:prstGeom prst="rect">
            <a:avLst/>
          </a:prstGeom>
          <a:noFill/>
          <a:ln>
            <a:noFill/>
          </a:ln>
        </p:spPr>
      </p:pic>
      <p:sp>
        <p:nvSpPr>
          <p:cNvPr id="234" name="Google Shape;234;p46"/>
          <p:cNvSpPr/>
          <p:nvPr/>
        </p:nvSpPr>
        <p:spPr>
          <a:xfrm>
            <a:off x="3947311" y="34552"/>
            <a:ext cx="2378991" cy="395208"/>
          </a:xfrm>
          <a:prstGeom prst="roundRect">
            <a:avLst>
              <a:gd name="adj" fmla="val 50000"/>
            </a:avLst>
          </a:prstGeom>
          <a:solidFill>
            <a:srgbClr val="00B050"/>
          </a:solidFill>
          <a:ln w="9525" cap="flat" cmpd="sng">
            <a:solidFill>
              <a:srgbClr val="91A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onsolas"/>
                <a:ea typeface="Consolas"/>
                <a:cs typeface="Consolas"/>
                <a:sym typeface="Consolas"/>
              </a:rPr>
              <a:t>SOLUTION</a:t>
            </a:r>
            <a:endParaRPr sz="1600" b="1" i="0" u="none" strike="noStrike" cap="none">
              <a:solidFill>
                <a:schemeClr val="lt1"/>
              </a:solidFill>
              <a:latin typeface="Consolas"/>
              <a:ea typeface="Consolas"/>
              <a:cs typeface="Consolas"/>
              <a:sym typeface="Consolas"/>
            </a:endParaRPr>
          </a:p>
        </p:txBody>
      </p:sp>
      <p:graphicFrame>
        <p:nvGraphicFramePr>
          <p:cNvPr id="235" name="Google Shape;235;p46"/>
          <p:cNvGraphicFramePr/>
          <p:nvPr>
            <p:extLst>
              <p:ext uri="{D42A27DB-BD31-4B8C-83A1-F6EECF244321}">
                <p14:modId xmlns:p14="http://schemas.microsoft.com/office/powerpoint/2010/main" val="575001999"/>
              </p:ext>
            </p:extLst>
          </p:nvPr>
        </p:nvGraphicFramePr>
        <p:xfrm>
          <a:off x="454138" y="1003238"/>
          <a:ext cx="8648700" cy="3985142"/>
        </p:xfrm>
        <a:graphic>
          <a:graphicData uri="http://schemas.openxmlformats.org/drawingml/2006/table">
            <a:tbl>
              <a:tblPr firstRow="1" bandRow="1">
                <a:noFill/>
                <a:tableStyleId>{8C9E430A-C736-44FC-BC77-DFFCE793C27C}</a:tableStyleId>
              </a:tblPr>
              <a:tblGrid>
                <a:gridCol w="4389675">
                  <a:extLst>
                    <a:ext uri="{9D8B030D-6E8A-4147-A177-3AD203B41FA5}">
                      <a16:colId xmlns:a16="http://schemas.microsoft.com/office/drawing/2014/main" val="20000"/>
                    </a:ext>
                  </a:extLst>
                </a:gridCol>
                <a:gridCol w="4259025">
                  <a:extLst>
                    <a:ext uri="{9D8B030D-6E8A-4147-A177-3AD203B41FA5}">
                      <a16:colId xmlns:a16="http://schemas.microsoft.com/office/drawing/2014/main" val="20001"/>
                    </a:ext>
                  </a:extLst>
                </a:gridCol>
              </a:tblGrid>
              <a:tr h="3985142">
                <a:tc>
                  <a:txBody>
                    <a:bodyPr/>
                    <a:lstStyle/>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import </a:t>
                      </a:r>
                      <a:r>
                        <a:rPr lang="en-US" sz="1200" b="0" u="none" strike="noStrike" cap="none" dirty="0" err="1">
                          <a:solidFill>
                            <a:schemeClr val="dk1"/>
                          </a:solidFill>
                          <a:latin typeface="Consolas"/>
                          <a:ea typeface="Consolas"/>
                          <a:cs typeface="Consolas"/>
                          <a:sym typeface="Consolas"/>
                        </a:rPr>
                        <a:t>java.util</a:t>
                      </a:r>
                      <a:r>
                        <a:rPr lang="en-US" sz="1200" b="0" u="none" strike="noStrike" cap="none" dirty="0">
                          <a:solidFill>
                            <a:schemeClr val="dk1"/>
                          </a:solidFill>
                          <a:latin typeface="Consolas"/>
                          <a:ea typeface="Consolas"/>
                          <a:cs typeface="Consolas"/>
                          <a:sym typeface="Consolas"/>
                        </a:rPr>
                        <a:t>.*;</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class Main </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public static int </a:t>
                      </a:r>
                      <a:r>
                        <a:rPr lang="en-US" sz="1200" b="0" u="none" strike="noStrike" cap="none" dirty="0" err="1">
                          <a:solidFill>
                            <a:schemeClr val="dk1"/>
                          </a:solidFill>
                          <a:latin typeface="Consolas"/>
                          <a:ea typeface="Consolas"/>
                          <a:cs typeface="Consolas"/>
                          <a:sym typeface="Consolas"/>
                        </a:rPr>
                        <a:t>numberOfCarries</a:t>
                      </a:r>
                      <a:r>
                        <a:rPr lang="en-US" sz="1200" b="0" u="none" strike="noStrike" cap="none" dirty="0">
                          <a:solidFill>
                            <a:schemeClr val="dk1"/>
                          </a:solidFill>
                          <a:latin typeface="Consolas"/>
                          <a:ea typeface="Consolas"/>
                          <a:cs typeface="Consolas"/>
                          <a:sym typeface="Consolas"/>
                        </a:rPr>
                        <a:t> (int num1, int num2) </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int count = 0;</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int temp1 = num1, temp2 = num2;</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int rem = 0;</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while (temp1 != 0 &amp;&amp; temp2 != 0)</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int d1 = temp1 % 10, d2 = temp2 % 10;</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if ((d1 + d2 + rem) &gt; 9)</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count++;</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int sum = d1 + d2 + rem;</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sum = sum / 10;</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rem = sum;</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a:t>
                      </a:r>
                      <a:endParaRPr sz="1200" dirty="0"/>
                    </a:p>
                  </a:txBody>
                  <a:tcPr marL="91450" marR="91450" marT="45725" marB="45725">
                    <a:lnL w="12700"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temp1 = temp1 / 10;</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temp2 = temp2 / 10;</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 </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while(temp1!=0)</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int d1=temp1%10;</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if((d1+rem)&gt;9)</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count++;</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int sum=d1+rem;</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sum=sum/10;</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rem=sum;</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temp1=temp1/10;</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while(temp2!=0)</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int d2=temp2%10;</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if((d2+rem)&gt;9)</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a:t>
                      </a:r>
                      <a:endParaRPr sz="1200" dirty="0"/>
                    </a:p>
                  </a:txBody>
                  <a:tcPr marL="91450" marR="91450" marT="45725" marB="45725">
                    <a:lnL w="12700" cap="flat" cmpd="sng" algn="ctr">
                      <a:solidFill>
                        <a:schemeClr val="tx1"/>
                      </a:solidFill>
                      <a:prstDash val="solid"/>
                      <a:round/>
                      <a:headEnd type="none" w="med" len="med"/>
                      <a:tailEnd type="none" w="med" len="med"/>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8"/>
          <p:cNvSpPr/>
          <p:nvPr/>
        </p:nvSpPr>
        <p:spPr>
          <a:xfrm>
            <a:off x="555120" y="915840"/>
            <a:ext cx="7544880" cy="8299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pic>
        <p:nvPicPr>
          <p:cNvPr id="241" name="Google Shape;241;p8"/>
          <p:cNvPicPr preferRelativeResize="0"/>
          <p:nvPr/>
        </p:nvPicPr>
        <p:blipFill rotWithShape="1">
          <a:blip r:embed="rId3">
            <a:alphaModFix/>
          </a:blip>
          <a:srcRect l="8630" r="8622" b="57237"/>
          <a:stretch/>
        </p:blipFill>
        <p:spPr>
          <a:xfrm rot="10800000" flipH="1">
            <a:off x="0" y="625"/>
            <a:ext cx="3564399" cy="926125"/>
          </a:xfrm>
          <a:prstGeom prst="rect">
            <a:avLst/>
          </a:prstGeom>
          <a:noFill/>
          <a:ln>
            <a:noFill/>
          </a:ln>
        </p:spPr>
      </p:pic>
      <p:sp>
        <p:nvSpPr>
          <p:cNvPr id="242" name="Google Shape;242;p8"/>
          <p:cNvSpPr/>
          <p:nvPr/>
        </p:nvSpPr>
        <p:spPr>
          <a:xfrm>
            <a:off x="3929034" y="68479"/>
            <a:ext cx="2378991" cy="395208"/>
          </a:xfrm>
          <a:prstGeom prst="roundRect">
            <a:avLst>
              <a:gd name="adj" fmla="val 50000"/>
            </a:avLst>
          </a:prstGeom>
          <a:solidFill>
            <a:srgbClr val="00B050"/>
          </a:solidFill>
          <a:ln w="9525" cap="flat" cmpd="sng">
            <a:solidFill>
              <a:srgbClr val="91A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onsolas"/>
                <a:ea typeface="Consolas"/>
                <a:cs typeface="Consolas"/>
                <a:sym typeface="Consolas"/>
              </a:rPr>
              <a:t>SOLUTION</a:t>
            </a:r>
            <a:endParaRPr sz="1600" b="1" i="0" u="none" strike="noStrike" cap="none">
              <a:solidFill>
                <a:schemeClr val="lt1"/>
              </a:solidFill>
              <a:latin typeface="Consolas"/>
              <a:ea typeface="Consolas"/>
              <a:cs typeface="Consolas"/>
              <a:sym typeface="Consolas"/>
            </a:endParaRPr>
          </a:p>
        </p:txBody>
      </p:sp>
      <p:sp>
        <p:nvSpPr>
          <p:cNvPr id="3" name="TextBox 2">
            <a:extLst>
              <a:ext uri="{FF2B5EF4-FFF2-40B4-BE49-F238E27FC236}">
                <a16:creationId xmlns:a16="http://schemas.microsoft.com/office/drawing/2014/main" id="{0F9C426E-E7AC-816B-A114-D4181BD8E43B}"/>
              </a:ext>
            </a:extLst>
          </p:cNvPr>
          <p:cNvSpPr txBox="1"/>
          <p:nvPr/>
        </p:nvSpPr>
        <p:spPr>
          <a:xfrm>
            <a:off x="2286000" y="479334"/>
            <a:ext cx="4572000" cy="4185761"/>
          </a:xfrm>
          <a:prstGeom prst="rect">
            <a:avLst/>
          </a:prstGeom>
          <a:noFill/>
        </p:spPr>
        <p:txBody>
          <a:bodyPr wrap="square">
            <a:spAutoFit/>
          </a:bodyPr>
          <a:lstStyle/>
          <a:p>
            <a:pPr marL="139700" marR="0" lvl="0" indent="0" algn="l" rtl="0">
              <a:lnSpc>
                <a:spcPct val="100000"/>
              </a:lnSpc>
              <a:spcBef>
                <a:spcPts val="0"/>
              </a:spcBef>
              <a:spcAft>
                <a:spcPts val="0"/>
              </a:spcAft>
              <a:buClr>
                <a:srgbClr val="000000"/>
              </a:buClr>
              <a:buSzPts val="1600"/>
              <a:buFont typeface="Arial"/>
              <a:buNone/>
            </a:pPr>
            <a:r>
              <a:rPr lang="en-US" sz="1400" b="0" i="0" u="none" strike="noStrike" cap="none" dirty="0">
                <a:solidFill>
                  <a:schemeClr val="dk1"/>
                </a:solidFill>
                <a:latin typeface="Consolas"/>
                <a:ea typeface="Consolas"/>
                <a:cs typeface="Consolas"/>
                <a:sym typeface="Consolas"/>
              </a:rPr>
              <a:t> count++;</a:t>
            </a:r>
            <a:endParaRPr lang="en-US" dirty="0"/>
          </a:p>
          <a:p>
            <a:pPr marL="139700" marR="0" lvl="0" indent="0" algn="l" rtl="0">
              <a:lnSpc>
                <a:spcPct val="100000"/>
              </a:lnSpc>
              <a:spcBef>
                <a:spcPts val="0"/>
              </a:spcBef>
              <a:spcAft>
                <a:spcPts val="0"/>
              </a:spcAft>
              <a:buClr>
                <a:srgbClr val="000000"/>
              </a:buClr>
              <a:buSzPts val="1600"/>
              <a:buFont typeface="Arial"/>
              <a:buNone/>
            </a:pPr>
            <a:r>
              <a:rPr lang="en-US" sz="1400" b="0" i="0" u="none" strike="noStrike" cap="none" dirty="0">
                <a:solidFill>
                  <a:schemeClr val="dk1"/>
                </a:solidFill>
                <a:latin typeface="Consolas"/>
                <a:ea typeface="Consolas"/>
                <a:cs typeface="Consolas"/>
                <a:sym typeface="Consolas"/>
              </a:rPr>
              <a:t>                int sum=d2+rem;</a:t>
            </a:r>
            <a:endParaRPr lang="en-US" dirty="0"/>
          </a:p>
          <a:p>
            <a:pPr marL="139700" marR="0" lvl="0" indent="0" algn="l" rtl="0">
              <a:lnSpc>
                <a:spcPct val="100000"/>
              </a:lnSpc>
              <a:spcBef>
                <a:spcPts val="0"/>
              </a:spcBef>
              <a:spcAft>
                <a:spcPts val="0"/>
              </a:spcAft>
              <a:buClr>
                <a:srgbClr val="000000"/>
              </a:buClr>
              <a:buSzPts val="1600"/>
              <a:buFont typeface="Arial"/>
              <a:buNone/>
            </a:pPr>
            <a:r>
              <a:rPr lang="en-US" sz="1400" b="0" i="0" u="none" strike="noStrike" cap="none" dirty="0">
                <a:solidFill>
                  <a:schemeClr val="dk1"/>
                </a:solidFill>
                <a:latin typeface="Consolas"/>
                <a:ea typeface="Consolas"/>
                <a:cs typeface="Consolas"/>
                <a:sym typeface="Consolas"/>
              </a:rPr>
              <a:t>                sum=sum/10;</a:t>
            </a:r>
            <a:endParaRPr lang="en-US" dirty="0"/>
          </a:p>
          <a:p>
            <a:pPr marL="139700" marR="0" lvl="0" indent="0" algn="l" rtl="0">
              <a:lnSpc>
                <a:spcPct val="100000"/>
              </a:lnSpc>
              <a:spcBef>
                <a:spcPts val="0"/>
              </a:spcBef>
              <a:spcAft>
                <a:spcPts val="0"/>
              </a:spcAft>
              <a:buClr>
                <a:srgbClr val="000000"/>
              </a:buClr>
              <a:buSzPts val="1600"/>
              <a:buFont typeface="Arial"/>
              <a:buNone/>
            </a:pPr>
            <a:r>
              <a:rPr lang="en-US" sz="1400" b="0" i="0" u="none" strike="noStrike" cap="none" dirty="0">
                <a:solidFill>
                  <a:schemeClr val="dk1"/>
                </a:solidFill>
                <a:latin typeface="Consolas"/>
                <a:ea typeface="Consolas"/>
                <a:cs typeface="Consolas"/>
                <a:sym typeface="Consolas"/>
              </a:rPr>
              <a:t>                rem=sum;</a:t>
            </a:r>
            <a:endParaRPr lang="en-US" dirty="0"/>
          </a:p>
          <a:p>
            <a:pPr marL="139700" marR="0" lvl="0" indent="0" algn="l" rtl="0">
              <a:lnSpc>
                <a:spcPct val="100000"/>
              </a:lnSpc>
              <a:spcBef>
                <a:spcPts val="0"/>
              </a:spcBef>
              <a:spcAft>
                <a:spcPts val="0"/>
              </a:spcAft>
              <a:buClr>
                <a:srgbClr val="000000"/>
              </a:buClr>
              <a:buSzPts val="1600"/>
              <a:buFont typeface="Arial"/>
              <a:buNone/>
            </a:pPr>
            <a:r>
              <a:rPr lang="en-US" sz="1400" b="0" i="0" u="none" strike="noStrike" cap="none" dirty="0">
                <a:solidFill>
                  <a:schemeClr val="dk1"/>
                </a:solidFill>
                <a:latin typeface="Consolas"/>
                <a:ea typeface="Consolas"/>
                <a:cs typeface="Consolas"/>
                <a:sym typeface="Consolas"/>
              </a:rPr>
              <a:t>            }</a:t>
            </a:r>
            <a:endParaRPr lang="en-US" dirty="0"/>
          </a:p>
          <a:p>
            <a:pPr marL="139700" marR="0" lvl="0" indent="0" algn="l" rtl="0">
              <a:lnSpc>
                <a:spcPct val="100000"/>
              </a:lnSpc>
              <a:spcBef>
                <a:spcPts val="0"/>
              </a:spcBef>
              <a:spcAft>
                <a:spcPts val="0"/>
              </a:spcAft>
              <a:buClr>
                <a:srgbClr val="000000"/>
              </a:buClr>
              <a:buSzPts val="1600"/>
              <a:buFont typeface="Arial"/>
              <a:buNone/>
            </a:pPr>
            <a:r>
              <a:rPr lang="en-US" sz="1400" b="0" i="0" u="none" strike="noStrike" cap="none" dirty="0">
                <a:solidFill>
                  <a:schemeClr val="dk1"/>
                </a:solidFill>
                <a:latin typeface="Consolas"/>
                <a:ea typeface="Consolas"/>
                <a:cs typeface="Consolas"/>
                <a:sym typeface="Consolas"/>
              </a:rPr>
              <a:t>            temp2=temp2/10;</a:t>
            </a:r>
            <a:endParaRPr lang="en-US" dirty="0"/>
          </a:p>
          <a:p>
            <a:pPr marL="139700" marR="0" lvl="0" indent="0" algn="l" rtl="0">
              <a:lnSpc>
                <a:spcPct val="100000"/>
              </a:lnSpc>
              <a:spcBef>
                <a:spcPts val="0"/>
              </a:spcBef>
              <a:spcAft>
                <a:spcPts val="0"/>
              </a:spcAft>
              <a:buClr>
                <a:srgbClr val="000000"/>
              </a:buClr>
              <a:buSzPts val="1600"/>
              <a:buFont typeface="Arial"/>
              <a:buNone/>
            </a:pPr>
            <a:r>
              <a:rPr lang="en-US" sz="1400" b="0" i="0" u="none" strike="noStrike" cap="none" dirty="0">
                <a:solidFill>
                  <a:schemeClr val="dk1"/>
                </a:solidFill>
                <a:latin typeface="Consolas"/>
                <a:ea typeface="Consolas"/>
                <a:cs typeface="Consolas"/>
                <a:sym typeface="Consolas"/>
              </a:rPr>
              <a:t>        }</a:t>
            </a:r>
            <a:endParaRPr lang="en-US" dirty="0"/>
          </a:p>
          <a:p>
            <a:pPr marL="139700" marR="0" lvl="0" indent="0" algn="l" rtl="0">
              <a:lnSpc>
                <a:spcPct val="100000"/>
              </a:lnSpc>
              <a:spcBef>
                <a:spcPts val="0"/>
              </a:spcBef>
              <a:spcAft>
                <a:spcPts val="0"/>
              </a:spcAft>
              <a:buClr>
                <a:srgbClr val="000000"/>
              </a:buClr>
              <a:buSzPts val="1600"/>
              <a:buFont typeface="Arial"/>
              <a:buNone/>
            </a:pPr>
            <a:r>
              <a:rPr lang="en-US" sz="1400" b="0" i="0" u="none" strike="noStrike" cap="none" dirty="0">
                <a:solidFill>
                  <a:schemeClr val="dk1"/>
                </a:solidFill>
                <a:latin typeface="Consolas"/>
                <a:ea typeface="Consolas"/>
                <a:cs typeface="Consolas"/>
                <a:sym typeface="Consolas"/>
              </a:rPr>
              <a:t>        return count;</a:t>
            </a:r>
            <a:endParaRPr lang="en-US" dirty="0"/>
          </a:p>
          <a:p>
            <a:pPr marL="139700" marR="0" lvl="0" indent="0" algn="l" rtl="0">
              <a:lnSpc>
                <a:spcPct val="100000"/>
              </a:lnSpc>
              <a:spcBef>
                <a:spcPts val="0"/>
              </a:spcBef>
              <a:spcAft>
                <a:spcPts val="0"/>
              </a:spcAft>
              <a:buClr>
                <a:srgbClr val="000000"/>
              </a:buClr>
              <a:buSzPts val="1600"/>
              <a:buFont typeface="Arial"/>
              <a:buNone/>
            </a:pPr>
            <a:r>
              <a:rPr lang="en-US" sz="1400" b="0" i="0" u="none" strike="noStrike" cap="none" dirty="0">
                <a:solidFill>
                  <a:schemeClr val="dk1"/>
                </a:solidFill>
                <a:latin typeface="Consolas"/>
                <a:ea typeface="Consolas"/>
                <a:cs typeface="Consolas"/>
                <a:sym typeface="Consolas"/>
              </a:rPr>
              <a:t>    }</a:t>
            </a:r>
            <a:endParaRPr lang="en-US" dirty="0"/>
          </a:p>
          <a:p>
            <a:pPr marL="139700" marR="0" lvl="0" indent="0" algn="l" rtl="0">
              <a:lnSpc>
                <a:spcPct val="100000"/>
              </a:lnSpc>
              <a:spcBef>
                <a:spcPts val="0"/>
              </a:spcBef>
              <a:spcAft>
                <a:spcPts val="0"/>
              </a:spcAft>
              <a:buClr>
                <a:srgbClr val="000000"/>
              </a:buClr>
              <a:buSzPts val="1600"/>
              <a:buFont typeface="Arial"/>
              <a:buNone/>
            </a:pPr>
            <a:r>
              <a:rPr lang="en-US" sz="1400" b="0" i="0" u="none" strike="noStrike" cap="none" dirty="0">
                <a:solidFill>
                  <a:schemeClr val="dk1"/>
                </a:solidFill>
                <a:latin typeface="Consolas"/>
                <a:ea typeface="Consolas"/>
                <a:cs typeface="Consolas"/>
                <a:sym typeface="Consolas"/>
              </a:rPr>
              <a:t>    public static void main (String[]</a:t>
            </a:r>
            <a:r>
              <a:rPr lang="en-US" sz="1400" b="0" i="0" u="none" strike="noStrike" cap="none" dirty="0" err="1">
                <a:solidFill>
                  <a:schemeClr val="dk1"/>
                </a:solidFill>
                <a:latin typeface="Consolas"/>
                <a:ea typeface="Consolas"/>
                <a:cs typeface="Consolas"/>
                <a:sym typeface="Consolas"/>
              </a:rPr>
              <a:t>args</a:t>
            </a:r>
            <a:r>
              <a:rPr lang="en-US" sz="1400" b="0" i="0" u="none" strike="noStrike" cap="none" dirty="0">
                <a:solidFill>
                  <a:schemeClr val="dk1"/>
                </a:solidFill>
                <a:latin typeface="Consolas"/>
                <a:ea typeface="Consolas"/>
                <a:cs typeface="Consolas"/>
                <a:sym typeface="Consolas"/>
              </a:rPr>
              <a:t>) </a:t>
            </a:r>
            <a:endParaRPr lang="en-US" dirty="0"/>
          </a:p>
          <a:p>
            <a:pPr marL="139700" marR="0" lvl="0" indent="0" algn="l" rtl="0">
              <a:lnSpc>
                <a:spcPct val="100000"/>
              </a:lnSpc>
              <a:spcBef>
                <a:spcPts val="0"/>
              </a:spcBef>
              <a:spcAft>
                <a:spcPts val="0"/>
              </a:spcAft>
              <a:buClr>
                <a:srgbClr val="000000"/>
              </a:buClr>
              <a:buSzPts val="1600"/>
              <a:buFont typeface="Arial"/>
              <a:buNone/>
            </a:pPr>
            <a:r>
              <a:rPr lang="en-US" sz="1400" b="0" i="0" u="none" strike="noStrike" cap="none" dirty="0">
                <a:solidFill>
                  <a:schemeClr val="dk1"/>
                </a:solidFill>
                <a:latin typeface="Consolas"/>
                <a:ea typeface="Consolas"/>
                <a:cs typeface="Consolas"/>
                <a:sym typeface="Consolas"/>
              </a:rPr>
              <a:t>    {</a:t>
            </a:r>
            <a:endParaRPr lang="en-US" dirty="0"/>
          </a:p>
          <a:p>
            <a:pPr marL="139700" marR="0" lvl="0" indent="0" algn="l" rtl="0">
              <a:lnSpc>
                <a:spcPct val="100000"/>
              </a:lnSpc>
              <a:spcBef>
                <a:spcPts val="0"/>
              </a:spcBef>
              <a:spcAft>
                <a:spcPts val="0"/>
              </a:spcAft>
              <a:buClr>
                <a:srgbClr val="000000"/>
              </a:buClr>
              <a:buSzPts val="1600"/>
              <a:buFont typeface="Arial"/>
              <a:buNone/>
            </a:pPr>
            <a:r>
              <a:rPr lang="en-US" sz="1400" b="0" i="0" u="none" strike="noStrike" cap="none" dirty="0">
                <a:solidFill>
                  <a:schemeClr val="dk1"/>
                </a:solidFill>
                <a:latin typeface="Consolas"/>
                <a:ea typeface="Consolas"/>
                <a:cs typeface="Consolas"/>
                <a:sym typeface="Consolas"/>
              </a:rPr>
              <a:t>        Scanner </a:t>
            </a:r>
            <a:r>
              <a:rPr lang="en-US" sz="1400" b="0" i="0" u="none" strike="noStrike" cap="none" dirty="0" err="1">
                <a:solidFill>
                  <a:schemeClr val="dk1"/>
                </a:solidFill>
                <a:latin typeface="Consolas"/>
                <a:ea typeface="Consolas"/>
                <a:cs typeface="Consolas"/>
                <a:sym typeface="Consolas"/>
              </a:rPr>
              <a:t>sc</a:t>
            </a:r>
            <a:r>
              <a:rPr lang="en-US" sz="1400" b="0" i="0" u="none" strike="noStrike" cap="none" dirty="0">
                <a:solidFill>
                  <a:schemeClr val="dk1"/>
                </a:solidFill>
                <a:latin typeface="Consolas"/>
                <a:ea typeface="Consolas"/>
                <a:cs typeface="Consolas"/>
                <a:sym typeface="Consolas"/>
              </a:rPr>
              <a:t> = new Scanner (System.in);</a:t>
            </a:r>
            <a:endParaRPr lang="en-US" dirty="0"/>
          </a:p>
          <a:p>
            <a:pPr marL="139700" marR="0" lvl="0" indent="0" algn="l" rtl="0">
              <a:lnSpc>
                <a:spcPct val="100000"/>
              </a:lnSpc>
              <a:spcBef>
                <a:spcPts val="0"/>
              </a:spcBef>
              <a:spcAft>
                <a:spcPts val="0"/>
              </a:spcAft>
              <a:buClr>
                <a:srgbClr val="000000"/>
              </a:buClr>
              <a:buSzPts val="1600"/>
              <a:buFont typeface="Arial"/>
              <a:buNone/>
            </a:pPr>
            <a:r>
              <a:rPr lang="en-US" sz="1400" b="0" i="0" u="none" strike="noStrike" cap="none" dirty="0">
                <a:solidFill>
                  <a:schemeClr val="dk1"/>
                </a:solidFill>
                <a:latin typeface="Consolas"/>
                <a:ea typeface="Consolas"/>
                <a:cs typeface="Consolas"/>
                <a:sym typeface="Consolas"/>
              </a:rPr>
              <a:t>        int num1 = </a:t>
            </a:r>
            <a:r>
              <a:rPr lang="en-US" sz="1400" b="0" i="0" u="none" strike="noStrike" cap="none" dirty="0" err="1">
                <a:solidFill>
                  <a:schemeClr val="dk1"/>
                </a:solidFill>
                <a:latin typeface="Consolas"/>
                <a:ea typeface="Consolas"/>
                <a:cs typeface="Consolas"/>
                <a:sym typeface="Consolas"/>
              </a:rPr>
              <a:t>sc.nextInt</a:t>
            </a:r>
            <a:r>
              <a:rPr lang="en-US" sz="1400" b="0" i="0" u="none" strike="noStrike" cap="none" dirty="0">
                <a:solidFill>
                  <a:schemeClr val="dk1"/>
                </a:solidFill>
                <a:latin typeface="Consolas"/>
                <a:ea typeface="Consolas"/>
                <a:cs typeface="Consolas"/>
                <a:sym typeface="Consolas"/>
              </a:rPr>
              <a:t> ();</a:t>
            </a:r>
            <a:endParaRPr lang="en-US" dirty="0"/>
          </a:p>
          <a:p>
            <a:pPr marL="139700" marR="0" lvl="0" indent="0" algn="l" rtl="0">
              <a:lnSpc>
                <a:spcPct val="100000"/>
              </a:lnSpc>
              <a:spcBef>
                <a:spcPts val="0"/>
              </a:spcBef>
              <a:spcAft>
                <a:spcPts val="0"/>
              </a:spcAft>
              <a:buClr>
                <a:srgbClr val="000000"/>
              </a:buClr>
              <a:buSzPts val="1600"/>
              <a:buFont typeface="Arial"/>
              <a:buNone/>
            </a:pPr>
            <a:r>
              <a:rPr lang="en-US" sz="1400" b="0" i="0" u="none" strike="noStrike" cap="none" dirty="0">
                <a:solidFill>
                  <a:schemeClr val="dk1"/>
                </a:solidFill>
                <a:latin typeface="Consolas"/>
                <a:ea typeface="Consolas"/>
                <a:cs typeface="Consolas"/>
                <a:sym typeface="Consolas"/>
              </a:rPr>
              <a:t>        int num2 = </a:t>
            </a:r>
            <a:r>
              <a:rPr lang="en-US" sz="1400" b="0" i="0" u="none" strike="noStrike" cap="none" dirty="0" err="1">
                <a:solidFill>
                  <a:schemeClr val="dk1"/>
                </a:solidFill>
                <a:latin typeface="Consolas"/>
                <a:ea typeface="Consolas"/>
                <a:cs typeface="Consolas"/>
                <a:sym typeface="Consolas"/>
              </a:rPr>
              <a:t>sc.nextInt</a:t>
            </a:r>
            <a:r>
              <a:rPr lang="en-US" sz="1400" b="0" i="0" u="none" strike="noStrike" cap="none" dirty="0">
                <a:solidFill>
                  <a:schemeClr val="dk1"/>
                </a:solidFill>
                <a:latin typeface="Consolas"/>
                <a:ea typeface="Consolas"/>
                <a:cs typeface="Consolas"/>
                <a:sym typeface="Consolas"/>
              </a:rPr>
              <a:t> ();</a:t>
            </a:r>
            <a:endParaRPr lang="en-US" dirty="0"/>
          </a:p>
          <a:p>
            <a:pPr marL="139700" marR="0" lvl="0" indent="0" algn="l" rtl="0">
              <a:lnSpc>
                <a:spcPct val="100000"/>
              </a:lnSpc>
              <a:spcBef>
                <a:spcPts val="0"/>
              </a:spcBef>
              <a:spcAft>
                <a:spcPts val="0"/>
              </a:spcAft>
              <a:buClr>
                <a:srgbClr val="000000"/>
              </a:buClr>
              <a:buSzPts val="1600"/>
              <a:buFont typeface="Arial"/>
              <a:buNone/>
            </a:pPr>
            <a:r>
              <a:rPr lang="en-US" sz="1400" b="0" i="0" u="none" strike="noStrike" cap="none" dirty="0" err="1">
                <a:solidFill>
                  <a:schemeClr val="dk1"/>
                </a:solidFill>
                <a:latin typeface="Consolas"/>
                <a:ea typeface="Consolas"/>
                <a:cs typeface="Consolas"/>
                <a:sym typeface="Consolas"/>
              </a:rPr>
              <a:t>System.out.println</a:t>
            </a:r>
            <a:r>
              <a:rPr lang="en-US" sz="1400" b="0" i="0" u="none" strike="noStrike" cap="none" dirty="0">
                <a:solidFill>
                  <a:schemeClr val="dk1"/>
                </a:solidFill>
                <a:latin typeface="Consolas"/>
                <a:ea typeface="Consolas"/>
                <a:cs typeface="Consolas"/>
                <a:sym typeface="Consolas"/>
              </a:rPr>
              <a:t> (</a:t>
            </a:r>
            <a:r>
              <a:rPr lang="en-US" sz="1400" b="0" i="0" u="none" strike="noStrike" cap="none" dirty="0" err="1">
                <a:solidFill>
                  <a:schemeClr val="dk1"/>
                </a:solidFill>
                <a:latin typeface="Consolas"/>
                <a:ea typeface="Consolas"/>
                <a:cs typeface="Consolas"/>
                <a:sym typeface="Consolas"/>
              </a:rPr>
              <a:t>numberOfCarries</a:t>
            </a:r>
            <a:r>
              <a:rPr lang="en-US" sz="1400" b="0" i="0" u="none" strike="noStrike" cap="none" dirty="0">
                <a:solidFill>
                  <a:schemeClr val="dk1"/>
                </a:solidFill>
                <a:latin typeface="Consolas"/>
                <a:ea typeface="Consolas"/>
                <a:cs typeface="Consolas"/>
                <a:sym typeface="Consolas"/>
              </a:rPr>
              <a:t> (num1, num2));</a:t>
            </a:r>
            <a:endParaRPr lang="en-US" dirty="0"/>
          </a:p>
          <a:p>
            <a:pPr marL="139700" marR="0" lvl="0" indent="0" algn="l" rtl="0">
              <a:lnSpc>
                <a:spcPct val="100000"/>
              </a:lnSpc>
              <a:spcBef>
                <a:spcPts val="0"/>
              </a:spcBef>
              <a:spcAft>
                <a:spcPts val="0"/>
              </a:spcAft>
              <a:buClr>
                <a:srgbClr val="000000"/>
              </a:buClr>
              <a:buSzPts val="1600"/>
              <a:buFont typeface="Arial"/>
              <a:buNone/>
            </a:pPr>
            <a:r>
              <a:rPr lang="en-US" sz="1400" b="0" i="0" u="none" strike="noStrike" cap="none" dirty="0">
                <a:solidFill>
                  <a:schemeClr val="dk1"/>
                </a:solidFill>
                <a:latin typeface="Consolas"/>
                <a:ea typeface="Consolas"/>
                <a:cs typeface="Consolas"/>
                <a:sym typeface="Consolas"/>
              </a:rPr>
              <a:t>}</a:t>
            </a:r>
            <a:endParaRPr lang="en-US" dirty="0"/>
          </a:p>
          <a:p>
            <a:pPr marL="139700" marR="0" lvl="0" indent="0" algn="l" rtl="0">
              <a:lnSpc>
                <a:spcPct val="100000"/>
              </a:lnSpc>
              <a:spcBef>
                <a:spcPts val="0"/>
              </a:spcBef>
              <a:spcAft>
                <a:spcPts val="0"/>
              </a:spcAft>
              <a:buClr>
                <a:srgbClr val="000000"/>
              </a:buClr>
              <a:buSzPts val="1600"/>
              <a:buFont typeface="Arial"/>
              <a:buNone/>
            </a:pPr>
            <a:r>
              <a:rPr lang="en-US" sz="1400" b="0" i="0" u="none" strike="noStrike" cap="none" dirty="0">
                <a:solidFill>
                  <a:schemeClr val="dk1"/>
                </a:solidFill>
                <a:latin typeface="Consolas"/>
                <a:ea typeface="Consolas"/>
                <a:cs typeface="Consolas"/>
                <a:sym typeface="Consolas"/>
              </a:rPr>
              <a:t>}</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7"/>
          <p:cNvSpPr/>
          <p:nvPr/>
        </p:nvSpPr>
        <p:spPr>
          <a:xfrm>
            <a:off x="555120" y="915840"/>
            <a:ext cx="7544880" cy="8299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pic>
        <p:nvPicPr>
          <p:cNvPr id="249" name="Google Shape;249;p47"/>
          <p:cNvPicPr preferRelativeResize="0"/>
          <p:nvPr/>
        </p:nvPicPr>
        <p:blipFill rotWithShape="1">
          <a:blip r:embed="rId3">
            <a:alphaModFix/>
          </a:blip>
          <a:srcRect l="8630" r="8622" b="57237"/>
          <a:stretch/>
        </p:blipFill>
        <p:spPr>
          <a:xfrm rot="10800000" flipH="1">
            <a:off x="0" y="625"/>
            <a:ext cx="3564399" cy="926125"/>
          </a:xfrm>
          <a:prstGeom prst="rect">
            <a:avLst/>
          </a:prstGeom>
          <a:noFill/>
          <a:ln>
            <a:noFill/>
          </a:ln>
        </p:spPr>
      </p:pic>
      <p:sp>
        <p:nvSpPr>
          <p:cNvPr id="250" name="Google Shape;250;p47"/>
          <p:cNvSpPr txBox="1">
            <a:spLocks noGrp="1"/>
          </p:cNvSpPr>
          <p:nvPr>
            <p:ph type="body" idx="1"/>
          </p:nvPr>
        </p:nvSpPr>
        <p:spPr>
          <a:xfrm>
            <a:off x="680575" y="1402175"/>
            <a:ext cx="7966500" cy="2669400"/>
          </a:xfrm>
          <a:prstGeom prst="rect">
            <a:avLst/>
          </a:prstGeom>
          <a:noFill/>
          <a:ln>
            <a:noFill/>
          </a:ln>
        </p:spPr>
        <p:txBody>
          <a:bodyPr spcFirstLastPara="1" wrap="square" lIns="91425" tIns="91425" rIns="91425" bIns="91425" anchor="t" anchorCtr="0">
            <a:normAutofit lnSpcReduction="10000"/>
          </a:bodyPr>
          <a:lstStyle/>
          <a:p>
            <a:pPr marL="139700" lvl="0" indent="0" algn="l" rtl="0">
              <a:lnSpc>
                <a:spcPct val="150000"/>
              </a:lnSpc>
              <a:spcBef>
                <a:spcPts val="0"/>
              </a:spcBef>
              <a:spcAft>
                <a:spcPts val="0"/>
              </a:spcAft>
              <a:buSzPct val="87500"/>
              <a:buNone/>
            </a:pPr>
            <a:r>
              <a:rPr lang="en-US" sz="1600">
                <a:solidFill>
                  <a:schemeClr val="dk1"/>
                </a:solidFill>
                <a:latin typeface="Consolas"/>
                <a:ea typeface="Consolas"/>
                <a:cs typeface="Consolas"/>
                <a:sym typeface="Consolas"/>
              </a:rPr>
              <a:t>You are required to input the size of the matrix then the elements of matrix, then you have to divide the main matrix in two sub matrices (even and odd) in such a way that element at 0 index will be considered as even and element at 1st index will be considered as odd and so on. then you have sort the even and odd matrices in ascending order then print the sum of second largest number from both the matrices</a:t>
            </a:r>
            <a:endParaRPr/>
          </a:p>
          <a:p>
            <a:pPr marL="139700" lvl="0" indent="0" algn="l" rtl="0">
              <a:lnSpc>
                <a:spcPct val="150000"/>
              </a:lnSpc>
              <a:spcBef>
                <a:spcPts val="0"/>
              </a:spcBef>
              <a:spcAft>
                <a:spcPts val="0"/>
              </a:spcAft>
              <a:buSzPct val="87500"/>
              <a:buNone/>
            </a:pPr>
            <a:endParaRPr sz="1600">
              <a:solidFill>
                <a:schemeClr val="dk1"/>
              </a:solidFill>
              <a:latin typeface="Consolas"/>
              <a:ea typeface="Consolas"/>
              <a:cs typeface="Consolas"/>
              <a:sym typeface="Consolas"/>
            </a:endParaRPr>
          </a:p>
          <a:p>
            <a:pPr marL="139700" lvl="0" indent="0" algn="l" rtl="0">
              <a:lnSpc>
                <a:spcPct val="150000"/>
              </a:lnSpc>
              <a:spcBef>
                <a:spcPts val="0"/>
              </a:spcBef>
              <a:spcAft>
                <a:spcPts val="0"/>
              </a:spcAft>
              <a:buSzPct val="87500"/>
              <a:buNone/>
            </a:pPr>
            <a:endParaRPr sz="1600">
              <a:solidFill>
                <a:schemeClr val="dk1"/>
              </a:solidFill>
              <a:latin typeface="Consolas"/>
              <a:ea typeface="Consolas"/>
              <a:cs typeface="Consolas"/>
              <a:sym typeface="Consolas"/>
            </a:endParaRPr>
          </a:p>
        </p:txBody>
      </p:sp>
      <p:sp>
        <p:nvSpPr>
          <p:cNvPr id="251" name="Google Shape;251;p47"/>
          <p:cNvSpPr/>
          <p:nvPr/>
        </p:nvSpPr>
        <p:spPr>
          <a:xfrm>
            <a:off x="3324506" y="554375"/>
            <a:ext cx="4193700" cy="395100"/>
          </a:xfrm>
          <a:prstGeom prst="roundRect">
            <a:avLst>
              <a:gd name="adj" fmla="val 50000"/>
            </a:avLst>
          </a:prstGeom>
          <a:solidFill>
            <a:srgbClr val="EF86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b="1">
                <a:solidFill>
                  <a:schemeClr val="lt1"/>
                </a:solidFill>
              </a:rPr>
              <a:t>ACCENTURE PREVIOUS YEAR QUESTION-2023</a:t>
            </a:r>
            <a:endParaRPr sz="1400" b="1" i="0" u="none" strike="noStrike" cap="none">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8"/>
          <p:cNvSpPr/>
          <p:nvPr/>
        </p:nvSpPr>
        <p:spPr>
          <a:xfrm>
            <a:off x="555120" y="915840"/>
            <a:ext cx="7544880" cy="8299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pic>
        <p:nvPicPr>
          <p:cNvPr id="257" name="Google Shape;257;p48"/>
          <p:cNvPicPr preferRelativeResize="0"/>
          <p:nvPr/>
        </p:nvPicPr>
        <p:blipFill rotWithShape="1">
          <a:blip r:embed="rId3">
            <a:alphaModFix/>
          </a:blip>
          <a:srcRect l="8630" r="8622" b="57237"/>
          <a:stretch/>
        </p:blipFill>
        <p:spPr>
          <a:xfrm rot="10800000" flipH="1">
            <a:off x="0" y="625"/>
            <a:ext cx="3564399" cy="926125"/>
          </a:xfrm>
          <a:prstGeom prst="rect">
            <a:avLst/>
          </a:prstGeom>
          <a:noFill/>
          <a:ln>
            <a:noFill/>
          </a:ln>
        </p:spPr>
      </p:pic>
      <p:sp>
        <p:nvSpPr>
          <p:cNvPr id="258" name="Google Shape;258;p48"/>
          <p:cNvSpPr txBox="1">
            <a:spLocks noGrp="1"/>
          </p:cNvSpPr>
          <p:nvPr>
            <p:ph type="body" idx="1"/>
          </p:nvPr>
        </p:nvSpPr>
        <p:spPr>
          <a:xfrm>
            <a:off x="1097034" y="673990"/>
            <a:ext cx="6809678" cy="343352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r>
              <a:rPr lang="en-US" sz="1600">
                <a:solidFill>
                  <a:schemeClr val="dk1"/>
                </a:solidFill>
                <a:latin typeface="Consolas"/>
                <a:ea typeface="Consolas"/>
                <a:cs typeface="Consolas"/>
                <a:sym typeface="Consolas"/>
              </a:rPr>
              <a:t>Example</a:t>
            </a:r>
            <a:endParaRPr/>
          </a:p>
          <a:p>
            <a:pPr marL="139700" lvl="0" indent="0" algn="l" rtl="0">
              <a:lnSpc>
                <a:spcPct val="100000"/>
              </a:lnSpc>
              <a:spcBef>
                <a:spcPts val="0"/>
              </a:spcBef>
              <a:spcAft>
                <a:spcPts val="0"/>
              </a:spcAft>
              <a:buSzPts val="1400"/>
              <a:buNone/>
            </a:pPr>
            <a:r>
              <a:rPr lang="en-US" sz="1600">
                <a:solidFill>
                  <a:schemeClr val="dk1"/>
                </a:solidFill>
                <a:latin typeface="Consolas"/>
                <a:ea typeface="Consolas"/>
                <a:cs typeface="Consolas"/>
                <a:sym typeface="Consolas"/>
              </a:rPr>
              <a:t>Enter size of array: 6</a:t>
            </a:r>
            <a:endParaRPr/>
          </a:p>
          <a:p>
            <a:pPr marL="139700" lvl="0" indent="0" algn="l" rtl="0">
              <a:lnSpc>
                <a:spcPct val="100000"/>
              </a:lnSpc>
              <a:spcBef>
                <a:spcPts val="0"/>
              </a:spcBef>
              <a:spcAft>
                <a:spcPts val="0"/>
              </a:spcAft>
              <a:buSzPts val="1400"/>
              <a:buNone/>
            </a:pPr>
            <a:r>
              <a:rPr lang="en-US" sz="1600">
                <a:solidFill>
                  <a:schemeClr val="dk1"/>
                </a:solidFill>
                <a:latin typeface="Consolas"/>
                <a:ea typeface="Consolas"/>
                <a:cs typeface="Consolas"/>
                <a:sym typeface="Consolas"/>
              </a:rPr>
              <a:t>Enter 6 elements</a:t>
            </a:r>
            <a:endParaRPr/>
          </a:p>
          <a:p>
            <a:pPr marL="139700" lvl="0" indent="0" algn="l" rtl="0">
              <a:lnSpc>
                <a:spcPct val="100000"/>
              </a:lnSpc>
              <a:spcBef>
                <a:spcPts val="0"/>
              </a:spcBef>
              <a:spcAft>
                <a:spcPts val="0"/>
              </a:spcAft>
              <a:buSzPts val="1400"/>
              <a:buNone/>
            </a:pPr>
            <a:r>
              <a:rPr lang="en-US" sz="1600">
                <a:solidFill>
                  <a:schemeClr val="dk1"/>
                </a:solidFill>
                <a:latin typeface="Consolas"/>
                <a:ea typeface="Consolas"/>
                <a:cs typeface="Consolas"/>
                <a:sym typeface="Consolas"/>
              </a:rPr>
              <a:t>2</a:t>
            </a:r>
            <a:endParaRPr/>
          </a:p>
          <a:p>
            <a:pPr marL="139700" lvl="0" indent="0" algn="l" rtl="0">
              <a:lnSpc>
                <a:spcPct val="100000"/>
              </a:lnSpc>
              <a:spcBef>
                <a:spcPts val="0"/>
              </a:spcBef>
              <a:spcAft>
                <a:spcPts val="0"/>
              </a:spcAft>
              <a:buSzPts val="1400"/>
              <a:buNone/>
            </a:pPr>
            <a:r>
              <a:rPr lang="en-US" sz="1600">
                <a:solidFill>
                  <a:schemeClr val="dk1"/>
                </a:solidFill>
                <a:latin typeface="Consolas"/>
                <a:ea typeface="Consolas"/>
                <a:cs typeface="Consolas"/>
                <a:sym typeface="Consolas"/>
              </a:rPr>
              <a:t>4</a:t>
            </a:r>
            <a:endParaRPr/>
          </a:p>
          <a:p>
            <a:pPr marL="139700" lvl="0" indent="0" algn="l" rtl="0">
              <a:lnSpc>
                <a:spcPct val="100000"/>
              </a:lnSpc>
              <a:spcBef>
                <a:spcPts val="0"/>
              </a:spcBef>
              <a:spcAft>
                <a:spcPts val="0"/>
              </a:spcAft>
              <a:buSzPts val="1400"/>
              <a:buNone/>
            </a:pPr>
            <a:r>
              <a:rPr lang="en-US" sz="1600">
                <a:solidFill>
                  <a:schemeClr val="dk1"/>
                </a:solidFill>
                <a:latin typeface="Consolas"/>
                <a:ea typeface="Consolas"/>
                <a:cs typeface="Consolas"/>
                <a:sym typeface="Consolas"/>
              </a:rPr>
              <a:t>1</a:t>
            </a:r>
            <a:endParaRPr/>
          </a:p>
          <a:p>
            <a:pPr marL="139700" lvl="0" indent="0" algn="l" rtl="0">
              <a:lnSpc>
                <a:spcPct val="100000"/>
              </a:lnSpc>
              <a:spcBef>
                <a:spcPts val="0"/>
              </a:spcBef>
              <a:spcAft>
                <a:spcPts val="0"/>
              </a:spcAft>
              <a:buSzPts val="1400"/>
              <a:buNone/>
            </a:pPr>
            <a:r>
              <a:rPr lang="en-US" sz="1600">
                <a:solidFill>
                  <a:schemeClr val="dk1"/>
                </a:solidFill>
                <a:latin typeface="Consolas"/>
                <a:ea typeface="Consolas"/>
                <a:cs typeface="Consolas"/>
                <a:sym typeface="Consolas"/>
              </a:rPr>
              <a:t>7</a:t>
            </a:r>
            <a:endParaRPr/>
          </a:p>
          <a:p>
            <a:pPr marL="139700" lvl="0" indent="0" algn="l" rtl="0">
              <a:lnSpc>
                <a:spcPct val="100000"/>
              </a:lnSpc>
              <a:spcBef>
                <a:spcPts val="0"/>
              </a:spcBef>
              <a:spcAft>
                <a:spcPts val="0"/>
              </a:spcAft>
              <a:buSzPts val="1400"/>
              <a:buNone/>
            </a:pPr>
            <a:r>
              <a:rPr lang="en-US" sz="1600">
                <a:solidFill>
                  <a:schemeClr val="dk1"/>
                </a:solidFill>
                <a:latin typeface="Consolas"/>
                <a:ea typeface="Consolas"/>
                <a:cs typeface="Consolas"/>
                <a:sym typeface="Consolas"/>
              </a:rPr>
              <a:t>8</a:t>
            </a:r>
            <a:endParaRPr/>
          </a:p>
          <a:p>
            <a:pPr marL="139700" lvl="0" indent="0" algn="l" rtl="0">
              <a:lnSpc>
                <a:spcPct val="100000"/>
              </a:lnSpc>
              <a:spcBef>
                <a:spcPts val="0"/>
              </a:spcBef>
              <a:spcAft>
                <a:spcPts val="0"/>
              </a:spcAft>
              <a:buSzPts val="1400"/>
              <a:buNone/>
            </a:pPr>
            <a:r>
              <a:rPr lang="en-US" sz="1600">
                <a:solidFill>
                  <a:schemeClr val="dk1"/>
                </a:solidFill>
                <a:latin typeface="Consolas"/>
                <a:ea typeface="Consolas"/>
                <a:cs typeface="Consolas"/>
                <a:sym typeface="Consolas"/>
              </a:rPr>
              <a:t>9</a:t>
            </a:r>
            <a:endParaRPr/>
          </a:p>
          <a:p>
            <a:pPr marL="139700" lvl="0" indent="0" algn="l" rtl="0">
              <a:lnSpc>
                <a:spcPct val="100000"/>
              </a:lnSpc>
              <a:spcBef>
                <a:spcPts val="0"/>
              </a:spcBef>
              <a:spcAft>
                <a:spcPts val="0"/>
              </a:spcAft>
              <a:buSzPts val="1400"/>
              <a:buNone/>
            </a:pPr>
            <a:r>
              <a:rPr lang="en-US" sz="1600">
                <a:solidFill>
                  <a:schemeClr val="dk1"/>
                </a:solidFill>
                <a:latin typeface="Consolas"/>
                <a:ea typeface="Consolas"/>
                <a:cs typeface="Consolas"/>
                <a:sym typeface="Consolas"/>
              </a:rPr>
              <a:t>Sorted even array: </a:t>
            </a:r>
            <a:endParaRPr/>
          </a:p>
          <a:p>
            <a:pPr marL="139700" lvl="0" indent="0" algn="l" rtl="0">
              <a:lnSpc>
                <a:spcPct val="100000"/>
              </a:lnSpc>
              <a:spcBef>
                <a:spcPts val="0"/>
              </a:spcBef>
              <a:spcAft>
                <a:spcPts val="0"/>
              </a:spcAft>
              <a:buSzPts val="1400"/>
              <a:buNone/>
            </a:pPr>
            <a:r>
              <a:rPr lang="en-US" sz="1600">
                <a:solidFill>
                  <a:schemeClr val="dk1"/>
                </a:solidFill>
                <a:latin typeface="Consolas"/>
                <a:ea typeface="Consolas"/>
                <a:cs typeface="Consolas"/>
                <a:sym typeface="Consolas"/>
              </a:rPr>
              <a:t>1 2 8 </a:t>
            </a:r>
            <a:endParaRPr/>
          </a:p>
          <a:p>
            <a:pPr marL="139700" lvl="0" indent="0" algn="l" rtl="0">
              <a:lnSpc>
                <a:spcPct val="100000"/>
              </a:lnSpc>
              <a:spcBef>
                <a:spcPts val="0"/>
              </a:spcBef>
              <a:spcAft>
                <a:spcPts val="0"/>
              </a:spcAft>
              <a:buSzPts val="1400"/>
              <a:buNone/>
            </a:pPr>
            <a:r>
              <a:rPr lang="en-US" sz="1600">
                <a:solidFill>
                  <a:schemeClr val="dk1"/>
                </a:solidFill>
                <a:latin typeface="Consolas"/>
                <a:ea typeface="Consolas"/>
                <a:cs typeface="Consolas"/>
                <a:sym typeface="Consolas"/>
              </a:rPr>
              <a:t>Sorted odd array: </a:t>
            </a:r>
            <a:endParaRPr/>
          </a:p>
          <a:p>
            <a:pPr marL="139700" lvl="0" indent="0" algn="l" rtl="0">
              <a:lnSpc>
                <a:spcPct val="100000"/>
              </a:lnSpc>
              <a:spcBef>
                <a:spcPts val="0"/>
              </a:spcBef>
              <a:spcAft>
                <a:spcPts val="0"/>
              </a:spcAft>
              <a:buSzPts val="1400"/>
              <a:buNone/>
            </a:pPr>
            <a:r>
              <a:rPr lang="en-US" sz="1600">
                <a:solidFill>
                  <a:schemeClr val="dk1"/>
                </a:solidFill>
                <a:latin typeface="Consolas"/>
                <a:ea typeface="Consolas"/>
                <a:cs typeface="Consolas"/>
                <a:sym typeface="Consolas"/>
              </a:rPr>
              <a:t>4 7 9 </a:t>
            </a:r>
            <a:endParaRPr/>
          </a:p>
          <a:p>
            <a:pPr marL="139700" lvl="0" indent="0" algn="l" rtl="0">
              <a:lnSpc>
                <a:spcPct val="100000"/>
              </a:lnSpc>
              <a:spcBef>
                <a:spcPts val="0"/>
              </a:spcBef>
              <a:spcAft>
                <a:spcPts val="0"/>
              </a:spcAft>
              <a:buSzPts val="1400"/>
              <a:buNone/>
            </a:pPr>
            <a:r>
              <a:rPr lang="en-US" sz="1600">
                <a:solidFill>
                  <a:schemeClr val="dk1"/>
                </a:solidFill>
                <a:latin typeface="Consolas"/>
                <a:ea typeface="Consolas"/>
                <a:cs typeface="Consolas"/>
                <a:sym typeface="Consolas"/>
              </a:rPr>
              <a:t>Second Largest Element in Even List is: 2</a:t>
            </a:r>
            <a:endParaRPr/>
          </a:p>
          <a:p>
            <a:pPr marL="139700" lvl="0" indent="0" algn="l" rtl="0">
              <a:lnSpc>
                <a:spcPct val="100000"/>
              </a:lnSpc>
              <a:spcBef>
                <a:spcPts val="0"/>
              </a:spcBef>
              <a:spcAft>
                <a:spcPts val="0"/>
              </a:spcAft>
              <a:buSzPts val="1400"/>
              <a:buNone/>
            </a:pPr>
            <a:r>
              <a:rPr lang="en-US" sz="1600">
                <a:solidFill>
                  <a:schemeClr val="dk1"/>
                </a:solidFill>
                <a:latin typeface="Consolas"/>
                <a:ea typeface="Consolas"/>
                <a:cs typeface="Consolas"/>
                <a:sym typeface="Consolas"/>
              </a:rPr>
              <a:t>Second Largest Element in Odd List is: 7</a:t>
            </a:r>
            <a:endParaRPr/>
          </a:p>
          <a:p>
            <a:pPr marL="139700" lvl="0" indent="0" algn="l" rtl="0">
              <a:lnSpc>
                <a:spcPct val="100000"/>
              </a:lnSpc>
              <a:spcBef>
                <a:spcPts val="0"/>
              </a:spcBef>
              <a:spcAft>
                <a:spcPts val="0"/>
              </a:spcAft>
              <a:buSzPts val="1400"/>
              <a:buNone/>
            </a:pPr>
            <a:r>
              <a:rPr lang="en-US" sz="1600">
                <a:solidFill>
                  <a:schemeClr val="dk1"/>
                </a:solidFill>
                <a:latin typeface="Consolas"/>
                <a:ea typeface="Consolas"/>
                <a:cs typeface="Consolas"/>
                <a:sym typeface="Consolas"/>
              </a:rPr>
              <a:t>Sum of Second Largest Element of Odd and Even List: 9</a:t>
            </a:r>
            <a:endParaRPr/>
          </a:p>
          <a:p>
            <a:pPr marL="139700" lvl="0" indent="0" algn="l" rtl="0">
              <a:lnSpc>
                <a:spcPct val="100000"/>
              </a:lnSpc>
              <a:spcBef>
                <a:spcPts val="0"/>
              </a:spcBef>
              <a:spcAft>
                <a:spcPts val="0"/>
              </a:spcAft>
              <a:buSzPts val="1400"/>
              <a:buNone/>
            </a:pPr>
            <a:endParaRPr sz="1600">
              <a:solidFill>
                <a:schemeClr val="dk1"/>
              </a:solidFill>
              <a:latin typeface="Consolas"/>
              <a:ea typeface="Consolas"/>
              <a:cs typeface="Consolas"/>
              <a:sym typeface="Consolas"/>
            </a:endParaRPr>
          </a:p>
        </p:txBody>
      </p:sp>
      <p:sp>
        <p:nvSpPr>
          <p:cNvPr id="259" name="Google Shape;259;p48"/>
          <p:cNvSpPr/>
          <p:nvPr/>
        </p:nvSpPr>
        <p:spPr>
          <a:xfrm>
            <a:off x="3324506" y="325775"/>
            <a:ext cx="4193700" cy="395100"/>
          </a:xfrm>
          <a:prstGeom prst="roundRect">
            <a:avLst>
              <a:gd name="adj" fmla="val 50000"/>
            </a:avLst>
          </a:prstGeom>
          <a:solidFill>
            <a:srgbClr val="EF86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b="1">
                <a:solidFill>
                  <a:schemeClr val="lt1"/>
                </a:solidFill>
              </a:rPr>
              <a:t>ACCENTURE PREVIOUS YEAR QUESTION-2023</a:t>
            </a:r>
            <a:endParaRPr sz="1400" b="1" i="0" u="none" strike="noStrike" cap="none">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9"/>
          <p:cNvSpPr/>
          <p:nvPr/>
        </p:nvSpPr>
        <p:spPr>
          <a:xfrm>
            <a:off x="555120" y="915840"/>
            <a:ext cx="7544880" cy="8299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pic>
        <p:nvPicPr>
          <p:cNvPr id="265" name="Google Shape;265;p49"/>
          <p:cNvPicPr preferRelativeResize="0"/>
          <p:nvPr/>
        </p:nvPicPr>
        <p:blipFill rotWithShape="1">
          <a:blip r:embed="rId3">
            <a:alphaModFix/>
          </a:blip>
          <a:srcRect l="8630" r="8622" b="57237"/>
          <a:stretch/>
        </p:blipFill>
        <p:spPr>
          <a:xfrm rot="10800000" flipH="1">
            <a:off x="0" y="625"/>
            <a:ext cx="3564399" cy="926125"/>
          </a:xfrm>
          <a:prstGeom prst="rect">
            <a:avLst/>
          </a:prstGeom>
          <a:noFill/>
          <a:ln>
            <a:noFill/>
          </a:ln>
        </p:spPr>
      </p:pic>
      <p:sp>
        <p:nvSpPr>
          <p:cNvPr id="266" name="Google Shape;266;p49"/>
          <p:cNvSpPr/>
          <p:nvPr/>
        </p:nvSpPr>
        <p:spPr>
          <a:xfrm>
            <a:off x="3903468" y="96124"/>
            <a:ext cx="2378991" cy="395208"/>
          </a:xfrm>
          <a:prstGeom prst="roundRect">
            <a:avLst>
              <a:gd name="adj" fmla="val 50000"/>
            </a:avLst>
          </a:prstGeom>
          <a:solidFill>
            <a:srgbClr val="00B050"/>
          </a:solidFill>
          <a:ln w="9525" cap="flat" cmpd="sng">
            <a:solidFill>
              <a:srgbClr val="91A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onsolas"/>
                <a:ea typeface="Consolas"/>
                <a:cs typeface="Consolas"/>
                <a:sym typeface="Consolas"/>
              </a:rPr>
              <a:t>SOLUTION</a:t>
            </a:r>
            <a:endParaRPr sz="1600" b="1" i="0" u="none" strike="noStrike" cap="none">
              <a:solidFill>
                <a:schemeClr val="lt1"/>
              </a:solidFill>
              <a:latin typeface="Consolas"/>
              <a:ea typeface="Consolas"/>
              <a:cs typeface="Consolas"/>
              <a:sym typeface="Consolas"/>
            </a:endParaRPr>
          </a:p>
        </p:txBody>
      </p:sp>
      <p:graphicFrame>
        <p:nvGraphicFramePr>
          <p:cNvPr id="267" name="Google Shape;267;p49"/>
          <p:cNvGraphicFramePr/>
          <p:nvPr>
            <p:extLst>
              <p:ext uri="{D42A27DB-BD31-4B8C-83A1-F6EECF244321}">
                <p14:modId xmlns:p14="http://schemas.microsoft.com/office/powerpoint/2010/main" val="1999858526"/>
              </p:ext>
            </p:extLst>
          </p:nvPr>
        </p:nvGraphicFramePr>
        <p:xfrm>
          <a:off x="351821" y="586831"/>
          <a:ext cx="8606325" cy="4572010"/>
        </p:xfrm>
        <a:graphic>
          <a:graphicData uri="http://schemas.openxmlformats.org/drawingml/2006/table">
            <a:tbl>
              <a:tblPr firstRow="1" bandRow="1">
                <a:noFill/>
                <a:tableStyleId>{8C9E430A-C736-44FC-BC77-DFFCE793C27C}</a:tableStyleId>
              </a:tblPr>
              <a:tblGrid>
                <a:gridCol w="4368175">
                  <a:extLst>
                    <a:ext uri="{9D8B030D-6E8A-4147-A177-3AD203B41FA5}">
                      <a16:colId xmlns:a16="http://schemas.microsoft.com/office/drawing/2014/main" val="20000"/>
                    </a:ext>
                  </a:extLst>
                </a:gridCol>
                <a:gridCol w="4238150">
                  <a:extLst>
                    <a:ext uri="{9D8B030D-6E8A-4147-A177-3AD203B41FA5}">
                      <a16:colId xmlns:a16="http://schemas.microsoft.com/office/drawing/2014/main" val="20001"/>
                    </a:ext>
                  </a:extLst>
                </a:gridCol>
              </a:tblGrid>
              <a:tr h="4460550">
                <a:tc>
                  <a:txBody>
                    <a:bodyPr/>
                    <a:lstStyle/>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import </a:t>
                      </a:r>
                      <a:r>
                        <a:rPr lang="en-US" sz="1400" b="0" u="none" strike="noStrike" cap="none" dirty="0" err="1">
                          <a:solidFill>
                            <a:schemeClr val="dk1"/>
                          </a:solidFill>
                          <a:latin typeface="Consolas"/>
                          <a:ea typeface="Consolas"/>
                          <a:cs typeface="Consolas"/>
                          <a:sym typeface="Consolas"/>
                        </a:rPr>
                        <a:t>java.util.Scanner</a:t>
                      </a:r>
                      <a:r>
                        <a:rPr lang="en-US" sz="1400" b="0" u="none" strike="noStrike" cap="none" dirty="0">
                          <a:solidFill>
                            <a:schemeClr val="dk1"/>
                          </a:solidFill>
                          <a:latin typeface="Consolas"/>
                          <a:ea typeface="Consolas"/>
                          <a:cs typeface="Consolas"/>
                          <a:sym typeface="Consolas"/>
                        </a:rPr>
                        <a:t>;</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import </a:t>
                      </a:r>
                      <a:r>
                        <a:rPr lang="en-US" sz="1400" b="0" u="none" strike="noStrike" cap="none" dirty="0" err="1">
                          <a:solidFill>
                            <a:schemeClr val="dk1"/>
                          </a:solidFill>
                          <a:latin typeface="Consolas"/>
                          <a:ea typeface="Consolas"/>
                          <a:cs typeface="Consolas"/>
                          <a:sym typeface="Consolas"/>
                        </a:rPr>
                        <a:t>java.util.ArrayList</a:t>
                      </a:r>
                      <a:r>
                        <a:rPr lang="en-US" sz="1400" b="0" u="none" strike="noStrike" cap="none" dirty="0">
                          <a:solidFill>
                            <a:schemeClr val="dk1"/>
                          </a:solidFill>
                          <a:latin typeface="Consolas"/>
                          <a:ea typeface="Consolas"/>
                          <a:cs typeface="Consolas"/>
                          <a:sym typeface="Consolas"/>
                        </a:rPr>
                        <a:t>;</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import </a:t>
                      </a:r>
                      <a:r>
                        <a:rPr lang="en-US" sz="1400" b="0" u="none" strike="noStrike" cap="none" dirty="0" err="1">
                          <a:solidFill>
                            <a:schemeClr val="dk1"/>
                          </a:solidFill>
                          <a:latin typeface="Consolas"/>
                          <a:ea typeface="Consolas"/>
                          <a:cs typeface="Consolas"/>
                          <a:sym typeface="Consolas"/>
                        </a:rPr>
                        <a:t>java.util.Collections</a:t>
                      </a:r>
                      <a:r>
                        <a:rPr lang="en-US" sz="1400" b="0" u="none" strike="noStrike" cap="none" dirty="0">
                          <a:solidFill>
                            <a:schemeClr val="dk1"/>
                          </a:solidFill>
                          <a:latin typeface="Consolas"/>
                          <a:ea typeface="Consolas"/>
                          <a:cs typeface="Consolas"/>
                          <a:sym typeface="Consolas"/>
                        </a:rPr>
                        <a:t>;</a:t>
                      </a:r>
                      <a:endParaRPr dirty="0"/>
                    </a:p>
                    <a:p>
                      <a:pPr marL="139700" marR="0" lvl="0" indent="0" algn="l" rtl="0">
                        <a:lnSpc>
                          <a:spcPct val="100000"/>
                        </a:lnSpc>
                        <a:spcBef>
                          <a:spcPts val="0"/>
                        </a:spcBef>
                        <a:spcAft>
                          <a:spcPts val="0"/>
                        </a:spcAft>
                        <a:buClr>
                          <a:srgbClr val="000000"/>
                        </a:buClr>
                        <a:buSzPts val="1400"/>
                        <a:buFont typeface="Arial"/>
                        <a:buNone/>
                      </a:pPr>
                      <a:endParaRPr sz="1400" b="0" u="none" strike="noStrike" cap="none" dirty="0">
                        <a:solidFill>
                          <a:schemeClr val="dk1"/>
                        </a:solidFill>
                        <a:latin typeface="Consolas"/>
                        <a:ea typeface="Consolas"/>
                        <a:cs typeface="Consolas"/>
                        <a:sym typeface="Consolas"/>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public class Main {</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public static void main(String[] </a:t>
                      </a:r>
                      <a:r>
                        <a:rPr lang="en-US" sz="1400" b="0" u="none" strike="noStrike" cap="none" dirty="0" err="1">
                          <a:solidFill>
                            <a:schemeClr val="dk1"/>
                          </a:solidFill>
                          <a:latin typeface="Consolas"/>
                          <a:ea typeface="Consolas"/>
                          <a:cs typeface="Consolas"/>
                          <a:sym typeface="Consolas"/>
                        </a:rPr>
                        <a:t>args</a:t>
                      </a:r>
                      <a:r>
                        <a:rPr lang="en-US" sz="1400" b="0" u="none" strike="noStrike" cap="none" dirty="0">
                          <a:solidFill>
                            <a:schemeClr val="dk1"/>
                          </a:solidFill>
                          <a:latin typeface="Consolas"/>
                          <a:ea typeface="Consolas"/>
                          <a:cs typeface="Consolas"/>
                          <a:sym typeface="Consolas"/>
                        </a:rPr>
                        <a:t>) {</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Scanner </a:t>
                      </a:r>
                      <a:r>
                        <a:rPr lang="en-US" sz="1400" b="0" u="none" strike="noStrike" cap="none" dirty="0" err="1">
                          <a:solidFill>
                            <a:schemeClr val="dk1"/>
                          </a:solidFill>
                          <a:latin typeface="Consolas"/>
                          <a:ea typeface="Consolas"/>
                          <a:cs typeface="Consolas"/>
                          <a:sym typeface="Consolas"/>
                        </a:rPr>
                        <a:t>sc</a:t>
                      </a:r>
                      <a:r>
                        <a:rPr lang="en-US" sz="1400" b="0" u="none" strike="noStrike" cap="none" dirty="0">
                          <a:solidFill>
                            <a:schemeClr val="dk1"/>
                          </a:solidFill>
                          <a:latin typeface="Consolas"/>
                          <a:ea typeface="Consolas"/>
                          <a:cs typeface="Consolas"/>
                          <a:sym typeface="Consolas"/>
                        </a:rPr>
                        <a:t> = new Scanner(System.in);</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a:t>
                      </a:r>
                      <a:r>
                        <a:rPr lang="en-US" sz="1400" b="0" u="none" strike="noStrike" cap="none" dirty="0" err="1">
                          <a:solidFill>
                            <a:schemeClr val="dk1"/>
                          </a:solidFill>
                          <a:latin typeface="Consolas"/>
                          <a:ea typeface="Consolas"/>
                          <a:cs typeface="Consolas"/>
                          <a:sym typeface="Consolas"/>
                        </a:rPr>
                        <a:t>System.out.print</a:t>
                      </a:r>
                      <a:r>
                        <a:rPr lang="en-US" sz="1400" b="0" u="none" strike="noStrike" cap="none" dirty="0">
                          <a:solidFill>
                            <a:schemeClr val="dk1"/>
                          </a:solidFill>
                          <a:latin typeface="Consolas"/>
                          <a:ea typeface="Consolas"/>
                          <a:cs typeface="Consolas"/>
                          <a:sym typeface="Consolas"/>
                        </a:rPr>
                        <a:t>("Enter size of array: ");</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int </a:t>
                      </a:r>
                      <a:r>
                        <a:rPr lang="en-US" sz="1400" b="0" u="none" strike="noStrike" cap="none" dirty="0" err="1">
                          <a:solidFill>
                            <a:schemeClr val="dk1"/>
                          </a:solidFill>
                          <a:latin typeface="Consolas"/>
                          <a:ea typeface="Consolas"/>
                          <a:cs typeface="Consolas"/>
                          <a:sym typeface="Consolas"/>
                        </a:rPr>
                        <a:t>arrsize</a:t>
                      </a:r>
                      <a:r>
                        <a:rPr lang="en-US" sz="1400" b="0" u="none" strike="noStrike" cap="none" dirty="0">
                          <a:solidFill>
                            <a:schemeClr val="dk1"/>
                          </a:solidFill>
                          <a:latin typeface="Consolas"/>
                          <a:ea typeface="Consolas"/>
                          <a:cs typeface="Consolas"/>
                          <a:sym typeface="Consolas"/>
                        </a:rPr>
                        <a:t> = </a:t>
                      </a:r>
                      <a:r>
                        <a:rPr lang="en-US" sz="1400" b="0" u="none" strike="noStrike" cap="none" dirty="0" err="1">
                          <a:solidFill>
                            <a:schemeClr val="dk1"/>
                          </a:solidFill>
                          <a:latin typeface="Consolas"/>
                          <a:ea typeface="Consolas"/>
                          <a:cs typeface="Consolas"/>
                          <a:sym typeface="Consolas"/>
                        </a:rPr>
                        <a:t>sc.nextInt</a:t>
                      </a:r>
                      <a:r>
                        <a:rPr lang="en-US" sz="1400" b="0" u="none" strike="noStrike" cap="none" dirty="0">
                          <a:solidFill>
                            <a:schemeClr val="dk1"/>
                          </a:solidFill>
                          <a:latin typeface="Consolas"/>
                          <a:ea typeface="Consolas"/>
                          <a:cs typeface="Consolas"/>
                          <a:sym typeface="Consolas"/>
                        </a:rPr>
                        <a:t>();</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int[] main = new int[</a:t>
                      </a:r>
                      <a:r>
                        <a:rPr lang="en-US" sz="1400" b="0" u="none" strike="noStrike" cap="none" dirty="0" err="1">
                          <a:solidFill>
                            <a:schemeClr val="dk1"/>
                          </a:solidFill>
                          <a:latin typeface="Consolas"/>
                          <a:ea typeface="Consolas"/>
                          <a:cs typeface="Consolas"/>
                          <a:sym typeface="Consolas"/>
                        </a:rPr>
                        <a:t>arrsize</a:t>
                      </a:r>
                      <a:r>
                        <a:rPr lang="en-US" sz="1400" b="0" u="none" strike="noStrike" cap="none" dirty="0">
                          <a:solidFill>
                            <a:schemeClr val="dk1"/>
                          </a:solidFill>
                          <a:latin typeface="Consolas"/>
                          <a:ea typeface="Consolas"/>
                          <a:cs typeface="Consolas"/>
                          <a:sym typeface="Consolas"/>
                        </a:rPr>
                        <a:t>];</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a:t>
                      </a:r>
                      <a:r>
                        <a:rPr lang="en-US" sz="1400" b="0" u="none" strike="noStrike" cap="none" dirty="0" err="1">
                          <a:solidFill>
                            <a:schemeClr val="dk1"/>
                          </a:solidFill>
                          <a:latin typeface="Consolas"/>
                          <a:ea typeface="Consolas"/>
                          <a:cs typeface="Consolas"/>
                          <a:sym typeface="Consolas"/>
                        </a:rPr>
                        <a:t>ArrayList</a:t>
                      </a:r>
                      <a:r>
                        <a:rPr lang="en-US" sz="1400" b="0" u="none" strike="noStrike" cap="none" dirty="0">
                          <a:solidFill>
                            <a:schemeClr val="dk1"/>
                          </a:solidFill>
                          <a:latin typeface="Consolas"/>
                          <a:ea typeface="Consolas"/>
                          <a:cs typeface="Consolas"/>
                          <a:sym typeface="Consolas"/>
                        </a:rPr>
                        <a:t>&lt;Integer&gt; even = new &lt;Integer&gt;</a:t>
                      </a:r>
                      <a:r>
                        <a:rPr lang="en-US" sz="1400" b="0" u="none" strike="noStrike" cap="none" dirty="0" err="1">
                          <a:solidFill>
                            <a:schemeClr val="dk1"/>
                          </a:solidFill>
                          <a:latin typeface="Consolas"/>
                          <a:ea typeface="Consolas"/>
                          <a:cs typeface="Consolas"/>
                          <a:sym typeface="Consolas"/>
                        </a:rPr>
                        <a:t>ArrayList</a:t>
                      </a:r>
                      <a:r>
                        <a:rPr lang="en-US" sz="1400" b="0" u="none" strike="noStrike" cap="none" dirty="0">
                          <a:solidFill>
                            <a:schemeClr val="dk1"/>
                          </a:solidFill>
                          <a:latin typeface="Consolas"/>
                          <a:ea typeface="Consolas"/>
                          <a:cs typeface="Consolas"/>
                          <a:sym typeface="Consolas"/>
                        </a:rPr>
                        <a:t>();</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a:t>
                      </a:r>
                      <a:r>
                        <a:rPr lang="en-US" sz="1400" b="0" u="none" strike="noStrike" cap="none" dirty="0" err="1">
                          <a:solidFill>
                            <a:schemeClr val="dk1"/>
                          </a:solidFill>
                          <a:latin typeface="Consolas"/>
                          <a:ea typeface="Consolas"/>
                          <a:cs typeface="Consolas"/>
                          <a:sym typeface="Consolas"/>
                        </a:rPr>
                        <a:t>ArrayList</a:t>
                      </a:r>
                      <a:r>
                        <a:rPr lang="en-US" sz="1400" b="0" u="none" strike="noStrike" cap="none" dirty="0">
                          <a:solidFill>
                            <a:schemeClr val="dk1"/>
                          </a:solidFill>
                          <a:latin typeface="Consolas"/>
                          <a:ea typeface="Consolas"/>
                          <a:cs typeface="Consolas"/>
                          <a:sym typeface="Consolas"/>
                        </a:rPr>
                        <a:t>&lt;Integer&gt; odd = new &lt;Integer&gt;</a:t>
                      </a:r>
                      <a:r>
                        <a:rPr lang="en-US" sz="1400" b="0" u="none" strike="noStrike" cap="none" dirty="0" err="1">
                          <a:solidFill>
                            <a:schemeClr val="dk1"/>
                          </a:solidFill>
                          <a:latin typeface="Consolas"/>
                          <a:ea typeface="Consolas"/>
                          <a:cs typeface="Consolas"/>
                          <a:sym typeface="Consolas"/>
                        </a:rPr>
                        <a:t>ArrayList</a:t>
                      </a:r>
                      <a:r>
                        <a:rPr lang="en-US" sz="1400" b="0" u="none" strike="noStrike" cap="none" dirty="0">
                          <a:solidFill>
                            <a:schemeClr val="dk1"/>
                          </a:solidFill>
                          <a:latin typeface="Consolas"/>
                          <a:ea typeface="Consolas"/>
                          <a:cs typeface="Consolas"/>
                          <a:sym typeface="Consolas"/>
                        </a:rPr>
                        <a:t>();</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a:t>
                      </a:r>
                      <a:r>
                        <a:rPr lang="en-US" sz="1400" b="0" u="none" strike="noStrike" cap="none" dirty="0" err="1">
                          <a:solidFill>
                            <a:schemeClr val="dk1"/>
                          </a:solidFill>
                          <a:latin typeface="Consolas"/>
                          <a:ea typeface="Consolas"/>
                          <a:cs typeface="Consolas"/>
                          <a:sym typeface="Consolas"/>
                        </a:rPr>
                        <a:t>System.out.println</a:t>
                      </a:r>
                      <a:r>
                        <a:rPr lang="en-US" sz="1400" b="0" u="none" strike="noStrike" cap="none" dirty="0">
                          <a:solidFill>
                            <a:schemeClr val="dk1"/>
                          </a:solidFill>
                          <a:latin typeface="Consolas"/>
                          <a:ea typeface="Consolas"/>
                          <a:cs typeface="Consolas"/>
                          <a:sym typeface="Consolas"/>
                        </a:rPr>
                        <a:t>("Enter " + </a:t>
                      </a:r>
                      <a:r>
                        <a:rPr lang="en-US" sz="1400" b="0" u="none" strike="noStrike" cap="none" dirty="0" err="1">
                          <a:solidFill>
                            <a:schemeClr val="dk1"/>
                          </a:solidFill>
                          <a:latin typeface="Consolas"/>
                          <a:ea typeface="Consolas"/>
                          <a:cs typeface="Consolas"/>
                          <a:sym typeface="Consolas"/>
                        </a:rPr>
                        <a:t>arrsize</a:t>
                      </a:r>
                      <a:r>
                        <a:rPr lang="en-US" sz="1400" b="0" u="none" strike="noStrike" cap="none" dirty="0">
                          <a:solidFill>
                            <a:schemeClr val="dk1"/>
                          </a:solidFill>
                          <a:latin typeface="Consolas"/>
                          <a:ea typeface="Consolas"/>
                          <a:cs typeface="Consolas"/>
                          <a:sym typeface="Consolas"/>
                        </a:rPr>
                        <a:t> + " elements");</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a:t>
                      </a:r>
                      <a:endParaRPr dirty="0"/>
                    </a:p>
                  </a:txBody>
                  <a:tcPr marL="91450" marR="91450" marT="45725" marB="45725">
                    <a:lnL w="12700"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for (int </a:t>
                      </a:r>
                      <a:r>
                        <a:rPr lang="en-US" sz="1400" b="0" u="none" strike="noStrike" cap="none" dirty="0" err="1">
                          <a:solidFill>
                            <a:schemeClr val="dk1"/>
                          </a:solidFill>
                          <a:latin typeface="Consolas"/>
                          <a:ea typeface="Consolas"/>
                          <a:cs typeface="Consolas"/>
                          <a:sym typeface="Consolas"/>
                        </a:rPr>
                        <a:t>i</a:t>
                      </a:r>
                      <a:r>
                        <a:rPr lang="en-US" sz="1400" b="0" u="none" strike="noStrike" cap="none" dirty="0">
                          <a:solidFill>
                            <a:schemeClr val="dk1"/>
                          </a:solidFill>
                          <a:latin typeface="Consolas"/>
                          <a:ea typeface="Consolas"/>
                          <a:cs typeface="Consolas"/>
                          <a:sym typeface="Consolas"/>
                        </a:rPr>
                        <a:t> = 0; </a:t>
                      </a:r>
                      <a:r>
                        <a:rPr lang="en-US" sz="1400" b="0" u="none" strike="noStrike" cap="none" dirty="0" err="1">
                          <a:solidFill>
                            <a:schemeClr val="dk1"/>
                          </a:solidFill>
                          <a:latin typeface="Consolas"/>
                          <a:ea typeface="Consolas"/>
                          <a:cs typeface="Consolas"/>
                          <a:sym typeface="Consolas"/>
                        </a:rPr>
                        <a:t>i</a:t>
                      </a:r>
                      <a:r>
                        <a:rPr lang="en-US" sz="1400" b="0" u="none" strike="noStrike" cap="none" dirty="0">
                          <a:solidFill>
                            <a:schemeClr val="dk1"/>
                          </a:solidFill>
                          <a:latin typeface="Consolas"/>
                          <a:ea typeface="Consolas"/>
                          <a:cs typeface="Consolas"/>
                          <a:sym typeface="Consolas"/>
                        </a:rPr>
                        <a:t> &lt; </a:t>
                      </a:r>
                      <a:r>
                        <a:rPr lang="en-US" sz="1400" b="0" u="none" strike="noStrike" cap="none" dirty="0" err="1">
                          <a:solidFill>
                            <a:schemeClr val="dk1"/>
                          </a:solidFill>
                          <a:latin typeface="Consolas"/>
                          <a:ea typeface="Consolas"/>
                          <a:cs typeface="Consolas"/>
                          <a:sym typeface="Consolas"/>
                        </a:rPr>
                        <a:t>arrsize</a:t>
                      </a:r>
                      <a:r>
                        <a:rPr lang="en-US" sz="1400" b="0" u="none" strike="noStrike" cap="none" dirty="0">
                          <a:solidFill>
                            <a:schemeClr val="dk1"/>
                          </a:solidFill>
                          <a:latin typeface="Consolas"/>
                          <a:ea typeface="Consolas"/>
                          <a:cs typeface="Consolas"/>
                          <a:sym typeface="Consolas"/>
                        </a:rPr>
                        <a:t>; </a:t>
                      </a:r>
                      <a:r>
                        <a:rPr lang="en-US" sz="1400" b="0" u="none" strike="noStrike" cap="none" dirty="0" err="1">
                          <a:solidFill>
                            <a:schemeClr val="dk1"/>
                          </a:solidFill>
                          <a:latin typeface="Consolas"/>
                          <a:ea typeface="Consolas"/>
                          <a:cs typeface="Consolas"/>
                          <a:sym typeface="Consolas"/>
                        </a:rPr>
                        <a:t>i</a:t>
                      </a:r>
                      <a:r>
                        <a:rPr lang="en-US" sz="1400" b="0" u="none" strike="noStrike" cap="none" dirty="0">
                          <a:solidFill>
                            <a:schemeClr val="dk1"/>
                          </a:solidFill>
                          <a:latin typeface="Consolas"/>
                          <a:ea typeface="Consolas"/>
                          <a:cs typeface="Consolas"/>
                          <a:sym typeface="Consolas"/>
                        </a:rPr>
                        <a:t>++)</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main[</a:t>
                      </a:r>
                      <a:r>
                        <a:rPr lang="en-US" sz="1400" b="0" u="none" strike="noStrike" cap="none" dirty="0" err="1">
                          <a:solidFill>
                            <a:schemeClr val="dk1"/>
                          </a:solidFill>
                          <a:latin typeface="Consolas"/>
                          <a:ea typeface="Consolas"/>
                          <a:cs typeface="Consolas"/>
                          <a:sym typeface="Consolas"/>
                        </a:rPr>
                        <a:t>i</a:t>
                      </a:r>
                      <a:r>
                        <a:rPr lang="en-US" sz="1400" b="0" u="none" strike="noStrike" cap="none" dirty="0">
                          <a:solidFill>
                            <a:schemeClr val="dk1"/>
                          </a:solidFill>
                          <a:latin typeface="Consolas"/>
                          <a:ea typeface="Consolas"/>
                          <a:cs typeface="Consolas"/>
                          <a:sym typeface="Consolas"/>
                        </a:rPr>
                        <a:t>] = </a:t>
                      </a:r>
                      <a:r>
                        <a:rPr lang="en-US" sz="1400" b="0" u="none" strike="noStrike" cap="none" dirty="0" err="1">
                          <a:solidFill>
                            <a:schemeClr val="dk1"/>
                          </a:solidFill>
                          <a:latin typeface="Consolas"/>
                          <a:ea typeface="Consolas"/>
                          <a:cs typeface="Consolas"/>
                          <a:sym typeface="Consolas"/>
                        </a:rPr>
                        <a:t>sc.nextInt</a:t>
                      </a:r>
                      <a:r>
                        <a:rPr lang="en-US" sz="1400" b="0" u="none" strike="noStrike" cap="none" dirty="0">
                          <a:solidFill>
                            <a:schemeClr val="dk1"/>
                          </a:solidFill>
                          <a:latin typeface="Consolas"/>
                          <a:ea typeface="Consolas"/>
                          <a:cs typeface="Consolas"/>
                          <a:sym typeface="Consolas"/>
                        </a:rPr>
                        <a:t>();</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for (int </a:t>
                      </a:r>
                      <a:r>
                        <a:rPr lang="en-US" sz="1400" b="0" u="none" strike="noStrike" cap="none" dirty="0" err="1">
                          <a:solidFill>
                            <a:schemeClr val="dk1"/>
                          </a:solidFill>
                          <a:latin typeface="Consolas"/>
                          <a:ea typeface="Consolas"/>
                          <a:cs typeface="Consolas"/>
                          <a:sym typeface="Consolas"/>
                        </a:rPr>
                        <a:t>i</a:t>
                      </a:r>
                      <a:r>
                        <a:rPr lang="en-US" sz="1400" b="0" u="none" strike="noStrike" cap="none" dirty="0">
                          <a:solidFill>
                            <a:schemeClr val="dk1"/>
                          </a:solidFill>
                          <a:latin typeface="Consolas"/>
                          <a:ea typeface="Consolas"/>
                          <a:cs typeface="Consolas"/>
                          <a:sym typeface="Consolas"/>
                        </a:rPr>
                        <a:t> = 0; </a:t>
                      </a:r>
                      <a:r>
                        <a:rPr lang="en-US" sz="1400" b="0" u="none" strike="noStrike" cap="none" dirty="0" err="1">
                          <a:solidFill>
                            <a:schemeClr val="dk1"/>
                          </a:solidFill>
                          <a:latin typeface="Consolas"/>
                          <a:ea typeface="Consolas"/>
                          <a:cs typeface="Consolas"/>
                          <a:sym typeface="Consolas"/>
                        </a:rPr>
                        <a:t>i</a:t>
                      </a:r>
                      <a:r>
                        <a:rPr lang="en-US" sz="1400" b="0" u="none" strike="noStrike" cap="none" dirty="0">
                          <a:solidFill>
                            <a:schemeClr val="dk1"/>
                          </a:solidFill>
                          <a:latin typeface="Consolas"/>
                          <a:ea typeface="Consolas"/>
                          <a:cs typeface="Consolas"/>
                          <a:sym typeface="Consolas"/>
                        </a:rPr>
                        <a:t> &lt; </a:t>
                      </a:r>
                      <a:r>
                        <a:rPr lang="en-US" sz="1400" b="0" u="none" strike="noStrike" cap="none" dirty="0" err="1">
                          <a:solidFill>
                            <a:schemeClr val="dk1"/>
                          </a:solidFill>
                          <a:latin typeface="Consolas"/>
                          <a:ea typeface="Consolas"/>
                          <a:cs typeface="Consolas"/>
                          <a:sym typeface="Consolas"/>
                        </a:rPr>
                        <a:t>arrsize</a:t>
                      </a:r>
                      <a:r>
                        <a:rPr lang="en-US" sz="1400" b="0" u="none" strike="noStrike" cap="none" dirty="0">
                          <a:solidFill>
                            <a:schemeClr val="dk1"/>
                          </a:solidFill>
                          <a:latin typeface="Consolas"/>
                          <a:ea typeface="Consolas"/>
                          <a:cs typeface="Consolas"/>
                          <a:sym typeface="Consolas"/>
                        </a:rPr>
                        <a:t>; </a:t>
                      </a:r>
                      <a:r>
                        <a:rPr lang="en-US" sz="1400" b="0" u="none" strike="noStrike" cap="none" dirty="0" err="1">
                          <a:solidFill>
                            <a:schemeClr val="dk1"/>
                          </a:solidFill>
                          <a:latin typeface="Consolas"/>
                          <a:ea typeface="Consolas"/>
                          <a:cs typeface="Consolas"/>
                          <a:sym typeface="Consolas"/>
                        </a:rPr>
                        <a:t>i</a:t>
                      </a:r>
                      <a:r>
                        <a:rPr lang="en-US" sz="1400" b="0" u="none" strike="noStrike" cap="none" dirty="0">
                          <a:solidFill>
                            <a:schemeClr val="dk1"/>
                          </a:solidFill>
                          <a:latin typeface="Consolas"/>
                          <a:ea typeface="Consolas"/>
                          <a:cs typeface="Consolas"/>
                          <a:sym typeface="Consolas"/>
                        </a:rPr>
                        <a:t>++) {</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if (</a:t>
                      </a:r>
                      <a:r>
                        <a:rPr lang="en-US" sz="1400" b="0" u="none" strike="noStrike" cap="none" dirty="0" err="1">
                          <a:solidFill>
                            <a:schemeClr val="dk1"/>
                          </a:solidFill>
                          <a:latin typeface="Consolas"/>
                          <a:ea typeface="Consolas"/>
                          <a:cs typeface="Consolas"/>
                          <a:sym typeface="Consolas"/>
                        </a:rPr>
                        <a:t>i</a:t>
                      </a:r>
                      <a:r>
                        <a:rPr lang="en-US" sz="1400" b="0" u="none" strike="noStrike" cap="none" dirty="0">
                          <a:solidFill>
                            <a:schemeClr val="dk1"/>
                          </a:solidFill>
                          <a:latin typeface="Consolas"/>
                          <a:ea typeface="Consolas"/>
                          <a:cs typeface="Consolas"/>
                          <a:sym typeface="Consolas"/>
                        </a:rPr>
                        <a:t> % 2 == 0)</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a:t>
                      </a:r>
                      <a:r>
                        <a:rPr lang="en-US" sz="1400" b="0" u="none" strike="noStrike" cap="none" dirty="0" err="1">
                          <a:solidFill>
                            <a:schemeClr val="dk1"/>
                          </a:solidFill>
                          <a:latin typeface="Consolas"/>
                          <a:ea typeface="Consolas"/>
                          <a:cs typeface="Consolas"/>
                          <a:sym typeface="Consolas"/>
                        </a:rPr>
                        <a:t>even.add</a:t>
                      </a:r>
                      <a:r>
                        <a:rPr lang="en-US" sz="1400" b="0" u="none" strike="noStrike" cap="none" dirty="0">
                          <a:solidFill>
                            <a:schemeClr val="dk1"/>
                          </a:solidFill>
                          <a:latin typeface="Consolas"/>
                          <a:ea typeface="Consolas"/>
                          <a:cs typeface="Consolas"/>
                          <a:sym typeface="Consolas"/>
                        </a:rPr>
                        <a:t>(main[</a:t>
                      </a:r>
                      <a:r>
                        <a:rPr lang="en-US" sz="1400" b="0" u="none" strike="noStrike" cap="none" dirty="0" err="1">
                          <a:solidFill>
                            <a:schemeClr val="dk1"/>
                          </a:solidFill>
                          <a:latin typeface="Consolas"/>
                          <a:ea typeface="Consolas"/>
                          <a:cs typeface="Consolas"/>
                          <a:sym typeface="Consolas"/>
                        </a:rPr>
                        <a:t>i</a:t>
                      </a:r>
                      <a:r>
                        <a:rPr lang="en-US" sz="1400" b="0" u="none" strike="noStrike" cap="none" dirty="0">
                          <a:solidFill>
                            <a:schemeClr val="dk1"/>
                          </a:solidFill>
                          <a:latin typeface="Consolas"/>
                          <a:ea typeface="Consolas"/>
                          <a:cs typeface="Consolas"/>
                          <a:sym typeface="Consolas"/>
                        </a:rPr>
                        <a:t>]);</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else</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a:t>
                      </a:r>
                      <a:r>
                        <a:rPr lang="en-US" sz="1400" b="0" u="none" strike="noStrike" cap="none" dirty="0" err="1">
                          <a:solidFill>
                            <a:schemeClr val="dk1"/>
                          </a:solidFill>
                          <a:latin typeface="Consolas"/>
                          <a:ea typeface="Consolas"/>
                          <a:cs typeface="Consolas"/>
                          <a:sym typeface="Consolas"/>
                        </a:rPr>
                        <a:t>odd.add</a:t>
                      </a:r>
                      <a:r>
                        <a:rPr lang="en-US" sz="1400" b="0" u="none" strike="noStrike" cap="none" dirty="0">
                          <a:solidFill>
                            <a:schemeClr val="dk1"/>
                          </a:solidFill>
                          <a:latin typeface="Consolas"/>
                          <a:ea typeface="Consolas"/>
                          <a:cs typeface="Consolas"/>
                          <a:sym typeface="Consolas"/>
                        </a:rPr>
                        <a:t>(main[</a:t>
                      </a:r>
                      <a:r>
                        <a:rPr lang="en-US" sz="1400" b="0" u="none" strike="noStrike" cap="none" dirty="0" err="1">
                          <a:solidFill>
                            <a:schemeClr val="dk1"/>
                          </a:solidFill>
                          <a:latin typeface="Consolas"/>
                          <a:ea typeface="Consolas"/>
                          <a:cs typeface="Consolas"/>
                          <a:sym typeface="Consolas"/>
                        </a:rPr>
                        <a:t>i</a:t>
                      </a:r>
                      <a:r>
                        <a:rPr lang="en-US" sz="1400" b="0" u="none" strike="noStrike" cap="none" dirty="0">
                          <a:solidFill>
                            <a:schemeClr val="dk1"/>
                          </a:solidFill>
                          <a:latin typeface="Consolas"/>
                          <a:ea typeface="Consolas"/>
                          <a:cs typeface="Consolas"/>
                          <a:sym typeface="Consolas"/>
                        </a:rPr>
                        <a:t>]);</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err="1">
                          <a:solidFill>
                            <a:schemeClr val="dk1"/>
                          </a:solidFill>
                          <a:latin typeface="Consolas"/>
                          <a:ea typeface="Consolas"/>
                          <a:cs typeface="Consolas"/>
                          <a:sym typeface="Consolas"/>
                        </a:rPr>
                        <a:t>Collections.sort</a:t>
                      </a:r>
                      <a:r>
                        <a:rPr lang="en-US" sz="1400" b="0" u="none" strike="noStrike" cap="none" dirty="0">
                          <a:solidFill>
                            <a:schemeClr val="dk1"/>
                          </a:solidFill>
                          <a:latin typeface="Consolas"/>
                          <a:ea typeface="Consolas"/>
                          <a:cs typeface="Consolas"/>
                          <a:sym typeface="Consolas"/>
                        </a:rPr>
                        <a:t>(even);</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a:t>
                      </a:r>
                      <a:r>
                        <a:rPr lang="en-US" sz="1400" b="0" u="none" strike="noStrike" cap="none" dirty="0" err="1">
                          <a:solidFill>
                            <a:schemeClr val="dk1"/>
                          </a:solidFill>
                          <a:latin typeface="Consolas"/>
                          <a:ea typeface="Consolas"/>
                          <a:cs typeface="Consolas"/>
                          <a:sym typeface="Consolas"/>
                        </a:rPr>
                        <a:t>Collections.sort</a:t>
                      </a:r>
                      <a:r>
                        <a:rPr lang="en-US" sz="1400" b="0" u="none" strike="noStrike" cap="none" dirty="0">
                          <a:solidFill>
                            <a:schemeClr val="dk1"/>
                          </a:solidFill>
                          <a:latin typeface="Consolas"/>
                          <a:ea typeface="Consolas"/>
                          <a:cs typeface="Consolas"/>
                          <a:sym typeface="Consolas"/>
                        </a:rPr>
                        <a:t>(odd);</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a:t>
                      </a:r>
                      <a:r>
                        <a:rPr lang="en-US" sz="1400" b="0" u="none" strike="noStrike" cap="none" dirty="0" err="1">
                          <a:solidFill>
                            <a:schemeClr val="dk1"/>
                          </a:solidFill>
                          <a:latin typeface="Consolas"/>
                          <a:ea typeface="Consolas"/>
                          <a:cs typeface="Consolas"/>
                          <a:sym typeface="Consolas"/>
                        </a:rPr>
                        <a:t>System.out.println</a:t>
                      </a:r>
                      <a:r>
                        <a:rPr lang="en-US" sz="1400" b="0" u="none" strike="noStrike" cap="none" dirty="0">
                          <a:solidFill>
                            <a:schemeClr val="dk1"/>
                          </a:solidFill>
                          <a:latin typeface="Consolas"/>
                          <a:ea typeface="Consolas"/>
                          <a:cs typeface="Consolas"/>
                          <a:sym typeface="Consolas"/>
                        </a:rPr>
                        <a:t>("Sorted even array: ");</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for (int e : even)</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a:t>
                      </a:r>
                      <a:r>
                        <a:rPr lang="en-US" sz="1400" b="0" u="none" strike="noStrike" cap="none" dirty="0" err="1">
                          <a:solidFill>
                            <a:schemeClr val="dk1"/>
                          </a:solidFill>
                          <a:latin typeface="Consolas"/>
                          <a:ea typeface="Consolas"/>
                          <a:cs typeface="Consolas"/>
                          <a:sym typeface="Consolas"/>
                        </a:rPr>
                        <a:t>System.out.print</a:t>
                      </a:r>
                      <a:r>
                        <a:rPr lang="en-US" sz="1400" b="0" u="none" strike="noStrike" cap="none" dirty="0">
                          <a:solidFill>
                            <a:schemeClr val="dk1"/>
                          </a:solidFill>
                          <a:latin typeface="Consolas"/>
                          <a:ea typeface="Consolas"/>
                          <a:cs typeface="Consolas"/>
                          <a:sym typeface="Consolas"/>
                        </a:rPr>
                        <a:t>(e + " ");</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a:t>
                      </a:r>
                      <a:r>
                        <a:rPr lang="en-US" sz="1400" b="0" u="none" strike="noStrike" cap="none" dirty="0" err="1">
                          <a:solidFill>
                            <a:schemeClr val="dk1"/>
                          </a:solidFill>
                          <a:latin typeface="Consolas"/>
                          <a:ea typeface="Consolas"/>
                          <a:cs typeface="Consolas"/>
                          <a:sym typeface="Consolas"/>
                        </a:rPr>
                        <a:t>System.out.println</a:t>
                      </a:r>
                      <a:r>
                        <a:rPr lang="en-US" sz="1400" b="0" u="none" strike="noStrike" cap="none" dirty="0">
                          <a:solidFill>
                            <a:schemeClr val="dk1"/>
                          </a:solidFill>
                          <a:latin typeface="Consolas"/>
                          <a:ea typeface="Consolas"/>
                          <a:cs typeface="Consolas"/>
                          <a:sym typeface="Consolas"/>
                        </a:rPr>
                        <a:t>();</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a:t>
                      </a:r>
                      <a:r>
                        <a:rPr lang="en-US" sz="1400" b="0" u="none" strike="noStrike" cap="none" dirty="0" err="1">
                          <a:solidFill>
                            <a:schemeClr val="dk1"/>
                          </a:solidFill>
                          <a:latin typeface="Consolas"/>
                          <a:ea typeface="Consolas"/>
                          <a:cs typeface="Consolas"/>
                          <a:sym typeface="Consolas"/>
                        </a:rPr>
                        <a:t>System.out.println</a:t>
                      </a:r>
                      <a:r>
                        <a:rPr lang="en-US" sz="1400" b="0" u="none" strike="noStrike" cap="none" dirty="0">
                          <a:solidFill>
                            <a:schemeClr val="dk1"/>
                          </a:solidFill>
                          <a:latin typeface="Consolas"/>
                          <a:ea typeface="Consolas"/>
                          <a:cs typeface="Consolas"/>
                          <a:sym typeface="Consolas"/>
                        </a:rPr>
                        <a:t>("Sorted odd array: ");</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for (int e : odd)</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a:t>
                      </a:r>
                      <a:r>
                        <a:rPr lang="en-US" sz="1400" b="0" u="none" strike="noStrike" cap="none" dirty="0" err="1">
                          <a:solidFill>
                            <a:schemeClr val="dk1"/>
                          </a:solidFill>
                          <a:latin typeface="Consolas"/>
                          <a:ea typeface="Consolas"/>
                          <a:cs typeface="Consolas"/>
                          <a:sym typeface="Consolas"/>
                        </a:rPr>
                        <a:t>System.out.print</a:t>
                      </a:r>
                      <a:r>
                        <a:rPr lang="en-US" sz="1400" b="0" u="none" strike="noStrike" cap="none" dirty="0">
                          <a:solidFill>
                            <a:schemeClr val="dk1"/>
                          </a:solidFill>
                          <a:latin typeface="Consolas"/>
                          <a:ea typeface="Consolas"/>
                          <a:cs typeface="Consolas"/>
                          <a:sym typeface="Consolas"/>
                        </a:rPr>
                        <a:t>(e + " ");</a:t>
                      </a:r>
                      <a:endParaRPr dirty="0"/>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a:ea typeface="Consolas"/>
                          <a:cs typeface="Consolas"/>
                          <a:sym typeface="Consolas"/>
                        </a:rPr>
                        <a:t>        </a:t>
                      </a:r>
                      <a:endParaRPr dirty="0"/>
                    </a:p>
                  </a:txBody>
                  <a:tcPr marL="91450" marR="91450" marT="45725" marB="45725">
                    <a:lnL w="12700" cap="flat" cmpd="sng" algn="ctr">
                      <a:solidFill>
                        <a:schemeClr val="tx1"/>
                      </a:solidFill>
                      <a:prstDash val="solid"/>
                      <a:round/>
                      <a:headEnd type="none" w="med" len="med"/>
                      <a:tailEnd type="none" w="med" len="med"/>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9"/>
          <p:cNvSpPr/>
          <p:nvPr/>
        </p:nvSpPr>
        <p:spPr>
          <a:xfrm>
            <a:off x="555120" y="915840"/>
            <a:ext cx="7544880" cy="8299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pic>
        <p:nvPicPr>
          <p:cNvPr id="273" name="Google Shape;273;p9"/>
          <p:cNvPicPr preferRelativeResize="0"/>
          <p:nvPr/>
        </p:nvPicPr>
        <p:blipFill rotWithShape="1">
          <a:blip r:embed="rId3">
            <a:alphaModFix/>
          </a:blip>
          <a:srcRect l="8630" r="8622" b="57237"/>
          <a:stretch/>
        </p:blipFill>
        <p:spPr>
          <a:xfrm rot="10800000" flipH="1">
            <a:off x="0" y="625"/>
            <a:ext cx="3564399" cy="926125"/>
          </a:xfrm>
          <a:prstGeom prst="rect">
            <a:avLst/>
          </a:prstGeom>
          <a:noFill/>
          <a:ln>
            <a:noFill/>
          </a:ln>
        </p:spPr>
      </p:pic>
      <p:sp>
        <p:nvSpPr>
          <p:cNvPr id="274" name="Google Shape;274;p9"/>
          <p:cNvSpPr/>
          <p:nvPr/>
        </p:nvSpPr>
        <p:spPr>
          <a:xfrm>
            <a:off x="3929034" y="68479"/>
            <a:ext cx="2378991" cy="395208"/>
          </a:xfrm>
          <a:prstGeom prst="roundRect">
            <a:avLst>
              <a:gd name="adj" fmla="val 50000"/>
            </a:avLst>
          </a:prstGeom>
          <a:solidFill>
            <a:srgbClr val="00B050"/>
          </a:solidFill>
          <a:ln w="9525" cap="flat" cmpd="sng">
            <a:solidFill>
              <a:srgbClr val="91A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onsolas"/>
                <a:ea typeface="Consolas"/>
                <a:cs typeface="Consolas"/>
                <a:sym typeface="Consolas"/>
              </a:rPr>
              <a:t>SOLUTION</a:t>
            </a:r>
            <a:endParaRPr sz="1600" b="1" i="0" u="none" strike="noStrike" cap="none">
              <a:solidFill>
                <a:schemeClr val="lt1"/>
              </a:solidFill>
              <a:latin typeface="Consolas"/>
              <a:ea typeface="Consolas"/>
              <a:cs typeface="Consolas"/>
              <a:sym typeface="Consolas"/>
            </a:endParaRPr>
          </a:p>
        </p:txBody>
      </p:sp>
      <p:sp>
        <p:nvSpPr>
          <p:cNvPr id="3" name="TextBox 2">
            <a:extLst>
              <a:ext uri="{FF2B5EF4-FFF2-40B4-BE49-F238E27FC236}">
                <a16:creationId xmlns:a16="http://schemas.microsoft.com/office/drawing/2014/main" id="{A9DCAD76-79FC-D7C4-9DD1-891B686DC61E}"/>
              </a:ext>
            </a:extLst>
          </p:cNvPr>
          <p:cNvSpPr txBox="1"/>
          <p:nvPr/>
        </p:nvSpPr>
        <p:spPr>
          <a:xfrm>
            <a:off x="959005" y="1017943"/>
            <a:ext cx="7478751" cy="2462213"/>
          </a:xfrm>
          <a:prstGeom prst="rect">
            <a:avLst/>
          </a:prstGeom>
          <a:noFill/>
        </p:spPr>
        <p:txBody>
          <a:bodyPr wrap="square">
            <a:spAutoFit/>
          </a:bodyPr>
          <a:lstStyle/>
          <a:p>
            <a:pPr marL="139700" marR="0" lvl="0" indent="0" algn="l" rtl="0">
              <a:lnSpc>
                <a:spcPct val="100000"/>
              </a:lnSpc>
              <a:spcBef>
                <a:spcPts val="0"/>
              </a:spcBef>
              <a:spcAft>
                <a:spcPts val="0"/>
              </a:spcAft>
              <a:buClr>
                <a:srgbClr val="000000"/>
              </a:buClr>
              <a:buSzPts val="1600"/>
              <a:buFont typeface="Arial"/>
              <a:buNone/>
            </a:pPr>
            <a:r>
              <a:rPr lang="en-US" sz="1400" b="0" i="0" u="none" strike="noStrike" cap="none" dirty="0">
                <a:solidFill>
                  <a:schemeClr val="dk1"/>
                </a:solidFill>
                <a:latin typeface="Consolas"/>
                <a:ea typeface="Consolas"/>
                <a:cs typeface="Consolas"/>
                <a:sym typeface="Consolas"/>
              </a:rPr>
              <a:t> </a:t>
            </a:r>
            <a:r>
              <a:rPr lang="en-US" sz="1400" b="0" i="0" u="none" strike="noStrike" cap="none" dirty="0" err="1">
                <a:solidFill>
                  <a:schemeClr val="dk1"/>
                </a:solidFill>
                <a:latin typeface="Consolas"/>
                <a:ea typeface="Consolas"/>
                <a:cs typeface="Consolas"/>
                <a:sym typeface="Consolas"/>
              </a:rPr>
              <a:t>System.out.println</a:t>
            </a:r>
            <a:r>
              <a:rPr lang="en-US" sz="1400" b="0" i="0" u="none" strike="noStrike" cap="none" dirty="0">
                <a:solidFill>
                  <a:schemeClr val="dk1"/>
                </a:solidFill>
                <a:latin typeface="Consolas"/>
                <a:ea typeface="Consolas"/>
                <a:cs typeface="Consolas"/>
                <a:sym typeface="Consolas"/>
              </a:rPr>
              <a:t>();</a:t>
            </a:r>
            <a:endParaRPr lang="en-US" dirty="0"/>
          </a:p>
          <a:p>
            <a:pPr marL="139700" marR="0" lvl="0" indent="0" algn="l" rtl="0">
              <a:lnSpc>
                <a:spcPct val="100000"/>
              </a:lnSpc>
              <a:spcBef>
                <a:spcPts val="0"/>
              </a:spcBef>
              <a:spcAft>
                <a:spcPts val="0"/>
              </a:spcAft>
              <a:buClr>
                <a:srgbClr val="000000"/>
              </a:buClr>
              <a:buSzPts val="1600"/>
              <a:buFont typeface="Arial"/>
              <a:buNone/>
            </a:pPr>
            <a:r>
              <a:rPr lang="en-US" sz="1400" b="0" i="0" u="none" strike="noStrike" cap="none" dirty="0">
                <a:solidFill>
                  <a:schemeClr val="dk1"/>
                </a:solidFill>
                <a:latin typeface="Consolas"/>
                <a:ea typeface="Consolas"/>
                <a:cs typeface="Consolas"/>
                <a:sym typeface="Consolas"/>
              </a:rPr>
              <a:t>        int </a:t>
            </a:r>
            <a:r>
              <a:rPr lang="en-US" sz="1400" b="0" i="0" u="none" strike="noStrike" cap="none" dirty="0" err="1">
                <a:solidFill>
                  <a:schemeClr val="dk1"/>
                </a:solidFill>
                <a:latin typeface="Consolas"/>
                <a:ea typeface="Consolas"/>
                <a:cs typeface="Consolas"/>
                <a:sym typeface="Consolas"/>
              </a:rPr>
              <a:t>evensec</a:t>
            </a:r>
            <a:r>
              <a:rPr lang="en-US" sz="1400" b="0" i="0" u="none" strike="noStrike" cap="none" dirty="0">
                <a:solidFill>
                  <a:schemeClr val="dk1"/>
                </a:solidFill>
                <a:latin typeface="Consolas"/>
                <a:ea typeface="Consolas"/>
                <a:cs typeface="Consolas"/>
                <a:sym typeface="Consolas"/>
              </a:rPr>
              <a:t> = </a:t>
            </a:r>
            <a:r>
              <a:rPr lang="en-US" sz="1400" b="0" i="0" u="none" strike="noStrike" cap="none" dirty="0" err="1">
                <a:solidFill>
                  <a:schemeClr val="dk1"/>
                </a:solidFill>
                <a:latin typeface="Consolas"/>
                <a:ea typeface="Consolas"/>
                <a:cs typeface="Consolas"/>
                <a:sym typeface="Consolas"/>
              </a:rPr>
              <a:t>even.get</a:t>
            </a:r>
            <a:r>
              <a:rPr lang="en-US" sz="1400" b="0" i="0" u="none" strike="noStrike" cap="none" dirty="0">
                <a:solidFill>
                  <a:schemeClr val="dk1"/>
                </a:solidFill>
                <a:latin typeface="Consolas"/>
                <a:ea typeface="Consolas"/>
                <a:cs typeface="Consolas"/>
                <a:sym typeface="Consolas"/>
              </a:rPr>
              <a:t>(</a:t>
            </a:r>
            <a:r>
              <a:rPr lang="en-US" sz="1400" b="0" i="0" u="none" strike="noStrike" cap="none" dirty="0" err="1">
                <a:solidFill>
                  <a:schemeClr val="dk1"/>
                </a:solidFill>
                <a:latin typeface="Consolas"/>
                <a:ea typeface="Consolas"/>
                <a:cs typeface="Consolas"/>
                <a:sym typeface="Consolas"/>
              </a:rPr>
              <a:t>even.size</a:t>
            </a:r>
            <a:r>
              <a:rPr lang="en-US" sz="1400" b="0" i="0" u="none" strike="noStrike" cap="none" dirty="0">
                <a:solidFill>
                  <a:schemeClr val="dk1"/>
                </a:solidFill>
                <a:latin typeface="Consolas"/>
                <a:ea typeface="Consolas"/>
                <a:cs typeface="Consolas"/>
                <a:sym typeface="Consolas"/>
              </a:rPr>
              <a:t>() - 2);</a:t>
            </a:r>
            <a:endParaRPr lang="en-US" dirty="0"/>
          </a:p>
          <a:p>
            <a:pPr marL="139700" marR="0" lvl="0" indent="0" algn="l" rtl="0">
              <a:lnSpc>
                <a:spcPct val="100000"/>
              </a:lnSpc>
              <a:spcBef>
                <a:spcPts val="0"/>
              </a:spcBef>
              <a:spcAft>
                <a:spcPts val="0"/>
              </a:spcAft>
              <a:buClr>
                <a:srgbClr val="000000"/>
              </a:buClr>
              <a:buSzPts val="1600"/>
              <a:buFont typeface="Arial"/>
              <a:buNone/>
            </a:pPr>
            <a:r>
              <a:rPr lang="en-US" sz="1400" b="0" i="0" u="none" strike="noStrike" cap="none" dirty="0">
                <a:solidFill>
                  <a:schemeClr val="dk1"/>
                </a:solidFill>
                <a:latin typeface="Consolas"/>
                <a:ea typeface="Consolas"/>
                <a:cs typeface="Consolas"/>
                <a:sym typeface="Consolas"/>
              </a:rPr>
              <a:t>        int </a:t>
            </a:r>
            <a:r>
              <a:rPr lang="en-US" sz="1400" b="0" i="0" u="none" strike="noStrike" cap="none" dirty="0" err="1">
                <a:solidFill>
                  <a:schemeClr val="dk1"/>
                </a:solidFill>
                <a:latin typeface="Consolas"/>
                <a:ea typeface="Consolas"/>
                <a:cs typeface="Consolas"/>
                <a:sym typeface="Consolas"/>
              </a:rPr>
              <a:t>oddsec</a:t>
            </a:r>
            <a:r>
              <a:rPr lang="en-US" sz="1400" b="0" i="0" u="none" strike="noStrike" cap="none" dirty="0">
                <a:solidFill>
                  <a:schemeClr val="dk1"/>
                </a:solidFill>
                <a:latin typeface="Consolas"/>
                <a:ea typeface="Consolas"/>
                <a:cs typeface="Consolas"/>
                <a:sym typeface="Consolas"/>
              </a:rPr>
              <a:t> = </a:t>
            </a:r>
            <a:r>
              <a:rPr lang="en-US" sz="1400" b="0" i="0" u="none" strike="noStrike" cap="none" dirty="0" err="1">
                <a:solidFill>
                  <a:schemeClr val="dk1"/>
                </a:solidFill>
                <a:latin typeface="Consolas"/>
                <a:ea typeface="Consolas"/>
                <a:cs typeface="Consolas"/>
                <a:sym typeface="Consolas"/>
              </a:rPr>
              <a:t>odd.get</a:t>
            </a:r>
            <a:r>
              <a:rPr lang="en-US" sz="1400" b="0" i="0" u="none" strike="noStrike" cap="none" dirty="0">
                <a:solidFill>
                  <a:schemeClr val="dk1"/>
                </a:solidFill>
                <a:latin typeface="Consolas"/>
                <a:ea typeface="Consolas"/>
                <a:cs typeface="Consolas"/>
                <a:sym typeface="Consolas"/>
              </a:rPr>
              <a:t>(</a:t>
            </a:r>
            <a:r>
              <a:rPr lang="en-US" sz="1400" b="0" i="0" u="none" strike="noStrike" cap="none" dirty="0" err="1">
                <a:solidFill>
                  <a:schemeClr val="dk1"/>
                </a:solidFill>
                <a:latin typeface="Consolas"/>
                <a:ea typeface="Consolas"/>
                <a:cs typeface="Consolas"/>
                <a:sym typeface="Consolas"/>
              </a:rPr>
              <a:t>odd.size</a:t>
            </a:r>
            <a:r>
              <a:rPr lang="en-US" sz="1400" b="0" i="0" u="none" strike="noStrike" cap="none" dirty="0">
                <a:solidFill>
                  <a:schemeClr val="dk1"/>
                </a:solidFill>
                <a:latin typeface="Consolas"/>
                <a:ea typeface="Consolas"/>
                <a:cs typeface="Consolas"/>
                <a:sym typeface="Consolas"/>
              </a:rPr>
              <a:t>() - 2);</a:t>
            </a:r>
            <a:endParaRPr lang="en-US" dirty="0"/>
          </a:p>
          <a:p>
            <a:pPr marL="139700" marR="0" lvl="0" indent="0" algn="l" rtl="0">
              <a:lnSpc>
                <a:spcPct val="100000"/>
              </a:lnSpc>
              <a:spcBef>
                <a:spcPts val="0"/>
              </a:spcBef>
              <a:spcAft>
                <a:spcPts val="0"/>
              </a:spcAft>
              <a:buClr>
                <a:srgbClr val="000000"/>
              </a:buClr>
              <a:buSzPts val="1600"/>
              <a:buFont typeface="Arial"/>
              <a:buNone/>
            </a:pPr>
            <a:r>
              <a:rPr lang="en-US" sz="1400" b="0" i="0" u="none" strike="noStrike" cap="none" dirty="0">
                <a:solidFill>
                  <a:schemeClr val="dk1"/>
                </a:solidFill>
                <a:latin typeface="Consolas"/>
                <a:ea typeface="Consolas"/>
                <a:cs typeface="Consolas"/>
                <a:sym typeface="Consolas"/>
              </a:rPr>
              <a:t>        </a:t>
            </a:r>
            <a:r>
              <a:rPr lang="en-US" sz="1400" b="0" i="0" u="none" strike="noStrike" cap="none" dirty="0" err="1">
                <a:solidFill>
                  <a:schemeClr val="dk1"/>
                </a:solidFill>
                <a:latin typeface="Consolas"/>
                <a:ea typeface="Consolas"/>
                <a:cs typeface="Consolas"/>
                <a:sym typeface="Consolas"/>
              </a:rPr>
              <a:t>System.out.println</a:t>
            </a:r>
            <a:r>
              <a:rPr lang="en-US" sz="1400" b="0" i="0" u="none" strike="noStrike" cap="none" dirty="0">
                <a:solidFill>
                  <a:schemeClr val="dk1"/>
                </a:solidFill>
                <a:latin typeface="Consolas"/>
                <a:ea typeface="Consolas"/>
                <a:cs typeface="Consolas"/>
                <a:sym typeface="Consolas"/>
              </a:rPr>
              <a:t>("Second Largest Element in Even List is: " + </a:t>
            </a:r>
            <a:r>
              <a:rPr lang="en-US" sz="1400" b="0" i="0" u="none" strike="noStrike" cap="none" dirty="0" err="1">
                <a:solidFill>
                  <a:schemeClr val="dk1"/>
                </a:solidFill>
                <a:latin typeface="Consolas"/>
                <a:ea typeface="Consolas"/>
                <a:cs typeface="Consolas"/>
                <a:sym typeface="Consolas"/>
              </a:rPr>
              <a:t>evensec</a:t>
            </a:r>
            <a:r>
              <a:rPr lang="en-US" sz="1400" b="0" i="0" u="none" strike="noStrike" cap="none" dirty="0">
                <a:solidFill>
                  <a:schemeClr val="dk1"/>
                </a:solidFill>
                <a:latin typeface="Consolas"/>
                <a:ea typeface="Consolas"/>
                <a:cs typeface="Consolas"/>
                <a:sym typeface="Consolas"/>
              </a:rPr>
              <a:t>);</a:t>
            </a:r>
            <a:endParaRPr lang="en-US" dirty="0"/>
          </a:p>
          <a:p>
            <a:pPr marL="139700" marR="0" lvl="0" indent="0" algn="l" rtl="0">
              <a:lnSpc>
                <a:spcPct val="100000"/>
              </a:lnSpc>
              <a:spcBef>
                <a:spcPts val="0"/>
              </a:spcBef>
              <a:spcAft>
                <a:spcPts val="0"/>
              </a:spcAft>
              <a:buClr>
                <a:srgbClr val="000000"/>
              </a:buClr>
              <a:buSzPts val="1600"/>
              <a:buFont typeface="Arial"/>
              <a:buNone/>
            </a:pPr>
            <a:r>
              <a:rPr lang="en-US" sz="1400" b="0" i="0" u="none" strike="noStrike" cap="none" dirty="0">
                <a:solidFill>
                  <a:schemeClr val="dk1"/>
                </a:solidFill>
                <a:latin typeface="Consolas"/>
                <a:ea typeface="Consolas"/>
                <a:cs typeface="Consolas"/>
                <a:sym typeface="Consolas"/>
              </a:rPr>
              <a:t>        </a:t>
            </a:r>
            <a:r>
              <a:rPr lang="en-US" sz="1400" b="0" i="0" u="none" strike="noStrike" cap="none" dirty="0" err="1">
                <a:solidFill>
                  <a:schemeClr val="dk1"/>
                </a:solidFill>
                <a:latin typeface="Consolas"/>
                <a:ea typeface="Consolas"/>
                <a:cs typeface="Consolas"/>
                <a:sym typeface="Consolas"/>
              </a:rPr>
              <a:t>System.out.println</a:t>
            </a:r>
            <a:r>
              <a:rPr lang="en-US" sz="1400" b="0" i="0" u="none" strike="noStrike" cap="none" dirty="0">
                <a:solidFill>
                  <a:schemeClr val="dk1"/>
                </a:solidFill>
                <a:latin typeface="Consolas"/>
                <a:ea typeface="Consolas"/>
                <a:cs typeface="Consolas"/>
                <a:sym typeface="Consolas"/>
              </a:rPr>
              <a:t>("Second Largest Element in Odd List is: " + </a:t>
            </a:r>
            <a:r>
              <a:rPr lang="en-US" sz="1400" b="0" i="0" u="none" strike="noStrike" cap="none" dirty="0" err="1">
                <a:solidFill>
                  <a:schemeClr val="dk1"/>
                </a:solidFill>
                <a:latin typeface="Consolas"/>
                <a:ea typeface="Consolas"/>
                <a:cs typeface="Consolas"/>
                <a:sym typeface="Consolas"/>
              </a:rPr>
              <a:t>oddsec</a:t>
            </a:r>
            <a:r>
              <a:rPr lang="en-US" sz="1400" b="0" i="0" u="none" strike="noStrike" cap="none" dirty="0">
                <a:solidFill>
                  <a:schemeClr val="dk1"/>
                </a:solidFill>
                <a:latin typeface="Consolas"/>
                <a:ea typeface="Consolas"/>
                <a:cs typeface="Consolas"/>
                <a:sym typeface="Consolas"/>
              </a:rPr>
              <a:t>);</a:t>
            </a:r>
            <a:endParaRPr lang="en-US" dirty="0"/>
          </a:p>
          <a:p>
            <a:pPr marL="139700" marR="0" lvl="0" indent="0" algn="l" rtl="0">
              <a:lnSpc>
                <a:spcPct val="100000"/>
              </a:lnSpc>
              <a:spcBef>
                <a:spcPts val="0"/>
              </a:spcBef>
              <a:spcAft>
                <a:spcPts val="0"/>
              </a:spcAft>
              <a:buClr>
                <a:srgbClr val="000000"/>
              </a:buClr>
              <a:buSzPts val="1600"/>
              <a:buFont typeface="Arial"/>
              <a:buNone/>
            </a:pPr>
            <a:r>
              <a:rPr lang="en-US" sz="1400" b="0" i="0" u="none" strike="noStrike" cap="none" dirty="0">
                <a:solidFill>
                  <a:schemeClr val="dk1"/>
                </a:solidFill>
                <a:latin typeface="Consolas"/>
                <a:ea typeface="Consolas"/>
                <a:cs typeface="Consolas"/>
                <a:sym typeface="Consolas"/>
              </a:rPr>
              <a:t>        </a:t>
            </a:r>
            <a:r>
              <a:rPr lang="en-US" sz="1400" b="0" i="0" u="none" strike="noStrike" cap="none" dirty="0" err="1">
                <a:solidFill>
                  <a:schemeClr val="dk1"/>
                </a:solidFill>
                <a:latin typeface="Consolas"/>
                <a:ea typeface="Consolas"/>
                <a:cs typeface="Consolas"/>
                <a:sym typeface="Consolas"/>
              </a:rPr>
              <a:t>System.out.println</a:t>
            </a:r>
            <a:r>
              <a:rPr lang="en-US" sz="1400" b="0" i="0" u="none" strike="noStrike" cap="none" dirty="0">
                <a:solidFill>
                  <a:schemeClr val="dk1"/>
                </a:solidFill>
                <a:latin typeface="Consolas"/>
                <a:ea typeface="Consolas"/>
                <a:cs typeface="Consolas"/>
                <a:sym typeface="Consolas"/>
              </a:rPr>
              <a:t>("Sum of Second Largest Element of Odd and Even List: " + (</a:t>
            </a:r>
            <a:r>
              <a:rPr lang="en-US" sz="1400" b="0" i="0" u="none" strike="noStrike" cap="none" dirty="0" err="1">
                <a:solidFill>
                  <a:schemeClr val="dk1"/>
                </a:solidFill>
                <a:latin typeface="Consolas"/>
                <a:ea typeface="Consolas"/>
                <a:cs typeface="Consolas"/>
                <a:sym typeface="Consolas"/>
              </a:rPr>
              <a:t>evensec</a:t>
            </a:r>
            <a:r>
              <a:rPr lang="en-US" sz="1400" b="0" i="0" u="none" strike="noStrike" cap="none" dirty="0">
                <a:solidFill>
                  <a:schemeClr val="dk1"/>
                </a:solidFill>
                <a:latin typeface="Consolas"/>
                <a:ea typeface="Consolas"/>
                <a:cs typeface="Consolas"/>
                <a:sym typeface="Consolas"/>
              </a:rPr>
              <a:t> + </a:t>
            </a:r>
            <a:r>
              <a:rPr lang="en-US" sz="1400" b="0" i="0" u="none" strike="noStrike" cap="none" dirty="0" err="1">
                <a:solidFill>
                  <a:schemeClr val="dk1"/>
                </a:solidFill>
                <a:latin typeface="Consolas"/>
                <a:ea typeface="Consolas"/>
                <a:cs typeface="Consolas"/>
                <a:sym typeface="Consolas"/>
              </a:rPr>
              <a:t>oddsec</a:t>
            </a:r>
            <a:r>
              <a:rPr lang="en-US" sz="1400" b="0" i="0" u="none" strike="noStrike" cap="none" dirty="0">
                <a:solidFill>
                  <a:schemeClr val="dk1"/>
                </a:solidFill>
                <a:latin typeface="Consolas"/>
                <a:ea typeface="Consolas"/>
                <a:cs typeface="Consolas"/>
                <a:sym typeface="Consolas"/>
              </a:rPr>
              <a:t>));</a:t>
            </a:r>
            <a:endParaRPr lang="en-US" dirty="0"/>
          </a:p>
          <a:p>
            <a:pPr marL="139700" marR="0" lvl="0" indent="0" algn="l" rtl="0">
              <a:lnSpc>
                <a:spcPct val="100000"/>
              </a:lnSpc>
              <a:spcBef>
                <a:spcPts val="0"/>
              </a:spcBef>
              <a:spcAft>
                <a:spcPts val="0"/>
              </a:spcAft>
              <a:buClr>
                <a:srgbClr val="000000"/>
              </a:buClr>
              <a:buSzPts val="1600"/>
              <a:buFont typeface="Arial"/>
              <a:buNone/>
            </a:pPr>
            <a:r>
              <a:rPr lang="en-US" sz="1400" b="0" i="0" u="none" strike="noStrike" cap="none" dirty="0">
                <a:solidFill>
                  <a:schemeClr val="dk1"/>
                </a:solidFill>
                <a:latin typeface="Consolas"/>
                <a:ea typeface="Consolas"/>
                <a:cs typeface="Consolas"/>
                <a:sym typeface="Consolas"/>
              </a:rPr>
              <a:t>    }</a:t>
            </a:r>
            <a:endParaRPr lang="en-US" dirty="0"/>
          </a:p>
          <a:p>
            <a:pPr marL="139700" marR="0" lvl="0" indent="0" algn="l" rtl="0">
              <a:lnSpc>
                <a:spcPct val="100000"/>
              </a:lnSpc>
              <a:spcBef>
                <a:spcPts val="0"/>
              </a:spcBef>
              <a:spcAft>
                <a:spcPts val="0"/>
              </a:spcAft>
              <a:buClr>
                <a:srgbClr val="000000"/>
              </a:buClr>
              <a:buSzPts val="1600"/>
              <a:buFont typeface="Arial"/>
              <a:buNone/>
            </a:pPr>
            <a:r>
              <a:rPr lang="en-US" sz="1400" b="0" i="0" u="none" strike="noStrike" cap="none" dirty="0">
                <a:solidFill>
                  <a:schemeClr val="dk1"/>
                </a:solidFill>
                <a:latin typeface="Consolas"/>
                <a:ea typeface="Consolas"/>
                <a:cs typeface="Consolas"/>
                <a:sym typeface="Consolas"/>
              </a:rPr>
              <a: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257dd25c985_0_12"/>
          <p:cNvSpPr/>
          <p:nvPr/>
        </p:nvSpPr>
        <p:spPr>
          <a:xfrm>
            <a:off x="555120" y="915840"/>
            <a:ext cx="7545000" cy="829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pic>
        <p:nvPicPr>
          <p:cNvPr id="281" name="Google Shape;281;g257dd25c985_0_12"/>
          <p:cNvPicPr preferRelativeResize="0"/>
          <p:nvPr/>
        </p:nvPicPr>
        <p:blipFill rotWithShape="1">
          <a:blip r:embed="rId3">
            <a:alphaModFix/>
          </a:blip>
          <a:srcRect l="8630" r="8622" b="57237"/>
          <a:stretch/>
        </p:blipFill>
        <p:spPr>
          <a:xfrm rot="10800000" flipH="1">
            <a:off x="0" y="625"/>
            <a:ext cx="3564399" cy="926125"/>
          </a:xfrm>
          <a:prstGeom prst="rect">
            <a:avLst/>
          </a:prstGeom>
          <a:noFill/>
          <a:ln>
            <a:noFill/>
          </a:ln>
        </p:spPr>
      </p:pic>
      <p:sp>
        <p:nvSpPr>
          <p:cNvPr id="282" name="Google Shape;282;g257dd25c985_0_12"/>
          <p:cNvSpPr txBox="1">
            <a:spLocks noGrp="1"/>
          </p:cNvSpPr>
          <p:nvPr>
            <p:ph type="body" idx="1"/>
          </p:nvPr>
        </p:nvSpPr>
        <p:spPr>
          <a:xfrm>
            <a:off x="680575" y="1402175"/>
            <a:ext cx="7966500" cy="2669400"/>
          </a:xfrm>
          <a:prstGeom prst="rect">
            <a:avLst/>
          </a:prstGeom>
          <a:noFill/>
          <a:ln>
            <a:noFill/>
          </a:ln>
        </p:spPr>
        <p:txBody>
          <a:bodyPr spcFirstLastPara="1" wrap="square" lIns="91425" tIns="91425" rIns="91425" bIns="91425" anchor="t" anchorCtr="0">
            <a:noAutofit/>
          </a:bodyPr>
          <a:lstStyle/>
          <a:p>
            <a:pPr marL="139700" lvl="0" indent="0" algn="l" rtl="0">
              <a:lnSpc>
                <a:spcPct val="130000"/>
              </a:lnSpc>
              <a:spcBef>
                <a:spcPts val="0"/>
              </a:spcBef>
              <a:spcAft>
                <a:spcPts val="0"/>
              </a:spcAft>
              <a:buClr>
                <a:schemeClr val="dk1"/>
              </a:buClr>
              <a:buSzPts val="688"/>
              <a:buFont typeface="Arial"/>
              <a:buNone/>
            </a:pPr>
            <a:r>
              <a:rPr lang="en-US" sz="1500">
                <a:solidFill>
                  <a:schemeClr val="dk1"/>
                </a:solidFill>
                <a:latin typeface="Consolas"/>
                <a:ea typeface="Consolas"/>
                <a:cs typeface="Consolas"/>
                <a:sym typeface="Consolas"/>
              </a:rPr>
              <a:t>Write a program to check if two strings are anagrams of each other. An anagram is a word or phrase formed by rearranging </a:t>
            </a:r>
            <a:endParaRPr sz="1500">
              <a:solidFill>
                <a:schemeClr val="dk1"/>
              </a:solidFill>
              <a:latin typeface="Consolas"/>
              <a:ea typeface="Consolas"/>
              <a:cs typeface="Consolas"/>
              <a:sym typeface="Consolas"/>
            </a:endParaRPr>
          </a:p>
          <a:p>
            <a:pPr marL="139700" lvl="0" indent="0" algn="l" rtl="0">
              <a:lnSpc>
                <a:spcPct val="130000"/>
              </a:lnSpc>
              <a:spcBef>
                <a:spcPts val="0"/>
              </a:spcBef>
              <a:spcAft>
                <a:spcPts val="0"/>
              </a:spcAft>
              <a:buClr>
                <a:schemeClr val="dk1"/>
              </a:buClr>
              <a:buSzPts val="688"/>
              <a:buFont typeface="Arial"/>
              <a:buNone/>
            </a:pPr>
            <a:r>
              <a:rPr lang="en-US" sz="1500">
                <a:solidFill>
                  <a:schemeClr val="dk1"/>
                </a:solidFill>
                <a:latin typeface="Consolas"/>
                <a:ea typeface="Consolas"/>
                <a:cs typeface="Consolas"/>
                <a:sym typeface="Consolas"/>
              </a:rPr>
              <a:t>the letters of another word or phrase. Your program should return True if the two input strings are anagrams, and False </a:t>
            </a:r>
            <a:endParaRPr sz="1500">
              <a:solidFill>
                <a:schemeClr val="dk1"/>
              </a:solidFill>
              <a:latin typeface="Consolas"/>
              <a:ea typeface="Consolas"/>
              <a:cs typeface="Consolas"/>
              <a:sym typeface="Consolas"/>
            </a:endParaRPr>
          </a:p>
          <a:p>
            <a:pPr marL="139700" lvl="0" indent="0" algn="l" rtl="0">
              <a:lnSpc>
                <a:spcPct val="130000"/>
              </a:lnSpc>
              <a:spcBef>
                <a:spcPts val="0"/>
              </a:spcBef>
              <a:spcAft>
                <a:spcPts val="0"/>
              </a:spcAft>
              <a:buClr>
                <a:schemeClr val="dk1"/>
              </a:buClr>
              <a:buSzPts val="688"/>
              <a:buFont typeface="Arial"/>
              <a:buNone/>
            </a:pPr>
            <a:r>
              <a:rPr lang="en-US" sz="1500">
                <a:solidFill>
                  <a:schemeClr val="dk1"/>
                </a:solidFill>
                <a:latin typeface="Consolas"/>
                <a:ea typeface="Consolas"/>
                <a:cs typeface="Consolas"/>
                <a:sym typeface="Consolas"/>
              </a:rPr>
              <a:t>otherwise.</a:t>
            </a:r>
            <a:endParaRPr sz="1500">
              <a:solidFill>
                <a:schemeClr val="dk1"/>
              </a:solidFill>
              <a:latin typeface="Consolas"/>
              <a:ea typeface="Consolas"/>
              <a:cs typeface="Consolas"/>
              <a:sym typeface="Consolas"/>
            </a:endParaRPr>
          </a:p>
          <a:p>
            <a:pPr marL="139700" lvl="0" indent="0" algn="l" rtl="0">
              <a:lnSpc>
                <a:spcPct val="130000"/>
              </a:lnSpc>
              <a:spcBef>
                <a:spcPts val="0"/>
              </a:spcBef>
              <a:spcAft>
                <a:spcPts val="0"/>
              </a:spcAft>
              <a:buClr>
                <a:schemeClr val="dk1"/>
              </a:buClr>
              <a:buSzPts val="688"/>
              <a:buFont typeface="Arial"/>
              <a:buNone/>
            </a:pPr>
            <a:r>
              <a:rPr lang="en-US" sz="1500">
                <a:solidFill>
                  <a:schemeClr val="dk1"/>
                </a:solidFill>
                <a:latin typeface="Consolas"/>
                <a:ea typeface="Consolas"/>
                <a:cs typeface="Consolas"/>
                <a:sym typeface="Consolas"/>
              </a:rPr>
              <a:t>For example, if the input strings are "listen" and "silent", the program should return True, as both strings can be rearranged </a:t>
            </a:r>
            <a:endParaRPr sz="1500">
              <a:solidFill>
                <a:schemeClr val="dk1"/>
              </a:solidFill>
              <a:latin typeface="Consolas"/>
              <a:ea typeface="Consolas"/>
              <a:cs typeface="Consolas"/>
              <a:sym typeface="Consolas"/>
            </a:endParaRPr>
          </a:p>
          <a:p>
            <a:pPr marL="139700" lvl="0" indent="0" algn="l" rtl="0">
              <a:lnSpc>
                <a:spcPct val="130000"/>
              </a:lnSpc>
              <a:spcBef>
                <a:spcPts val="0"/>
              </a:spcBef>
              <a:spcAft>
                <a:spcPts val="0"/>
              </a:spcAft>
              <a:buClr>
                <a:schemeClr val="dk1"/>
              </a:buClr>
              <a:buSzPts val="688"/>
              <a:buFont typeface="Arial"/>
              <a:buNone/>
            </a:pPr>
            <a:r>
              <a:rPr lang="en-US" sz="1500">
                <a:solidFill>
                  <a:schemeClr val="dk1"/>
                </a:solidFill>
                <a:latin typeface="Consolas"/>
                <a:ea typeface="Consolas"/>
                <a:cs typeface="Consolas"/>
                <a:sym typeface="Consolas"/>
              </a:rPr>
              <a:t>to form the same letters.</a:t>
            </a:r>
            <a:endParaRPr sz="1500">
              <a:solidFill>
                <a:schemeClr val="dk1"/>
              </a:solidFill>
              <a:latin typeface="Consolas"/>
              <a:ea typeface="Consolas"/>
              <a:cs typeface="Consolas"/>
              <a:sym typeface="Consolas"/>
            </a:endParaRPr>
          </a:p>
          <a:p>
            <a:pPr marL="139700" lvl="0" indent="0" algn="l" rtl="0">
              <a:lnSpc>
                <a:spcPct val="130000"/>
              </a:lnSpc>
              <a:spcBef>
                <a:spcPts val="0"/>
              </a:spcBef>
              <a:spcAft>
                <a:spcPts val="0"/>
              </a:spcAft>
              <a:buClr>
                <a:schemeClr val="dk1"/>
              </a:buClr>
              <a:buSzPts val="688"/>
              <a:buFont typeface="Arial"/>
              <a:buNone/>
            </a:pPr>
            <a:r>
              <a:rPr lang="en-US" sz="1500">
                <a:solidFill>
                  <a:schemeClr val="dk1"/>
                </a:solidFill>
                <a:latin typeface="Consolas"/>
                <a:ea typeface="Consolas"/>
                <a:cs typeface="Consolas"/>
                <a:sym typeface="Consolas"/>
              </a:rPr>
              <a:t>Write a program that takes two strings as input and determines whether they are anagrams or not.</a:t>
            </a:r>
            <a:endParaRPr sz="1500">
              <a:solidFill>
                <a:schemeClr val="dk1"/>
              </a:solidFill>
              <a:latin typeface="Consolas"/>
              <a:ea typeface="Consolas"/>
              <a:cs typeface="Consolas"/>
              <a:sym typeface="Consolas"/>
            </a:endParaRPr>
          </a:p>
          <a:p>
            <a:pPr marL="139700" lvl="0" indent="0" algn="l" rtl="0">
              <a:lnSpc>
                <a:spcPct val="130000"/>
              </a:lnSpc>
              <a:spcBef>
                <a:spcPts val="0"/>
              </a:spcBef>
              <a:spcAft>
                <a:spcPts val="0"/>
              </a:spcAft>
              <a:buClr>
                <a:schemeClr val="dk1"/>
              </a:buClr>
              <a:buSzPts val="688"/>
              <a:buFont typeface="Arial"/>
              <a:buNone/>
            </a:pPr>
            <a:endParaRPr sz="1500">
              <a:solidFill>
                <a:schemeClr val="dk1"/>
              </a:solidFill>
              <a:latin typeface="Consolas"/>
              <a:ea typeface="Consolas"/>
              <a:cs typeface="Consolas"/>
              <a:sym typeface="Consolas"/>
            </a:endParaRPr>
          </a:p>
          <a:p>
            <a:pPr marL="139700" lvl="0" indent="0" algn="l" rtl="0">
              <a:lnSpc>
                <a:spcPct val="130000"/>
              </a:lnSpc>
              <a:spcBef>
                <a:spcPts val="0"/>
              </a:spcBef>
              <a:spcAft>
                <a:spcPts val="0"/>
              </a:spcAft>
              <a:buClr>
                <a:schemeClr val="dk1"/>
              </a:buClr>
              <a:buSzPts val="688"/>
              <a:buFont typeface="Arial"/>
              <a:buNone/>
            </a:pPr>
            <a:endParaRPr sz="1500">
              <a:solidFill>
                <a:schemeClr val="dk1"/>
              </a:solidFill>
              <a:latin typeface="Consolas"/>
              <a:ea typeface="Consolas"/>
              <a:cs typeface="Consolas"/>
              <a:sym typeface="Consolas"/>
            </a:endParaRPr>
          </a:p>
          <a:p>
            <a:pPr marL="139700" lvl="0" indent="0" algn="l" rtl="0">
              <a:lnSpc>
                <a:spcPct val="130000"/>
              </a:lnSpc>
              <a:spcBef>
                <a:spcPts val="0"/>
              </a:spcBef>
              <a:spcAft>
                <a:spcPts val="0"/>
              </a:spcAft>
              <a:buSzPts val="875"/>
              <a:buNone/>
            </a:pPr>
            <a:endParaRPr sz="1500">
              <a:solidFill>
                <a:schemeClr val="dk1"/>
              </a:solidFill>
              <a:latin typeface="Consolas"/>
              <a:ea typeface="Consolas"/>
              <a:cs typeface="Consolas"/>
              <a:sym typeface="Consolas"/>
            </a:endParaRPr>
          </a:p>
        </p:txBody>
      </p:sp>
      <p:sp>
        <p:nvSpPr>
          <p:cNvPr id="283" name="Google Shape;283;g257dd25c985_0_12"/>
          <p:cNvSpPr/>
          <p:nvPr/>
        </p:nvSpPr>
        <p:spPr>
          <a:xfrm>
            <a:off x="3324506" y="554375"/>
            <a:ext cx="4193700" cy="395100"/>
          </a:xfrm>
          <a:prstGeom prst="roundRect">
            <a:avLst>
              <a:gd name="adj" fmla="val 50000"/>
            </a:avLst>
          </a:prstGeom>
          <a:solidFill>
            <a:srgbClr val="EF86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b="1">
                <a:solidFill>
                  <a:schemeClr val="lt1"/>
                </a:solidFill>
              </a:rPr>
              <a:t>ACCENTURE PREVIOUS YEAR QUESTION-2023</a:t>
            </a:r>
            <a:endParaRPr sz="1400" b="1" i="0" u="none" strike="noStrike" cap="none">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p:nvPr/>
        </p:nvSpPr>
        <p:spPr>
          <a:xfrm>
            <a:off x="555120" y="915840"/>
            <a:ext cx="7544880" cy="8299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pic>
        <p:nvPicPr>
          <p:cNvPr id="69" name="Google Shape;69;p13"/>
          <p:cNvPicPr preferRelativeResize="0"/>
          <p:nvPr/>
        </p:nvPicPr>
        <p:blipFill rotWithShape="1">
          <a:blip r:embed="rId3">
            <a:alphaModFix/>
          </a:blip>
          <a:srcRect l="8630" r="8622" b="57237"/>
          <a:stretch/>
        </p:blipFill>
        <p:spPr>
          <a:xfrm rot="10800000" flipH="1">
            <a:off x="0" y="625"/>
            <a:ext cx="3564399" cy="926125"/>
          </a:xfrm>
          <a:prstGeom prst="rect">
            <a:avLst/>
          </a:prstGeom>
          <a:noFill/>
          <a:ln>
            <a:noFill/>
          </a:ln>
        </p:spPr>
      </p:pic>
      <p:sp>
        <p:nvSpPr>
          <p:cNvPr id="70" name="Google Shape;70;p13"/>
          <p:cNvSpPr/>
          <p:nvPr/>
        </p:nvSpPr>
        <p:spPr>
          <a:xfrm>
            <a:off x="3629346" y="926762"/>
            <a:ext cx="2379000" cy="395100"/>
          </a:xfrm>
          <a:prstGeom prst="roundRect">
            <a:avLst>
              <a:gd name="adj" fmla="val 50000"/>
            </a:avLst>
          </a:prstGeom>
          <a:solidFill>
            <a:srgbClr val="EF8600"/>
          </a:solidFill>
          <a:ln w="9525" cap="flat" cmpd="sng">
            <a:solidFill>
              <a:srgbClr val="91A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Consolas"/>
                <a:ea typeface="Consolas"/>
                <a:cs typeface="Consolas"/>
                <a:sym typeface="Consolas"/>
              </a:rPr>
              <a:t>LEVEL OF QUESTIONS</a:t>
            </a:r>
            <a:endParaRPr sz="1600" b="0" i="0" u="none" strike="noStrike" cap="none">
              <a:solidFill>
                <a:schemeClr val="lt1"/>
              </a:solidFill>
              <a:latin typeface="Consolas"/>
              <a:ea typeface="Consolas"/>
              <a:cs typeface="Consolas"/>
              <a:sym typeface="Consolas"/>
            </a:endParaRPr>
          </a:p>
        </p:txBody>
      </p:sp>
      <p:graphicFrame>
        <p:nvGraphicFramePr>
          <p:cNvPr id="71" name="Google Shape;71;p13"/>
          <p:cNvGraphicFramePr/>
          <p:nvPr/>
        </p:nvGraphicFramePr>
        <p:xfrm>
          <a:off x="1635513" y="2029522"/>
          <a:ext cx="6088550" cy="1871170"/>
        </p:xfrm>
        <a:graphic>
          <a:graphicData uri="http://schemas.openxmlformats.org/drawingml/2006/table">
            <a:tbl>
              <a:tblPr firstRow="1" bandRow="1">
                <a:noFill/>
                <a:tableStyleId>{2DE439D0-5661-406A-AF9F-8CADE079C2B5}</a:tableStyleId>
              </a:tblPr>
              <a:tblGrid>
                <a:gridCol w="3044275">
                  <a:extLst>
                    <a:ext uri="{9D8B030D-6E8A-4147-A177-3AD203B41FA5}">
                      <a16:colId xmlns:a16="http://schemas.microsoft.com/office/drawing/2014/main" val="20000"/>
                    </a:ext>
                  </a:extLst>
                </a:gridCol>
                <a:gridCol w="3044275">
                  <a:extLst>
                    <a:ext uri="{9D8B030D-6E8A-4147-A177-3AD203B41FA5}">
                      <a16:colId xmlns:a16="http://schemas.microsoft.com/office/drawing/2014/main" val="20001"/>
                    </a:ext>
                  </a:extLst>
                </a:gridCol>
              </a:tblGrid>
              <a:tr h="423750">
                <a:tc>
                  <a:txBody>
                    <a:bodyPr/>
                    <a:lstStyle/>
                    <a:p>
                      <a:pPr marL="0" marR="0" lvl="0" indent="0" algn="ctr" rtl="0">
                        <a:lnSpc>
                          <a:spcPct val="100000"/>
                        </a:lnSpc>
                        <a:spcBef>
                          <a:spcPts val="0"/>
                        </a:spcBef>
                        <a:spcAft>
                          <a:spcPts val="0"/>
                        </a:spcAft>
                        <a:buNone/>
                      </a:pPr>
                      <a:r>
                        <a:rPr lang="en-US" sz="1400" b="1" u="none" strike="noStrike" cap="none">
                          <a:latin typeface="Consolas"/>
                          <a:ea typeface="Consolas"/>
                          <a:cs typeface="Consolas"/>
                          <a:sym typeface="Consolas"/>
                        </a:rPr>
                        <a:t>Topics</a:t>
                      </a:r>
                      <a:endParaRPr sz="1400" u="none" strike="noStrike" cap="none">
                        <a:latin typeface="Consolas"/>
                        <a:ea typeface="Consolas"/>
                        <a:cs typeface="Consolas"/>
                        <a:sym typeface="Consolas"/>
                      </a:endParaRPr>
                    </a:p>
                  </a:txBody>
                  <a:tcPr marL="91450" marR="91450" marT="45725" marB="45725" anchor="b"/>
                </a:tc>
                <a:tc>
                  <a:txBody>
                    <a:bodyPr/>
                    <a:lstStyle/>
                    <a:p>
                      <a:pPr marL="0" marR="0" lvl="0" indent="0" algn="ctr" rtl="0">
                        <a:lnSpc>
                          <a:spcPct val="100000"/>
                        </a:lnSpc>
                        <a:spcBef>
                          <a:spcPts val="0"/>
                        </a:spcBef>
                        <a:spcAft>
                          <a:spcPts val="0"/>
                        </a:spcAft>
                        <a:buNone/>
                      </a:pPr>
                      <a:r>
                        <a:rPr lang="en-US" sz="1400" b="1" u="none" strike="noStrike" cap="none">
                          <a:latin typeface="Consolas"/>
                          <a:ea typeface="Consolas"/>
                          <a:cs typeface="Consolas"/>
                          <a:sym typeface="Consolas"/>
                        </a:rPr>
                        <a:t>No of questions</a:t>
                      </a:r>
                      <a:endParaRPr sz="1400" u="none" strike="noStrike" cap="none">
                        <a:latin typeface="Consolas"/>
                        <a:ea typeface="Consolas"/>
                        <a:cs typeface="Consolas"/>
                        <a:sym typeface="Consolas"/>
                      </a:endParaRPr>
                    </a:p>
                  </a:txBody>
                  <a:tcPr marL="91450" marR="91450" marT="45725" marB="45725" anchor="b"/>
                </a:tc>
                <a:extLst>
                  <a:ext uri="{0D108BD9-81ED-4DB2-BD59-A6C34878D82A}">
                    <a16:rowId xmlns:a16="http://schemas.microsoft.com/office/drawing/2014/main" val="10000"/>
                  </a:ext>
                </a:extLst>
              </a:tr>
              <a:tr h="464625">
                <a:tc>
                  <a:txBody>
                    <a:bodyPr/>
                    <a:lstStyle/>
                    <a:p>
                      <a:pPr marL="0" marR="0" lvl="0" indent="0" algn="l" rtl="0">
                        <a:lnSpc>
                          <a:spcPct val="100000"/>
                        </a:lnSpc>
                        <a:spcBef>
                          <a:spcPts val="0"/>
                        </a:spcBef>
                        <a:spcAft>
                          <a:spcPts val="0"/>
                        </a:spcAft>
                        <a:buNone/>
                      </a:pPr>
                      <a:r>
                        <a:rPr lang="en-US" sz="1400" u="none" strike="noStrike" cap="none">
                          <a:latin typeface="Consolas"/>
                          <a:ea typeface="Consolas"/>
                          <a:cs typeface="Consolas"/>
                          <a:sym typeface="Consolas"/>
                        </a:rPr>
                        <a:t>Number of questions</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latin typeface="Consolas"/>
                          <a:ea typeface="Consolas"/>
                          <a:cs typeface="Consolas"/>
                          <a:sym typeface="Consolas"/>
                        </a:rPr>
                        <a:t>2</a:t>
                      </a:r>
                      <a:endParaRPr/>
                    </a:p>
                  </a:txBody>
                  <a:tcPr marL="91450" marR="91450" marT="45725" marB="45725"/>
                </a:tc>
                <a:extLst>
                  <a:ext uri="{0D108BD9-81ED-4DB2-BD59-A6C34878D82A}">
                    <a16:rowId xmlns:a16="http://schemas.microsoft.com/office/drawing/2014/main" val="10001"/>
                  </a:ext>
                </a:extLst>
              </a:tr>
              <a:tr h="464625">
                <a:tc>
                  <a:txBody>
                    <a:bodyPr/>
                    <a:lstStyle/>
                    <a:p>
                      <a:pPr marL="0" marR="0" lvl="0" indent="0" algn="l" rtl="0">
                        <a:lnSpc>
                          <a:spcPct val="100000"/>
                        </a:lnSpc>
                        <a:spcBef>
                          <a:spcPts val="0"/>
                        </a:spcBef>
                        <a:spcAft>
                          <a:spcPts val="0"/>
                        </a:spcAft>
                        <a:buNone/>
                      </a:pPr>
                      <a:r>
                        <a:rPr lang="en-US" sz="1400" u="none" strike="noStrike" cap="none">
                          <a:latin typeface="Consolas"/>
                          <a:ea typeface="Consolas"/>
                          <a:cs typeface="Consolas"/>
                          <a:sym typeface="Consolas"/>
                        </a:rPr>
                        <a:t>Time limit</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latin typeface="Consolas"/>
                          <a:ea typeface="Consolas"/>
                          <a:cs typeface="Consolas"/>
                          <a:sym typeface="Consolas"/>
                        </a:rPr>
                        <a:t>45 mins</a:t>
                      </a:r>
                      <a:endParaRPr/>
                    </a:p>
                  </a:txBody>
                  <a:tcPr marL="91450" marR="91450" marT="45725" marB="45725"/>
                </a:tc>
                <a:extLst>
                  <a:ext uri="{0D108BD9-81ED-4DB2-BD59-A6C34878D82A}">
                    <a16:rowId xmlns:a16="http://schemas.microsoft.com/office/drawing/2014/main" val="10002"/>
                  </a:ext>
                </a:extLst>
              </a:tr>
              <a:tr h="464625">
                <a:tc>
                  <a:txBody>
                    <a:bodyPr/>
                    <a:lstStyle/>
                    <a:p>
                      <a:pPr marL="0" marR="0" lvl="0" indent="0" algn="l" rtl="0">
                        <a:lnSpc>
                          <a:spcPct val="100000"/>
                        </a:lnSpc>
                        <a:spcBef>
                          <a:spcPts val="0"/>
                        </a:spcBef>
                        <a:spcAft>
                          <a:spcPts val="0"/>
                        </a:spcAft>
                        <a:buNone/>
                      </a:pPr>
                      <a:r>
                        <a:rPr lang="en-US" sz="1400" u="none" strike="noStrike" cap="none">
                          <a:latin typeface="Consolas"/>
                          <a:ea typeface="Consolas"/>
                          <a:cs typeface="Consolas"/>
                          <a:sym typeface="Consolas"/>
                        </a:rPr>
                        <a:t>Selection process</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b="0" i="0" u="none" strike="noStrike" cap="none">
                          <a:solidFill>
                            <a:schemeClr val="dk1"/>
                          </a:solidFill>
                          <a:latin typeface="Consolas"/>
                          <a:ea typeface="Consolas"/>
                          <a:cs typeface="Consolas"/>
                          <a:sym typeface="Consolas"/>
                        </a:rPr>
                        <a:t>One Complete Output</a:t>
                      </a:r>
                      <a:br>
                        <a:rPr lang="en-US" sz="1400" u="none" strike="noStrike" cap="none">
                          <a:latin typeface="Consolas"/>
                          <a:ea typeface="Consolas"/>
                          <a:cs typeface="Consolas"/>
                          <a:sym typeface="Consolas"/>
                        </a:rPr>
                      </a:br>
                      <a:r>
                        <a:rPr lang="en-US" sz="1400" b="0" i="0" u="none" strike="noStrike" cap="none">
                          <a:solidFill>
                            <a:schemeClr val="dk1"/>
                          </a:solidFill>
                          <a:latin typeface="Consolas"/>
                          <a:ea typeface="Consolas"/>
                          <a:cs typeface="Consolas"/>
                          <a:sym typeface="Consolas"/>
                        </a:rPr>
                        <a:t>One Partial Output</a:t>
                      </a:r>
                      <a:endParaRPr sz="1400" u="none" strike="noStrike" cap="none">
                        <a:latin typeface="Consolas"/>
                        <a:ea typeface="Consolas"/>
                        <a:cs typeface="Consolas"/>
                        <a:sym typeface="Consolas"/>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257dd25c985_0_19"/>
          <p:cNvSpPr/>
          <p:nvPr/>
        </p:nvSpPr>
        <p:spPr>
          <a:xfrm>
            <a:off x="555120" y="915840"/>
            <a:ext cx="7545000" cy="829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pic>
        <p:nvPicPr>
          <p:cNvPr id="289" name="Google Shape;289;g257dd25c985_0_19"/>
          <p:cNvPicPr preferRelativeResize="0"/>
          <p:nvPr/>
        </p:nvPicPr>
        <p:blipFill rotWithShape="1">
          <a:blip r:embed="rId3">
            <a:alphaModFix/>
          </a:blip>
          <a:srcRect l="8630" r="8622" b="57237"/>
          <a:stretch/>
        </p:blipFill>
        <p:spPr>
          <a:xfrm rot="10800000" flipH="1">
            <a:off x="0" y="625"/>
            <a:ext cx="3564399" cy="926125"/>
          </a:xfrm>
          <a:prstGeom prst="rect">
            <a:avLst/>
          </a:prstGeom>
          <a:noFill/>
          <a:ln>
            <a:noFill/>
          </a:ln>
        </p:spPr>
      </p:pic>
      <p:sp>
        <p:nvSpPr>
          <p:cNvPr id="290" name="Google Shape;290;g257dd25c985_0_19"/>
          <p:cNvSpPr txBox="1">
            <a:spLocks noGrp="1"/>
          </p:cNvSpPr>
          <p:nvPr>
            <p:ph type="body" idx="1"/>
          </p:nvPr>
        </p:nvSpPr>
        <p:spPr>
          <a:xfrm>
            <a:off x="1097034" y="673990"/>
            <a:ext cx="6809700" cy="3433500"/>
          </a:xfrm>
          <a:prstGeom prst="rect">
            <a:avLst/>
          </a:prstGeom>
          <a:noFill/>
          <a:ln>
            <a:noFill/>
          </a:ln>
        </p:spPr>
        <p:txBody>
          <a:bodyPr spcFirstLastPara="1" wrap="square" lIns="91425" tIns="91425" rIns="91425" bIns="91425" anchor="t" anchorCtr="0">
            <a:noAutofit/>
          </a:bodyPr>
          <a:lstStyle/>
          <a:p>
            <a:pPr marL="139700" lvl="0" indent="0" algn="l" rtl="0">
              <a:lnSpc>
                <a:spcPct val="150000"/>
              </a:lnSpc>
              <a:spcBef>
                <a:spcPts val="0"/>
              </a:spcBef>
              <a:spcAft>
                <a:spcPts val="0"/>
              </a:spcAft>
              <a:buClr>
                <a:schemeClr val="dk1"/>
              </a:buClr>
              <a:buSzPts val="1100"/>
              <a:buFont typeface="Arial"/>
              <a:buNone/>
            </a:pPr>
            <a:r>
              <a:rPr lang="en-US" sz="1600">
                <a:solidFill>
                  <a:schemeClr val="dk1"/>
                </a:solidFill>
                <a:latin typeface="Consolas"/>
                <a:ea typeface="Consolas"/>
                <a:cs typeface="Consolas"/>
                <a:sym typeface="Consolas"/>
              </a:rPr>
              <a:t>Sample input1:</a:t>
            </a:r>
            <a:endParaRPr sz="1600">
              <a:solidFill>
                <a:schemeClr val="dk1"/>
              </a:solidFill>
              <a:latin typeface="Consolas"/>
              <a:ea typeface="Consolas"/>
              <a:cs typeface="Consolas"/>
              <a:sym typeface="Consolas"/>
            </a:endParaRPr>
          </a:p>
          <a:p>
            <a:pPr marL="139700" lvl="0" indent="0" algn="l" rtl="0">
              <a:lnSpc>
                <a:spcPct val="150000"/>
              </a:lnSpc>
              <a:spcBef>
                <a:spcPts val="0"/>
              </a:spcBef>
              <a:spcAft>
                <a:spcPts val="0"/>
              </a:spcAft>
              <a:buClr>
                <a:schemeClr val="dk1"/>
              </a:buClr>
              <a:buSzPts val="1100"/>
              <a:buFont typeface="Arial"/>
              <a:buNone/>
            </a:pPr>
            <a:r>
              <a:rPr lang="en-US" sz="1600">
                <a:solidFill>
                  <a:schemeClr val="dk1"/>
                </a:solidFill>
                <a:latin typeface="Consolas"/>
                <a:ea typeface="Consolas"/>
                <a:cs typeface="Consolas"/>
                <a:sym typeface="Consolas"/>
              </a:rPr>
              <a:t>listen</a:t>
            </a:r>
            <a:endParaRPr sz="1600">
              <a:solidFill>
                <a:schemeClr val="dk1"/>
              </a:solidFill>
              <a:latin typeface="Consolas"/>
              <a:ea typeface="Consolas"/>
              <a:cs typeface="Consolas"/>
              <a:sym typeface="Consolas"/>
            </a:endParaRPr>
          </a:p>
          <a:p>
            <a:pPr marL="139700" lvl="0" indent="0" algn="l" rtl="0">
              <a:lnSpc>
                <a:spcPct val="150000"/>
              </a:lnSpc>
              <a:spcBef>
                <a:spcPts val="0"/>
              </a:spcBef>
              <a:spcAft>
                <a:spcPts val="0"/>
              </a:spcAft>
              <a:buClr>
                <a:schemeClr val="dk1"/>
              </a:buClr>
              <a:buSzPts val="1100"/>
              <a:buFont typeface="Arial"/>
              <a:buNone/>
            </a:pPr>
            <a:r>
              <a:rPr lang="en-US" sz="1600">
                <a:solidFill>
                  <a:schemeClr val="dk1"/>
                </a:solidFill>
                <a:latin typeface="Consolas"/>
                <a:ea typeface="Consolas"/>
                <a:cs typeface="Consolas"/>
                <a:sym typeface="Consolas"/>
              </a:rPr>
              <a:t>silent</a:t>
            </a:r>
            <a:endParaRPr sz="1600">
              <a:solidFill>
                <a:schemeClr val="dk1"/>
              </a:solidFill>
              <a:latin typeface="Consolas"/>
              <a:ea typeface="Consolas"/>
              <a:cs typeface="Consolas"/>
              <a:sym typeface="Consolas"/>
            </a:endParaRPr>
          </a:p>
          <a:p>
            <a:pPr marL="139700" lvl="0" indent="0" algn="l" rtl="0">
              <a:lnSpc>
                <a:spcPct val="150000"/>
              </a:lnSpc>
              <a:spcBef>
                <a:spcPts val="0"/>
              </a:spcBef>
              <a:spcAft>
                <a:spcPts val="0"/>
              </a:spcAft>
              <a:buClr>
                <a:schemeClr val="dk1"/>
              </a:buClr>
              <a:buSzPts val="1100"/>
              <a:buFont typeface="Arial"/>
              <a:buNone/>
            </a:pPr>
            <a:r>
              <a:rPr lang="en-US" sz="1600">
                <a:solidFill>
                  <a:schemeClr val="dk1"/>
                </a:solidFill>
                <a:latin typeface="Consolas"/>
                <a:ea typeface="Consolas"/>
                <a:cs typeface="Consolas"/>
                <a:sym typeface="Consolas"/>
              </a:rPr>
              <a:t>Sample output1:s</a:t>
            </a:r>
            <a:endParaRPr sz="1600">
              <a:solidFill>
                <a:schemeClr val="dk1"/>
              </a:solidFill>
              <a:latin typeface="Consolas"/>
              <a:ea typeface="Consolas"/>
              <a:cs typeface="Consolas"/>
              <a:sym typeface="Consolas"/>
            </a:endParaRPr>
          </a:p>
          <a:p>
            <a:pPr marL="139700" lvl="0" indent="0" algn="l" rtl="0">
              <a:lnSpc>
                <a:spcPct val="150000"/>
              </a:lnSpc>
              <a:spcBef>
                <a:spcPts val="0"/>
              </a:spcBef>
              <a:spcAft>
                <a:spcPts val="0"/>
              </a:spcAft>
              <a:buClr>
                <a:schemeClr val="dk1"/>
              </a:buClr>
              <a:buSzPts val="1100"/>
              <a:buFont typeface="Arial"/>
              <a:buNone/>
            </a:pPr>
            <a:r>
              <a:rPr lang="en-US" sz="1600">
                <a:solidFill>
                  <a:schemeClr val="dk1"/>
                </a:solidFill>
                <a:latin typeface="Consolas"/>
                <a:ea typeface="Consolas"/>
                <a:cs typeface="Consolas"/>
                <a:sym typeface="Consolas"/>
              </a:rPr>
              <a:t>True</a:t>
            </a:r>
            <a:endParaRPr sz="1600">
              <a:solidFill>
                <a:schemeClr val="dk1"/>
              </a:solidFill>
              <a:latin typeface="Consolas"/>
              <a:ea typeface="Consolas"/>
              <a:cs typeface="Consolas"/>
              <a:sym typeface="Consolas"/>
            </a:endParaRPr>
          </a:p>
          <a:p>
            <a:pPr marL="139700" lvl="0" indent="0" algn="l" rtl="0">
              <a:lnSpc>
                <a:spcPct val="150000"/>
              </a:lnSpc>
              <a:spcBef>
                <a:spcPts val="0"/>
              </a:spcBef>
              <a:spcAft>
                <a:spcPts val="0"/>
              </a:spcAft>
              <a:buClr>
                <a:schemeClr val="dk1"/>
              </a:buClr>
              <a:buSzPts val="1100"/>
              <a:buFont typeface="Arial"/>
              <a:buNone/>
            </a:pPr>
            <a:r>
              <a:rPr lang="en-US" sz="1600">
                <a:solidFill>
                  <a:schemeClr val="dk1"/>
                </a:solidFill>
                <a:latin typeface="Consolas"/>
                <a:ea typeface="Consolas"/>
                <a:cs typeface="Consolas"/>
                <a:sym typeface="Consolas"/>
              </a:rPr>
              <a:t>Sample input2:</a:t>
            </a:r>
            <a:endParaRPr sz="1600">
              <a:solidFill>
                <a:schemeClr val="dk1"/>
              </a:solidFill>
              <a:latin typeface="Consolas"/>
              <a:ea typeface="Consolas"/>
              <a:cs typeface="Consolas"/>
              <a:sym typeface="Consolas"/>
            </a:endParaRPr>
          </a:p>
          <a:p>
            <a:pPr marL="139700" lvl="0" indent="0" algn="l" rtl="0">
              <a:lnSpc>
                <a:spcPct val="150000"/>
              </a:lnSpc>
              <a:spcBef>
                <a:spcPts val="0"/>
              </a:spcBef>
              <a:spcAft>
                <a:spcPts val="0"/>
              </a:spcAft>
              <a:buClr>
                <a:schemeClr val="dk1"/>
              </a:buClr>
              <a:buSzPts val="1100"/>
              <a:buFont typeface="Arial"/>
              <a:buNone/>
            </a:pPr>
            <a:r>
              <a:rPr lang="en-US" sz="1600">
                <a:solidFill>
                  <a:schemeClr val="dk1"/>
                </a:solidFill>
                <a:latin typeface="Consolas"/>
                <a:ea typeface="Consolas"/>
                <a:cs typeface="Consolas"/>
                <a:sym typeface="Consolas"/>
              </a:rPr>
              <a:t>hello</a:t>
            </a:r>
            <a:endParaRPr sz="1600">
              <a:solidFill>
                <a:schemeClr val="dk1"/>
              </a:solidFill>
              <a:latin typeface="Consolas"/>
              <a:ea typeface="Consolas"/>
              <a:cs typeface="Consolas"/>
              <a:sym typeface="Consolas"/>
            </a:endParaRPr>
          </a:p>
          <a:p>
            <a:pPr marL="139700" lvl="0" indent="0" algn="l" rtl="0">
              <a:lnSpc>
                <a:spcPct val="150000"/>
              </a:lnSpc>
              <a:spcBef>
                <a:spcPts val="0"/>
              </a:spcBef>
              <a:spcAft>
                <a:spcPts val="0"/>
              </a:spcAft>
              <a:buClr>
                <a:schemeClr val="dk1"/>
              </a:buClr>
              <a:buSzPts val="1100"/>
              <a:buFont typeface="Arial"/>
              <a:buNone/>
            </a:pPr>
            <a:r>
              <a:rPr lang="en-US" sz="1600">
                <a:solidFill>
                  <a:schemeClr val="dk1"/>
                </a:solidFill>
                <a:latin typeface="Consolas"/>
                <a:ea typeface="Consolas"/>
                <a:cs typeface="Consolas"/>
                <a:sym typeface="Consolas"/>
              </a:rPr>
              <a:t>world</a:t>
            </a:r>
            <a:endParaRPr sz="1600">
              <a:solidFill>
                <a:schemeClr val="dk1"/>
              </a:solidFill>
              <a:latin typeface="Consolas"/>
              <a:ea typeface="Consolas"/>
              <a:cs typeface="Consolas"/>
              <a:sym typeface="Consolas"/>
            </a:endParaRPr>
          </a:p>
          <a:p>
            <a:pPr marL="139700" lvl="0" indent="0" algn="l" rtl="0">
              <a:lnSpc>
                <a:spcPct val="150000"/>
              </a:lnSpc>
              <a:spcBef>
                <a:spcPts val="0"/>
              </a:spcBef>
              <a:spcAft>
                <a:spcPts val="0"/>
              </a:spcAft>
              <a:buClr>
                <a:schemeClr val="dk1"/>
              </a:buClr>
              <a:buSzPts val="1100"/>
              <a:buFont typeface="Arial"/>
              <a:buNone/>
            </a:pPr>
            <a:r>
              <a:rPr lang="en-US" sz="1600">
                <a:solidFill>
                  <a:schemeClr val="dk1"/>
                </a:solidFill>
                <a:latin typeface="Consolas"/>
                <a:ea typeface="Consolas"/>
                <a:cs typeface="Consolas"/>
                <a:sym typeface="Consolas"/>
              </a:rPr>
              <a:t>Sample output2:</a:t>
            </a:r>
            <a:endParaRPr sz="1600">
              <a:solidFill>
                <a:schemeClr val="dk1"/>
              </a:solidFill>
              <a:latin typeface="Consolas"/>
              <a:ea typeface="Consolas"/>
              <a:cs typeface="Consolas"/>
              <a:sym typeface="Consolas"/>
            </a:endParaRPr>
          </a:p>
          <a:p>
            <a:pPr marL="139700" lvl="0" indent="0" algn="l" rtl="0">
              <a:lnSpc>
                <a:spcPct val="150000"/>
              </a:lnSpc>
              <a:spcBef>
                <a:spcPts val="0"/>
              </a:spcBef>
              <a:spcAft>
                <a:spcPts val="0"/>
              </a:spcAft>
              <a:buClr>
                <a:schemeClr val="dk1"/>
              </a:buClr>
              <a:buSzPts val="1100"/>
              <a:buFont typeface="Arial"/>
              <a:buNone/>
            </a:pPr>
            <a:r>
              <a:rPr lang="en-US" sz="1600">
                <a:solidFill>
                  <a:schemeClr val="dk1"/>
                </a:solidFill>
                <a:latin typeface="Consolas"/>
                <a:ea typeface="Consolas"/>
                <a:cs typeface="Consolas"/>
                <a:sym typeface="Consolas"/>
              </a:rPr>
              <a:t>False</a:t>
            </a:r>
            <a:endParaRPr sz="1600">
              <a:solidFill>
                <a:schemeClr val="dk1"/>
              </a:solidFill>
              <a:latin typeface="Consolas"/>
              <a:ea typeface="Consolas"/>
              <a:cs typeface="Consolas"/>
              <a:sym typeface="Consolas"/>
            </a:endParaRPr>
          </a:p>
        </p:txBody>
      </p:sp>
      <p:sp>
        <p:nvSpPr>
          <p:cNvPr id="291" name="Google Shape;291;g257dd25c985_0_19"/>
          <p:cNvSpPr/>
          <p:nvPr/>
        </p:nvSpPr>
        <p:spPr>
          <a:xfrm>
            <a:off x="3324506" y="325775"/>
            <a:ext cx="4193700" cy="395100"/>
          </a:xfrm>
          <a:prstGeom prst="roundRect">
            <a:avLst>
              <a:gd name="adj" fmla="val 50000"/>
            </a:avLst>
          </a:prstGeom>
          <a:solidFill>
            <a:srgbClr val="EF86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b="1">
                <a:solidFill>
                  <a:schemeClr val="lt1"/>
                </a:solidFill>
              </a:rPr>
              <a:t>ACCENTURE PREVIOUS YEAR QUESTION-2023</a:t>
            </a:r>
            <a:endParaRPr sz="1400" b="1" i="0" u="none" strike="noStrike" cap="none">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g257dd25c985_0_26"/>
          <p:cNvSpPr/>
          <p:nvPr/>
        </p:nvSpPr>
        <p:spPr>
          <a:xfrm>
            <a:off x="555120" y="915840"/>
            <a:ext cx="7545000" cy="829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pic>
        <p:nvPicPr>
          <p:cNvPr id="297" name="Google Shape;297;g257dd25c985_0_26"/>
          <p:cNvPicPr preferRelativeResize="0"/>
          <p:nvPr/>
        </p:nvPicPr>
        <p:blipFill rotWithShape="1">
          <a:blip r:embed="rId3">
            <a:alphaModFix/>
          </a:blip>
          <a:srcRect l="8630" r="8622" b="57237"/>
          <a:stretch/>
        </p:blipFill>
        <p:spPr>
          <a:xfrm rot="10800000" flipH="1">
            <a:off x="0" y="625"/>
            <a:ext cx="3564399" cy="926125"/>
          </a:xfrm>
          <a:prstGeom prst="rect">
            <a:avLst/>
          </a:prstGeom>
          <a:noFill/>
          <a:ln>
            <a:noFill/>
          </a:ln>
        </p:spPr>
      </p:pic>
      <p:sp>
        <p:nvSpPr>
          <p:cNvPr id="298" name="Google Shape;298;g257dd25c985_0_26"/>
          <p:cNvSpPr/>
          <p:nvPr/>
        </p:nvSpPr>
        <p:spPr>
          <a:xfrm>
            <a:off x="3903468" y="96124"/>
            <a:ext cx="2379000" cy="395100"/>
          </a:xfrm>
          <a:prstGeom prst="roundRect">
            <a:avLst>
              <a:gd name="adj" fmla="val 50000"/>
            </a:avLst>
          </a:prstGeom>
          <a:solidFill>
            <a:srgbClr val="00B050"/>
          </a:solidFill>
          <a:ln w="9525" cap="flat" cmpd="sng">
            <a:solidFill>
              <a:srgbClr val="91A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onsolas"/>
                <a:ea typeface="Consolas"/>
                <a:cs typeface="Consolas"/>
                <a:sym typeface="Consolas"/>
              </a:rPr>
              <a:t>SOLUTION</a:t>
            </a:r>
            <a:endParaRPr sz="1600" b="1" i="0" u="none" strike="noStrike" cap="none">
              <a:solidFill>
                <a:schemeClr val="lt1"/>
              </a:solidFill>
              <a:latin typeface="Consolas"/>
              <a:ea typeface="Consolas"/>
              <a:cs typeface="Consolas"/>
              <a:sym typeface="Consolas"/>
            </a:endParaRPr>
          </a:p>
        </p:txBody>
      </p:sp>
      <p:graphicFrame>
        <p:nvGraphicFramePr>
          <p:cNvPr id="299" name="Google Shape;299;g257dd25c985_0_26"/>
          <p:cNvGraphicFramePr/>
          <p:nvPr>
            <p:extLst>
              <p:ext uri="{D42A27DB-BD31-4B8C-83A1-F6EECF244321}">
                <p14:modId xmlns:p14="http://schemas.microsoft.com/office/powerpoint/2010/main" val="2030375317"/>
              </p:ext>
            </p:extLst>
          </p:nvPr>
        </p:nvGraphicFramePr>
        <p:xfrm>
          <a:off x="351821" y="586831"/>
          <a:ext cx="8606325" cy="4450090"/>
        </p:xfrm>
        <a:graphic>
          <a:graphicData uri="http://schemas.openxmlformats.org/drawingml/2006/table">
            <a:tbl>
              <a:tblPr firstRow="1" bandRow="1">
                <a:noFill/>
                <a:tableStyleId>{8C9E430A-C736-44FC-BC77-DFFCE793C27C}</a:tableStyleId>
              </a:tblPr>
              <a:tblGrid>
                <a:gridCol w="4368175">
                  <a:extLst>
                    <a:ext uri="{9D8B030D-6E8A-4147-A177-3AD203B41FA5}">
                      <a16:colId xmlns:a16="http://schemas.microsoft.com/office/drawing/2014/main" val="20000"/>
                    </a:ext>
                  </a:extLst>
                </a:gridCol>
                <a:gridCol w="4238150">
                  <a:extLst>
                    <a:ext uri="{9D8B030D-6E8A-4147-A177-3AD203B41FA5}">
                      <a16:colId xmlns:a16="http://schemas.microsoft.com/office/drawing/2014/main" val="20001"/>
                    </a:ext>
                  </a:extLst>
                </a:gridCol>
              </a:tblGrid>
              <a:tr h="4259750">
                <a:tc>
                  <a:txBody>
                    <a:bodyPr/>
                    <a:lstStyle/>
                    <a:p>
                      <a:pPr marL="0" lvl="0" indent="0" algn="l" rtl="0">
                        <a:lnSpc>
                          <a:spcPct val="100000"/>
                        </a:lnSpc>
                        <a:spcBef>
                          <a:spcPts val="0"/>
                        </a:spcBef>
                        <a:spcAft>
                          <a:spcPts val="0"/>
                        </a:spcAft>
                        <a:buClr>
                          <a:schemeClr val="dk1"/>
                        </a:buClr>
                        <a:buSzPts val="1100"/>
                        <a:buFont typeface="Arial"/>
                        <a:buNone/>
                      </a:pPr>
                      <a:r>
                        <a:rPr lang="en-US" sz="1600" b="0" dirty="0">
                          <a:solidFill>
                            <a:schemeClr val="dk1"/>
                          </a:solidFill>
                          <a:latin typeface="Consolas"/>
                          <a:ea typeface="Consolas"/>
                          <a:cs typeface="Consolas"/>
                          <a:sym typeface="Consolas"/>
                        </a:rPr>
                        <a:t>import </a:t>
                      </a:r>
                      <a:r>
                        <a:rPr lang="en-US" sz="1600" b="0" dirty="0" err="1">
                          <a:solidFill>
                            <a:schemeClr val="dk1"/>
                          </a:solidFill>
                          <a:latin typeface="Consolas"/>
                          <a:ea typeface="Consolas"/>
                          <a:cs typeface="Consolas"/>
                          <a:sym typeface="Consolas"/>
                        </a:rPr>
                        <a:t>java.util</a:t>
                      </a:r>
                      <a:r>
                        <a:rPr lang="en-US" sz="1600" b="0" dirty="0">
                          <a:solidFill>
                            <a:schemeClr val="dk1"/>
                          </a:solidFill>
                          <a:latin typeface="Consolas"/>
                          <a:ea typeface="Consolas"/>
                          <a:cs typeface="Consolas"/>
                          <a:sym typeface="Consolas"/>
                        </a:rPr>
                        <a:t>.*;</a:t>
                      </a:r>
                      <a:endParaRPr sz="1600" b="0" dirty="0">
                        <a:solidFill>
                          <a:schemeClr val="dk1"/>
                        </a:solidFill>
                        <a:latin typeface="Consolas"/>
                        <a:ea typeface="Consolas"/>
                        <a:cs typeface="Consolas"/>
                        <a:sym typeface="Consolas"/>
                      </a:endParaRPr>
                    </a:p>
                    <a:p>
                      <a:pPr marL="139700" lvl="0" indent="0" algn="l" rtl="0">
                        <a:lnSpc>
                          <a:spcPct val="100000"/>
                        </a:lnSpc>
                        <a:spcBef>
                          <a:spcPts val="0"/>
                        </a:spcBef>
                        <a:spcAft>
                          <a:spcPts val="0"/>
                        </a:spcAft>
                        <a:buClr>
                          <a:schemeClr val="dk1"/>
                        </a:buClr>
                        <a:buSzPts val="1100"/>
                        <a:buFont typeface="Arial"/>
                        <a:buNone/>
                      </a:pPr>
                      <a:r>
                        <a:rPr lang="en-US" sz="1600" b="0" dirty="0">
                          <a:solidFill>
                            <a:schemeClr val="dk1"/>
                          </a:solidFill>
                          <a:latin typeface="Consolas"/>
                          <a:ea typeface="Consolas"/>
                          <a:cs typeface="Consolas"/>
                          <a:sym typeface="Consolas"/>
                        </a:rPr>
                        <a:t>public class Anagram {</a:t>
                      </a:r>
                      <a:endParaRPr sz="1600" b="0" dirty="0">
                        <a:solidFill>
                          <a:schemeClr val="dk1"/>
                        </a:solidFill>
                        <a:latin typeface="Consolas"/>
                        <a:ea typeface="Consolas"/>
                        <a:cs typeface="Consolas"/>
                        <a:sym typeface="Consolas"/>
                      </a:endParaRPr>
                    </a:p>
                    <a:p>
                      <a:pPr marL="139700" lvl="0" indent="0" algn="l" rtl="0">
                        <a:lnSpc>
                          <a:spcPct val="100000"/>
                        </a:lnSpc>
                        <a:spcBef>
                          <a:spcPts val="0"/>
                        </a:spcBef>
                        <a:spcAft>
                          <a:spcPts val="0"/>
                        </a:spcAft>
                        <a:buClr>
                          <a:schemeClr val="dk1"/>
                        </a:buClr>
                        <a:buSzPts val="1100"/>
                        <a:buFont typeface="Arial"/>
                        <a:buNone/>
                      </a:pPr>
                      <a:r>
                        <a:rPr lang="en-US" sz="1600" b="0" dirty="0">
                          <a:solidFill>
                            <a:schemeClr val="dk1"/>
                          </a:solidFill>
                          <a:latin typeface="Consolas"/>
                          <a:ea typeface="Consolas"/>
                          <a:cs typeface="Consolas"/>
                          <a:sym typeface="Consolas"/>
                        </a:rPr>
                        <a:t>    public static void main(String[] </a:t>
                      </a:r>
                      <a:r>
                        <a:rPr lang="en-US" sz="1600" b="0" dirty="0" err="1">
                          <a:solidFill>
                            <a:schemeClr val="dk1"/>
                          </a:solidFill>
                          <a:latin typeface="Consolas"/>
                          <a:ea typeface="Consolas"/>
                          <a:cs typeface="Consolas"/>
                          <a:sym typeface="Consolas"/>
                        </a:rPr>
                        <a:t>args</a:t>
                      </a:r>
                      <a:r>
                        <a:rPr lang="en-US" sz="1600" b="0" dirty="0">
                          <a:solidFill>
                            <a:schemeClr val="dk1"/>
                          </a:solidFill>
                          <a:latin typeface="Consolas"/>
                          <a:ea typeface="Consolas"/>
                          <a:cs typeface="Consolas"/>
                          <a:sym typeface="Consolas"/>
                        </a:rPr>
                        <a:t>) {</a:t>
                      </a:r>
                      <a:endParaRPr sz="1600" b="0" dirty="0">
                        <a:solidFill>
                          <a:schemeClr val="dk1"/>
                        </a:solidFill>
                        <a:latin typeface="Consolas"/>
                        <a:ea typeface="Consolas"/>
                        <a:cs typeface="Consolas"/>
                        <a:sym typeface="Consolas"/>
                      </a:endParaRPr>
                    </a:p>
                    <a:p>
                      <a:pPr marL="139700" lvl="0" indent="0" algn="l" rtl="0">
                        <a:lnSpc>
                          <a:spcPct val="100000"/>
                        </a:lnSpc>
                        <a:spcBef>
                          <a:spcPts val="0"/>
                        </a:spcBef>
                        <a:spcAft>
                          <a:spcPts val="0"/>
                        </a:spcAft>
                        <a:buClr>
                          <a:schemeClr val="dk1"/>
                        </a:buClr>
                        <a:buSzPts val="1100"/>
                        <a:buFont typeface="Arial"/>
                        <a:buNone/>
                      </a:pPr>
                      <a:r>
                        <a:rPr lang="en-US" sz="1600" b="0" dirty="0">
                          <a:solidFill>
                            <a:schemeClr val="dk1"/>
                          </a:solidFill>
                          <a:latin typeface="Consolas"/>
                          <a:ea typeface="Consolas"/>
                          <a:cs typeface="Consolas"/>
                          <a:sym typeface="Consolas"/>
                        </a:rPr>
                        <a:t>        Scanner </a:t>
                      </a:r>
                      <a:r>
                        <a:rPr lang="en-US" sz="1600" b="0" dirty="0" err="1">
                          <a:solidFill>
                            <a:schemeClr val="dk1"/>
                          </a:solidFill>
                          <a:latin typeface="Consolas"/>
                          <a:ea typeface="Consolas"/>
                          <a:cs typeface="Consolas"/>
                          <a:sym typeface="Consolas"/>
                        </a:rPr>
                        <a:t>sc</a:t>
                      </a:r>
                      <a:r>
                        <a:rPr lang="en-US" sz="1600" b="0" dirty="0">
                          <a:solidFill>
                            <a:schemeClr val="dk1"/>
                          </a:solidFill>
                          <a:latin typeface="Consolas"/>
                          <a:ea typeface="Consolas"/>
                          <a:cs typeface="Consolas"/>
                          <a:sym typeface="Consolas"/>
                        </a:rPr>
                        <a:t> = new Scanner(System.in);</a:t>
                      </a:r>
                      <a:endParaRPr sz="1600" b="0" dirty="0">
                        <a:solidFill>
                          <a:schemeClr val="dk1"/>
                        </a:solidFill>
                        <a:latin typeface="Consolas"/>
                        <a:ea typeface="Consolas"/>
                        <a:cs typeface="Consolas"/>
                        <a:sym typeface="Consolas"/>
                      </a:endParaRPr>
                    </a:p>
                    <a:p>
                      <a:pPr marL="139700" lvl="0" indent="0" algn="l" rtl="0">
                        <a:lnSpc>
                          <a:spcPct val="100000"/>
                        </a:lnSpc>
                        <a:spcBef>
                          <a:spcPts val="0"/>
                        </a:spcBef>
                        <a:spcAft>
                          <a:spcPts val="0"/>
                        </a:spcAft>
                        <a:buClr>
                          <a:schemeClr val="dk1"/>
                        </a:buClr>
                        <a:buSzPts val="1100"/>
                        <a:buFont typeface="Arial"/>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System.out.print</a:t>
                      </a:r>
                      <a:r>
                        <a:rPr lang="en-US" sz="1600" b="0" dirty="0">
                          <a:solidFill>
                            <a:schemeClr val="dk1"/>
                          </a:solidFill>
                          <a:latin typeface="Consolas"/>
                          <a:ea typeface="Consolas"/>
                          <a:cs typeface="Consolas"/>
                          <a:sym typeface="Consolas"/>
                        </a:rPr>
                        <a:t>("Enter the first string: ");</a:t>
                      </a:r>
                      <a:endParaRPr sz="1600" b="0" dirty="0">
                        <a:solidFill>
                          <a:schemeClr val="dk1"/>
                        </a:solidFill>
                        <a:latin typeface="Consolas"/>
                        <a:ea typeface="Consolas"/>
                        <a:cs typeface="Consolas"/>
                        <a:sym typeface="Consolas"/>
                      </a:endParaRPr>
                    </a:p>
                    <a:p>
                      <a:pPr marL="139700" lvl="0" indent="0" algn="l" rtl="0">
                        <a:lnSpc>
                          <a:spcPct val="100000"/>
                        </a:lnSpc>
                        <a:spcBef>
                          <a:spcPts val="0"/>
                        </a:spcBef>
                        <a:spcAft>
                          <a:spcPts val="0"/>
                        </a:spcAft>
                        <a:buClr>
                          <a:schemeClr val="dk1"/>
                        </a:buClr>
                        <a:buSzPts val="1100"/>
                        <a:buFont typeface="Arial"/>
                        <a:buNone/>
                      </a:pPr>
                      <a:r>
                        <a:rPr lang="en-US" sz="1600" b="0" dirty="0">
                          <a:solidFill>
                            <a:schemeClr val="dk1"/>
                          </a:solidFill>
                          <a:latin typeface="Consolas"/>
                          <a:ea typeface="Consolas"/>
                          <a:cs typeface="Consolas"/>
                          <a:sym typeface="Consolas"/>
                        </a:rPr>
                        <a:t>        String s1 = </a:t>
                      </a:r>
                      <a:r>
                        <a:rPr lang="en-US" sz="1600" b="0" dirty="0" err="1">
                          <a:solidFill>
                            <a:schemeClr val="dk1"/>
                          </a:solidFill>
                          <a:latin typeface="Consolas"/>
                          <a:ea typeface="Consolas"/>
                          <a:cs typeface="Consolas"/>
                          <a:sym typeface="Consolas"/>
                        </a:rPr>
                        <a:t>sc.nextLine</a:t>
                      </a:r>
                      <a:r>
                        <a:rPr lang="en-US" sz="1600" b="0" dirty="0">
                          <a:solidFill>
                            <a:schemeClr val="dk1"/>
                          </a:solidFill>
                          <a:latin typeface="Consolas"/>
                          <a:ea typeface="Consolas"/>
                          <a:cs typeface="Consolas"/>
                          <a:sym typeface="Consolas"/>
                        </a:rPr>
                        <a:t>();</a:t>
                      </a:r>
                      <a:endParaRPr sz="1600" b="0" dirty="0">
                        <a:solidFill>
                          <a:schemeClr val="dk1"/>
                        </a:solidFill>
                        <a:latin typeface="Consolas"/>
                        <a:ea typeface="Consolas"/>
                        <a:cs typeface="Consolas"/>
                        <a:sym typeface="Consolas"/>
                      </a:endParaRPr>
                    </a:p>
                    <a:p>
                      <a:pPr marL="139700" lvl="0" indent="0" algn="l" rtl="0">
                        <a:lnSpc>
                          <a:spcPct val="100000"/>
                        </a:lnSpc>
                        <a:spcBef>
                          <a:spcPts val="0"/>
                        </a:spcBef>
                        <a:spcAft>
                          <a:spcPts val="0"/>
                        </a:spcAft>
                        <a:buClr>
                          <a:schemeClr val="dk1"/>
                        </a:buClr>
                        <a:buSzPts val="1100"/>
                        <a:buFont typeface="Arial"/>
                        <a:buNone/>
                      </a:pPr>
                      <a:r>
                        <a:rPr lang="en-US" sz="1600" b="0" dirty="0">
                          <a:solidFill>
                            <a:schemeClr val="dk1"/>
                          </a:solidFill>
                          <a:latin typeface="Consolas"/>
                          <a:ea typeface="Consolas"/>
                          <a:cs typeface="Consolas"/>
                          <a:sym typeface="Consolas"/>
                        </a:rPr>
                        <a:t>        char[] ch1 = s1.toCharArray();</a:t>
                      </a:r>
                      <a:endParaRPr sz="1600" b="0" dirty="0">
                        <a:solidFill>
                          <a:schemeClr val="dk1"/>
                        </a:solidFill>
                        <a:latin typeface="Consolas"/>
                        <a:ea typeface="Consolas"/>
                        <a:cs typeface="Consolas"/>
                        <a:sym typeface="Consolas"/>
                      </a:endParaRPr>
                    </a:p>
                    <a:p>
                      <a:pPr marL="139700" lvl="0" indent="0" algn="l" rtl="0">
                        <a:lnSpc>
                          <a:spcPct val="100000"/>
                        </a:lnSpc>
                        <a:spcBef>
                          <a:spcPts val="0"/>
                        </a:spcBef>
                        <a:spcAft>
                          <a:spcPts val="0"/>
                        </a:spcAft>
                        <a:buClr>
                          <a:schemeClr val="dk1"/>
                        </a:buClr>
                        <a:buSzPts val="1100"/>
                        <a:buFont typeface="Arial"/>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System.out.print</a:t>
                      </a:r>
                      <a:r>
                        <a:rPr lang="en-US" sz="1600" b="0" dirty="0">
                          <a:solidFill>
                            <a:schemeClr val="dk1"/>
                          </a:solidFill>
                          <a:latin typeface="Consolas"/>
                          <a:ea typeface="Consolas"/>
                          <a:cs typeface="Consolas"/>
                          <a:sym typeface="Consolas"/>
                        </a:rPr>
                        <a:t>("Enter the second string: ");</a:t>
                      </a:r>
                      <a:endParaRPr sz="1600" b="0" dirty="0">
                        <a:solidFill>
                          <a:schemeClr val="dk1"/>
                        </a:solidFill>
                        <a:latin typeface="Consolas"/>
                        <a:ea typeface="Consolas"/>
                        <a:cs typeface="Consolas"/>
                        <a:sym typeface="Consolas"/>
                      </a:endParaRPr>
                    </a:p>
                    <a:p>
                      <a:pPr marL="139700" lvl="0" indent="0" algn="l" rtl="0">
                        <a:lnSpc>
                          <a:spcPct val="100000"/>
                        </a:lnSpc>
                        <a:spcBef>
                          <a:spcPts val="0"/>
                        </a:spcBef>
                        <a:spcAft>
                          <a:spcPts val="0"/>
                        </a:spcAft>
                        <a:buClr>
                          <a:schemeClr val="dk1"/>
                        </a:buClr>
                        <a:buSzPts val="1100"/>
                        <a:buFont typeface="Arial"/>
                        <a:buNone/>
                      </a:pPr>
                      <a:r>
                        <a:rPr lang="en-US" sz="1600" b="0" dirty="0">
                          <a:solidFill>
                            <a:schemeClr val="dk1"/>
                          </a:solidFill>
                          <a:latin typeface="Consolas"/>
                          <a:ea typeface="Consolas"/>
                          <a:cs typeface="Consolas"/>
                          <a:sym typeface="Consolas"/>
                        </a:rPr>
                        <a:t>        String s2 = </a:t>
                      </a:r>
                      <a:r>
                        <a:rPr lang="en-US" sz="1600" b="0" dirty="0" err="1">
                          <a:solidFill>
                            <a:schemeClr val="dk1"/>
                          </a:solidFill>
                          <a:latin typeface="Consolas"/>
                          <a:ea typeface="Consolas"/>
                          <a:cs typeface="Consolas"/>
                          <a:sym typeface="Consolas"/>
                        </a:rPr>
                        <a:t>sc.nextLine</a:t>
                      </a:r>
                      <a:r>
                        <a:rPr lang="en-US" sz="1600" b="0" dirty="0">
                          <a:solidFill>
                            <a:schemeClr val="dk1"/>
                          </a:solidFill>
                          <a:latin typeface="Consolas"/>
                          <a:ea typeface="Consolas"/>
                          <a:cs typeface="Consolas"/>
                          <a:sym typeface="Consolas"/>
                        </a:rPr>
                        <a:t>();</a:t>
                      </a:r>
                      <a:endParaRPr sz="1600" b="0" dirty="0">
                        <a:solidFill>
                          <a:schemeClr val="dk1"/>
                        </a:solidFill>
                        <a:latin typeface="Consolas"/>
                        <a:ea typeface="Consolas"/>
                        <a:cs typeface="Consolas"/>
                        <a:sym typeface="Consolas"/>
                      </a:endParaRPr>
                    </a:p>
                    <a:p>
                      <a:pPr marL="139700" lvl="0" indent="0" algn="l" rtl="0">
                        <a:lnSpc>
                          <a:spcPct val="100000"/>
                        </a:lnSpc>
                        <a:spcBef>
                          <a:spcPts val="0"/>
                        </a:spcBef>
                        <a:spcAft>
                          <a:spcPts val="0"/>
                        </a:spcAft>
                        <a:buClr>
                          <a:schemeClr val="dk1"/>
                        </a:buClr>
                        <a:buSzPts val="1100"/>
                        <a:buFont typeface="Arial"/>
                        <a:buNone/>
                      </a:pPr>
                      <a:r>
                        <a:rPr lang="en-US" sz="1600" b="0" dirty="0">
                          <a:solidFill>
                            <a:schemeClr val="dk1"/>
                          </a:solidFill>
                          <a:latin typeface="Consolas"/>
                          <a:ea typeface="Consolas"/>
                          <a:cs typeface="Consolas"/>
                          <a:sym typeface="Consolas"/>
                        </a:rPr>
                        <a:t>        char[] ch2 = s2.toCharArray();</a:t>
                      </a:r>
                      <a:endParaRPr sz="1600" b="0" dirty="0">
                        <a:solidFill>
                          <a:schemeClr val="dk1"/>
                        </a:solidFill>
                        <a:latin typeface="Consolas"/>
                        <a:ea typeface="Consolas"/>
                        <a:cs typeface="Consolas"/>
                        <a:sym typeface="Consolas"/>
                      </a:endParaRPr>
                    </a:p>
                    <a:p>
                      <a:pPr marL="139700" marR="0" lvl="0" indent="0" algn="l" rtl="0">
                        <a:lnSpc>
                          <a:spcPct val="100000"/>
                        </a:lnSpc>
                        <a:spcBef>
                          <a:spcPts val="0"/>
                        </a:spcBef>
                        <a:spcAft>
                          <a:spcPts val="0"/>
                        </a:spcAft>
                        <a:buClr>
                          <a:srgbClr val="000000"/>
                        </a:buClr>
                        <a:buSzPts val="1400"/>
                        <a:buFont typeface="Arial"/>
                        <a:buNone/>
                      </a:pPr>
                      <a:endParaRPr b="0" dirty="0">
                        <a:solidFill>
                          <a:schemeClr val="dk1"/>
                        </a:solidFill>
                        <a:latin typeface="Consolas"/>
                        <a:ea typeface="Consolas"/>
                        <a:cs typeface="Consolas"/>
                        <a:sym typeface="Consolas"/>
                      </a:endParaRPr>
                    </a:p>
                  </a:txBody>
                  <a:tcPr marL="91450" marR="91450" marT="45725" marB="45725">
                    <a:lnL w="12700"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marL="139700" lvl="0" indent="0" algn="l" rtl="0">
                        <a:spcBef>
                          <a:spcPts val="0"/>
                        </a:spcBef>
                        <a:spcAft>
                          <a:spcPts val="0"/>
                        </a:spcAft>
                        <a:buClr>
                          <a:schemeClr val="dk1"/>
                        </a:buClr>
                        <a:buSzPts val="1100"/>
                        <a:buFont typeface="Arial"/>
                        <a:buNone/>
                      </a:pPr>
                      <a:r>
                        <a:rPr lang="en-US" sz="1600" b="0" dirty="0">
                          <a:solidFill>
                            <a:schemeClr val="dk1"/>
                          </a:solidFill>
                          <a:latin typeface="Consolas"/>
                          <a:ea typeface="Consolas"/>
                          <a:cs typeface="Consolas"/>
                          <a:sym typeface="Consolas"/>
                        </a:rPr>
                        <a:t>int check = 0;</a:t>
                      </a:r>
                      <a:endParaRPr sz="1600" b="0" dirty="0">
                        <a:solidFill>
                          <a:schemeClr val="dk1"/>
                        </a:solidFill>
                        <a:latin typeface="Consolas"/>
                        <a:ea typeface="Consolas"/>
                        <a:cs typeface="Consolas"/>
                        <a:sym typeface="Consolas"/>
                      </a:endParaRPr>
                    </a:p>
                    <a:p>
                      <a:pPr marL="139700" lvl="0" indent="0" algn="l" rtl="0">
                        <a:spcBef>
                          <a:spcPts val="0"/>
                        </a:spcBef>
                        <a:spcAft>
                          <a:spcPts val="0"/>
                        </a:spcAft>
                        <a:buClr>
                          <a:schemeClr val="dk1"/>
                        </a:buClr>
                        <a:buSzPts val="1100"/>
                        <a:buFont typeface="Arial"/>
                        <a:buNone/>
                      </a:pPr>
                      <a:r>
                        <a:rPr lang="en-US" sz="1600" b="0" dirty="0">
                          <a:solidFill>
                            <a:schemeClr val="dk1"/>
                          </a:solidFill>
                          <a:latin typeface="Consolas"/>
                          <a:ea typeface="Consolas"/>
                          <a:cs typeface="Consolas"/>
                          <a:sym typeface="Consolas"/>
                        </a:rPr>
                        <a:t>     for (int </a:t>
                      </a:r>
                      <a:r>
                        <a:rPr lang="en-US" sz="1600" b="0" dirty="0" err="1">
                          <a:solidFill>
                            <a:schemeClr val="dk1"/>
                          </a:solidFill>
                          <a:latin typeface="Consolas"/>
                          <a:ea typeface="Consolas"/>
                          <a:cs typeface="Consolas"/>
                          <a:sym typeface="Consolas"/>
                        </a:rPr>
                        <a:t>i</a:t>
                      </a:r>
                      <a:r>
                        <a:rPr lang="en-US" sz="1600" b="0" dirty="0">
                          <a:solidFill>
                            <a:schemeClr val="dk1"/>
                          </a:solidFill>
                          <a:latin typeface="Consolas"/>
                          <a:ea typeface="Consolas"/>
                          <a:cs typeface="Consolas"/>
                          <a:sym typeface="Consolas"/>
                        </a:rPr>
                        <a:t> = 0; </a:t>
                      </a:r>
                      <a:r>
                        <a:rPr lang="en-US" sz="1600" b="0" dirty="0" err="1">
                          <a:solidFill>
                            <a:schemeClr val="dk1"/>
                          </a:solidFill>
                          <a:latin typeface="Consolas"/>
                          <a:ea typeface="Consolas"/>
                          <a:cs typeface="Consolas"/>
                          <a:sym typeface="Consolas"/>
                        </a:rPr>
                        <a:t>i</a:t>
                      </a:r>
                      <a:r>
                        <a:rPr lang="en-US" sz="1600" b="0" dirty="0">
                          <a:solidFill>
                            <a:schemeClr val="dk1"/>
                          </a:solidFill>
                          <a:latin typeface="Consolas"/>
                          <a:ea typeface="Consolas"/>
                          <a:cs typeface="Consolas"/>
                          <a:sym typeface="Consolas"/>
                        </a:rPr>
                        <a:t> &lt; ch1.length; </a:t>
                      </a:r>
                      <a:r>
                        <a:rPr lang="en-US" sz="1600" b="0" dirty="0" err="1">
                          <a:solidFill>
                            <a:schemeClr val="dk1"/>
                          </a:solidFill>
                          <a:latin typeface="Consolas"/>
                          <a:ea typeface="Consolas"/>
                          <a:cs typeface="Consolas"/>
                          <a:sym typeface="Consolas"/>
                        </a:rPr>
                        <a:t>i</a:t>
                      </a:r>
                      <a:r>
                        <a:rPr lang="en-US" sz="1600" b="0" dirty="0">
                          <a:solidFill>
                            <a:schemeClr val="dk1"/>
                          </a:solidFill>
                          <a:latin typeface="Consolas"/>
                          <a:ea typeface="Consolas"/>
                          <a:cs typeface="Consolas"/>
                          <a:sym typeface="Consolas"/>
                        </a:rPr>
                        <a:t>++) {</a:t>
                      </a:r>
                      <a:endParaRPr sz="1600" b="0" dirty="0">
                        <a:solidFill>
                          <a:schemeClr val="dk1"/>
                        </a:solidFill>
                        <a:latin typeface="Consolas"/>
                        <a:ea typeface="Consolas"/>
                        <a:cs typeface="Consolas"/>
                        <a:sym typeface="Consolas"/>
                      </a:endParaRPr>
                    </a:p>
                    <a:p>
                      <a:pPr marL="139700" lvl="0" indent="0" algn="l" rtl="0">
                        <a:spcBef>
                          <a:spcPts val="0"/>
                        </a:spcBef>
                        <a:spcAft>
                          <a:spcPts val="0"/>
                        </a:spcAft>
                        <a:buClr>
                          <a:schemeClr val="dk1"/>
                        </a:buClr>
                        <a:buSzPts val="1100"/>
                        <a:buFont typeface="Arial"/>
                        <a:buNone/>
                      </a:pPr>
                      <a:r>
                        <a:rPr lang="en-US" sz="1600" b="0" dirty="0">
                          <a:solidFill>
                            <a:schemeClr val="dk1"/>
                          </a:solidFill>
                          <a:latin typeface="Consolas"/>
                          <a:ea typeface="Consolas"/>
                          <a:cs typeface="Consolas"/>
                          <a:sym typeface="Consolas"/>
                        </a:rPr>
                        <a:t>     for (int j = 0; j &lt; ch2.length; </a:t>
                      </a:r>
                      <a:r>
                        <a:rPr lang="en-US" sz="1600" b="0" dirty="0" err="1">
                          <a:solidFill>
                            <a:schemeClr val="dk1"/>
                          </a:solidFill>
                          <a:latin typeface="Consolas"/>
                          <a:ea typeface="Consolas"/>
                          <a:cs typeface="Consolas"/>
                          <a:sym typeface="Consolas"/>
                        </a:rPr>
                        <a:t>j++</a:t>
                      </a:r>
                      <a:r>
                        <a:rPr lang="en-US" sz="1600" b="0" dirty="0">
                          <a:solidFill>
                            <a:schemeClr val="dk1"/>
                          </a:solidFill>
                          <a:latin typeface="Consolas"/>
                          <a:ea typeface="Consolas"/>
                          <a:cs typeface="Consolas"/>
                          <a:sym typeface="Consolas"/>
                        </a:rPr>
                        <a:t>) {</a:t>
                      </a:r>
                      <a:endParaRPr sz="1600" b="0" dirty="0">
                        <a:solidFill>
                          <a:schemeClr val="dk1"/>
                        </a:solidFill>
                        <a:latin typeface="Consolas"/>
                        <a:ea typeface="Consolas"/>
                        <a:cs typeface="Consolas"/>
                        <a:sym typeface="Consolas"/>
                      </a:endParaRPr>
                    </a:p>
                    <a:p>
                      <a:pPr marL="139700" lvl="0" indent="0" algn="l" rtl="0">
                        <a:spcBef>
                          <a:spcPts val="0"/>
                        </a:spcBef>
                        <a:spcAft>
                          <a:spcPts val="0"/>
                        </a:spcAft>
                        <a:buClr>
                          <a:schemeClr val="dk1"/>
                        </a:buClr>
                        <a:buSzPts val="1100"/>
                        <a:buFont typeface="Arial"/>
                        <a:buNone/>
                      </a:pPr>
                      <a:r>
                        <a:rPr lang="en-US" sz="1600" b="0" dirty="0">
                          <a:solidFill>
                            <a:schemeClr val="dk1"/>
                          </a:solidFill>
                          <a:latin typeface="Consolas"/>
                          <a:ea typeface="Consolas"/>
                          <a:cs typeface="Consolas"/>
                          <a:sym typeface="Consolas"/>
                        </a:rPr>
                        <a:t>                if (ch1[</a:t>
                      </a:r>
                      <a:r>
                        <a:rPr lang="en-US" sz="1600" b="0" dirty="0" err="1">
                          <a:solidFill>
                            <a:schemeClr val="dk1"/>
                          </a:solidFill>
                          <a:latin typeface="Consolas"/>
                          <a:ea typeface="Consolas"/>
                          <a:cs typeface="Consolas"/>
                          <a:sym typeface="Consolas"/>
                        </a:rPr>
                        <a:t>i</a:t>
                      </a:r>
                      <a:r>
                        <a:rPr lang="en-US" sz="1600" b="0" dirty="0">
                          <a:solidFill>
                            <a:schemeClr val="dk1"/>
                          </a:solidFill>
                          <a:latin typeface="Consolas"/>
                          <a:ea typeface="Consolas"/>
                          <a:cs typeface="Consolas"/>
                          <a:sym typeface="Consolas"/>
                        </a:rPr>
                        <a:t>] == ch2[j]) {</a:t>
                      </a:r>
                      <a:endParaRPr sz="1600" b="0" dirty="0">
                        <a:solidFill>
                          <a:schemeClr val="dk1"/>
                        </a:solidFill>
                        <a:latin typeface="Consolas"/>
                        <a:ea typeface="Consolas"/>
                        <a:cs typeface="Consolas"/>
                        <a:sym typeface="Consolas"/>
                      </a:endParaRPr>
                    </a:p>
                    <a:p>
                      <a:pPr marL="139700" lvl="0" indent="0" algn="l" rtl="0">
                        <a:spcBef>
                          <a:spcPts val="0"/>
                        </a:spcBef>
                        <a:spcAft>
                          <a:spcPts val="0"/>
                        </a:spcAft>
                        <a:buClr>
                          <a:schemeClr val="dk1"/>
                        </a:buClr>
                        <a:buSzPts val="1100"/>
                        <a:buFont typeface="Arial"/>
                        <a:buNone/>
                      </a:pPr>
                      <a:r>
                        <a:rPr lang="en-US" sz="1600" b="0" dirty="0">
                          <a:solidFill>
                            <a:schemeClr val="dk1"/>
                          </a:solidFill>
                          <a:latin typeface="Consolas"/>
                          <a:ea typeface="Consolas"/>
                          <a:cs typeface="Consolas"/>
                          <a:sym typeface="Consolas"/>
                        </a:rPr>
                        <a:t>                check++;</a:t>
                      </a:r>
                      <a:endParaRPr sz="1600" b="0" dirty="0">
                        <a:solidFill>
                          <a:schemeClr val="dk1"/>
                        </a:solidFill>
                        <a:latin typeface="Consolas"/>
                        <a:ea typeface="Consolas"/>
                        <a:cs typeface="Consolas"/>
                        <a:sym typeface="Consolas"/>
                      </a:endParaRPr>
                    </a:p>
                    <a:p>
                      <a:pPr marL="139700" lvl="0" indent="0" algn="l" rtl="0">
                        <a:spcBef>
                          <a:spcPts val="0"/>
                        </a:spcBef>
                        <a:spcAft>
                          <a:spcPts val="0"/>
                        </a:spcAft>
                        <a:buClr>
                          <a:schemeClr val="dk1"/>
                        </a:buClr>
                        <a:buSzPts val="1100"/>
                        <a:buFont typeface="Arial"/>
                        <a:buNone/>
                      </a:pPr>
                      <a:r>
                        <a:rPr lang="en-US" sz="1600" b="0" dirty="0">
                          <a:solidFill>
                            <a:schemeClr val="dk1"/>
                          </a:solidFill>
                          <a:latin typeface="Consolas"/>
                          <a:ea typeface="Consolas"/>
                          <a:cs typeface="Consolas"/>
                          <a:sym typeface="Consolas"/>
                        </a:rPr>
                        <a:t>                break;</a:t>
                      </a:r>
                      <a:endParaRPr sz="1600" b="0" dirty="0">
                        <a:solidFill>
                          <a:schemeClr val="dk1"/>
                        </a:solidFill>
                        <a:latin typeface="Consolas"/>
                        <a:ea typeface="Consolas"/>
                        <a:cs typeface="Consolas"/>
                        <a:sym typeface="Consolas"/>
                      </a:endParaRPr>
                    </a:p>
                    <a:p>
                      <a:pPr marL="139700" lvl="0" indent="0" algn="l" rtl="0">
                        <a:spcBef>
                          <a:spcPts val="0"/>
                        </a:spcBef>
                        <a:spcAft>
                          <a:spcPts val="0"/>
                        </a:spcAft>
                        <a:buClr>
                          <a:schemeClr val="dk1"/>
                        </a:buClr>
                        <a:buSzPts val="1100"/>
                        <a:buFont typeface="Arial"/>
                        <a:buNone/>
                      </a:pPr>
                      <a:r>
                        <a:rPr lang="en-US" sz="1600" b="0" dirty="0">
                          <a:solidFill>
                            <a:schemeClr val="dk1"/>
                          </a:solidFill>
                          <a:latin typeface="Consolas"/>
                          <a:ea typeface="Consolas"/>
                          <a:cs typeface="Consolas"/>
                          <a:sym typeface="Consolas"/>
                        </a:rPr>
                        <a:t>                }}}</a:t>
                      </a:r>
                      <a:endParaRPr sz="1600" b="0" dirty="0">
                        <a:solidFill>
                          <a:schemeClr val="dk1"/>
                        </a:solidFill>
                        <a:latin typeface="Consolas"/>
                        <a:ea typeface="Consolas"/>
                        <a:cs typeface="Consolas"/>
                        <a:sym typeface="Consolas"/>
                      </a:endParaRPr>
                    </a:p>
                    <a:p>
                      <a:pPr marL="139700" lvl="0" indent="0" algn="l" rtl="0">
                        <a:spcBef>
                          <a:spcPts val="0"/>
                        </a:spcBef>
                        <a:spcAft>
                          <a:spcPts val="0"/>
                        </a:spcAft>
                        <a:buClr>
                          <a:schemeClr val="dk1"/>
                        </a:buClr>
                        <a:buSzPts val="1100"/>
                        <a:buFont typeface="Arial"/>
                        <a:buNone/>
                      </a:pPr>
                      <a:r>
                        <a:rPr lang="en-US" sz="1600" b="0" dirty="0">
                          <a:solidFill>
                            <a:schemeClr val="dk1"/>
                          </a:solidFill>
                          <a:latin typeface="Consolas"/>
                          <a:ea typeface="Consolas"/>
                          <a:cs typeface="Consolas"/>
                          <a:sym typeface="Consolas"/>
                        </a:rPr>
                        <a:t>        if (ch1.length == ch2.length &amp;&amp; check == ch1.length){            </a:t>
                      </a:r>
                      <a:r>
                        <a:rPr lang="en-US" sz="1600" b="0" dirty="0" err="1">
                          <a:solidFill>
                            <a:schemeClr val="dk1"/>
                          </a:solidFill>
                          <a:latin typeface="Consolas"/>
                          <a:ea typeface="Consolas"/>
                          <a:cs typeface="Consolas"/>
                          <a:sym typeface="Consolas"/>
                        </a:rPr>
                        <a:t>System.out.println</a:t>
                      </a:r>
                      <a:r>
                        <a:rPr lang="en-US" sz="1600" b="0" dirty="0">
                          <a:solidFill>
                            <a:schemeClr val="dk1"/>
                          </a:solidFill>
                          <a:latin typeface="Consolas"/>
                          <a:ea typeface="Consolas"/>
                          <a:cs typeface="Consolas"/>
                          <a:sym typeface="Consolas"/>
                        </a:rPr>
                        <a:t>("True");</a:t>
                      </a:r>
                      <a:endParaRPr sz="1600" b="0" dirty="0">
                        <a:solidFill>
                          <a:schemeClr val="dk1"/>
                        </a:solidFill>
                        <a:latin typeface="Consolas"/>
                        <a:ea typeface="Consolas"/>
                        <a:cs typeface="Consolas"/>
                        <a:sym typeface="Consolas"/>
                      </a:endParaRPr>
                    </a:p>
                    <a:p>
                      <a:pPr marL="139700" lvl="0" indent="0" algn="l" rtl="0">
                        <a:spcBef>
                          <a:spcPts val="0"/>
                        </a:spcBef>
                        <a:spcAft>
                          <a:spcPts val="0"/>
                        </a:spcAft>
                        <a:buClr>
                          <a:schemeClr val="dk1"/>
                        </a:buClr>
                        <a:buSzPts val="1100"/>
                        <a:buFont typeface="Arial"/>
                        <a:buNone/>
                      </a:pPr>
                      <a:r>
                        <a:rPr lang="en-US" sz="1600" b="0" dirty="0">
                          <a:solidFill>
                            <a:schemeClr val="dk1"/>
                          </a:solidFill>
                          <a:latin typeface="Consolas"/>
                          <a:ea typeface="Consolas"/>
                          <a:cs typeface="Consolas"/>
                          <a:sym typeface="Consolas"/>
                        </a:rPr>
                        <a:t>        } else {            </a:t>
                      </a:r>
                      <a:r>
                        <a:rPr lang="en-US" sz="1600" b="0" dirty="0" err="1">
                          <a:solidFill>
                            <a:schemeClr val="dk1"/>
                          </a:solidFill>
                          <a:latin typeface="Consolas"/>
                          <a:ea typeface="Consolas"/>
                          <a:cs typeface="Consolas"/>
                          <a:sym typeface="Consolas"/>
                        </a:rPr>
                        <a:t>System.out.println</a:t>
                      </a:r>
                      <a:r>
                        <a:rPr lang="en-US" sz="1600" b="0" dirty="0">
                          <a:solidFill>
                            <a:schemeClr val="dk1"/>
                          </a:solidFill>
                          <a:latin typeface="Consolas"/>
                          <a:ea typeface="Consolas"/>
                          <a:cs typeface="Consolas"/>
                          <a:sym typeface="Consolas"/>
                        </a:rPr>
                        <a:t>("False");</a:t>
                      </a:r>
                      <a:endParaRPr sz="1600" b="0" dirty="0">
                        <a:solidFill>
                          <a:schemeClr val="dk1"/>
                        </a:solidFill>
                        <a:latin typeface="Consolas"/>
                        <a:ea typeface="Consolas"/>
                        <a:cs typeface="Consolas"/>
                        <a:sym typeface="Consolas"/>
                      </a:endParaRPr>
                    </a:p>
                    <a:p>
                      <a:pPr marL="139700" lvl="0" indent="0" algn="l" rtl="0">
                        <a:spcBef>
                          <a:spcPts val="0"/>
                        </a:spcBef>
                        <a:spcAft>
                          <a:spcPts val="0"/>
                        </a:spcAft>
                        <a:buClr>
                          <a:schemeClr val="dk1"/>
                        </a:buClr>
                        <a:buSzPts val="1100"/>
                        <a:buFont typeface="Arial"/>
                        <a:buNone/>
                      </a:pPr>
                      <a:r>
                        <a:rPr lang="en-US" sz="1600" b="0" dirty="0">
                          <a:solidFill>
                            <a:schemeClr val="dk1"/>
                          </a:solidFill>
                          <a:latin typeface="Consolas"/>
                          <a:ea typeface="Consolas"/>
                          <a:cs typeface="Consolas"/>
                          <a:sym typeface="Consolas"/>
                        </a:rPr>
                        <a:t>        }}}</a:t>
                      </a:r>
                      <a:endParaRPr sz="1600" b="0" dirty="0">
                        <a:solidFill>
                          <a:schemeClr val="dk1"/>
                        </a:solidFill>
                        <a:latin typeface="Consolas"/>
                        <a:ea typeface="Consolas"/>
                        <a:cs typeface="Consolas"/>
                        <a:sym typeface="Consolas"/>
                      </a:endParaRPr>
                    </a:p>
                    <a:p>
                      <a:pPr marL="139700" lvl="0" indent="0" algn="l" rtl="0">
                        <a:spcBef>
                          <a:spcPts val="0"/>
                        </a:spcBef>
                        <a:spcAft>
                          <a:spcPts val="0"/>
                        </a:spcAft>
                        <a:buClr>
                          <a:schemeClr val="dk1"/>
                        </a:buClr>
                        <a:buSzPts val="1100"/>
                        <a:buFont typeface="Arial"/>
                        <a:buNone/>
                      </a:pPr>
                      <a:endParaRPr sz="1600" b="0" dirty="0">
                        <a:solidFill>
                          <a:schemeClr val="dk1"/>
                        </a:solidFill>
                        <a:latin typeface="Consolas"/>
                        <a:ea typeface="Consolas"/>
                        <a:cs typeface="Consolas"/>
                        <a:sym typeface="Consolas"/>
                      </a:endParaRPr>
                    </a:p>
                    <a:p>
                      <a:pPr marL="139700" marR="0" lvl="0" indent="0" algn="l" rtl="0">
                        <a:lnSpc>
                          <a:spcPct val="100000"/>
                        </a:lnSpc>
                        <a:spcBef>
                          <a:spcPts val="0"/>
                        </a:spcBef>
                        <a:spcAft>
                          <a:spcPts val="0"/>
                        </a:spcAft>
                        <a:buClr>
                          <a:srgbClr val="000000"/>
                        </a:buClr>
                        <a:buSzPts val="1400"/>
                        <a:buFont typeface="Arial"/>
                        <a:buNone/>
                      </a:pPr>
                      <a:endParaRPr b="0" dirty="0">
                        <a:solidFill>
                          <a:schemeClr val="dk1"/>
                        </a:solidFill>
                        <a:latin typeface="Consolas"/>
                        <a:ea typeface="Consolas"/>
                        <a:cs typeface="Consolas"/>
                        <a:sym typeface="Consolas"/>
                      </a:endParaRPr>
                    </a:p>
                  </a:txBody>
                  <a:tcPr marL="91450" marR="91450" marT="45725" marB="45725">
                    <a:lnL w="12700" cap="flat" cmpd="sng" algn="ctr">
                      <a:solidFill>
                        <a:schemeClr val="tx1"/>
                      </a:solidFill>
                      <a:prstDash val="solid"/>
                      <a:round/>
                      <a:headEnd type="none" w="med" len="med"/>
                      <a:tailEnd type="none" w="med" len="med"/>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8"/>
          <p:cNvSpPr/>
          <p:nvPr/>
        </p:nvSpPr>
        <p:spPr>
          <a:xfrm>
            <a:off x="-25350" y="-7950"/>
            <a:ext cx="9169200" cy="10890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18"/>
          <p:cNvSpPr txBox="1"/>
          <p:nvPr/>
        </p:nvSpPr>
        <p:spPr>
          <a:xfrm>
            <a:off x="438250" y="1166625"/>
            <a:ext cx="3399900" cy="775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rgbClr val="000000"/>
              </a:solidFill>
              <a:latin typeface="Roboto"/>
              <a:ea typeface="Roboto"/>
              <a:cs typeface="Roboto"/>
              <a:sym typeface="Roboto"/>
            </a:endParaRPr>
          </a:p>
        </p:txBody>
      </p:sp>
      <p:pic>
        <p:nvPicPr>
          <p:cNvPr id="306" name="Google Shape;306;p18"/>
          <p:cNvPicPr preferRelativeResize="0"/>
          <p:nvPr/>
        </p:nvPicPr>
        <p:blipFill rotWithShape="1">
          <a:blip r:embed="rId3">
            <a:alphaModFix/>
          </a:blip>
          <a:srcRect/>
          <a:stretch/>
        </p:blipFill>
        <p:spPr>
          <a:xfrm>
            <a:off x="6712038" y="1362462"/>
            <a:ext cx="1980001" cy="2407675"/>
          </a:xfrm>
          <a:prstGeom prst="rect">
            <a:avLst/>
          </a:prstGeom>
          <a:noFill/>
          <a:ln>
            <a:noFill/>
          </a:ln>
        </p:spPr>
      </p:pic>
      <p:sp>
        <p:nvSpPr>
          <p:cNvPr id="307" name="Google Shape;307;p18"/>
          <p:cNvSpPr txBox="1"/>
          <p:nvPr/>
        </p:nvSpPr>
        <p:spPr>
          <a:xfrm>
            <a:off x="1022925" y="362900"/>
            <a:ext cx="1673400" cy="417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Proxima Nova"/>
                <a:ea typeface="Proxima Nova"/>
                <a:cs typeface="Proxima Nova"/>
                <a:sym typeface="Proxima Nova"/>
              </a:rPr>
              <a:t>/ethnuscodemithra</a:t>
            </a:r>
            <a:endParaRPr sz="1400" b="0" i="0" u="none" strike="noStrike" cap="none">
              <a:solidFill>
                <a:srgbClr val="000000"/>
              </a:solidFill>
              <a:latin typeface="Proxima Nova"/>
              <a:ea typeface="Proxima Nova"/>
              <a:cs typeface="Proxima Nova"/>
              <a:sym typeface="Proxima Nova"/>
            </a:endParaRPr>
          </a:p>
        </p:txBody>
      </p:sp>
      <p:pic>
        <p:nvPicPr>
          <p:cNvPr id="308" name="Google Shape;308;p18"/>
          <p:cNvPicPr preferRelativeResize="0"/>
          <p:nvPr/>
        </p:nvPicPr>
        <p:blipFill rotWithShape="1">
          <a:blip r:embed="rId4">
            <a:alphaModFix/>
          </a:blip>
          <a:srcRect/>
          <a:stretch/>
        </p:blipFill>
        <p:spPr>
          <a:xfrm>
            <a:off x="300225" y="213026"/>
            <a:ext cx="713224" cy="645093"/>
          </a:xfrm>
          <a:prstGeom prst="rect">
            <a:avLst/>
          </a:prstGeom>
          <a:noFill/>
          <a:ln>
            <a:noFill/>
          </a:ln>
        </p:spPr>
      </p:pic>
      <p:pic>
        <p:nvPicPr>
          <p:cNvPr id="309" name="Google Shape;309;p18"/>
          <p:cNvPicPr preferRelativeResize="0"/>
          <p:nvPr/>
        </p:nvPicPr>
        <p:blipFill rotWithShape="1">
          <a:blip r:embed="rId5">
            <a:alphaModFix/>
          </a:blip>
          <a:srcRect/>
          <a:stretch/>
        </p:blipFill>
        <p:spPr>
          <a:xfrm>
            <a:off x="5388851" y="225776"/>
            <a:ext cx="645070" cy="645101"/>
          </a:xfrm>
          <a:prstGeom prst="rect">
            <a:avLst/>
          </a:prstGeom>
          <a:noFill/>
          <a:ln>
            <a:noFill/>
          </a:ln>
        </p:spPr>
      </p:pic>
      <p:sp>
        <p:nvSpPr>
          <p:cNvPr id="310" name="Google Shape;310;p18"/>
          <p:cNvSpPr txBox="1"/>
          <p:nvPr/>
        </p:nvSpPr>
        <p:spPr>
          <a:xfrm>
            <a:off x="6025875" y="362900"/>
            <a:ext cx="898200" cy="417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A86E8"/>
                </a:solidFill>
                <a:latin typeface="Arial"/>
                <a:ea typeface="Arial"/>
                <a:cs typeface="Arial"/>
                <a:sym typeface="Arial"/>
              </a:rPr>
              <a:t>/ethnus</a:t>
            </a:r>
            <a:endParaRPr sz="1400" b="0" i="0" u="none" strike="noStrike" cap="none">
              <a:solidFill>
                <a:srgbClr val="000000"/>
              </a:solidFill>
              <a:latin typeface="Proxima Nova"/>
              <a:ea typeface="Proxima Nova"/>
              <a:cs typeface="Proxima Nova"/>
              <a:sym typeface="Proxima Nova"/>
            </a:endParaRPr>
          </a:p>
        </p:txBody>
      </p:sp>
      <p:sp>
        <p:nvSpPr>
          <p:cNvPr id="311" name="Google Shape;311;p18"/>
          <p:cNvSpPr txBox="1"/>
          <p:nvPr/>
        </p:nvSpPr>
        <p:spPr>
          <a:xfrm>
            <a:off x="3575139" y="373902"/>
            <a:ext cx="1673400" cy="417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0000"/>
                </a:solidFill>
                <a:latin typeface="Proxima Nova"/>
                <a:ea typeface="Proxima Nova"/>
                <a:cs typeface="Proxima Nova"/>
                <a:sym typeface="Proxima Nova"/>
              </a:rPr>
              <a:t>Ethnus Codemithra</a:t>
            </a:r>
            <a:endParaRPr sz="1400" b="0" i="0" u="none" strike="noStrike" cap="none">
              <a:solidFill>
                <a:srgbClr val="FF0000"/>
              </a:solidFill>
              <a:latin typeface="Proxima Nova"/>
              <a:ea typeface="Proxima Nova"/>
              <a:cs typeface="Proxima Nova"/>
              <a:sym typeface="Proxima Nova"/>
            </a:endParaRPr>
          </a:p>
        </p:txBody>
      </p:sp>
      <p:pic>
        <p:nvPicPr>
          <p:cNvPr id="312" name="Google Shape;312;p18"/>
          <p:cNvPicPr preferRelativeResize="0"/>
          <p:nvPr/>
        </p:nvPicPr>
        <p:blipFill rotWithShape="1">
          <a:blip r:embed="rId6">
            <a:alphaModFix/>
          </a:blip>
          <a:srcRect l="2901" r="2899"/>
          <a:stretch/>
        </p:blipFill>
        <p:spPr>
          <a:xfrm>
            <a:off x="7065601" y="214801"/>
            <a:ext cx="608215" cy="645074"/>
          </a:xfrm>
          <a:prstGeom prst="rect">
            <a:avLst/>
          </a:prstGeom>
          <a:noFill/>
          <a:ln>
            <a:noFill/>
          </a:ln>
        </p:spPr>
      </p:pic>
      <p:sp>
        <p:nvSpPr>
          <p:cNvPr id="313" name="Google Shape;313;p18"/>
          <p:cNvSpPr txBox="1"/>
          <p:nvPr/>
        </p:nvSpPr>
        <p:spPr>
          <a:xfrm>
            <a:off x="7689950" y="373900"/>
            <a:ext cx="1320600" cy="417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0000"/>
                </a:solidFill>
                <a:latin typeface="Proxima Nova"/>
                <a:ea typeface="Proxima Nova"/>
                <a:cs typeface="Proxima Nova"/>
                <a:sym typeface="Proxima Nova"/>
              </a:rPr>
              <a:t>/code_mithra</a:t>
            </a:r>
            <a:endParaRPr sz="1400" b="0" i="0" u="none" strike="noStrike" cap="none">
              <a:solidFill>
                <a:srgbClr val="FF0000"/>
              </a:solidFill>
              <a:latin typeface="Proxima Nova"/>
              <a:ea typeface="Proxima Nova"/>
              <a:cs typeface="Proxima Nova"/>
              <a:sym typeface="Proxima Nova"/>
            </a:endParaRPr>
          </a:p>
        </p:txBody>
      </p:sp>
      <p:sp>
        <p:nvSpPr>
          <p:cNvPr id="314" name="Google Shape;314;p18"/>
          <p:cNvSpPr txBox="1"/>
          <p:nvPr/>
        </p:nvSpPr>
        <p:spPr>
          <a:xfrm>
            <a:off x="454025" y="1791970"/>
            <a:ext cx="4881900" cy="55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700"/>
              <a:buFont typeface="Arial"/>
              <a:buNone/>
            </a:pPr>
            <a:endParaRPr sz="3700" b="0" i="0" u="none" strike="noStrike" cap="none">
              <a:solidFill>
                <a:srgbClr val="1C315B"/>
              </a:solidFill>
              <a:latin typeface="Proxima Nova"/>
              <a:ea typeface="Proxima Nova"/>
              <a:cs typeface="Proxima Nova"/>
              <a:sym typeface="Proxima Nova"/>
            </a:endParaRPr>
          </a:p>
        </p:txBody>
      </p:sp>
      <p:sp>
        <p:nvSpPr>
          <p:cNvPr id="315" name="Google Shape;315;p18"/>
          <p:cNvSpPr/>
          <p:nvPr/>
        </p:nvSpPr>
        <p:spPr>
          <a:xfrm>
            <a:off x="-25350" y="4051530"/>
            <a:ext cx="9169200" cy="10890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18"/>
          <p:cNvSpPr txBox="1"/>
          <p:nvPr/>
        </p:nvSpPr>
        <p:spPr>
          <a:xfrm>
            <a:off x="1563475" y="4422380"/>
            <a:ext cx="2184600" cy="417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Proxima Nova"/>
                <a:ea typeface="Proxima Nova"/>
                <a:cs typeface="Proxima Nova"/>
                <a:sym typeface="Proxima Nova"/>
              </a:rPr>
              <a:t>codemithra@ethnus.com</a:t>
            </a:r>
            <a:endParaRPr sz="1400" b="0" i="0" u="none" strike="noStrike" cap="none">
              <a:solidFill>
                <a:srgbClr val="000000"/>
              </a:solidFill>
              <a:latin typeface="Proxima Nova"/>
              <a:ea typeface="Proxima Nova"/>
              <a:cs typeface="Proxima Nova"/>
              <a:sym typeface="Proxima Nova"/>
            </a:endParaRPr>
          </a:p>
        </p:txBody>
      </p:sp>
      <p:pic>
        <p:nvPicPr>
          <p:cNvPr id="317" name="Google Shape;317;p18"/>
          <p:cNvPicPr preferRelativeResize="0"/>
          <p:nvPr/>
        </p:nvPicPr>
        <p:blipFill rotWithShape="1">
          <a:blip r:embed="rId7">
            <a:alphaModFix/>
          </a:blip>
          <a:srcRect/>
          <a:stretch/>
        </p:blipFill>
        <p:spPr>
          <a:xfrm>
            <a:off x="5998788" y="4274268"/>
            <a:ext cx="713232" cy="713232"/>
          </a:xfrm>
          <a:prstGeom prst="rect">
            <a:avLst/>
          </a:prstGeom>
          <a:noFill/>
          <a:ln>
            <a:noFill/>
          </a:ln>
        </p:spPr>
      </p:pic>
      <p:pic>
        <p:nvPicPr>
          <p:cNvPr id="318" name="Google Shape;318;p18"/>
          <p:cNvPicPr preferRelativeResize="0"/>
          <p:nvPr/>
        </p:nvPicPr>
        <p:blipFill rotWithShape="1">
          <a:blip r:embed="rId8">
            <a:alphaModFix/>
          </a:blip>
          <a:srcRect/>
          <a:stretch/>
        </p:blipFill>
        <p:spPr>
          <a:xfrm>
            <a:off x="909826" y="4272513"/>
            <a:ext cx="716750" cy="716750"/>
          </a:xfrm>
          <a:prstGeom prst="rect">
            <a:avLst/>
          </a:prstGeom>
          <a:noFill/>
          <a:ln>
            <a:noFill/>
          </a:ln>
        </p:spPr>
      </p:pic>
      <p:pic>
        <p:nvPicPr>
          <p:cNvPr id="319" name="Google Shape;319;p18"/>
          <p:cNvPicPr preferRelativeResize="0"/>
          <p:nvPr/>
        </p:nvPicPr>
        <p:blipFill rotWithShape="1">
          <a:blip r:embed="rId9">
            <a:alphaModFix/>
          </a:blip>
          <a:srcRect/>
          <a:stretch/>
        </p:blipFill>
        <p:spPr>
          <a:xfrm>
            <a:off x="3712438" y="4285267"/>
            <a:ext cx="713232" cy="713232"/>
          </a:xfrm>
          <a:prstGeom prst="rect">
            <a:avLst/>
          </a:prstGeom>
          <a:noFill/>
          <a:ln>
            <a:noFill/>
          </a:ln>
        </p:spPr>
      </p:pic>
      <p:sp>
        <p:nvSpPr>
          <p:cNvPr id="320" name="Google Shape;320;p18"/>
          <p:cNvSpPr txBox="1"/>
          <p:nvPr/>
        </p:nvSpPr>
        <p:spPr>
          <a:xfrm>
            <a:off x="4425675" y="4422380"/>
            <a:ext cx="1573200" cy="417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Proxima Nova"/>
                <a:ea typeface="Proxima Nova"/>
                <a:cs typeface="Proxima Nova"/>
                <a:sym typeface="Proxima Nova"/>
              </a:rPr>
              <a:t>+91 7815 095 095</a:t>
            </a:r>
            <a:endParaRPr sz="1400" b="0" i="0" u="none" strike="noStrike" cap="none">
              <a:solidFill>
                <a:srgbClr val="000000"/>
              </a:solidFill>
              <a:latin typeface="Proxima Nova"/>
              <a:ea typeface="Proxima Nova"/>
              <a:cs typeface="Proxima Nova"/>
              <a:sym typeface="Proxima Nova"/>
            </a:endParaRPr>
          </a:p>
        </p:txBody>
      </p:sp>
      <p:sp>
        <p:nvSpPr>
          <p:cNvPr id="321" name="Google Shape;321;p18"/>
          <p:cNvSpPr txBox="1"/>
          <p:nvPr/>
        </p:nvSpPr>
        <p:spPr>
          <a:xfrm>
            <a:off x="6660975" y="4433380"/>
            <a:ext cx="1573200" cy="417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Proxima Nova"/>
                <a:ea typeface="Proxima Nova"/>
                <a:cs typeface="Proxima Nova"/>
                <a:sym typeface="Proxima Nova"/>
              </a:rPr>
              <a:t>+91 9019 921 340</a:t>
            </a:r>
            <a:endParaRPr sz="1400" b="0" i="0" u="none" strike="noStrike" cap="none">
              <a:solidFill>
                <a:srgbClr val="000000"/>
              </a:solidFill>
              <a:latin typeface="Proxima Nova"/>
              <a:ea typeface="Proxima Nova"/>
              <a:cs typeface="Proxima Nova"/>
              <a:sym typeface="Proxima Nova"/>
            </a:endParaRPr>
          </a:p>
        </p:txBody>
      </p:sp>
      <p:pic>
        <p:nvPicPr>
          <p:cNvPr id="322" name="Google Shape;322;p18"/>
          <p:cNvPicPr preferRelativeResize="0"/>
          <p:nvPr/>
        </p:nvPicPr>
        <p:blipFill rotWithShape="1">
          <a:blip r:embed="rId10">
            <a:alphaModFix/>
          </a:blip>
          <a:srcRect/>
          <a:stretch/>
        </p:blipFill>
        <p:spPr>
          <a:xfrm>
            <a:off x="2823887" y="268626"/>
            <a:ext cx="788464" cy="554400"/>
          </a:xfrm>
          <a:prstGeom prst="rect">
            <a:avLst/>
          </a:prstGeom>
          <a:noFill/>
          <a:ln>
            <a:noFill/>
          </a:ln>
        </p:spPr>
      </p:pic>
      <p:pic>
        <p:nvPicPr>
          <p:cNvPr id="323" name="Google Shape;323;p18"/>
          <p:cNvPicPr preferRelativeResize="0"/>
          <p:nvPr/>
        </p:nvPicPr>
        <p:blipFill rotWithShape="1">
          <a:blip r:embed="rId11">
            <a:alphaModFix/>
          </a:blip>
          <a:srcRect/>
          <a:stretch/>
        </p:blipFill>
        <p:spPr>
          <a:xfrm>
            <a:off x="438250" y="2292450"/>
            <a:ext cx="2463576" cy="289650"/>
          </a:xfrm>
          <a:prstGeom prst="rect">
            <a:avLst/>
          </a:prstGeom>
          <a:noFill/>
          <a:ln>
            <a:noFill/>
          </a:ln>
        </p:spPr>
      </p:pic>
      <p:sp>
        <p:nvSpPr>
          <p:cNvPr id="324" name="Google Shape;324;p18"/>
          <p:cNvSpPr txBox="1"/>
          <p:nvPr/>
        </p:nvSpPr>
        <p:spPr>
          <a:xfrm>
            <a:off x="2292300" y="3338026"/>
            <a:ext cx="2854800" cy="600134"/>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700"/>
              <a:buFont typeface="Arial"/>
              <a:buNone/>
            </a:pPr>
            <a:endParaRPr sz="2700" b="0" i="0" u="none" strike="noStrike" cap="none">
              <a:solidFill>
                <a:schemeClr val="dk1"/>
              </a:solidFill>
              <a:latin typeface="Arial"/>
              <a:ea typeface="Arial"/>
              <a:cs typeface="Arial"/>
              <a:sym typeface="Arial"/>
            </a:endParaRPr>
          </a:p>
        </p:txBody>
      </p:sp>
      <p:pic>
        <p:nvPicPr>
          <p:cNvPr id="325" name="Google Shape;325;p18"/>
          <p:cNvPicPr preferRelativeResize="0"/>
          <p:nvPr/>
        </p:nvPicPr>
        <p:blipFill rotWithShape="1">
          <a:blip r:embed="rId12">
            <a:alphaModFix/>
          </a:blip>
          <a:srcRect/>
          <a:stretch/>
        </p:blipFill>
        <p:spPr>
          <a:xfrm>
            <a:off x="3607230" y="1469198"/>
            <a:ext cx="1904053" cy="1904053"/>
          </a:xfrm>
          <a:prstGeom prst="rect">
            <a:avLst/>
          </a:prstGeom>
          <a:noFill/>
          <a:ln>
            <a:noFill/>
          </a:ln>
        </p:spPr>
      </p:pic>
      <p:sp>
        <p:nvSpPr>
          <p:cNvPr id="326" name="Google Shape;326;p18"/>
          <p:cNvSpPr/>
          <p:nvPr/>
        </p:nvSpPr>
        <p:spPr>
          <a:xfrm>
            <a:off x="3456191" y="3570348"/>
            <a:ext cx="2357400" cy="284100"/>
          </a:xfrm>
          <a:prstGeom prst="rect">
            <a:avLst/>
          </a:prstGeom>
          <a:noFill/>
          <a:ln>
            <a:noFill/>
          </a:ln>
        </p:spPr>
        <p:txBody>
          <a:bodyPr spcFirstLastPara="1" wrap="square" lIns="81625" tIns="82925" rIns="81625" bIns="829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666666"/>
                </a:solidFill>
                <a:latin typeface="Roboto"/>
                <a:ea typeface="Roboto"/>
                <a:cs typeface="Roboto"/>
                <a:sym typeface="Roboto"/>
              </a:rPr>
              <a:t>https://learn.codemithra.com</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3"/>
          <p:cNvSpPr/>
          <p:nvPr/>
        </p:nvSpPr>
        <p:spPr>
          <a:xfrm>
            <a:off x="555120" y="915840"/>
            <a:ext cx="7544880" cy="8299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pic>
        <p:nvPicPr>
          <p:cNvPr id="77" name="Google Shape;77;p3"/>
          <p:cNvPicPr preferRelativeResize="0"/>
          <p:nvPr/>
        </p:nvPicPr>
        <p:blipFill rotWithShape="1">
          <a:blip r:embed="rId3">
            <a:alphaModFix/>
          </a:blip>
          <a:srcRect l="8630" r="8622" b="57237"/>
          <a:stretch/>
        </p:blipFill>
        <p:spPr>
          <a:xfrm rot="10800000" flipH="1">
            <a:off x="0" y="625"/>
            <a:ext cx="3564399" cy="926125"/>
          </a:xfrm>
          <a:prstGeom prst="rect">
            <a:avLst/>
          </a:prstGeom>
          <a:noFill/>
          <a:ln>
            <a:noFill/>
          </a:ln>
        </p:spPr>
      </p:pic>
      <p:sp>
        <p:nvSpPr>
          <p:cNvPr id="78" name="Google Shape;78;p3"/>
          <p:cNvSpPr/>
          <p:nvPr/>
        </p:nvSpPr>
        <p:spPr>
          <a:xfrm>
            <a:off x="3564400" y="218700"/>
            <a:ext cx="4193700" cy="483000"/>
          </a:xfrm>
          <a:prstGeom prst="roundRect">
            <a:avLst>
              <a:gd name="adj" fmla="val 50000"/>
            </a:avLst>
          </a:prstGeom>
          <a:solidFill>
            <a:srgbClr val="EF86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b="1">
                <a:solidFill>
                  <a:schemeClr val="lt1"/>
                </a:solidFill>
              </a:rPr>
              <a:t>ACCENTURE PREVIOUS YEAR QUESTION-2021</a:t>
            </a:r>
            <a:endParaRPr sz="1400" b="1" i="0" u="none" strike="noStrike" cap="none">
              <a:solidFill>
                <a:schemeClr val="lt1"/>
              </a:solidFill>
            </a:endParaRPr>
          </a:p>
        </p:txBody>
      </p:sp>
      <p:sp>
        <p:nvSpPr>
          <p:cNvPr id="3" name="TextBox 2">
            <a:extLst>
              <a:ext uri="{FF2B5EF4-FFF2-40B4-BE49-F238E27FC236}">
                <a16:creationId xmlns:a16="http://schemas.microsoft.com/office/drawing/2014/main" id="{FB8A2C9A-5587-7432-D218-38BCCED527BF}"/>
              </a:ext>
            </a:extLst>
          </p:cNvPr>
          <p:cNvSpPr txBox="1"/>
          <p:nvPr/>
        </p:nvSpPr>
        <p:spPr>
          <a:xfrm>
            <a:off x="449035" y="725667"/>
            <a:ext cx="8556171" cy="3692165"/>
          </a:xfrm>
          <a:prstGeom prst="rect">
            <a:avLst/>
          </a:prstGeom>
          <a:noFill/>
        </p:spPr>
        <p:txBody>
          <a:bodyPr wrap="square">
            <a:spAutoFit/>
          </a:bodyPr>
          <a:lstStyle/>
          <a:p>
            <a:pPr marL="0" lvl="0" indent="0" algn="l" rtl="0">
              <a:lnSpc>
                <a:spcPct val="187500"/>
              </a:lnSpc>
              <a:spcBef>
                <a:spcPts val="0"/>
              </a:spcBef>
              <a:spcAft>
                <a:spcPts val="0"/>
              </a:spcAft>
              <a:buClr>
                <a:schemeClr val="dk1"/>
              </a:buClr>
              <a:buSzPts val="1100"/>
              <a:buFont typeface="Arial"/>
              <a:buNone/>
            </a:pPr>
            <a:r>
              <a:rPr lang="en-US" dirty="0">
                <a:solidFill>
                  <a:schemeClr val="tx1"/>
                </a:solidFill>
                <a:latin typeface="Consolas"/>
                <a:ea typeface="Consolas"/>
                <a:cs typeface="Consolas"/>
                <a:sym typeface="Consolas"/>
              </a:rPr>
              <a:t>Problem Description :</a:t>
            </a:r>
            <a:br>
              <a:rPr lang="en-US" dirty="0">
                <a:solidFill>
                  <a:schemeClr val="tx1"/>
                </a:solidFill>
                <a:latin typeface="Consolas"/>
                <a:ea typeface="Consolas"/>
                <a:cs typeface="Consolas"/>
                <a:sym typeface="Consolas"/>
              </a:rPr>
            </a:br>
            <a:r>
              <a:rPr lang="en-US" dirty="0">
                <a:solidFill>
                  <a:schemeClr val="tx1"/>
                </a:solidFill>
                <a:latin typeface="Consolas"/>
                <a:ea typeface="Consolas"/>
                <a:cs typeface="Consolas"/>
                <a:sym typeface="Consolas"/>
              </a:rPr>
              <a:t>The function accepts two positive integers ‘r’ and ‘unit’ and a positive integer array ‘</a:t>
            </a:r>
            <a:r>
              <a:rPr lang="en-US" dirty="0" err="1">
                <a:solidFill>
                  <a:schemeClr val="tx1"/>
                </a:solidFill>
                <a:latin typeface="Consolas"/>
                <a:ea typeface="Consolas"/>
                <a:cs typeface="Consolas"/>
                <a:sym typeface="Consolas"/>
              </a:rPr>
              <a:t>arr</a:t>
            </a:r>
            <a:r>
              <a:rPr lang="en-US" dirty="0">
                <a:solidFill>
                  <a:schemeClr val="tx1"/>
                </a:solidFill>
                <a:latin typeface="Consolas"/>
                <a:ea typeface="Consolas"/>
                <a:cs typeface="Consolas"/>
                <a:sym typeface="Consolas"/>
              </a:rPr>
              <a:t>’ of size ‘n’ as its argument ‘r’ represents the number of rats present in an area, ‘unit’ is the amount of food each rat consumes and each </a:t>
            </a:r>
            <a:r>
              <a:rPr lang="en-US" dirty="0" err="1">
                <a:solidFill>
                  <a:schemeClr val="tx1"/>
                </a:solidFill>
                <a:latin typeface="Consolas"/>
                <a:ea typeface="Consolas"/>
                <a:cs typeface="Consolas"/>
                <a:sym typeface="Consolas"/>
              </a:rPr>
              <a:t>ith</a:t>
            </a:r>
            <a:r>
              <a:rPr lang="en-US" dirty="0">
                <a:solidFill>
                  <a:schemeClr val="tx1"/>
                </a:solidFill>
                <a:latin typeface="Consolas"/>
                <a:ea typeface="Consolas"/>
                <a:cs typeface="Consolas"/>
                <a:sym typeface="Consolas"/>
              </a:rPr>
              <a:t> element of array ‘</a:t>
            </a:r>
            <a:r>
              <a:rPr lang="en-US" dirty="0" err="1">
                <a:solidFill>
                  <a:schemeClr val="tx1"/>
                </a:solidFill>
                <a:latin typeface="Consolas"/>
                <a:ea typeface="Consolas"/>
                <a:cs typeface="Consolas"/>
                <a:sym typeface="Consolas"/>
              </a:rPr>
              <a:t>arr</a:t>
            </a:r>
            <a:r>
              <a:rPr lang="en-US" dirty="0">
                <a:solidFill>
                  <a:schemeClr val="tx1"/>
                </a:solidFill>
                <a:latin typeface="Consolas"/>
                <a:ea typeface="Consolas"/>
                <a:cs typeface="Consolas"/>
                <a:sym typeface="Consolas"/>
              </a:rPr>
              <a:t>’ represents the amount of food present in ‘i+1’ house number, where 0 &lt;= </a:t>
            </a:r>
            <a:r>
              <a:rPr lang="en-US" dirty="0" err="1">
                <a:solidFill>
                  <a:schemeClr val="tx1"/>
                </a:solidFill>
                <a:latin typeface="Consolas"/>
                <a:ea typeface="Consolas"/>
                <a:cs typeface="Consolas"/>
                <a:sym typeface="Consolas"/>
              </a:rPr>
              <a:t>i</a:t>
            </a:r>
            <a:endParaRPr lang="en-US" dirty="0">
              <a:solidFill>
                <a:schemeClr val="tx1"/>
              </a:solidFill>
              <a:latin typeface="Consolas"/>
              <a:ea typeface="Consolas"/>
              <a:cs typeface="Consolas"/>
              <a:sym typeface="Consolas"/>
            </a:endParaRPr>
          </a:p>
          <a:p>
            <a:pPr marL="0" lvl="0" indent="0" algn="l" rtl="0">
              <a:lnSpc>
                <a:spcPct val="187500"/>
              </a:lnSpc>
              <a:spcBef>
                <a:spcPts val="1200"/>
              </a:spcBef>
              <a:spcAft>
                <a:spcPts val="0"/>
              </a:spcAft>
              <a:buClr>
                <a:schemeClr val="dk1"/>
              </a:buClr>
              <a:buSzPts val="1100"/>
              <a:buFont typeface="Arial"/>
              <a:buNone/>
            </a:pPr>
            <a:r>
              <a:rPr lang="en-US" dirty="0">
                <a:solidFill>
                  <a:schemeClr val="tx1"/>
                </a:solidFill>
                <a:latin typeface="Consolas"/>
                <a:ea typeface="Consolas"/>
                <a:cs typeface="Consolas"/>
                <a:sym typeface="Consolas"/>
              </a:rPr>
              <a:t>Note:</a:t>
            </a:r>
          </a:p>
          <a:p>
            <a:pPr marL="457200" lvl="0" indent="-317500" algn="l" rtl="0">
              <a:spcBef>
                <a:spcPts val="1200"/>
              </a:spcBef>
              <a:spcAft>
                <a:spcPts val="0"/>
              </a:spcAft>
              <a:buClr>
                <a:srgbClr val="343434"/>
              </a:buClr>
              <a:buSzPts val="1400"/>
              <a:buFont typeface="Consolas"/>
              <a:buChar char="●"/>
            </a:pPr>
            <a:r>
              <a:rPr lang="en-US" dirty="0">
                <a:solidFill>
                  <a:schemeClr val="tx1"/>
                </a:solidFill>
                <a:latin typeface="Consolas"/>
                <a:ea typeface="Consolas"/>
                <a:cs typeface="Consolas"/>
                <a:sym typeface="Consolas"/>
              </a:rPr>
              <a:t>Return -1 if the array is null</a:t>
            </a:r>
          </a:p>
          <a:p>
            <a:pPr marL="457200" lvl="0" indent="-317500" algn="l" rtl="0">
              <a:spcBef>
                <a:spcPts val="0"/>
              </a:spcBef>
              <a:spcAft>
                <a:spcPts val="0"/>
              </a:spcAft>
              <a:buClr>
                <a:srgbClr val="343434"/>
              </a:buClr>
              <a:buSzPts val="1400"/>
              <a:buFont typeface="Consolas"/>
              <a:buChar char="●"/>
            </a:pPr>
            <a:r>
              <a:rPr lang="en-US" dirty="0">
                <a:solidFill>
                  <a:schemeClr val="tx1"/>
                </a:solidFill>
                <a:latin typeface="Consolas"/>
                <a:ea typeface="Consolas"/>
                <a:cs typeface="Consolas"/>
                <a:sym typeface="Consolas"/>
              </a:rPr>
              <a:t>Return 0 if the total amount of food from all houses is not sufficient for all the rats.</a:t>
            </a:r>
          </a:p>
          <a:p>
            <a:pPr marL="457200" lvl="0" indent="-317500" algn="l" rtl="0">
              <a:spcBef>
                <a:spcPts val="0"/>
              </a:spcBef>
              <a:spcAft>
                <a:spcPts val="0"/>
              </a:spcAft>
              <a:buClr>
                <a:srgbClr val="343434"/>
              </a:buClr>
              <a:buSzPts val="1400"/>
              <a:buFont typeface="Consolas"/>
              <a:buChar char="●"/>
            </a:pPr>
            <a:r>
              <a:rPr lang="en-US" dirty="0">
                <a:solidFill>
                  <a:schemeClr val="tx1"/>
                </a:solidFill>
                <a:latin typeface="Consolas"/>
                <a:ea typeface="Consolas"/>
                <a:cs typeface="Consolas"/>
                <a:sym typeface="Consolas"/>
              </a:rPr>
              <a:t>Computed values lie within the integer range.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4"/>
          <p:cNvSpPr/>
          <p:nvPr/>
        </p:nvSpPr>
        <p:spPr>
          <a:xfrm>
            <a:off x="555120" y="915840"/>
            <a:ext cx="7544880" cy="8299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pic>
        <p:nvPicPr>
          <p:cNvPr id="85" name="Google Shape;85;p4"/>
          <p:cNvPicPr preferRelativeResize="0"/>
          <p:nvPr/>
        </p:nvPicPr>
        <p:blipFill rotWithShape="1">
          <a:blip r:embed="rId3">
            <a:alphaModFix/>
          </a:blip>
          <a:srcRect l="8630" r="8622" b="57237"/>
          <a:stretch/>
        </p:blipFill>
        <p:spPr>
          <a:xfrm rot="10800000" flipH="1">
            <a:off x="0" y="625"/>
            <a:ext cx="3564399" cy="926125"/>
          </a:xfrm>
          <a:prstGeom prst="rect">
            <a:avLst/>
          </a:prstGeom>
          <a:noFill/>
          <a:ln>
            <a:noFill/>
          </a:ln>
        </p:spPr>
      </p:pic>
      <p:sp>
        <p:nvSpPr>
          <p:cNvPr id="86" name="Google Shape;86;p4"/>
          <p:cNvSpPr txBox="1">
            <a:spLocks noGrp="1"/>
          </p:cNvSpPr>
          <p:nvPr>
            <p:ph type="body" idx="1"/>
          </p:nvPr>
        </p:nvSpPr>
        <p:spPr>
          <a:xfrm>
            <a:off x="555120" y="544145"/>
            <a:ext cx="8376192" cy="4055209"/>
          </a:xfrm>
          <a:prstGeom prst="rect">
            <a:avLst/>
          </a:prstGeom>
          <a:noFill/>
          <a:ln>
            <a:noFill/>
          </a:ln>
        </p:spPr>
        <p:txBody>
          <a:bodyPr spcFirstLastPara="1" wrap="square" lIns="91425" tIns="91425" rIns="91425" bIns="91425" anchor="t" anchorCtr="0">
            <a:noAutofit/>
          </a:bodyPr>
          <a:lstStyle/>
          <a:p>
            <a:pPr marL="72000" lvl="0" indent="0" algn="l" rtl="0">
              <a:lnSpc>
                <a:spcPct val="110000"/>
              </a:lnSpc>
              <a:spcBef>
                <a:spcPts val="0"/>
              </a:spcBef>
              <a:spcAft>
                <a:spcPts val="0"/>
              </a:spcAft>
              <a:buSzPts val="1400"/>
              <a:buNone/>
            </a:pPr>
            <a:r>
              <a:rPr lang="en-US">
                <a:solidFill>
                  <a:schemeClr val="dk1"/>
                </a:solidFill>
                <a:latin typeface="Consolas"/>
                <a:ea typeface="Consolas"/>
                <a:cs typeface="Consolas"/>
                <a:sym typeface="Consolas"/>
              </a:rPr>
              <a:t>Example </a:t>
            </a:r>
            <a:endParaRPr/>
          </a:p>
          <a:p>
            <a:pPr marL="72000" lvl="0" indent="0" algn="l" rtl="0">
              <a:lnSpc>
                <a:spcPct val="110000"/>
              </a:lnSpc>
              <a:spcBef>
                <a:spcPts val="0"/>
              </a:spcBef>
              <a:spcAft>
                <a:spcPts val="0"/>
              </a:spcAft>
              <a:buSzPts val="1400"/>
              <a:buNone/>
            </a:pPr>
            <a:endParaRPr>
              <a:solidFill>
                <a:schemeClr val="dk1"/>
              </a:solidFill>
              <a:latin typeface="Consolas"/>
              <a:ea typeface="Consolas"/>
              <a:cs typeface="Consolas"/>
              <a:sym typeface="Consolas"/>
            </a:endParaRPr>
          </a:p>
          <a:p>
            <a:pPr marL="72000" lvl="0" indent="0" algn="l" rtl="0">
              <a:lnSpc>
                <a:spcPct val="110000"/>
              </a:lnSpc>
              <a:spcBef>
                <a:spcPts val="0"/>
              </a:spcBef>
              <a:spcAft>
                <a:spcPts val="0"/>
              </a:spcAft>
              <a:buSzPts val="1400"/>
              <a:buNone/>
            </a:pPr>
            <a:r>
              <a:rPr lang="en-US">
                <a:solidFill>
                  <a:schemeClr val="dk1"/>
                </a:solidFill>
                <a:latin typeface="Consolas"/>
                <a:ea typeface="Consolas"/>
                <a:cs typeface="Consolas"/>
                <a:sym typeface="Consolas"/>
              </a:rPr>
              <a:t>Input:</a:t>
            </a:r>
            <a:endParaRPr/>
          </a:p>
          <a:p>
            <a:pPr marL="72000" lvl="0" indent="0" algn="l" rtl="0">
              <a:lnSpc>
                <a:spcPct val="110000"/>
              </a:lnSpc>
              <a:spcBef>
                <a:spcPts val="0"/>
              </a:spcBef>
              <a:spcAft>
                <a:spcPts val="0"/>
              </a:spcAft>
              <a:buSzPts val="1400"/>
              <a:buNone/>
            </a:pPr>
            <a:r>
              <a:rPr lang="en-US">
                <a:solidFill>
                  <a:schemeClr val="dk1"/>
                </a:solidFill>
                <a:latin typeface="Consolas"/>
                <a:ea typeface="Consolas"/>
                <a:cs typeface="Consolas"/>
                <a:sym typeface="Consolas"/>
              </a:rPr>
              <a:t>r: 7</a:t>
            </a:r>
            <a:endParaRPr/>
          </a:p>
          <a:p>
            <a:pPr marL="72000" lvl="0" indent="0" algn="l" rtl="0">
              <a:lnSpc>
                <a:spcPct val="110000"/>
              </a:lnSpc>
              <a:spcBef>
                <a:spcPts val="0"/>
              </a:spcBef>
              <a:spcAft>
                <a:spcPts val="0"/>
              </a:spcAft>
              <a:buSzPts val="1400"/>
              <a:buNone/>
            </a:pPr>
            <a:r>
              <a:rPr lang="en-US">
                <a:solidFill>
                  <a:schemeClr val="dk1"/>
                </a:solidFill>
                <a:latin typeface="Consolas"/>
                <a:ea typeface="Consolas"/>
                <a:cs typeface="Consolas"/>
                <a:sym typeface="Consolas"/>
              </a:rPr>
              <a:t>unit: 2</a:t>
            </a:r>
            <a:endParaRPr/>
          </a:p>
          <a:p>
            <a:pPr marL="72000" lvl="0" indent="0" algn="l" rtl="0">
              <a:lnSpc>
                <a:spcPct val="110000"/>
              </a:lnSpc>
              <a:spcBef>
                <a:spcPts val="0"/>
              </a:spcBef>
              <a:spcAft>
                <a:spcPts val="0"/>
              </a:spcAft>
              <a:buSzPts val="1400"/>
              <a:buNone/>
            </a:pPr>
            <a:r>
              <a:rPr lang="en-US">
                <a:solidFill>
                  <a:schemeClr val="dk1"/>
                </a:solidFill>
                <a:latin typeface="Consolas"/>
                <a:ea typeface="Consolas"/>
                <a:cs typeface="Consolas"/>
                <a:sym typeface="Consolas"/>
              </a:rPr>
              <a:t>n: 8</a:t>
            </a:r>
            <a:endParaRPr/>
          </a:p>
          <a:p>
            <a:pPr marL="72000" lvl="0" indent="0" algn="l" rtl="0">
              <a:lnSpc>
                <a:spcPct val="110000"/>
              </a:lnSpc>
              <a:spcBef>
                <a:spcPts val="0"/>
              </a:spcBef>
              <a:spcAft>
                <a:spcPts val="0"/>
              </a:spcAft>
              <a:buSzPts val="1400"/>
              <a:buNone/>
            </a:pPr>
            <a:r>
              <a:rPr lang="en-US">
                <a:solidFill>
                  <a:schemeClr val="dk1"/>
                </a:solidFill>
                <a:latin typeface="Consolas"/>
                <a:ea typeface="Consolas"/>
                <a:cs typeface="Consolas"/>
                <a:sym typeface="Consolas"/>
              </a:rPr>
              <a:t>arr: 2 8 3 5 7 4 1 2</a:t>
            </a:r>
            <a:endParaRPr/>
          </a:p>
          <a:p>
            <a:pPr marL="72000" lvl="0" indent="0" algn="l" rtl="0">
              <a:lnSpc>
                <a:spcPct val="110000"/>
              </a:lnSpc>
              <a:spcBef>
                <a:spcPts val="0"/>
              </a:spcBef>
              <a:spcAft>
                <a:spcPts val="0"/>
              </a:spcAft>
              <a:buSzPts val="1400"/>
              <a:buNone/>
            </a:pPr>
            <a:r>
              <a:rPr lang="en-US">
                <a:solidFill>
                  <a:schemeClr val="dk1"/>
                </a:solidFill>
                <a:latin typeface="Consolas"/>
                <a:ea typeface="Consolas"/>
                <a:cs typeface="Consolas"/>
                <a:sym typeface="Consolas"/>
              </a:rPr>
              <a:t>Output:</a:t>
            </a:r>
            <a:endParaRPr/>
          </a:p>
          <a:p>
            <a:pPr marL="72000" lvl="0" indent="0" algn="l" rtl="0">
              <a:lnSpc>
                <a:spcPct val="110000"/>
              </a:lnSpc>
              <a:spcBef>
                <a:spcPts val="0"/>
              </a:spcBef>
              <a:spcAft>
                <a:spcPts val="0"/>
              </a:spcAft>
              <a:buSzPts val="1400"/>
              <a:buNone/>
            </a:pPr>
            <a:r>
              <a:rPr lang="en-US">
                <a:solidFill>
                  <a:schemeClr val="dk1"/>
                </a:solidFill>
                <a:latin typeface="Consolas"/>
                <a:ea typeface="Consolas"/>
                <a:cs typeface="Consolas"/>
                <a:sym typeface="Consolas"/>
              </a:rPr>
              <a:t>4</a:t>
            </a:r>
            <a:endParaRPr/>
          </a:p>
          <a:p>
            <a:pPr marL="72000" lvl="0" indent="0" algn="l" rtl="0">
              <a:lnSpc>
                <a:spcPct val="110000"/>
              </a:lnSpc>
              <a:spcBef>
                <a:spcPts val="0"/>
              </a:spcBef>
              <a:spcAft>
                <a:spcPts val="0"/>
              </a:spcAft>
              <a:buSzPts val="1400"/>
              <a:buNone/>
            </a:pPr>
            <a:endParaRPr>
              <a:solidFill>
                <a:schemeClr val="dk1"/>
              </a:solidFill>
              <a:latin typeface="Consolas"/>
              <a:ea typeface="Consolas"/>
              <a:cs typeface="Consolas"/>
              <a:sym typeface="Consolas"/>
            </a:endParaRPr>
          </a:p>
          <a:p>
            <a:pPr marL="72000" lvl="0" indent="0" algn="l" rtl="0">
              <a:lnSpc>
                <a:spcPct val="110000"/>
              </a:lnSpc>
              <a:spcBef>
                <a:spcPts val="0"/>
              </a:spcBef>
              <a:spcAft>
                <a:spcPts val="0"/>
              </a:spcAft>
              <a:buSzPts val="1400"/>
              <a:buNone/>
            </a:pPr>
            <a:r>
              <a:rPr lang="en-US">
                <a:solidFill>
                  <a:schemeClr val="dk1"/>
                </a:solidFill>
                <a:latin typeface="Consolas"/>
                <a:ea typeface="Consolas"/>
                <a:cs typeface="Consolas"/>
                <a:sym typeface="Consolas"/>
              </a:rPr>
              <a:t>Explanation:</a:t>
            </a:r>
            <a:endParaRPr/>
          </a:p>
          <a:p>
            <a:pPr marL="72000" lvl="0" indent="0" algn="l" rtl="0">
              <a:lnSpc>
                <a:spcPct val="110000"/>
              </a:lnSpc>
              <a:spcBef>
                <a:spcPts val="0"/>
              </a:spcBef>
              <a:spcAft>
                <a:spcPts val="0"/>
              </a:spcAft>
              <a:buSzPts val="1400"/>
              <a:buNone/>
            </a:pPr>
            <a:r>
              <a:rPr lang="en-US">
                <a:solidFill>
                  <a:schemeClr val="dk1"/>
                </a:solidFill>
                <a:latin typeface="Consolas"/>
                <a:ea typeface="Consolas"/>
                <a:cs typeface="Consolas"/>
                <a:sym typeface="Consolas"/>
              </a:rPr>
              <a:t>Total amount of food required for all rats = r * unit= 7 * 2 = 14.</a:t>
            </a:r>
            <a:endParaRPr/>
          </a:p>
          <a:p>
            <a:pPr marL="72000" lvl="0" indent="0" algn="l" rtl="0">
              <a:lnSpc>
                <a:spcPct val="110000"/>
              </a:lnSpc>
              <a:spcBef>
                <a:spcPts val="0"/>
              </a:spcBef>
              <a:spcAft>
                <a:spcPts val="0"/>
              </a:spcAft>
              <a:buSzPts val="1400"/>
              <a:buNone/>
            </a:pPr>
            <a:endParaRPr>
              <a:solidFill>
                <a:schemeClr val="dk1"/>
              </a:solidFill>
              <a:latin typeface="Consolas"/>
              <a:ea typeface="Consolas"/>
              <a:cs typeface="Consolas"/>
              <a:sym typeface="Consolas"/>
            </a:endParaRPr>
          </a:p>
          <a:p>
            <a:pPr marL="72000" lvl="0" indent="0" algn="l" rtl="0">
              <a:lnSpc>
                <a:spcPct val="110000"/>
              </a:lnSpc>
              <a:spcBef>
                <a:spcPts val="0"/>
              </a:spcBef>
              <a:spcAft>
                <a:spcPts val="0"/>
              </a:spcAft>
              <a:buSzPts val="1400"/>
              <a:buNone/>
            </a:pPr>
            <a:r>
              <a:rPr lang="en-US">
                <a:solidFill>
                  <a:schemeClr val="dk1"/>
                </a:solidFill>
                <a:latin typeface="Consolas"/>
                <a:ea typeface="Consolas"/>
                <a:cs typeface="Consolas"/>
                <a:sym typeface="Consolas"/>
              </a:rPr>
              <a:t>The amount of food in 1st houses = 2+8+3+5 = 18. Since, amount of food in 1st 4 houses is sufficient for all the rats. Thus, output is 4.</a:t>
            </a:r>
            <a:endParaRPr/>
          </a:p>
          <a:p>
            <a:pPr marL="72000" lvl="0" indent="0" algn="l" rtl="0">
              <a:lnSpc>
                <a:spcPct val="110000"/>
              </a:lnSpc>
              <a:spcBef>
                <a:spcPts val="0"/>
              </a:spcBef>
              <a:spcAft>
                <a:spcPts val="0"/>
              </a:spcAft>
              <a:buSzPts val="1400"/>
              <a:buNone/>
            </a:pPr>
            <a:endParaRPr>
              <a:solidFill>
                <a:schemeClr val="dk1"/>
              </a:solidFill>
              <a:latin typeface="Consolas"/>
              <a:ea typeface="Consolas"/>
              <a:cs typeface="Consolas"/>
              <a:sym typeface="Consolas"/>
            </a:endParaRPr>
          </a:p>
          <a:p>
            <a:pPr marL="72000" lvl="0" indent="0" algn="l" rtl="0">
              <a:lnSpc>
                <a:spcPct val="110000"/>
              </a:lnSpc>
              <a:spcBef>
                <a:spcPts val="0"/>
              </a:spcBef>
              <a:spcAft>
                <a:spcPts val="0"/>
              </a:spcAft>
              <a:buSzPts val="1400"/>
              <a:buNone/>
            </a:pPr>
            <a:endParaRPr>
              <a:solidFill>
                <a:schemeClr val="dk1"/>
              </a:solidFill>
              <a:latin typeface="Consolas"/>
              <a:ea typeface="Consolas"/>
              <a:cs typeface="Consolas"/>
              <a:sym typeface="Consolas"/>
            </a:endParaRPr>
          </a:p>
          <a:p>
            <a:pPr marL="72000" lvl="0" indent="0" algn="l" rtl="0">
              <a:lnSpc>
                <a:spcPct val="110000"/>
              </a:lnSpc>
              <a:spcBef>
                <a:spcPts val="0"/>
              </a:spcBef>
              <a:spcAft>
                <a:spcPts val="0"/>
              </a:spcAft>
              <a:buSzPts val="1400"/>
              <a:buNone/>
            </a:pPr>
            <a:endParaRPr>
              <a:solidFill>
                <a:schemeClr val="dk1"/>
              </a:solidFill>
              <a:latin typeface="Consolas"/>
              <a:ea typeface="Consolas"/>
              <a:cs typeface="Consolas"/>
              <a:sym typeface="Consolas"/>
            </a:endParaRPr>
          </a:p>
        </p:txBody>
      </p:sp>
      <p:sp>
        <p:nvSpPr>
          <p:cNvPr id="87" name="Google Shape;87;p4"/>
          <p:cNvSpPr/>
          <p:nvPr/>
        </p:nvSpPr>
        <p:spPr>
          <a:xfrm>
            <a:off x="3564406" y="212271"/>
            <a:ext cx="4193700" cy="489404"/>
          </a:xfrm>
          <a:prstGeom prst="roundRect">
            <a:avLst>
              <a:gd name="adj" fmla="val 50000"/>
            </a:avLst>
          </a:prstGeom>
          <a:solidFill>
            <a:srgbClr val="EF86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b="1" dirty="0">
                <a:solidFill>
                  <a:schemeClr val="lt1"/>
                </a:solidFill>
              </a:rPr>
              <a:t>ACCENTURE PREVIOUS YEAR QUESTION-2021</a:t>
            </a:r>
            <a:endParaRPr sz="1400" b="1" i="0" u="none" strike="noStrike" cap="none" dirty="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5"/>
          <p:cNvSpPr/>
          <p:nvPr/>
        </p:nvSpPr>
        <p:spPr>
          <a:xfrm>
            <a:off x="555120" y="915840"/>
            <a:ext cx="7544880" cy="8299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pic>
        <p:nvPicPr>
          <p:cNvPr id="93" name="Google Shape;93;p15"/>
          <p:cNvPicPr preferRelativeResize="0"/>
          <p:nvPr/>
        </p:nvPicPr>
        <p:blipFill rotWithShape="1">
          <a:blip r:embed="rId3">
            <a:alphaModFix/>
          </a:blip>
          <a:srcRect l="8630" r="8622" b="57237"/>
          <a:stretch/>
        </p:blipFill>
        <p:spPr>
          <a:xfrm rot="10800000" flipH="1">
            <a:off x="0" y="625"/>
            <a:ext cx="3564399" cy="926125"/>
          </a:xfrm>
          <a:prstGeom prst="rect">
            <a:avLst/>
          </a:prstGeom>
          <a:noFill/>
          <a:ln>
            <a:noFill/>
          </a:ln>
        </p:spPr>
      </p:pic>
      <p:sp>
        <p:nvSpPr>
          <p:cNvPr id="94" name="Google Shape;94;p15"/>
          <p:cNvSpPr/>
          <p:nvPr/>
        </p:nvSpPr>
        <p:spPr>
          <a:xfrm>
            <a:off x="3929034" y="68479"/>
            <a:ext cx="2378991" cy="395208"/>
          </a:xfrm>
          <a:prstGeom prst="roundRect">
            <a:avLst>
              <a:gd name="adj" fmla="val 50000"/>
            </a:avLst>
          </a:prstGeom>
          <a:solidFill>
            <a:srgbClr val="00B050"/>
          </a:solidFill>
          <a:ln w="9525" cap="flat" cmpd="sng">
            <a:solidFill>
              <a:srgbClr val="91A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onsolas"/>
                <a:ea typeface="Consolas"/>
                <a:cs typeface="Consolas"/>
                <a:sym typeface="Consolas"/>
              </a:rPr>
              <a:t>SOLUTION</a:t>
            </a:r>
            <a:endParaRPr sz="1600" b="1" i="0" u="none" strike="noStrike" cap="none">
              <a:solidFill>
                <a:schemeClr val="lt1"/>
              </a:solidFill>
              <a:latin typeface="Consolas"/>
              <a:ea typeface="Consolas"/>
              <a:cs typeface="Consolas"/>
              <a:sym typeface="Consolas"/>
            </a:endParaRPr>
          </a:p>
        </p:txBody>
      </p:sp>
      <p:graphicFrame>
        <p:nvGraphicFramePr>
          <p:cNvPr id="95" name="Google Shape;95;p15"/>
          <p:cNvGraphicFramePr/>
          <p:nvPr>
            <p:extLst>
              <p:ext uri="{D42A27DB-BD31-4B8C-83A1-F6EECF244321}">
                <p14:modId xmlns:p14="http://schemas.microsoft.com/office/powerpoint/2010/main" val="1921263514"/>
              </p:ext>
            </p:extLst>
          </p:nvPr>
        </p:nvGraphicFramePr>
        <p:xfrm>
          <a:off x="275063" y="750848"/>
          <a:ext cx="8744000" cy="4145290"/>
        </p:xfrm>
        <a:graphic>
          <a:graphicData uri="http://schemas.openxmlformats.org/drawingml/2006/table">
            <a:tbl>
              <a:tblPr firstRow="1" bandRow="1">
                <a:noFill/>
                <a:tableStyleId>{8C9E430A-C736-44FC-BC77-DFFCE793C27C}</a:tableStyleId>
              </a:tblPr>
              <a:tblGrid>
                <a:gridCol w="4372000">
                  <a:extLst>
                    <a:ext uri="{9D8B030D-6E8A-4147-A177-3AD203B41FA5}">
                      <a16:colId xmlns:a16="http://schemas.microsoft.com/office/drawing/2014/main" val="20000"/>
                    </a:ext>
                  </a:extLst>
                </a:gridCol>
                <a:gridCol w="4372000">
                  <a:extLst>
                    <a:ext uri="{9D8B030D-6E8A-4147-A177-3AD203B41FA5}">
                      <a16:colId xmlns:a16="http://schemas.microsoft.com/office/drawing/2014/main" val="20001"/>
                    </a:ext>
                  </a:extLst>
                </a:gridCol>
              </a:tblGrid>
              <a:tr h="3852725">
                <a:tc>
                  <a:txBody>
                    <a:bodyPr/>
                    <a:lstStyle/>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a:solidFill>
                            <a:schemeClr val="dk1"/>
                          </a:solidFill>
                          <a:latin typeface="Consolas" panose="020B0609020204030204" pitchFamily="49" charset="0"/>
                          <a:ea typeface="Consolas"/>
                          <a:cs typeface="Consolas"/>
                          <a:sym typeface="Consolas"/>
                        </a:rPr>
                        <a:t>import java.util.*;</a:t>
                      </a:r>
                      <a:endParaRPr>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a:solidFill>
                            <a:schemeClr val="dk1"/>
                          </a:solidFill>
                          <a:latin typeface="Consolas" panose="020B0609020204030204" pitchFamily="49" charset="0"/>
                          <a:ea typeface="Consolas"/>
                          <a:cs typeface="Consolas"/>
                          <a:sym typeface="Consolas"/>
                        </a:rPr>
                        <a:t>class Main</a:t>
                      </a:r>
                      <a:endParaRPr>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a:solidFill>
                            <a:schemeClr val="dk1"/>
                          </a:solidFill>
                          <a:latin typeface="Consolas" panose="020B0609020204030204" pitchFamily="49" charset="0"/>
                          <a:ea typeface="Consolas"/>
                          <a:cs typeface="Consolas"/>
                          <a:sym typeface="Consolas"/>
                        </a:rPr>
                        <a:t>{</a:t>
                      </a:r>
                      <a:endParaRPr>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a:solidFill>
                            <a:schemeClr val="dk1"/>
                          </a:solidFill>
                          <a:latin typeface="Consolas" panose="020B0609020204030204" pitchFamily="49" charset="0"/>
                          <a:ea typeface="Consolas"/>
                          <a:cs typeface="Consolas"/>
                          <a:sym typeface="Consolas"/>
                        </a:rPr>
                        <a:t>  public static int solve (int r, int unit, int arr[], int n)</a:t>
                      </a:r>
                      <a:endParaRPr>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a:solidFill>
                            <a:schemeClr val="dk1"/>
                          </a:solidFill>
                          <a:latin typeface="Consolas" panose="020B0609020204030204" pitchFamily="49" charset="0"/>
                          <a:ea typeface="Consolas"/>
                          <a:cs typeface="Consolas"/>
                          <a:sym typeface="Consolas"/>
                        </a:rPr>
                        <a:t>  {</a:t>
                      </a:r>
                      <a:endParaRPr>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a:solidFill>
                            <a:schemeClr val="dk1"/>
                          </a:solidFill>
                          <a:latin typeface="Consolas" panose="020B0609020204030204" pitchFamily="49" charset="0"/>
                          <a:ea typeface="Consolas"/>
                          <a:cs typeface="Consolas"/>
                          <a:sym typeface="Consolas"/>
                        </a:rPr>
                        <a:t>    if (arr == null)</a:t>
                      </a:r>
                      <a:endParaRPr>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a:solidFill>
                            <a:schemeClr val="dk1"/>
                          </a:solidFill>
                          <a:latin typeface="Consolas" panose="020B0609020204030204" pitchFamily="49" charset="0"/>
                          <a:ea typeface="Consolas"/>
                          <a:cs typeface="Consolas"/>
                          <a:sym typeface="Consolas"/>
                        </a:rPr>
                        <a:t>      return -1;</a:t>
                      </a:r>
                      <a:endParaRPr>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a:solidFill>
                            <a:schemeClr val="dk1"/>
                          </a:solidFill>
                          <a:latin typeface="Consolas" panose="020B0609020204030204" pitchFamily="49" charset="0"/>
                          <a:ea typeface="Consolas"/>
                          <a:cs typeface="Consolas"/>
                          <a:sym typeface="Consolas"/>
                        </a:rPr>
                        <a:t>    int res = r * unit;</a:t>
                      </a:r>
                      <a:endParaRPr>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a:solidFill>
                            <a:schemeClr val="dk1"/>
                          </a:solidFill>
                          <a:latin typeface="Consolas" panose="020B0609020204030204" pitchFamily="49" charset="0"/>
                          <a:ea typeface="Consolas"/>
                          <a:cs typeface="Consolas"/>
                          <a:sym typeface="Consolas"/>
                        </a:rPr>
                        <a:t>    int sum = 0;</a:t>
                      </a:r>
                      <a:endParaRPr>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a:solidFill>
                            <a:schemeClr val="dk1"/>
                          </a:solidFill>
                          <a:latin typeface="Consolas" panose="020B0609020204030204" pitchFamily="49" charset="0"/>
                          <a:ea typeface="Consolas"/>
                          <a:cs typeface="Consolas"/>
                          <a:sym typeface="Consolas"/>
                        </a:rPr>
                        <a:t>    int count = 0;</a:t>
                      </a:r>
                      <a:endParaRPr>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a:solidFill>
                            <a:schemeClr val="dk1"/>
                          </a:solidFill>
                          <a:latin typeface="Consolas" panose="020B0609020204030204" pitchFamily="49" charset="0"/>
                          <a:ea typeface="Consolas"/>
                          <a:cs typeface="Consolas"/>
                          <a:sym typeface="Consolas"/>
                        </a:rPr>
                        <a:t>    for (int i = 0; i &lt; n; i++)</a:t>
                      </a:r>
                      <a:endParaRPr>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a:solidFill>
                            <a:schemeClr val="dk1"/>
                          </a:solidFill>
                          <a:latin typeface="Consolas" panose="020B0609020204030204" pitchFamily="49" charset="0"/>
                          <a:ea typeface="Consolas"/>
                          <a:cs typeface="Consolas"/>
                          <a:sym typeface="Consolas"/>
                        </a:rPr>
                        <a:t>      {</a:t>
                      </a:r>
                      <a:endParaRPr>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a:solidFill>
                            <a:schemeClr val="dk1"/>
                          </a:solidFill>
                          <a:latin typeface="Consolas" panose="020B0609020204030204" pitchFamily="49" charset="0"/>
                          <a:ea typeface="Consolas"/>
                          <a:cs typeface="Consolas"/>
                          <a:sym typeface="Consolas"/>
                        </a:rPr>
                        <a:t>	sum = sum + arr[i];</a:t>
                      </a:r>
                      <a:endParaRPr>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a:solidFill>
                            <a:schemeClr val="dk1"/>
                          </a:solidFill>
                          <a:latin typeface="Consolas" panose="020B0609020204030204" pitchFamily="49" charset="0"/>
                          <a:ea typeface="Consolas"/>
                          <a:cs typeface="Consolas"/>
                          <a:sym typeface="Consolas"/>
                        </a:rPr>
                        <a:t>	count++;</a:t>
                      </a:r>
                      <a:endParaRPr>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a:solidFill>
                            <a:schemeClr val="dk1"/>
                          </a:solidFill>
                          <a:latin typeface="Consolas" panose="020B0609020204030204" pitchFamily="49" charset="0"/>
                          <a:ea typeface="Consolas"/>
                          <a:cs typeface="Consolas"/>
                          <a:sym typeface="Consolas"/>
                        </a:rPr>
                        <a:t>	if (sum &gt;= res)</a:t>
                      </a:r>
                      <a:endParaRPr>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a:solidFill>
                            <a:schemeClr val="dk1"/>
                          </a:solidFill>
                          <a:latin typeface="Consolas" panose="020B0609020204030204" pitchFamily="49" charset="0"/>
                          <a:ea typeface="Consolas"/>
                          <a:cs typeface="Consolas"/>
                          <a:sym typeface="Consolas"/>
                        </a:rPr>
                        <a:t>	  break;</a:t>
                      </a:r>
                      <a:endParaRPr>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a:solidFill>
                            <a:schemeClr val="dk1"/>
                          </a:solidFill>
                          <a:latin typeface="Consolas" panose="020B0609020204030204" pitchFamily="49" charset="0"/>
                          <a:ea typeface="Consolas"/>
                          <a:cs typeface="Consolas"/>
                          <a:sym typeface="Consolas"/>
                        </a:rPr>
                        <a:t>      }</a:t>
                      </a:r>
                      <a:endParaRPr>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a:solidFill>
                            <a:schemeClr val="dk1"/>
                          </a:solidFill>
                          <a:latin typeface="Consolas" panose="020B0609020204030204" pitchFamily="49" charset="0"/>
                          <a:ea typeface="Consolas"/>
                          <a:cs typeface="Consolas"/>
                          <a:sym typeface="Consolas"/>
                        </a:rPr>
                        <a:t>    </a:t>
                      </a:r>
                      <a:endParaRPr>
                        <a:latin typeface="Consolas" panose="020B0609020204030204" pitchFamily="49" charset="0"/>
                      </a:endParaRPr>
                    </a:p>
                  </a:txBody>
                  <a:tcPr marL="91450" marR="91450" marT="45725" marB="45725">
                    <a:lnL w="12700"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panose="020B0609020204030204" pitchFamily="49" charset="0"/>
                          <a:ea typeface="Consolas"/>
                          <a:cs typeface="Consolas"/>
                          <a:sym typeface="Consolas"/>
                        </a:rPr>
                        <a:t>if (sum &lt; res)</a:t>
                      </a:r>
                      <a:endParaRPr dirty="0">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panose="020B0609020204030204" pitchFamily="49" charset="0"/>
                          <a:ea typeface="Consolas"/>
                          <a:cs typeface="Consolas"/>
                          <a:sym typeface="Consolas"/>
                        </a:rPr>
                        <a:t>        return 0;</a:t>
                      </a:r>
                      <a:endParaRPr dirty="0">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panose="020B0609020204030204" pitchFamily="49" charset="0"/>
                          <a:ea typeface="Consolas"/>
                          <a:cs typeface="Consolas"/>
                          <a:sym typeface="Consolas"/>
                        </a:rPr>
                        <a:t>    return count;</a:t>
                      </a:r>
                      <a:endParaRPr dirty="0">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panose="020B0609020204030204" pitchFamily="49" charset="0"/>
                          <a:ea typeface="Consolas"/>
                          <a:cs typeface="Consolas"/>
                          <a:sym typeface="Consolas"/>
                        </a:rPr>
                        <a:t>  }</a:t>
                      </a:r>
                      <a:endParaRPr dirty="0">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panose="020B0609020204030204" pitchFamily="49" charset="0"/>
                          <a:ea typeface="Consolas"/>
                          <a:cs typeface="Consolas"/>
                          <a:sym typeface="Consolas"/>
                        </a:rPr>
                        <a:t>  public static void main (String[]</a:t>
                      </a:r>
                      <a:r>
                        <a:rPr lang="en-US" sz="1400" b="0" u="none" strike="noStrike" cap="none" dirty="0" err="1">
                          <a:solidFill>
                            <a:schemeClr val="dk1"/>
                          </a:solidFill>
                          <a:latin typeface="Consolas" panose="020B0609020204030204" pitchFamily="49" charset="0"/>
                          <a:ea typeface="Consolas"/>
                          <a:cs typeface="Consolas"/>
                          <a:sym typeface="Consolas"/>
                        </a:rPr>
                        <a:t>args</a:t>
                      </a:r>
                      <a:r>
                        <a:rPr lang="en-US" sz="1400" b="0" u="none" strike="noStrike" cap="none" dirty="0">
                          <a:solidFill>
                            <a:schemeClr val="dk1"/>
                          </a:solidFill>
                          <a:latin typeface="Consolas" panose="020B0609020204030204" pitchFamily="49" charset="0"/>
                          <a:ea typeface="Consolas"/>
                          <a:cs typeface="Consolas"/>
                          <a:sym typeface="Consolas"/>
                        </a:rPr>
                        <a:t>)</a:t>
                      </a:r>
                      <a:endParaRPr dirty="0">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panose="020B0609020204030204" pitchFamily="49" charset="0"/>
                          <a:ea typeface="Consolas"/>
                          <a:cs typeface="Consolas"/>
                          <a:sym typeface="Consolas"/>
                        </a:rPr>
                        <a:t>  {</a:t>
                      </a:r>
                      <a:endParaRPr dirty="0">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panose="020B0609020204030204" pitchFamily="49" charset="0"/>
                          <a:ea typeface="Consolas"/>
                          <a:cs typeface="Consolas"/>
                          <a:sym typeface="Consolas"/>
                        </a:rPr>
                        <a:t>    Scanner </a:t>
                      </a:r>
                      <a:r>
                        <a:rPr lang="en-US" sz="1400" b="0" u="none" strike="noStrike" cap="none" dirty="0" err="1">
                          <a:solidFill>
                            <a:schemeClr val="dk1"/>
                          </a:solidFill>
                          <a:latin typeface="Consolas" panose="020B0609020204030204" pitchFamily="49" charset="0"/>
                          <a:ea typeface="Consolas"/>
                          <a:cs typeface="Consolas"/>
                          <a:sym typeface="Consolas"/>
                        </a:rPr>
                        <a:t>sc</a:t>
                      </a:r>
                      <a:r>
                        <a:rPr lang="en-US" sz="1400" b="0" u="none" strike="noStrike" cap="none" dirty="0">
                          <a:solidFill>
                            <a:schemeClr val="dk1"/>
                          </a:solidFill>
                          <a:latin typeface="Consolas" panose="020B0609020204030204" pitchFamily="49" charset="0"/>
                          <a:ea typeface="Consolas"/>
                          <a:cs typeface="Consolas"/>
                          <a:sym typeface="Consolas"/>
                        </a:rPr>
                        <a:t> = new Scanner (System.in);</a:t>
                      </a:r>
                      <a:endParaRPr dirty="0">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panose="020B0609020204030204" pitchFamily="49" charset="0"/>
                          <a:ea typeface="Consolas"/>
                          <a:cs typeface="Consolas"/>
                          <a:sym typeface="Consolas"/>
                        </a:rPr>
                        <a:t>    int r = </a:t>
                      </a:r>
                      <a:r>
                        <a:rPr lang="en-US" sz="1400" b="0" u="none" strike="noStrike" cap="none" dirty="0" err="1">
                          <a:solidFill>
                            <a:schemeClr val="dk1"/>
                          </a:solidFill>
                          <a:latin typeface="Consolas" panose="020B0609020204030204" pitchFamily="49" charset="0"/>
                          <a:ea typeface="Consolas"/>
                          <a:cs typeface="Consolas"/>
                          <a:sym typeface="Consolas"/>
                        </a:rPr>
                        <a:t>sc.nextInt</a:t>
                      </a:r>
                      <a:r>
                        <a:rPr lang="en-US" sz="1400" b="0" u="none" strike="noStrike" cap="none" dirty="0">
                          <a:solidFill>
                            <a:schemeClr val="dk1"/>
                          </a:solidFill>
                          <a:latin typeface="Consolas" panose="020B0609020204030204" pitchFamily="49" charset="0"/>
                          <a:ea typeface="Consolas"/>
                          <a:cs typeface="Consolas"/>
                          <a:sym typeface="Consolas"/>
                        </a:rPr>
                        <a:t> ();</a:t>
                      </a:r>
                      <a:endParaRPr dirty="0">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panose="020B0609020204030204" pitchFamily="49" charset="0"/>
                          <a:ea typeface="Consolas"/>
                          <a:cs typeface="Consolas"/>
                          <a:sym typeface="Consolas"/>
                        </a:rPr>
                        <a:t>    int unit = </a:t>
                      </a:r>
                      <a:r>
                        <a:rPr lang="en-US" sz="1400" b="0" u="none" strike="noStrike" cap="none" dirty="0" err="1">
                          <a:solidFill>
                            <a:schemeClr val="dk1"/>
                          </a:solidFill>
                          <a:latin typeface="Consolas" panose="020B0609020204030204" pitchFamily="49" charset="0"/>
                          <a:ea typeface="Consolas"/>
                          <a:cs typeface="Consolas"/>
                          <a:sym typeface="Consolas"/>
                        </a:rPr>
                        <a:t>sc.nextInt</a:t>
                      </a:r>
                      <a:r>
                        <a:rPr lang="en-US" sz="1400" b="0" u="none" strike="noStrike" cap="none" dirty="0">
                          <a:solidFill>
                            <a:schemeClr val="dk1"/>
                          </a:solidFill>
                          <a:latin typeface="Consolas" panose="020B0609020204030204" pitchFamily="49" charset="0"/>
                          <a:ea typeface="Consolas"/>
                          <a:cs typeface="Consolas"/>
                          <a:sym typeface="Consolas"/>
                        </a:rPr>
                        <a:t> ();</a:t>
                      </a:r>
                      <a:endParaRPr dirty="0">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panose="020B0609020204030204" pitchFamily="49" charset="0"/>
                          <a:ea typeface="Consolas"/>
                          <a:cs typeface="Consolas"/>
                          <a:sym typeface="Consolas"/>
                        </a:rPr>
                        <a:t>    int n = </a:t>
                      </a:r>
                      <a:r>
                        <a:rPr lang="en-US" sz="1400" b="0" u="none" strike="noStrike" cap="none" dirty="0" err="1">
                          <a:solidFill>
                            <a:schemeClr val="dk1"/>
                          </a:solidFill>
                          <a:latin typeface="Consolas" panose="020B0609020204030204" pitchFamily="49" charset="0"/>
                          <a:ea typeface="Consolas"/>
                          <a:cs typeface="Consolas"/>
                          <a:sym typeface="Consolas"/>
                        </a:rPr>
                        <a:t>sc.nextInt</a:t>
                      </a:r>
                      <a:r>
                        <a:rPr lang="en-US" sz="1400" b="0" u="none" strike="noStrike" cap="none" dirty="0">
                          <a:solidFill>
                            <a:schemeClr val="dk1"/>
                          </a:solidFill>
                          <a:latin typeface="Consolas" panose="020B0609020204030204" pitchFamily="49" charset="0"/>
                          <a:ea typeface="Consolas"/>
                          <a:cs typeface="Consolas"/>
                          <a:sym typeface="Consolas"/>
                        </a:rPr>
                        <a:t> ();</a:t>
                      </a:r>
                      <a:endParaRPr dirty="0">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panose="020B0609020204030204" pitchFamily="49" charset="0"/>
                          <a:ea typeface="Consolas"/>
                          <a:cs typeface="Consolas"/>
                          <a:sym typeface="Consolas"/>
                        </a:rPr>
                        <a:t>    int </a:t>
                      </a:r>
                      <a:r>
                        <a:rPr lang="en-US" sz="1400" b="0" u="none" strike="noStrike" cap="none" dirty="0" err="1">
                          <a:solidFill>
                            <a:schemeClr val="dk1"/>
                          </a:solidFill>
                          <a:latin typeface="Consolas" panose="020B0609020204030204" pitchFamily="49" charset="0"/>
                          <a:ea typeface="Consolas"/>
                          <a:cs typeface="Consolas"/>
                          <a:sym typeface="Consolas"/>
                        </a:rPr>
                        <a:t>arr</a:t>
                      </a:r>
                      <a:r>
                        <a:rPr lang="en-US" sz="1400" b="0" u="none" strike="noStrike" cap="none" dirty="0">
                          <a:solidFill>
                            <a:schemeClr val="dk1"/>
                          </a:solidFill>
                          <a:latin typeface="Consolas" panose="020B0609020204030204" pitchFamily="49" charset="0"/>
                          <a:ea typeface="Consolas"/>
                          <a:cs typeface="Consolas"/>
                          <a:sym typeface="Consolas"/>
                        </a:rPr>
                        <a:t>[] = new int[n];</a:t>
                      </a:r>
                      <a:endParaRPr dirty="0">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endParaRPr sz="1400" b="0" u="none" strike="noStrike" cap="none" dirty="0">
                        <a:solidFill>
                          <a:schemeClr val="dk1"/>
                        </a:solidFill>
                        <a:latin typeface="Consolas" panose="020B0609020204030204" pitchFamily="49" charset="0"/>
                        <a:ea typeface="Consolas"/>
                        <a:cs typeface="Consolas"/>
                        <a:sym typeface="Consolas"/>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panose="020B0609020204030204" pitchFamily="49" charset="0"/>
                          <a:ea typeface="Consolas"/>
                          <a:cs typeface="Consolas"/>
                          <a:sym typeface="Consolas"/>
                        </a:rPr>
                        <a:t>    for (int </a:t>
                      </a:r>
                      <a:r>
                        <a:rPr lang="en-US" sz="1400" b="0" u="none" strike="noStrike" cap="none" dirty="0" err="1">
                          <a:solidFill>
                            <a:schemeClr val="dk1"/>
                          </a:solidFill>
                          <a:latin typeface="Consolas" panose="020B0609020204030204" pitchFamily="49" charset="0"/>
                          <a:ea typeface="Consolas"/>
                          <a:cs typeface="Consolas"/>
                          <a:sym typeface="Consolas"/>
                        </a:rPr>
                        <a:t>i</a:t>
                      </a:r>
                      <a:r>
                        <a:rPr lang="en-US" sz="1400" b="0" u="none" strike="noStrike" cap="none" dirty="0">
                          <a:solidFill>
                            <a:schemeClr val="dk1"/>
                          </a:solidFill>
                          <a:latin typeface="Consolas" panose="020B0609020204030204" pitchFamily="49" charset="0"/>
                          <a:ea typeface="Consolas"/>
                          <a:cs typeface="Consolas"/>
                          <a:sym typeface="Consolas"/>
                        </a:rPr>
                        <a:t> = 0; </a:t>
                      </a:r>
                      <a:r>
                        <a:rPr lang="en-US" sz="1400" b="0" u="none" strike="noStrike" cap="none" dirty="0" err="1">
                          <a:solidFill>
                            <a:schemeClr val="dk1"/>
                          </a:solidFill>
                          <a:latin typeface="Consolas" panose="020B0609020204030204" pitchFamily="49" charset="0"/>
                          <a:ea typeface="Consolas"/>
                          <a:cs typeface="Consolas"/>
                          <a:sym typeface="Consolas"/>
                        </a:rPr>
                        <a:t>i</a:t>
                      </a:r>
                      <a:r>
                        <a:rPr lang="en-US" sz="1400" b="0" u="none" strike="noStrike" cap="none" dirty="0">
                          <a:solidFill>
                            <a:schemeClr val="dk1"/>
                          </a:solidFill>
                          <a:latin typeface="Consolas" panose="020B0609020204030204" pitchFamily="49" charset="0"/>
                          <a:ea typeface="Consolas"/>
                          <a:cs typeface="Consolas"/>
                          <a:sym typeface="Consolas"/>
                        </a:rPr>
                        <a:t> &lt; n; </a:t>
                      </a:r>
                      <a:r>
                        <a:rPr lang="en-US" sz="1400" b="0" u="none" strike="noStrike" cap="none" dirty="0" err="1">
                          <a:solidFill>
                            <a:schemeClr val="dk1"/>
                          </a:solidFill>
                          <a:latin typeface="Consolas" panose="020B0609020204030204" pitchFamily="49" charset="0"/>
                          <a:ea typeface="Consolas"/>
                          <a:cs typeface="Consolas"/>
                          <a:sym typeface="Consolas"/>
                        </a:rPr>
                        <a:t>i</a:t>
                      </a:r>
                      <a:r>
                        <a:rPr lang="en-US" sz="1400" b="0" u="none" strike="noStrike" cap="none" dirty="0">
                          <a:solidFill>
                            <a:schemeClr val="dk1"/>
                          </a:solidFill>
                          <a:latin typeface="Consolas" panose="020B0609020204030204" pitchFamily="49" charset="0"/>
                          <a:ea typeface="Consolas"/>
                          <a:cs typeface="Consolas"/>
                          <a:sym typeface="Consolas"/>
                        </a:rPr>
                        <a:t>++)</a:t>
                      </a:r>
                      <a:endParaRPr dirty="0">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panose="020B0609020204030204" pitchFamily="49" charset="0"/>
                          <a:ea typeface="Consolas"/>
                          <a:cs typeface="Consolas"/>
                          <a:sym typeface="Consolas"/>
                        </a:rPr>
                        <a:t>      </a:t>
                      </a:r>
                      <a:r>
                        <a:rPr lang="en-US" sz="1400" b="0" u="none" strike="noStrike" cap="none" dirty="0" err="1">
                          <a:solidFill>
                            <a:schemeClr val="dk1"/>
                          </a:solidFill>
                          <a:latin typeface="Consolas" panose="020B0609020204030204" pitchFamily="49" charset="0"/>
                          <a:ea typeface="Consolas"/>
                          <a:cs typeface="Consolas"/>
                          <a:sym typeface="Consolas"/>
                        </a:rPr>
                        <a:t>arr</a:t>
                      </a:r>
                      <a:r>
                        <a:rPr lang="en-US" sz="1400" b="0" u="none" strike="noStrike" cap="none" dirty="0">
                          <a:solidFill>
                            <a:schemeClr val="dk1"/>
                          </a:solidFill>
                          <a:latin typeface="Consolas" panose="020B0609020204030204" pitchFamily="49" charset="0"/>
                          <a:ea typeface="Consolas"/>
                          <a:cs typeface="Consolas"/>
                          <a:sym typeface="Consolas"/>
                        </a:rPr>
                        <a:t>[</a:t>
                      </a:r>
                      <a:r>
                        <a:rPr lang="en-US" sz="1400" b="0" u="none" strike="noStrike" cap="none" dirty="0" err="1">
                          <a:solidFill>
                            <a:schemeClr val="dk1"/>
                          </a:solidFill>
                          <a:latin typeface="Consolas" panose="020B0609020204030204" pitchFamily="49" charset="0"/>
                          <a:ea typeface="Consolas"/>
                          <a:cs typeface="Consolas"/>
                          <a:sym typeface="Consolas"/>
                        </a:rPr>
                        <a:t>i</a:t>
                      </a:r>
                      <a:r>
                        <a:rPr lang="en-US" sz="1400" b="0" u="none" strike="noStrike" cap="none" dirty="0">
                          <a:solidFill>
                            <a:schemeClr val="dk1"/>
                          </a:solidFill>
                          <a:latin typeface="Consolas" panose="020B0609020204030204" pitchFamily="49" charset="0"/>
                          <a:ea typeface="Consolas"/>
                          <a:cs typeface="Consolas"/>
                          <a:sym typeface="Consolas"/>
                        </a:rPr>
                        <a:t>] = </a:t>
                      </a:r>
                      <a:r>
                        <a:rPr lang="en-US" sz="1400" b="0" u="none" strike="noStrike" cap="none" dirty="0" err="1">
                          <a:solidFill>
                            <a:schemeClr val="dk1"/>
                          </a:solidFill>
                          <a:latin typeface="Consolas" panose="020B0609020204030204" pitchFamily="49" charset="0"/>
                          <a:ea typeface="Consolas"/>
                          <a:cs typeface="Consolas"/>
                          <a:sym typeface="Consolas"/>
                        </a:rPr>
                        <a:t>sc.nextInt</a:t>
                      </a:r>
                      <a:r>
                        <a:rPr lang="en-US" sz="1400" b="0" u="none" strike="noStrike" cap="none" dirty="0">
                          <a:solidFill>
                            <a:schemeClr val="dk1"/>
                          </a:solidFill>
                          <a:latin typeface="Consolas" panose="020B0609020204030204" pitchFamily="49" charset="0"/>
                          <a:ea typeface="Consolas"/>
                          <a:cs typeface="Consolas"/>
                          <a:sym typeface="Consolas"/>
                        </a:rPr>
                        <a:t> ();</a:t>
                      </a:r>
                      <a:endParaRPr dirty="0">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panose="020B0609020204030204" pitchFamily="49" charset="0"/>
                          <a:ea typeface="Consolas"/>
                          <a:cs typeface="Consolas"/>
                          <a:sym typeface="Consolas"/>
                        </a:rPr>
                        <a:t>    </a:t>
                      </a:r>
                      <a:r>
                        <a:rPr lang="en-US" sz="1400" b="0" u="none" strike="noStrike" cap="none" dirty="0" err="1">
                          <a:solidFill>
                            <a:schemeClr val="dk1"/>
                          </a:solidFill>
                          <a:latin typeface="Consolas" panose="020B0609020204030204" pitchFamily="49" charset="0"/>
                          <a:ea typeface="Consolas"/>
                          <a:cs typeface="Consolas"/>
                          <a:sym typeface="Consolas"/>
                        </a:rPr>
                        <a:t>System.out.println</a:t>
                      </a:r>
                      <a:r>
                        <a:rPr lang="en-US" sz="1400" b="0" u="none" strike="noStrike" cap="none" dirty="0">
                          <a:solidFill>
                            <a:schemeClr val="dk1"/>
                          </a:solidFill>
                          <a:latin typeface="Consolas" panose="020B0609020204030204" pitchFamily="49" charset="0"/>
                          <a:ea typeface="Consolas"/>
                          <a:cs typeface="Consolas"/>
                          <a:sym typeface="Consolas"/>
                        </a:rPr>
                        <a:t> (solve (r, unit, </a:t>
                      </a:r>
                      <a:r>
                        <a:rPr lang="en-US" sz="1400" b="0" u="none" strike="noStrike" cap="none" dirty="0" err="1">
                          <a:solidFill>
                            <a:schemeClr val="dk1"/>
                          </a:solidFill>
                          <a:latin typeface="Consolas" panose="020B0609020204030204" pitchFamily="49" charset="0"/>
                          <a:ea typeface="Consolas"/>
                          <a:cs typeface="Consolas"/>
                          <a:sym typeface="Consolas"/>
                        </a:rPr>
                        <a:t>arr</a:t>
                      </a:r>
                      <a:r>
                        <a:rPr lang="en-US" sz="1400" b="0" u="none" strike="noStrike" cap="none" dirty="0">
                          <a:solidFill>
                            <a:schemeClr val="dk1"/>
                          </a:solidFill>
                          <a:latin typeface="Consolas" panose="020B0609020204030204" pitchFamily="49" charset="0"/>
                          <a:ea typeface="Consolas"/>
                          <a:cs typeface="Consolas"/>
                          <a:sym typeface="Consolas"/>
                        </a:rPr>
                        <a:t>, n));</a:t>
                      </a:r>
                      <a:endParaRPr dirty="0">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panose="020B0609020204030204" pitchFamily="49" charset="0"/>
                          <a:ea typeface="Consolas"/>
                          <a:cs typeface="Consolas"/>
                          <a:sym typeface="Consolas"/>
                        </a:rPr>
                        <a:t>  }</a:t>
                      </a:r>
                      <a:endParaRPr dirty="0">
                        <a:latin typeface="Consolas" panose="020B0609020204030204" pitchFamily="49" charset="0"/>
                      </a:endParaRPr>
                    </a:p>
                    <a:p>
                      <a:pPr marL="13970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latin typeface="Consolas" panose="020B0609020204030204" pitchFamily="49" charset="0"/>
                          <a:ea typeface="Consolas"/>
                          <a:cs typeface="Consolas"/>
                          <a:sym typeface="Consolas"/>
                        </a:rPr>
                        <a:t>}</a:t>
                      </a:r>
                      <a:endParaRPr sz="1400" b="0" u="none" strike="noStrike" cap="none" dirty="0">
                        <a:solidFill>
                          <a:schemeClr val="dk1"/>
                        </a:solidFill>
                        <a:latin typeface="Consolas" panose="020B0609020204030204" pitchFamily="49" charset="0"/>
                        <a:ea typeface="Consolas"/>
                        <a:cs typeface="Consolas"/>
                        <a:sym typeface="Consolas"/>
                      </a:endParaRPr>
                    </a:p>
                  </a:txBody>
                  <a:tcPr marL="91450" marR="91450" marT="45725" marB="45725">
                    <a:lnL w="12700" cap="flat" cmpd="sng" algn="ctr">
                      <a:solidFill>
                        <a:schemeClr val="tx1"/>
                      </a:solidFill>
                      <a:prstDash val="solid"/>
                      <a:round/>
                      <a:headEnd type="none" w="med" len="med"/>
                      <a:tailEnd type="none" w="med" len="med"/>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p:nvPr/>
        </p:nvSpPr>
        <p:spPr>
          <a:xfrm>
            <a:off x="555120" y="915840"/>
            <a:ext cx="7544880" cy="8299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pic>
        <p:nvPicPr>
          <p:cNvPr id="101" name="Google Shape;101;p16"/>
          <p:cNvPicPr preferRelativeResize="0"/>
          <p:nvPr/>
        </p:nvPicPr>
        <p:blipFill rotWithShape="1">
          <a:blip r:embed="rId3">
            <a:alphaModFix/>
          </a:blip>
          <a:srcRect l="8630" r="8622" b="57237"/>
          <a:stretch/>
        </p:blipFill>
        <p:spPr>
          <a:xfrm rot="10800000" flipH="1">
            <a:off x="0" y="625"/>
            <a:ext cx="3564399" cy="926125"/>
          </a:xfrm>
          <a:prstGeom prst="rect">
            <a:avLst/>
          </a:prstGeom>
          <a:noFill/>
          <a:ln>
            <a:noFill/>
          </a:ln>
        </p:spPr>
      </p:pic>
      <p:sp>
        <p:nvSpPr>
          <p:cNvPr id="102" name="Google Shape;102;p16"/>
          <p:cNvSpPr txBox="1">
            <a:spLocks noGrp="1"/>
          </p:cNvSpPr>
          <p:nvPr>
            <p:ph type="body" idx="1"/>
          </p:nvPr>
        </p:nvSpPr>
        <p:spPr>
          <a:xfrm>
            <a:off x="277976" y="683941"/>
            <a:ext cx="6100522" cy="3591910"/>
          </a:xfrm>
          <a:prstGeom prst="rect">
            <a:avLst/>
          </a:prstGeom>
          <a:noFill/>
          <a:ln>
            <a:noFill/>
          </a:ln>
        </p:spPr>
        <p:txBody>
          <a:bodyPr spcFirstLastPara="1" wrap="square" lIns="91425" tIns="91425" rIns="91425" bIns="91425" anchor="t" anchorCtr="0">
            <a:noAutofit/>
          </a:bodyPr>
          <a:lstStyle/>
          <a:p>
            <a:pPr marL="139700" lvl="0" indent="0" algn="l" rtl="0">
              <a:lnSpc>
                <a:spcPct val="150000"/>
              </a:lnSpc>
              <a:spcBef>
                <a:spcPts val="0"/>
              </a:spcBef>
              <a:spcAft>
                <a:spcPts val="0"/>
              </a:spcAft>
              <a:buSzPts val="1514"/>
              <a:buNone/>
            </a:pPr>
            <a:r>
              <a:rPr lang="en-US">
                <a:solidFill>
                  <a:schemeClr val="dk1"/>
                </a:solidFill>
                <a:latin typeface="Consolas"/>
                <a:ea typeface="Consolas"/>
                <a:cs typeface="Consolas"/>
                <a:sym typeface="Consolas"/>
              </a:rPr>
              <a:t>The Binary number system only uses two digits, 0 and 1 and number system can be called binary string. You are required to implement the following function:</a:t>
            </a:r>
            <a:endParaRPr/>
          </a:p>
          <a:p>
            <a:pPr marL="139700" lvl="0" indent="0" algn="l" rtl="0">
              <a:lnSpc>
                <a:spcPct val="150000"/>
              </a:lnSpc>
              <a:spcBef>
                <a:spcPts val="0"/>
              </a:spcBef>
              <a:spcAft>
                <a:spcPts val="0"/>
              </a:spcAft>
              <a:buSzPts val="1514"/>
              <a:buNone/>
            </a:pPr>
            <a:r>
              <a:rPr lang="en-US">
                <a:solidFill>
                  <a:schemeClr val="dk1"/>
                </a:solidFill>
                <a:latin typeface="Consolas"/>
                <a:ea typeface="Consolas"/>
                <a:cs typeface="Consolas"/>
                <a:sym typeface="Consolas"/>
              </a:rPr>
              <a:t>int Operations BinaryString(char* str);</a:t>
            </a:r>
            <a:endParaRPr/>
          </a:p>
          <a:p>
            <a:pPr marL="139700" lvl="0" indent="0" algn="l" rtl="0">
              <a:lnSpc>
                <a:spcPct val="150000"/>
              </a:lnSpc>
              <a:spcBef>
                <a:spcPts val="0"/>
              </a:spcBef>
              <a:spcAft>
                <a:spcPts val="0"/>
              </a:spcAft>
              <a:buSzPts val="1514"/>
              <a:buNone/>
            </a:pPr>
            <a:r>
              <a:rPr lang="en-US">
                <a:solidFill>
                  <a:schemeClr val="dk1"/>
                </a:solidFill>
                <a:latin typeface="Consolas"/>
                <a:ea typeface="Consolas"/>
                <a:cs typeface="Consolas"/>
                <a:sym typeface="Consolas"/>
              </a:rPr>
              <a:t>The function accepts a string str as its argument. The string str consists of binary digits separated with an alphabet as follows:</a:t>
            </a:r>
            <a:endParaRPr/>
          </a:p>
          <a:p>
            <a:pPr marL="139700" lvl="0" indent="0" algn="l" rtl="0">
              <a:lnSpc>
                <a:spcPct val="150000"/>
              </a:lnSpc>
              <a:spcBef>
                <a:spcPts val="0"/>
              </a:spcBef>
              <a:spcAft>
                <a:spcPts val="0"/>
              </a:spcAft>
              <a:buSzPts val="1514"/>
              <a:buNone/>
            </a:pPr>
            <a:r>
              <a:rPr lang="en-US">
                <a:solidFill>
                  <a:schemeClr val="dk1"/>
                </a:solidFill>
                <a:latin typeface="Consolas"/>
                <a:ea typeface="Consolas"/>
                <a:cs typeface="Consolas"/>
                <a:sym typeface="Consolas"/>
              </a:rPr>
              <a:t>– A denotes AND operation</a:t>
            </a:r>
            <a:endParaRPr/>
          </a:p>
          <a:p>
            <a:pPr marL="139700" lvl="0" indent="0" algn="l" rtl="0">
              <a:lnSpc>
                <a:spcPct val="150000"/>
              </a:lnSpc>
              <a:spcBef>
                <a:spcPts val="0"/>
              </a:spcBef>
              <a:spcAft>
                <a:spcPts val="0"/>
              </a:spcAft>
              <a:buSzPts val="1514"/>
              <a:buNone/>
            </a:pPr>
            <a:r>
              <a:rPr lang="en-US">
                <a:solidFill>
                  <a:schemeClr val="dk1"/>
                </a:solidFill>
                <a:latin typeface="Consolas"/>
                <a:ea typeface="Consolas"/>
                <a:cs typeface="Consolas"/>
                <a:sym typeface="Consolas"/>
              </a:rPr>
              <a:t>– B denotes OR operation</a:t>
            </a:r>
            <a:endParaRPr/>
          </a:p>
          <a:p>
            <a:pPr marL="139700" lvl="0" indent="0" algn="l" rtl="0">
              <a:lnSpc>
                <a:spcPct val="150000"/>
              </a:lnSpc>
              <a:spcBef>
                <a:spcPts val="0"/>
              </a:spcBef>
              <a:spcAft>
                <a:spcPts val="0"/>
              </a:spcAft>
              <a:buSzPts val="1514"/>
              <a:buNone/>
            </a:pPr>
            <a:r>
              <a:rPr lang="en-US">
                <a:solidFill>
                  <a:schemeClr val="dk1"/>
                </a:solidFill>
                <a:latin typeface="Consolas"/>
                <a:ea typeface="Consolas"/>
                <a:cs typeface="Consolas"/>
                <a:sym typeface="Consolas"/>
              </a:rPr>
              <a:t>– C denotes XOR Operation</a:t>
            </a:r>
            <a:endParaRPr/>
          </a:p>
          <a:p>
            <a:pPr marL="139700" lvl="0" indent="0" algn="l" rtl="0">
              <a:lnSpc>
                <a:spcPct val="150000"/>
              </a:lnSpc>
              <a:spcBef>
                <a:spcPts val="0"/>
              </a:spcBef>
              <a:spcAft>
                <a:spcPts val="0"/>
              </a:spcAft>
              <a:buSzPts val="1514"/>
              <a:buNone/>
            </a:pPr>
            <a:r>
              <a:rPr lang="en-US">
                <a:solidFill>
                  <a:schemeClr val="dk1"/>
                </a:solidFill>
                <a:latin typeface="Consolas"/>
                <a:ea typeface="Consolas"/>
                <a:cs typeface="Consolas"/>
                <a:sym typeface="Consolas"/>
              </a:rPr>
              <a:t>You are required to calculate the result of the string str, scanning the string to right taking one operation at a time, and return the same.</a:t>
            </a:r>
            <a:endParaRPr/>
          </a:p>
        </p:txBody>
      </p:sp>
      <p:sp>
        <p:nvSpPr>
          <p:cNvPr id="103" name="Google Shape;103;p16"/>
          <p:cNvSpPr/>
          <p:nvPr/>
        </p:nvSpPr>
        <p:spPr>
          <a:xfrm>
            <a:off x="6631258" y="1472555"/>
            <a:ext cx="2312619" cy="2775900"/>
          </a:xfrm>
          <a:prstGeom prst="roundRect">
            <a:avLst>
              <a:gd name="adj" fmla="val 16667"/>
            </a:avLst>
          </a:prstGeom>
          <a:solidFill>
            <a:schemeClr val="lt1"/>
          </a:solidFill>
          <a:ln w="25400" cap="flat" cmpd="sng">
            <a:solidFill>
              <a:srgbClr val="1B386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4" name="Google Shape;104;p16"/>
          <p:cNvSpPr txBox="1"/>
          <p:nvPr/>
        </p:nvSpPr>
        <p:spPr>
          <a:xfrm>
            <a:off x="6814002" y="1820235"/>
            <a:ext cx="2129875" cy="2080539"/>
          </a:xfrm>
          <a:prstGeom prst="rect">
            <a:avLst/>
          </a:prstGeom>
          <a:noFill/>
          <a:ln>
            <a:noFill/>
          </a:ln>
        </p:spPr>
        <p:txBody>
          <a:bodyPr spcFirstLastPara="1" wrap="square" lIns="91425" tIns="91425" rIns="91425" bIns="91425" anchor="t" anchorCtr="0">
            <a:spAutoFit/>
          </a:bodyPr>
          <a:lstStyle/>
          <a:p>
            <a:pPr marL="139700" marR="0" lvl="0" indent="0" algn="l" rtl="0">
              <a:lnSpc>
                <a:spcPct val="110000"/>
              </a:lnSpc>
              <a:spcBef>
                <a:spcPts val="0"/>
              </a:spcBef>
              <a:spcAft>
                <a:spcPts val="0"/>
              </a:spcAft>
              <a:buClr>
                <a:srgbClr val="000000"/>
              </a:buClr>
              <a:buSzPts val="1400"/>
              <a:buFont typeface="Arial"/>
              <a:buNone/>
            </a:pPr>
            <a:r>
              <a:rPr lang="en-US" sz="1400" b="0" i="0" u="none" strike="noStrike" cap="none">
                <a:solidFill>
                  <a:schemeClr val="dk1"/>
                </a:solidFill>
                <a:latin typeface="Consolas"/>
                <a:ea typeface="Consolas"/>
                <a:cs typeface="Consolas"/>
                <a:sym typeface="Consolas"/>
              </a:rPr>
              <a:t>No order of priorities of operations is required</a:t>
            </a:r>
            <a:endParaRPr/>
          </a:p>
          <a:p>
            <a:pPr marL="139700" marR="0" lvl="0" indent="0" algn="l" rtl="0">
              <a:lnSpc>
                <a:spcPct val="110000"/>
              </a:lnSpc>
              <a:spcBef>
                <a:spcPts val="0"/>
              </a:spcBef>
              <a:spcAft>
                <a:spcPts val="0"/>
              </a:spcAft>
              <a:buClr>
                <a:srgbClr val="000000"/>
              </a:buClr>
              <a:buSzPts val="1400"/>
              <a:buFont typeface="Arial"/>
              <a:buNone/>
            </a:pPr>
            <a:r>
              <a:rPr lang="en-US" sz="1400" b="0" i="0" u="none" strike="noStrike" cap="none">
                <a:solidFill>
                  <a:schemeClr val="dk1"/>
                </a:solidFill>
                <a:latin typeface="Consolas"/>
                <a:ea typeface="Consolas"/>
                <a:cs typeface="Consolas"/>
                <a:sym typeface="Consolas"/>
              </a:rPr>
              <a:t>Length of str is odd</a:t>
            </a:r>
            <a:endParaRPr/>
          </a:p>
          <a:p>
            <a:pPr marL="139700" marR="0" lvl="0" indent="0" algn="l" rtl="0">
              <a:lnSpc>
                <a:spcPct val="110000"/>
              </a:lnSpc>
              <a:spcBef>
                <a:spcPts val="0"/>
              </a:spcBef>
              <a:spcAft>
                <a:spcPts val="0"/>
              </a:spcAft>
              <a:buClr>
                <a:srgbClr val="000000"/>
              </a:buClr>
              <a:buSzPts val="1400"/>
              <a:buFont typeface="Arial"/>
              <a:buNone/>
            </a:pPr>
            <a:r>
              <a:rPr lang="en-US" sz="1400" b="0" i="0" u="none" strike="noStrike" cap="none">
                <a:solidFill>
                  <a:schemeClr val="dk1"/>
                </a:solidFill>
                <a:latin typeface="Consolas"/>
                <a:ea typeface="Consolas"/>
                <a:cs typeface="Consolas"/>
                <a:sym typeface="Consolas"/>
              </a:rPr>
              <a:t>If str is NULL or None, return -1</a:t>
            </a:r>
            <a:endParaRPr sz="1400" b="0" i="0" u="none" strike="noStrike" cap="none">
              <a:solidFill>
                <a:schemeClr val="dk1"/>
              </a:solidFill>
              <a:latin typeface="Consolas"/>
              <a:ea typeface="Consolas"/>
              <a:cs typeface="Consolas"/>
              <a:sym typeface="Consolas"/>
            </a:endParaRPr>
          </a:p>
        </p:txBody>
      </p:sp>
      <p:sp>
        <p:nvSpPr>
          <p:cNvPr id="105" name="Google Shape;105;p16"/>
          <p:cNvSpPr/>
          <p:nvPr/>
        </p:nvSpPr>
        <p:spPr>
          <a:xfrm>
            <a:off x="3324506" y="325775"/>
            <a:ext cx="4193700" cy="395100"/>
          </a:xfrm>
          <a:prstGeom prst="roundRect">
            <a:avLst>
              <a:gd name="adj" fmla="val 50000"/>
            </a:avLst>
          </a:prstGeom>
          <a:solidFill>
            <a:srgbClr val="EF86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b="1">
                <a:solidFill>
                  <a:schemeClr val="lt1"/>
                </a:solidFill>
              </a:rPr>
              <a:t>ACCENTURE PREVIOUS YEAR QUESTION-2021</a:t>
            </a:r>
            <a:endParaRPr sz="1400" b="1" i="0" u="none" strike="noStrike" cap="none">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p:nvPr/>
        </p:nvSpPr>
        <p:spPr>
          <a:xfrm>
            <a:off x="555120" y="915840"/>
            <a:ext cx="7544880" cy="8299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pic>
        <p:nvPicPr>
          <p:cNvPr id="111" name="Google Shape;111;p5"/>
          <p:cNvPicPr preferRelativeResize="0"/>
          <p:nvPr/>
        </p:nvPicPr>
        <p:blipFill rotWithShape="1">
          <a:blip r:embed="rId3">
            <a:alphaModFix/>
          </a:blip>
          <a:srcRect l="8630" r="8622" b="57237"/>
          <a:stretch/>
        </p:blipFill>
        <p:spPr>
          <a:xfrm rot="10800000" flipH="1">
            <a:off x="0" y="625"/>
            <a:ext cx="3564399" cy="926125"/>
          </a:xfrm>
          <a:prstGeom prst="rect">
            <a:avLst/>
          </a:prstGeom>
          <a:noFill/>
          <a:ln>
            <a:noFill/>
          </a:ln>
        </p:spPr>
      </p:pic>
      <p:sp>
        <p:nvSpPr>
          <p:cNvPr id="112" name="Google Shape;112;p5"/>
          <p:cNvSpPr txBox="1">
            <a:spLocks noGrp="1"/>
          </p:cNvSpPr>
          <p:nvPr>
            <p:ph type="body" idx="1"/>
          </p:nvPr>
        </p:nvSpPr>
        <p:spPr>
          <a:xfrm>
            <a:off x="2359537" y="775795"/>
            <a:ext cx="6100522" cy="3591910"/>
          </a:xfrm>
          <a:prstGeom prst="rect">
            <a:avLst/>
          </a:prstGeom>
          <a:noFill/>
          <a:ln>
            <a:noFill/>
          </a:ln>
        </p:spPr>
        <p:txBody>
          <a:bodyPr spcFirstLastPara="1" wrap="square" lIns="91425" tIns="91425" rIns="91425" bIns="91425" anchor="t" anchorCtr="0">
            <a:noAutofit/>
          </a:bodyPr>
          <a:lstStyle/>
          <a:p>
            <a:pPr marL="139700" lvl="0" indent="0" algn="l" rtl="0">
              <a:lnSpc>
                <a:spcPct val="150000"/>
              </a:lnSpc>
              <a:spcBef>
                <a:spcPts val="0"/>
              </a:spcBef>
              <a:spcAft>
                <a:spcPts val="0"/>
              </a:spcAft>
              <a:buSzPts val="1514"/>
              <a:buNone/>
            </a:pPr>
            <a:r>
              <a:rPr lang="en-US">
                <a:solidFill>
                  <a:schemeClr val="dk1"/>
                </a:solidFill>
                <a:latin typeface="Consolas"/>
                <a:ea typeface="Consolas"/>
                <a:cs typeface="Consolas"/>
                <a:sym typeface="Consolas"/>
              </a:rPr>
              <a:t>Input:</a:t>
            </a:r>
            <a:endParaRPr/>
          </a:p>
          <a:p>
            <a:pPr marL="139700" lvl="0" indent="0" algn="l" rtl="0">
              <a:lnSpc>
                <a:spcPct val="150000"/>
              </a:lnSpc>
              <a:spcBef>
                <a:spcPts val="0"/>
              </a:spcBef>
              <a:spcAft>
                <a:spcPts val="0"/>
              </a:spcAft>
              <a:buSzPts val="1514"/>
              <a:buNone/>
            </a:pPr>
            <a:r>
              <a:rPr lang="en-US">
                <a:solidFill>
                  <a:schemeClr val="dk1"/>
                </a:solidFill>
                <a:latin typeface="Consolas"/>
                <a:ea typeface="Consolas"/>
                <a:cs typeface="Consolas"/>
                <a:sym typeface="Consolas"/>
              </a:rPr>
              <a:t>str: 1C0C1C1A0B1</a:t>
            </a:r>
            <a:endParaRPr/>
          </a:p>
          <a:p>
            <a:pPr marL="139700" lvl="0" indent="0" algn="l" rtl="0">
              <a:lnSpc>
                <a:spcPct val="150000"/>
              </a:lnSpc>
              <a:spcBef>
                <a:spcPts val="0"/>
              </a:spcBef>
              <a:spcAft>
                <a:spcPts val="0"/>
              </a:spcAft>
              <a:buSzPts val="1514"/>
              <a:buNone/>
            </a:pPr>
            <a:r>
              <a:rPr lang="en-US">
                <a:solidFill>
                  <a:schemeClr val="dk1"/>
                </a:solidFill>
                <a:latin typeface="Consolas"/>
                <a:ea typeface="Consolas"/>
                <a:cs typeface="Consolas"/>
                <a:sym typeface="Consolas"/>
              </a:rPr>
              <a:t>Output:</a:t>
            </a:r>
            <a:endParaRPr/>
          </a:p>
          <a:p>
            <a:pPr marL="139700" lvl="0" indent="0" algn="l" rtl="0">
              <a:lnSpc>
                <a:spcPct val="150000"/>
              </a:lnSpc>
              <a:spcBef>
                <a:spcPts val="0"/>
              </a:spcBef>
              <a:spcAft>
                <a:spcPts val="0"/>
              </a:spcAft>
              <a:buSzPts val="1514"/>
              <a:buNone/>
            </a:pPr>
            <a:r>
              <a:rPr lang="en-US">
                <a:solidFill>
                  <a:schemeClr val="dk1"/>
                </a:solidFill>
                <a:latin typeface="Consolas"/>
                <a:ea typeface="Consolas"/>
                <a:cs typeface="Consolas"/>
                <a:sym typeface="Consolas"/>
              </a:rPr>
              <a:t>1</a:t>
            </a:r>
            <a:endParaRPr/>
          </a:p>
          <a:p>
            <a:pPr marL="139700" lvl="0" indent="0" algn="l" rtl="0">
              <a:lnSpc>
                <a:spcPct val="150000"/>
              </a:lnSpc>
              <a:spcBef>
                <a:spcPts val="0"/>
              </a:spcBef>
              <a:spcAft>
                <a:spcPts val="0"/>
              </a:spcAft>
              <a:buSzPts val="1514"/>
              <a:buNone/>
            </a:pPr>
            <a:r>
              <a:rPr lang="en-US">
                <a:solidFill>
                  <a:schemeClr val="dk1"/>
                </a:solidFill>
                <a:latin typeface="Consolas"/>
                <a:ea typeface="Consolas"/>
                <a:cs typeface="Consolas"/>
                <a:sym typeface="Consolas"/>
              </a:rPr>
              <a:t>Explanation:</a:t>
            </a:r>
            <a:endParaRPr/>
          </a:p>
          <a:p>
            <a:pPr marL="139700" lvl="0" indent="0" algn="l" rtl="0">
              <a:lnSpc>
                <a:spcPct val="150000"/>
              </a:lnSpc>
              <a:spcBef>
                <a:spcPts val="0"/>
              </a:spcBef>
              <a:spcAft>
                <a:spcPts val="0"/>
              </a:spcAft>
              <a:buSzPts val="1514"/>
              <a:buNone/>
            </a:pPr>
            <a:r>
              <a:rPr lang="en-US">
                <a:solidFill>
                  <a:schemeClr val="dk1"/>
                </a:solidFill>
                <a:latin typeface="Consolas"/>
                <a:ea typeface="Consolas"/>
                <a:cs typeface="Consolas"/>
                <a:sym typeface="Consolas"/>
              </a:rPr>
              <a:t>The alphabets in str when expanded becomes “1 XOR 0 XOR 1 XOR 1 AND 0 OR 1”, result of the expression becomes 1, hence 1 is returned.</a:t>
            </a:r>
            <a:endParaRPr/>
          </a:p>
          <a:p>
            <a:pPr marL="139700" lvl="0" indent="0" algn="l" rtl="0">
              <a:lnSpc>
                <a:spcPct val="150000"/>
              </a:lnSpc>
              <a:spcBef>
                <a:spcPts val="0"/>
              </a:spcBef>
              <a:spcAft>
                <a:spcPts val="0"/>
              </a:spcAft>
              <a:buSzPts val="1514"/>
              <a:buNone/>
            </a:pPr>
            <a:r>
              <a:rPr lang="en-US">
                <a:solidFill>
                  <a:schemeClr val="dk1"/>
                </a:solidFill>
                <a:latin typeface="Consolas"/>
                <a:ea typeface="Consolas"/>
                <a:cs typeface="Consolas"/>
                <a:sym typeface="Consolas"/>
              </a:rPr>
              <a:t>Sample Input:</a:t>
            </a:r>
            <a:endParaRPr/>
          </a:p>
          <a:p>
            <a:pPr marL="139700" lvl="0" indent="0" algn="l" rtl="0">
              <a:lnSpc>
                <a:spcPct val="150000"/>
              </a:lnSpc>
              <a:spcBef>
                <a:spcPts val="0"/>
              </a:spcBef>
              <a:spcAft>
                <a:spcPts val="0"/>
              </a:spcAft>
              <a:buSzPts val="1514"/>
              <a:buNone/>
            </a:pPr>
            <a:r>
              <a:rPr lang="en-US">
                <a:solidFill>
                  <a:schemeClr val="dk1"/>
                </a:solidFill>
                <a:latin typeface="Consolas"/>
                <a:ea typeface="Consolas"/>
                <a:cs typeface="Consolas"/>
                <a:sym typeface="Consolas"/>
              </a:rPr>
              <a:t>0C1A1B1C1C1B0A0</a:t>
            </a:r>
            <a:endParaRPr/>
          </a:p>
          <a:p>
            <a:pPr marL="139700" lvl="0" indent="0" algn="l" rtl="0">
              <a:lnSpc>
                <a:spcPct val="150000"/>
              </a:lnSpc>
              <a:spcBef>
                <a:spcPts val="0"/>
              </a:spcBef>
              <a:spcAft>
                <a:spcPts val="0"/>
              </a:spcAft>
              <a:buSzPts val="1514"/>
              <a:buNone/>
            </a:pPr>
            <a:r>
              <a:rPr lang="en-US">
                <a:solidFill>
                  <a:schemeClr val="dk1"/>
                </a:solidFill>
                <a:latin typeface="Consolas"/>
                <a:ea typeface="Consolas"/>
                <a:cs typeface="Consolas"/>
                <a:sym typeface="Consolas"/>
              </a:rPr>
              <a:t>Output:</a:t>
            </a:r>
            <a:endParaRPr/>
          </a:p>
          <a:p>
            <a:pPr marL="139700" lvl="0" indent="0" algn="l" rtl="0">
              <a:lnSpc>
                <a:spcPct val="150000"/>
              </a:lnSpc>
              <a:spcBef>
                <a:spcPts val="0"/>
              </a:spcBef>
              <a:spcAft>
                <a:spcPts val="0"/>
              </a:spcAft>
              <a:buSzPts val="1514"/>
              <a:buNone/>
            </a:pPr>
            <a:r>
              <a:rPr lang="en-US">
                <a:solidFill>
                  <a:schemeClr val="dk1"/>
                </a:solidFill>
                <a:latin typeface="Consolas"/>
                <a:ea typeface="Consolas"/>
                <a:cs typeface="Consolas"/>
                <a:sym typeface="Consolas"/>
              </a:rPr>
              <a:t>0</a:t>
            </a:r>
            <a:endParaRPr/>
          </a:p>
        </p:txBody>
      </p:sp>
      <p:sp>
        <p:nvSpPr>
          <p:cNvPr id="113" name="Google Shape;113;p5"/>
          <p:cNvSpPr/>
          <p:nvPr/>
        </p:nvSpPr>
        <p:spPr>
          <a:xfrm>
            <a:off x="3324506" y="325775"/>
            <a:ext cx="4193700" cy="395100"/>
          </a:xfrm>
          <a:prstGeom prst="roundRect">
            <a:avLst>
              <a:gd name="adj" fmla="val 50000"/>
            </a:avLst>
          </a:prstGeom>
          <a:solidFill>
            <a:srgbClr val="EF86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b="1">
                <a:solidFill>
                  <a:schemeClr val="lt1"/>
                </a:solidFill>
              </a:rPr>
              <a:t>ACCENTURE PREVIOUS YEAR QUESTION-2021</a:t>
            </a:r>
            <a:endParaRPr sz="1400" b="1" i="0" u="none" strike="noStrike" cap="none">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p:nvPr/>
        </p:nvSpPr>
        <p:spPr>
          <a:xfrm>
            <a:off x="555120" y="915840"/>
            <a:ext cx="7544880" cy="8299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pic>
        <p:nvPicPr>
          <p:cNvPr id="119" name="Google Shape;119;p21"/>
          <p:cNvPicPr preferRelativeResize="0"/>
          <p:nvPr/>
        </p:nvPicPr>
        <p:blipFill rotWithShape="1">
          <a:blip r:embed="rId3">
            <a:alphaModFix/>
          </a:blip>
          <a:srcRect l="8630" r="8622" b="57237"/>
          <a:stretch/>
        </p:blipFill>
        <p:spPr>
          <a:xfrm rot="10800000" flipH="1">
            <a:off x="0" y="625"/>
            <a:ext cx="3564399" cy="926125"/>
          </a:xfrm>
          <a:prstGeom prst="rect">
            <a:avLst/>
          </a:prstGeom>
          <a:noFill/>
          <a:ln>
            <a:noFill/>
          </a:ln>
        </p:spPr>
      </p:pic>
      <p:sp>
        <p:nvSpPr>
          <p:cNvPr id="120" name="Google Shape;120;p21"/>
          <p:cNvSpPr/>
          <p:nvPr/>
        </p:nvSpPr>
        <p:spPr>
          <a:xfrm>
            <a:off x="3929034" y="362421"/>
            <a:ext cx="2378991" cy="395208"/>
          </a:xfrm>
          <a:prstGeom prst="roundRect">
            <a:avLst>
              <a:gd name="adj" fmla="val 50000"/>
            </a:avLst>
          </a:prstGeom>
          <a:solidFill>
            <a:srgbClr val="00B050"/>
          </a:solidFill>
          <a:ln w="9525" cap="flat" cmpd="sng">
            <a:solidFill>
              <a:srgbClr val="91A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Consolas"/>
                <a:ea typeface="Consolas"/>
                <a:cs typeface="Consolas"/>
                <a:sym typeface="Consolas"/>
              </a:rPr>
              <a:t>SOLUTION</a:t>
            </a:r>
            <a:endParaRPr sz="1600" b="1" i="0" u="none" strike="noStrike" cap="none">
              <a:solidFill>
                <a:schemeClr val="lt1"/>
              </a:solidFill>
              <a:latin typeface="Consolas"/>
              <a:ea typeface="Consolas"/>
              <a:cs typeface="Consolas"/>
              <a:sym typeface="Consolas"/>
            </a:endParaRPr>
          </a:p>
        </p:txBody>
      </p:sp>
      <p:graphicFrame>
        <p:nvGraphicFramePr>
          <p:cNvPr id="121" name="Google Shape;121;p21"/>
          <p:cNvGraphicFramePr/>
          <p:nvPr>
            <p:extLst>
              <p:ext uri="{D42A27DB-BD31-4B8C-83A1-F6EECF244321}">
                <p14:modId xmlns:p14="http://schemas.microsoft.com/office/powerpoint/2010/main" val="4215062451"/>
              </p:ext>
            </p:extLst>
          </p:nvPr>
        </p:nvGraphicFramePr>
        <p:xfrm>
          <a:off x="297366" y="1232263"/>
          <a:ext cx="8761400" cy="3421380"/>
        </p:xfrm>
        <a:graphic>
          <a:graphicData uri="http://schemas.openxmlformats.org/drawingml/2006/table">
            <a:tbl>
              <a:tblPr firstRow="1" bandRow="1">
                <a:noFill/>
                <a:tableStyleId>{8C9E430A-C736-44FC-BC77-DFFCE793C27C}</a:tableStyleId>
              </a:tblPr>
              <a:tblGrid>
                <a:gridCol w="4380700">
                  <a:extLst>
                    <a:ext uri="{9D8B030D-6E8A-4147-A177-3AD203B41FA5}">
                      <a16:colId xmlns:a16="http://schemas.microsoft.com/office/drawing/2014/main" val="20000"/>
                    </a:ext>
                  </a:extLst>
                </a:gridCol>
                <a:gridCol w="4380700">
                  <a:extLst>
                    <a:ext uri="{9D8B030D-6E8A-4147-A177-3AD203B41FA5}">
                      <a16:colId xmlns:a16="http://schemas.microsoft.com/office/drawing/2014/main" val="20001"/>
                    </a:ext>
                  </a:extLst>
                </a:gridCol>
              </a:tblGrid>
              <a:tr h="3421380">
                <a:tc>
                  <a:txBody>
                    <a:bodyPr/>
                    <a:lstStyle/>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import </a:t>
                      </a:r>
                      <a:r>
                        <a:rPr lang="en-US" sz="1200" b="0" u="none" strike="noStrike" cap="none" dirty="0" err="1">
                          <a:solidFill>
                            <a:schemeClr val="dk1"/>
                          </a:solidFill>
                          <a:latin typeface="Consolas"/>
                          <a:ea typeface="Consolas"/>
                          <a:cs typeface="Consolas"/>
                          <a:sym typeface="Consolas"/>
                        </a:rPr>
                        <a:t>java.util</a:t>
                      </a:r>
                      <a:r>
                        <a:rPr lang="en-US" sz="1200" b="0" u="none" strike="noStrike" cap="none" dirty="0">
                          <a:solidFill>
                            <a:schemeClr val="dk1"/>
                          </a:solidFill>
                          <a:latin typeface="Consolas"/>
                          <a:ea typeface="Consolas"/>
                          <a:cs typeface="Consolas"/>
                          <a:sym typeface="Consolas"/>
                        </a:rPr>
                        <a:t>.*;</a:t>
                      </a:r>
                      <a:endParaRPr lang="en-US"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class Main</a:t>
                      </a:r>
                      <a:endParaRPr lang="en-US"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a:t>
                      </a:r>
                      <a:endParaRPr lang="en-US"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public static int </a:t>
                      </a:r>
                      <a:r>
                        <a:rPr lang="en-US" sz="1200" b="0" u="none" strike="noStrike" cap="none" dirty="0" err="1">
                          <a:solidFill>
                            <a:schemeClr val="dk1"/>
                          </a:solidFill>
                          <a:latin typeface="Consolas"/>
                          <a:ea typeface="Consolas"/>
                          <a:cs typeface="Consolas"/>
                          <a:sym typeface="Consolas"/>
                        </a:rPr>
                        <a:t>operationsBinaryString</a:t>
                      </a:r>
                      <a:r>
                        <a:rPr lang="en-US" sz="1200" b="0" u="none" strike="noStrike" cap="none" dirty="0">
                          <a:solidFill>
                            <a:schemeClr val="dk1"/>
                          </a:solidFill>
                          <a:latin typeface="Consolas"/>
                          <a:ea typeface="Consolas"/>
                          <a:cs typeface="Consolas"/>
                          <a:sym typeface="Consolas"/>
                        </a:rPr>
                        <a:t> (String str)</a:t>
                      </a:r>
                      <a:endParaRPr lang="en-US"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a:t>
                      </a:r>
                      <a:endParaRPr lang="en-US"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if (str == null)</a:t>
                      </a:r>
                      <a:endParaRPr lang="en-US"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return -1;</a:t>
                      </a:r>
                      <a:endParaRPr lang="en-US"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int res = </a:t>
                      </a:r>
                      <a:r>
                        <a:rPr lang="en-US" sz="1200" b="0" u="none" strike="noStrike" cap="none" dirty="0" err="1">
                          <a:solidFill>
                            <a:schemeClr val="dk1"/>
                          </a:solidFill>
                          <a:latin typeface="Consolas"/>
                          <a:ea typeface="Consolas"/>
                          <a:cs typeface="Consolas"/>
                          <a:sym typeface="Consolas"/>
                        </a:rPr>
                        <a:t>str.charAt</a:t>
                      </a:r>
                      <a:r>
                        <a:rPr lang="en-US" sz="1200" b="0" u="none" strike="noStrike" cap="none" dirty="0">
                          <a:solidFill>
                            <a:schemeClr val="dk1"/>
                          </a:solidFill>
                          <a:latin typeface="Consolas"/>
                          <a:ea typeface="Consolas"/>
                          <a:cs typeface="Consolas"/>
                          <a:sym typeface="Consolas"/>
                        </a:rPr>
                        <a:t> (0) - '0';</a:t>
                      </a:r>
                      <a:endParaRPr lang="en-US"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for (int </a:t>
                      </a:r>
                      <a:r>
                        <a:rPr lang="en-US" sz="1200" b="0" u="none" strike="noStrike" cap="none" dirty="0" err="1">
                          <a:solidFill>
                            <a:schemeClr val="dk1"/>
                          </a:solidFill>
                          <a:latin typeface="Consolas"/>
                          <a:ea typeface="Consolas"/>
                          <a:cs typeface="Consolas"/>
                          <a:sym typeface="Consolas"/>
                        </a:rPr>
                        <a:t>i</a:t>
                      </a:r>
                      <a:r>
                        <a:rPr lang="en-US" sz="1200" b="0" u="none" strike="noStrike" cap="none" dirty="0">
                          <a:solidFill>
                            <a:schemeClr val="dk1"/>
                          </a:solidFill>
                          <a:latin typeface="Consolas"/>
                          <a:ea typeface="Consolas"/>
                          <a:cs typeface="Consolas"/>
                          <a:sym typeface="Consolas"/>
                        </a:rPr>
                        <a:t> = 1; </a:t>
                      </a:r>
                      <a:r>
                        <a:rPr lang="en-US" sz="1200" b="0" u="none" strike="noStrike" cap="none" dirty="0" err="1">
                          <a:solidFill>
                            <a:schemeClr val="dk1"/>
                          </a:solidFill>
                          <a:latin typeface="Consolas"/>
                          <a:ea typeface="Consolas"/>
                          <a:cs typeface="Consolas"/>
                          <a:sym typeface="Consolas"/>
                        </a:rPr>
                        <a:t>i</a:t>
                      </a:r>
                      <a:r>
                        <a:rPr lang="en-US" sz="1200" b="0" u="none" strike="noStrike" cap="none" dirty="0">
                          <a:solidFill>
                            <a:schemeClr val="dk1"/>
                          </a:solidFill>
                          <a:latin typeface="Consolas"/>
                          <a:ea typeface="Consolas"/>
                          <a:cs typeface="Consolas"/>
                          <a:sym typeface="Consolas"/>
                        </a:rPr>
                        <a:t> &lt; </a:t>
                      </a:r>
                      <a:r>
                        <a:rPr lang="en-US" sz="1200" b="0" u="none" strike="noStrike" cap="none" dirty="0" err="1">
                          <a:solidFill>
                            <a:schemeClr val="dk1"/>
                          </a:solidFill>
                          <a:latin typeface="Consolas"/>
                          <a:ea typeface="Consolas"/>
                          <a:cs typeface="Consolas"/>
                          <a:sym typeface="Consolas"/>
                        </a:rPr>
                        <a:t>str.length</a:t>
                      </a:r>
                      <a:r>
                        <a:rPr lang="en-US" sz="1200" b="0" u="none" strike="noStrike" cap="none" dirty="0">
                          <a:solidFill>
                            <a:schemeClr val="dk1"/>
                          </a:solidFill>
                          <a:latin typeface="Consolas"/>
                          <a:ea typeface="Consolas"/>
                          <a:cs typeface="Consolas"/>
                          <a:sym typeface="Consolas"/>
                        </a:rPr>
                        <a:t> ();)</a:t>
                      </a:r>
                      <a:endParaRPr lang="en-US"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a:t>
                      </a:r>
                      <a:endParaRPr lang="en-US"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char </a:t>
                      </a:r>
                      <a:r>
                        <a:rPr lang="en-US" sz="1200" b="0" u="none" strike="noStrike" cap="none" dirty="0" err="1">
                          <a:solidFill>
                            <a:schemeClr val="dk1"/>
                          </a:solidFill>
                          <a:latin typeface="Consolas"/>
                          <a:ea typeface="Consolas"/>
                          <a:cs typeface="Consolas"/>
                          <a:sym typeface="Consolas"/>
                        </a:rPr>
                        <a:t>prev</a:t>
                      </a:r>
                      <a:r>
                        <a:rPr lang="en-US" sz="1200" b="0" u="none" strike="noStrike" cap="none" dirty="0">
                          <a:solidFill>
                            <a:schemeClr val="dk1"/>
                          </a:solidFill>
                          <a:latin typeface="Consolas"/>
                          <a:ea typeface="Consolas"/>
                          <a:cs typeface="Consolas"/>
                          <a:sym typeface="Consolas"/>
                        </a:rPr>
                        <a:t> = </a:t>
                      </a:r>
                      <a:r>
                        <a:rPr lang="en-US" sz="1200" b="0" u="none" strike="noStrike" cap="none" dirty="0" err="1">
                          <a:solidFill>
                            <a:schemeClr val="dk1"/>
                          </a:solidFill>
                          <a:latin typeface="Consolas"/>
                          <a:ea typeface="Consolas"/>
                          <a:cs typeface="Consolas"/>
                          <a:sym typeface="Consolas"/>
                        </a:rPr>
                        <a:t>str.charAt</a:t>
                      </a:r>
                      <a:r>
                        <a:rPr lang="en-US" sz="1200" b="0" u="none" strike="noStrike" cap="none" dirty="0">
                          <a:solidFill>
                            <a:schemeClr val="dk1"/>
                          </a:solidFill>
                          <a:latin typeface="Consolas"/>
                          <a:ea typeface="Consolas"/>
                          <a:cs typeface="Consolas"/>
                          <a:sym typeface="Consolas"/>
                        </a:rPr>
                        <a:t> (</a:t>
                      </a:r>
                      <a:r>
                        <a:rPr lang="en-US" sz="1200" b="0" u="none" strike="noStrike" cap="none" dirty="0" err="1">
                          <a:solidFill>
                            <a:schemeClr val="dk1"/>
                          </a:solidFill>
                          <a:latin typeface="Consolas"/>
                          <a:ea typeface="Consolas"/>
                          <a:cs typeface="Consolas"/>
                          <a:sym typeface="Consolas"/>
                        </a:rPr>
                        <a:t>i</a:t>
                      </a:r>
                      <a:r>
                        <a:rPr lang="en-US" sz="1200" b="0" u="none" strike="noStrike" cap="none" dirty="0">
                          <a:solidFill>
                            <a:schemeClr val="dk1"/>
                          </a:solidFill>
                          <a:latin typeface="Consolas"/>
                          <a:ea typeface="Consolas"/>
                          <a:cs typeface="Consolas"/>
                          <a:sym typeface="Consolas"/>
                        </a:rPr>
                        <a:t>);</a:t>
                      </a:r>
                      <a:endParaRPr lang="en-US"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a:t>
                      </a:r>
                      <a:r>
                        <a:rPr lang="en-US" sz="1200" b="0" u="none" strike="noStrike" cap="none" dirty="0" err="1">
                          <a:solidFill>
                            <a:schemeClr val="dk1"/>
                          </a:solidFill>
                          <a:latin typeface="Consolas"/>
                          <a:ea typeface="Consolas"/>
                          <a:cs typeface="Consolas"/>
                          <a:sym typeface="Consolas"/>
                        </a:rPr>
                        <a:t>i</a:t>
                      </a:r>
                      <a:r>
                        <a:rPr lang="en-US" sz="1200" b="0" u="none" strike="noStrike" cap="none" dirty="0">
                          <a:solidFill>
                            <a:schemeClr val="dk1"/>
                          </a:solidFill>
                          <a:latin typeface="Consolas"/>
                          <a:ea typeface="Consolas"/>
                          <a:cs typeface="Consolas"/>
                          <a:sym typeface="Consolas"/>
                        </a:rPr>
                        <a:t>++;</a:t>
                      </a:r>
                      <a:endParaRPr lang="en-US"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if (</a:t>
                      </a:r>
                      <a:r>
                        <a:rPr lang="en-US" sz="1200" b="0" u="none" strike="noStrike" cap="none" dirty="0" err="1">
                          <a:solidFill>
                            <a:schemeClr val="dk1"/>
                          </a:solidFill>
                          <a:latin typeface="Consolas"/>
                          <a:ea typeface="Consolas"/>
                          <a:cs typeface="Consolas"/>
                          <a:sym typeface="Consolas"/>
                        </a:rPr>
                        <a:t>prev</a:t>
                      </a:r>
                      <a:r>
                        <a:rPr lang="en-US" sz="1200" b="0" u="none" strike="noStrike" cap="none" dirty="0">
                          <a:solidFill>
                            <a:schemeClr val="dk1"/>
                          </a:solidFill>
                          <a:latin typeface="Consolas"/>
                          <a:ea typeface="Consolas"/>
                          <a:cs typeface="Consolas"/>
                          <a:sym typeface="Consolas"/>
                        </a:rPr>
                        <a:t> == 'A')</a:t>
                      </a:r>
                      <a:endParaRPr lang="en-US"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res = res &amp; (</a:t>
                      </a:r>
                      <a:r>
                        <a:rPr lang="en-US" sz="1200" b="0" u="none" strike="noStrike" cap="none" dirty="0" err="1">
                          <a:solidFill>
                            <a:schemeClr val="dk1"/>
                          </a:solidFill>
                          <a:latin typeface="Consolas"/>
                          <a:ea typeface="Consolas"/>
                          <a:cs typeface="Consolas"/>
                          <a:sym typeface="Consolas"/>
                        </a:rPr>
                        <a:t>str.charAt</a:t>
                      </a:r>
                      <a:r>
                        <a:rPr lang="en-US" sz="1200" b="0" u="none" strike="noStrike" cap="none" dirty="0">
                          <a:solidFill>
                            <a:schemeClr val="dk1"/>
                          </a:solidFill>
                          <a:latin typeface="Consolas"/>
                          <a:ea typeface="Consolas"/>
                          <a:cs typeface="Consolas"/>
                          <a:sym typeface="Consolas"/>
                        </a:rPr>
                        <a:t> (</a:t>
                      </a:r>
                      <a:r>
                        <a:rPr lang="en-US" sz="1200" b="0" u="none" strike="noStrike" cap="none" dirty="0" err="1">
                          <a:solidFill>
                            <a:schemeClr val="dk1"/>
                          </a:solidFill>
                          <a:latin typeface="Consolas"/>
                          <a:ea typeface="Consolas"/>
                          <a:cs typeface="Consolas"/>
                          <a:sym typeface="Consolas"/>
                        </a:rPr>
                        <a:t>i</a:t>
                      </a:r>
                      <a:r>
                        <a:rPr lang="en-US" sz="1200" b="0" u="none" strike="noStrike" cap="none" dirty="0">
                          <a:solidFill>
                            <a:schemeClr val="dk1"/>
                          </a:solidFill>
                          <a:latin typeface="Consolas"/>
                          <a:ea typeface="Consolas"/>
                          <a:cs typeface="Consolas"/>
                          <a:sym typeface="Consolas"/>
                        </a:rPr>
                        <a:t>) - '0');</a:t>
                      </a:r>
                      <a:endParaRPr lang="en-US"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a:t>
                      </a:r>
                      <a:endParaRPr lang="en-US" sz="1200" dirty="0"/>
                    </a:p>
                  </a:txBody>
                  <a:tcPr marL="91450" marR="91450" marT="45725" marB="45725">
                    <a:lnL w="12700"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tc>
                  <a:txBody>
                    <a:bodyPr/>
                    <a:lstStyle/>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else if (</a:t>
                      </a:r>
                      <a:r>
                        <a:rPr lang="en-US" sz="1200" b="0" u="none" strike="noStrike" cap="none" dirty="0" err="1">
                          <a:solidFill>
                            <a:schemeClr val="dk1"/>
                          </a:solidFill>
                          <a:latin typeface="Consolas"/>
                          <a:ea typeface="Consolas"/>
                          <a:cs typeface="Consolas"/>
                          <a:sym typeface="Consolas"/>
                        </a:rPr>
                        <a:t>prev</a:t>
                      </a:r>
                      <a:r>
                        <a:rPr lang="en-US" sz="1200" b="0" u="none" strike="noStrike" cap="none" dirty="0">
                          <a:solidFill>
                            <a:schemeClr val="dk1"/>
                          </a:solidFill>
                          <a:latin typeface="Consolas"/>
                          <a:ea typeface="Consolas"/>
                          <a:cs typeface="Consolas"/>
                          <a:sym typeface="Consolas"/>
                        </a:rPr>
                        <a:t> == 'B')</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res = res | (</a:t>
                      </a:r>
                      <a:r>
                        <a:rPr lang="en-US" sz="1200" b="0" u="none" strike="noStrike" cap="none" dirty="0" err="1">
                          <a:solidFill>
                            <a:schemeClr val="dk1"/>
                          </a:solidFill>
                          <a:latin typeface="Consolas"/>
                          <a:ea typeface="Consolas"/>
                          <a:cs typeface="Consolas"/>
                          <a:sym typeface="Consolas"/>
                        </a:rPr>
                        <a:t>str.charAt</a:t>
                      </a:r>
                      <a:r>
                        <a:rPr lang="en-US" sz="1200" b="0" u="none" strike="noStrike" cap="none" dirty="0">
                          <a:solidFill>
                            <a:schemeClr val="dk1"/>
                          </a:solidFill>
                          <a:latin typeface="Consolas"/>
                          <a:ea typeface="Consolas"/>
                          <a:cs typeface="Consolas"/>
                          <a:sym typeface="Consolas"/>
                        </a:rPr>
                        <a:t> (</a:t>
                      </a:r>
                      <a:r>
                        <a:rPr lang="en-US" sz="1200" b="0" u="none" strike="noStrike" cap="none" dirty="0" err="1">
                          <a:solidFill>
                            <a:schemeClr val="dk1"/>
                          </a:solidFill>
                          <a:latin typeface="Consolas"/>
                          <a:ea typeface="Consolas"/>
                          <a:cs typeface="Consolas"/>
                          <a:sym typeface="Consolas"/>
                        </a:rPr>
                        <a:t>i</a:t>
                      </a:r>
                      <a:r>
                        <a:rPr lang="en-US" sz="1200" b="0" u="none" strike="noStrike" cap="none" dirty="0">
                          <a:solidFill>
                            <a:schemeClr val="dk1"/>
                          </a:solidFill>
                          <a:latin typeface="Consolas"/>
                          <a:ea typeface="Consolas"/>
                          <a:cs typeface="Consolas"/>
                          <a:sym typeface="Consolas"/>
                        </a:rPr>
                        <a:t>) - '0');</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else</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res = res ^ (</a:t>
                      </a:r>
                      <a:r>
                        <a:rPr lang="en-US" sz="1200" b="0" u="none" strike="noStrike" cap="none" dirty="0" err="1">
                          <a:solidFill>
                            <a:schemeClr val="dk1"/>
                          </a:solidFill>
                          <a:latin typeface="Consolas"/>
                          <a:ea typeface="Consolas"/>
                          <a:cs typeface="Consolas"/>
                          <a:sym typeface="Consolas"/>
                        </a:rPr>
                        <a:t>str.charAt</a:t>
                      </a:r>
                      <a:r>
                        <a:rPr lang="en-US" sz="1200" b="0" u="none" strike="noStrike" cap="none" dirty="0">
                          <a:solidFill>
                            <a:schemeClr val="dk1"/>
                          </a:solidFill>
                          <a:latin typeface="Consolas"/>
                          <a:ea typeface="Consolas"/>
                          <a:cs typeface="Consolas"/>
                          <a:sym typeface="Consolas"/>
                        </a:rPr>
                        <a:t> (</a:t>
                      </a:r>
                      <a:r>
                        <a:rPr lang="en-US" sz="1200" b="0" u="none" strike="noStrike" cap="none" dirty="0" err="1">
                          <a:solidFill>
                            <a:schemeClr val="dk1"/>
                          </a:solidFill>
                          <a:latin typeface="Consolas"/>
                          <a:ea typeface="Consolas"/>
                          <a:cs typeface="Consolas"/>
                          <a:sym typeface="Consolas"/>
                        </a:rPr>
                        <a:t>i</a:t>
                      </a:r>
                      <a:r>
                        <a:rPr lang="en-US" sz="1200" b="0" u="none" strike="noStrike" cap="none" dirty="0">
                          <a:solidFill>
                            <a:schemeClr val="dk1"/>
                          </a:solidFill>
                          <a:latin typeface="Consolas"/>
                          <a:ea typeface="Consolas"/>
                          <a:cs typeface="Consolas"/>
                          <a:sym typeface="Consolas"/>
                        </a:rPr>
                        <a:t>) - '0');</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a:t>
                      </a:r>
                      <a:r>
                        <a:rPr lang="en-US" sz="1200" b="0" u="none" strike="noStrike" cap="none" dirty="0" err="1">
                          <a:solidFill>
                            <a:schemeClr val="dk1"/>
                          </a:solidFill>
                          <a:latin typeface="Consolas"/>
                          <a:ea typeface="Consolas"/>
                          <a:cs typeface="Consolas"/>
                          <a:sym typeface="Consolas"/>
                        </a:rPr>
                        <a:t>i</a:t>
                      </a:r>
                      <a:r>
                        <a:rPr lang="en-US" sz="1200" b="0" u="none" strike="noStrike" cap="none" dirty="0">
                          <a:solidFill>
                            <a:schemeClr val="dk1"/>
                          </a:solidFill>
                          <a:latin typeface="Consolas"/>
                          <a:ea typeface="Consolas"/>
                          <a:cs typeface="Consolas"/>
                          <a:sym typeface="Consolas"/>
                        </a:rPr>
                        <a:t>++;</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return res;</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public static void main (String[]</a:t>
                      </a:r>
                      <a:r>
                        <a:rPr lang="en-US" sz="1200" b="0" u="none" strike="noStrike" cap="none" dirty="0" err="1">
                          <a:solidFill>
                            <a:schemeClr val="dk1"/>
                          </a:solidFill>
                          <a:latin typeface="Consolas"/>
                          <a:ea typeface="Consolas"/>
                          <a:cs typeface="Consolas"/>
                          <a:sym typeface="Consolas"/>
                        </a:rPr>
                        <a:t>args</a:t>
                      </a:r>
                      <a:r>
                        <a:rPr lang="en-US" sz="1200" b="0" u="none" strike="noStrike" cap="none" dirty="0">
                          <a:solidFill>
                            <a:schemeClr val="dk1"/>
                          </a:solidFill>
                          <a:latin typeface="Consolas"/>
                          <a:ea typeface="Consolas"/>
                          <a:cs typeface="Consolas"/>
                          <a:sym typeface="Consolas"/>
                        </a:rPr>
                        <a:t>)</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Scanner </a:t>
                      </a:r>
                      <a:r>
                        <a:rPr lang="en-US" sz="1200" b="0" u="none" strike="noStrike" cap="none" dirty="0" err="1">
                          <a:solidFill>
                            <a:schemeClr val="dk1"/>
                          </a:solidFill>
                          <a:latin typeface="Consolas"/>
                          <a:ea typeface="Consolas"/>
                          <a:cs typeface="Consolas"/>
                          <a:sym typeface="Consolas"/>
                        </a:rPr>
                        <a:t>sc</a:t>
                      </a:r>
                      <a:r>
                        <a:rPr lang="en-US" sz="1200" b="0" u="none" strike="noStrike" cap="none" dirty="0">
                          <a:solidFill>
                            <a:schemeClr val="dk1"/>
                          </a:solidFill>
                          <a:latin typeface="Consolas"/>
                          <a:ea typeface="Consolas"/>
                          <a:cs typeface="Consolas"/>
                          <a:sym typeface="Consolas"/>
                        </a:rPr>
                        <a:t> = new Scanner (System.in);</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String str = </a:t>
                      </a:r>
                      <a:r>
                        <a:rPr lang="en-US" sz="1200" b="0" u="none" strike="noStrike" cap="none" dirty="0" err="1">
                          <a:solidFill>
                            <a:schemeClr val="dk1"/>
                          </a:solidFill>
                          <a:latin typeface="Consolas"/>
                          <a:ea typeface="Consolas"/>
                          <a:cs typeface="Consolas"/>
                          <a:sym typeface="Consolas"/>
                        </a:rPr>
                        <a:t>sc.next</a:t>
                      </a:r>
                      <a:r>
                        <a:rPr lang="en-US" sz="1200" b="0" u="none" strike="noStrike" cap="none" dirty="0">
                          <a:solidFill>
                            <a:schemeClr val="dk1"/>
                          </a:solidFill>
                          <a:latin typeface="Consolas"/>
                          <a:ea typeface="Consolas"/>
                          <a:cs typeface="Consolas"/>
                          <a:sym typeface="Consolas"/>
                        </a:rPr>
                        <a:t> ();</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a:t>
                      </a:r>
                      <a:r>
                        <a:rPr lang="en-US" sz="1200" b="0" u="none" strike="noStrike" cap="none" dirty="0" err="1">
                          <a:solidFill>
                            <a:schemeClr val="dk1"/>
                          </a:solidFill>
                          <a:latin typeface="Consolas"/>
                          <a:ea typeface="Consolas"/>
                          <a:cs typeface="Consolas"/>
                          <a:sym typeface="Consolas"/>
                        </a:rPr>
                        <a:t>System.out.println</a:t>
                      </a:r>
                      <a:r>
                        <a:rPr lang="en-US" sz="1200" b="0" u="none" strike="noStrike" cap="none" dirty="0">
                          <a:solidFill>
                            <a:schemeClr val="dk1"/>
                          </a:solidFill>
                          <a:latin typeface="Consolas"/>
                          <a:ea typeface="Consolas"/>
                          <a:cs typeface="Consolas"/>
                          <a:sym typeface="Consolas"/>
                        </a:rPr>
                        <a:t> (</a:t>
                      </a:r>
                      <a:r>
                        <a:rPr lang="en-US" sz="1200" b="0" u="none" strike="noStrike" cap="none" dirty="0" err="1">
                          <a:solidFill>
                            <a:schemeClr val="dk1"/>
                          </a:solidFill>
                          <a:latin typeface="Consolas"/>
                          <a:ea typeface="Consolas"/>
                          <a:cs typeface="Consolas"/>
                          <a:sym typeface="Consolas"/>
                        </a:rPr>
                        <a:t>operationsBinaryString</a:t>
                      </a:r>
                      <a:r>
                        <a:rPr lang="en-US" sz="1200" b="0" u="none" strike="noStrike" cap="none" dirty="0">
                          <a:solidFill>
                            <a:schemeClr val="dk1"/>
                          </a:solidFill>
                          <a:latin typeface="Consolas"/>
                          <a:ea typeface="Consolas"/>
                          <a:cs typeface="Consolas"/>
                          <a:sym typeface="Consolas"/>
                        </a:rPr>
                        <a:t> (str));</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  }</a:t>
                      </a:r>
                      <a:endParaRPr sz="1200" dirty="0"/>
                    </a:p>
                    <a:p>
                      <a:pPr marL="139700" marR="0" lvl="0" indent="0" algn="l" rtl="0">
                        <a:lnSpc>
                          <a:spcPct val="100000"/>
                        </a:lnSpc>
                        <a:spcBef>
                          <a:spcPts val="0"/>
                        </a:spcBef>
                        <a:spcAft>
                          <a:spcPts val="0"/>
                        </a:spcAft>
                        <a:buClr>
                          <a:srgbClr val="000000"/>
                        </a:buClr>
                        <a:buSzPts val="1200"/>
                        <a:buFont typeface="Arial"/>
                        <a:buNone/>
                      </a:pPr>
                      <a:r>
                        <a:rPr lang="en-US" sz="1200" b="0" u="none" strike="noStrike" cap="none" dirty="0">
                          <a:solidFill>
                            <a:schemeClr val="dk1"/>
                          </a:solidFill>
                          <a:latin typeface="Consolas"/>
                          <a:ea typeface="Consolas"/>
                          <a:cs typeface="Consolas"/>
                          <a:sym typeface="Consolas"/>
                        </a:rPr>
                        <a:t>}</a:t>
                      </a:r>
                      <a:endParaRPr sz="1200" dirty="0"/>
                    </a:p>
                    <a:p>
                      <a:pPr marL="139700" marR="0" lvl="0" indent="0" algn="l" rtl="0">
                        <a:lnSpc>
                          <a:spcPct val="100000"/>
                        </a:lnSpc>
                        <a:spcBef>
                          <a:spcPts val="0"/>
                        </a:spcBef>
                        <a:spcAft>
                          <a:spcPts val="0"/>
                        </a:spcAft>
                        <a:buClr>
                          <a:srgbClr val="000000"/>
                        </a:buClr>
                        <a:buSzPts val="1200"/>
                        <a:buFont typeface="Arial"/>
                        <a:buNone/>
                      </a:pPr>
                      <a:endParaRPr sz="1200" b="0" u="none" strike="noStrike" cap="none" dirty="0">
                        <a:solidFill>
                          <a:schemeClr val="dk1"/>
                        </a:solidFill>
                        <a:latin typeface="Consolas"/>
                        <a:ea typeface="Consolas"/>
                        <a:cs typeface="Consolas"/>
                        <a:sym typeface="Consolas"/>
                      </a:endParaRPr>
                    </a:p>
                  </a:txBody>
                  <a:tcPr marL="91450" marR="91450" marT="45725" marB="45725">
                    <a:lnL w="12700" cap="flat" cmpd="sng" algn="ctr">
                      <a:solidFill>
                        <a:schemeClr val="tx1"/>
                      </a:solidFill>
                      <a:prstDash val="solid"/>
                      <a:round/>
                      <a:headEnd type="none" w="med" len="med"/>
                      <a:tailEnd type="none" w="med" len="med"/>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3377</Words>
  <Application>Microsoft Office PowerPoint</Application>
  <PresentationFormat>On-screen Show (16:9)</PresentationFormat>
  <Paragraphs>545</Paragraphs>
  <Slides>32</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Consolas</vt:lpstr>
      <vt:lpstr>Proxima Nova</vt:lpstr>
      <vt:lpstr>Times New Roman</vt:lpstr>
      <vt:lpstr>Roboto</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RAMASAMY</dc:creator>
  <cp:lastModifiedBy>poojaramaraj71@gmail.com</cp:lastModifiedBy>
  <cp:revision>2</cp:revision>
  <dcterms:modified xsi:type="dcterms:W3CDTF">2024-02-20T09:38:08Z</dcterms:modified>
</cp:coreProperties>
</file>