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notesSlides/notesSlide9.xml" ContentType="application/vnd.openxmlformats-officedocument.presentationml.notesSlide+xml"/>
  <Override PartName="/ppt/ink/ink108.xml" ContentType="application/inkml+xml"/>
  <Override PartName="/ppt/ink/ink109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sldIdLst>
    <p:sldId id="272" r:id="rId2"/>
    <p:sldId id="271" r:id="rId3"/>
    <p:sldId id="538" r:id="rId4"/>
    <p:sldId id="622" r:id="rId5"/>
    <p:sldId id="624" r:id="rId6"/>
    <p:sldId id="627" r:id="rId7"/>
    <p:sldId id="628" r:id="rId8"/>
    <p:sldId id="647" r:id="rId9"/>
    <p:sldId id="648" r:id="rId10"/>
    <p:sldId id="649" r:id="rId11"/>
    <p:sldId id="651" r:id="rId12"/>
    <p:sldId id="650" r:id="rId13"/>
    <p:sldId id="653" r:id="rId14"/>
    <p:sldId id="654" r:id="rId15"/>
    <p:sldId id="578" r:id="rId16"/>
    <p:sldId id="655" r:id="rId17"/>
    <p:sldId id="579" r:id="rId18"/>
    <p:sldId id="656" r:id="rId19"/>
    <p:sldId id="587" r:id="rId20"/>
    <p:sldId id="659" r:id="rId21"/>
    <p:sldId id="462" r:id="rId22"/>
    <p:sldId id="289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Nunito Sans" panose="020B0604020202020204" charset="0"/>
      <p:regular r:id="rId29"/>
      <p:bold r:id="rId30"/>
      <p:italic r:id="rId31"/>
      <p:boldItalic r:id="rId32"/>
    </p:embeddedFont>
    <p:embeddedFont>
      <p:font typeface="Nunito Sans SemiBold" panose="020B0604020202020204" charset="0"/>
      <p:bold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8B232-9652-4DDC-876B-31716895C324}" v="82" dt="2020-10-21T05:28:41.149"/>
    <p1510:client id="{3E8AE55A-2F86-4660-AE31-38A5397C45DA}" v="1" dt="2020-10-22T08:13:57.358"/>
    <p1510:client id="{84B97697-6FA5-430C-81C5-2FBFE38132E6}" v="20" dt="2020-10-22T08:12:25.332"/>
    <p1510:client id="{86872EB5-9583-4C05-AF79-59096EC910A2}" v="214" dt="2020-10-21T09:34:19.014"/>
    <p1510:client id="{92237C1B-2897-4F92-9A96-FBBD92AB49E7}" v="157" dt="2020-10-21T17:43:38.156"/>
    <p1510:client id="{D883F914-2BD2-42C2-9BBA-DD694282B5DA}" v="124" dt="2020-10-22T05:36:48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6" autoAdjust="0"/>
    <p:restoredTop sz="88488" autoAdjust="0"/>
  </p:normalViewPr>
  <p:slideViewPr>
    <p:cSldViewPr>
      <p:cViewPr varScale="1">
        <p:scale>
          <a:sx n="76" d="100"/>
          <a:sy n="76" d="100"/>
        </p:scale>
        <p:origin x="811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isha chandran" userId="EB0nJQTo3Bd1b7R0gNfky76LaizBD4ENeK0AnhxAgKw=" providerId="None" clId="Web-{D883F914-2BD2-42C2-9BBA-DD694282B5DA}"/>
    <pc:docChg chg="modSld">
      <pc:chgData name="babisha chandran" userId="EB0nJQTo3Bd1b7R0gNfky76LaizBD4ENeK0AnhxAgKw=" providerId="None" clId="Web-{D883F914-2BD2-42C2-9BBA-DD694282B5DA}" dt="2020-10-22T05:36:48.068" v="123"/>
      <pc:docMkLst>
        <pc:docMk/>
      </pc:docMkLst>
      <pc:sldChg chg="addSp">
        <pc:chgData name="babisha chandran" userId="EB0nJQTo3Bd1b7R0gNfky76LaizBD4ENeK0AnhxAgKw=" providerId="None" clId="Web-{D883F914-2BD2-42C2-9BBA-DD694282B5DA}" dt="2020-10-22T05:23:57.979" v="3"/>
        <pc:sldMkLst>
          <pc:docMk/>
          <pc:sldMk cId="3619901219" sldId="538"/>
        </pc:sldMkLst>
        <pc:inkChg chg="add">
          <ac:chgData name="babisha chandran" userId="EB0nJQTo3Bd1b7R0gNfky76LaizBD4ENeK0AnhxAgKw=" providerId="None" clId="Web-{D883F914-2BD2-42C2-9BBA-DD694282B5DA}" dt="2020-10-22T05:23:10.616" v="0"/>
          <ac:inkMkLst>
            <pc:docMk/>
            <pc:sldMk cId="3619901219" sldId="538"/>
            <ac:inkMk id="2" creationId="{18C600F3-565A-452C-83C9-70F4A879CD61}"/>
          </ac:inkMkLst>
        </pc:inkChg>
        <pc:inkChg chg="add">
          <ac:chgData name="babisha chandran" userId="EB0nJQTo3Bd1b7R0gNfky76LaizBD4ENeK0AnhxAgKw=" providerId="None" clId="Web-{D883F914-2BD2-42C2-9BBA-DD694282B5DA}" dt="2020-10-22T05:23:20.086" v="1"/>
          <ac:inkMkLst>
            <pc:docMk/>
            <pc:sldMk cId="3619901219" sldId="538"/>
            <ac:inkMk id="5" creationId="{7A608348-FEAE-4C8B-B4E7-980C87DE9B82}"/>
          </ac:inkMkLst>
        </pc:inkChg>
        <pc:inkChg chg="add">
          <ac:chgData name="babisha chandran" userId="EB0nJQTo3Bd1b7R0gNfky76LaizBD4ENeK0AnhxAgKw=" providerId="None" clId="Web-{D883F914-2BD2-42C2-9BBA-DD694282B5DA}" dt="2020-10-22T05:23:22.789" v="2"/>
          <ac:inkMkLst>
            <pc:docMk/>
            <pc:sldMk cId="3619901219" sldId="538"/>
            <ac:inkMk id="6" creationId="{83FDF8BA-E5DA-43BF-8D9A-0C1E8FAD33FB}"/>
          </ac:inkMkLst>
        </pc:inkChg>
        <pc:inkChg chg="add">
          <ac:chgData name="babisha chandran" userId="EB0nJQTo3Bd1b7R0gNfky76LaizBD4ENeK0AnhxAgKw=" providerId="None" clId="Web-{D883F914-2BD2-42C2-9BBA-DD694282B5DA}" dt="2020-10-22T05:23:57.979" v="3"/>
          <ac:inkMkLst>
            <pc:docMk/>
            <pc:sldMk cId="3619901219" sldId="538"/>
            <ac:inkMk id="7" creationId="{AC0984E6-7E20-4BF9-8E85-6857FB3CDB83}"/>
          </ac:inkMkLst>
        </pc:inkChg>
      </pc:sldChg>
      <pc:sldChg chg="addSp">
        <pc:chgData name="babisha chandran" userId="EB0nJQTo3Bd1b7R0gNfky76LaizBD4ENeK0AnhxAgKw=" providerId="None" clId="Web-{D883F914-2BD2-42C2-9BBA-DD694282B5DA}" dt="2020-10-22T05:25:16.547" v="9"/>
        <pc:sldMkLst>
          <pc:docMk/>
          <pc:sldMk cId="997355458" sldId="622"/>
        </pc:sldMkLst>
        <pc:inkChg chg="add">
          <ac:chgData name="babisha chandran" userId="EB0nJQTo3Bd1b7R0gNfky76LaizBD4ENeK0AnhxAgKw=" providerId="None" clId="Web-{D883F914-2BD2-42C2-9BBA-DD694282B5DA}" dt="2020-10-22T05:24:48.248" v="4"/>
          <ac:inkMkLst>
            <pc:docMk/>
            <pc:sldMk cId="997355458" sldId="622"/>
            <ac:inkMk id="2" creationId="{5C92855B-795C-4B86-8F68-149DE71450F3}"/>
          </ac:inkMkLst>
        </pc:inkChg>
        <pc:inkChg chg="add">
          <ac:chgData name="babisha chandran" userId="EB0nJQTo3Bd1b7R0gNfky76LaizBD4ENeK0AnhxAgKw=" providerId="None" clId="Web-{D883F914-2BD2-42C2-9BBA-DD694282B5DA}" dt="2020-10-22T05:24:49.248" v="5"/>
          <ac:inkMkLst>
            <pc:docMk/>
            <pc:sldMk cId="997355458" sldId="622"/>
            <ac:inkMk id="3" creationId="{AECA3C37-4948-4EB5-8AA9-F954956F9FB4}"/>
          </ac:inkMkLst>
        </pc:inkChg>
        <pc:inkChg chg="add">
          <ac:chgData name="babisha chandran" userId="EB0nJQTo3Bd1b7R0gNfky76LaizBD4ENeK0AnhxAgKw=" providerId="None" clId="Web-{D883F914-2BD2-42C2-9BBA-DD694282B5DA}" dt="2020-10-22T05:24:51.889" v="6"/>
          <ac:inkMkLst>
            <pc:docMk/>
            <pc:sldMk cId="997355458" sldId="622"/>
            <ac:inkMk id="5" creationId="{7000ED57-6F6C-4749-99B8-E6522DF4F505}"/>
          </ac:inkMkLst>
        </pc:inkChg>
        <pc:inkChg chg="add">
          <ac:chgData name="babisha chandran" userId="EB0nJQTo3Bd1b7R0gNfky76LaizBD4ENeK0AnhxAgKw=" providerId="None" clId="Web-{D883F914-2BD2-42C2-9BBA-DD694282B5DA}" dt="2020-10-22T05:24:54.233" v="7"/>
          <ac:inkMkLst>
            <pc:docMk/>
            <pc:sldMk cId="997355458" sldId="622"/>
            <ac:inkMk id="6" creationId="{440180A3-0315-49E6-BFC9-05291BA57A58}"/>
          </ac:inkMkLst>
        </pc:inkChg>
        <pc:inkChg chg="add">
          <ac:chgData name="babisha chandran" userId="EB0nJQTo3Bd1b7R0gNfky76LaizBD4ENeK0AnhxAgKw=" providerId="None" clId="Web-{D883F914-2BD2-42C2-9BBA-DD694282B5DA}" dt="2020-10-22T05:25:03.593" v="8"/>
          <ac:inkMkLst>
            <pc:docMk/>
            <pc:sldMk cId="997355458" sldId="622"/>
            <ac:inkMk id="7" creationId="{5051D199-2F5B-4F50-A850-FBB9916F264A}"/>
          </ac:inkMkLst>
        </pc:inkChg>
        <pc:inkChg chg="add">
          <ac:chgData name="babisha chandran" userId="EB0nJQTo3Bd1b7R0gNfky76LaizBD4ENeK0AnhxAgKw=" providerId="None" clId="Web-{D883F914-2BD2-42C2-9BBA-DD694282B5DA}" dt="2020-10-22T05:25:16.547" v="9"/>
          <ac:inkMkLst>
            <pc:docMk/>
            <pc:sldMk cId="997355458" sldId="622"/>
            <ac:inkMk id="8" creationId="{62CA4EEA-6C9F-4C02-BB5F-CE1228F8C610}"/>
          </ac:inkMkLst>
        </pc:inkChg>
      </pc:sldChg>
      <pc:sldChg chg="addSp">
        <pc:chgData name="babisha chandran" userId="EB0nJQTo3Bd1b7R0gNfky76LaizBD4ENeK0AnhxAgKw=" providerId="None" clId="Web-{D883F914-2BD2-42C2-9BBA-DD694282B5DA}" dt="2020-10-22T05:26:34.147" v="10"/>
        <pc:sldMkLst>
          <pc:docMk/>
          <pc:sldMk cId="1263770325" sldId="624"/>
        </pc:sldMkLst>
        <pc:inkChg chg="add">
          <ac:chgData name="babisha chandran" userId="EB0nJQTo3Bd1b7R0gNfky76LaizBD4ENeK0AnhxAgKw=" providerId="None" clId="Web-{D883F914-2BD2-42C2-9BBA-DD694282B5DA}" dt="2020-10-22T05:26:34.147" v="10"/>
          <ac:inkMkLst>
            <pc:docMk/>
            <pc:sldMk cId="1263770325" sldId="624"/>
            <ac:inkMk id="3" creationId="{D9BDE348-4526-44B9-9212-24F024AA32F0}"/>
          </ac:inkMkLst>
        </pc:inkChg>
      </pc:sldChg>
      <pc:sldChg chg="addSp">
        <pc:chgData name="babisha chandran" userId="EB0nJQTo3Bd1b7R0gNfky76LaizBD4ENeK0AnhxAgKw=" providerId="None" clId="Web-{D883F914-2BD2-42C2-9BBA-DD694282B5DA}" dt="2020-10-22T05:30:03.803" v="19"/>
        <pc:sldMkLst>
          <pc:docMk/>
          <pc:sldMk cId="2813741415" sldId="627"/>
        </pc:sldMkLst>
        <pc:inkChg chg="add">
          <ac:chgData name="babisha chandran" userId="EB0nJQTo3Bd1b7R0gNfky76LaizBD4ENeK0AnhxAgKw=" providerId="None" clId="Web-{D883F914-2BD2-42C2-9BBA-DD694282B5DA}" dt="2020-10-22T05:27:34.417" v="11"/>
          <ac:inkMkLst>
            <pc:docMk/>
            <pc:sldMk cId="2813741415" sldId="627"/>
            <ac:inkMk id="2" creationId="{812A24D8-BFED-4FAC-AB51-D71BB2DB851D}"/>
          </ac:inkMkLst>
        </pc:inkChg>
        <pc:inkChg chg="add">
          <ac:chgData name="babisha chandran" userId="EB0nJQTo3Bd1b7R0gNfky76LaizBD4ENeK0AnhxAgKw=" providerId="None" clId="Web-{D883F914-2BD2-42C2-9BBA-DD694282B5DA}" dt="2020-10-22T05:27:36.136" v="12"/>
          <ac:inkMkLst>
            <pc:docMk/>
            <pc:sldMk cId="2813741415" sldId="627"/>
            <ac:inkMk id="3" creationId="{6CA33071-7B2D-4508-AB8C-D3C8A6E1285A}"/>
          </ac:inkMkLst>
        </pc:inkChg>
        <pc:inkChg chg="add">
          <ac:chgData name="babisha chandran" userId="EB0nJQTo3Bd1b7R0gNfky76LaizBD4ENeK0AnhxAgKw=" providerId="None" clId="Web-{D883F914-2BD2-42C2-9BBA-DD694282B5DA}" dt="2020-10-22T05:28:09.982" v="13"/>
          <ac:inkMkLst>
            <pc:docMk/>
            <pc:sldMk cId="2813741415" sldId="627"/>
            <ac:inkMk id="5" creationId="{8D87E4FC-27F7-412A-8589-02393A9C822C}"/>
          </ac:inkMkLst>
        </pc:inkChg>
        <pc:inkChg chg="add">
          <ac:chgData name="babisha chandran" userId="EB0nJQTo3Bd1b7R0gNfky76LaizBD4ENeK0AnhxAgKw=" providerId="None" clId="Web-{D883F914-2BD2-42C2-9BBA-DD694282B5DA}" dt="2020-10-22T05:28:11.561" v="14"/>
          <ac:inkMkLst>
            <pc:docMk/>
            <pc:sldMk cId="2813741415" sldId="627"/>
            <ac:inkMk id="6" creationId="{85EF523F-1549-4B73-98FC-D412C9E0ADF7}"/>
          </ac:inkMkLst>
        </pc:inkChg>
        <pc:inkChg chg="add">
          <ac:chgData name="babisha chandran" userId="EB0nJQTo3Bd1b7R0gNfky76LaizBD4ENeK0AnhxAgKw=" providerId="None" clId="Web-{D883F914-2BD2-42C2-9BBA-DD694282B5DA}" dt="2020-10-22T05:28:24.733" v="15"/>
          <ac:inkMkLst>
            <pc:docMk/>
            <pc:sldMk cId="2813741415" sldId="627"/>
            <ac:inkMk id="7" creationId="{87930A8C-444D-476A-ACFC-98DEC752E2A5}"/>
          </ac:inkMkLst>
        </pc:inkChg>
        <pc:inkChg chg="add">
          <ac:chgData name="babisha chandran" userId="EB0nJQTo3Bd1b7R0gNfky76LaizBD4ENeK0AnhxAgKw=" providerId="None" clId="Web-{D883F914-2BD2-42C2-9BBA-DD694282B5DA}" dt="2020-10-22T05:28:33.984" v="16"/>
          <ac:inkMkLst>
            <pc:docMk/>
            <pc:sldMk cId="2813741415" sldId="627"/>
            <ac:inkMk id="8" creationId="{94972E07-9436-4B36-83C8-C0B0266F802E}"/>
          </ac:inkMkLst>
        </pc:inkChg>
        <pc:inkChg chg="add">
          <ac:chgData name="babisha chandran" userId="EB0nJQTo3Bd1b7R0gNfky76LaizBD4ENeK0AnhxAgKw=" providerId="None" clId="Web-{D883F914-2BD2-42C2-9BBA-DD694282B5DA}" dt="2020-10-22T05:29:04.315" v="17"/>
          <ac:inkMkLst>
            <pc:docMk/>
            <pc:sldMk cId="2813741415" sldId="627"/>
            <ac:inkMk id="10" creationId="{4D1BBD7E-55E1-4C3A-87FE-DEB067EAE173}"/>
          </ac:inkMkLst>
        </pc:inkChg>
        <pc:inkChg chg="add">
          <ac:chgData name="babisha chandran" userId="EB0nJQTo3Bd1b7R0gNfky76LaizBD4ENeK0AnhxAgKw=" providerId="None" clId="Web-{D883F914-2BD2-42C2-9BBA-DD694282B5DA}" dt="2020-10-22T05:29:49.177" v="18"/>
          <ac:inkMkLst>
            <pc:docMk/>
            <pc:sldMk cId="2813741415" sldId="627"/>
            <ac:inkMk id="11" creationId="{28D3008C-3BDF-4A9C-AE56-EF70558653B2}"/>
          </ac:inkMkLst>
        </pc:inkChg>
        <pc:inkChg chg="add">
          <ac:chgData name="babisha chandran" userId="EB0nJQTo3Bd1b7R0gNfky76LaizBD4ENeK0AnhxAgKw=" providerId="None" clId="Web-{D883F914-2BD2-42C2-9BBA-DD694282B5DA}" dt="2020-10-22T05:30:03.803" v="19"/>
          <ac:inkMkLst>
            <pc:docMk/>
            <pc:sldMk cId="2813741415" sldId="627"/>
            <ac:inkMk id="12" creationId="{3AE9D36A-3422-4096-B223-4EF0391CB25A}"/>
          </ac:inkMkLst>
        </pc:inkChg>
      </pc:sldChg>
      <pc:sldChg chg="addSp">
        <pc:chgData name="babisha chandran" userId="EB0nJQTo3Bd1b7R0gNfky76LaizBD4ENeK0AnhxAgKw=" providerId="None" clId="Web-{D883F914-2BD2-42C2-9BBA-DD694282B5DA}" dt="2020-10-22T05:31:04.230" v="20"/>
        <pc:sldMkLst>
          <pc:docMk/>
          <pc:sldMk cId="1967840983" sldId="628"/>
        </pc:sldMkLst>
        <pc:inkChg chg="add">
          <ac:chgData name="babisha chandran" userId="EB0nJQTo3Bd1b7R0gNfky76LaizBD4ENeK0AnhxAgKw=" providerId="None" clId="Web-{D883F914-2BD2-42C2-9BBA-DD694282B5DA}" dt="2020-10-22T05:31:04.230" v="20"/>
          <ac:inkMkLst>
            <pc:docMk/>
            <pc:sldMk cId="1967840983" sldId="628"/>
            <ac:inkMk id="2" creationId="{05E5478E-4CE8-4EA0-A8FF-0FC08CCEBBE6}"/>
          </ac:inkMkLst>
        </pc:inkChg>
      </pc:sldChg>
      <pc:sldChg chg="addSp">
        <pc:chgData name="babisha chandran" userId="EB0nJQTo3Bd1b7R0gNfky76LaizBD4ENeK0AnhxAgKw=" providerId="None" clId="Web-{D883F914-2BD2-42C2-9BBA-DD694282B5DA}" dt="2020-10-22T05:36:01.924" v="122"/>
        <pc:sldMkLst>
          <pc:docMk/>
          <pc:sldMk cId="1049652752" sldId="647"/>
        </pc:sldMkLst>
        <pc:inkChg chg="add">
          <ac:chgData name="babisha chandran" userId="EB0nJQTo3Bd1b7R0gNfky76LaizBD4ENeK0AnhxAgKw=" providerId="None" clId="Web-{D883F914-2BD2-42C2-9BBA-DD694282B5DA}" dt="2020-10-22T05:31:31.810" v="21"/>
          <ac:inkMkLst>
            <pc:docMk/>
            <pc:sldMk cId="1049652752" sldId="647"/>
            <ac:inkMk id="2" creationId="{A4773DB7-206C-49A4-8C00-2B97D5F49F9F}"/>
          </ac:inkMkLst>
        </pc:inkChg>
        <pc:inkChg chg="add">
          <ac:chgData name="babisha chandran" userId="EB0nJQTo3Bd1b7R0gNfky76LaizBD4ENeK0AnhxAgKw=" providerId="None" clId="Web-{D883F914-2BD2-42C2-9BBA-DD694282B5DA}" dt="2020-10-22T05:31:33.279" v="22"/>
          <ac:inkMkLst>
            <pc:docMk/>
            <pc:sldMk cId="1049652752" sldId="647"/>
            <ac:inkMk id="3" creationId="{65AE9DE1-DC2E-411D-A71D-0B38D52EEF5C}"/>
          </ac:inkMkLst>
        </pc:inkChg>
        <pc:inkChg chg="add">
          <ac:chgData name="babisha chandran" userId="EB0nJQTo3Bd1b7R0gNfky76LaizBD4ENeK0AnhxAgKw=" providerId="None" clId="Web-{D883F914-2BD2-42C2-9BBA-DD694282B5DA}" dt="2020-10-22T05:31:35.404" v="23"/>
          <ac:inkMkLst>
            <pc:docMk/>
            <pc:sldMk cId="1049652752" sldId="647"/>
            <ac:inkMk id="5" creationId="{021BA3C2-2141-497B-9E7D-0718BE33A44D}"/>
          </ac:inkMkLst>
        </pc:inkChg>
        <pc:inkChg chg="add">
          <ac:chgData name="babisha chandran" userId="EB0nJQTo3Bd1b7R0gNfky76LaizBD4ENeK0AnhxAgKw=" providerId="None" clId="Web-{D883F914-2BD2-42C2-9BBA-DD694282B5DA}" dt="2020-10-22T05:31:36.670" v="24"/>
          <ac:inkMkLst>
            <pc:docMk/>
            <pc:sldMk cId="1049652752" sldId="647"/>
            <ac:inkMk id="6" creationId="{9AB6F414-E1BE-4C75-B7BF-EE6CFA58942F}"/>
          </ac:inkMkLst>
        </pc:inkChg>
        <pc:inkChg chg="add">
          <ac:chgData name="babisha chandran" userId="EB0nJQTo3Bd1b7R0gNfky76LaizBD4ENeK0AnhxAgKw=" providerId="None" clId="Web-{D883F914-2BD2-42C2-9BBA-DD694282B5DA}" dt="2020-10-22T05:31:38.592" v="25"/>
          <ac:inkMkLst>
            <pc:docMk/>
            <pc:sldMk cId="1049652752" sldId="647"/>
            <ac:inkMk id="7" creationId="{4CB308B5-5E82-4A18-A68E-D82F766BEB69}"/>
          </ac:inkMkLst>
        </pc:inkChg>
        <pc:inkChg chg="add">
          <ac:chgData name="babisha chandran" userId="EB0nJQTo3Bd1b7R0gNfky76LaizBD4ENeK0AnhxAgKw=" providerId="None" clId="Web-{D883F914-2BD2-42C2-9BBA-DD694282B5DA}" dt="2020-10-22T05:31:39.045" v="26"/>
          <ac:inkMkLst>
            <pc:docMk/>
            <pc:sldMk cId="1049652752" sldId="647"/>
            <ac:inkMk id="8" creationId="{29F0891E-9758-437F-B3B0-DED07AB84881}"/>
          </ac:inkMkLst>
        </pc:inkChg>
        <pc:inkChg chg="add">
          <ac:chgData name="babisha chandran" userId="EB0nJQTo3Bd1b7R0gNfky76LaizBD4ENeK0AnhxAgKw=" providerId="None" clId="Web-{D883F914-2BD2-42C2-9BBA-DD694282B5DA}" dt="2020-10-22T05:31:41.451" v="27"/>
          <ac:inkMkLst>
            <pc:docMk/>
            <pc:sldMk cId="1049652752" sldId="647"/>
            <ac:inkMk id="10" creationId="{EB4A7848-93CC-43E8-840D-65760DF40A72}"/>
          </ac:inkMkLst>
        </pc:inkChg>
        <pc:inkChg chg="add">
          <ac:chgData name="babisha chandran" userId="EB0nJQTo3Bd1b7R0gNfky76LaizBD4ENeK0AnhxAgKw=" providerId="None" clId="Web-{D883F914-2BD2-42C2-9BBA-DD694282B5DA}" dt="2020-10-22T05:31:44.936" v="28"/>
          <ac:inkMkLst>
            <pc:docMk/>
            <pc:sldMk cId="1049652752" sldId="647"/>
            <ac:inkMk id="11" creationId="{2FC51BFD-0E85-4141-A595-99AE940D75C5}"/>
          </ac:inkMkLst>
        </pc:inkChg>
        <pc:inkChg chg="add">
          <ac:chgData name="babisha chandran" userId="EB0nJQTo3Bd1b7R0gNfky76LaizBD4ENeK0AnhxAgKw=" providerId="None" clId="Web-{D883F914-2BD2-42C2-9BBA-DD694282B5DA}" dt="2020-10-22T05:31:45.998" v="29"/>
          <ac:inkMkLst>
            <pc:docMk/>
            <pc:sldMk cId="1049652752" sldId="647"/>
            <ac:inkMk id="12" creationId="{DFB104C6-E060-406B-AB81-94CA0C55ECC6}"/>
          </ac:inkMkLst>
        </pc:inkChg>
        <pc:inkChg chg="add">
          <ac:chgData name="babisha chandran" userId="EB0nJQTo3Bd1b7R0gNfky76LaizBD4ENeK0AnhxAgKw=" providerId="None" clId="Web-{D883F914-2BD2-42C2-9BBA-DD694282B5DA}" dt="2020-10-22T05:31:47.233" v="30"/>
          <ac:inkMkLst>
            <pc:docMk/>
            <pc:sldMk cId="1049652752" sldId="647"/>
            <ac:inkMk id="13" creationId="{AA65DE3D-A064-4754-B95F-41CC62723B4A}"/>
          </ac:inkMkLst>
        </pc:inkChg>
        <pc:inkChg chg="add">
          <ac:chgData name="babisha chandran" userId="EB0nJQTo3Bd1b7R0gNfky76LaizBD4ENeK0AnhxAgKw=" providerId="None" clId="Web-{D883F914-2BD2-42C2-9BBA-DD694282B5DA}" dt="2020-10-22T05:31:50.780" v="31"/>
          <ac:inkMkLst>
            <pc:docMk/>
            <pc:sldMk cId="1049652752" sldId="647"/>
            <ac:inkMk id="22" creationId="{1C0F14F9-0991-42EF-8153-0E3B0DB63DDB}"/>
          </ac:inkMkLst>
        </pc:inkChg>
        <pc:inkChg chg="add">
          <ac:chgData name="babisha chandran" userId="EB0nJQTo3Bd1b7R0gNfky76LaizBD4ENeK0AnhxAgKw=" providerId="None" clId="Web-{D883F914-2BD2-42C2-9BBA-DD694282B5DA}" dt="2020-10-22T05:31:51.827" v="32"/>
          <ac:inkMkLst>
            <pc:docMk/>
            <pc:sldMk cId="1049652752" sldId="647"/>
            <ac:inkMk id="27" creationId="{E90DFA2B-4388-4FD1-8D47-B49619B5F34C}"/>
          </ac:inkMkLst>
        </pc:inkChg>
        <pc:inkChg chg="add">
          <ac:chgData name="babisha chandran" userId="EB0nJQTo3Bd1b7R0gNfky76LaizBD4ENeK0AnhxAgKw=" providerId="None" clId="Web-{D883F914-2BD2-42C2-9BBA-DD694282B5DA}" dt="2020-10-22T05:31:54.468" v="33"/>
          <ac:inkMkLst>
            <pc:docMk/>
            <pc:sldMk cId="1049652752" sldId="647"/>
            <ac:inkMk id="28" creationId="{EBCF182B-90A0-4AC6-8050-F100D6E2CD42}"/>
          </ac:inkMkLst>
        </pc:inkChg>
        <pc:inkChg chg="add">
          <ac:chgData name="babisha chandran" userId="EB0nJQTo3Bd1b7R0gNfky76LaizBD4ENeK0AnhxAgKw=" providerId="None" clId="Web-{D883F914-2BD2-42C2-9BBA-DD694282B5DA}" dt="2020-10-22T05:31:55.734" v="34"/>
          <ac:inkMkLst>
            <pc:docMk/>
            <pc:sldMk cId="1049652752" sldId="647"/>
            <ac:inkMk id="29" creationId="{541D5726-C98F-4EF5-8C36-04C5A86406BC}"/>
          </ac:inkMkLst>
        </pc:inkChg>
        <pc:inkChg chg="add">
          <ac:chgData name="babisha chandran" userId="EB0nJQTo3Bd1b7R0gNfky76LaizBD4ENeK0AnhxAgKw=" providerId="None" clId="Web-{D883F914-2BD2-42C2-9BBA-DD694282B5DA}" dt="2020-10-22T05:31:56.718" v="35"/>
          <ac:inkMkLst>
            <pc:docMk/>
            <pc:sldMk cId="1049652752" sldId="647"/>
            <ac:inkMk id="30" creationId="{40FD33DB-EFC1-4A68-BD2C-DEC3928C1625}"/>
          </ac:inkMkLst>
        </pc:inkChg>
        <pc:inkChg chg="add">
          <ac:chgData name="babisha chandran" userId="EB0nJQTo3Bd1b7R0gNfky76LaizBD4ENeK0AnhxAgKw=" providerId="None" clId="Web-{D883F914-2BD2-42C2-9BBA-DD694282B5DA}" dt="2020-10-22T05:31:57.452" v="36"/>
          <ac:inkMkLst>
            <pc:docMk/>
            <pc:sldMk cId="1049652752" sldId="647"/>
            <ac:inkMk id="31" creationId="{8F7C786C-42D3-409A-B9C0-10292DDF8EA8}"/>
          </ac:inkMkLst>
        </pc:inkChg>
        <pc:inkChg chg="add">
          <ac:chgData name="babisha chandran" userId="EB0nJQTo3Bd1b7R0gNfky76LaizBD4ENeK0AnhxAgKw=" providerId="None" clId="Web-{D883F914-2BD2-42C2-9BBA-DD694282B5DA}" dt="2020-10-22T05:31:59.781" v="37"/>
          <ac:inkMkLst>
            <pc:docMk/>
            <pc:sldMk cId="1049652752" sldId="647"/>
            <ac:inkMk id="32" creationId="{9E1EAFE9-A9BF-4212-89D1-73F6025214B8}"/>
          </ac:inkMkLst>
        </pc:inkChg>
        <pc:inkChg chg="add">
          <ac:chgData name="babisha chandran" userId="EB0nJQTo3Bd1b7R0gNfky76LaizBD4ENeK0AnhxAgKw=" providerId="None" clId="Web-{D883F914-2BD2-42C2-9BBA-DD694282B5DA}" dt="2020-10-22T05:32:00.734" v="38"/>
          <ac:inkMkLst>
            <pc:docMk/>
            <pc:sldMk cId="1049652752" sldId="647"/>
            <ac:inkMk id="33" creationId="{039D0154-19C1-484F-BFB3-D8889F305487}"/>
          </ac:inkMkLst>
        </pc:inkChg>
        <pc:inkChg chg="add">
          <ac:chgData name="babisha chandran" userId="EB0nJQTo3Bd1b7R0gNfky76LaizBD4ENeK0AnhxAgKw=" providerId="None" clId="Web-{D883F914-2BD2-42C2-9BBA-DD694282B5DA}" dt="2020-10-22T05:32:02.359" v="39"/>
          <ac:inkMkLst>
            <pc:docMk/>
            <pc:sldMk cId="1049652752" sldId="647"/>
            <ac:inkMk id="34" creationId="{B905C250-1B56-46FE-9F81-5BC2A865F12C}"/>
          </ac:inkMkLst>
        </pc:inkChg>
        <pc:inkChg chg="add">
          <ac:chgData name="babisha chandran" userId="EB0nJQTo3Bd1b7R0gNfky76LaizBD4ENeK0AnhxAgKw=" providerId="None" clId="Web-{D883F914-2BD2-42C2-9BBA-DD694282B5DA}" dt="2020-10-22T05:32:03.859" v="40"/>
          <ac:inkMkLst>
            <pc:docMk/>
            <pc:sldMk cId="1049652752" sldId="647"/>
            <ac:inkMk id="35" creationId="{0E571217-D9F8-418E-991A-4C8EF0842078}"/>
          </ac:inkMkLst>
        </pc:inkChg>
        <pc:inkChg chg="add">
          <ac:chgData name="babisha chandran" userId="EB0nJQTo3Bd1b7R0gNfky76LaizBD4ENeK0AnhxAgKw=" providerId="None" clId="Web-{D883F914-2BD2-42C2-9BBA-DD694282B5DA}" dt="2020-10-22T05:32:05.719" v="41"/>
          <ac:inkMkLst>
            <pc:docMk/>
            <pc:sldMk cId="1049652752" sldId="647"/>
            <ac:inkMk id="36" creationId="{F96159DF-B10A-4857-8B48-D982121DA7D3}"/>
          </ac:inkMkLst>
        </pc:inkChg>
        <pc:inkChg chg="add">
          <ac:chgData name="babisha chandran" userId="EB0nJQTo3Bd1b7R0gNfky76LaizBD4ENeK0AnhxAgKw=" providerId="None" clId="Web-{D883F914-2BD2-42C2-9BBA-DD694282B5DA}" dt="2020-10-22T05:32:06.984" v="42"/>
          <ac:inkMkLst>
            <pc:docMk/>
            <pc:sldMk cId="1049652752" sldId="647"/>
            <ac:inkMk id="37" creationId="{C0C5FC8A-35EE-4115-AE8A-5609605617FE}"/>
          </ac:inkMkLst>
        </pc:inkChg>
        <pc:inkChg chg="add">
          <ac:chgData name="babisha chandran" userId="EB0nJQTo3Bd1b7R0gNfky76LaizBD4ENeK0AnhxAgKw=" providerId="None" clId="Web-{D883F914-2BD2-42C2-9BBA-DD694282B5DA}" dt="2020-10-22T05:32:07.797" v="43"/>
          <ac:inkMkLst>
            <pc:docMk/>
            <pc:sldMk cId="1049652752" sldId="647"/>
            <ac:inkMk id="38" creationId="{9C61AA45-0DC3-4FC3-AC54-6D4D42056D66}"/>
          </ac:inkMkLst>
        </pc:inkChg>
        <pc:inkChg chg="add">
          <ac:chgData name="babisha chandran" userId="EB0nJQTo3Bd1b7R0gNfky76LaizBD4ENeK0AnhxAgKw=" providerId="None" clId="Web-{D883F914-2BD2-42C2-9BBA-DD694282B5DA}" dt="2020-10-22T05:32:09.656" v="44"/>
          <ac:inkMkLst>
            <pc:docMk/>
            <pc:sldMk cId="1049652752" sldId="647"/>
            <ac:inkMk id="39" creationId="{21374774-F84B-4829-9C7B-11E90523BC04}"/>
          </ac:inkMkLst>
        </pc:inkChg>
        <pc:inkChg chg="add">
          <ac:chgData name="babisha chandran" userId="EB0nJQTo3Bd1b7R0gNfky76LaizBD4ENeK0AnhxAgKw=" providerId="None" clId="Web-{D883F914-2BD2-42C2-9BBA-DD694282B5DA}" dt="2020-10-22T05:32:12.282" v="45"/>
          <ac:inkMkLst>
            <pc:docMk/>
            <pc:sldMk cId="1049652752" sldId="647"/>
            <ac:inkMk id="40" creationId="{C58E7B8D-247C-41C2-B72D-9488F42DCAD3}"/>
          </ac:inkMkLst>
        </pc:inkChg>
        <pc:inkChg chg="add">
          <ac:chgData name="babisha chandran" userId="EB0nJQTo3Bd1b7R0gNfky76LaizBD4ENeK0AnhxAgKw=" providerId="None" clId="Web-{D883F914-2BD2-42C2-9BBA-DD694282B5DA}" dt="2020-10-22T05:32:19.579" v="46"/>
          <ac:inkMkLst>
            <pc:docMk/>
            <pc:sldMk cId="1049652752" sldId="647"/>
            <ac:inkMk id="41" creationId="{3EE6B043-DEF2-4B59-B467-50094E8259E9}"/>
          </ac:inkMkLst>
        </pc:inkChg>
        <pc:inkChg chg="add">
          <ac:chgData name="babisha chandran" userId="EB0nJQTo3Bd1b7R0gNfky76LaizBD4ENeK0AnhxAgKw=" providerId="None" clId="Web-{D883F914-2BD2-42C2-9BBA-DD694282B5DA}" dt="2020-10-22T05:32:20.907" v="47"/>
          <ac:inkMkLst>
            <pc:docMk/>
            <pc:sldMk cId="1049652752" sldId="647"/>
            <ac:inkMk id="42" creationId="{56878F9F-4CF4-4DA4-BF90-340A3D8851F5}"/>
          </ac:inkMkLst>
        </pc:inkChg>
        <pc:inkChg chg="add">
          <ac:chgData name="babisha chandran" userId="EB0nJQTo3Bd1b7R0gNfky76LaizBD4ENeK0AnhxAgKw=" providerId="None" clId="Web-{D883F914-2BD2-42C2-9BBA-DD694282B5DA}" dt="2020-10-22T05:32:22.439" v="48"/>
          <ac:inkMkLst>
            <pc:docMk/>
            <pc:sldMk cId="1049652752" sldId="647"/>
            <ac:inkMk id="43" creationId="{239721D6-054F-4F39-B20F-260256846F07}"/>
          </ac:inkMkLst>
        </pc:inkChg>
        <pc:inkChg chg="add">
          <ac:chgData name="babisha chandran" userId="EB0nJQTo3Bd1b7R0gNfky76LaizBD4ENeK0AnhxAgKw=" providerId="None" clId="Web-{D883F914-2BD2-42C2-9BBA-DD694282B5DA}" dt="2020-10-22T05:32:23.501" v="49"/>
          <ac:inkMkLst>
            <pc:docMk/>
            <pc:sldMk cId="1049652752" sldId="647"/>
            <ac:inkMk id="44" creationId="{0F0A2462-CBD4-43BC-8023-9E1F9FEAACAF}"/>
          </ac:inkMkLst>
        </pc:inkChg>
        <pc:inkChg chg="add">
          <ac:chgData name="babisha chandran" userId="EB0nJQTo3Bd1b7R0gNfky76LaizBD4ENeK0AnhxAgKw=" providerId="None" clId="Web-{D883F914-2BD2-42C2-9BBA-DD694282B5DA}" dt="2020-10-22T05:32:24.470" v="50"/>
          <ac:inkMkLst>
            <pc:docMk/>
            <pc:sldMk cId="1049652752" sldId="647"/>
            <ac:inkMk id="45" creationId="{CC54D885-A0A8-4610-BE91-F58233CCF845}"/>
          </ac:inkMkLst>
        </pc:inkChg>
        <pc:inkChg chg="add">
          <ac:chgData name="babisha chandran" userId="EB0nJQTo3Bd1b7R0gNfky76LaizBD4ENeK0AnhxAgKw=" providerId="None" clId="Web-{D883F914-2BD2-42C2-9BBA-DD694282B5DA}" dt="2020-10-22T05:32:26.236" v="51"/>
          <ac:inkMkLst>
            <pc:docMk/>
            <pc:sldMk cId="1049652752" sldId="647"/>
            <ac:inkMk id="46" creationId="{ED809CF0-CF35-4721-B86C-7C2CD296EAE3}"/>
          </ac:inkMkLst>
        </pc:inkChg>
        <pc:inkChg chg="add">
          <ac:chgData name="babisha chandran" userId="EB0nJQTo3Bd1b7R0gNfky76LaizBD4ENeK0AnhxAgKw=" providerId="None" clId="Web-{D883F914-2BD2-42C2-9BBA-DD694282B5DA}" dt="2020-10-22T05:32:27.845" v="52"/>
          <ac:inkMkLst>
            <pc:docMk/>
            <pc:sldMk cId="1049652752" sldId="647"/>
            <ac:inkMk id="47" creationId="{AA5DA849-6C88-4EAE-A831-E848BCAA505C}"/>
          </ac:inkMkLst>
        </pc:inkChg>
        <pc:inkChg chg="add">
          <ac:chgData name="babisha chandran" userId="EB0nJQTo3Bd1b7R0gNfky76LaizBD4ENeK0AnhxAgKw=" providerId="None" clId="Web-{D883F914-2BD2-42C2-9BBA-DD694282B5DA}" dt="2020-10-22T05:32:31.988" v="53"/>
          <ac:inkMkLst>
            <pc:docMk/>
            <pc:sldMk cId="1049652752" sldId="647"/>
            <ac:inkMk id="48" creationId="{C96D0EB2-33A6-42BE-A703-51CBD9021370}"/>
          </ac:inkMkLst>
        </pc:inkChg>
        <pc:inkChg chg="add">
          <ac:chgData name="babisha chandran" userId="EB0nJQTo3Bd1b7R0gNfky76LaizBD4ENeK0AnhxAgKw=" providerId="None" clId="Web-{D883F914-2BD2-42C2-9BBA-DD694282B5DA}" dt="2020-10-22T05:32:32.439" v="54"/>
          <ac:inkMkLst>
            <pc:docMk/>
            <pc:sldMk cId="1049652752" sldId="647"/>
            <ac:inkMk id="49" creationId="{B3140C29-742A-437A-9D4F-324809F44049}"/>
          </ac:inkMkLst>
        </pc:inkChg>
        <pc:inkChg chg="add">
          <ac:chgData name="babisha chandran" userId="EB0nJQTo3Bd1b7R0gNfky76LaizBD4ENeK0AnhxAgKw=" providerId="None" clId="Web-{D883F914-2BD2-42C2-9BBA-DD694282B5DA}" dt="2020-10-22T05:32:33.268" v="55"/>
          <ac:inkMkLst>
            <pc:docMk/>
            <pc:sldMk cId="1049652752" sldId="647"/>
            <ac:inkMk id="50" creationId="{761831A7-91CE-4BA5-9F1D-209E2C6A7EBC}"/>
          </ac:inkMkLst>
        </pc:inkChg>
        <pc:inkChg chg="add">
          <ac:chgData name="babisha chandran" userId="EB0nJQTo3Bd1b7R0gNfky76LaizBD4ENeK0AnhxAgKw=" providerId="None" clId="Web-{D883F914-2BD2-42C2-9BBA-DD694282B5DA}" dt="2020-10-22T05:32:34.643" v="56"/>
          <ac:inkMkLst>
            <pc:docMk/>
            <pc:sldMk cId="1049652752" sldId="647"/>
            <ac:inkMk id="51" creationId="{C909C3D9-04F1-48A2-91D9-BC6008DE500E}"/>
          </ac:inkMkLst>
        </pc:inkChg>
        <pc:inkChg chg="add">
          <ac:chgData name="babisha chandran" userId="EB0nJQTo3Bd1b7R0gNfky76LaizBD4ENeK0AnhxAgKw=" providerId="None" clId="Web-{D883F914-2BD2-42C2-9BBA-DD694282B5DA}" dt="2020-10-22T05:32:36.268" v="57"/>
          <ac:inkMkLst>
            <pc:docMk/>
            <pc:sldMk cId="1049652752" sldId="647"/>
            <ac:inkMk id="52" creationId="{471A2C5E-7D88-4255-AEBC-73172652F26E}"/>
          </ac:inkMkLst>
        </pc:inkChg>
        <pc:inkChg chg="add">
          <ac:chgData name="babisha chandran" userId="EB0nJQTo3Bd1b7R0gNfky76LaizBD4ENeK0AnhxAgKw=" providerId="None" clId="Web-{D883F914-2BD2-42C2-9BBA-DD694282B5DA}" dt="2020-10-22T05:32:40.127" v="58"/>
          <ac:inkMkLst>
            <pc:docMk/>
            <pc:sldMk cId="1049652752" sldId="647"/>
            <ac:inkMk id="53" creationId="{56A5E3FC-3E82-424B-9174-8E3AEB63DE20}"/>
          </ac:inkMkLst>
        </pc:inkChg>
        <pc:inkChg chg="add">
          <ac:chgData name="babisha chandran" userId="EB0nJQTo3Bd1b7R0gNfky76LaizBD4ENeK0AnhxAgKw=" providerId="None" clId="Web-{D883F914-2BD2-42C2-9BBA-DD694282B5DA}" dt="2020-10-22T05:32:42.737" v="59"/>
          <ac:inkMkLst>
            <pc:docMk/>
            <pc:sldMk cId="1049652752" sldId="647"/>
            <ac:inkMk id="54" creationId="{B119EEF6-C1F9-4DBA-8AB5-1A4A2DFADA7B}"/>
          </ac:inkMkLst>
        </pc:inkChg>
        <pc:inkChg chg="add">
          <ac:chgData name="babisha chandran" userId="EB0nJQTo3Bd1b7R0gNfky76LaizBD4ENeK0AnhxAgKw=" providerId="None" clId="Web-{D883F914-2BD2-42C2-9BBA-DD694282B5DA}" dt="2020-10-22T05:32:44.956" v="60"/>
          <ac:inkMkLst>
            <pc:docMk/>
            <pc:sldMk cId="1049652752" sldId="647"/>
            <ac:inkMk id="55" creationId="{6D00F0E6-9FB0-4588-8A1B-49A6CD2DC7A3}"/>
          </ac:inkMkLst>
        </pc:inkChg>
        <pc:inkChg chg="add">
          <ac:chgData name="babisha chandran" userId="EB0nJQTo3Bd1b7R0gNfky76LaizBD4ENeK0AnhxAgKw=" providerId="None" clId="Web-{D883F914-2BD2-42C2-9BBA-DD694282B5DA}" dt="2020-10-22T05:32:46.456" v="61"/>
          <ac:inkMkLst>
            <pc:docMk/>
            <pc:sldMk cId="1049652752" sldId="647"/>
            <ac:inkMk id="56" creationId="{8AB60BE5-2321-44BD-B1A6-BBE959ED260B}"/>
          </ac:inkMkLst>
        </pc:inkChg>
        <pc:inkChg chg="add">
          <ac:chgData name="babisha chandran" userId="EB0nJQTo3Bd1b7R0gNfky76LaizBD4ENeK0AnhxAgKw=" providerId="None" clId="Web-{D883F914-2BD2-42C2-9BBA-DD694282B5DA}" dt="2020-10-22T05:32:48.206" v="62"/>
          <ac:inkMkLst>
            <pc:docMk/>
            <pc:sldMk cId="1049652752" sldId="647"/>
            <ac:inkMk id="57" creationId="{43EF5766-0E7A-499C-8E1A-7C24BBF0ECCD}"/>
          </ac:inkMkLst>
        </pc:inkChg>
        <pc:inkChg chg="add">
          <ac:chgData name="babisha chandran" userId="EB0nJQTo3Bd1b7R0gNfky76LaizBD4ENeK0AnhxAgKw=" providerId="None" clId="Web-{D883F914-2BD2-42C2-9BBA-DD694282B5DA}" dt="2020-10-22T05:32:50.660" v="63"/>
          <ac:inkMkLst>
            <pc:docMk/>
            <pc:sldMk cId="1049652752" sldId="647"/>
            <ac:inkMk id="58" creationId="{815C5E4D-E9AC-4072-9866-56A03B29EDBB}"/>
          </ac:inkMkLst>
        </pc:inkChg>
        <pc:inkChg chg="add">
          <ac:chgData name="babisha chandran" userId="EB0nJQTo3Bd1b7R0gNfky76LaizBD4ENeK0AnhxAgKw=" providerId="None" clId="Web-{D883F914-2BD2-42C2-9BBA-DD694282B5DA}" dt="2020-10-22T05:32:51.706" v="64"/>
          <ac:inkMkLst>
            <pc:docMk/>
            <pc:sldMk cId="1049652752" sldId="647"/>
            <ac:inkMk id="59" creationId="{51636454-568D-42F7-8D47-83CDCEBA1907}"/>
          </ac:inkMkLst>
        </pc:inkChg>
        <pc:inkChg chg="add">
          <ac:chgData name="babisha chandran" userId="EB0nJQTo3Bd1b7R0gNfky76LaizBD4ENeK0AnhxAgKw=" providerId="None" clId="Web-{D883F914-2BD2-42C2-9BBA-DD694282B5DA}" dt="2020-10-22T05:32:53.066" v="65"/>
          <ac:inkMkLst>
            <pc:docMk/>
            <pc:sldMk cId="1049652752" sldId="647"/>
            <ac:inkMk id="60" creationId="{55A0712C-EAFC-4F80-8B89-430F301EDC93}"/>
          </ac:inkMkLst>
        </pc:inkChg>
        <pc:inkChg chg="add">
          <ac:chgData name="babisha chandran" userId="EB0nJQTo3Bd1b7R0gNfky76LaizBD4ENeK0AnhxAgKw=" providerId="None" clId="Web-{D883F914-2BD2-42C2-9BBA-DD694282B5DA}" dt="2020-10-22T05:32:55.644" v="66"/>
          <ac:inkMkLst>
            <pc:docMk/>
            <pc:sldMk cId="1049652752" sldId="647"/>
            <ac:inkMk id="61" creationId="{9E5C8BB5-AB81-445D-881C-71682877BEAF}"/>
          </ac:inkMkLst>
        </pc:inkChg>
        <pc:inkChg chg="add">
          <ac:chgData name="babisha chandran" userId="EB0nJQTo3Bd1b7R0gNfky76LaizBD4ENeK0AnhxAgKw=" providerId="None" clId="Web-{D883F914-2BD2-42C2-9BBA-DD694282B5DA}" dt="2020-10-22T05:32:57.363" v="67"/>
          <ac:inkMkLst>
            <pc:docMk/>
            <pc:sldMk cId="1049652752" sldId="647"/>
            <ac:inkMk id="62" creationId="{93B639B9-9B73-4E06-9A04-9F187537C36D}"/>
          </ac:inkMkLst>
        </pc:inkChg>
        <pc:inkChg chg="add">
          <ac:chgData name="babisha chandran" userId="EB0nJQTo3Bd1b7R0gNfky76LaizBD4ENeK0AnhxAgKw=" providerId="None" clId="Web-{D883F914-2BD2-42C2-9BBA-DD694282B5DA}" dt="2020-10-22T05:33:00.004" v="68"/>
          <ac:inkMkLst>
            <pc:docMk/>
            <pc:sldMk cId="1049652752" sldId="647"/>
            <ac:inkMk id="63" creationId="{18E34C6C-097A-43CA-932F-4B470C0B6592}"/>
          </ac:inkMkLst>
        </pc:inkChg>
        <pc:inkChg chg="add">
          <ac:chgData name="babisha chandran" userId="EB0nJQTo3Bd1b7R0gNfky76LaizBD4ENeK0AnhxAgKw=" providerId="None" clId="Web-{D883F914-2BD2-42C2-9BBA-DD694282B5DA}" dt="2020-10-22T05:33:04.817" v="69"/>
          <ac:inkMkLst>
            <pc:docMk/>
            <pc:sldMk cId="1049652752" sldId="647"/>
            <ac:inkMk id="64" creationId="{4C02DC39-067B-4D61-A762-DD382C2C0CBE}"/>
          </ac:inkMkLst>
        </pc:inkChg>
        <pc:inkChg chg="add">
          <ac:chgData name="babisha chandran" userId="EB0nJQTo3Bd1b7R0gNfky76LaizBD4ENeK0AnhxAgKw=" providerId="None" clId="Web-{D883F914-2BD2-42C2-9BBA-DD694282B5DA}" dt="2020-10-22T05:33:06.114" v="70"/>
          <ac:inkMkLst>
            <pc:docMk/>
            <pc:sldMk cId="1049652752" sldId="647"/>
            <ac:inkMk id="65" creationId="{4CC89DB7-2D39-479F-B000-25BD5304C0E6}"/>
          </ac:inkMkLst>
        </pc:inkChg>
        <pc:inkChg chg="add">
          <ac:chgData name="babisha chandran" userId="EB0nJQTo3Bd1b7R0gNfky76LaizBD4ENeK0AnhxAgKw=" providerId="None" clId="Web-{D883F914-2BD2-42C2-9BBA-DD694282B5DA}" dt="2020-10-22T05:33:07.848" v="71"/>
          <ac:inkMkLst>
            <pc:docMk/>
            <pc:sldMk cId="1049652752" sldId="647"/>
            <ac:inkMk id="66" creationId="{74710507-211A-4D4D-AE35-3FAF79A0C481}"/>
          </ac:inkMkLst>
        </pc:inkChg>
        <pc:inkChg chg="add">
          <ac:chgData name="babisha chandran" userId="EB0nJQTo3Bd1b7R0gNfky76LaizBD4ENeK0AnhxAgKw=" providerId="None" clId="Web-{D883F914-2BD2-42C2-9BBA-DD694282B5DA}" dt="2020-10-22T05:33:09.145" v="72"/>
          <ac:inkMkLst>
            <pc:docMk/>
            <pc:sldMk cId="1049652752" sldId="647"/>
            <ac:inkMk id="67" creationId="{64131625-6C91-445D-9BF9-CD6B880F48D9}"/>
          </ac:inkMkLst>
        </pc:inkChg>
        <pc:inkChg chg="add">
          <ac:chgData name="babisha chandran" userId="EB0nJQTo3Bd1b7R0gNfky76LaizBD4ENeK0AnhxAgKw=" providerId="None" clId="Web-{D883F914-2BD2-42C2-9BBA-DD694282B5DA}" dt="2020-10-22T05:33:09.473" v="73"/>
          <ac:inkMkLst>
            <pc:docMk/>
            <pc:sldMk cId="1049652752" sldId="647"/>
            <ac:inkMk id="68" creationId="{BD7A3264-AA69-4603-91F0-97A7F06CCBE4}"/>
          </ac:inkMkLst>
        </pc:inkChg>
        <pc:inkChg chg="add">
          <ac:chgData name="babisha chandran" userId="EB0nJQTo3Bd1b7R0gNfky76LaizBD4ENeK0AnhxAgKw=" providerId="None" clId="Web-{D883F914-2BD2-42C2-9BBA-DD694282B5DA}" dt="2020-10-22T05:33:10.645" v="74"/>
          <ac:inkMkLst>
            <pc:docMk/>
            <pc:sldMk cId="1049652752" sldId="647"/>
            <ac:inkMk id="69" creationId="{B5B8FB59-622D-42A3-A444-C8576142EC9A}"/>
          </ac:inkMkLst>
        </pc:inkChg>
        <pc:inkChg chg="add">
          <ac:chgData name="babisha chandran" userId="EB0nJQTo3Bd1b7R0gNfky76LaizBD4ENeK0AnhxAgKw=" providerId="None" clId="Web-{D883F914-2BD2-42C2-9BBA-DD694282B5DA}" dt="2020-10-22T05:33:11.645" v="75"/>
          <ac:inkMkLst>
            <pc:docMk/>
            <pc:sldMk cId="1049652752" sldId="647"/>
            <ac:inkMk id="70" creationId="{723D5F6E-2DB1-44F6-99F2-A043177CB25B}"/>
          </ac:inkMkLst>
        </pc:inkChg>
        <pc:inkChg chg="add">
          <ac:chgData name="babisha chandran" userId="EB0nJQTo3Bd1b7R0gNfky76LaizBD4ENeK0AnhxAgKw=" providerId="None" clId="Web-{D883F914-2BD2-42C2-9BBA-DD694282B5DA}" dt="2020-10-22T05:33:12.989" v="76"/>
          <ac:inkMkLst>
            <pc:docMk/>
            <pc:sldMk cId="1049652752" sldId="647"/>
            <ac:inkMk id="71" creationId="{AA659A0D-7F0B-40A0-B12C-FA066271E2CB}"/>
          </ac:inkMkLst>
        </pc:inkChg>
        <pc:inkChg chg="add">
          <ac:chgData name="babisha chandran" userId="EB0nJQTo3Bd1b7R0gNfky76LaizBD4ENeK0AnhxAgKw=" providerId="None" clId="Web-{D883F914-2BD2-42C2-9BBA-DD694282B5DA}" dt="2020-10-22T05:33:15.318" v="77"/>
          <ac:inkMkLst>
            <pc:docMk/>
            <pc:sldMk cId="1049652752" sldId="647"/>
            <ac:inkMk id="72" creationId="{D6D5B2DA-9A8A-4577-B4CA-6097A9CD6DCA}"/>
          </ac:inkMkLst>
        </pc:inkChg>
        <pc:inkChg chg="add">
          <ac:chgData name="babisha chandran" userId="EB0nJQTo3Bd1b7R0gNfky76LaizBD4ENeK0AnhxAgKw=" providerId="None" clId="Web-{D883F914-2BD2-42C2-9BBA-DD694282B5DA}" dt="2020-10-22T05:33:17.177" v="78"/>
          <ac:inkMkLst>
            <pc:docMk/>
            <pc:sldMk cId="1049652752" sldId="647"/>
            <ac:inkMk id="73" creationId="{10E3A5A9-AAA9-4B47-8091-805EDF4FFD5F}"/>
          </ac:inkMkLst>
        </pc:inkChg>
        <pc:inkChg chg="add">
          <ac:chgData name="babisha chandran" userId="EB0nJQTo3Bd1b7R0gNfky76LaizBD4ENeK0AnhxAgKw=" providerId="None" clId="Web-{D883F914-2BD2-42C2-9BBA-DD694282B5DA}" dt="2020-10-22T05:33:19.787" v="79"/>
          <ac:inkMkLst>
            <pc:docMk/>
            <pc:sldMk cId="1049652752" sldId="647"/>
            <ac:inkMk id="74" creationId="{84CF5611-765F-4862-94A0-D905F23B7A43}"/>
          </ac:inkMkLst>
        </pc:inkChg>
        <pc:inkChg chg="add">
          <ac:chgData name="babisha chandran" userId="EB0nJQTo3Bd1b7R0gNfky76LaizBD4ENeK0AnhxAgKw=" providerId="None" clId="Web-{D883F914-2BD2-42C2-9BBA-DD694282B5DA}" dt="2020-10-22T05:33:23.037" v="80"/>
          <ac:inkMkLst>
            <pc:docMk/>
            <pc:sldMk cId="1049652752" sldId="647"/>
            <ac:inkMk id="75" creationId="{0EB67142-BD48-4C41-A80D-C48423030BFB}"/>
          </ac:inkMkLst>
        </pc:inkChg>
        <pc:inkChg chg="add">
          <ac:chgData name="babisha chandran" userId="EB0nJQTo3Bd1b7R0gNfky76LaizBD4ENeK0AnhxAgKw=" providerId="None" clId="Web-{D883F914-2BD2-42C2-9BBA-DD694282B5DA}" dt="2020-10-22T05:33:23.099" v="81"/>
          <ac:inkMkLst>
            <pc:docMk/>
            <pc:sldMk cId="1049652752" sldId="647"/>
            <ac:inkMk id="76" creationId="{AF27D1FB-8F1C-4709-9EE5-9036142B61E8}"/>
          </ac:inkMkLst>
        </pc:inkChg>
        <pc:inkChg chg="add">
          <ac:chgData name="babisha chandran" userId="EB0nJQTo3Bd1b7R0gNfky76LaizBD4ENeK0AnhxAgKw=" providerId="None" clId="Web-{D883F914-2BD2-42C2-9BBA-DD694282B5DA}" dt="2020-10-22T05:33:23.771" v="82"/>
          <ac:inkMkLst>
            <pc:docMk/>
            <pc:sldMk cId="1049652752" sldId="647"/>
            <ac:inkMk id="77" creationId="{312753F2-9590-4D13-8408-C437D80D268E}"/>
          </ac:inkMkLst>
        </pc:inkChg>
        <pc:inkChg chg="add">
          <ac:chgData name="babisha chandran" userId="EB0nJQTo3Bd1b7R0gNfky76LaizBD4ENeK0AnhxAgKw=" providerId="None" clId="Web-{D883F914-2BD2-42C2-9BBA-DD694282B5DA}" dt="2020-10-22T05:33:26.709" v="83"/>
          <ac:inkMkLst>
            <pc:docMk/>
            <pc:sldMk cId="1049652752" sldId="647"/>
            <ac:inkMk id="78" creationId="{0FAD5B22-15B6-4656-B610-316D41AAEE9B}"/>
          </ac:inkMkLst>
        </pc:inkChg>
        <pc:inkChg chg="add">
          <ac:chgData name="babisha chandran" userId="EB0nJQTo3Bd1b7R0gNfky76LaizBD4ENeK0AnhxAgKw=" providerId="None" clId="Web-{D883F914-2BD2-42C2-9BBA-DD694282B5DA}" dt="2020-10-22T05:33:26.725" v="84"/>
          <ac:inkMkLst>
            <pc:docMk/>
            <pc:sldMk cId="1049652752" sldId="647"/>
            <ac:inkMk id="79" creationId="{45BC49D0-0F26-4592-B89D-AA642D2703F7}"/>
          </ac:inkMkLst>
        </pc:inkChg>
        <pc:inkChg chg="add">
          <ac:chgData name="babisha chandran" userId="EB0nJQTo3Bd1b7R0gNfky76LaizBD4ENeK0AnhxAgKw=" providerId="None" clId="Web-{D883F914-2BD2-42C2-9BBA-DD694282B5DA}" dt="2020-10-22T05:33:27.381" v="85"/>
          <ac:inkMkLst>
            <pc:docMk/>
            <pc:sldMk cId="1049652752" sldId="647"/>
            <ac:inkMk id="80" creationId="{60125452-FE83-4851-AD1F-4F706C608ABA}"/>
          </ac:inkMkLst>
        </pc:inkChg>
        <pc:inkChg chg="add">
          <ac:chgData name="babisha chandran" userId="EB0nJQTo3Bd1b7R0gNfky76LaizBD4ENeK0AnhxAgKw=" providerId="None" clId="Web-{D883F914-2BD2-42C2-9BBA-DD694282B5DA}" dt="2020-10-22T05:33:28.850" v="86"/>
          <ac:inkMkLst>
            <pc:docMk/>
            <pc:sldMk cId="1049652752" sldId="647"/>
            <ac:inkMk id="81" creationId="{486F3CE8-0CC5-49F7-AB75-056B8343156C}"/>
          </ac:inkMkLst>
        </pc:inkChg>
        <pc:inkChg chg="add">
          <ac:chgData name="babisha chandran" userId="EB0nJQTo3Bd1b7R0gNfky76LaizBD4ENeK0AnhxAgKw=" providerId="None" clId="Web-{D883F914-2BD2-42C2-9BBA-DD694282B5DA}" dt="2020-10-22T05:33:38.710" v="87"/>
          <ac:inkMkLst>
            <pc:docMk/>
            <pc:sldMk cId="1049652752" sldId="647"/>
            <ac:inkMk id="82" creationId="{C50BD785-3A09-4EAC-92A4-3770210BF828}"/>
          </ac:inkMkLst>
        </pc:inkChg>
        <pc:inkChg chg="add">
          <ac:chgData name="babisha chandran" userId="EB0nJQTo3Bd1b7R0gNfky76LaizBD4ENeK0AnhxAgKw=" providerId="None" clId="Web-{D883F914-2BD2-42C2-9BBA-DD694282B5DA}" dt="2020-10-22T05:33:42.038" v="88"/>
          <ac:inkMkLst>
            <pc:docMk/>
            <pc:sldMk cId="1049652752" sldId="647"/>
            <ac:inkMk id="83" creationId="{74AB0AB9-5ADF-4A8D-AEC0-7AE221657322}"/>
          </ac:inkMkLst>
        </pc:inkChg>
        <pc:inkChg chg="add">
          <ac:chgData name="babisha chandran" userId="EB0nJQTo3Bd1b7R0gNfky76LaizBD4ENeK0AnhxAgKw=" providerId="None" clId="Web-{D883F914-2BD2-42C2-9BBA-DD694282B5DA}" dt="2020-10-22T05:33:46.789" v="89"/>
          <ac:inkMkLst>
            <pc:docMk/>
            <pc:sldMk cId="1049652752" sldId="647"/>
            <ac:inkMk id="84" creationId="{8B800A96-BFA4-42B8-98F2-C55B05523AC6}"/>
          </ac:inkMkLst>
        </pc:inkChg>
        <pc:inkChg chg="add">
          <ac:chgData name="babisha chandran" userId="EB0nJQTo3Bd1b7R0gNfky76LaizBD4ENeK0AnhxAgKw=" providerId="None" clId="Web-{D883F914-2BD2-42C2-9BBA-DD694282B5DA}" dt="2020-10-22T05:33:51.602" v="90"/>
          <ac:inkMkLst>
            <pc:docMk/>
            <pc:sldMk cId="1049652752" sldId="647"/>
            <ac:inkMk id="85" creationId="{4C15610A-9E12-427F-8194-9F09D831FE47}"/>
          </ac:inkMkLst>
        </pc:inkChg>
        <pc:inkChg chg="add">
          <ac:chgData name="babisha chandran" userId="EB0nJQTo3Bd1b7R0gNfky76LaizBD4ENeK0AnhxAgKw=" providerId="None" clId="Web-{D883F914-2BD2-42C2-9BBA-DD694282B5DA}" dt="2020-10-22T05:33:51.648" v="91"/>
          <ac:inkMkLst>
            <pc:docMk/>
            <pc:sldMk cId="1049652752" sldId="647"/>
            <ac:inkMk id="86" creationId="{3B2AF5FA-78B6-40F2-843D-8C99BE492F1A}"/>
          </ac:inkMkLst>
        </pc:inkChg>
        <pc:inkChg chg="add">
          <ac:chgData name="babisha chandran" userId="EB0nJQTo3Bd1b7R0gNfky76LaizBD4ENeK0AnhxAgKw=" providerId="None" clId="Web-{D883F914-2BD2-42C2-9BBA-DD694282B5DA}" dt="2020-10-22T05:33:57.930" v="92"/>
          <ac:inkMkLst>
            <pc:docMk/>
            <pc:sldMk cId="1049652752" sldId="647"/>
            <ac:inkMk id="87" creationId="{A183B89C-887E-4CC0-B77A-14CE37D8DAB2}"/>
          </ac:inkMkLst>
        </pc:inkChg>
        <pc:inkChg chg="add">
          <ac:chgData name="babisha chandran" userId="EB0nJQTo3Bd1b7R0gNfky76LaizBD4ENeK0AnhxAgKw=" providerId="None" clId="Web-{D883F914-2BD2-42C2-9BBA-DD694282B5DA}" dt="2020-10-22T05:34:03.056" v="93"/>
          <ac:inkMkLst>
            <pc:docMk/>
            <pc:sldMk cId="1049652752" sldId="647"/>
            <ac:inkMk id="88" creationId="{CF0A78B1-A462-47CD-BA83-C34CC19EA032}"/>
          </ac:inkMkLst>
        </pc:inkChg>
        <pc:inkChg chg="add">
          <ac:chgData name="babisha chandran" userId="EB0nJQTo3Bd1b7R0gNfky76LaizBD4ENeK0AnhxAgKw=" providerId="None" clId="Web-{D883F914-2BD2-42C2-9BBA-DD694282B5DA}" dt="2020-10-22T05:34:07.322" v="94"/>
          <ac:inkMkLst>
            <pc:docMk/>
            <pc:sldMk cId="1049652752" sldId="647"/>
            <ac:inkMk id="89" creationId="{B6FD09AA-2C63-45EA-A23C-5DB676C4A7AD}"/>
          </ac:inkMkLst>
        </pc:inkChg>
        <pc:inkChg chg="add">
          <ac:chgData name="babisha chandran" userId="EB0nJQTo3Bd1b7R0gNfky76LaizBD4ENeK0AnhxAgKw=" providerId="None" clId="Web-{D883F914-2BD2-42C2-9BBA-DD694282B5DA}" dt="2020-10-22T05:34:12.353" v="95"/>
          <ac:inkMkLst>
            <pc:docMk/>
            <pc:sldMk cId="1049652752" sldId="647"/>
            <ac:inkMk id="90" creationId="{BD92D988-97E2-43BD-B000-E9A30C2B3D92}"/>
          </ac:inkMkLst>
        </pc:inkChg>
        <pc:inkChg chg="add">
          <ac:chgData name="babisha chandran" userId="EB0nJQTo3Bd1b7R0gNfky76LaizBD4ENeK0AnhxAgKw=" providerId="None" clId="Web-{D883F914-2BD2-42C2-9BBA-DD694282B5DA}" dt="2020-10-22T05:34:13.760" v="96"/>
          <ac:inkMkLst>
            <pc:docMk/>
            <pc:sldMk cId="1049652752" sldId="647"/>
            <ac:inkMk id="91" creationId="{798607A1-6216-46E0-82F2-862DE4082CB1}"/>
          </ac:inkMkLst>
        </pc:inkChg>
        <pc:inkChg chg="add">
          <ac:chgData name="babisha chandran" userId="EB0nJQTo3Bd1b7R0gNfky76LaizBD4ENeK0AnhxAgKw=" providerId="None" clId="Web-{D883F914-2BD2-42C2-9BBA-DD694282B5DA}" dt="2020-10-22T05:34:15.057" v="97"/>
          <ac:inkMkLst>
            <pc:docMk/>
            <pc:sldMk cId="1049652752" sldId="647"/>
            <ac:inkMk id="92" creationId="{3E94EE55-187E-4311-97B7-3816B1553054}"/>
          </ac:inkMkLst>
        </pc:inkChg>
        <pc:inkChg chg="add">
          <ac:chgData name="babisha chandran" userId="EB0nJQTo3Bd1b7R0gNfky76LaizBD4ENeK0AnhxAgKw=" providerId="None" clId="Web-{D883F914-2BD2-42C2-9BBA-DD694282B5DA}" dt="2020-10-22T05:34:18.385" v="98"/>
          <ac:inkMkLst>
            <pc:docMk/>
            <pc:sldMk cId="1049652752" sldId="647"/>
            <ac:inkMk id="93" creationId="{7413D517-9183-4633-8598-4FCAFCAAA736}"/>
          </ac:inkMkLst>
        </pc:inkChg>
        <pc:inkChg chg="add">
          <ac:chgData name="babisha chandran" userId="EB0nJQTo3Bd1b7R0gNfky76LaizBD4ENeK0AnhxAgKw=" providerId="None" clId="Web-{D883F914-2BD2-42C2-9BBA-DD694282B5DA}" dt="2020-10-22T05:34:38.996" v="99"/>
          <ac:inkMkLst>
            <pc:docMk/>
            <pc:sldMk cId="1049652752" sldId="647"/>
            <ac:inkMk id="94" creationId="{2E866CF9-AADA-451D-95FA-1D9501DD0CC3}"/>
          </ac:inkMkLst>
        </pc:inkChg>
        <pc:inkChg chg="add">
          <ac:chgData name="babisha chandran" userId="EB0nJQTo3Bd1b7R0gNfky76LaizBD4ENeK0AnhxAgKw=" providerId="None" clId="Web-{D883F914-2BD2-42C2-9BBA-DD694282B5DA}" dt="2020-10-22T05:34:40.137" v="100"/>
          <ac:inkMkLst>
            <pc:docMk/>
            <pc:sldMk cId="1049652752" sldId="647"/>
            <ac:inkMk id="95" creationId="{D1F419A9-F5AE-4B78-93A0-2839A7AAE833}"/>
          </ac:inkMkLst>
        </pc:inkChg>
        <pc:inkChg chg="add">
          <ac:chgData name="babisha chandran" userId="EB0nJQTo3Bd1b7R0gNfky76LaizBD4ENeK0AnhxAgKw=" providerId="None" clId="Web-{D883F914-2BD2-42C2-9BBA-DD694282B5DA}" dt="2020-10-22T05:34:43.262" v="101"/>
          <ac:inkMkLst>
            <pc:docMk/>
            <pc:sldMk cId="1049652752" sldId="647"/>
            <ac:inkMk id="96" creationId="{A90EA486-8DC0-450E-A767-E92C65877B4A}"/>
          </ac:inkMkLst>
        </pc:inkChg>
        <pc:inkChg chg="add">
          <ac:chgData name="babisha chandran" userId="EB0nJQTo3Bd1b7R0gNfky76LaizBD4ENeK0AnhxAgKw=" providerId="None" clId="Web-{D883F914-2BD2-42C2-9BBA-DD694282B5DA}" dt="2020-10-22T05:34:44.637" v="102"/>
          <ac:inkMkLst>
            <pc:docMk/>
            <pc:sldMk cId="1049652752" sldId="647"/>
            <ac:inkMk id="97" creationId="{0ED3FA5A-0D97-4E62-982B-C65825FDA72F}"/>
          </ac:inkMkLst>
        </pc:inkChg>
        <pc:inkChg chg="add">
          <ac:chgData name="babisha chandran" userId="EB0nJQTo3Bd1b7R0gNfky76LaizBD4ENeK0AnhxAgKw=" providerId="None" clId="Web-{D883F914-2BD2-42C2-9BBA-DD694282B5DA}" dt="2020-10-22T05:34:46.559" v="103"/>
          <ac:inkMkLst>
            <pc:docMk/>
            <pc:sldMk cId="1049652752" sldId="647"/>
            <ac:inkMk id="98" creationId="{A5FD0190-7D9E-490C-A78F-DD2790F10EC8}"/>
          </ac:inkMkLst>
        </pc:inkChg>
        <pc:inkChg chg="add">
          <ac:chgData name="babisha chandran" userId="EB0nJQTo3Bd1b7R0gNfky76LaizBD4ENeK0AnhxAgKw=" providerId="None" clId="Web-{D883F914-2BD2-42C2-9BBA-DD694282B5DA}" dt="2020-10-22T05:34:47.950" v="104"/>
          <ac:inkMkLst>
            <pc:docMk/>
            <pc:sldMk cId="1049652752" sldId="647"/>
            <ac:inkMk id="99" creationId="{8A30564A-11A4-44A3-BD35-ADAF26BAA9C6}"/>
          </ac:inkMkLst>
        </pc:inkChg>
        <pc:inkChg chg="add">
          <ac:chgData name="babisha chandran" userId="EB0nJQTo3Bd1b7R0gNfky76LaizBD4ENeK0AnhxAgKw=" providerId="None" clId="Web-{D883F914-2BD2-42C2-9BBA-DD694282B5DA}" dt="2020-10-22T05:34:48.434" v="105"/>
          <ac:inkMkLst>
            <pc:docMk/>
            <pc:sldMk cId="1049652752" sldId="647"/>
            <ac:inkMk id="100" creationId="{C15EE1A9-80BA-40F9-B8DA-18CE2D9BC601}"/>
          </ac:inkMkLst>
        </pc:inkChg>
        <pc:inkChg chg="add">
          <ac:chgData name="babisha chandran" userId="EB0nJQTo3Bd1b7R0gNfky76LaizBD4ENeK0AnhxAgKw=" providerId="None" clId="Web-{D883F914-2BD2-42C2-9BBA-DD694282B5DA}" dt="2020-10-22T05:34:50.278" v="106"/>
          <ac:inkMkLst>
            <pc:docMk/>
            <pc:sldMk cId="1049652752" sldId="647"/>
            <ac:inkMk id="101" creationId="{DE7718F5-F9D8-464B-9549-F9289F08105A}"/>
          </ac:inkMkLst>
        </pc:inkChg>
        <pc:inkChg chg="add">
          <ac:chgData name="babisha chandran" userId="EB0nJQTo3Bd1b7R0gNfky76LaizBD4ENeK0AnhxAgKw=" providerId="None" clId="Web-{D883F914-2BD2-42C2-9BBA-DD694282B5DA}" dt="2020-10-22T05:35:05.482" v="107"/>
          <ac:inkMkLst>
            <pc:docMk/>
            <pc:sldMk cId="1049652752" sldId="647"/>
            <ac:inkMk id="102" creationId="{86EF5000-1EC9-410D-AB8E-FA4A7B3A2947}"/>
          </ac:inkMkLst>
        </pc:inkChg>
        <pc:inkChg chg="add">
          <ac:chgData name="babisha chandran" userId="EB0nJQTo3Bd1b7R0gNfky76LaizBD4ENeK0AnhxAgKw=" providerId="None" clId="Web-{D883F914-2BD2-42C2-9BBA-DD694282B5DA}" dt="2020-10-22T05:35:07.185" v="108"/>
          <ac:inkMkLst>
            <pc:docMk/>
            <pc:sldMk cId="1049652752" sldId="647"/>
            <ac:inkMk id="103" creationId="{E0A3EF86-6DF6-444C-A541-09A026267E85}"/>
          </ac:inkMkLst>
        </pc:inkChg>
        <pc:inkChg chg="add">
          <ac:chgData name="babisha chandran" userId="EB0nJQTo3Bd1b7R0gNfky76LaizBD4ENeK0AnhxAgKw=" providerId="None" clId="Web-{D883F914-2BD2-42C2-9BBA-DD694282B5DA}" dt="2020-10-22T05:35:09.139" v="109"/>
          <ac:inkMkLst>
            <pc:docMk/>
            <pc:sldMk cId="1049652752" sldId="647"/>
            <ac:inkMk id="104" creationId="{2B302420-7BEA-4794-A105-48254B6CE0EB}"/>
          </ac:inkMkLst>
        </pc:inkChg>
        <pc:inkChg chg="add">
          <ac:chgData name="babisha chandran" userId="EB0nJQTo3Bd1b7R0gNfky76LaizBD4ENeK0AnhxAgKw=" providerId="None" clId="Web-{D883F914-2BD2-42C2-9BBA-DD694282B5DA}" dt="2020-10-22T05:35:11.139" v="110"/>
          <ac:inkMkLst>
            <pc:docMk/>
            <pc:sldMk cId="1049652752" sldId="647"/>
            <ac:inkMk id="105" creationId="{CAB65752-F3C9-4A60-8EBA-932C7EA82DDA}"/>
          </ac:inkMkLst>
        </pc:inkChg>
        <pc:inkChg chg="add">
          <ac:chgData name="babisha chandran" userId="EB0nJQTo3Bd1b7R0gNfky76LaizBD4ENeK0AnhxAgKw=" providerId="None" clId="Web-{D883F914-2BD2-42C2-9BBA-DD694282B5DA}" dt="2020-10-22T05:35:12.170" v="111"/>
          <ac:inkMkLst>
            <pc:docMk/>
            <pc:sldMk cId="1049652752" sldId="647"/>
            <ac:inkMk id="106" creationId="{EED75343-3194-4E54-864E-6A0ADAF5176E}"/>
          </ac:inkMkLst>
        </pc:inkChg>
        <pc:inkChg chg="add">
          <ac:chgData name="babisha chandran" userId="EB0nJQTo3Bd1b7R0gNfky76LaizBD4ENeK0AnhxAgKw=" providerId="None" clId="Web-{D883F914-2BD2-42C2-9BBA-DD694282B5DA}" dt="2020-10-22T05:35:13.701" v="112"/>
          <ac:inkMkLst>
            <pc:docMk/>
            <pc:sldMk cId="1049652752" sldId="647"/>
            <ac:inkMk id="107" creationId="{A50FCF2E-9371-4484-A6DE-89126423337D}"/>
          </ac:inkMkLst>
        </pc:inkChg>
        <pc:inkChg chg="add">
          <ac:chgData name="babisha chandran" userId="EB0nJQTo3Bd1b7R0gNfky76LaizBD4ENeK0AnhxAgKw=" providerId="None" clId="Web-{D883F914-2BD2-42C2-9BBA-DD694282B5DA}" dt="2020-10-22T05:35:16.577" v="113"/>
          <ac:inkMkLst>
            <pc:docMk/>
            <pc:sldMk cId="1049652752" sldId="647"/>
            <ac:inkMk id="108" creationId="{3CD910E4-75E2-40C2-BCBD-5104EE7F09DD}"/>
          </ac:inkMkLst>
        </pc:inkChg>
        <pc:inkChg chg="add">
          <ac:chgData name="babisha chandran" userId="EB0nJQTo3Bd1b7R0gNfky76LaizBD4ENeK0AnhxAgKw=" providerId="None" clId="Web-{D883F914-2BD2-42C2-9BBA-DD694282B5DA}" dt="2020-10-22T05:35:17.811" v="114"/>
          <ac:inkMkLst>
            <pc:docMk/>
            <pc:sldMk cId="1049652752" sldId="647"/>
            <ac:inkMk id="109" creationId="{5037F9DA-15E8-4442-BFDE-976A9D3B11FB}"/>
          </ac:inkMkLst>
        </pc:inkChg>
        <pc:inkChg chg="add">
          <ac:chgData name="babisha chandran" userId="EB0nJQTo3Bd1b7R0gNfky76LaizBD4ENeK0AnhxAgKw=" providerId="None" clId="Web-{D883F914-2BD2-42C2-9BBA-DD694282B5DA}" dt="2020-10-22T05:35:20.530" v="115"/>
          <ac:inkMkLst>
            <pc:docMk/>
            <pc:sldMk cId="1049652752" sldId="647"/>
            <ac:inkMk id="110" creationId="{5113AFCF-CEDD-4BE8-B960-880B5E4150E3}"/>
          </ac:inkMkLst>
        </pc:inkChg>
        <pc:inkChg chg="add">
          <ac:chgData name="babisha chandran" userId="EB0nJQTo3Bd1b7R0gNfky76LaizBD4ENeK0AnhxAgKw=" providerId="None" clId="Web-{D883F914-2BD2-42C2-9BBA-DD694282B5DA}" dt="2020-10-22T05:35:22.358" v="116"/>
          <ac:inkMkLst>
            <pc:docMk/>
            <pc:sldMk cId="1049652752" sldId="647"/>
            <ac:inkMk id="111" creationId="{7E16F814-A090-47F0-AFA6-05B0EF2F4198}"/>
          </ac:inkMkLst>
        </pc:inkChg>
        <pc:inkChg chg="add">
          <ac:chgData name="babisha chandran" userId="EB0nJQTo3Bd1b7R0gNfky76LaizBD4ENeK0AnhxAgKw=" providerId="None" clId="Web-{D883F914-2BD2-42C2-9BBA-DD694282B5DA}" dt="2020-10-22T05:35:24.030" v="117"/>
          <ac:inkMkLst>
            <pc:docMk/>
            <pc:sldMk cId="1049652752" sldId="647"/>
            <ac:inkMk id="112" creationId="{F32C92CD-773E-4E57-BF3A-31465E1B837F}"/>
          </ac:inkMkLst>
        </pc:inkChg>
        <pc:inkChg chg="add">
          <ac:chgData name="babisha chandran" userId="EB0nJQTo3Bd1b7R0gNfky76LaizBD4ENeK0AnhxAgKw=" providerId="None" clId="Web-{D883F914-2BD2-42C2-9BBA-DD694282B5DA}" dt="2020-10-22T05:35:25.390" v="118"/>
          <ac:inkMkLst>
            <pc:docMk/>
            <pc:sldMk cId="1049652752" sldId="647"/>
            <ac:inkMk id="113" creationId="{22D2E6B2-444F-476C-B73D-6F8F4D5E9185}"/>
          </ac:inkMkLst>
        </pc:inkChg>
        <pc:inkChg chg="add">
          <ac:chgData name="babisha chandran" userId="EB0nJQTo3Bd1b7R0gNfky76LaizBD4ENeK0AnhxAgKw=" providerId="None" clId="Web-{D883F914-2BD2-42C2-9BBA-DD694282B5DA}" dt="2020-10-22T05:35:32.890" v="119"/>
          <ac:inkMkLst>
            <pc:docMk/>
            <pc:sldMk cId="1049652752" sldId="647"/>
            <ac:inkMk id="114" creationId="{A4C2A53A-43D0-4976-AAE4-DD309E62F9CC}"/>
          </ac:inkMkLst>
        </pc:inkChg>
        <pc:inkChg chg="add">
          <ac:chgData name="babisha chandran" userId="EB0nJQTo3Bd1b7R0gNfky76LaizBD4ENeK0AnhxAgKw=" providerId="None" clId="Web-{D883F914-2BD2-42C2-9BBA-DD694282B5DA}" dt="2020-10-22T05:35:35.875" v="120"/>
          <ac:inkMkLst>
            <pc:docMk/>
            <pc:sldMk cId="1049652752" sldId="647"/>
            <ac:inkMk id="115" creationId="{BD9D4F52-8B33-4657-A3F1-AC36EFC72DA5}"/>
          </ac:inkMkLst>
        </pc:inkChg>
        <pc:inkChg chg="add">
          <ac:chgData name="babisha chandran" userId="EB0nJQTo3Bd1b7R0gNfky76LaizBD4ENeK0AnhxAgKw=" providerId="None" clId="Web-{D883F914-2BD2-42C2-9BBA-DD694282B5DA}" dt="2020-10-22T05:36:01.893" v="121"/>
          <ac:inkMkLst>
            <pc:docMk/>
            <pc:sldMk cId="1049652752" sldId="647"/>
            <ac:inkMk id="116" creationId="{EDC98258-2501-4D4F-BE62-76D2470814C9}"/>
          </ac:inkMkLst>
        </pc:inkChg>
        <pc:inkChg chg="add">
          <ac:chgData name="babisha chandran" userId="EB0nJQTo3Bd1b7R0gNfky76LaizBD4ENeK0AnhxAgKw=" providerId="None" clId="Web-{D883F914-2BD2-42C2-9BBA-DD694282B5DA}" dt="2020-10-22T05:36:01.924" v="122"/>
          <ac:inkMkLst>
            <pc:docMk/>
            <pc:sldMk cId="1049652752" sldId="647"/>
            <ac:inkMk id="117" creationId="{06EEF4E6-2164-4F2A-86B6-87B04D863C1B}"/>
          </ac:inkMkLst>
        </pc:inkChg>
      </pc:sldChg>
      <pc:sldChg chg="addSp">
        <pc:chgData name="babisha chandran" userId="EB0nJQTo3Bd1b7R0gNfky76LaizBD4ENeK0AnhxAgKw=" providerId="None" clId="Web-{D883F914-2BD2-42C2-9BBA-DD694282B5DA}" dt="2020-10-22T05:36:48.068" v="123"/>
        <pc:sldMkLst>
          <pc:docMk/>
          <pc:sldMk cId="3432946553" sldId="648"/>
        </pc:sldMkLst>
        <pc:inkChg chg="add">
          <ac:chgData name="babisha chandran" userId="EB0nJQTo3Bd1b7R0gNfky76LaizBD4ENeK0AnhxAgKw=" providerId="None" clId="Web-{D883F914-2BD2-42C2-9BBA-DD694282B5DA}" dt="2020-10-22T05:36:48.068" v="123"/>
          <ac:inkMkLst>
            <pc:docMk/>
            <pc:sldMk cId="3432946553" sldId="648"/>
            <ac:inkMk id="2" creationId="{71CE65D8-D198-4FB9-983B-9503BB6A5D55}"/>
          </ac:inkMkLst>
        </pc:inkChg>
      </pc:sldChg>
    </pc:docChg>
  </pc:docChgLst>
  <pc:docChgLst>
    <pc:chgData name="babisha chandran" userId="EB0nJQTo3Bd1b7R0gNfky76LaizBD4ENeK0AnhxAgKw=" providerId="None" clId="Web-{84B97697-6FA5-430C-81C5-2FBFE38132E6}"/>
    <pc:docChg chg="modSld">
      <pc:chgData name="babisha chandran" userId="EB0nJQTo3Bd1b7R0gNfky76LaizBD4ENeK0AnhxAgKw=" providerId="None" clId="Web-{84B97697-6FA5-430C-81C5-2FBFE38132E6}" dt="2020-10-22T08:12:25.332" v="19" actId="1076"/>
      <pc:docMkLst>
        <pc:docMk/>
      </pc:docMkLst>
      <pc:sldChg chg="delSp">
        <pc:chgData name="babisha chandran" userId="EB0nJQTo3Bd1b7R0gNfky76LaizBD4ENeK0AnhxAgKw=" providerId="None" clId="Web-{84B97697-6FA5-430C-81C5-2FBFE38132E6}" dt="2020-10-22T08:11:12.894" v="3"/>
        <pc:sldMkLst>
          <pc:docMk/>
          <pc:sldMk cId="3619901219" sldId="538"/>
        </pc:sldMkLst>
        <pc:inkChg chg="del">
          <ac:chgData name="babisha chandran" userId="EB0nJQTo3Bd1b7R0gNfky76LaizBD4ENeK0AnhxAgKw=" providerId="None" clId="Web-{84B97697-6FA5-430C-81C5-2FBFE38132E6}" dt="2020-10-22T08:10:56.222" v="0"/>
          <ac:inkMkLst>
            <pc:docMk/>
            <pc:sldMk cId="3619901219" sldId="538"/>
            <ac:inkMk id="2" creationId="{18C600F3-565A-452C-83C9-70F4A879CD61}"/>
          </ac:inkMkLst>
        </pc:inkChg>
        <pc:inkChg chg="del">
          <ac:chgData name="babisha chandran" userId="EB0nJQTo3Bd1b7R0gNfky76LaizBD4ENeK0AnhxAgKw=" providerId="None" clId="Web-{84B97697-6FA5-430C-81C5-2FBFE38132E6}" dt="2020-10-22T08:11:02.253" v="1"/>
          <ac:inkMkLst>
            <pc:docMk/>
            <pc:sldMk cId="3619901219" sldId="538"/>
            <ac:inkMk id="5" creationId="{7A608348-FEAE-4C8B-B4E7-980C87DE9B82}"/>
          </ac:inkMkLst>
        </pc:inkChg>
        <pc:inkChg chg="del">
          <ac:chgData name="babisha chandran" userId="EB0nJQTo3Bd1b7R0gNfky76LaizBD4ENeK0AnhxAgKw=" providerId="None" clId="Web-{84B97697-6FA5-430C-81C5-2FBFE38132E6}" dt="2020-10-22T08:11:05.816" v="2"/>
          <ac:inkMkLst>
            <pc:docMk/>
            <pc:sldMk cId="3619901219" sldId="538"/>
            <ac:inkMk id="6" creationId="{83FDF8BA-E5DA-43BF-8D9A-0C1E8FAD33FB}"/>
          </ac:inkMkLst>
        </pc:inkChg>
        <pc:inkChg chg="del">
          <ac:chgData name="babisha chandran" userId="EB0nJQTo3Bd1b7R0gNfky76LaizBD4ENeK0AnhxAgKw=" providerId="None" clId="Web-{84B97697-6FA5-430C-81C5-2FBFE38132E6}" dt="2020-10-22T08:11:12.894" v="3"/>
          <ac:inkMkLst>
            <pc:docMk/>
            <pc:sldMk cId="3619901219" sldId="538"/>
            <ac:inkMk id="7" creationId="{AC0984E6-7E20-4BF9-8E85-6857FB3CDB83}"/>
          </ac:inkMkLst>
        </pc:inkChg>
      </pc:sldChg>
      <pc:sldChg chg="delSp">
        <pc:chgData name="babisha chandran" userId="EB0nJQTo3Bd1b7R0gNfky76LaizBD4ENeK0AnhxAgKw=" providerId="None" clId="Web-{84B97697-6FA5-430C-81C5-2FBFE38132E6}" dt="2020-10-22T08:11:31.472" v="9"/>
        <pc:sldMkLst>
          <pc:docMk/>
          <pc:sldMk cId="997355458" sldId="622"/>
        </pc:sldMkLst>
        <pc:inkChg chg="del">
          <ac:chgData name="babisha chandran" userId="EB0nJQTo3Bd1b7R0gNfky76LaizBD4ENeK0AnhxAgKw=" providerId="None" clId="Web-{84B97697-6FA5-430C-81C5-2FBFE38132E6}" dt="2020-10-22T08:11:27.769" v="8"/>
          <ac:inkMkLst>
            <pc:docMk/>
            <pc:sldMk cId="997355458" sldId="622"/>
            <ac:inkMk id="2" creationId="{5C92855B-795C-4B86-8F68-149DE71450F3}"/>
          </ac:inkMkLst>
        </pc:inkChg>
        <pc:inkChg chg="del">
          <ac:chgData name="babisha chandran" userId="EB0nJQTo3Bd1b7R0gNfky76LaizBD4ENeK0AnhxAgKw=" providerId="None" clId="Web-{84B97697-6FA5-430C-81C5-2FBFE38132E6}" dt="2020-10-22T08:11:24.738" v="7"/>
          <ac:inkMkLst>
            <pc:docMk/>
            <pc:sldMk cId="997355458" sldId="622"/>
            <ac:inkMk id="3" creationId="{AECA3C37-4948-4EB5-8AA9-F954956F9FB4}"/>
          </ac:inkMkLst>
        </pc:inkChg>
        <pc:inkChg chg="del">
          <ac:chgData name="babisha chandran" userId="EB0nJQTo3Bd1b7R0gNfky76LaizBD4ENeK0AnhxAgKw=" providerId="None" clId="Web-{84B97697-6FA5-430C-81C5-2FBFE38132E6}" dt="2020-10-22T08:11:17.019" v="4"/>
          <ac:inkMkLst>
            <pc:docMk/>
            <pc:sldMk cId="997355458" sldId="622"/>
            <ac:inkMk id="5" creationId="{7000ED57-6F6C-4749-99B8-E6522DF4F505}"/>
          </ac:inkMkLst>
        </pc:inkChg>
        <pc:inkChg chg="del">
          <ac:chgData name="babisha chandran" userId="EB0nJQTo3Bd1b7R0gNfky76LaizBD4ENeK0AnhxAgKw=" providerId="None" clId="Web-{84B97697-6FA5-430C-81C5-2FBFE38132E6}" dt="2020-10-22T08:11:19.019" v="5"/>
          <ac:inkMkLst>
            <pc:docMk/>
            <pc:sldMk cId="997355458" sldId="622"/>
            <ac:inkMk id="6" creationId="{440180A3-0315-49E6-BFC9-05291BA57A58}"/>
          </ac:inkMkLst>
        </pc:inkChg>
        <pc:inkChg chg="del">
          <ac:chgData name="babisha chandran" userId="EB0nJQTo3Bd1b7R0gNfky76LaizBD4ENeK0AnhxAgKw=" providerId="None" clId="Web-{84B97697-6FA5-430C-81C5-2FBFE38132E6}" dt="2020-10-22T08:11:21.894" v="6"/>
          <ac:inkMkLst>
            <pc:docMk/>
            <pc:sldMk cId="997355458" sldId="622"/>
            <ac:inkMk id="7" creationId="{5051D199-2F5B-4F50-A850-FBB9916F264A}"/>
          </ac:inkMkLst>
        </pc:inkChg>
        <pc:inkChg chg="del">
          <ac:chgData name="babisha chandran" userId="EB0nJQTo3Bd1b7R0gNfky76LaizBD4ENeK0AnhxAgKw=" providerId="None" clId="Web-{84B97697-6FA5-430C-81C5-2FBFE38132E6}" dt="2020-10-22T08:11:31.472" v="9"/>
          <ac:inkMkLst>
            <pc:docMk/>
            <pc:sldMk cId="997355458" sldId="622"/>
            <ac:inkMk id="8" creationId="{62CA4EEA-6C9F-4C02-BB5F-CE1228F8C610}"/>
          </ac:inkMkLst>
        </pc:inkChg>
      </pc:sldChg>
      <pc:sldChg chg="delSp">
        <pc:chgData name="babisha chandran" userId="EB0nJQTo3Bd1b7R0gNfky76LaizBD4ENeK0AnhxAgKw=" providerId="None" clId="Web-{84B97697-6FA5-430C-81C5-2FBFE38132E6}" dt="2020-10-22T08:11:35.066" v="10"/>
        <pc:sldMkLst>
          <pc:docMk/>
          <pc:sldMk cId="1263770325" sldId="624"/>
        </pc:sldMkLst>
        <pc:inkChg chg="del">
          <ac:chgData name="babisha chandran" userId="EB0nJQTo3Bd1b7R0gNfky76LaizBD4ENeK0AnhxAgKw=" providerId="None" clId="Web-{84B97697-6FA5-430C-81C5-2FBFE38132E6}" dt="2020-10-22T08:11:35.066" v="10"/>
          <ac:inkMkLst>
            <pc:docMk/>
            <pc:sldMk cId="1263770325" sldId="624"/>
            <ac:inkMk id="3" creationId="{D9BDE348-4526-44B9-9212-24F024AA32F0}"/>
          </ac:inkMkLst>
        </pc:inkChg>
      </pc:sldChg>
      <pc:sldChg chg="delSp">
        <pc:chgData name="babisha chandran" userId="EB0nJQTo3Bd1b7R0gNfky76LaizBD4ENeK0AnhxAgKw=" providerId="None" clId="Web-{84B97697-6FA5-430C-81C5-2FBFE38132E6}" dt="2020-10-22T08:12:09.410" v="17"/>
        <pc:sldMkLst>
          <pc:docMk/>
          <pc:sldMk cId="2813741415" sldId="627"/>
        </pc:sldMkLst>
        <pc:inkChg chg="del">
          <ac:chgData name="babisha chandran" userId="EB0nJQTo3Bd1b7R0gNfky76LaizBD4ENeK0AnhxAgKw=" providerId="None" clId="Web-{84B97697-6FA5-430C-81C5-2FBFE38132E6}" dt="2020-10-22T08:11:41.081" v="11"/>
          <ac:inkMkLst>
            <pc:docMk/>
            <pc:sldMk cId="2813741415" sldId="627"/>
            <ac:inkMk id="3" creationId="{6CA33071-7B2D-4508-AB8C-D3C8A6E1285A}"/>
          </ac:inkMkLst>
        </pc:inkChg>
        <pc:inkChg chg="del">
          <ac:chgData name="babisha chandran" userId="EB0nJQTo3Bd1b7R0gNfky76LaizBD4ENeK0AnhxAgKw=" providerId="None" clId="Web-{84B97697-6FA5-430C-81C5-2FBFE38132E6}" dt="2020-10-22T08:11:44.941" v="12"/>
          <ac:inkMkLst>
            <pc:docMk/>
            <pc:sldMk cId="2813741415" sldId="627"/>
            <ac:inkMk id="5" creationId="{8D87E4FC-27F7-412A-8589-02393A9C822C}"/>
          </ac:inkMkLst>
        </pc:inkChg>
        <pc:inkChg chg="del">
          <ac:chgData name="babisha chandran" userId="EB0nJQTo3Bd1b7R0gNfky76LaizBD4ENeK0AnhxAgKw=" providerId="None" clId="Web-{84B97697-6FA5-430C-81C5-2FBFE38132E6}" dt="2020-10-22T08:11:49.191" v="13"/>
          <ac:inkMkLst>
            <pc:docMk/>
            <pc:sldMk cId="2813741415" sldId="627"/>
            <ac:inkMk id="6" creationId="{85EF523F-1549-4B73-98FC-D412C9E0ADF7}"/>
          </ac:inkMkLst>
        </pc:inkChg>
        <pc:inkChg chg="del">
          <ac:chgData name="babisha chandran" userId="EB0nJQTo3Bd1b7R0gNfky76LaizBD4ENeK0AnhxAgKw=" providerId="None" clId="Web-{84B97697-6FA5-430C-81C5-2FBFE38132E6}" dt="2020-10-22T08:11:56.019" v="15"/>
          <ac:inkMkLst>
            <pc:docMk/>
            <pc:sldMk cId="2813741415" sldId="627"/>
            <ac:inkMk id="7" creationId="{87930A8C-444D-476A-ACFC-98DEC752E2A5}"/>
          </ac:inkMkLst>
        </pc:inkChg>
        <pc:inkChg chg="del">
          <ac:chgData name="babisha chandran" userId="EB0nJQTo3Bd1b7R0gNfky76LaizBD4ENeK0AnhxAgKw=" providerId="None" clId="Web-{84B97697-6FA5-430C-81C5-2FBFE38132E6}" dt="2020-10-22T08:12:01.988" v="16"/>
          <ac:inkMkLst>
            <pc:docMk/>
            <pc:sldMk cId="2813741415" sldId="627"/>
            <ac:inkMk id="10" creationId="{4D1BBD7E-55E1-4C3A-87FE-DEB067EAE173}"/>
          </ac:inkMkLst>
        </pc:inkChg>
        <pc:inkChg chg="del">
          <ac:chgData name="babisha chandran" userId="EB0nJQTo3Bd1b7R0gNfky76LaizBD4ENeK0AnhxAgKw=" providerId="None" clId="Web-{84B97697-6FA5-430C-81C5-2FBFE38132E6}" dt="2020-10-22T08:11:52.582" v="14"/>
          <ac:inkMkLst>
            <pc:docMk/>
            <pc:sldMk cId="2813741415" sldId="627"/>
            <ac:inkMk id="11" creationId="{28D3008C-3BDF-4A9C-AE56-EF70558653B2}"/>
          </ac:inkMkLst>
        </pc:inkChg>
        <pc:inkChg chg="del">
          <ac:chgData name="babisha chandran" userId="EB0nJQTo3Bd1b7R0gNfky76LaizBD4ENeK0AnhxAgKw=" providerId="None" clId="Web-{84B97697-6FA5-430C-81C5-2FBFE38132E6}" dt="2020-10-22T08:12:09.410" v="17"/>
          <ac:inkMkLst>
            <pc:docMk/>
            <pc:sldMk cId="2813741415" sldId="627"/>
            <ac:inkMk id="12" creationId="{3AE9D36A-3422-4096-B223-4EF0391CB25A}"/>
          </ac:inkMkLst>
        </pc:inkChg>
      </pc:sldChg>
      <pc:sldChg chg="delSp">
        <pc:chgData name="babisha chandran" userId="EB0nJQTo3Bd1b7R0gNfky76LaizBD4ENeK0AnhxAgKw=" providerId="None" clId="Web-{84B97697-6FA5-430C-81C5-2FBFE38132E6}" dt="2020-10-22T08:12:14.738" v="18"/>
        <pc:sldMkLst>
          <pc:docMk/>
          <pc:sldMk cId="1967840983" sldId="628"/>
        </pc:sldMkLst>
        <pc:inkChg chg="del">
          <ac:chgData name="babisha chandran" userId="EB0nJQTo3Bd1b7R0gNfky76LaizBD4ENeK0AnhxAgKw=" providerId="None" clId="Web-{84B97697-6FA5-430C-81C5-2FBFE38132E6}" dt="2020-10-22T08:12:14.738" v="18"/>
          <ac:inkMkLst>
            <pc:docMk/>
            <pc:sldMk cId="1967840983" sldId="628"/>
            <ac:inkMk id="2" creationId="{05E5478E-4CE8-4EA0-A8FF-0FC08CCEBBE6}"/>
          </ac:inkMkLst>
        </pc:inkChg>
      </pc:sldChg>
      <pc:sldChg chg="modSp">
        <pc:chgData name="babisha chandran" userId="EB0nJQTo3Bd1b7R0gNfky76LaizBD4ENeK0AnhxAgKw=" providerId="None" clId="Web-{84B97697-6FA5-430C-81C5-2FBFE38132E6}" dt="2020-10-22T08:12:25.332" v="19" actId="1076"/>
        <pc:sldMkLst>
          <pc:docMk/>
          <pc:sldMk cId="1049652752" sldId="647"/>
        </pc:sldMkLst>
        <pc:spChg chg="mod">
          <ac:chgData name="babisha chandran" userId="EB0nJQTo3Bd1b7R0gNfky76LaizBD4ENeK0AnhxAgKw=" providerId="None" clId="Web-{84B97697-6FA5-430C-81C5-2FBFE38132E6}" dt="2020-10-22T08:12:25.332" v="19" actId="1076"/>
          <ac:spMkLst>
            <pc:docMk/>
            <pc:sldMk cId="1049652752" sldId="647"/>
            <ac:spMk id="9" creationId="{05EFE211-1D0D-4979-87E6-8967C2913C04}"/>
          </ac:spMkLst>
        </pc:spChg>
      </pc:sldChg>
    </pc:docChg>
  </pc:docChgLst>
  <pc:docChgLst>
    <pc:chgData name="babisha chandran" userId="EB0nJQTo3Bd1b7R0gNfky76LaizBD4ENeK0AnhxAgKw=" providerId="None" clId="Web-{92237C1B-2897-4F92-9A96-FBBD92AB49E7}"/>
    <pc:docChg chg="modSld">
      <pc:chgData name="babisha chandran" userId="EB0nJQTo3Bd1b7R0gNfky76LaizBD4ENeK0AnhxAgKw=" providerId="None" clId="Web-{92237C1B-2897-4F92-9A96-FBBD92AB49E7}" dt="2020-10-21T17:43:38.156" v="156"/>
      <pc:docMkLst>
        <pc:docMk/>
      </pc:docMkLst>
      <pc:sldChg chg="delSp">
        <pc:chgData name="babisha chandran" userId="EB0nJQTo3Bd1b7R0gNfky76LaizBD4ENeK0AnhxAgKw=" providerId="None" clId="Web-{92237C1B-2897-4F92-9A96-FBBD92AB49E7}" dt="2020-10-21T17:40:19.342" v="3"/>
        <pc:sldMkLst>
          <pc:docMk/>
          <pc:sldMk cId="3619901219" sldId="538"/>
        </pc:sldMkLst>
        <pc:inkChg chg="del">
          <ac:chgData name="babisha chandran" userId="EB0nJQTo3Bd1b7R0gNfky76LaizBD4ENeK0AnhxAgKw=" providerId="None" clId="Web-{92237C1B-2897-4F92-9A96-FBBD92AB49E7}" dt="2020-10-21T17:40:16.858" v="1"/>
          <ac:inkMkLst>
            <pc:docMk/>
            <pc:sldMk cId="3619901219" sldId="538"/>
            <ac:inkMk id="2" creationId="{6905941A-8C34-43F0-BDE8-D353447D4AB8}"/>
          </ac:inkMkLst>
        </pc:inkChg>
        <pc:inkChg chg="del">
          <ac:chgData name="babisha chandran" userId="EB0nJQTo3Bd1b7R0gNfky76LaizBD4ENeK0AnhxAgKw=" providerId="None" clId="Web-{92237C1B-2897-4F92-9A96-FBBD92AB49E7}" dt="2020-10-21T17:40:19.342" v="3"/>
          <ac:inkMkLst>
            <pc:docMk/>
            <pc:sldMk cId="3619901219" sldId="538"/>
            <ac:inkMk id="5" creationId="{EA6C5C4F-62A8-45AB-A3F6-20E004D3EA58}"/>
          </ac:inkMkLst>
        </pc:inkChg>
        <pc:inkChg chg="del">
          <ac:chgData name="babisha chandran" userId="EB0nJQTo3Bd1b7R0gNfky76LaizBD4ENeK0AnhxAgKw=" providerId="None" clId="Web-{92237C1B-2897-4F92-9A96-FBBD92AB49E7}" dt="2020-10-21T17:40:19.311" v="2"/>
          <ac:inkMkLst>
            <pc:docMk/>
            <pc:sldMk cId="3619901219" sldId="538"/>
            <ac:inkMk id="6" creationId="{3C4E493E-AAB0-4C59-B64B-02367F6953B5}"/>
          </ac:inkMkLst>
        </pc:inkChg>
        <pc:inkChg chg="del">
          <ac:chgData name="babisha chandran" userId="EB0nJQTo3Bd1b7R0gNfky76LaizBD4ENeK0AnhxAgKw=" providerId="None" clId="Web-{92237C1B-2897-4F92-9A96-FBBD92AB49E7}" dt="2020-10-21T17:40:16.811" v="0"/>
          <ac:inkMkLst>
            <pc:docMk/>
            <pc:sldMk cId="3619901219" sldId="538"/>
            <ac:inkMk id="7" creationId="{3981C8A3-28FD-4980-A733-744913EC3655}"/>
          </ac:inkMkLst>
        </pc:inkChg>
      </pc:sldChg>
      <pc:sldChg chg="delSp">
        <pc:chgData name="babisha chandran" userId="EB0nJQTo3Bd1b7R0gNfky76LaizBD4ENeK0AnhxAgKw=" providerId="None" clId="Web-{92237C1B-2897-4F92-9A96-FBBD92AB49E7}" dt="2020-10-21T17:40:44.233" v="9"/>
        <pc:sldMkLst>
          <pc:docMk/>
          <pc:sldMk cId="997355458" sldId="622"/>
        </pc:sldMkLst>
        <pc:inkChg chg="del">
          <ac:chgData name="babisha chandran" userId="EB0nJQTo3Bd1b7R0gNfky76LaizBD4ENeK0AnhxAgKw=" providerId="None" clId="Web-{92237C1B-2897-4F92-9A96-FBBD92AB49E7}" dt="2020-10-21T17:40:27.077" v="4"/>
          <ac:inkMkLst>
            <pc:docMk/>
            <pc:sldMk cId="997355458" sldId="622"/>
            <ac:inkMk id="2" creationId="{9A295136-08D8-4836-AACC-587968F3BA6D}"/>
          </ac:inkMkLst>
        </pc:inkChg>
        <pc:inkChg chg="del">
          <ac:chgData name="babisha chandran" userId="EB0nJQTo3Bd1b7R0gNfky76LaizBD4ENeK0AnhxAgKw=" providerId="None" clId="Web-{92237C1B-2897-4F92-9A96-FBBD92AB49E7}" dt="2020-10-21T17:40:42.014" v="8"/>
          <ac:inkMkLst>
            <pc:docMk/>
            <pc:sldMk cId="997355458" sldId="622"/>
            <ac:inkMk id="3" creationId="{B4BB1AC4-20B5-47E6-AED6-FC0011D7B773}"/>
          </ac:inkMkLst>
        </pc:inkChg>
        <pc:inkChg chg="del">
          <ac:chgData name="babisha chandran" userId="EB0nJQTo3Bd1b7R0gNfky76LaizBD4ENeK0AnhxAgKw=" providerId="None" clId="Web-{92237C1B-2897-4F92-9A96-FBBD92AB49E7}" dt="2020-10-21T17:40:32.514" v="5"/>
          <ac:inkMkLst>
            <pc:docMk/>
            <pc:sldMk cId="997355458" sldId="622"/>
            <ac:inkMk id="5" creationId="{2E8C79A1-B100-458A-8714-170A7B2CE598}"/>
          </ac:inkMkLst>
        </pc:inkChg>
        <pc:inkChg chg="del">
          <ac:chgData name="babisha chandran" userId="EB0nJQTo3Bd1b7R0gNfky76LaizBD4ENeK0AnhxAgKw=" providerId="None" clId="Web-{92237C1B-2897-4F92-9A96-FBBD92AB49E7}" dt="2020-10-21T17:40:32.545" v="6"/>
          <ac:inkMkLst>
            <pc:docMk/>
            <pc:sldMk cId="997355458" sldId="622"/>
            <ac:inkMk id="6" creationId="{67BA31D1-8A00-488D-8D26-C427C5B38679}"/>
          </ac:inkMkLst>
        </pc:inkChg>
        <pc:inkChg chg="del">
          <ac:chgData name="babisha chandran" userId="EB0nJQTo3Bd1b7R0gNfky76LaizBD4ENeK0AnhxAgKw=" providerId="None" clId="Web-{92237C1B-2897-4F92-9A96-FBBD92AB49E7}" dt="2020-10-21T17:40:32.702" v="7"/>
          <ac:inkMkLst>
            <pc:docMk/>
            <pc:sldMk cId="997355458" sldId="622"/>
            <ac:inkMk id="7" creationId="{91260C66-2E50-4E06-B72D-1EC77068E15D}"/>
          </ac:inkMkLst>
        </pc:inkChg>
        <pc:inkChg chg="del">
          <ac:chgData name="babisha chandran" userId="EB0nJQTo3Bd1b7R0gNfky76LaizBD4ENeK0AnhxAgKw=" providerId="None" clId="Web-{92237C1B-2897-4F92-9A96-FBBD92AB49E7}" dt="2020-10-21T17:40:44.233" v="9"/>
          <ac:inkMkLst>
            <pc:docMk/>
            <pc:sldMk cId="997355458" sldId="622"/>
            <ac:inkMk id="8" creationId="{EEC4BA49-FB2B-4050-9B40-B7465822A578}"/>
          </ac:inkMkLst>
        </pc:inkChg>
      </pc:sldChg>
      <pc:sldChg chg="delSp">
        <pc:chgData name="babisha chandran" userId="EB0nJQTo3Bd1b7R0gNfky76LaizBD4ENeK0AnhxAgKw=" providerId="None" clId="Web-{92237C1B-2897-4F92-9A96-FBBD92AB49E7}" dt="2020-10-21T17:40:45.061" v="11"/>
        <pc:sldMkLst>
          <pc:docMk/>
          <pc:sldMk cId="1263770325" sldId="624"/>
        </pc:sldMkLst>
        <pc:inkChg chg="del">
          <ac:chgData name="babisha chandran" userId="EB0nJQTo3Bd1b7R0gNfky76LaizBD4ENeK0AnhxAgKw=" providerId="None" clId="Web-{92237C1B-2897-4F92-9A96-FBBD92AB49E7}" dt="2020-10-21T17:40:44.264" v="10"/>
          <ac:inkMkLst>
            <pc:docMk/>
            <pc:sldMk cId="1263770325" sldId="624"/>
            <ac:inkMk id="3" creationId="{D6260318-4C37-4AAC-A5F7-65FC630B9562}"/>
          </ac:inkMkLst>
        </pc:inkChg>
        <pc:inkChg chg="del">
          <ac:chgData name="babisha chandran" userId="EB0nJQTo3Bd1b7R0gNfky76LaizBD4ENeK0AnhxAgKw=" providerId="None" clId="Web-{92237C1B-2897-4F92-9A96-FBBD92AB49E7}" dt="2020-10-21T17:40:45.061" v="11"/>
          <ac:inkMkLst>
            <pc:docMk/>
            <pc:sldMk cId="1263770325" sldId="624"/>
            <ac:inkMk id="5" creationId="{34510CB3-1107-4276-BE71-91730B85E3BF}"/>
          </ac:inkMkLst>
        </pc:inkChg>
      </pc:sldChg>
      <pc:sldChg chg="delSp modSp">
        <pc:chgData name="babisha chandran" userId="EB0nJQTo3Bd1b7R0gNfky76LaizBD4ENeK0AnhxAgKw=" providerId="None" clId="Web-{92237C1B-2897-4F92-9A96-FBBD92AB49E7}" dt="2020-10-21T17:41:17.999" v="19"/>
        <pc:sldMkLst>
          <pc:docMk/>
          <pc:sldMk cId="2813741415" sldId="627"/>
        </pc:sldMkLst>
        <pc:spChg chg="mod">
          <ac:chgData name="babisha chandran" userId="EB0nJQTo3Bd1b7R0gNfky76LaizBD4ENeK0AnhxAgKw=" providerId="None" clId="Web-{92237C1B-2897-4F92-9A96-FBBD92AB49E7}" dt="2020-10-21T17:41:13.999" v="18" actId="1076"/>
          <ac:spMkLst>
            <pc:docMk/>
            <pc:sldMk cId="2813741415" sldId="627"/>
            <ac:spMk id="9" creationId="{05EFE211-1D0D-4979-87E6-8967C2913C04}"/>
          </ac:spMkLst>
        </pc:spChg>
        <pc:inkChg chg="del">
          <ac:chgData name="babisha chandran" userId="EB0nJQTo3Bd1b7R0gNfky76LaizBD4ENeK0AnhxAgKw=" providerId="None" clId="Web-{92237C1B-2897-4F92-9A96-FBBD92AB49E7}" dt="2020-10-21T17:41:02.578" v="16"/>
          <ac:inkMkLst>
            <pc:docMk/>
            <pc:sldMk cId="2813741415" sldId="627"/>
            <ac:inkMk id="2" creationId="{A099CD83-0221-48DD-AA9E-DF7295EA9D86}"/>
          </ac:inkMkLst>
        </pc:inkChg>
        <pc:inkChg chg="del">
          <ac:chgData name="babisha chandran" userId="EB0nJQTo3Bd1b7R0gNfky76LaizBD4ENeK0AnhxAgKw=" providerId="None" clId="Web-{92237C1B-2897-4F92-9A96-FBBD92AB49E7}" dt="2020-10-21T17:41:05.531" v="17"/>
          <ac:inkMkLst>
            <pc:docMk/>
            <pc:sldMk cId="2813741415" sldId="627"/>
            <ac:inkMk id="3" creationId="{D8DA438C-8E1D-431D-A8E4-68FA7332D2D0}"/>
          </ac:inkMkLst>
        </pc:inkChg>
        <pc:inkChg chg="del">
          <ac:chgData name="babisha chandran" userId="EB0nJQTo3Bd1b7R0gNfky76LaizBD4ENeK0AnhxAgKw=" providerId="None" clId="Web-{92237C1B-2897-4F92-9A96-FBBD92AB49E7}" dt="2020-10-21T17:40:58.249" v="14"/>
          <ac:inkMkLst>
            <pc:docMk/>
            <pc:sldMk cId="2813741415" sldId="627"/>
            <ac:inkMk id="5" creationId="{CAE1E020-9F78-4F7B-8430-24C522DC3979}"/>
          </ac:inkMkLst>
        </pc:inkChg>
        <pc:inkChg chg="del">
          <ac:chgData name="babisha chandran" userId="EB0nJQTo3Bd1b7R0gNfky76LaizBD4ENeK0AnhxAgKw=" providerId="None" clId="Web-{92237C1B-2897-4F92-9A96-FBBD92AB49E7}" dt="2020-10-21T17:40:58.249" v="13"/>
          <ac:inkMkLst>
            <pc:docMk/>
            <pc:sldMk cId="2813741415" sldId="627"/>
            <ac:inkMk id="6" creationId="{B09FE3F8-ACEA-45BC-91FB-6B8130E11E11}"/>
          </ac:inkMkLst>
        </pc:inkChg>
        <pc:inkChg chg="del">
          <ac:chgData name="babisha chandran" userId="EB0nJQTo3Bd1b7R0gNfky76LaizBD4ENeK0AnhxAgKw=" providerId="None" clId="Web-{92237C1B-2897-4F92-9A96-FBBD92AB49E7}" dt="2020-10-21T17:40:58.249" v="15"/>
          <ac:inkMkLst>
            <pc:docMk/>
            <pc:sldMk cId="2813741415" sldId="627"/>
            <ac:inkMk id="7" creationId="{44042B5F-23B2-4402-B11D-07CA2319AC63}"/>
          </ac:inkMkLst>
        </pc:inkChg>
        <pc:inkChg chg="del">
          <ac:chgData name="babisha chandran" userId="EB0nJQTo3Bd1b7R0gNfky76LaizBD4ENeK0AnhxAgKw=" providerId="None" clId="Web-{92237C1B-2897-4F92-9A96-FBBD92AB49E7}" dt="2020-10-21T17:41:17.999" v="19"/>
          <ac:inkMkLst>
            <pc:docMk/>
            <pc:sldMk cId="2813741415" sldId="627"/>
            <ac:inkMk id="8" creationId="{917CC278-6E1D-44CC-BED2-9BF4811761D9}"/>
          </ac:inkMkLst>
        </pc:inkChg>
      </pc:sldChg>
      <pc:sldChg chg="delSp">
        <pc:chgData name="babisha chandran" userId="EB0nJQTo3Bd1b7R0gNfky76LaizBD4ENeK0AnhxAgKw=" providerId="None" clId="Web-{92237C1B-2897-4F92-9A96-FBBD92AB49E7}" dt="2020-10-21T17:41:26.031" v="20"/>
        <pc:sldMkLst>
          <pc:docMk/>
          <pc:sldMk cId="1967840983" sldId="628"/>
        </pc:sldMkLst>
        <pc:inkChg chg="del">
          <ac:chgData name="babisha chandran" userId="EB0nJQTo3Bd1b7R0gNfky76LaizBD4ENeK0AnhxAgKw=" providerId="None" clId="Web-{92237C1B-2897-4F92-9A96-FBBD92AB49E7}" dt="2020-10-21T17:41:26.031" v="20"/>
          <ac:inkMkLst>
            <pc:docMk/>
            <pc:sldMk cId="1967840983" sldId="628"/>
            <ac:inkMk id="2" creationId="{15612820-72E5-4F21-87E6-978F8FC0B437}"/>
          </ac:inkMkLst>
        </pc:inkChg>
      </pc:sldChg>
      <pc:sldChg chg="delSp modSp">
        <pc:chgData name="babisha chandran" userId="EB0nJQTo3Bd1b7R0gNfky76LaizBD4ENeK0AnhxAgKw=" providerId="None" clId="Web-{92237C1B-2897-4F92-9A96-FBBD92AB49E7}" dt="2020-10-21T17:43:32.531" v="155" actId="1076"/>
        <pc:sldMkLst>
          <pc:docMk/>
          <pc:sldMk cId="1049652752" sldId="647"/>
        </pc:sldMkLst>
        <pc:spChg chg="mod">
          <ac:chgData name="babisha chandran" userId="EB0nJQTo3Bd1b7R0gNfky76LaizBD4ENeK0AnhxAgKw=" providerId="None" clId="Web-{92237C1B-2897-4F92-9A96-FBBD92AB49E7}" dt="2020-10-21T17:43:32.531" v="155" actId="1076"/>
          <ac:spMkLst>
            <pc:docMk/>
            <pc:sldMk cId="1049652752" sldId="647"/>
            <ac:spMk id="9" creationId="{05EFE211-1D0D-4979-87E6-8967C2913C04}"/>
          </ac:spMkLst>
        </pc:spChg>
        <pc:spChg chg="mod">
          <ac:chgData name="babisha chandran" userId="EB0nJQTo3Bd1b7R0gNfky76LaizBD4ENeK0AnhxAgKw=" providerId="None" clId="Web-{92237C1B-2897-4F92-9A96-FBBD92AB49E7}" dt="2020-10-21T17:43:27.515" v="154" actId="1076"/>
          <ac:spMkLst>
            <pc:docMk/>
            <pc:sldMk cId="1049652752" sldId="647"/>
            <ac:spMk id="19" creationId="{BC5E04D4-0543-4484-B3B6-0DDB2FCDCEA4}"/>
          </ac:spMkLst>
        </pc:spChg>
        <pc:spChg chg="mod">
          <ac:chgData name="babisha chandran" userId="EB0nJQTo3Bd1b7R0gNfky76LaizBD4ENeK0AnhxAgKw=" providerId="None" clId="Web-{92237C1B-2897-4F92-9A96-FBBD92AB49E7}" dt="2020-10-21T17:42:40.281" v="129" actId="1076"/>
          <ac:spMkLst>
            <pc:docMk/>
            <pc:sldMk cId="1049652752" sldId="647"/>
            <ac:spMk id="20" creationId="{8D2B7F5C-7E52-4144-8109-FAA3BD7AA776}"/>
          </ac:spMkLst>
        </pc:spChg>
        <pc:inkChg chg="del">
          <ac:chgData name="babisha chandran" userId="EB0nJQTo3Bd1b7R0gNfky76LaizBD4ENeK0AnhxAgKw=" providerId="None" clId="Web-{92237C1B-2897-4F92-9A96-FBBD92AB49E7}" dt="2020-10-21T17:41:52.327" v="107"/>
          <ac:inkMkLst>
            <pc:docMk/>
            <pc:sldMk cId="1049652752" sldId="647"/>
            <ac:inkMk id="2" creationId="{AEF4A165-02D1-45C5-BAD9-774DBD00BC08}"/>
          </ac:inkMkLst>
        </pc:inkChg>
        <pc:inkChg chg="del">
          <ac:chgData name="babisha chandran" userId="EB0nJQTo3Bd1b7R0gNfky76LaizBD4ENeK0AnhxAgKw=" providerId="None" clId="Web-{92237C1B-2897-4F92-9A96-FBBD92AB49E7}" dt="2020-10-21T17:41:52.327" v="106"/>
          <ac:inkMkLst>
            <pc:docMk/>
            <pc:sldMk cId="1049652752" sldId="647"/>
            <ac:inkMk id="3" creationId="{B7B71DF0-072B-41E9-A877-527E339283F2}"/>
          </ac:inkMkLst>
        </pc:inkChg>
        <pc:inkChg chg="del">
          <ac:chgData name="babisha chandran" userId="EB0nJQTo3Bd1b7R0gNfky76LaizBD4ENeK0AnhxAgKw=" providerId="None" clId="Web-{92237C1B-2897-4F92-9A96-FBBD92AB49E7}" dt="2020-10-21T17:42:55.140" v="148"/>
          <ac:inkMkLst>
            <pc:docMk/>
            <pc:sldMk cId="1049652752" sldId="647"/>
            <ac:inkMk id="5" creationId="{41B1E0CC-F5BD-4E86-9A74-7AF76C820867}"/>
          </ac:inkMkLst>
        </pc:inkChg>
        <pc:inkChg chg="del">
          <ac:chgData name="babisha chandran" userId="EB0nJQTo3Bd1b7R0gNfky76LaizBD4ENeK0AnhxAgKw=" providerId="None" clId="Web-{92237C1B-2897-4F92-9A96-FBBD92AB49E7}" dt="2020-10-21T17:41:52.327" v="105"/>
          <ac:inkMkLst>
            <pc:docMk/>
            <pc:sldMk cId="1049652752" sldId="647"/>
            <ac:inkMk id="6" creationId="{D8FC2BA8-6A12-4144-9DCA-9093EC0C8D79}"/>
          </ac:inkMkLst>
        </pc:inkChg>
        <pc:inkChg chg="del">
          <ac:chgData name="babisha chandran" userId="EB0nJQTo3Bd1b7R0gNfky76LaizBD4ENeK0AnhxAgKw=" providerId="None" clId="Web-{92237C1B-2897-4F92-9A96-FBBD92AB49E7}" dt="2020-10-21T17:41:52.327" v="104"/>
          <ac:inkMkLst>
            <pc:docMk/>
            <pc:sldMk cId="1049652752" sldId="647"/>
            <ac:inkMk id="7" creationId="{2F45EDB8-3F4E-41E2-B98A-37928CD97AD0}"/>
          </ac:inkMkLst>
        </pc:inkChg>
        <pc:inkChg chg="del">
          <ac:chgData name="babisha chandran" userId="EB0nJQTo3Bd1b7R0gNfky76LaizBD4ENeK0AnhxAgKw=" providerId="None" clId="Web-{92237C1B-2897-4F92-9A96-FBBD92AB49E7}" dt="2020-10-21T17:42:55.124" v="147"/>
          <ac:inkMkLst>
            <pc:docMk/>
            <pc:sldMk cId="1049652752" sldId="647"/>
            <ac:inkMk id="8" creationId="{71EF1D86-921A-4796-AC54-FD18436DAD89}"/>
          </ac:inkMkLst>
        </pc:inkChg>
        <pc:inkChg chg="del">
          <ac:chgData name="babisha chandran" userId="EB0nJQTo3Bd1b7R0gNfky76LaizBD4ENeK0AnhxAgKw=" providerId="None" clId="Web-{92237C1B-2897-4F92-9A96-FBBD92AB49E7}" dt="2020-10-21T17:42:55.124" v="146"/>
          <ac:inkMkLst>
            <pc:docMk/>
            <pc:sldMk cId="1049652752" sldId="647"/>
            <ac:inkMk id="10" creationId="{2F0369EC-6DFF-4EDA-9380-E0B938CD760C}"/>
          </ac:inkMkLst>
        </pc:inkChg>
        <pc:inkChg chg="del">
          <ac:chgData name="babisha chandran" userId="EB0nJQTo3Bd1b7R0gNfky76LaizBD4ENeK0AnhxAgKw=" providerId="None" clId="Web-{92237C1B-2897-4F92-9A96-FBBD92AB49E7}" dt="2020-10-21T17:41:52.327" v="103"/>
          <ac:inkMkLst>
            <pc:docMk/>
            <pc:sldMk cId="1049652752" sldId="647"/>
            <ac:inkMk id="11" creationId="{0190D240-D681-44CD-AC57-B860DE314A21}"/>
          </ac:inkMkLst>
        </pc:inkChg>
        <pc:inkChg chg="del">
          <ac:chgData name="babisha chandran" userId="EB0nJQTo3Bd1b7R0gNfky76LaizBD4ENeK0AnhxAgKw=" providerId="None" clId="Web-{92237C1B-2897-4F92-9A96-FBBD92AB49E7}" dt="2020-10-21T17:41:52.327" v="102"/>
          <ac:inkMkLst>
            <pc:docMk/>
            <pc:sldMk cId="1049652752" sldId="647"/>
            <ac:inkMk id="12" creationId="{83FCC6F5-618E-41C4-B1E7-206D16E5E916}"/>
          </ac:inkMkLst>
        </pc:inkChg>
        <pc:inkChg chg="del">
          <ac:chgData name="babisha chandran" userId="EB0nJQTo3Bd1b7R0gNfky76LaizBD4ENeK0AnhxAgKw=" providerId="None" clId="Web-{92237C1B-2897-4F92-9A96-FBBD92AB49E7}" dt="2020-10-21T17:41:52.327" v="101"/>
          <ac:inkMkLst>
            <pc:docMk/>
            <pc:sldMk cId="1049652752" sldId="647"/>
            <ac:inkMk id="13" creationId="{6856A764-E8B4-4DD7-9D79-338BB8C9A489}"/>
          </ac:inkMkLst>
        </pc:inkChg>
        <pc:inkChg chg="del">
          <ac:chgData name="babisha chandran" userId="EB0nJQTo3Bd1b7R0gNfky76LaizBD4ENeK0AnhxAgKw=" providerId="None" clId="Web-{92237C1B-2897-4F92-9A96-FBBD92AB49E7}" dt="2020-10-21T17:41:52.327" v="100"/>
          <ac:inkMkLst>
            <pc:docMk/>
            <pc:sldMk cId="1049652752" sldId="647"/>
            <ac:inkMk id="22" creationId="{D5478390-4690-4D6A-9E64-3ED8C00056F8}"/>
          </ac:inkMkLst>
        </pc:inkChg>
        <pc:inkChg chg="del">
          <ac:chgData name="babisha chandran" userId="EB0nJQTo3Bd1b7R0gNfky76LaizBD4ENeK0AnhxAgKw=" providerId="None" clId="Web-{92237C1B-2897-4F92-9A96-FBBD92AB49E7}" dt="2020-10-21T17:41:52.312" v="99"/>
          <ac:inkMkLst>
            <pc:docMk/>
            <pc:sldMk cId="1049652752" sldId="647"/>
            <ac:inkMk id="27" creationId="{89D29B04-4E46-45DF-B3C9-45CD1E6ADE7C}"/>
          </ac:inkMkLst>
        </pc:inkChg>
        <pc:inkChg chg="del">
          <ac:chgData name="babisha chandran" userId="EB0nJQTo3Bd1b7R0gNfky76LaizBD4ENeK0AnhxAgKw=" providerId="None" clId="Web-{92237C1B-2897-4F92-9A96-FBBD92AB49E7}" dt="2020-10-21T17:41:52.312" v="98"/>
          <ac:inkMkLst>
            <pc:docMk/>
            <pc:sldMk cId="1049652752" sldId="647"/>
            <ac:inkMk id="28" creationId="{E14FD02E-1E93-4C65-AB10-1E29B8EFE34F}"/>
          </ac:inkMkLst>
        </pc:inkChg>
        <pc:inkChg chg="del">
          <ac:chgData name="babisha chandran" userId="EB0nJQTo3Bd1b7R0gNfky76LaizBD4ENeK0AnhxAgKw=" providerId="None" clId="Web-{92237C1B-2897-4F92-9A96-FBBD92AB49E7}" dt="2020-10-21T17:41:52.312" v="97"/>
          <ac:inkMkLst>
            <pc:docMk/>
            <pc:sldMk cId="1049652752" sldId="647"/>
            <ac:inkMk id="29" creationId="{25FF851A-1437-47C0-959A-E99BAB6DA460}"/>
          </ac:inkMkLst>
        </pc:inkChg>
        <pc:inkChg chg="del">
          <ac:chgData name="babisha chandran" userId="EB0nJQTo3Bd1b7R0gNfky76LaizBD4ENeK0AnhxAgKw=" providerId="None" clId="Web-{92237C1B-2897-4F92-9A96-FBBD92AB49E7}" dt="2020-10-21T17:41:52.312" v="96"/>
          <ac:inkMkLst>
            <pc:docMk/>
            <pc:sldMk cId="1049652752" sldId="647"/>
            <ac:inkMk id="30" creationId="{595FD311-F688-4A13-A060-01AAADFC6E5D}"/>
          </ac:inkMkLst>
        </pc:inkChg>
        <pc:inkChg chg="del">
          <ac:chgData name="babisha chandran" userId="EB0nJQTo3Bd1b7R0gNfky76LaizBD4ENeK0AnhxAgKw=" providerId="None" clId="Web-{92237C1B-2897-4F92-9A96-FBBD92AB49E7}" dt="2020-10-21T17:42:55.124" v="145"/>
          <ac:inkMkLst>
            <pc:docMk/>
            <pc:sldMk cId="1049652752" sldId="647"/>
            <ac:inkMk id="31" creationId="{D56D1138-7D65-4115-897D-9E601DFC2FAA}"/>
          </ac:inkMkLst>
        </pc:inkChg>
        <pc:inkChg chg="del">
          <ac:chgData name="babisha chandran" userId="EB0nJQTo3Bd1b7R0gNfky76LaizBD4ENeK0AnhxAgKw=" providerId="None" clId="Web-{92237C1B-2897-4F92-9A96-FBBD92AB49E7}" dt="2020-10-21T17:41:52.312" v="95"/>
          <ac:inkMkLst>
            <pc:docMk/>
            <pc:sldMk cId="1049652752" sldId="647"/>
            <ac:inkMk id="32" creationId="{03A291A4-2C3F-4765-8C12-3CBAD2789E72}"/>
          </ac:inkMkLst>
        </pc:inkChg>
        <pc:inkChg chg="del">
          <ac:chgData name="babisha chandran" userId="EB0nJQTo3Bd1b7R0gNfky76LaizBD4ENeK0AnhxAgKw=" providerId="None" clId="Web-{92237C1B-2897-4F92-9A96-FBBD92AB49E7}" dt="2020-10-21T17:42:55.124" v="144"/>
          <ac:inkMkLst>
            <pc:docMk/>
            <pc:sldMk cId="1049652752" sldId="647"/>
            <ac:inkMk id="33" creationId="{7B055B8C-016E-46C3-B2FF-740B1614C991}"/>
          </ac:inkMkLst>
        </pc:inkChg>
        <pc:inkChg chg="del">
          <ac:chgData name="babisha chandran" userId="EB0nJQTo3Bd1b7R0gNfky76LaizBD4ENeK0AnhxAgKw=" providerId="None" clId="Web-{92237C1B-2897-4F92-9A96-FBBD92AB49E7}" dt="2020-10-21T17:41:52.312" v="94"/>
          <ac:inkMkLst>
            <pc:docMk/>
            <pc:sldMk cId="1049652752" sldId="647"/>
            <ac:inkMk id="34" creationId="{A732968B-3408-4F3A-AC9E-F7F5967F6EBC}"/>
          </ac:inkMkLst>
        </pc:inkChg>
        <pc:inkChg chg="del">
          <ac:chgData name="babisha chandran" userId="EB0nJQTo3Bd1b7R0gNfky76LaizBD4ENeK0AnhxAgKw=" providerId="None" clId="Web-{92237C1B-2897-4F92-9A96-FBBD92AB49E7}" dt="2020-10-21T17:42:55.124" v="143"/>
          <ac:inkMkLst>
            <pc:docMk/>
            <pc:sldMk cId="1049652752" sldId="647"/>
            <ac:inkMk id="35" creationId="{B80F00D9-DC40-4308-837E-9C2F2A9922AB}"/>
          </ac:inkMkLst>
        </pc:inkChg>
        <pc:inkChg chg="del">
          <ac:chgData name="babisha chandran" userId="EB0nJQTo3Bd1b7R0gNfky76LaizBD4ENeK0AnhxAgKw=" providerId="None" clId="Web-{92237C1B-2897-4F92-9A96-FBBD92AB49E7}" dt="2020-10-21T17:42:55.124" v="142"/>
          <ac:inkMkLst>
            <pc:docMk/>
            <pc:sldMk cId="1049652752" sldId="647"/>
            <ac:inkMk id="36" creationId="{601ADECC-BB3A-4CC8-902B-47918346206A}"/>
          </ac:inkMkLst>
        </pc:inkChg>
        <pc:inkChg chg="del">
          <ac:chgData name="babisha chandran" userId="EB0nJQTo3Bd1b7R0gNfky76LaizBD4ENeK0AnhxAgKw=" providerId="None" clId="Web-{92237C1B-2897-4F92-9A96-FBBD92AB49E7}" dt="2020-10-21T17:42:55.124" v="141"/>
          <ac:inkMkLst>
            <pc:docMk/>
            <pc:sldMk cId="1049652752" sldId="647"/>
            <ac:inkMk id="37" creationId="{3473620E-5A14-42C5-950F-B32AB2E1A405}"/>
          </ac:inkMkLst>
        </pc:inkChg>
        <pc:inkChg chg="del">
          <ac:chgData name="babisha chandran" userId="EB0nJQTo3Bd1b7R0gNfky76LaizBD4ENeK0AnhxAgKw=" providerId="None" clId="Web-{92237C1B-2897-4F92-9A96-FBBD92AB49E7}" dt="2020-10-21T17:42:55.124" v="140"/>
          <ac:inkMkLst>
            <pc:docMk/>
            <pc:sldMk cId="1049652752" sldId="647"/>
            <ac:inkMk id="38" creationId="{970213A8-3DE4-496C-B7B2-49DDF8A1EFC1}"/>
          </ac:inkMkLst>
        </pc:inkChg>
        <pc:inkChg chg="del">
          <ac:chgData name="babisha chandran" userId="EB0nJQTo3Bd1b7R0gNfky76LaizBD4ENeK0AnhxAgKw=" providerId="None" clId="Web-{92237C1B-2897-4F92-9A96-FBBD92AB49E7}" dt="2020-10-21T17:42:55.124" v="139"/>
          <ac:inkMkLst>
            <pc:docMk/>
            <pc:sldMk cId="1049652752" sldId="647"/>
            <ac:inkMk id="39" creationId="{10D2DA45-0989-48CA-BE52-0780E8AC2F50}"/>
          </ac:inkMkLst>
        </pc:inkChg>
        <pc:inkChg chg="del">
          <ac:chgData name="babisha chandran" userId="EB0nJQTo3Bd1b7R0gNfky76LaizBD4ENeK0AnhxAgKw=" providerId="None" clId="Web-{92237C1B-2897-4F92-9A96-FBBD92AB49E7}" dt="2020-10-21T17:42:55.124" v="138"/>
          <ac:inkMkLst>
            <pc:docMk/>
            <pc:sldMk cId="1049652752" sldId="647"/>
            <ac:inkMk id="40" creationId="{FE0AD814-FB45-4F3C-A085-8DF2F333B9CA}"/>
          </ac:inkMkLst>
        </pc:inkChg>
        <pc:inkChg chg="del">
          <ac:chgData name="babisha chandran" userId="EB0nJQTo3Bd1b7R0gNfky76LaizBD4ENeK0AnhxAgKw=" providerId="None" clId="Web-{92237C1B-2897-4F92-9A96-FBBD92AB49E7}" dt="2020-10-21T17:42:55.124" v="137"/>
          <ac:inkMkLst>
            <pc:docMk/>
            <pc:sldMk cId="1049652752" sldId="647"/>
            <ac:inkMk id="41" creationId="{467A5C05-DB1C-4F7E-A320-0FE79BF13953}"/>
          </ac:inkMkLst>
        </pc:inkChg>
        <pc:inkChg chg="del">
          <ac:chgData name="babisha chandran" userId="EB0nJQTo3Bd1b7R0gNfky76LaizBD4ENeK0AnhxAgKw=" providerId="None" clId="Web-{92237C1B-2897-4F92-9A96-FBBD92AB49E7}" dt="2020-10-21T17:42:55.124" v="136"/>
          <ac:inkMkLst>
            <pc:docMk/>
            <pc:sldMk cId="1049652752" sldId="647"/>
            <ac:inkMk id="42" creationId="{9CA9492C-480C-470E-AF49-C6B5491677EF}"/>
          </ac:inkMkLst>
        </pc:inkChg>
        <pc:inkChg chg="del">
          <ac:chgData name="babisha chandran" userId="EB0nJQTo3Bd1b7R0gNfky76LaizBD4ENeK0AnhxAgKw=" providerId="None" clId="Web-{92237C1B-2897-4F92-9A96-FBBD92AB49E7}" dt="2020-10-21T17:42:55.124" v="135"/>
          <ac:inkMkLst>
            <pc:docMk/>
            <pc:sldMk cId="1049652752" sldId="647"/>
            <ac:inkMk id="43" creationId="{E19CBA15-BFBC-4B38-9DC7-9DDB0FECFB44}"/>
          </ac:inkMkLst>
        </pc:inkChg>
        <pc:inkChg chg="del">
          <ac:chgData name="babisha chandran" userId="EB0nJQTo3Bd1b7R0gNfky76LaizBD4ENeK0AnhxAgKw=" providerId="None" clId="Web-{92237C1B-2897-4F92-9A96-FBBD92AB49E7}" dt="2020-10-21T17:42:58.312" v="149"/>
          <ac:inkMkLst>
            <pc:docMk/>
            <pc:sldMk cId="1049652752" sldId="647"/>
            <ac:inkMk id="44" creationId="{5FEFA779-F495-4077-84EA-1FE6B8DED4B0}"/>
          </ac:inkMkLst>
        </pc:inkChg>
        <pc:inkChg chg="del">
          <ac:chgData name="babisha chandran" userId="EB0nJQTo3Bd1b7R0gNfky76LaizBD4ENeK0AnhxAgKw=" providerId="None" clId="Web-{92237C1B-2897-4F92-9A96-FBBD92AB49E7}" dt="2020-10-21T17:41:52.312" v="93"/>
          <ac:inkMkLst>
            <pc:docMk/>
            <pc:sldMk cId="1049652752" sldId="647"/>
            <ac:inkMk id="45" creationId="{570DCFA2-7AB7-4442-88C8-D9A9F734380D}"/>
          </ac:inkMkLst>
        </pc:inkChg>
        <pc:inkChg chg="del">
          <ac:chgData name="babisha chandran" userId="EB0nJQTo3Bd1b7R0gNfky76LaizBD4ENeK0AnhxAgKw=" providerId="None" clId="Web-{92237C1B-2897-4F92-9A96-FBBD92AB49E7}" dt="2020-10-21T17:41:52.312" v="92"/>
          <ac:inkMkLst>
            <pc:docMk/>
            <pc:sldMk cId="1049652752" sldId="647"/>
            <ac:inkMk id="46" creationId="{31014448-B2F0-4A96-9D90-7D7AFDFCEF60}"/>
          </ac:inkMkLst>
        </pc:inkChg>
        <pc:inkChg chg="del">
          <ac:chgData name="babisha chandran" userId="EB0nJQTo3Bd1b7R0gNfky76LaizBD4ENeK0AnhxAgKw=" providerId="None" clId="Web-{92237C1B-2897-4F92-9A96-FBBD92AB49E7}" dt="2020-10-21T17:41:52.312" v="91"/>
          <ac:inkMkLst>
            <pc:docMk/>
            <pc:sldMk cId="1049652752" sldId="647"/>
            <ac:inkMk id="47" creationId="{F3301527-DC40-4F57-8288-74E947EADB35}"/>
          </ac:inkMkLst>
        </pc:inkChg>
        <pc:inkChg chg="del">
          <ac:chgData name="babisha chandran" userId="EB0nJQTo3Bd1b7R0gNfky76LaizBD4ENeK0AnhxAgKw=" providerId="None" clId="Web-{92237C1B-2897-4F92-9A96-FBBD92AB49E7}" dt="2020-10-21T17:41:52.312" v="90"/>
          <ac:inkMkLst>
            <pc:docMk/>
            <pc:sldMk cId="1049652752" sldId="647"/>
            <ac:inkMk id="48" creationId="{17C08CC3-B35E-4B07-8603-B1F94FE3120F}"/>
          </ac:inkMkLst>
        </pc:inkChg>
        <pc:inkChg chg="del">
          <ac:chgData name="babisha chandran" userId="EB0nJQTo3Bd1b7R0gNfky76LaizBD4ENeK0AnhxAgKw=" providerId="None" clId="Web-{92237C1B-2897-4F92-9A96-FBBD92AB49E7}" dt="2020-10-21T17:41:52.312" v="89"/>
          <ac:inkMkLst>
            <pc:docMk/>
            <pc:sldMk cId="1049652752" sldId="647"/>
            <ac:inkMk id="49" creationId="{36692995-25A1-4C37-96AD-4109F2845E86}"/>
          </ac:inkMkLst>
        </pc:inkChg>
        <pc:inkChg chg="del">
          <ac:chgData name="babisha chandran" userId="EB0nJQTo3Bd1b7R0gNfky76LaizBD4ENeK0AnhxAgKw=" providerId="None" clId="Web-{92237C1B-2897-4F92-9A96-FBBD92AB49E7}" dt="2020-10-21T17:41:52.312" v="88"/>
          <ac:inkMkLst>
            <pc:docMk/>
            <pc:sldMk cId="1049652752" sldId="647"/>
            <ac:inkMk id="50" creationId="{E4FEE291-5614-4848-B069-BAD99453440C}"/>
          </ac:inkMkLst>
        </pc:inkChg>
        <pc:inkChg chg="del">
          <ac:chgData name="babisha chandran" userId="EB0nJQTo3Bd1b7R0gNfky76LaizBD4ENeK0AnhxAgKw=" providerId="None" clId="Web-{92237C1B-2897-4F92-9A96-FBBD92AB49E7}" dt="2020-10-21T17:41:52.312" v="87"/>
          <ac:inkMkLst>
            <pc:docMk/>
            <pc:sldMk cId="1049652752" sldId="647"/>
            <ac:inkMk id="51" creationId="{C18E5CFC-5BD7-4A8E-B561-3CD9321A5CC2}"/>
          </ac:inkMkLst>
        </pc:inkChg>
        <pc:inkChg chg="del">
          <ac:chgData name="babisha chandran" userId="EB0nJQTo3Bd1b7R0gNfky76LaizBD4ENeK0AnhxAgKw=" providerId="None" clId="Web-{92237C1B-2897-4F92-9A96-FBBD92AB49E7}" dt="2020-10-21T17:41:52.296" v="86"/>
          <ac:inkMkLst>
            <pc:docMk/>
            <pc:sldMk cId="1049652752" sldId="647"/>
            <ac:inkMk id="52" creationId="{6F7DEA21-9B00-441C-A249-8748E0FB6AD8}"/>
          </ac:inkMkLst>
        </pc:inkChg>
        <pc:inkChg chg="del">
          <ac:chgData name="babisha chandran" userId="EB0nJQTo3Bd1b7R0gNfky76LaizBD4ENeK0AnhxAgKw=" providerId="None" clId="Web-{92237C1B-2897-4F92-9A96-FBBD92AB49E7}" dt="2020-10-21T17:41:52.296" v="85"/>
          <ac:inkMkLst>
            <pc:docMk/>
            <pc:sldMk cId="1049652752" sldId="647"/>
            <ac:inkMk id="53" creationId="{E827AB0C-8EB5-4BFA-9852-51AB440E9861}"/>
          </ac:inkMkLst>
        </pc:inkChg>
        <pc:inkChg chg="del">
          <ac:chgData name="babisha chandran" userId="EB0nJQTo3Bd1b7R0gNfky76LaizBD4ENeK0AnhxAgKw=" providerId="None" clId="Web-{92237C1B-2897-4F92-9A96-FBBD92AB49E7}" dt="2020-10-21T17:41:52.296" v="84"/>
          <ac:inkMkLst>
            <pc:docMk/>
            <pc:sldMk cId="1049652752" sldId="647"/>
            <ac:inkMk id="54" creationId="{7E1E2668-E852-4F27-A597-8AAE2CC2B346}"/>
          </ac:inkMkLst>
        </pc:inkChg>
        <pc:inkChg chg="del">
          <ac:chgData name="babisha chandran" userId="EB0nJQTo3Bd1b7R0gNfky76LaizBD4ENeK0AnhxAgKw=" providerId="None" clId="Web-{92237C1B-2897-4F92-9A96-FBBD92AB49E7}" dt="2020-10-21T17:41:52.296" v="83"/>
          <ac:inkMkLst>
            <pc:docMk/>
            <pc:sldMk cId="1049652752" sldId="647"/>
            <ac:inkMk id="55" creationId="{CB8AE84F-5EAD-4B4E-BB96-E8A8E628254D}"/>
          </ac:inkMkLst>
        </pc:inkChg>
        <pc:inkChg chg="del">
          <ac:chgData name="babisha chandran" userId="EB0nJQTo3Bd1b7R0gNfky76LaizBD4ENeK0AnhxAgKw=" providerId="None" clId="Web-{92237C1B-2897-4F92-9A96-FBBD92AB49E7}" dt="2020-10-21T17:41:52.296" v="82"/>
          <ac:inkMkLst>
            <pc:docMk/>
            <pc:sldMk cId="1049652752" sldId="647"/>
            <ac:inkMk id="56" creationId="{E8CB62DD-2ADD-416A-8A2F-76BC9602F912}"/>
          </ac:inkMkLst>
        </pc:inkChg>
        <pc:inkChg chg="del">
          <ac:chgData name="babisha chandran" userId="EB0nJQTo3Bd1b7R0gNfky76LaizBD4ENeK0AnhxAgKw=" providerId="None" clId="Web-{92237C1B-2897-4F92-9A96-FBBD92AB49E7}" dt="2020-10-21T17:41:52.296" v="81"/>
          <ac:inkMkLst>
            <pc:docMk/>
            <pc:sldMk cId="1049652752" sldId="647"/>
            <ac:inkMk id="57" creationId="{295E40EB-F5C7-40B1-99CC-D7AC38E2F914}"/>
          </ac:inkMkLst>
        </pc:inkChg>
        <pc:inkChg chg="del">
          <ac:chgData name="babisha chandran" userId="EB0nJQTo3Bd1b7R0gNfky76LaizBD4ENeK0AnhxAgKw=" providerId="None" clId="Web-{92237C1B-2897-4F92-9A96-FBBD92AB49E7}" dt="2020-10-21T17:41:52.296" v="80"/>
          <ac:inkMkLst>
            <pc:docMk/>
            <pc:sldMk cId="1049652752" sldId="647"/>
            <ac:inkMk id="58" creationId="{864F2184-86F4-47E8-B2BA-915F32B8BC97}"/>
          </ac:inkMkLst>
        </pc:inkChg>
        <pc:inkChg chg="del">
          <ac:chgData name="babisha chandran" userId="EB0nJQTo3Bd1b7R0gNfky76LaizBD4ENeK0AnhxAgKw=" providerId="None" clId="Web-{92237C1B-2897-4F92-9A96-FBBD92AB49E7}" dt="2020-10-21T17:41:52.296" v="79"/>
          <ac:inkMkLst>
            <pc:docMk/>
            <pc:sldMk cId="1049652752" sldId="647"/>
            <ac:inkMk id="59" creationId="{611526C2-E869-4029-B4E1-347839B86BA2}"/>
          </ac:inkMkLst>
        </pc:inkChg>
        <pc:inkChg chg="del">
          <ac:chgData name="babisha chandran" userId="EB0nJQTo3Bd1b7R0gNfky76LaizBD4ENeK0AnhxAgKw=" providerId="None" clId="Web-{92237C1B-2897-4F92-9A96-FBBD92AB49E7}" dt="2020-10-21T17:42:55.109" v="134"/>
          <ac:inkMkLst>
            <pc:docMk/>
            <pc:sldMk cId="1049652752" sldId="647"/>
            <ac:inkMk id="60" creationId="{A5BE4CA5-6018-4471-896A-A6F1DF42F751}"/>
          </ac:inkMkLst>
        </pc:inkChg>
        <pc:inkChg chg="del">
          <ac:chgData name="babisha chandran" userId="EB0nJQTo3Bd1b7R0gNfky76LaizBD4ENeK0AnhxAgKw=" providerId="None" clId="Web-{92237C1B-2897-4F92-9A96-FBBD92AB49E7}" dt="2020-10-21T17:42:55.109" v="133"/>
          <ac:inkMkLst>
            <pc:docMk/>
            <pc:sldMk cId="1049652752" sldId="647"/>
            <ac:inkMk id="61" creationId="{1A8DF0F1-EB0F-46FD-BF38-1129114CCBDB}"/>
          </ac:inkMkLst>
        </pc:inkChg>
        <pc:inkChg chg="del">
          <ac:chgData name="babisha chandran" userId="EB0nJQTo3Bd1b7R0gNfky76LaizBD4ENeK0AnhxAgKw=" providerId="None" clId="Web-{92237C1B-2897-4F92-9A96-FBBD92AB49E7}" dt="2020-10-21T17:42:55.109" v="132"/>
          <ac:inkMkLst>
            <pc:docMk/>
            <pc:sldMk cId="1049652752" sldId="647"/>
            <ac:inkMk id="62" creationId="{6A9DBB22-303F-412B-AF73-F4E941F7C638}"/>
          </ac:inkMkLst>
        </pc:inkChg>
        <pc:inkChg chg="del">
          <ac:chgData name="babisha chandran" userId="EB0nJQTo3Bd1b7R0gNfky76LaizBD4ENeK0AnhxAgKw=" providerId="None" clId="Web-{92237C1B-2897-4F92-9A96-FBBD92AB49E7}" dt="2020-10-21T17:41:52.296" v="78"/>
          <ac:inkMkLst>
            <pc:docMk/>
            <pc:sldMk cId="1049652752" sldId="647"/>
            <ac:inkMk id="63" creationId="{2C3936BC-C077-4682-B1D5-6CA054736468}"/>
          </ac:inkMkLst>
        </pc:inkChg>
        <pc:inkChg chg="del">
          <ac:chgData name="babisha chandran" userId="EB0nJQTo3Bd1b7R0gNfky76LaizBD4ENeK0AnhxAgKw=" providerId="None" clId="Web-{92237C1B-2897-4F92-9A96-FBBD92AB49E7}" dt="2020-10-21T17:42:55.109" v="131"/>
          <ac:inkMkLst>
            <pc:docMk/>
            <pc:sldMk cId="1049652752" sldId="647"/>
            <ac:inkMk id="64" creationId="{9B002A83-BE64-473B-AAD8-BAE10A99EF48}"/>
          </ac:inkMkLst>
        </pc:inkChg>
        <pc:inkChg chg="del">
          <ac:chgData name="babisha chandran" userId="EB0nJQTo3Bd1b7R0gNfky76LaizBD4ENeK0AnhxAgKw=" providerId="None" clId="Web-{92237C1B-2897-4F92-9A96-FBBD92AB49E7}" dt="2020-10-21T17:41:52.296" v="77"/>
          <ac:inkMkLst>
            <pc:docMk/>
            <pc:sldMk cId="1049652752" sldId="647"/>
            <ac:inkMk id="65" creationId="{40947CBE-1EFC-48F1-AE1F-316485E9BFE9}"/>
          </ac:inkMkLst>
        </pc:inkChg>
        <pc:inkChg chg="del">
          <ac:chgData name="babisha chandran" userId="EB0nJQTo3Bd1b7R0gNfky76LaizBD4ENeK0AnhxAgKw=" providerId="None" clId="Web-{92237C1B-2897-4F92-9A96-FBBD92AB49E7}" dt="2020-10-21T17:41:52.296" v="76"/>
          <ac:inkMkLst>
            <pc:docMk/>
            <pc:sldMk cId="1049652752" sldId="647"/>
            <ac:inkMk id="66" creationId="{890EF93B-35BE-4AC3-81CB-975560587836}"/>
          </ac:inkMkLst>
        </pc:inkChg>
        <pc:inkChg chg="del">
          <ac:chgData name="babisha chandran" userId="EB0nJQTo3Bd1b7R0gNfky76LaizBD4ENeK0AnhxAgKw=" providerId="None" clId="Web-{92237C1B-2897-4F92-9A96-FBBD92AB49E7}" dt="2020-10-21T17:41:52.296" v="75"/>
          <ac:inkMkLst>
            <pc:docMk/>
            <pc:sldMk cId="1049652752" sldId="647"/>
            <ac:inkMk id="67" creationId="{FC7642E6-D45D-4B4C-8595-70808F5B26F5}"/>
          </ac:inkMkLst>
        </pc:inkChg>
        <pc:inkChg chg="del">
          <ac:chgData name="babisha chandran" userId="EB0nJQTo3Bd1b7R0gNfky76LaizBD4ENeK0AnhxAgKw=" providerId="None" clId="Web-{92237C1B-2897-4F92-9A96-FBBD92AB49E7}" dt="2020-10-21T17:41:52.296" v="74"/>
          <ac:inkMkLst>
            <pc:docMk/>
            <pc:sldMk cId="1049652752" sldId="647"/>
            <ac:inkMk id="68" creationId="{D8D0F795-4A9C-4980-A500-5F20A19E7AE8}"/>
          </ac:inkMkLst>
        </pc:inkChg>
        <pc:inkChg chg="del">
          <ac:chgData name="babisha chandran" userId="EB0nJQTo3Bd1b7R0gNfky76LaizBD4ENeK0AnhxAgKw=" providerId="None" clId="Web-{92237C1B-2897-4F92-9A96-FBBD92AB49E7}" dt="2020-10-21T17:41:52.296" v="73"/>
          <ac:inkMkLst>
            <pc:docMk/>
            <pc:sldMk cId="1049652752" sldId="647"/>
            <ac:inkMk id="69" creationId="{DD6E9BCE-0359-44C6-81EA-93EFA1D04B4E}"/>
          </ac:inkMkLst>
        </pc:inkChg>
        <pc:inkChg chg="del">
          <ac:chgData name="babisha chandran" userId="EB0nJQTo3Bd1b7R0gNfky76LaizBD4ENeK0AnhxAgKw=" providerId="None" clId="Web-{92237C1B-2897-4F92-9A96-FBBD92AB49E7}" dt="2020-10-21T17:41:52.281" v="72"/>
          <ac:inkMkLst>
            <pc:docMk/>
            <pc:sldMk cId="1049652752" sldId="647"/>
            <ac:inkMk id="70" creationId="{D32C3E42-C940-4D8A-AFEC-3DC79396CB6C}"/>
          </ac:inkMkLst>
        </pc:inkChg>
        <pc:inkChg chg="del">
          <ac:chgData name="babisha chandran" userId="EB0nJQTo3Bd1b7R0gNfky76LaizBD4ENeK0AnhxAgKw=" providerId="None" clId="Web-{92237C1B-2897-4F92-9A96-FBBD92AB49E7}" dt="2020-10-21T17:41:52.281" v="71"/>
          <ac:inkMkLst>
            <pc:docMk/>
            <pc:sldMk cId="1049652752" sldId="647"/>
            <ac:inkMk id="71" creationId="{73209751-CCED-40BD-9CBF-D2AD41E8F253}"/>
          </ac:inkMkLst>
        </pc:inkChg>
        <pc:inkChg chg="del">
          <ac:chgData name="babisha chandran" userId="EB0nJQTo3Bd1b7R0gNfky76LaizBD4ENeK0AnhxAgKw=" providerId="None" clId="Web-{92237C1B-2897-4F92-9A96-FBBD92AB49E7}" dt="2020-10-21T17:41:52.281" v="70"/>
          <ac:inkMkLst>
            <pc:docMk/>
            <pc:sldMk cId="1049652752" sldId="647"/>
            <ac:inkMk id="72" creationId="{F4C68CD5-1D04-49DB-8EAD-DEE9B983A35D}"/>
          </ac:inkMkLst>
        </pc:inkChg>
        <pc:inkChg chg="del">
          <ac:chgData name="babisha chandran" userId="EB0nJQTo3Bd1b7R0gNfky76LaizBD4ENeK0AnhxAgKw=" providerId="None" clId="Web-{92237C1B-2897-4F92-9A96-FBBD92AB49E7}" dt="2020-10-21T17:41:52.281" v="69"/>
          <ac:inkMkLst>
            <pc:docMk/>
            <pc:sldMk cId="1049652752" sldId="647"/>
            <ac:inkMk id="73" creationId="{8ADC6850-462B-4BBE-893D-0E391BA65FDA}"/>
          </ac:inkMkLst>
        </pc:inkChg>
        <pc:inkChg chg="del">
          <ac:chgData name="babisha chandran" userId="EB0nJQTo3Bd1b7R0gNfky76LaizBD4ENeK0AnhxAgKw=" providerId="None" clId="Web-{92237C1B-2897-4F92-9A96-FBBD92AB49E7}" dt="2020-10-21T17:41:52.281" v="68"/>
          <ac:inkMkLst>
            <pc:docMk/>
            <pc:sldMk cId="1049652752" sldId="647"/>
            <ac:inkMk id="74" creationId="{235807D2-D4DF-4DF3-9D63-6FD5D42B2349}"/>
          </ac:inkMkLst>
        </pc:inkChg>
        <pc:inkChg chg="del">
          <ac:chgData name="babisha chandran" userId="EB0nJQTo3Bd1b7R0gNfky76LaizBD4ENeK0AnhxAgKw=" providerId="None" clId="Web-{92237C1B-2897-4F92-9A96-FBBD92AB49E7}" dt="2020-10-21T17:41:52.281" v="67"/>
          <ac:inkMkLst>
            <pc:docMk/>
            <pc:sldMk cId="1049652752" sldId="647"/>
            <ac:inkMk id="75" creationId="{8E55636E-1003-44AE-A3F0-3030AF10A665}"/>
          </ac:inkMkLst>
        </pc:inkChg>
        <pc:inkChg chg="del">
          <ac:chgData name="babisha chandran" userId="EB0nJQTo3Bd1b7R0gNfky76LaizBD4ENeK0AnhxAgKw=" providerId="None" clId="Web-{92237C1B-2897-4F92-9A96-FBBD92AB49E7}" dt="2020-10-21T17:41:52.281" v="66"/>
          <ac:inkMkLst>
            <pc:docMk/>
            <pc:sldMk cId="1049652752" sldId="647"/>
            <ac:inkMk id="76" creationId="{F81657C1-0F08-464B-BA17-D546845F40B0}"/>
          </ac:inkMkLst>
        </pc:inkChg>
        <pc:inkChg chg="del">
          <ac:chgData name="babisha chandran" userId="EB0nJQTo3Bd1b7R0gNfky76LaizBD4ENeK0AnhxAgKw=" providerId="None" clId="Web-{92237C1B-2897-4F92-9A96-FBBD92AB49E7}" dt="2020-10-21T17:41:52.281" v="65"/>
          <ac:inkMkLst>
            <pc:docMk/>
            <pc:sldMk cId="1049652752" sldId="647"/>
            <ac:inkMk id="77" creationId="{B7F58D2C-05DE-46F0-BA5B-878111BE9825}"/>
          </ac:inkMkLst>
        </pc:inkChg>
        <pc:inkChg chg="del">
          <ac:chgData name="babisha chandran" userId="EB0nJQTo3Bd1b7R0gNfky76LaizBD4ENeK0AnhxAgKw=" providerId="None" clId="Web-{92237C1B-2897-4F92-9A96-FBBD92AB49E7}" dt="2020-10-21T17:42:55.109" v="130"/>
          <ac:inkMkLst>
            <pc:docMk/>
            <pc:sldMk cId="1049652752" sldId="647"/>
            <ac:inkMk id="78" creationId="{02DA3909-5B14-47E7-8F80-EEDA0FD83FDD}"/>
          </ac:inkMkLst>
        </pc:inkChg>
        <pc:inkChg chg="del">
          <ac:chgData name="babisha chandran" userId="EB0nJQTo3Bd1b7R0gNfky76LaizBD4ENeK0AnhxAgKw=" providerId="None" clId="Web-{92237C1B-2897-4F92-9A96-FBBD92AB49E7}" dt="2020-10-21T17:43:01.749" v="150"/>
          <ac:inkMkLst>
            <pc:docMk/>
            <pc:sldMk cId="1049652752" sldId="647"/>
            <ac:inkMk id="79" creationId="{35060C32-673D-4F75-85F7-ECFB457BA5ED}"/>
          </ac:inkMkLst>
        </pc:inkChg>
        <pc:inkChg chg="del">
          <ac:chgData name="babisha chandran" userId="EB0nJQTo3Bd1b7R0gNfky76LaizBD4ENeK0AnhxAgKw=" providerId="None" clId="Web-{92237C1B-2897-4F92-9A96-FBBD92AB49E7}" dt="2020-10-21T17:41:52.281" v="64"/>
          <ac:inkMkLst>
            <pc:docMk/>
            <pc:sldMk cId="1049652752" sldId="647"/>
            <ac:inkMk id="80" creationId="{E33B4FE7-66E1-4541-B29B-5400197F1B03}"/>
          </ac:inkMkLst>
        </pc:inkChg>
        <pc:inkChg chg="del">
          <ac:chgData name="babisha chandran" userId="EB0nJQTo3Bd1b7R0gNfky76LaizBD4ENeK0AnhxAgKw=" providerId="None" clId="Web-{92237C1B-2897-4F92-9A96-FBBD92AB49E7}" dt="2020-10-21T17:41:52.281" v="63"/>
          <ac:inkMkLst>
            <pc:docMk/>
            <pc:sldMk cId="1049652752" sldId="647"/>
            <ac:inkMk id="81" creationId="{3BF0CF57-D761-4257-889A-0457E5943EE2}"/>
          </ac:inkMkLst>
        </pc:inkChg>
        <pc:inkChg chg="del">
          <ac:chgData name="babisha chandran" userId="EB0nJQTo3Bd1b7R0gNfky76LaizBD4ENeK0AnhxAgKw=" providerId="None" clId="Web-{92237C1B-2897-4F92-9A96-FBBD92AB49E7}" dt="2020-10-21T17:41:52.281" v="62"/>
          <ac:inkMkLst>
            <pc:docMk/>
            <pc:sldMk cId="1049652752" sldId="647"/>
            <ac:inkMk id="82" creationId="{E3D595FE-E721-42B9-9023-E46BB96C7C19}"/>
          </ac:inkMkLst>
        </pc:inkChg>
        <pc:inkChg chg="del">
          <ac:chgData name="babisha chandran" userId="EB0nJQTo3Bd1b7R0gNfky76LaizBD4ENeK0AnhxAgKw=" providerId="None" clId="Web-{92237C1B-2897-4F92-9A96-FBBD92AB49E7}" dt="2020-10-21T17:41:52.281" v="61"/>
          <ac:inkMkLst>
            <pc:docMk/>
            <pc:sldMk cId="1049652752" sldId="647"/>
            <ac:inkMk id="83" creationId="{DB6032DE-3B50-499B-8D59-E0A3E2A8E195}"/>
          </ac:inkMkLst>
        </pc:inkChg>
        <pc:inkChg chg="del">
          <ac:chgData name="babisha chandran" userId="EB0nJQTo3Bd1b7R0gNfky76LaizBD4ENeK0AnhxAgKw=" providerId="None" clId="Web-{92237C1B-2897-4F92-9A96-FBBD92AB49E7}" dt="2020-10-21T17:41:52.281" v="60"/>
          <ac:inkMkLst>
            <pc:docMk/>
            <pc:sldMk cId="1049652752" sldId="647"/>
            <ac:inkMk id="84" creationId="{AE5FD5F4-4AC0-475E-B9D0-2B2D8C6F4D7B}"/>
          </ac:inkMkLst>
        </pc:inkChg>
        <pc:inkChg chg="del">
          <ac:chgData name="babisha chandran" userId="EB0nJQTo3Bd1b7R0gNfky76LaizBD4ENeK0AnhxAgKw=" providerId="None" clId="Web-{92237C1B-2897-4F92-9A96-FBBD92AB49E7}" dt="2020-10-21T17:41:52.281" v="59"/>
          <ac:inkMkLst>
            <pc:docMk/>
            <pc:sldMk cId="1049652752" sldId="647"/>
            <ac:inkMk id="85" creationId="{D77F56DA-9262-4A98-B5EB-07771D6B1E4C}"/>
          </ac:inkMkLst>
        </pc:inkChg>
        <pc:inkChg chg="del">
          <ac:chgData name="babisha chandran" userId="EB0nJQTo3Bd1b7R0gNfky76LaizBD4ENeK0AnhxAgKw=" providerId="None" clId="Web-{92237C1B-2897-4F92-9A96-FBBD92AB49E7}" dt="2020-10-21T17:41:52.265" v="58"/>
          <ac:inkMkLst>
            <pc:docMk/>
            <pc:sldMk cId="1049652752" sldId="647"/>
            <ac:inkMk id="86" creationId="{410EAE4E-E532-44E1-B78B-84D6BCB72C49}"/>
          </ac:inkMkLst>
        </pc:inkChg>
        <pc:inkChg chg="del">
          <ac:chgData name="babisha chandran" userId="EB0nJQTo3Bd1b7R0gNfky76LaizBD4ENeK0AnhxAgKw=" providerId="None" clId="Web-{92237C1B-2897-4F92-9A96-FBBD92AB49E7}" dt="2020-10-21T17:41:52.265" v="57"/>
          <ac:inkMkLst>
            <pc:docMk/>
            <pc:sldMk cId="1049652752" sldId="647"/>
            <ac:inkMk id="87" creationId="{46EFD582-E575-4A69-9D35-D78BABDB2F82}"/>
          </ac:inkMkLst>
        </pc:inkChg>
        <pc:inkChg chg="del">
          <ac:chgData name="babisha chandran" userId="EB0nJQTo3Bd1b7R0gNfky76LaizBD4ENeK0AnhxAgKw=" providerId="None" clId="Web-{92237C1B-2897-4F92-9A96-FBBD92AB49E7}" dt="2020-10-21T17:41:52.265" v="56"/>
          <ac:inkMkLst>
            <pc:docMk/>
            <pc:sldMk cId="1049652752" sldId="647"/>
            <ac:inkMk id="88" creationId="{2C15F0A9-61BB-4138-9A7B-5F3FEB53A7DD}"/>
          </ac:inkMkLst>
        </pc:inkChg>
        <pc:inkChg chg="del">
          <ac:chgData name="babisha chandran" userId="EB0nJQTo3Bd1b7R0gNfky76LaizBD4ENeK0AnhxAgKw=" providerId="None" clId="Web-{92237C1B-2897-4F92-9A96-FBBD92AB49E7}" dt="2020-10-21T17:41:52.265" v="55"/>
          <ac:inkMkLst>
            <pc:docMk/>
            <pc:sldMk cId="1049652752" sldId="647"/>
            <ac:inkMk id="89" creationId="{FEF79511-CDC6-4748-BC8F-603FA46797C4}"/>
          </ac:inkMkLst>
        </pc:inkChg>
        <pc:inkChg chg="del">
          <ac:chgData name="babisha chandran" userId="EB0nJQTo3Bd1b7R0gNfky76LaizBD4ENeK0AnhxAgKw=" providerId="None" clId="Web-{92237C1B-2897-4F92-9A96-FBBD92AB49E7}" dt="2020-10-21T17:41:52.265" v="54"/>
          <ac:inkMkLst>
            <pc:docMk/>
            <pc:sldMk cId="1049652752" sldId="647"/>
            <ac:inkMk id="90" creationId="{CCD5901C-3985-40BE-8380-54090D649527}"/>
          </ac:inkMkLst>
        </pc:inkChg>
        <pc:inkChg chg="del">
          <ac:chgData name="babisha chandran" userId="EB0nJQTo3Bd1b7R0gNfky76LaizBD4ENeK0AnhxAgKw=" providerId="None" clId="Web-{92237C1B-2897-4F92-9A96-FBBD92AB49E7}" dt="2020-10-21T17:41:52.265" v="53"/>
          <ac:inkMkLst>
            <pc:docMk/>
            <pc:sldMk cId="1049652752" sldId="647"/>
            <ac:inkMk id="91" creationId="{3E2A2BBB-22D7-4638-9063-0A9BE61552C0}"/>
          </ac:inkMkLst>
        </pc:inkChg>
        <pc:inkChg chg="del">
          <ac:chgData name="babisha chandran" userId="EB0nJQTo3Bd1b7R0gNfky76LaizBD4ENeK0AnhxAgKw=" providerId="None" clId="Web-{92237C1B-2897-4F92-9A96-FBBD92AB49E7}" dt="2020-10-21T17:41:52.265" v="52"/>
          <ac:inkMkLst>
            <pc:docMk/>
            <pc:sldMk cId="1049652752" sldId="647"/>
            <ac:inkMk id="92" creationId="{CD6161F3-09D4-4ADA-B782-5C77C60B3F0A}"/>
          </ac:inkMkLst>
        </pc:inkChg>
        <pc:inkChg chg="del">
          <ac:chgData name="babisha chandran" userId="EB0nJQTo3Bd1b7R0gNfky76LaizBD4ENeK0AnhxAgKw=" providerId="None" clId="Web-{92237C1B-2897-4F92-9A96-FBBD92AB49E7}" dt="2020-10-21T17:41:52.265" v="51"/>
          <ac:inkMkLst>
            <pc:docMk/>
            <pc:sldMk cId="1049652752" sldId="647"/>
            <ac:inkMk id="93" creationId="{787AA5B7-F5FC-4929-8917-7971AEDA6DCA}"/>
          </ac:inkMkLst>
        </pc:inkChg>
        <pc:inkChg chg="del">
          <ac:chgData name="babisha chandran" userId="EB0nJQTo3Bd1b7R0gNfky76LaizBD4ENeK0AnhxAgKw=" providerId="None" clId="Web-{92237C1B-2897-4F92-9A96-FBBD92AB49E7}" dt="2020-10-21T17:41:52.265" v="50"/>
          <ac:inkMkLst>
            <pc:docMk/>
            <pc:sldMk cId="1049652752" sldId="647"/>
            <ac:inkMk id="94" creationId="{81FC6DFB-E8AA-407D-A673-D0DAE6628447}"/>
          </ac:inkMkLst>
        </pc:inkChg>
        <pc:inkChg chg="del">
          <ac:chgData name="babisha chandran" userId="EB0nJQTo3Bd1b7R0gNfky76LaizBD4ENeK0AnhxAgKw=" providerId="None" clId="Web-{92237C1B-2897-4F92-9A96-FBBD92AB49E7}" dt="2020-10-21T17:41:52.265" v="49"/>
          <ac:inkMkLst>
            <pc:docMk/>
            <pc:sldMk cId="1049652752" sldId="647"/>
            <ac:inkMk id="95" creationId="{EB988761-CC19-4F69-98A7-79E31CE2CEE9}"/>
          </ac:inkMkLst>
        </pc:inkChg>
        <pc:inkChg chg="del">
          <ac:chgData name="babisha chandran" userId="EB0nJQTo3Bd1b7R0gNfky76LaizBD4ENeK0AnhxAgKw=" providerId="None" clId="Web-{92237C1B-2897-4F92-9A96-FBBD92AB49E7}" dt="2020-10-21T17:41:52.265" v="48"/>
          <ac:inkMkLst>
            <pc:docMk/>
            <pc:sldMk cId="1049652752" sldId="647"/>
            <ac:inkMk id="96" creationId="{4A9D3B26-39DD-455F-95A5-AF695069D9EC}"/>
          </ac:inkMkLst>
        </pc:inkChg>
        <pc:inkChg chg="del">
          <ac:chgData name="babisha chandran" userId="EB0nJQTo3Bd1b7R0gNfky76LaizBD4ENeK0AnhxAgKw=" providerId="None" clId="Web-{92237C1B-2897-4F92-9A96-FBBD92AB49E7}" dt="2020-10-21T17:41:52.265" v="47"/>
          <ac:inkMkLst>
            <pc:docMk/>
            <pc:sldMk cId="1049652752" sldId="647"/>
            <ac:inkMk id="97" creationId="{FE96EAEE-9276-4296-9B5E-941090143591}"/>
          </ac:inkMkLst>
        </pc:inkChg>
        <pc:inkChg chg="del">
          <ac:chgData name="babisha chandran" userId="EB0nJQTo3Bd1b7R0gNfky76LaizBD4ENeK0AnhxAgKw=" providerId="None" clId="Web-{92237C1B-2897-4F92-9A96-FBBD92AB49E7}" dt="2020-10-21T17:41:52.265" v="46"/>
          <ac:inkMkLst>
            <pc:docMk/>
            <pc:sldMk cId="1049652752" sldId="647"/>
            <ac:inkMk id="98" creationId="{C3923D94-7440-4AC4-AE2D-49E04ABBE08E}"/>
          </ac:inkMkLst>
        </pc:inkChg>
        <pc:inkChg chg="del">
          <ac:chgData name="babisha chandran" userId="EB0nJQTo3Bd1b7R0gNfky76LaizBD4ENeK0AnhxAgKw=" providerId="None" clId="Web-{92237C1B-2897-4F92-9A96-FBBD92AB49E7}" dt="2020-10-21T17:41:52.250" v="45"/>
          <ac:inkMkLst>
            <pc:docMk/>
            <pc:sldMk cId="1049652752" sldId="647"/>
            <ac:inkMk id="99" creationId="{7EC93745-6B51-4130-AE90-576998F18379}"/>
          </ac:inkMkLst>
        </pc:inkChg>
        <pc:inkChg chg="del">
          <ac:chgData name="babisha chandran" userId="EB0nJQTo3Bd1b7R0gNfky76LaizBD4ENeK0AnhxAgKw=" providerId="None" clId="Web-{92237C1B-2897-4F92-9A96-FBBD92AB49E7}" dt="2020-10-21T17:41:52.250" v="44"/>
          <ac:inkMkLst>
            <pc:docMk/>
            <pc:sldMk cId="1049652752" sldId="647"/>
            <ac:inkMk id="100" creationId="{8CB3F6CA-A781-4EBE-AD47-9F084D0A9264}"/>
          </ac:inkMkLst>
        </pc:inkChg>
        <pc:inkChg chg="del">
          <ac:chgData name="babisha chandran" userId="EB0nJQTo3Bd1b7R0gNfky76LaizBD4ENeK0AnhxAgKw=" providerId="None" clId="Web-{92237C1B-2897-4F92-9A96-FBBD92AB49E7}" dt="2020-10-21T17:41:52.250" v="43"/>
          <ac:inkMkLst>
            <pc:docMk/>
            <pc:sldMk cId="1049652752" sldId="647"/>
            <ac:inkMk id="101" creationId="{C9237E19-26F8-4FC3-84D2-A00CDD40DFB6}"/>
          </ac:inkMkLst>
        </pc:inkChg>
        <pc:inkChg chg="del">
          <ac:chgData name="babisha chandran" userId="EB0nJQTo3Bd1b7R0gNfky76LaizBD4ENeK0AnhxAgKw=" providerId="None" clId="Web-{92237C1B-2897-4F92-9A96-FBBD92AB49E7}" dt="2020-10-21T17:41:52.250" v="42"/>
          <ac:inkMkLst>
            <pc:docMk/>
            <pc:sldMk cId="1049652752" sldId="647"/>
            <ac:inkMk id="102" creationId="{06DC641A-A0A5-4855-9208-90DBEC831662}"/>
          </ac:inkMkLst>
        </pc:inkChg>
        <pc:inkChg chg="del">
          <ac:chgData name="babisha chandran" userId="EB0nJQTo3Bd1b7R0gNfky76LaizBD4ENeK0AnhxAgKw=" providerId="None" clId="Web-{92237C1B-2897-4F92-9A96-FBBD92AB49E7}" dt="2020-10-21T17:42:10.359" v="109"/>
          <ac:inkMkLst>
            <pc:docMk/>
            <pc:sldMk cId="1049652752" sldId="647"/>
            <ac:inkMk id="103" creationId="{02DB8020-AE09-4570-A338-3527B9E255FE}"/>
          </ac:inkMkLst>
        </pc:inkChg>
        <pc:inkChg chg="del">
          <ac:chgData name="babisha chandran" userId="EB0nJQTo3Bd1b7R0gNfky76LaizBD4ENeK0AnhxAgKw=" providerId="None" clId="Web-{92237C1B-2897-4F92-9A96-FBBD92AB49E7}" dt="2020-10-21T17:42:08.374" v="108"/>
          <ac:inkMkLst>
            <pc:docMk/>
            <pc:sldMk cId="1049652752" sldId="647"/>
            <ac:inkMk id="104" creationId="{19CB79FD-C1E5-4EF7-A5B0-08A7E066E6D8}"/>
          </ac:inkMkLst>
        </pc:inkChg>
        <pc:inkChg chg="del">
          <ac:chgData name="babisha chandran" userId="EB0nJQTo3Bd1b7R0gNfky76LaizBD4ENeK0AnhxAgKw=" providerId="None" clId="Web-{92237C1B-2897-4F92-9A96-FBBD92AB49E7}" dt="2020-10-21T17:41:52.250" v="41"/>
          <ac:inkMkLst>
            <pc:docMk/>
            <pc:sldMk cId="1049652752" sldId="647"/>
            <ac:inkMk id="105" creationId="{7BE951B2-B83C-4F0D-B7AD-79989E996624}"/>
          </ac:inkMkLst>
        </pc:inkChg>
        <pc:inkChg chg="del">
          <ac:chgData name="babisha chandran" userId="EB0nJQTo3Bd1b7R0gNfky76LaizBD4ENeK0AnhxAgKw=" providerId="None" clId="Web-{92237C1B-2897-4F92-9A96-FBBD92AB49E7}" dt="2020-10-21T17:41:52.250" v="40"/>
          <ac:inkMkLst>
            <pc:docMk/>
            <pc:sldMk cId="1049652752" sldId="647"/>
            <ac:inkMk id="106" creationId="{C27EBB63-10FA-4B40-897E-AD45D84AA00F}"/>
          </ac:inkMkLst>
        </pc:inkChg>
        <pc:inkChg chg="del">
          <ac:chgData name="babisha chandran" userId="EB0nJQTo3Bd1b7R0gNfky76LaizBD4ENeK0AnhxAgKw=" providerId="None" clId="Web-{92237C1B-2897-4F92-9A96-FBBD92AB49E7}" dt="2020-10-21T17:41:52.250" v="39"/>
          <ac:inkMkLst>
            <pc:docMk/>
            <pc:sldMk cId="1049652752" sldId="647"/>
            <ac:inkMk id="107" creationId="{A19D6EF7-5361-433F-BAD2-BFD64B58A558}"/>
          </ac:inkMkLst>
        </pc:inkChg>
        <pc:inkChg chg="del">
          <ac:chgData name="babisha chandran" userId="EB0nJQTo3Bd1b7R0gNfky76LaizBD4ENeK0AnhxAgKw=" providerId="None" clId="Web-{92237C1B-2897-4F92-9A96-FBBD92AB49E7}" dt="2020-10-21T17:41:52.250" v="38"/>
          <ac:inkMkLst>
            <pc:docMk/>
            <pc:sldMk cId="1049652752" sldId="647"/>
            <ac:inkMk id="108" creationId="{5844E580-E444-4E6C-B1AF-1B319735378C}"/>
          </ac:inkMkLst>
        </pc:inkChg>
        <pc:inkChg chg="del">
          <ac:chgData name="babisha chandran" userId="EB0nJQTo3Bd1b7R0gNfky76LaizBD4ENeK0AnhxAgKw=" providerId="None" clId="Web-{92237C1B-2897-4F92-9A96-FBBD92AB49E7}" dt="2020-10-21T17:41:52.250" v="37"/>
          <ac:inkMkLst>
            <pc:docMk/>
            <pc:sldMk cId="1049652752" sldId="647"/>
            <ac:inkMk id="109" creationId="{6FEA48C4-20EC-4EDD-92EA-4FA494123AB9}"/>
          </ac:inkMkLst>
        </pc:inkChg>
        <pc:inkChg chg="del">
          <ac:chgData name="babisha chandran" userId="EB0nJQTo3Bd1b7R0gNfky76LaizBD4ENeK0AnhxAgKw=" providerId="None" clId="Web-{92237C1B-2897-4F92-9A96-FBBD92AB49E7}" dt="2020-10-21T17:42:21.703" v="112"/>
          <ac:inkMkLst>
            <pc:docMk/>
            <pc:sldMk cId="1049652752" sldId="647"/>
            <ac:inkMk id="110" creationId="{B82478B0-8ECB-4B5D-A089-4AC5EF10C46F}"/>
          </ac:inkMkLst>
        </pc:inkChg>
        <pc:inkChg chg="del">
          <ac:chgData name="babisha chandran" userId="EB0nJQTo3Bd1b7R0gNfky76LaizBD4ENeK0AnhxAgKw=" providerId="None" clId="Web-{92237C1B-2897-4F92-9A96-FBBD92AB49E7}" dt="2020-10-21T17:42:25.703" v="113"/>
          <ac:inkMkLst>
            <pc:docMk/>
            <pc:sldMk cId="1049652752" sldId="647"/>
            <ac:inkMk id="111" creationId="{23EB9BD3-06C0-4E6F-8E0F-4B95BBDF24BE}"/>
          </ac:inkMkLst>
        </pc:inkChg>
        <pc:inkChg chg="del">
          <ac:chgData name="babisha chandran" userId="EB0nJQTo3Bd1b7R0gNfky76LaizBD4ENeK0AnhxAgKw=" providerId="None" clId="Web-{92237C1B-2897-4F92-9A96-FBBD92AB49E7}" dt="2020-10-21T17:42:28.015" v="114"/>
          <ac:inkMkLst>
            <pc:docMk/>
            <pc:sldMk cId="1049652752" sldId="647"/>
            <ac:inkMk id="112" creationId="{97D3337D-35C6-4646-B2A7-E58A95E4E253}"/>
          </ac:inkMkLst>
        </pc:inkChg>
        <pc:inkChg chg="del">
          <ac:chgData name="babisha chandran" userId="EB0nJQTo3Bd1b7R0gNfky76LaizBD4ENeK0AnhxAgKw=" providerId="None" clId="Web-{92237C1B-2897-4F92-9A96-FBBD92AB49E7}" dt="2020-10-21T17:42:16.218" v="110"/>
          <ac:inkMkLst>
            <pc:docMk/>
            <pc:sldMk cId="1049652752" sldId="647"/>
            <ac:inkMk id="113" creationId="{741AF280-19B2-4A1A-B8BA-54E2E34AA31E}"/>
          </ac:inkMkLst>
        </pc:inkChg>
        <pc:inkChg chg="del">
          <ac:chgData name="babisha chandran" userId="EB0nJQTo3Bd1b7R0gNfky76LaizBD4ENeK0AnhxAgKw=" providerId="None" clId="Web-{92237C1B-2897-4F92-9A96-FBBD92AB49E7}" dt="2020-10-21T17:42:32.656" v="127"/>
          <ac:inkMkLst>
            <pc:docMk/>
            <pc:sldMk cId="1049652752" sldId="647"/>
            <ac:inkMk id="114" creationId="{DF7228EA-2C55-40CC-9BA4-15D2C4BEFFF1}"/>
          </ac:inkMkLst>
        </pc:inkChg>
        <pc:inkChg chg="del">
          <ac:chgData name="babisha chandran" userId="EB0nJQTo3Bd1b7R0gNfky76LaizBD4ENeK0AnhxAgKw=" providerId="None" clId="Web-{92237C1B-2897-4F92-9A96-FBBD92AB49E7}" dt="2020-10-21T17:42:32.656" v="126"/>
          <ac:inkMkLst>
            <pc:docMk/>
            <pc:sldMk cId="1049652752" sldId="647"/>
            <ac:inkMk id="115" creationId="{2464D9C7-F682-4C09-A138-C796D48426DA}"/>
          </ac:inkMkLst>
        </pc:inkChg>
        <pc:inkChg chg="del">
          <ac:chgData name="babisha chandran" userId="EB0nJQTo3Bd1b7R0gNfky76LaizBD4ENeK0AnhxAgKw=" providerId="None" clId="Web-{92237C1B-2897-4F92-9A96-FBBD92AB49E7}" dt="2020-10-21T17:42:36.328" v="128"/>
          <ac:inkMkLst>
            <pc:docMk/>
            <pc:sldMk cId="1049652752" sldId="647"/>
            <ac:inkMk id="116" creationId="{0F4A9A7B-D8DA-4FB5-8E5C-C2D246695B3D}"/>
          </ac:inkMkLst>
        </pc:inkChg>
        <pc:inkChg chg="del">
          <ac:chgData name="babisha chandran" userId="EB0nJQTo3Bd1b7R0gNfky76LaizBD4ENeK0AnhxAgKw=" providerId="None" clId="Web-{92237C1B-2897-4F92-9A96-FBBD92AB49E7}" dt="2020-10-21T17:42:32.656" v="125"/>
          <ac:inkMkLst>
            <pc:docMk/>
            <pc:sldMk cId="1049652752" sldId="647"/>
            <ac:inkMk id="117" creationId="{53DA7C57-19CF-46BC-A346-3CCFA902B6F5}"/>
          </ac:inkMkLst>
        </pc:inkChg>
        <pc:inkChg chg="del">
          <ac:chgData name="babisha chandran" userId="EB0nJQTo3Bd1b7R0gNfky76LaizBD4ENeK0AnhxAgKw=" providerId="None" clId="Web-{92237C1B-2897-4F92-9A96-FBBD92AB49E7}" dt="2020-10-21T17:42:32.656" v="124"/>
          <ac:inkMkLst>
            <pc:docMk/>
            <pc:sldMk cId="1049652752" sldId="647"/>
            <ac:inkMk id="118" creationId="{432B7154-6F4E-4489-A797-DC9112B91060}"/>
          </ac:inkMkLst>
        </pc:inkChg>
        <pc:inkChg chg="del">
          <ac:chgData name="babisha chandran" userId="EB0nJQTo3Bd1b7R0gNfky76LaizBD4ENeK0AnhxAgKw=" providerId="None" clId="Web-{92237C1B-2897-4F92-9A96-FBBD92AB49E7}" dt="2020-10-21T17:42:32.656" v="123"/>
          <ac:inkMkLst>
            <pc:docMk/>
            <pc:sldMk cId="1049652752" sldId="647"/>
            <ac:inkMk id="119" creationId="{A4167BAF-3CDF-4054-AA9F-A36B66350F98}"/>
          </ac:inkMkLst>
        </pc:inkChg>
        <pc:inkChg chg="del">
          <ac:chgData name="babisha chandran" userId="EB0nJQTo3Bd1b7R0gNfky76LaizBD4ENeK0AnhxAgKw=" providerId="None" clId="Web-{92237C1B-2897-4F92-9A96-FBBD92AB49E7}" dt="2020-10-21T17:42:32.656" v="122"/>
          <ac:inkMkLst>
            <pc:docMk/>
            <pc:sldMk cId="1049652752" sldId="647"/>
            <ac:inkMk id="120" creationId="{6D1223F9-CF70-44BB-8D9C-4830780B1C2F}"/>
          </ac:inkMkLst>
        </pc:inkChg>
        <pc:inkChg chg="del">
          <ac:chgData name="babisha chandran" userId="EB0nJQTo3Bd1b7R0gNfky76LaizBD4ENeK0AnhxAgKw=" providerId="None" clId="Web-{92237C1B-2897-4F92-9A96-FBBD92AB49E7}" dt="2020-10-21T17:42:32.656" v="121"/>
          <ac:inkMkLst>
            <pc:docMk/>
            <pc:sldMk cId="1049652752" sldId="647"/>
            <ac:inkMk id="121" creationId="{FDA3D193-76D3-4D94-A16C-871FC3094CF2}"/>
          </ac:inkMkLst>
        </pc:inkChg>
        <pc:inkChg chg="del">
          <ac:chgData name="babisha chandran" userId="EB0nJQTo3Bd1b7R0gNfky76LaizBD4ENeK0AnhxAgKw=" providerId="None" clId="Web-{92237C1B-2897-4F92-9A96-FBBD92AB49E7}" dt="2020-10-21T17:42:32.656" v="120"/>
          <ac:inkMkLst>
            <pc:docMk/>
            <pc:sldMk cId="1049652752" sldId="647"/>
            <ac:inkMk id="122" creationId="{F33B5849-9F4A-4F7A-850F-6AA8F2E5F50D}"/>
          </ac:inkMkLst>
        </pc:inkChg>
        <pc:inkChg chg="del">
          <ac:chgData name="babisha chandran" userId="EB0nJQTo3Bd1b7R0gNfky76LaizBD4ENeK0AnhxAgKw=" providerId="None" clId="Web-{92237C1B-2897-4F92-9A96-FBBD92AB49E7}" dt="2020-10-21T17:42:32.656" v="119"/>
          <ac:inkMkLst>
            <pc:docMk/>
            <pc:sldMk cId="1049652752" sldId="647"/>
            <ac:inkMk id="123" creationId="{11BDA3B9-FB3A-4972-9691-F307EFA786E5}"/>
          </ac:inkMkLst>
        </pc:inkChg>
        <pc:inkChg chg="del">
          <ac:chgData name="babisha chandran" userId="EB0nJQTo3Bd1b7R0gNfky76LaizBD4ENeK0AnhxAgKw=" providerId="None" clId="Web-{92237C1B-2897-4F92-9A96-FBBD92AB49E7}" dt="2020-10-21T17:42:32.640" v="118"/>
          <ac:inkMkLst>
            <pc:docMk/>
            <pc:sldMk cId="1049652752" sldId="647"/>
            <ac:inkMk id="124" creationId="{78D30D63-0FAD-462C-8CC1-E8915DCB8C11}"/>
          </ac:inkMkLst>
        </pc:inkChg>
        <pc:inkChg chg="del">
          <ac:chgData name="babisha chandran" userId="EB0nJQTo3Bd1b7R0gNfky76LaizBD4ENeK0AnhxAgKw=" providerId="None" clId="Web-{92237C1B-2897-4F92-9A96-FBBD92AB49E7}" dt="2020-10-21T17:42:32.640" v="117"/>
          <ac:inkMkLst>
            <pc:docMk/>
            <pc:sldMk cId="1049652752" sldId="647"/>
            <ac:inkMk id="125" creationId="{4F713DBB-6316-4DB1-95FC-C026C8B81B8B}"/>
          </ac:inkMkLst>
        </pc:inkChg>
        <pc:inkChg chg="del">
          <ac:chgData name="babisha chandran" userId="EB0nJQTo3Bd1b7R0gNfky76LaizBD4ENeK0AnhxAgKw=" providerId="None" clId="Web-{92237C1B-2897-4F92-9A96-FBBD92AB49E7}" dt="2020-10-21T17:42:32.640" v="116"/>
          <ac:inkMkLst>
            <pc:docMk/>
            <pc:sldMk cId="1049652752" sldId="647"/>
            <ac:inkMk id="126" creationId="{02E8254C-725C-49D3-8002-2F32B70335A6}"/>
          </ac:inkMkLst>
        </pc:inkChg>
        <pc:inkChg chg="del">
          <ac:chgData name="babisha chandran" userId="EB0nJQTo3Bd1b7R0gNfky76LaizBD4ENeK0AnhxAgKw=" providerId="None" clId="Web-{92237C1B-2897-4F92-9A96-FBBD92AB49E7}" dt="2020-10-21T17:42:32.640" v="115"/>
          <ac:inkMkLst>
            <pc:docMk/>
            <pc:sldMk cId="1049652752" sldId="647"/>
            <ac:inkMk id="127" creationId="{FB9DF075-BDFB-4965-AF70-E1092315E415}"/>
          </ac:inkMkLst>
        </pc:inkChg>
        <pc:inkChg chg="del">
          <ac:chgData name="babisha chandran" userId="EB0nJQTo3Bd1b7R0gNfky76LaizBD4ENeK0AnhxAgKw=" providerId="None" clId="Web-{92237C1B-2897-4F92-9A96-FBBD92AB49E7}" dt="2020-10-21T17:41:52.250" v="36"/>
          <ac:inkMkLst>
            <pc:docMk/>
            <pc:sldMk cId="1049652752" sldId="647"/>
            <ac:inkMk id="128" creationId="{4C0781B0-A53B-48C2-B4AA-0B5D54B5C98A}"/>
          </ac:inkMkLst>
        </pc:inkChg>
        <pc:inkChg chg="del">
          <ac:chgData name="babisha chandran" userId="EB0nJQTo3Bd1b7R0gNfky76LaizBD4ENeK0AnhxAgKw=" providerId="None" clId="Web-{92237C1B-2897-4F92-9A96-FBBD92AB49E7}" dt="2020-10-21T17:41:52.250" v="35"/>
          <ac:inkMkLst>
            <pc:docMk/>
            <pc:sldMk cId="1049652752" sldId="647"/>
            <ac:inkMk id="129" creationId="{923EB7A3-60E2-459A-B700-19BC07DB4491}"/>
          </ac:inkMkLst>
        </pc:inkChg>
        <pc:inkChg chg="del">
          <ac:chgData name="babisha chandran" userId="EB0nJQTo3Bd1b7R0gNfky76LaizBD4ENeK0AnhxAgKw=" providerId="None" clId="Web-{92237C1B-2897-4F92-9A96-FBBD92AB49E7}" dt="2020-10-21T17:41:52.250" v="34"/>
          <ac:inkMkLst>
            <pc:docMk/>
            <pc:sldMk cId="1049652752" sldId="647"/>
            <ac:inkMk id="130" creationId="{9ACAF3E9-EC39-4461-81C7-C4F8F92DD6EF}"/>
          </ac:inkMkLst>
        </pc:inkChg>
        <pc:inkChg chg="del">
          <ac:chgData name="babisha chandran" userId="EB0nJQTo3Bd1b7R0gNfky76LaizBD4ENeK0AnhxAgKw=" providerId="None" clId="Web-{92237C1B-2897-4F92-9A96-FBBD92AB49E7}" dt="2020-10-21T17:41:52.250" v="33"/>
          <ac:inkMkLst>
            <pc:docMk/>
            <pc:sldMk cId="1049652752" sldId="647"/>
            <ac:inkMk id="131" creationId="{64E1F3CB-627B-4EB2-A22B-8FBD9700EE74}"/>
          </ac:inkMkLst>
        </pc:inkChg>
        <pc:inkChg chg="del">
          <ac:chgData name="babisha chandran" userId="EB0nJQTo3Bd1b7R0gNfky76LaizBD4ENeK0AnhxAgKw=" providerId="None" clId="Web-{92237C1B-2897-4F92-9A96-FBBD92AB49E7}" dt="2020-10-21T17:41:52.234" v="32"/>
          <ac:inkMkLst>
            <pc:docMk/>
            <pc:sldMk cId="1049652752" sldId="647"/>
            <ac:inkMk id="132" creationId="{E1C1E383-6CAC-46A6-B4B2-3B7D39276243}"/>
          </ac:inkMkLst>
        </pc:inkChg>
        <pc:inkChg chg="del">
          <ac:chgData name="babisha chandran" userId="EB0nJQTo3Bd1b7R0gNfky76LaizBD4ENeK0AnhxAgKw=" providerId="None" clId="Web-{92237C1B-2897-4F92-9A96-FBBD92AB49E7}" dt="2020-10-21T17:41:52.234" v="31"/>
          <ac:inkMkLst>
            <pc:docMk/>
            <pc:sldMk cId="1049652752" sldId="647"/>
            <ac:inkMk id="133" creationId="{BE210D1E-99A8-45B2-B7A3-C380DFFE9B85}"/>
          </ac:inkMkLst>
        </pc:inkChg>
        <pc:inkChg chg="del">
          <ac:chgData name="babisha chandran" userId="EB0nJQTo3Bd1b7R0gNfky76LaizBD4ENeK0AnhxAgKw=" providerId="None" clId="Web-{92237C1B-2897-4F92-9A96-FBBD92AB49E7}" dt="2020-10-21T17:41:52.234" v="30"/>
          <ac:inkMkLst>
            <pc:docMk/>
            <pc:sldMk cId="1049652752" sldId="647"/>
            <ac:inkMk id="134" creationId="{6230563C-6336-47E7-B7A4-78C64051C979}"/>
          </ac:inkMkLst>
        </pc:inkChg>
        <pc:inkChg chg="del">
          <ac:chgData name="babisha chandran" userId="EB0nJQTo3Bd1b7R0gNfky76LaizBD4ENeK0AnhxAgKw=" providerId="None" clId="Web-{92237C1B-2897-4F92-9A96-FBBD92AB49E7}" dt="2020-10-21T17:41:52.234" v="29"/>
          <ac:inkMkLst>
            <pc:docMk/>
            <pc:sldMk cId="1049652752" sldId="647"/>
            <ac:inkMk id="135" creationId="{ABBACFBA-4F94-497B-B534-A2EC9291468A}"/>
          </ac:inkMkLst>
        </pc:inkChg>
        <pc:inkChg chg="del">
          <ac:chgData name="babisha chandran" userId="EB0nJQTo3Bd1b7R0gNfky76LaizBD4ENeK0AnhxAgKw=" providerId="None" clId="Web-{92237C1B-2897-4F92-9A96-FBBD92AB49E7}" dt="2020-10-21T17:41:52.234" v="28"/>
          <ac:inkMkLst>
            <pc:docMk/>
            <pc:sldMk cId="1049652752" sldId="647"/>
            <ac:inkMk id="136" creationId="{EDC3EB19-8D47-4B82-8893-3B3DBBCC9996}"/>
          </ac:inkMkLst>
        </pc:inkChg>
        <pc:inkChg chg="del">
          <ac:chgData name="babisha chandran" userId="EB0nJQTo3Bd1b7R0gNfky76LaizBD4ENeK0AnhxAgKw=" providerId="None" clId="Web-{92237C1B-2897-4F92-9A96-FBBD92AB49E7}" dt="2020-10-21T17:41:52.234" v="27"/>
          <ac:inkMkLst>
            <pc:docMk/>
            <pc:sldMk cId="1049652752" sldId="647"/>
            <ac:inkMk id="137" creationId="{FA134825-6D32-4ACC-A21B-7CE81197FE9D}"/>
          </ac:inkMkLst>
        </pc:inkChg>
        <pc:inkChg chg="del">
          <ac:chgData name="babisha chandran" userId="EB0nJQTo3Bd1b7R0gNfky76LaizBD4ENeK0AnhxAgKw=" providerId="None" clId="Web-{92237C1B-2897-4F92-9A96-FBBD92AB49E7}" dt="2020-10-21T17:41:52.234" v="26"/>
          <ac:inkMkLst>
            <pc:docMk/>
            <pc:sldMk cId="1049652752" sldId="647"/>
            <ac:inkMk id="138" creationId="{0660FE42-1DF4-4D80-B889-D95A64427610}"/>
          </ac:inkMkLst>
        </pc:inkChg>
        <pc:inkChg chg="del">
          <ac:chgData name="babisha chandran" userId="EB0nJQTo3Bd1b7R0gNfky76LaizBD4ENeK0AnhxAgKw=" providerId="None" clId="Web-{92237C1B-2897-4F92-9A96-FBBD92AB49E7}" dt="2020-10-21T17:41:52.234" v="25"/>
          <ac:inkMkLst>
            <pc:docMk/>
            <pc:sldMk cId="1049652752" sldId="647"/>
            <ac:inkMk id="139" creationId="{61E55553-2AE2-4DC9-81B0-C96F9222C3C4}"/>
          </ac:inkMkLst>
        </pc:inkChg>
        <pc:inkChg chg="del">
          <ac:chgData name="babisha chandran" userId="EB0nJQTo3Bd1b7R0gNfky76LaizBD4ENeK0AnhxAgKw=" providerId="None" clId="Web-{92237C1B-2897-4F92-9A96-FBBD92AB49E7}" dt="2020-10-21T17:42:19.156" v="111"/>
          <ac:inkMkLst>
            <pc:docMk/>
            <pc:sldMk cId="1049652752" sldId="647"/>
            <ac:inkMk id="140" creationId="{7B663613-DD83-40ED-893D-1F5CBCA824CB}"/>
          </ac:inkMkLst>
        </pc:inkChg>
        <pc:inkChg chg="del">
          <ac:chgData name="babisha chandran" userId="EB0nJQTo3Bd1b7R0gNfky76LaizBD4ENeK0AnhxAgKw=" providerId="None" clId="Web-{92237C1B-2897-4F92-9A96-FBBD92AB49E7}" dt="2020-10-21T17:41:38.531" v="22"/>
          <ac:inkMkLst>
            <pc:docMk/>
            <pc:sldMk cId="1049652752" sldId="647"/>
            <ac:inkMk id="141" creationId="{A6BE583A-DA84-40EC-AD34-586142B1AE45}"/>
          </ac:inkMkLst>
        </pc:inkChg>
      </pc:sldChg>
      <pc:sldChg chg="delSp">
        <pc:chgData name="babisha chandran" userId="EB0nJQTo3Bd1b7R0gNfky76LaizBD4ENeK0AnhxAgKw=" providerId="None" clId="Web-{92237C1B-2897-4F92-9A96-FBBD92AB49E7}" dt="2020-10-21T17:43:38.156" v="156"/>
        <pc:sldMkLst>
          <pc:docMk/>
          <pc:sldMk cId="3432946553" sldId="648"/>
        </pc:sldMkLst>
        <pc:inkChg chg="del">
          <ac:chgData name="babisha chandran" userId="EB0nJQTo3Bd1b7R0gNfky76LaizBD4ENeK0AnhxAgKw=" providerId="None" clId="Web-{92237C1B-2897-4F92-9A96-FBBD92AB49E7}" dt="2020-10-21T17:43:38.156" v="156"/>
          <ac:inkMkLst>
            <pc:docMk/>
            <pc:sldMk cId="3432946553" sldId="648"/>
            <ac:inkMk id="2" creationId="{AB0F828D-9B1C-4E01-B80E-5EDE0C3066F9}"/>
          </ac:inkMkLst>
        </pc:inkChg>
      </pc:sldChg>
    </pc:docChg>
  </pc:docChgLst>
  <pc:docChgLst>
    <pc:chgData name="babisha chandran" userId="EB0nJQTo3Bd1b7R0gNfky76LaizBD4ENeK0AnhxAgKw=" providerId="None" clId="Web-{86872EB5-9583-4C05-AF79-59096EC910A2}"/>
    <pc:docChg chg="modSld">
      <pc:chgData name="babisha chandran" userId="EB0nJQTo3Bd1b7R0gNfky76LaizBD4ENeK0AnhxAgKw=" providerId="None" clId="Web-{86872EB5-9583-4C05-AF79-59096EC910A2}" dt="2020-10-21T09:34:19.014" v="213"/>
      <pc:docMkLst>
        <pc:docMk/>
      </pc:docMkLst>
      <pc:sldChg chg="addSp delSp">
        <pc:chgData name="babisha chandran" userId="EB0nJQTo3Bd1b7R0gNfky76LaizBD4ENeK0AnhxAgKw=" providerId="None" clId="Web-{86872EB5-9583-4C05-AF79-59096EC910A2}" dt="2020-10-21T09:21:03.389" v="72"/>
        <pc:sldMkLst>
          <pc:docMk/>
          <pc:sldMk cId="3619901219" sldId="538"/>
        </pc:sldMkLst>
        <pc:inkChg chg="del">
          <ac:chgData name="babisha chandran" userId="EB0nJQTo3Bd1b7R0gNfky76LaizBD4ENeK0AnhxAgKw=" providerId="None" clId="Web-{86872EB5-9583-4C05-AF79-59096EC910A2}" dt="2020-10-21T07:43:00.477" v="0"/>
          <ac:inkMkLst>
            <pc:docMk/>
            <pc:sldMk cId="3619901219" sldId="538"/>
            <ac:inkMk id="7" creationId="{1155DA67-94F9-4B9E-868E-26BDF502CDB2}"/>
          </ac:inkMkLst>
        </pc:inkChg>
        <pc:inkChg chg="add">
          <ac:chgData name="babisha chandran" userId="EB0nJQTo3Bd1b7R0gNfky76LaizBD4ENeK0AnhxAgKw=" providerId="None" clId="Web-{86872EB5-9583-4C05-AF79-59096EC910A2}" dt="2020-10-21T09:20:50.983" v="71"/>
          <ac:inkMkLst>
            <pc:docMk/>
            <pc:sldMk cId="3619901219" sldId="538"/>
            <ac:inkMk id="7" creationId="{3981C8A3-28FD-4980-A733-744913EC3655}"/>
          </ac:inkMkLst>
        </pc:inkChg>
        <pc:inkChg chg="add">
          <ac:chgData name="babisha chandran" userId="EB0nJQTo3Bd1b7R0gNfky76LaizBD4ENeK0AnhxAgKw=" providerId="None" clId="Web-{86872EB5-9583-4C05-AF79-59096EC910A2}" dt="2020-10-21T09:21:03.389" v="72"/>
          <ac:inkMkLst>
            <pc:docMk/>
            <pc:sldMk cId="3619901219" sldId="538"/>
            <ac:inkMk id="8" creationId="{24C560F8-2CD0-45B3-AEAC-F4E7E7DA450B}"/>
          </ac:inkMkLst>
        </pc:inkChg>
      </pc:sldChg>
      <pc:sldChg chg="addSp delSp">
        <pc:chgData name="babisha chandran" userId="EB0nJQTo3Bd1b7R0gNfky76LaizBD4ENeK0AnhxAgKw=" providerId="None" clId="Web-{86872EB5-9583-4C05-AF79-59096EC910A2}" dt="2020-10-21T09:21:57.171" v="78"/>
        <pc:sldMkLst>
          <pc:docMk/>
          <pc:sldMk cId="997355458" sldId="622"/>
        </pc:sldMkLst>
        <pc:inkChg chg="add">
          <ac:chgData name="babisha chandran" userId="EB0nJQTo3Bd1b7R0gNfky76LaizBD4ENeK0AnhxAgKw=" providerId="None" clId="Web-{86872EB5-9583-4C05-AF79-59096EC910A2}" dt="2020-10-21T09:21:30.999" v="73"/>
          <ac:inkMkLst>
            <pc:docMk/>
            <pc:sldMk cId="997355458" sldId="622"/>
            <ac:inkMk id="2" creationId="{9A295136-08D8-4836-AACC-587968F3BA6D}"/>
          </ac:inkMkLst>
        </pc:inkChg>
        <pc:inkChg chg="del">
          <ac:chgData name="babisha chandran" userId="EB0nJQTo3Bd1b7R0gNfky76LaizBD4ENeK0AnhxAgKw=" providerId="None" clId="Web-{86872EB5-9583-4C05-AF79-59096EC910A2}" dt="2020-10-21T07:43:23.680" v="4"/>
          <ac:inkMkLst>
            <pc:docMk/>
            <pc:sldMk cId="997355458" sldId="622"/>
            <ac:inkMk id="2" creationId="{AC2994CF-B4F7-412B-965C-D4FA7CAE50D2}"/>
          </ac:inkMkLst>
        </pc:inkChg>
        <pc:inkChg chg="add">
          <ac:chgData name="babisha chandran" userId="EB0nJQTo3Bd1b7R0gNfky76LaizBD4ENeK0AnhxAgKw=" providerId="None" clId="Web-{86872EB5-9583-4C05-AF79-59096EC910A2}" dt="2020-10-21T09:21:32.280" v="74"/>
          <ac:inkMkLst>
            <pc:docMk/>
            <pc:sldMk cId="997355458" sldId="622"/>
            <ac:inkMk id="3" creationId="{B4BB1AC4-20B5-47E6-AED6-FC0011D7B773}"/>
          </ac:inkMkLst>
        </pc:inkChg>
        <pc:inkChg chg="del">
          <ac:chgData name="babisha chandran" userId="EB0nJQTo3Bd1b7R0gNfky76LaizBD4ENeK0AnhxAgKw=" providerId="None" clId="Web-{86872EB5-9583-4C05-AF79-59096EC910A2}" dt="2020-10-21T07:43:26.070" v="5"/>
          <ac:inkMkLst>
            <pc:docMk/>
            <pc:sldMk cId="997355458" sldId="622"/>
            <ac:inkMk id="3" creationId="{E8018C9B-18D6-4DC9-B891-D836729D8AA8}"/>
          </ac:inkMkLst>
        </pc:inkChg>
        <pc:inkChg chg="add">
          <ac:chgData name="babisha chandran" userId="EB0nJQTo3Bd1b7R0gNfky76LaizBD4ENeK0AnhxAgKw=" providerId="None" clId="Web-{86872EB5-9583-4C05-AF79-59096EC910A2}" dt="2020-10-21T09:21:35.952" v="75"/>
          <ac:inkMkLst>
            <pc:docMk/>
            <pc:sldMk cId="997355458" sldId="622"/>
            <ac:inkMk id="5" creationId="{2E8C79A1-B100-458A-8714-170A7B2CE598}"/>
          </ac:inkMkLst>
        </pc:inkChg>
        <pc:inkChg chg="del">
          <ac:chgData name="babisha chandran" userId="EB0nJQTo3Bd1b7R0gNfky76LaizBD4ENeK0AnhxAgKw=" providerId="None" clId="Web-{86872EB5-9583-4C05-AF79-59096EC910A2}" dt="2020-10-21T07:43:08.008" v="1"/>
          <ac:inkMkLst>
            <pc:docMk/>
            <pc:sldMk cId="997355458" sldId="622"/>
            <ac:inkMk id="5" creationId="{7D5C3E2A-BAD0-4650-AFF3-73171E268F83}"/>
          </ac:inkMkLst>
        </pc:inkChg>
        <pc:inkChg chg="add">
          <ac:chgData name="babisha chandran" userId="EB0nJQTo3Bd1b7R0gNfky76LaizBD4ENeK0AnhxAgKw=" providerId="None" clId="Web-{86872EB5-9583-4C05-AF79-59096EC910A2}" dt="2020-10-21T09:21:37.436" v="76"/>
          <ac:inkMkLst>
            <pc:docMk/>
            <pc:sldMk cId="997355458" sldId="622"/>
            <ac:inkMk id="6" creationId="{67BA31D1-8A00-488D-8D26-C427C5B38679}"/>
          </ac:inkMkLst>
        </pc:inkChg>
        <pc:inkChg chg="del">
          <ac:chgData name="babisha chandran" userId="EB0nJQTo3Bd1b7R0gNfky76LaizBD4ENeK0AnhxAgKw=" providerId="None" clId="Web-{86872EB5-9583-4C05-AF79-59096EC910A2}" dt="2020-10-21T07:43:19.945" v="3"/>
          <ac:inkMkLst>
            <pc:docMk/>
            <pc:sldMk cId="997355458" sldId="622"/>
            <ac:inkMk id="6" creationId="{EA49CAF1-3873-4105-A814-4E0B86541D85}"/>
          </ac:inkMkLst>
        </pc:inkChg>
        <pc:inkChg chg="add">
          <ac:chgData name="babisha chandran" userId="EB0nJQTo3Bd1b7R0gNfky76LaizBD4ENeK0AnhxAgKw=" providerId="None" clId="Web-{86872EB5-9583-4C05-AF79-59096EC910A2}" dt="2020-10-21T09:21:47.030" v="77"/>
          <ac:inkMkLst>
            <pc:docMk/>
            <pc:sldMk cId="997355458" sldId="622"/>
            <ac:inkMk id="7" creationId="{91260C66-2E50-4E06-B72D-1EC77068E15D}"/>
          </ac:inkMkLst>
        </pc:inkChg>
        <pc:inkChg chg="del">
          <ac:chgData name="babisha chandran" userId="EB0nJQTo3Bd1b7R0gNfky76LaizBD4ENeK0AnhxAgKw=" providerId="None" clId="Web-{86872EB5-9583-4C05-AF79-59096EC910A2}" dt="2020-10-21T07:43:28.836" v="6"/>
          <ac:inkMkLst>
            <pc:docMk/>
            <pc:sldMk cId="997355458" sldId="622"/>
            <ac:inkMk id="7" creationId="{DB8522D3-6A2B-4EEE-9BCA-9153F03D9D28}"/>
          </ac:inkMkLst>
        </pc:inkChg>
        <pc:inkChg chg="del">
          <ac:chgData name="babisha chandran" userId="EB0nJQTo3Bd1b7R0gNfky76LaizBD4ENeK0AnhxAgKw=" providerId="None" clId="Web-{86872EB5-9583-4C05-AF79-59096EC910A2}" dt="2020-10-21T07:43:11.805" v="2"/>
          <ac:inkMkLst>
            <pc:docMk/>
            <pc:sldMk cId="997355458" sldId="622"/>
            <ac:inkMk id="8" creationId="{C3AF004A-EC31-43F9-9887-84FC0BDF9308}"/>
          </ac:inkMkLst>
        </pc:inkChg>
        <pc:inkChg chg="add">
          <ac:chgData name="babisha chandran" userId="EB0nJQTo3Bd1b7R0gNfky76LaizBD4ENeK0AnhxAgKw=" providerId="None" clId="Web-{86872EB5-9583-4C05-AF79-59096EC910A2}" dt="2020-10-21T09:21:57.171" v="78"/>
          <ac:inkMkLst>
            <pc:docMk/>
            <pc:sldMk cId="997355458" sldId="622"/>
            <ac:inkMk id="8" creationId="{EEC4BA49-FB2B-4050-9B40-B7465822A578}"/>
          </ac:inkMkLst>
        </pc:inkChg>
        <pc:inkChg chg="del">
          <ac:chgData name="babisha chandran" userId="EB0nJQTo3Bd1b7R0gNfky76LaizBD4ENeK0AnhxAgKw=" providerId="None" clId="Web-{86872EB5-9583-4C05-AF79-59096EC910A2}" dt="2020-10-21T07:43:32.149" v="7"/>
          <ac:inkMkLst>
            <pc:docMk/>
            <pc:sldMk cId="997355458" sldId="622"/>
            <ac:inkMk id="10" creationId="{C2981F6D-2FCF-42FF-8BF0-C42BFB3F7CDB}"/>
          </ac:inkMkLst>
        </pc:inkChg>
      </pc:sldChg>
      <pc:sldChg chg="addSp delSp">
        <pc:chgData name="babisha chandran" userId="EB0nJQTo3Bd1b7R0gNfky76LaizBD4ENeK0AnhxAgKw=" providerId="None" clId="Web-{86872EB5-9583-4C05-AF79-59096EC910A2}" dt="2020-10-21T09:24:08.343" v="80"/>
        <pc:sldMkLst>
          <pc:docMk/>
          <pc:sldMk cId="1263770325" sldId="624"/>
        </pc:sldMkLst>
        <pc:inkChg chg="del">
          <ac:chgData name="babisha chandran" userId="EB0nJQTo3Bd1b7R0gNfky76LaizBD4ENeK0AnhxAgKw=" providerId="None" clId="Web-{86872EB5-9583-4C05-AF79-59096EC910A2}" dt="2020-10-21T07:43:37.945" v="8"/>
          <ac:inkMkLst>
            <pc:docMk/>
            <pc:sldMk cId="1263770325" sldId="624"/>
            <ac:inkMk id="3" creationId="{BFB3EC5C-0EC4-4089-AE06-7DBA086214DD}"/>
          </ac:inkMkLst>
        </pc:inkChg>
        <pc:inkChg chg="add">
          <ac:chgData name="babisha chandran" userId="EB0nJQTo3Bd1b7R0gNfky76LaizBD4ENeK0AnhxAgKw=" providerId="None" clId="Web-{86872EB5-9583-4C05-AF79-59096EC910A2}" dt="2020-10-21T09:23:19.139" v="79"/>
          <ac:inkMkLst>
            <pc:docMk/>
            <pc:sldMk cId="1263770325" sldId="624"/>
            <ac:inkMk id="3" creationId="{D6260318-4C37-4AAC-A5F7-65FC630B9562}"/>
          </ac:inkMkLst>
        </pc:inkChg>
        <pc:inkChg chg="add">
          <ac:chgData name="babisha chandran" userId="EB0nJQTo3Bd1b7R0gNfky76LaizBD4ENeK0AnhxAgKw=" providerId="None" clId="Web-{86872EB5-9583-4C05-AF79-59096EC910A2}" dt="2020-10-21T09:24:08.343" v="80"/>
          <ac:inkMkLst>
            <pc:docMk/>
            <pc:sldMk cId="1263770325" sldId="624"/>
            <ac:inkMk id="5" creationId="{34510CB3-1107-4276-BE71-91730B85E3BF}"/>
          </ac:inkMkLst>
        </pc:inkChg>
      </pc:sldChg>
      <pc:sldChg chg="addSp delSp">
        <pc:chgData name="babisha chandran" userId="EB0nJQTo3Bd1b7R0gNfky76LaizBD4ENeK0AnhxAgKw=" providerId="None" clId="Web-{86872EB5-9583-4C05-AF79-59096EC910A2}" dt="2020-10-21T09:27:04.936" v="85"/>
        <pc:sldMkLst>
          <pc:docMk/>
          <pc:sldMk cId="2813741415" sldId="627"/>
        </pc:sldMkLst>
        <pc:spChg chg="add del">
          <ac:chgData name="babisha chandran" userId="EB0nJQTo3Bd1b7R0gNfky76LaizBD4ENeK0AnhxAgKw=" providerId="None" clId="Web-{86872EB5-9583-4C05-AF79-59096EC910A2}" dt="2020-10-21T07:44:04.274" v="14"/>
          <ac:spMkLst>
            <pc:docMk/>
            <pc:sldMk cId="2813741415" sldId="627"/>
            <ac:spMk id="9" creationId="{05EFE211-1D0D-4979-87E6-8967C2913C04}"/>
          </ac:spMkLst>
        </pc:spChg>
        <pc:inkChg chg="del">
          <ac:chgData name="babisha chandran" userId="EB0nJQTo3Bd1b7R0gNfky76LaizBD4ENeK0AnhxAgKw=" providerId="None" clId="Web-{86872EB5-9583-4C05-AF79-59096EC910A2}" dt="2020-10-21T07:44:16.899" v="16"/>
          <ac:inkMkLst>
            <pc:docMk/>
            <pc:sldMk cId="2813741415" sldId="627"/>
            <ac:inkMk id="2" creationId="{597F2403-43A8-4752-8151-689605B15E20}"/>
          </ac:inkMkLst>
        </pc:inkChg>
        <pc:inkChg chg="add">
          <ac:chgData name="babisha chandran" userId="EB0nJQTo3Bd1b7R0gNfky76LaizBD4ENeK0AnhxAgKw=" providerId="None" clId="Web-{86872EB5-9583-4C05-AF79-59096EC910A2}" dt="2020-10-21T09:25:21.796" v="81"/>
          <ac:inkMkLst>
            <pc:docMk/>
            <pc:sldMk cId="2813741415" sldId="627"/>
            <ac:inkMk id="2" creationId="{A099CD83-0221-48DD-AA9E-DF7295EA9D86}"/>
          </ac:inkMkLst>
        </pc:inkChg>
        <pc:inkChg chg="del">
          <ac:chgData name="babisha chandran" userId="EB0nJQTo3Bd1b7R0gNfky76LaizBD4ENeK0AnhxAgKw=" providerId="None" clId="Web-{86872EB5-9583-4C05-AF79-59096EC910A2}" dt="2020-10-21T07:43:44.680" v="9"/>
          <ac:inkMkLst>
            <pc:docMk/>
            <pc:sldMk cId="2813741415" sldId="627"/>
            <ac:inkMk id="3" creationId="{56A8CBDA-5FBD-472B-B98E-DB9907D4F25B}"/>
          </ac:inkMkLst>
        </pc:inkChg>
        <pc:inkChg chg="add">
          <ac:chgData name="babisha chandran" userId="EB0nJQTo3Bd1b7R0gNfky76LaizBD4ENeK0AnhxAgKw=" providerId="None" clId="Web-{86872EB5-9583-4C05-AF79-59096EC910A2}" dt="2020-10-21T09:25:23.264" v="82"/>
          <ac:inkMkLst>
            <pc:docMk/>
            <pc:sldMk cId="2813741415" sldId="627"/>
            <ac:inkMk id="3" creationId="{D8DA438C-8E1D-431D-A8E4-68FA7332D2D0}"/>
          </ac:inkMkLst>
        </pc:inkChg>
        <pc:inkChg chg="del">
          <ac:chgData name="babisha chandran" userId="EB0nJQTo3Bd1b7R0gNfky76LaizBD4ENeK0AnhxAgKw=" providerId="None" clId="Web-{86872EB5-9583-4C05-AF79-59096EC910A2}" dt="2020-10-21T07:43:51.196" v="10"/>
          <ac:inkMkLst>
            <pc:docMk/>
            <pc:sldMk cId="2813741415" sldId="627"/>
            <ac:inkMk id="5" creationId="{97023E8A-DF12-45D4-8134-6AAE4DB67D6B}"/>
          </ac:inkMkLst>
        </pc:inkChg>
        <pc:inkChg chg="add">
          <ac:chgData name="babisha chandran" userId="EB0nJQTo3Bd1b7R0gNfky76LaizBD4ENeK0AnhxAgKw=" providerId="None" clId="Web-{86872EB5-9583-4C05-AF79-59096EC910A2}" dt="2020-10-21T09:25:26.796" v="83"/>
          <ac:inkMkLst>
            <pc:docMk/>
            <pc:sldMk cId="2813741415" sldId="627"/>
            <ac:inkMk id="5" creationId="{CAE1E020-9F78-4F7B-8430-24C522DC3979}"/>
          </ac:inkMkLst>
        </pc:inkChg>
        <pc:inkChg chg="add">
          <ac:chgData name="babisha chandran" userId="EB0nJQTo3Bd1b7R0gNfky76LaizBD4ENeK0AnhxAgKw=" providerId="None" clId="Web-{86872EB5-9583-4C05-AF79-59096EC910A2}" dt="2020-10-21T09:25:27.796" v="84"/>
          <ac:inkMkLst>
            <pc:docMk/>
            <pc:sldMk cId="2813741415" sldId="627"/>
            <ac:inkMk id="6" creationId="{B09FE3F8-ACEA-45BC-91FB-6B8130E11E11}"/>
          </ac:inkMkLst>
        </pc:inkChg>
        <pc:inkChg chg="del">
          <ac:chgData name="babisha chandran" userId="EB0nJQTo3Bd1b7R0gNfky76LaizBD4ENeK0AnhxAgKw=" providerId="None" clId="Web-{86872EB5-9583-4C05-AF79-59096EC910A2}" dt="2020-10-21T07:43:53.446" v="11"/>
          <ac:inkMkLst>
            <pc:docMk/>
            <pc:sldMk cId="2813741415" sldId="627"/>
            <ac:inkMk id="6" creationId="{C0A89450-83A9-4F7F-8D8E-27C2909F6A36}"/>
          </ac:inkMkLst>
        </pc:inkChg>
        <pc:inkChg chg="del">
          <ac:chgData name="babisha chandran" userId="EB0nJQTo3Bd1b7R0gNfky76LaizBD4ENeK0AnhxAgKw=" providerId="None" clId="Web-{86872EB5-9583-4C05-AF79-59096EC910A2}" dt="2020-10-21T07:43:55.946" v="12"/>
          <ac:inkMkLst>
            <pc:docMk/>
            <pc:sldMk cId="2813741415" sldId="627"/>
            <ac:inkMk id="8" creationId="{253D0A22-0A73-404F-B73D-B32C8CC9C83D}"/>
          </ac:inkMkLst>
        </pc:inkChg>
        <pc:inkChg chg="add">
          <ac:chgData name="babisha chandran" userId="EB0nJQTo3Bd1b7R0gNfky76LaizBD4ENeK0AnhxAgKw=" providerId="None" clId="Web-{86872EB5-9583-4C05-AF79-59096EC910A2}" dt="2020-10-21T09:27:04.936" v="85"/>
          <ac:inkMkLst>
            <pc:docMk/>
            <pc:sldMk cId="2813741415" sldId="627"/>
            <ac:inkMk id="8" creationId="{917CC278-6E1D-44CC-BED2-9BF4811761D9}"/>
          </ac:inkMkLst>
        </pc:inkChg>
        <pc:inkChg chg="del">
          <ac:chgData name="babisha chandran" userId="EB0nJQTo3Bd1b7R0gNfky76LaizBD4ENeK0AnhxAgKw=" providerId="None" clId="Web-{86872EB5-9583-4C05-AF79-59096EC910A2}" dt="2020-10-21T07:44:12.930" v="15"/>
          <ac:inkMkLst>
            <pc:docMk/>
            <pc:sldMk cId="2813741415" sldId="627"/>
            <ac:inkMk id="10" creationId="{2DCA39E0-5574-43AD-A168-14A53963CFFB}"/>
          </ac:inkMkLst>
        </pc:inkChg>
      </pc:sldChg>
      <pc:sldChg chg="addSp delSp">
        <pc:chgData name="babisha chandran" userId="EB0nJQTo3Bd1b7R0gNfky76LaizBD4ENeK0AnhxAgKw=" providerId="None" clId="Web-{86872EB5-9583-4C05-AF79-59096EC910A2}" dt="2020-10-21T09:27:53.389" v="86"/>
        <pc:sldMkLst>
          <pc:docMk/>
          <pc:sldMk cId="1967840983" sldId="628"/>
        </pc:sldMkLst>
        <pc:inkChg chg="add">
          <ac:chgData name="babisha chandran" userId="EB0nJQTo3Bd1b7R0gNfky76LaizBD4ENeK0AnhxAgKw=" providerId="None" clId="Web-{86872EB5-9583-4C05-AF79-59096EC910A2}" dt="2020-10-21T09:27:53.389" v="86"/>
          <ac:inkMkLst>
            <pc:docMk/>
            <pc:sldMk cId="1967840983" sldId="628"/>
            <ac:inkMk id="2" creationId="{15612820-72E5-4F21-87E6-978F8FC0B437}"/>
          </ac:inkMkLst>
        </pc:inkChg>
        <pc:inkChg chg="del">
          <ac:chgData name="babisha chandran" userId="EB0nJQTo3Bd1b7R0gNfky76LaizBD4ENeK0AnhxAgKw=" providerId="None" clId="Web-{86872EB5-9583-4C05-AF79-59096EC910A2}" dt="2020-10-21T07:44:22.930" v="17"/>
          <ac:inkMkLst>
            <pc:docMk/>
            <pc:sldMk cId="1967840983" sldId="628"/>
            <ac:inkMk id="2" creationId="{FB4AA9C8-0F35-4904-AA48-12C216C842AB}"/>
          </ac:inkMkLst>
        </pc:inkChg>
      </pc:sldChg>
      <pc:sldChg chg="addSp delSp">
        <pc:chgData name="babisha chandran" userId="EB0nJQTo3Bd1b7R0gNfky76LaizBD4ENeK0AnhxAgKw=" providerId="None" clId="Web-{86872EB5-9583-4C05-AF79-59096EC910A2}" dt="2020-10-21T09:33:38.436" v="212"/>
        <pc:sldMkLst>
          <pc:docMk/>
          <pc:sldMk cId="1049652752" sldId="647"/>
        </pc:sldMkLst>
        <pc:inkChg chg="del">
          <ac:chgData name="babisha chandran" userId="EB0nJQTo3Bd1b7R0gNfky76LaizBD4ENeK0AnhxAgKw=" providerId="None" clId="Web-{86872EB5-9583-4C05-AF79-59096EC910A2}" dt="2020-10-21T07:44:46.993" v="22"/>
          <ac:inkMkLst>
            <pc:docMk/>
            <pc:sldMk cId="1049652752" sldId="647"/>
            <ac:inkMk id="2" creationId="{AD53BA72-7B19-48F2-AD78-077498A780F9}"/>
          </ac:inkMkLst>
        </pc:inkChg>
        <pc:inkChg chg="add">
          <ac:chgData name="babisha chandran" userId="EB0nJQTo3Bd1b7R0gNfky76LaizBD4ENeK0AnhxAgKw=" providerId="None" clId="Web-{86872EB5-9583-4C05-AF79-59096EC910A2}" dt="2020-10-21T09:28:53.171" v="87"/>
          <ac:inkMkLst>
            <pc:docMk/>
            <pc:sldMk cId="1049652752" sldId="647"/>
            <ac:inkMk id="2" creationId="{AEF4A165-02D1-45C5-BAD9-774DBD00BC08}"/>
          </ac:inkMkLst>
        </pc:inkChg>
        <pc:inkChg chg="del">
          <ac:chgData name="babisha chandran" userId="EB0nJQTo3Bd1b7R0gNfky76LaizBD4ENeK0AnhxAgKw=" providerId="None" clId="Web-{86872EB5-9583-4C05-AF79-59096EC910A2}" dt="2020-10-21T07:45:44.415" v="31"/>
          <ac:inkMkLst>
            <pc:docMk/>
            <pc:sldMk cId="1049652752" sldId="647"/>
            <ac:inkMk id="3" creationId="{40772514-59BA-4690-84D7-28CEF998ABBC}"/>
          </ac:inkMkLst>
        </pc:inkChg>
        <pc:inkChg chg="add">
          <ac:chgData name="babisha chandran" userId="EB0nJQTo3Bd1b7R0gNfky76LaizBD4ENeK0AnhxAgKw=" providerId="None" clId="Web-{86872EB5-9583-4C05-AF79-59096EC910A2}" dt="2020-10-21T09:28:54.124" v="88"/>
          <ac:inkMkLst>
            <pc:docMk/>
            <pc:sldMk cId="1049652752" sldId="647"/>
            <ac:inkMk id="3" creationId="{B7B71DF0-072B-41E9-A877-527E339283F2}"/>
          </ac:inkMkLst>
        </pc:inkChg>
        <pc:inkChg chg="add">
          <ac:chgData name="babisha chandran" userId="EB0nJQTo3Bd1b7R0gNfky76LaizBD4ENeK0AnhxAgKw=" providerId="None" clId="Web-{86872EB5-9583-4C05-AF79-59096EC910A2}" dt="2020-10-21T09:28:56.436" v="89"/>
          <ac:inkMkLst>
            <pc:docMk/>
            <pc:sldMk cId="1049652752" sldId="647"/>
            <ac:inkMk id="5" creationId="{41B1E0CC-F5BD-4E86-9A74-7AF76C820867}"/>
          </ac:inkMkLst>
        </pc:inkChg>
        <pc:inkChg chg="del">
          <ac:chgData name="babisha chandran" userId="EB0nJQTo3Bd1b7R0gNfky76LaizBD4ENeK0AnhxAgKw=" providerId="None" clId="Web-{86872EB5-9583-4C05-AF79-59096EC910A2}" dt="2020-10-21T07:44:50.290" v="23"/>
          <ac:inkMkLst>
            <pc:docMk/>
            <pc:sldMk cId="1049652752" sldId="647"/>
            <ac:inkMk id="5" creationId="{E81559C4-90B0-43B3-8BF8-33AEB0D35AC3}"/>
          </ac:inkMkLst>
        </pc:inkChg>
        <pc:inkChg chg="add">
          <ac:chgData name="babisha chandran" userId="EB0nJQTo3Bd1b7R0gNfky76LaizBD4ENeK0AnhxAgKw=" providerId="None" clId="Web-{86872EB5-9583-4C05-AF79-59096EC910A2}" dt="2020-10-21T09:28:57.796" v="90"/>
          <ac:inkMkLst>
            <pc:docMk/>
            <pc:sldMk cId="1049652752" sldId="647"/>
            <ac:inkMk id="6" creationId="{D8FC2BA8-6A12-4144-9DCA-9093EC0C8D79}"/>
          </ac:inkMkLst>
        </pc:inkChg>
        <pc:inkChg chg="del">
          <ac:chgData name="babisha chandran" userId="EB0nJQTo3Bd1b7R0gNfky76LaizBD4ENeK0AnhxAgKw=" providerId="None" clId="Web-{86872EB5-9583-4C05-AF79-59096EC910A2}" dt="2020-10-21T07:45:38.540" v="29"/>
          <ac:inkMkLst>
            <pc:docMk/>
            <pc:sldMk cId="1049652752" sldId="647"/>
            <ac:inkMk id="6" creationId="{E6E55374-5D35-49DC-BA20-4767E658922A}"/>
          </ac:inkMkLst>
        </pc:inkChg>
        <pc:inkChg chg="add">
          <ac:chgData name="babisha chandran" userId="EB0nJQTo3Bd1b7R0gNfky76LaizBD4ENeK0AnhxAgKw=" providerId="None" clId="Web-{86872EB5-9583-4C05-AF79-59096EC910A2}" dt="2020-10-21T09:28:58.546" v="91"/>
          <ac:inkMkLst>
            <pc:docMk/>
            <pc:sldMk cId="1049652752" sldId="647"/>
            <ac:inkMk id="7" creationId="{2F45EDB8-3F4E-41E2-B98A-37928CD97AD0}"/>
          </ac:inkMkLst>
        </pc:inkChg>
        <pc:inkChg chg="del">
          <ac:chgData name="babisha chandran" userId="EB0nJQTo3Bd1b7R0gNfky76LaizBD4ENeK0AnhxAgKw=" providerId="None" clId="Web-{86872EB5-9583-4C05-AF79-59096EC910A2}" dt="2020-10-21T07:45:41.384" v="30"/>
          <ac:inkMkLst>
            <pc:docMk/>
            <pc:sldMk cId="1049652752" sldId="647"/>
            <ac:inkMk id="7" creationId="{7E8A3827-5AA5-477A-9B88-B678E680FAFD}"/>
          </ac:inkMkLst>
        </pc:inkChg>
        <pc:inkChg chg="add">
          <ac:chgData name="babisha chandran" userId="EB0nJQTo3Bd1b7R0gNfky76LaizBD4ENeK0AnhxAgKw=" providerId="None" clId="Web-{86872EB5-9583-4C05-AF79-59096EC910A2}" dt="2020-10-21T09:28:59.811" v="92"/>
          <ac:inkMkLst>
            <pc:docMk/>
            <pc:sldMk cId="1049652752" sldId="647"/>
            <ac:inkMk id="8" creationId="{71EF1D86-921A-4796-AC54-FD18436DAD89}"/>
          </ac:inkMkLst>
        </pc:inkChg>
        <pc:inkChg chg="del">
          <ac:chgData name="babisha chandran" userId="EB0nJQTo3Bd1b7R0gNfky76LaizBD4ENeK0AnhxAgKw=" providerId="None" clId="Web-{86872EB5-9583-4C05-AF79-59096EC910A2}" dt="2020-10-21T07:45:29.102" v="26"/>
          <ac:inkMkLst>
            <pc:docMk/>
            <pc:sldMk cId="1049652752" sldId="647"/>
            <ac:inkMk id="8" creationId="{D46232E8-5708-4D27-B230-11DD7208E409}"/>
          </ac:inkMkLst>
        </pc:inkChg>
        <pc:inkChg chg="add">
          <ac:chgData name="babisha chandran" userId="EB0nJQTo3Bd1b7R0gNfky76LaizBD4ENeK0AnhxAgKw=" providerId="None" clId="Web-{86872EB5-9583-4C05-AF79-59096EC910A2}" dt="2020-10-21T09:29:01.593" v="93"/>
          <ac:inkMkLst>
            <pc:docMk/>
            <pc:sldMk cId="1049652752" sldId="647"/>
            <ac:inkMk id="10" creationId="{2F0369EC-6DFF-4EDA-9380-E0B938CD760C}"/>
          </ac:inkMkLst>
        </pc:inkChg>
        <pc:inkChg chg="del">
          <ac:chgData name="babisha chandran" userId="EB0nJQTo3Bd1b7R0gNfky76LaizBD4ENeK0AnhxAgKw=" providerId="None" clId="Web-{86872EB5-9583-4C05-AF79-59096EC910A2}" dt="2020-10-21T07:45:31.806" v="27"/>
          <ac:inkMkLst>
            <pc:docMk/>
            <pc:sldMk cId="1049652752" sldId="647"/>
            <ac:inkMk id="10" creationId="{F113A0CC-5B53-4720-AA24-BF1A1E3575E4}"/>
          </ac:inkMkLst>
        </pc:inkChg>
        <pc:inkChg chg="add">
          <ac:chgData name="babisha chandran" userId="EB0nJQTo3Bd1b7R0gNfky76LaizBD4ENeK0AnhxAgKw=" providerId="None" clId="Web-{86872EB5-9583-4C05-AF79-59096EC910A2}" dt="2020-10-21T09:29:05.139" v="94"/>
          <ac:inkMkLst>
            <pc:docMk/>
            <pc:sldMk cId="1049652752" sldId="647"/>
            <ac:inkMk id="11" creationId="{0190D240-D681-44CD-AC57-B860DE314A21}"/>
          </ac:inkMkLst>
        </pc:inkChg>
        <pc:inkChg chg="del">
          <ac:chgData name="babisha chandran" userId="EB0nJQTo3Bd1b7R0gNfky76LaizBD4ENeK0AnhxAgKw=" providerId="None" clId="Web-{86872EB5-9583-4C05-AF79-59096EC910A2}" dt="2020-10-21T07:45:06.524" v="24"/>
          <ac:inkMkLst>
            <pc:docMk/>
            <pc:sldMk cId="1049652752" sldId="647"/>
            <ac:inkMk id="11" creationId="{F64CE22A-AB17-45E9-95B7-9BAD189FCB97}"/>
          </ac:inkMkLst>
        </pc:inkChg>
        <pc:inkChg chg="add">
          <ac:chgData name="babisha chandran" userId="EB0nJQTo3Bd1b7R0gNfky76LaizBD4ENeK0AnhxAgKw=" providerId="None" clId="Web-{86872EB5-9583-4C05-AF79-59096EC910A2}" dt="2020-10-21T09:29:06.530" v="95"/>
          <ac:inkMkLst>
            <pc:docMk/>
            <pc:sldMk cId="1049652752" sldId="647"/>
            <ac:inkMk id="12" creationId="{83FCC6F5-618E-41C4-B1E7-206D16E5E916}"/>
          </ac:inkMkLst>
        </pc:inkChg>
        <pc:inkChg chg="del">
          <ac:chgData name="babisha chandran" userId="EB0nJQTo3Bd1b7R0gNfky76LaizBD4ENeK0AnhxAgKw=" providerId="None" clId="Web-{86872EB5-9583-4C05-AF79-59096EC910A2}" dt="2020-10-21T07:45:47.477" v="32"/>
          <ac:inkMkLst>
            <pc:docMk/>
            <pc:sldMk cId="1049652752" sldId="647"/>
            <ac:inkMk id="12" creationId="{D85812A2-2CCE-4ED3-A8D6-3AC311968F0C}"/>
          </ac:inkMkLst>
        </pc:inkChg>
        <pc:inkChg chg="del">
          <ac:chgData name="babisha chandran" userId="EB0nJQTo3Bd1b7R0gNfky76LaizBD4ENeK0AnhxAgKw=" providerId="None" clId="Web-{86872EB5-9583-4C05-AF79-59096EC910A2}" dt="2020-10-21T07:45:50.462" v="33"/>
          <ac:inkMkLst>
            <pc:docMk/>
            <pc:sldMk cId="1049652752" sldId="647"/>
            <ac:inkMk id="13" creationId="{3DC1A3F1-79CB-4927-8DDF-FB8A7FAF2E66}"/>
          </ac:inkMkLst>
        </pc:inkChg>
        <pc:inkChg chg="add">
          <ac:chgData name="babisha chandran" userId="EB0nJQTo3Bd1b7R0gNfky76LaizBD4ENeK0AnhxAgKw=" providerId="None" clId="Web-{86872EB5-9583-4C05-AF79-59096EC910A2}" dt="2020-10-21T09:29:07.983" v="96"/>
          <ac:inkMkLst>
            <pc:docMk/>
            <pc:sldMk cId="1049652752" sldId="647"/>
            <ac:inkMk id="13" creationId="{6856A764-E8B4-4DD7-9D79-338BB8C9A489}"/>
          </ac:inkMkLst>
        </pc:inkChg>
        <pc:inkChg chg="del">
          <ac:chgData name="babisha chandran" userId="EB0nJQTo3Bd1b7R0gNfky76LaizBD4ENeK0AnhxAgKw=" providerId="None" clId="Web-{86872EB5-9583-4C05-AF79-59096EC910A2}" dt="2020-10-21T07:45:54.009" v="34"/>
          <ac:inkMkLst>
            <pc:docMk/>
            <pc:sldMk cId="1049652752" sldId="647"/>
            <ac:inkMk id="22" creationId="{0D7A3765-A97F-4D8B-A34A-ED760F082E6B}"/>
          </ac:inkMkLst>
        </pc:inkChg>
        <pc:inkChg chg="add">
          <ac:chgData name="babisha chandran" userId="EB0nJQTo3Bd1b7R0gNfky76LaizBD4ENeK0AnhxAgKw=" providerId="None" clId="Web-{86872EB5-9583-4C05-AF79-59096EC910A2}" dt="2020-10-21T09:29:09.577" v="97"/>
          <ac:inkMkLst>
            <pc:docMk/>
            <pc:sldMk cId="1049652752" sldId="647"/>
            <ac:inkMk id="22" creationId="{D5478390-4690-4D6A-9E64-3ED8C00056F8}"/>
          </ac:inkMkLst>
        </pc:inkChg>
        <pc:inkChg chg="add">
          <ac:chgData name="babisha chandran" userId="EB0nJQTo3Bd1b7R0gNfky76LaizBD4ENeK0AnhxAgKw=" providerId="None" clId="Web-{86872EB5-9583-4C05-AF79-59096EC910A2}" dt="2020-10-21T09:29:10.061" v="98"/>
          <ac:inkMkLst>
            <pc:docMk/>
            <pc:sldMk cId="1049652752" sldId="647"/>
            <ac:inkMk id="27" creationId="{89D29B04-4E46-45DF-B3C9-45CD1E6ADE7C}"/>
          </ac:inkMkLst>
        </pc:inkChg>
        <pc:inkChg chg="del">
          <ac:chgData name="babisha chandran" userId="EB0nJQTo3Bd1b7R0gNfky76LaizBD4ENeK0AnhxAgKw=" providerId="None" clId="Web-{86872EB5-9583-4C05-AF79-59096EC910A2}" dt="2020-10-21T07:46:02.056" v="37"/>
          <ac:inkMkLst>
            <pc:docMk/>
            <pc:sldMk cId="1049652752" sldId="647"/>
            <ac:inkMk id="27" creationId="{E1CA298D-6421-49FA-BCC6-56881427DB0F}"/>
          </ac:inkMkLst>
        </pc:inkChg>
        <pc:inkChg chg="del">
          <ac:chgData name="babisha chandran" userId="EB0nJQTo3Bd1b7R0gNfky76LaizBD4ENeK0AnhxAgKw=" providerId="None" clId="Web-{86872EB5-9583-4C05-AF79-59096EC910A2}" dt="2020-10-21T07:45:56.712" v="35"/>
          <ac:inkMkLst>
            <pc:docMk/>
            <pc:sldMk cId="1049652752" sldId="647"/>
            <ac:inkMk id="28" creationId="{1EDF6B54-ACF4-4095-B556-81AC40B03193}"/>
          </ac:inkMkLst>
        </pc:inkChg>
        <pc:inkChg chg="add">
          <ac:chgData name="babisha chandran" userId="EB0nJQTo3Bd1b7R0gNfky76LaizBD4ENeK0AnhxAgKw=" providerId="None" clId="Web-{86872EB5-9583-4C05-AF79-59096EC910A2}" dt="2020-10-21T09:29:11.014" v="99"/>
          <ac:inkMkLst>
            <pc:docMk/>
            <pc:sldMk cId="1049652752" sldId="647"/>
            <ac:inkMk id="28" creationId="{E14FD02E-1E93-4C65-AB10-1E29B8EFE34F}"/>
          </ac:inkMkLst>
        </pc:inkChg>
        <pc:inkChg chg="add">
          <ac:chgData name="babisha chandran" userId="EB0nJQTo3Bd1b7R0gNfky76LaizBD4ENeK0AnhxAgKw=" providerId="None" clId="Web-{86872EB5-9583-4C05-AF79-59096EC910A2}" dt="2020-10-21T09:29:11.718" v="100"/>
          <ac:inkMkLst>
            <pc:docMk/>
            <pc:sldMk cId="1049652752" sldId="647"/>
            <ac:inkMk id="29" creationId="{25FF851A-1437-47C0-959A-E99BAB6DA460}"/>
          </ac:inkMkLst>
        </pc:inkChg>
        <pc:inkChg chg="del">
          <ac:chgData name="babisha chandran" userId="EB0nJQTo3Bd1b7R0gNfky76LaizBD4ENeK0AnhxAgKw=" providerId="None" clId="Web-{86872EB5-9583-4C05-AF79-59096EC910A2}" dt="2020-10-21T07:45:59.368" v="36"/>
          <ac:inkMkLst>
            <pc:docMk/>
            <pc:sldMk cId="1049652752" sldId="647"/>
            <ac:inkMk id="29" creationId="{91B02C60-EE80-4921-A63F-970845F3AE66}"/>
          </ac:inkMkLst>
        </pc:inkChg>
        <pc:inkChg chg="add">
          <ac:chgData name="babisha chandran" userId="EB0nJQTo3Bd1b7R0gNfky76LaizBD4ENeK0AnhxAgKw=" providerId="None" clId="Web-{86872EB5-9583-4C05-AF79-59096EC910A2}" dt="2020-10-21T09:29:13.639" v="101"/>
          <ac:inkMkLst>
            <pc:docMk/>
            <pc:sldMk cId="1049652752" sldId="647"/>
            <ac:inkMk id="30" creationId="{595FD311-F688-4A13-A060-01AAADFC6E5D}"/>
          </ac:inkMkLst>
        </pc:inkChg>
        <pc:inkChg chg="del">
          <ac:chgData name="babisha chandran" userId="EB0nJQTo3Bd1b7R0gNfky76LaizBD4ENeK0AnhxAgKw=" providerId="None" clId="Web-{86872EB5-9583-4C05-AF79-59096EC910A2}" dt="2020-10-21T07:46:04.884" v="38"/>
          <ac:inkMkLst>
            <pc:docMk/>
            <pc:sldMk cId="1049652752" sldId="647"/>
            <ac:inkMk id="30" creationId="{F4402B20-BBA4-437C-92A4-2518CA5E111A}"/>
          </ac:inkMkLst>
        </pc:inkChg>
        <pc:inkChg chg="del">
          <ac:chgData name="babisha chandran" userId="EB0nJQTo3Bd1b7R0gNfky76LaizBD4ENeK0AnhxAgKw=" providerId="None" clId="Web-{86872EB5-9583-4C05-AF79-59096EC910A2}" dt="2020-10-21T07:46:07.696" v="39"/>
          <ac:inkMkLst>
            <pc:docMk/>
            <pc:sldMk cId="1049652752" sldId="647"/>
            <ac:inkMk id="31" creationId="{49BF0D9D-3708-4CDD-8AE2-E42292D7A24F}"/>
          </ac:inkMkLst>
        </pc:inkChg>
        <pc:inkChg chg="add">
          <ac:chgData name="babisha chandran" userId="EB0nJQTo3Bd1b7R0gNfky76LaizBD4ENeK0AnhxAgKw=" providerId="None" clId="Web-{86872EB5-9583-4C05-AF79-59096EC910A2}" dt="2020-10-21T09:29:17.561" v="102"/>
          <ac:inkMkLst>
            <pc:docMk/>
            <pc:sldMk cId="1049652752" sldId="647"/>
            <ac:inkMk id="31" creationId="{D56D1138-7D65-4115-897D-9E601DFC2FAA}"/>
          </ac:inkMkLst>
        </pc:inkChg>
        <pc:inkChg chg="add">
          <ac:chgData name="babisha chandran" userId="EB0nJQTo3Bd1b7R0gNfky76LaizBD4ENeK0AnhxAgKw=" providerId="None" clId="Web-{86872EB5-9583-4C05-AF79-59096EC910A2}" dt="2020-10-21T09:29:17.577" v="103"/>
          <ac:inkMkLst>
            <pc:docMk/>
            <pc:sldMk cId="1049652752" sldId="647"/>
            <ac:inkMk id="32" creationId="{03A291A4-2C3F-4765-8C12-3CBAD2789E72}"/>
          </ac:inkMkLst>
        </pc:inkChg>
        <pc:inkChg chg="del">
          <ac:chgData name="babisha chandran" userId="EB0nJQTo3Bd1b7R0gNfky76LaizBD4ENeK0AnhxAgKw=" providerId="None" clId="Web-{86872EB5-9583-4C05-AF79-59096EC910A2}" dt="2020-10-21T07:46:10.321" v="40"/>
          <ac:inkMkLst>
            <pc:docMk/>
            <pc:sldMk cId="1049652752" sldId="647"/>
            <ac:inkMk id="32" creationId="{CE730C0C-CD66-45AC-9F48-8A5361BAED5C}"/>
          </ac:inkMkLst>
        </pc:inkChg>
        <pc:inkChg chg="del">
          <ac:chgData name="babisha chandran" userId="EB0nJQTo3Bd1b7R0gNfky76LaizBD4ENeK0AnhxAgKw=" providerId="None" clId="Web-{86872EB5-9583-4C05-AF79-59096EC910A2}" dt="2020-10-21T07:46:15.853" v="42"/>
          <ac:inkMkLst>
            <pc:docMk/>
            <pc:sldMk cId="1049652752" sldId="647"/>
            <ac:inkMk id="33" creationId="{38BF913E-ACDB-4481-9287-BAA7070D8EC6}"/>
          </ac:inkMkLst>
        </pc:inkChg>
        <pc:inkChg chg="add">
          <ac:chgData name="babisha chandran" userId="EB0nJQTo3Bd1b7R0gNfky76LaizBD4ENeK0AnhxAgKw=" providerId="None" clId="Web-{86872EB5-9583-4C05-AF79-59096EC910A2}" dt="2020-10-21T09:29:18.514" v="104"/>
          <ac:inkMkLst>
            <pc:docMk/>
            <pc:sldMk cId="1049652752" sldId="647"/>
            <ac:inkMk id="33" creationId="{7B055B8C-016E-46C3-B2FF-740B1614C991}"/>
          </ac:inkMkLst>
        </pc:inkChg>
        <pc:inkChg chg="del">
          <ac:chgData name="babisha chandran" userId="EB0nJQTo3Bd1b7R0gNfky76LaizBD4ENeK0AnhxAgKw=" providerId="None" clId="Web-{86872EB5-9583-4C05-AF79-59096EC910A2}" dt="2020-10-21T07:46:12.899" v="41"/>
          <ac:inkMkLst>
            <pc:docMk/>
            <pc:sldMk cId="1049652752" sldId="647"/>
            <ac:inkMk id="34" creationId="{9469606B-3246-44AB-95E1-FA317A4138BB}"/>
          </ac:inkMkLst>
        </pc:inkChg>
        <pc:inkChg chg="add">
          <ac:chgData name="babisha chandran" userId="EB0nJQTo3Bd1b7R0gNfky76LaizBD4ENeK0AnhxAgKw=" providerId="None" clId="Web-{86872EB5-9583-4C05-AF79-59096EC910A2}" dt="2020-10-21T09:29:20.280" v="105"/>
          <ac:inkMkLst>
            <pc:docMk/>
            <pc:sldMk cId="1049652752" sldId="647"/>
            <ac:inkMk id="34" creationId="{A732968B-3408-4F3A-AC9E-F7F5967F6EBC}"/>
          </ac:inkMkLst>
        </pc:inkChg>
        <pc:inkChg chg="add">
          <ac:chgData name="babisha chandran" userId="EB0nJQTo3Bd1b7R0gNfky76LaizBD4ENeK0AnhxAgKw=" providerId="None" clId="Web-{86872EB5-9583-4C05-AF79-59096EC910A2}" dt="2020-10-21T09:29:20.686" v="106"/>
          <ac:inkMkLst>
            <pc:docMk/>
            <pc:sldMk cId="1049652752" sldId="647"/>
            <ac:inkMk id="35" creationId="{B80F00D9-DC40-4308-837E-9C2F2A9922AB}"/>
          </ac:inkMkLst>
        </pc:inkChg>
        <pc:inkChg chg="del">
          <ac:chgData name="babisha chandran" userId="EB0nJQTo3Bd1b7R0gNfky76LaizBD4ENeK0AnhxAgKw=" providerId="None" clId="Web-{86872EB5-9583-4C05-AF79-59096EC910A2}" dt="2020-10-21T07:46:18.040" v="43"/>
          <ac:inkMkLst>
            <pc:docMk/>
            <pc:sldMk cId="1049652752" sldId="647"/>
            <ac:inkMk id="35" creationId="{EC68F03A-B48E-463B-9A6D-94589EE56342}"/>
          </ac:inkMkLst>
        </pc:inkChg>
        <pc:inkChg chg="add">
          <ac:chgData name="babisha chandran" userId="EB0nJQTo3Bd1b7R0gNfky76LaizBD4ENeK0AnhxAgKw=" providerId="None" clId="Web-{86872EB5-9583-4C05-AF79-59096EC910A2}" dt="2020-10-21T09:29:22.561" v="107"/>
          <ac:inkMkLst>
            <pc:docMk/>
            <pc:sldMk cId="1049652752" sldId="647"/>
            <ac:inkMk id="36" creationId="{601ADECC-BB3A-4CC8-902B-47918346206A}"/>
          </ac:inkMkLst>
        </pc:inkChg>
        <pc:inkChg chg="del">
          <ac:chgData name="babisha chandran" userId="EB0nJQTo3Bd1b7R0gNfky76LaizBD4ENeK0AnhxAgKw=" providerId="None" clId="Web-{86872EB5-9583-4C05-AF79-59096EC910A2}" dt="2020-10-21T07:46:23.071" v="45"/>
          <ac:inkMkLst>
            <pc:docMk/>
            <pc:sldMk cId="1049652752" sldId="647"/>
            <ac:inkMk id="36" creationId="{D7F1045F-508C-4110-956D-A59C4F6C303F}"/>
          </ac:inkMkLst>
        </pc:inkChg>
        <pc:inkChg chg="del">
          <ac:chgData name="babisha chandran" userId="EB0nJQTo3Bd1b7R0gNfky76LaizBD4ENeK0AnhxAgKw=" providerId="None" clId="Web-{86872EB5-9583-4C05-AF79-59096EC910A2}" dt="2020-10-21T07:46:20.478" v="44"/>
          <ac:inkMkLst>
            <pc:docMk/>
            <pc:sldMk cId="1049652752" sldId="647"/>
            <ac:inkMk id="37" creationId="{03D61B48-ED14-40BB-97C5-513BA9A449CF}"/>
          </ac:inkMkLst>
        </pc:inkChg>
        <pc:inkChg chg="add">
          <ac:chgData name="babisha chandran" userId="EB0nJQTo3Bd1b7R0gNfky76LaizBD4ENeK0AnhxAgKw=" providerId="None" clId="Web-{86872EB5-9583-4C05-AF79-59096EC910A2}" dt="2020-10-21T09:29:23.811" v="108"/>
          <ac:inkMkLst>
            <pc:docMk/>
            <pc:sldMk cId="1049652752" sldId="647"/>
            <ac:inkMk id="37" creationId="{3473620E-5A14-42C5-950F-B32AB2E1A405}"/>
          </ac:inkMkLst>
        </pc:inkChg>
        <pc:inkChg chg="add">
          <ac:chgData name="babisha chandran" userId="EB0nJQTo3Bd1b7R0gNfky76LaizBD4ENeK0AnhxAgKw=" providerId="None" clId="Web-{86872EB5-9583-4C05-AF79-59096EC910A2}" dt="2020-10-21T09:29:30.249" v="109"/>
          <ac:inkMkLst>
            <pc:docMk/>
            <pc:sldMk cId="1049652752" sldId="647"/>
            <ac:inkMk id="38" creationId="{970213A8-3DE4-496C-B7B2-49DDF8A1EFC1}"/>
          </ac:inkMkLst>
        </pc:inkChg>
        <pc:inkChg chg="del">
          <ac:chgData name="babisha chandran" userId="EB0nJQTo3Bd1b7R0gNfky76LaizBD4ENeK0AnhxAgKw=" providerId="None" clId="Web-{86872EB5-9583-4C05-AF79-59096EC910A2}" dt="2020-10-21T07:46:25.790" v="46"/>
          <ac:inkMkLst>
            <pc:docMk/>
            <pc:sldMk cId="1049652752" sldId="647"/>
            <ac:inkMk id="38" creationId="{E468A77D-0D5C-4EC3-B312-6CA9D9B93CF2}"/>
          </ac:inkMkLst>
        </pc:inkChg>
        <pc:inkChg chg="add">
          <ac:chgData name="babisha chandran" userId="EB0nJQTo3Bd1b7R0gNfky76LaizBD4ENeK0AnhxAgKw=" providerId="None" clId="Web-{86872EB5-9583-4C05-AF79-59096EC910A2}" dt="2020-10-21T09:29:30.311" v="110"/>
          <ac:inkMkLst>
            <pc:docMk/>
            <pc:sldMk cId="1049652752" sldId="647"/>
            <ac:inkMk id="39" creationId="{10D2DA45-0989-48CA-BE52-0780E8AC2F50}"/>
          </ac:inkMkLst>
        </pc:inkChg>
        <pc:inkChg chg="del">
          <ac:chgData name="babisha chandran" userId="EB0nJQTo3Bd1b7R0gNfky76LaizBD4ENeK0AnhxAgKw=" providerId="None" clId="Web-{86872EB5-9583-4C05-AF79-59096EC910A2}" dt="2020-10-21T07:46:29.650" v="47"/>
          <ac:inkMkLst>
            <pc:docMk/>
            <pc:sldMk cId="1049652752" sldId="647"/>
            <ac:inkMk id="39" creationId="{62F3E861-7952-40C0-BD3E-A4D13BDA520C}"/>
          </ac:inkMkLst>
        </pc:inkChg>
        <pc:inkChg chg="del">
          <ac:chgData name="babisha chandran" userId="EB0nJQTo3Bd1b7R0gNfky76LaizBD4ENeK0AnhxAgKw=" providerId="None" clId="Web-{86872EB5-9583-4C05-AF79-59096EC910A2}" dt="2020-10-21T07:46:34.525" v="48"/>
          <ac:inkMkLst>
            <pc:docMk/>
            <pc:sldMk cId="1049652752" sldId="647"/>
            <ac:inkMk id="40" creationId="{D58E6F3C-8503-4FAD-B6DD-A8F037EDC1A6}"/>
          </ac:inkMkLst>
        </pc:inkChg>
        <pc:inkChg chg="add">
          <ac:chgData name="babisha chandran" userId="EB0nJQTo3Bd1b7R0gNfky76LaizBD4ENeK0AnhxAgKw=" providerId="None" clId="Web-{86872EB5-9583-4C05-AF79-59096EC910A2}" dt="2020-10-21T09:29:30.374" v="111"/>
          <ac:inkMkLst>
            <pc:docMk/>
            <pc:sldMk cId="1049652752" sldId="647"/>
            <ac:inkMk id="40" creationId="{FE0AD814-FB45-4F3C-A085-8DF2F333B9CA}"/>
          </ac:inkMkLst>
        </pc:inkChg>
        <pc:inkChg chg="add">
          <ac:chgData name="babisha chandran" userId="EB0nJQTo3Bd1b7R0gNfky76LaizBD4ENeK0AnhxAgKw=" providerId="None" clId="Web-{86872EB5-9583-4C05-AF79-59096EC910A2}" dt="2020-10-21T09:29:30.452" v="112"/>
          <ac:inkMkLst>
            <pc:docMk/>
            <pc:sldMk cId="1049652752" sldId="647"/>
            <ac:inkMk id="41" creationId="{467A5C05-DB1C-4F7E-A320-0FE79BF13953}"/>
          </ac:inkMkLst>
        </pc:inkChg>
        <pc:inkChg chg="del">
          <ac:chgData name="babisha chandran" userId="EB0nJQTo3Bd1b7R0gNfky76LaizBD4ENeK0AnhxAgKw=" providerId="None" clId="Web-{86872EB5-9583-4C05-AF79-59096EC910A2}" dt="2020-10-21T07:46:37.087" v="49"/>
          <ac:inkMkLst>
            <pc:docMk/>
            <pc:sldMk cId="1049652752" sldId="647"/>
            <ac:inkMk id="41" creationId="{568B411E-0245-4B6D-81D2-36B321DF422B}"/>
          </ac:inkMkLst>
        </pc:inkChg>
        <pc:inkChg chg="del">
          <ac:chgData name="babisha chandran" userId="EB0nJQTo3Bd1b7R0gNfky76LaizBD4ENeK0AnhxAgKw=" providerId="None" clId="Web-{86872EB5-9583-4C05-AF79-59096EC910A2}" dt="2020-10-21T07:46:39.212" v="50"/>
          <ac:inkMkLst>
            <pc:docMk/>
            <pc:sldMk cId="1049652752" sldId="647"/>
            <ac:inkMk id="42" creationId="{38B8B202-A9B1-4F09-A696-AF0D11D26CBC}"/>
          </ac:inkMkLst>
        </pc:inkChg>
        <pc:inkChg chg="add">
          <ac:chgData name="babisha chandran" userId="EB0nJQTo3Bd1b7R0gNfky76LaizBD4ENeK0AnhxAgKw=" providerId="None" clId="Web-{86872EB5-9583-4C05-AF79-59096EC910A2}" dt="2020-10-21T09:29:31.233" v="113"/>
          <ac:inkMkLst>
            <pc:docMk/>
            <pc:sldMk cId="1049652752" sldId="647"/>
            <ac:inkMk id="42" creationId="{9CA9492C-480C-470E-AF49-C6B5491677EF}"/>
          </ac:inkMkLst>
        </pc:inkChg>
        <pc:inkChg chg="del">
          <ac:chgData name="babisha chandran" userId="EB0nJQTo3Bd1b7R0gNfky76LaizBD4ENeK0AnhxAgKw=" providerId="None" clId="Web-{86872EB5-9583-4C05-AF79-59096EC910A2}" dt="2020-10-21T07:46:45.118" v="51"/>
          <ac:inkMkLst>
            <pc:docMk/>
            <pc:sldMk cId="1049652752" sldId="647"/>
            <ac:inkMk id="43" creationId="{169C9ADC-7FB7-4FD2-96AC-F8F395392E33}"/>
          </ac:inkMkLst>
        </pc:inkChg>
        <pc:inkChg chg="add">
          <ac:chgData name="babisha chandran" userId="EB0nJQTo3Bd1b7R0gNfky76LaizBD4ENeK0AnhxAgKw=" providerId="None" clId="Web-{86872EB5-9583-4C05-AF79-59096EC910A2}" dt="2020-10-21T09:29:33.639" v="114"/>
          <ac:inkMkLst>
            <pc:docMk/>
            <pc:sldMk cId="1049652752" sldId="647"/>
            <ac:inkMk id="43" creationId="{E19CBA15-BFBC-4B38-9DC7-9DDB0FECFB44}"/>
          </ac:inkMkLst>
        </pc:inkChg>
        <pc:inkChg chg="add">
          <ac:chgData name="babisha chandran" userId="EB0nJQTo3Bd1b7R0gNfky76LaizBD4ENeK0AnhxAgKw=" providerId="None" clId="Web-{86872EB5-9583-4C05-AF79-59096EC910A2}" dt="2020-10-21T09:29:39.374" v="115"/>
          <ac:inkMkLst>
            <pc:docMk/>
            <pc:sldMk cId="1049652752" sldId="647"/>
            <ac:inkMk id="44" creationId="{5FEFA779-F495-4077-84EA-1FE6B8DED4B0}"/>
          </ac:inkMkLst>
        </pc:inkChg>
        <pc:inkChg chg="del">
          <ac:chgData name="babisha chandran" userId="EB0nJQTo3Bd1b7R0gNfky76LaizBD4ENeK0AnhxAgKw=" providerId="None" clId="Web-{86872EB5-9583-4C05-AF79-59096EC910A2}" dt="2020-10-21T07:46:51.118" v="53"/>
          <ac:inkMkLst>
            <pc:docMk/>
            <pc:sldMk cId="1049652752" sldId="647"/>
            <ac:inkMk id="44" creationId="{99C5F702-B323-49B2-8011-D894AEC81307}"/>
          </ac:inkMkLst>
        </pc:inkChg>
        <pc:inkChg chg="del">
          <ac:chgData name="babisha chandran" userId="EB0nJQTo3Bd1b7R0gNfky76LaizBD4ENeK0AnhxAgKw=" providerId="None" clId="Web-{86872EB5-9583-4C05-AF79-59096EC910A2}" dt="2020-10-21T07:46:48.665" v="52"/>
          <ac:inkMkLst>
            <pc:docMk/>
            <pc:sldMk cId="1049652752" sldId="647"/>
            <ac:inkMk id="45" creationId="{20812FCC-2237-4F1F-AED9-F8FD691F6AE8}"/>
          </ac:inkMkLst>
        </pc:inkChg>
        <pc:inkChg chg="add">
          <ac:chgData name="babisha chandran" userId="EB0nJQTo3Bd1b7R0gNfky76LaizBD4ENeK0AnhxAgKw=" providerId="None" clId="Web-{86872EB5-9583-4C05-AF79-59096EC910A2}" dt="2020-10-21T09:29:39.436" v="116"/>
          <ac:inkMkLst>
            <pc:docMk/>
            <pc:sldMk cId="1049652752" sldId="647"/>
            <ac:inkMk id="45" creationId="{570DCFA2-7AB7-4442-88C8-D9A9F734380D}"/>
          </ac:inkMkLst>
        </pc:inkChg>
        <pc:inkChg chg="add">
          <ac:chgData name="babisha chandran" userId="EB0nJQTo3Bd1b7R0gNfky76LaizBD4ENeK0AnhxAgKw=" providerId="None" clId="Web-{86872EB5-9583-4C05-AF79-59096EC910A2}" dt="2020-10-21T09:29:39.483" v="117"/>
          <ac:inkMkLst>
            <pc:docMk/>
            <pc:sldMk cId="1049652752" sldId="647"/>
            <ac:inkMk id="46" creationId="{31014448-B2F0-4A96-9D90-7D7AFDFCEF60}"/>
          </ac:inkMkLst>
        </pc:inkChg>
        <pc:inkChg chg="del">
          <ac:chgData name="babisha chandran" userId="EB0nJQTo3Bd1b7R0gNfky76LaizBD4ENeK0AnhxAgKw=" providerId="None" clId="Web-{86872EB5-9583-4C05-AF79-59096EC910A2}" dt="2020-10-21T07:46:56.462" v="55"/>
          <ac:inkMkLst>
            <pc:docMk/>
            <pc:sldMk cId="1049652752" sldId="647"/>
            <ac:inkMk id="46" creationId="{9F8FE17A-E784-4EE1-87A6-6E66F7DF3EC4}"/>
          </ac:inkMkLst>
        </pc:inkChg>
        <pc:inkChg chg="del">
          <ac:chgData name="babisha chandran" userId="EB0nJQTo3Bd1b7R0gNfky76LaizBD4ENeK0AnhxAgKw=" providerId="None" clId="Web-{86872EB5-9583-4C05-AF79-59096EC910A2}" dt="2020-10-21T07:47:01.681" v="56"/>
          <ac:inkMkLst>
            <pc:docMk/>
            <pc:sldMk cId="1049652752" sldId="647"/>
            <ac:inkMk id="47" creationId="{F0BCCFFB-30FB-4C91-911B-5D7722B2C987}"/>
          </ac:inkMkLst>
        </pc:inkChg>
        <pc:inkChg chg="add">
          <ac:chgData name="babisha chandran" userId="EB0nJQTo3Bd1b7R0gNfky76LaizBD4ENeK0AnhxAgKw=" providerId="None" clId="Web-{86872EB5-9583-4C05-AF79-59096EC910A2}" dt="2020-10-21T09:29:41.405" v="118"/>
          <ac:inkMkLst>
            <pc:docMk/>
            <pc:sldMk cId="1049652752" sldId="647"/>
            <ac:inkMk id="47" creationId="{F3301527-DC40-4F57-8288-74E947EADB35}"/>
          </ac:inkMkLst>
        </pc:inkChg>
        <pc:inkChg chg="add">
          <ac:chgData name="babisha chandran" userId="EB0nJQTo3Bd1b7R0gNfky76LaizBD4ENeK0AnhxAgKw=" providerId="None" clId="Web-{86872EB5-9583-4C05-AF79-59096EC910A2}" dt="2020-10-21T09:29:43.139" v="119"/>
          <ac:inkMkLst>
            <pc:docMk/>
            <pc:sldMk cId="1049652752" sldId="647"/>
            <ac:inkMk id="48" creationId="{17C08CC3-B35E-4B07-8603-B1F94FE3120F}"/>
          </ac:inkMkLst>
        </pc:inkChg>
        <pc:inkChg chg="del">
          <ac:chgData name="babisha chandran" userId="EB0nJQTo3Bd1b7R0gNfky76LaizBD4ENeK0AnhxAgKw=" providerId="None" clId="Web-{86872EB5-9583-4C05-AF79-59096EC910A2}" dt="2020-10-21T07:47:04.619" v="57"/>
          <ac:inkMkLst>
            <pc:docMk/>
            <pc:sldMk cId="1049652752" sldId="647"/>
            <ac:inkMk id="48" creationId="{29DCD2F6-16FC-4055-8988-7482E78E0F28}"/>
          </ac:inkMkLst>
        </pc:inkChg>
        <pc:inkChg chg="del">
          <ac:chgData name="babisha chandran" userId="EB0nJQTo3Bd1b7R0gNfky76LaizBD4ENeK0AnhxAgKw=" providerId="None" clId="Web-{86872EB5-9583-4C05-AF79-59096EC910A2}" dt="2020-10-21T07:47:14.431" v="60"/>
          <ac:inkMkLst>
            <pc:docMk/>
            <pc:sldMk cId="1049652752" sldId="647"/>
            <ac:inkMk id="49" creationId="{26940D74-A462-4CCF-8FB9-80AC3DAD043A}"/>
          </ac:inkMkLst>
        </pc:inkChg>
        <pc:inkChg chg="add">
          <ac:chgData name="babisha chandran" userId="EB0nJQTo3Bd1b7R0gNfky76LaizBD4ENeK0AnhxAgKw=" providerId="None" clId="Web-{86872EB5-9583-4C05-AF79-59096EC910A2}" dt="2020-10-21T09:29:45.655" v="120"/>
          <ac:inkMkLst>
            <pc:docMk/>
            <pc:sldMk cId="1049652752" sldId="647"/>
            <ac:inkMk id="49" creationId="{36692995-25A1-4C37-96AD-4109F2845E86}"/>
          </ac:inkMkLst>
        </pc:inkChg>
        <pc:inkChg chg="del">
          <ac:chgData name="babisha chandran" userId="EB0nJQTo3Bd1b7R0gNfky76LaizBD4ENeK0AnhxAgKw=" providerId="None" clId="Web-{86872EB5-9583-4C05-AF79-59096EC910A2}" dt="2020-10-21T07:47:09.650" v="59"/>
          <ac:inkMkLst>
            <pc:docMk/>
            <pc:sldMk cId="1049652752" sldId="647"/>
            <ac:inkMk id="50" creationId="{9AA6DE60-F792-4A90-AACC-2275188BDB2B}"/>
          </ac:inkMkLst>
        </pc:inkChg>
        <pc:inkChg chg="add">
          <ac:chgData name="babisha chandran" userId="EB0nJQTo3Bd1b7R0gNfky76LaizBD4ENeK0AnhxAgKw=" providerId="None" clId="Web-{86872EB5-9583-4C05-AF79-59096EC910A2}" dt="2020-10-21T09:29:45.718" v="121"/>
          <ac:inkMkLst>
            <pc:docMk/>
            <pc:sldMk cId="1049652752" sldId="647"/>
            <ac:inkMk id="50" creationId="{E4FEE291-5614-4848-B069-BAD99453440C}"/>
          </ac:inkMkLst>
        </pc:inkChg>
        <pc:inkChg chg="del">
          <ac:chgData name="babisha chandran" userId="EB0nJQTo3Bd1b7R0gNfky76LaizBD4ENeK0AnhxAgKw=" providerId="None" clId="Web-{86872EB5-9583-4C05-AF79-59096EC910A2}" dt="2020-10-21T07:47:21.384" v="62"/>
          <ac:inkMkLst>
            <pc:docMk/>
            <pc:sldMk cId="1049652752" sldId="647"/>
            <ac:inkMk id="51" creationId="{8E53DE36-DD03-447B-9021-D413CE566F22}"/>
          </ac:inkMkLst>
        </pc:inkChg>
        <pc:inkChg chg="add">
          <ac:chgData name="babisha chandran" userId="EB0nJQTo3Bd1b7R0gNfky76LaizBD4ENeK0AnhxAgKw=" providerId="None" clId="Web-{86872EB5-9583-4C05-AF79-59096EC910A2}" dt="2020-10-21T09:29:46.968" v="122"/>
          <ac:inkMkLst>
            <pc:docMk/>
            <pc:sldMk cId="1049652752" sldId="647"/>
            <ac:inkMk id="51" creationId="{C18E5CFC-5BD7-4A8E-B561-3CD9321A5CC2}"/>
          </ac:inkMkLst>
        </pc:inkChg>
        <pc:inkChg chg="add">
          <ac:chgData name="babisha chandran" userId="EB0nJQTo3Bd1b7R0gNfky76LaizBD4ENeK0AnhxAgKw=" providerId="None" clId="Web-{86872EB5-9583-4C05-AF79-59096EC910A2}" dt="2020-10-21T09:29:47.983" v="123"/>
          <ac:inkMkLst>
            <pc:docMk/>
            <pc:sldMk cId="1049652752" sldId="647"/>
            <ac:inkMk id="52" creationId="{6F7DEA21-9B00-441C-A249-8748E0FB6AD8}"/>
          </ac:inkMkLst>
        </pc:inkChg>
        <pc:inkChg chg="del">
          <ac:chgData name="babisha chandran" userId="EB0nJQTo3Bd1b7R0gNfky76LaizBD4ENeK0AnhxAgKw=" providerId="None" clId="Web-{86872EB5-9583-4C05-AF79-59096EC910A2}" dt="2020-10-21T07:47:18.822" v="61"/>
          <ac:inkMkLst>
            <pc:docMk/>
            <pc:sldMk cId="1049652752" sldId="647"/>
            <ac:inkMk id="52" creationId="{78469F50-909D-45AC-A7AD-77C6B9FABBED}"/>
          </ac:inkMkLst>
        </pc:inkChg>
        <pc:inkChg chg="del">
          <ac:chgData name="babisha chandran" userId="EB0nJQTo3Bd1b7R0gNfky76LaizBD4ENeK0AnhxAgKw=" providerId="None" clId="Web-{86872EB5-9583-4C05-AF79-59096EC910A2}" dt="2020-10-21T07:47:24.212" v="63"/>
          <ac:inkMkLst>
            <pc:docMk/>
            <pc:sldMk cId="1049652752" sldId="647"/>
            <ac:inkMk id="53" creationId="{BCDC882D-6B7D-473D-B46B-B47309564B9A}"/>
          </ac:inkMkLst>
        </pc:inkChg>
        <pc:inkChg chg="add">
          <ac:chgData name="babisha chandran" userId="EB0nJQTo3Bd1b7R0gNfky76LaizBD4ENeK0AnhxAgKw=" providerId="None" clId="Web-{86872EB5-9583-4C05-AF79-59096EC910A2}" dt="2020-10-21T09:29:49.452" v="124"/>
          <ac:inkMkLst>
            <pc:docMk/>
            <pc:sldMk cId="1049652752" sldId="647"/>
            <ac:inkMk id="53" creationId="{E827AB0C-8EB5-4BFA-9852-51AB440E9861}"/>
          </ac:inkMkLst>
        </pc:inkChg>
        <pc:inkChg chg="del">
          <ac:chgData name="babisha chandran" userId="EB0nJQTo3Bd1b7R0gNfky76LaizBD4ENeK0AnhxAgKw=" providerId="None" clId="Web-{86872EB5-9583-4C05-AF79-59096EC910A2}" dt="2020-10-21T07:47:34.244" v="66"/>
          <ac:inkMkLst>
            <pc:docMk/>
            <pc:sldMk cId="1049652752" sldId="647"/>
            <ac:inkMk id="54" creationId="{49424D0C-6BBA-4AAD-B1F6-A7F58A337FF1}"/>
          </ac:inkMkLst>
        </pc:inkChg>
        <pc:inkChg chg="add">
          <ac:chgData name="babisha chandran" userId="EB0nJQTo3Bd1b7R0gNfky76LaizBD4ENeK0AnhxAgKw=" providerId="None" clId="Web-{86872EB5-9583-4C05-AF79-59096EC910A2}" dt="2020-10-21T09:29:50.218" v="125"/>
          <ac:inkMkLst>
            <pc:docMk/>
            <pc:sldMk cId="1049652752" sldId="647"/>
            <ac:inkMk id="54" creationId="{7E1E2668-E852-4F27-A597-8AAE2CC2B346}"/>
          </ac:inkMkLst>
        </pc:inkChg>
        <pc:inkChg chg="del">
          <ac:chgData name="babisha chandran" userId="EB0nJQTo3Bd1b7R0gNfky76LaizBD4ENeK0AnhxAgKw=" providerId="None" clId="Web-{86872EB5-9583-4C05-AF79-59096EC910A2}" dt="2020-10-21T07:47:29.900" v="65"/>
          <ac:inkMkLst>
            <pc:docMk/>
            <pc:sldMk cId="1049652752" sldId="647"/>
            <ac:inkMk id="55" creationId="{08898B95-7694-4D6E-9919-110F6318FA56}"/>
          </ac:inkMkLst>
        </pc:inkChg>
        <pc:inkChg chg="add">
          <ac:chgData name="babisha chandran" userId="EB0nJQTo3Bd1b7R0gNfky76LaizBD4ENeK0AnhxAgKw=" providerId="None" clId="Web-{86872EB5-9583-4C05-AF79-59096EC910A2}" dt="2020-10-21T09:29:51.718" v="126"/>
          <ac:inkMkLst>
            <pc:docMk/>
            <pc:sldMk cId="1049652752" sldId="647"/>
            <ac:inkMk id="55" creationId="{CB8AE84F-5EAD-4B4E-BB96-E8A8E628254D}"/>
          </ac:inkMkLst>
        </pc:inkChg>
        <pc:inkChg chg="del">
          <ac:chgData name="babisha chandran" userId="EB0nJQTo3Bd1b7R0gNfky76LaizBD4ENeK0AnhxAgKw=" providerId="None" clId="Web-{86872EB5-9583-4C05-AF79-59096EC910A2}" dt="2020-10-21T07:47:37.212" v="67"/>
          <ac:inkMkLst>
            <pc:docMk/>
            <pc:sldMk cId="1049652752" sldId="647"/>
            <ac:inkMk id="56" creationId="{0326FA2A-674A-4F49-8EDB-0C329196243E}"/>
          </ac:inkMkLst>
        </pc:inkChg>
        <pc:inkChg chg="add">
          <ac:chgData name="babisha chandran" userId="EB0nJQTo3Bd1b7R0gNfky76LaizBD4ENeK0AnhxAgKw=" providerId="None" clId="Web-{86872EB5-9583-4C05-AF79-59096EC910A2}" dt="2020-10-21T09:29:53.421" v="127"/>
          <ac:inkMkLst>
            <pc:docMk/>
            <pc:sldMk cId="1049652752" sldId="647"/>
            <ac:inkMk id="56" creationId="{E8CB62DD-2ADD-416A-8A2F-76BC9602F912}"/>
          </ac:inkMkLst>
        </pc:inkChg>
        <pc:inkChg chg="add">
          <ac:chgData name="babisha chandran" userId="EB0nJQTo3Bd1b7R0gNfky76LaizBD4ENeK0AnhxAgKw=" providerId="None" clId="Web-{86872EB5-9583-4C05-AF79-59096EC910A2}" dt="2020-10-21T09:29:58.186" v="128"/>
          <ac:inkMkLst>
            <pc:docMk/>
            <pc:sldMk cId="1049652752" sldId="647"/>
            <ac:inkMk id="57" creationId="{295E40EB-F5C7-40B1-99CC-D7AC38E2F914}"/>
          </ac:inkMkLst>
        </pc:inkChg>
        <pc:inkChg chg="del">
          <ac:chgData name="babisha chandran" userId="EB0nJQTo3Bd1b7R0gNfky76LaizBD4ENeK0AnhxAgKw=" providerId="None" clId="Web-{86872EB5-9583-4C05-AF79-59096EC910A2}" dt="2020-10-21T07:47:39.916" v="68"/>
          <ac:inkMkLst>
            <pc:docMk/>
            <pc:sldMk cId="1049652752" sldId="647"/>
            <ac:inkMk id="57" creationId="{E6E3C01B-4887-477B-8E7D-6A928F9FDD08}"/>
          </ac:inkMkLst>
        </pc:inkChg>
        <pc:inkChg chg="add">
          <ac:chgData name="babisha chandran" userId="EB0nJQTo3Bd1b7R0gNfky76LaizBD4ENeK0AnhxAgKw=" providerId="None" clId="Web-{86872EB5-9583-4C05-AF79-59096EC910A2}" dt="2020-10-21T09:30:00.077" v="129"/>
          <ac:inkMkLst>
            <pc:docMk/>
            <pc:sldMk cId="1049652752" sldId="647"/>
            <ac:inkMk id="58" creationId="{864F2184-86F4-47E8-B2BA-915F32B8BC97}"/>
          </ac:inkMkLst>
        </pc:inkChg>
        <pc:inkChg chg="del">
          <ac:chgData name="babisha chandran" userId="EB0nJQTo3Bd1b7R0gNfky76LaizBD4ENeK0AnhxAgKw=" providerId="None" clId="Web-{86872EB5-9583-4C05-AF79-59096EC910A2}" dt="2020-10-21T07:47:07.244" v="58"/>
          <ac:inkMkLst>
            <pc:docMk/>
            <pc:sldMk cId="1049652752" sldId="647"/>
            <ac:inkMk id="58" creationId="{B5C4C608-786F-4DF9-8E14-8985749B234C}"/>
          </ac:inkMkLst>
        </pc:inkChg>
        <pc:inkChg chg="del">
          <ac:chgData name="babisha chandran" userId="EB0nJQTo3Bd1b7R0gNfky76LaizBD4ENeK0AnhxAgKw=" providerId="None" clId="Web-{86872EB5-9583-4C05-AF79-59096EC910A2}" dt="2020-10-21T07:47:27.072" v="64"/>
          <ac:inkMkLst>
            <pc:docMk/>
            <pc:sldMk cId="1049652752" sldId="647"/>
            <ac:inkMk id="59" creationId="{5472F988-AD2A-4AD6-ABCC-0CE44971A590}"/>
          </ac:inkMkLst>
        </pc:inkChg>
        <pc:inkChg chg="add">
          <ac:chgData name="babisha chandran" userId="EB0nJQTo3Bd1b7R0gNfky76LaizBD4ENeK0AnhxAgKw=" providerId="None" clId="Web-{86872EB5-9583-4C05-AF79-59096EC910A2}" dt="2020-10-21T09:30:01.014" v="130"/>
          <ac:inkMkLst>
            <pc:docMk/>
            <pc:sldMk cId="1049652752" sldId="647"/>
            <ac:inkMk id="59" creationId="{611526C2-E869-4029-B4E1-347839B86BA2}"/>
          </ac:inkMkLst>
        </pc:inkChg>
        <pc:inkChg chg="del">
          <ac:chgData name="babisha chandran" userId="EB0nJQTo3Bd1b7R0gNfky76LaizBD4ENeK0AnhxAgKw=" providerId="None" clId="Web-{86872EB5-9583-4C05-AF79-59096EC910A2}" dt="2020-10-21T07:46:53.962" v="54"/>
          <ac:inkMkLst>
            <pc:docMk/>
            <pc:sldMk cId="1049652752" sldId="647"/>
            <ac:inkMk id="60" creationId="{29CF0B15-4D95-43B0-92CC-DF3196E9D91E}"/>
          </ac:inkMkLst>
        </pc:inkChg>
        <pc:inkChg chg="add">
          <ac:chgData name="babisha chandran" userId="EB0nJQTo3Bd1b7R0gNfky76LaizBD4ENeK0AnhxAgKw=" providerId="None" clId="Web-{86872EB5-9583-4C05-AF79-59096EC910A2}" dt="2020-10-21T09:30:03.999" v="131"/>
          <ac:inkMkLst>
            <pc:docMk/>
            <pc:sldMk cId="1049652752" sldId="647"/>
            <ac:inkMk id="60" creationId="{A5BE4CA5-6018-4471-896A-A6F1DF42F751}"/>
          </ac:inkMkLst>
        </pc:inkChg>
        <pc:inkChg chg="add">
          <ac:chgData name="babisha chandran" userId="EB0nJQTo3Bd1b7R0gNfky76LaizBD4ENeK0AnhxAgKw=" providerId="None" clId="Web-{86872EB5-9583-4C05-AF79-59096EC910A2}" dt="2020-10-21T09:30:04.061" v="132"/>
          <ac:inkMkLst>
            <pc:docMk/>
            <pc:sldMk cId="1049652752" sldId="647"/>
            <ac:inkMk id="61" creationId="{1A8DF0F1-EB0F-46FD-BF38-1129114CCBDB}"/>
          </ac:inkMkLst>
        </pc:inkChg>
        <pc:inkChg chg="del">
          <ac:chgData name="babisha chandran" userId="EB0nJQTo3Bd1b7R0gNfky76LaizBD4ENeK0AnhxAgKw=" providerId="None" clId="Web-{86872EB5-9583-4C05-AF79-59096EC910A2}" dt="2020-10-21T07:47:43.478" v="69"/>
          <ac:inkMkLst>
            <pc:docMk/>
            <pc:sldMk cId="1049652752" sldId="647"/>
            <ac:inkMk id="61" creationId="{BB5754B7-2832-464C-9C63-CFF37928F7D9}"/>
          </ac:inkMkLst>
        </pc:inkChg>
        <pc:inkChg chg="add">
          <ac:chgData name="babisha chandran" userId="EB0nJQTo3Bd1b7R0gNfky76LaizBD4ENeK0AnhxAgKw=" providerId="None" clId="Web-{86872EB5-9583-4C05-AF79-59096EC910A2}" dt="2020-10-21T09:30:05.358" v="133"/>
          <ac:inkMkLst>
            <pc:docMk/>
            <pc:sldMk cId="1049652752" sldId="647"/>
            <ac:inkMk id="62" creationId="{6A9DBB22-303F-412B-AF73-F4E941F7C638}"/>
          </ac:inkMkLst>
        </pc:inkChg>
        <pc:inkChg chg="del">
          <ac:chgData name="babisha chandran" userId="EB0nJQTo3Bd1b7R0gNfky76LaizBD4ENeK0AnhxAgKw=" providerId="None" clId="Web-{86872EB5-9583-4C05-AF79-59096EC910A2}" dt="2020-10-21T07:45:34.868" v="28"/>
          <ac:inkMkLst>
            <pc:docMk/>
            <pc:sldMk cId="1049652752" sldId="647"/>
            <ac:inkMk id="62" creationId="{DF7B9BCC-A6FE-411C-A0E5-1F61008B92AD}"/>
          </ac:inkMkLst>
        </pc:inkChg>
        <pc:inkChg chg="add">
          <ac:chgData name="babisha chandran" userId="EB0nJQTo3Bd1b7R0gNfky76LaizBD4ENeK0AnhxAgKw=" providerId="None" clId="Web-{86872EB5-9583-4C05-AF79-59096EC910A2}" dt="2020-10-21T09:30:08.264" v="134"/>
          <ac:inkMkLst>
            <pc:docMk/>
            <pc:sldMk cId="1049652752" sldId="647"/>
            <ac:inkMk id="63" creationId="{2C3936BC-C077-4682-B1D5-6CA054736468}"/>
          </ac:inkMkLst>
        </pc:inkChg>
        <pc:inkChg chg="del">
          <ac:chgData name="babisha chandran" userId="EB0nJQTo3Bd1b7R0gNfky76LaizBD4ENeK0AnhxAgKw=" providerId="None" clId="Web-{86872EB5-9583-4C05-AF79-59096EC910A2}" dt="2020-10-21T07:44:40.852" v="20"/>
          <ac:inkMkLst>
            <pc:docMk/>
            <pc:sldMk cId="1049652752" sldId="647"/>
            <ac:inkMk id="63" creationId="{DDCAE3C9-22B4-423A-978C-8F4C3AFAD003}"/>
          </ac:inkMkLst>
        </pc:inkChg>
        <pc:inkChg chg="del">
          <ac:chgData name="babisha chandran" userId="EB0nJQTo3Bd1b7R0gNfky76LaizBD4ENeK0AnhxAgKw=" providerId="None" clId="Web-{86872EB5-9583-4C05-AF79-59096EC910A2}" dt="2020-10-21T07:44:38.243" v="19"/>
          <ac:inkMkLst>
            <pc:docMk/>
            <pc:sldMk cId="1049652752" sldId="647"/>
            <ac:inkMk id="64" creationId="{493B3A12-D550-48B8-8BB4-9A4536C40800}"/>
          </ac:inkMkLst>
        </pc:inkChg>
        <pc:inkChg chg="add">
          <ac:chgData name="babisha chandran" userId="EB0nJQTo3Bd1b7R0gNfky76LaizBD4ENeK0AnhxAgKw=" providerId="None" clId="Web-{86872EB5-9583-4C05-AF79-59096EC910A2}" dt="2020-10-21T09:30:10.296" v="135"/>
          <ac:inkMkLst>
            <pc:docMk/>
            <pc:sldMk cId="1049652752" sldId="647"/>
            <ac:inkMk id="64" creationId="{9B002A83-BE64-473B-AAD8-BAE10A99EF48}"/>
          </ac:inkMkLst>
        </pc:inkChg>
        <pc:inkChg chg="add">
          <ac:chgData name="babisha chandran" userId="EB0nJQTo3Bd1b7R0gNfky76LaizBD4ENeK0AnhxAgKw=" providerId="None" clId="Web-{86872EB5-9583-4C05-AF79-59096EC910A2}" dt="2020-10-21T09:30:14.843" v="136"/>
          <ac:inkMkLst>
            <pc:docMk/>
            <pc:sldMk cId="1049652752" sldId="647"/>
            <ac:inkMk id="65" creationId="{40947CBE-1EFC-48F1-AE1F-316485E9BFE9}"/>
          </ac:inkMkLst>
        </pc:inkChg>
        <pc:inkChg chg="del">
          <ac:chgData name="babisha chandran" userId="EB0nJQTo3Bd1b7R0gNfky76LaizBD4ENeK0AnhxAgKw=" providerId="None" clId="Web-{86872EB5-9583-4C05-AF79-59096EC910A2}" dt="2020-10-21T07:44:43.946" v="21"/>
          <ac:inkMkLst>
            <pc:docMk/>
            <pc:sldMk cId="1049652752" sldId="647"/>
            <ac:inkMk id="65" creationId="{AF5DFFC7-B5EA-401E-A7DD-6CC0533667F0}"/>
          </ac:inkMkLst>
        </pc:inkChg>
        <pc:inkChg chg="add">
          <ac:chgData name="babisha chandran" userId="EB0nJQTo3Bd1b7R0gNfky76LaizBD4ENeK0AnhxAgKw=" providerId="None" clId="Web-{86872EB5-9583-4C05-AF79-59096EC910A2}" dt="2020-10-21T09:30:16.374" v="137"/>
          <ac:inkMkLst>
            <pc:docMk/>
            <pc:sldMk cId="1049652752" sldId="647"/>
            <ac:inkMk id="66" creationId="{890EF93B-35BE-4AC3-81CB-975560587836}"/>
          </ac:inkMkLst>
        </pc:inkChg>
        <pc:inkChg chg="del">
          <ac:chgData name="babisha chandran" userId="EB0nJQTo3Bd1b7R0gNfky76LaizBD4ENeK0AnhxAgKw=" providerId="None" clId="Web-{86872EB5-9583-4C05-AF79-59096EC910A2}" dt="2020-10-21T07:44:35.024" v="18"/>
          <ac:inkMkLst>
            <pc:docMk/>
            <pc:sldMk cId="1049652752" sldId="647"/>
            <ac:inkMk id="66" creationId="{900D7733-61DF-401A-B559-27C570470D66}"/>
          </ac:inkMkLst>
        </pc:inkChg>
        <pc:inkChg chg="del">
          <ac:chgData name="babisha chandran" userId="EB0nJQTo3Bd1b7R0gNfky76LaizBD4ENeK0AnhxAgKw=" providerId="None" clId="Web-{86872EB5-9583-4C05-AF79-59096EC910A2}" dt="2020-10-21T07:45:20.634" v="25"/>
          <ac:inkMkLst>
            <pc:docMk/>
            <pc:sldMk cId="1049652752" sldId="647"/>
            <ac:inkMk id="67" creationId="{7F312576-8A71-4F18-8A26-BED1B36C5796}"/>
          </ac:inkMkLst>
        </pc:inkChg>
        <pc:inkChg chg="add">
          <ac:chgData name="babisha chandran" userId="EB0nJQTo3Bd1b7R0gNfky76LaizBD4ENeK0AnhxAgKw=" providerId="None" clId="Web-{86872EB5-9583-4C05-AF79-59096EC910A2}" dt="2020-10-21T09:30:19.608" v="138"/>
          <ac:inkMkLst>
            <pc:docMk/>
            <pc:sldMk cId="1049652752" sldId="647"/>
            <ac:inkMk id="67" creationId="{FC7642E6-D45D-4B4C-8595-70808F5B26F5}"/>
          </ac:inkMkLst>
        </pc:inkChg>
        <pc:inkChg chg="add">
          <ac:chgData name="babisha chandran" userId="EB0nJQTo3Bd1b7R0gNfky76LaizBD4ENeK0AnhxAgKw=" providerId="None" clId="Web-{86872EB5-9583-4C05-AF79-59096EC910A2}" dt="2020-10-21T09:30:20.514" v="139"/>
          <ac:inkMkLst>
            <pc:docMk/>
            <pc:sldMk cId="1049652752" sldId="647"/>
            <ac:inkMk id="68" creationId="{D8D0F795-4A9C-4980-A500-5F20A19E7AE8}"/>
          </ac:inkMkLst>
        </pc:inkChg>
        <pc:inkChg chg="add">
          <ac:chgData name="babisha chandran" userId="EB0nJQTo3Bd1b7R0gNfky76LaizBD4ENeK0AnhxAgKw=" providerId="None" clId="Web-{86872EB5-9583-4C05-AF79-59096EC910A2}" dt="2020-10-21T09:30:21.936" v="140"/>
          <ac:inkMkLst>
            <pc:docMk/>
            <pc:sldMk cId="1049652752" sldId="647"/>
            <ac:inkMk id="69" creationId="{DD6E9BCE-0359-44C6-81EA-93EFA1D04B4E}"/>
          </ac:inkMkLst>
        </pc:inkChg>
        <pc:inkChg chg="add">
          <ac:chgData name="babisha chandran" userId="EB0nJQTo3Bd1b7R0gNfky76LaizBD4ENeK0AnhxAgKw=" providerId="None" clId="Web-{86872EB5-9583-4C05-AF79-59096EC910A2}" dt="2020-10-21T09:30:24.280" v="141"/>
          <ac:inkMkLst>
            <pc:docMk/>
            <pc:sldMk cId="1049652752" sldId="647"/>
            <ac:inkMk id="70" creationId="{D32C3E42-C940-4D8A-AFEC-3DC79396CB6C}"/>
          </ac:inkMkLst>
        </pc:inkChg>
        <pc:inkChg chg="add">
          <ac:chgData name="babisha chandran" userId="EB0nJQTo3Bd1b7R0gNfky76LaizBD4ENeK0AnhxAgKw=" providerId="None" clId="Web-{86872EB5-9583-4C05-AF79-59096EC910A2}" dt="2020-10-21T09:30:25.655" v="142"/>
          <ac:inkMkLst>
            <pc:docMk/>
            <pc:sldMk cId="1049652752" sldId="647"/>
            <ac:inkMk id="71" creationId="{73209751-CCED-40BD-9CBF-D2AD41E8F253}"/>
          </ac:inkMkLst>
        </pc:inkChg>
        <pc:inkChg chg="add">
          <ac:chgData name="babisha chandran" userId="EB0nJQTo3Bd1b7R0gNfky76LaizBD4ENeK0AnhxAgKw=" providerId="None" clId="Web-{86872EB5-9583-4C05-AF79-59096EC910A2}" dt="2020-10-21T09:30:27.889" v="143"/>
          <ac:inkMkLst>
            <pc:docMk/>
            <pc:sldMk cId="1049652752" sldId="647"/>
            <ac:inkMk id="72" creationId="{F4C68CD5-1D04-49DB-8EAD-DEE9B983A35D}"/>
          </ac:inkMkLst>
        </pc:inkChg>
        <pc:inkChg chg="add">
          <ac:chgData name="babisha chandran" userId="EB0nJQTo3Bd1b7R0gNfky76LaizBD4ENeK0AnhxAgKw=" providerId="None" clId="Web-{86872EB5-9583-4C05-AF79-59096EC910A2}" dt="2020-10-21T09:30:29.889" v="144"/>
          <ac:inkMkLst>
            <pc:docMk/>
            <pc:sldMk cId="1049652752" sldId="647"/>
            <ac:inkMk id="73" creationId="{8ADC6850-462B-4BBE-893D-0E391BA65FDA}"/>
          </ac:inkMkLst>
        </pc:inkChg>
        <pc:inkChg chg="add">
          <ac:chgData name="babisha chandran" userId="EB0nJQTo3Bd1b7R0gNfky76LaizBD4ENeK0AnhxAgKw=" providerId="None" clId="Web-{86872EB5-9583-4C05-AF79-59096EC910A2}" dt="2020-10-21T09:30:31.280" v="145"/>
          <ac:inkMkLst>
            <pc:docMk/>
            <pc:sldMk cId="1049652752" sldId="647"/>
            <ac:inkMk id="74" creationId="{235807D2-D4DF-4DF3-9D63-6FD5D42B2349}"/>
          </ac:inkMkLst>
        </pc:inkChg>
        <pc:inkChg chg="add">
          <ac:chgData name="babisha chandran" userId="EB0nJQTo3Bd1b7R0gNfky76LaizBD4ENeK0AnhxAgKw=" providerId="None" clId="Web-{86872EB5-9583-4C05-AF79-59096EC910A2}" dt="2020-10-21T09:30:32.483" v="146"/>
          <ac:inkMkLst>
            <pc:docMk/>
            <pc:sldMk cId="1049652752" sldId="647"/>
            <ac:inkMk id="75" creationId="{8E55636E-1003-44AE-A3F0-3030AF10A665}"/>
          </ac:inkMkLst>
        </pc:inkChg>
        <pc:inkChg chg="add">
          <ac:chgData name="babisha chandran" userId="EB0nJQTo3Bd1b7R0gNfky76LaizBD4ENeK0AnhxAgKw=" providerId="None" clId="Web-{86872EB5-9583-4C05-AF79-59096EC910A2}" dt="2020-10-21T09:30:34.046" v="147"/>
          <ac:inkMkLst>
            <pc:docMk/>
            <pc:sldMk cId="1049652752" sldId="647"/>
            <ac:inkMk id="76" creationId="{F81657C1-0F08-464B-BA17-D546845F40B0}"/>
          </ac:inkMkLst>
        </pc:inkChg>
        <pc:inkChg chg="add">
          <ac:chgData name="babisha chandran" userId="EB0nJQTo3Bd1b7R0gNfky76LaizBD4ENeK0AnhxAgKw=" providerId="None" clId="Web-{86872EB5-9583-4C05-AF79-59096EC910A2}" dt="2020-10-21T09:30:35.046" v="148"/>
          <ac:inkMkLst>
            <pc:docMk/>
            <pc:sldMk cId="1049652752" sldId="647"/>
            <ac:inkMk id="77" creationId="{B7F58D2C-05DE-46F0-BA5B-878111BE9825}"/>
          </ac:inkMkLst>
        </pc:inkChg>
        <pc:inkChg chg="add">
          <ac:chgData name="babisha chandran" userId="EB0nJQTo3Bd1b7R0gNfky76LaizBD4ENeK0AnhxAgKw=" providerId="None" clId="Web-{86872EB5-9583-4C05-AF79-59096EC910A2}" dt="2020-10-21T09:30:37.561" v="149"/>
          <ac:inkMkLst>
            <pc:docMk/>
            <pc:sldMk cId="1049652752" sldId="647"/>
            <ac:inkMk id="78" creationId="{02DA3909-5B14-47E7-8F80-EEDA0FD83FDD}"/>
          </ac:inkMkLst>
        </pc:inkChg>
        <pc:inkChg chg="add">
          <ac:chgData name="babisha chandran" userId="EB0nJQTo3Bd1b7R0gNfky76LaizBD4ENeK0AnhxAgKw=" providerId="None" clId="Web-{86872EB5-9583-4C05-AF79-59096EC910A2}" dt="2020-10-21T09:30:38.858" v="150"/>
          <ac:inkMkLst>
            <pc:docMk/>
            <pc:sldMk cId="1049652752" sldId="647"/>
            <ac:inkMk id="79" creationId="{35060C32-673D-4F75-85F7-ECFB457BA5ED}"/>
          </ac:inkMkLst>
        </pc:inkChg>
        <pc:inkChg chg="add">
          <ac:chgData name="babisha chandran" userId="EB0nJQTo3Bd1b7R0gNfky76LaizBD4ENeK0AnhxAgKw=" providerId="None" clId="Web-{86872EB5-9583-4C05-AF79-59096EC910A2}" dt="2020-10-21T09:30:42.780" v="151"/>
          <ac:inkMkLst>
            <pc:docMk/>
            <pc:sldMk cId="1049652752" sldId="647"/>
            <ac:inkMk id="80" creationId="{E33B4FE7-66E1-4541-B29B-5400197F1B03}"/>
          </ac:inkMkLst>
        </pc:inkChg>
        <pc:inkChg chg="add">
          <ac:chgData name="babisha chandran" userId="EB0nJQTo3Bd1b7R0gNfky76LaizBD4ENeK0AnhxAgKw=" providerId="None" clId="Web-{86872EB5-9583-4C05-AF79-59096EC910A2}" dt="2020-10-21T09:30:44.327" v="152"/>
          <ac:inkMkLst>
            <pc:docMk/>
            <pc:sldMk cId="1049652752" sldId="647"/>
            <ac:inkMk id="81" creationId="{3BF0CF57-D761-4257-889A-0457E5943EE2}"/>
          </ac:inkMkLst>
        </pc:inkChg>
        <pc:inkChg chg="add">
          <ac:chgData name="babisha chandran" userId="EB0nJQTo3Bd1b7R0gNfky76LaizBD4ENeK0AnhxAgKw=" providerId="None" clId="Web-{86872EB5-9583-4C05-AF79-59096EC910A2}" dt="2020-10-21T09:30:47.483" v="153"/>
          <ac:inkMkLst>
            <pc:docMk/>
            <pc:sldMk cId="1049652752" sldId="647"/>
            <ac:inkMk id="82" creationId="{E3D595FE-E721-42B9-9023-E46BB96C7C19}"/>
          </ac:inkMkLst>
        </pc:inkChg>
        <pc:inkChg chg="add">
          <ac:chgData name="babisha chandran" userId="EB0nJQTo3Bd1b7R0gNfky76LaizBD4ENeK0AnhxAgKw=" providerId="None" clId="Web-{86872EB5-9583-4C05-AF79-59096EC910A2}" dt="2020-10-21T09:30:50.796" v="154"/>
          <ac:inkMkLst>
            <pc:docMk/>
            <pc:sldMk cId="1049652752" sldId="647"/>
            <ac:inkMk id="83" creationId="{DB6032DE-3B50-499B-8D59-E0A3E2A8E195}"/>
          </ac:inkMkLst>
        </pc:inkChg>
        <pc:inkChg chg="add">
          <ac:chgData name="babisha chandran" userId="EB0nJQTo3Bd1b7R0gNfky76LaizBD4ENeK0AnhxAgKw=" providerId="None" clId="Web-{86872EB5-9583-4C05-AF79-59096EC910A2}" dt="2020-10-21T09:30:52.983" v="155"/>
          <ac:inkMkLst>
            <pc:docMk/>
            <pc:sldMk cId="1049652752" sldId="647"/>
            <ac:inkMk id="84" creationId="{AE5FD5F4-4AC0-475E-B9D0-2B2D8C6F4D7B}"/>
          </ac:inkMkLst>
        </pc:inkChg>
        <pc:inkChg chg="add">
          <ac:chgData name="babisha chandran" userId="EB0nJQTo3Bd1b7R0gNfky76LaizBD4ENeK0AnhxAgKw=" providerId="None" clId="Web-{86872EB5-9583-4C05-AF79-59096EC910A2}" dt="2020-10-21T09:30:55.046" v="156"/>
          <ac:inkMkLst>
            <pc:docMk/>
            <pc:sldMk cId="1049652752" sldId="647"/>
            <ac:inkMk id="85" creationId="{D77F56DA-9262-4A98-B5EB-07771D6B1E4C}"/>
          </ac:inkMkLst>
        </pc:inkChg>
        <pc:inkChg chg="add">
          <ac:chgData name="babisha chandran" userId="EB0nJQTo3Bd1b7R0gNfky76LaizBD4ENeK0AnhxAgKw=" providerId="None" clId="Web-{86872EB5-9583-4C05-AF79-59096EC910A2}" dt="2020-10-21T09:30:55.124" v="157"/>
          <ac:inkMkLst>
            <pc:docMk/>
            <pc:sldMk cId="1049652752" sldId="647"/>
            <ac:inkMk id="86" creationId="{410EAE4E-E532-44E1-B78B-84D6BCB72C49}"/>
          </ac:inkMkLst>
        </pc:inkChg>
        <pc:inkChg chg="add">
          <ac:chgData name="babisha chandran" userId="EB0nJQTo3Bd1b7R0gNfky76LaizBD4ENeK0AnhxAgKw=" providerId="None" clId="Web-{86872EB5-9583-4C05-AF79-59096EC910A2}" dt="2020-10-21T09:30:56.999" v="158"/>
          <ac:inkMkLst>
            <pc:docMk/>
            <pc:sldMk cId="1049652752" sldId="647"/>
            <ac:inkMk id="87" creationId="{46EFD582-E575-4A69-9D35-D78BABDB2F82}"/>
          </ac:inkMkLst>
        </pc:inkChg>
        <pc:inkChg chg="add">
          <ac:chgData name="babisha chandran" userId="EB0nJQTo3Bd1b7R0gNfky76LaizBD4ENeK0AnhxAgKw=" providerId="None" clId="Web-{86872EB5-9583-4C05-AF79-59096EC910A2}" dt="2020-10-21T09:31:04.296" v="159"/>
          <ac:inkMkLst>
            <pc:docMk/>
            <pc:sldMk cId="1049652752" sldId="647"/>
            <ac:inkMk id="88" creationId="{2C15F0A9-61BB-4138-9A7B-5F3FEB53A7DD}"/>
          </ac:inkMkLst>
        </pc:inkChg>
        <pc:inkChg chg="add">
          <ac:chgData name="babisha chandran" userId="EB0nJQTo3Bd1b7R0gNfky76LaizBD4ENeK0AnhxAgKw=" providerId="None" clId="Web-{86872EB5-9583-4C05-AF79-59096EC910A2}" dt="2020-10-21T09:31:04.358" v="160"/>
          <ac:inkMkLst>
            <pc:docMk/>
            <pc:sldMk cId="1049652752" sldId="647"/>
            <ac:inkMk id="89" creationId="{FEF79511-CDC6-4748-BC8F-603FA46797C4}"/>
          </ac:inkMkLst>
        </pc:inkChg>
        <pc:inkChg chg="add">
          <ac:chgData name="babisha chandran" userId="EB0nJQTo3Bd1b7R0gNfky76LaizBD4ENeK0AnhxAgKw=" providerId="None" clId="Web-{86872EB5-9583-4C05-AF79-59096EC910A2}" dt="2020-10-21T09:31:06.546" v="161"/>
          <ac:inkMkLst>
            <pc:docMk/>
            <pc:sldMk cId="1049652752" sldId="647"/>
            <ac:inkMk id="90" creationId="{CCD5901C-3985-40BE-8380-54090D649527}"/>
          </ac:inkMkLst>
        </pc:inkChg>
        <pc:inkChg chg="add">
          <ac:chgData name="babisha chandran" userId="EB0nJQTo3Bd1b7R0gNfky76LaizBD4ENeK0AnhxAgKw=" providerId="None" clId="Web-{86872EB5-9583-4C05-AF79-59096EC910A2}" dt="2020-10-21T09:31:06.593" v="162"/>
          <ac:inkMkLst>
            <pc:docMk/>
            <pc:sldMk cId="1049652752" sldId="647"/>
            <ac:inkMk id="91" creationId="{3E2A2BBB-22D7-4638-9063-0A9BE61552C0}"/>
          </ac:inkMkLst>
        </pc:inkChg>
        <pc:inkChg chg="add">
          <ac:chgData name="babisha chandran" userId="EB0nJQTo3Bd1b7R0gNfky76LaizBD4ENeK0AnhxAgKw=" providerId="None" clId="Web-{86872EB5-9583-4C05-AF79-59096EC910A2}" dt="2020-10-21T09:31:06.608" v="163"/>
          <ac:inkMkLst>
            <pc:docMk/>
            <pc:sldMk cId="1049652752" sldId="647"/>
            <ac:inkMk id="92" creationId="{CD6161F3-09D4-4ADA-B782-5C77C60B3F0A}"/>
          </ac:inkMkLst>
        </pc:inkChg>
        <pc:inkChg chg="add">
          <ac:chgData name="babisha chandran" userId="EB0nJQTo3Bd1b7R0gNfky76LaizBD4ENeK0AnhxAgKw=" providerId="None" clId="Web-{86872EB5-9583-4C05-AF79-59096EC910A2}" dt="2020-10-21T09:31:06.686" v="164"/>
          <ac:inkMkLst>
            <pc:docMk/>
            <pc:sldMk cId="1049652752" sldId="647"/>
            <ac:inkMk id="93" creationId="{787AA5B7-F5FC-4929-8917-7971AEDA6DCA}"/>
          </ac:inkMkLst>
        </pc:inkChg>
        <pc:inkChg chg="add">
          <ac:chgData name="babisha chandran" userId="EB0nJQTo3Bd1b7R0gNfky76LaizBD4ENeK0AnhxAgKw=" providerId="None" clId="Web-{86872EB5-9583-4C05-AF79-59096EC910A2}" dt="2020-10-21T09:31:06.749" v="165"/>
          <ac:inkMkLst>
            <pc:docMk/>
            <pc:sldMk cId="1049652752" sldId="647"/>
            <ac:inkMk id="94" creationId="{81FC6DFB-E8AA-407D-A673-D0DAE6628447}"/>
          </ac:inkMkLst>
        </pc:inkChg>
        <pc:inkChg chg="add">
          <ac:chgData name="babisha chandran" userId="EB0nJQTo3Bd1b7R0gNfky76LaizBD4ENeK0AnhxAgKw=" providerId="None" clId="Web-{86872EB5-9583-4C05-AF79-59096EC910A2}" dt="2020-10-21T09:31:06.811" v="166"/>
          <ac:inkMkLst>
            <pc:docMk/>
            <pc:sldMk cId="1049652752" sldId="647"/>
            <ac:inkMk id="95" creationId="{EB988761-CC19-4F69-98A7-79E31CE2CEE9}"/>
          </ac:inkMkLst>
        </pc:inkChg>
        <pc:inkChg chg="add">
          <ac:chgData name="babisha chandran" userId="EB0nJQTo3Bd1b7R0gNfky76LaizBD4ENeK0AnhxAgKw=" providerId="None" clId="Web-{86872EB5-9583-4C05-AF79-59096EC910A2}" dt="2020-10-21T09:31:11.093" v="167"/>
          <ac:inkMkLst>
            <pc:docMk/>
            <pc:sldMk cId="1049652752" sldId="647"/>
            <ac:inkMk id="96" creationId="{4A9D3B26-39DD-455F-95A5-AF695069D9EC}"/>
          </ac:inkMkLst>
        </pc:inkChg>
        <pc:inkChg chg="add">
          <ac:chgData name="babisha chandran" userId="EB0nJQTo3Bd1b7R0gNfky76LaizBD4ENeK0AnhxAgKw=" providerId="None" clId="Web-{86872EB5-9583-4C05-AF79-59096EC910A2}" dt="2020-10-21T09:31:12.233" v="168"/>
          <ac:inkMkLst>
            <pc:docMk/>
            <pc:sldMk cId="1049652752" sldId="647"/>
            <ac:inkMk id="97" creationId="{FE96EAEE-9276-4296-9B5E-941090143591}"/>
          </ac:inkMkLst>
        </pc:inkChg>
        <pc:inkChg chg="add">
          <ac:chgData name="babisha chandran" userId="EB0nJQTo3Bd1b7R0gNfky76LaizBD4ENeK0AnhxAgKw=" providerId="None" clId="Web-{86872EB5-9583-4C05-AF79-59096EC910A2}" dt="2020-10-21T09:31:13.749" v="169"/>
          <ac:inkMkLst>
            <pc:docMk/>
            <pc:sldMk cId="1049652752" sldId="647"/>
            <ac:inkMk id="98" creationId="{C3923D94-7440-4AC4-AE2D-49E04ABBE08E}"/>
          </ac:inkMkLst>
        </pc:inkChg>
        <pc:inkChg chg="add">
          <ac:chgData name="babisha chandran" userId="EB0nJQTo3Bd1b7R0gNfky76LaizBD4ENeK0AnhxAgKw=" providerId="None" clId="Web-{86872EB5-9583-4C05-AF79-59096EC910A2}" dt="2020-10-21T09:31:15.655" v="170"/>
          <ac:inkMkLst>
            <pc:docMk/>
            <pc:sldMk cId="1049652752" sldId="647"/>
            <ac:inkMk id="99" creationId="{7EC93745-6B51-4130-AE90-576998F18379}"/>
          </ac:inkMkLst>
        </pc:inkChg>
        <pc:inkChg chg="add">
          <ac:chgData name="babisha chandran" userId="EB0nJQTo3Bd1b7R0gNfky76LaizBD4ENeK0AnhxAgKw=" providerId="None" clId="Web-{86872EB5-9583-4C05-AF79-59096EC910A2}" dt="2020-10-21T09:31:15.952" v="171"/>
          <ac:inkMkLst>
            <pc:docMk/>
            <pc:sldMk cId="1049652752" sldId="647"/>
            <ac:inkMk id="100" creationId="{8CB3F6CA-A781-4EBE-AD47-9F084D0A9264}"/>
          </ac:inkMkLst>
        </pc:inkChg>
        <pc:inkChg chg="add">
          <ac:chgData name="babisha chandran" userId="EB0nJQTo3Bd1b7R0gNfky76LaizBD4ENeK0AnhxAgKw=" providerId="None" clId="Web-{86872EB5-9583-4C05-AF79-59096EC910A2}" dt="2020-10-21T09:31:18.874" v="172"/>
          <ac:inkMkLst>
            <pc:docMk/>
            <pc:sldMk cId="1049652752" sldId="647"/>
            <ac:inkMk id="101" creationId="{C9237E19-26F8-4FC3-84D2-A00CDD40DFB6}"/>
          </ac:inkMkLst>
        </pc:inkChg>
        <pc:inkChg chg="add">
          <ac:chgData name="babisha chandran" userId="EB0nJQTo3Bd1b7R0gNfky76LaizBD4ENeK0AnhxAgKw=" providerId="None" clId="Web-{86872EB5-9583-4C05-AF79-59096EC910A2}" dt="2020-10-21T09:31:20.686" v="173"/>
          <ac:inkMkLst>
            <pc:docMk/>
            <pc:sldMk cId="1049652752" sldId="647"/>
            <ac:inkMk id="102" creationId="{06DC641A-A0A5-4855-9208-90DBEC831662}"/>
          </ac:inkMkLst>
        </pc:inkChg>
        <pc:inkChg chg="add">
          <ac:chgData name="babisha chandran" userId="EB0nJQTo3Bd1b7R0gNfky76LaizBD4ENeK0AnhxAgKw=" providerId="None" clId="Web-{86872EB5-9583-4C05-AF79-59096EC910A2}" dt="2020-10-21T09:31:28.874" v="174"/>
          <ac:inkMkLst>
            <pc:docMk/>
            <pc:sldMk cId="1049652752" sldId="647"/>
            <ac:inkMk id="103" creationId="{02DB8020-AE09-4570-A338-3527B9E255FE}"/>
          </ac:inkMkLst>
        </pc:inkChg>
        <pc:inkChg chg="add">
          <ac:chgData name="babisha chandran" userId="EB0nJQTo3Bd1b7R0gNfky76LaizBD4ENeK0AnhxAgKw=" providerId="None" clId="Web-{86872EB5-9583-4C05-AF79-59096EC910A2}" dt="2020-10-21T09:31:30.077" v="175"/>
          <ac:inkMkLst>
            <pc:docMk/>
            <pc:sldMk cId="1049652752" sldId="647"/>
            <ac:inkMk id="104" creationId="{19CB79FD-C1E5-4EF7-A5B0-08A7E066E6D8}"/>
          </ac:inkMkLst>
        </pc:inkChg>
        <pc:inkChg chg="add">
          <ac:chgData name="babisha chandran" userId="EB0nJQTo3Bd1b7R0gNfky76LaizBD4ENeK0AnhxAgKw=" providerId="None" clId="Web-{86872EB5-9583-4C05-AF79-59096EC910A2}" dt="2020-10-21T09:31:32.202" v="176"/>
          <ac:inkMkLst>
            <pc:docMk/>
            <pc:sldMk cId="1049652752" sldId="647"/>
            <ac:inkMk id="105" creationId="{7BE951B2-B83C-4F0D-B7AD-79989E996624}"/>
          </ac:inkMkLst>
        </pc:inkChg>
        <pc:inkChg chg="add">
          <ac:chgData name="babisha chandran" userId="EB0nJQTo3Bd1b7R0gNfky76LaizBD4ENeK0AnhxAgKw=" providerId="None" clId="Web-{86872EB5-9583-4C05-AF79-59096EC910A2}" dt="2020-10-21T09:31:32.577" v="177"/>
          <ac:inkMkLst>
            <pc:docMk/>
            <pc:sldMk cId="1049652752" sldId="647"/>
            <ac:inkMk id="106" creationId="{C27EBB63-10FA-4B40-897E-AD45D84AA00F}"/>
          </ac:inkMkLst>
        </pc:inkChg>
        <pc:inkChg chg="add">
          <ac:chgData name="babisha chandran" userId="EB0nJQTo3Bd1b7R0gNfky76LaizBD4ENeK0AnhxAgKw=" providerId="None" clId="Web-{86872EB5-9583-4C05-AF79-59096EC910A2}" dt="2020-10-21T09:31:33.639" v="178"/>
          <ac:inkMkLst>
            <pc:docMk/>
            <pc:sldMk cId="1049652752" sldId="647"/>
            <ac:inkMk id="107" creationId="{A19D6EF7-5361-433F-BAD2-BFD64B58A558}"/>
          </ac:inkMkLst>
        </pc:inkChg>
        <pc:inkChg chg="add">
          <ac:chgData name="babisha chandran" userId="EB0nJQTo3Bd1b7R0gNfky76LaizBD4ENeK0AnhxAgKw=" providerId="None" clId="Web-{86872EB5-9583-4C05-AF79-59096EC910A2}" dt="2020-10-21T09:31:35.280" v="179"/>
          <ac:inkMkLst>
            <pc:docMk/>
            <pc:sldMk cId="1049652752" sldId="647"/>
            <ac:inkMk id="108" creationId="{5844E580-E444-4E6C-B1AF-1B319735378C}"/>
          </ac:inkMkLst>
        </pc:inkChg>
        <pc:inkChg chg="add">
          <ac:chgData name="babisha chandran" userId="EB0nJQTo3Bd1b7R0gNfky76LaizBD4ENeK0AnhxAgKw=" providerId="None" clId="Web-{86872EB5-9583-4C05-AF79-59096EC910A2}" dt="2020-10-21T09:31:39.311" v="180"/>
          <ac:inkMkLst>
            <pc:docMk/>
            <pc:sldMk cId="1049652752" sldId="647"/>
            <ac:inkMk id="109" creationId="{6FEA48C4-20EC-4EDD-92EA-4FA494123AB9}"/>
          </ac:inkMkLst>
        </pc:inkChg>
        <pc:inkChg chg="add">
          <ac:chgData name="babisha chandran" userId="EB0nJQTo3Bd1b7R0gNfky76LaizBD4ENeK0AnhxAgKw=" providerId="None" clId="Web-{86872EB5-9583-4C05-AF79-59096EC910A2}" dt="2020-10-21T09:31:51.186" v="181"/>
          <ac:inkMkLst>
            <pc:docMk/>
            <pc:sldMk cId="1049652752" sldId="647"/>
            <ac:inkMk id="110" creationId="{B82478B0-8ECB-4B5D-A089-4AC5EF10C46F}"/>
          </ac:inkMkLst>
        </pc:inkChg>
        <pc:inkChg chg="add">
          <ac:chgData name="babisha chandran" userId="EB0nJQTo3Bd1b7R0gNfky76LaizBD4ENeK0AnhxAgKw=" providerId="None" clId="Web-{86872EB5-9583-4C05-AF79-59096EC910A2}" dt="2020-10-21T09:31:52.749" v="182"/>
          <ac:inkMkLst>
            <pc:docMk/>
            <pc:sldMk cId="1049652752" sldId="647"/>
            <ac:inkMk id="111" creationId="{23EB9BD3-06C0-4E6F-8E0F-4B95BBDF24BE}"/>
          </ac:inkMkLst>
        </pc:inkChg>
        <pc:inkChg chg="add">
          <ac:chgData name="babisha chandran" userId="EB0nJQTo3Bd1b7R0gNfky76LaizBD4ENeK0AnhxAgKw=" providerId="None" clId="Web-{86872EB5-9583-4C05-AF79-59096EC910A2}" dt="2020-10-21T09:31:55.030" v="183"/>
          <ac:inkMkLst>
            <pc:docMk/>
            <pc:sldMk cId="1049652752" sldId="647"/>
            <ac:inkMk id="112" creationId="{97D3337D-35C6-4646-B2A7-E58A95E4E253}"/>
          </ac:inkMkLst>
        </pc:inkChg>
        <pc:inkChg chg="add">
          <ac:chgData name="babisha chandran" userId="EB0nJQTo3Bd1b7R0gNfky76LaizBD4ENeK0AnhxAgKw=" providerId="None" clId="Web-{86872EB5-9583-4C05-AF79-59096EC910A2}" dt="2020-10-21T09:31:56.608" v="184"/>
          <ac:inkMkLst>
            <pc:docMk/>
            <pc:sldMk cId="1049652752" sldId="647"/>
            <ac:inkMk id="113" creationId="{741AF280-19B2-4A1A-B8BA-54E2E34AA31E}"/>
          </ac:inkMkLst>
        </pc:inkChg>
        <pc:inkChg chg="add">
          <ac:chgData name="babisha chandran" userId="EB0nJQTo3Bd1b7R0gNfky76LaizBD4ENeK0AnhxAgKw=" providerId="None" clId="Web-{86872EB5-9583-4C05-AF79-59096EC910A2}" dt="2020-10-21T09:32:13.264" v="185"/>
          <ac:inkMkLst>
            <pc:docMk/>
            <pc:sldMk cId="1049652752" sldId="647"/>
            <ac:inkMk id="114" creationId="{DF7228EA-2C55-40CC-9BA4-15D2C4BEFFF1}"/>
          </ac:inkMkLst>
        </pc:inkChg>
        <pc:inkChg chg="add">
          <ac:chgData name="babisha chandran" userId="EB0nJQTo3Bd1b7R0gNfky76LaizBD4ENeK0AnhxAgKw=" providerId="None" clId="Web-{86872EB5-9583-4C05-AF79-59096EC910A2}" dt="2020-10-21T09:32:14.749" v="186"/>
          <ac:inkMkLst>
            <pc:docMk/>
            <pc:sldMk cId="1049652752" sldId="647"/>
            <ac:inkMk id="115" creationId="{2464D9C7-F682-4C09-A138-C796D48426DA}"/>
          </ac:inkMkLst>
        </pc:inkChg>
        <pc:inkChg chg="add">
          <ac:chgData name="babisha chandran" userId="EB0nJQTo3Bd1b7R0gNfky76LaizBD4ENeK0AnhxAgKw=" providerId="None" clId="Web-{86872EB5-9583-4C05-AF79-59096EC910A2}" dt="2020-10-21T09:32:15.593" v="187"/>
          <ac:inkMkLst>
            <pc:docMk/>
            <pc:sldMk cId="1049652752" sldId="647"/>
            <ac:inkMk id="116" creationId="{0F4A9A7B-D8DA-4FB5-8E5C-C2D246695B3D}"/>
          </ac:inkMkLst>
        </pc:inkChg>
        <pc:inkChg chg="add">
          <ac:chgData name="babisha chandran" userId="EB0nJQTo3Bd1b7R0gNfky76LaizBD4ENeK0AnhxAgKw=" providerId="None" clId="Web-{86872EB5-9583-4C05-AF79-59096EC910A2}" dt="2020-10-21T09:32:21.233" v="188"/>
          <ac:inkMkLst>
            <pc:docMk/>
            <pc:sldMk cId="1049652752" sldId="647"/>
            <ac:inkMk id="117" creationId="{53DA7C57-19CF-46BC-A346-3CCFA902B6F5}"/>
          </ac:inkMkLst>
        </pc:inkChg>
        <pc:inkChg chg="add">
          <ac:chgData name="babisha chandran" userId="EB0nJQTo3Bd1b7R0gNfky76LaizBD4ENeK0AnhxAgKw=" providerId="None" clId="Web-{86872EB5-9583-4C05-AF79-59096EC910A2}" dt="2020-10-21T09:32:23.796" v="189"/>
          <ac:inkMkLst>
            <pc:docMk/>
            <pc:sldMk cId="1049652752" sldId="647"/>
            <ac:inkMk id="118" creationId="{432B7154-6F4E-4489-A797-DC9112B91060}"/>
          </ac:inkMkLst>
        </pc:inkChg>
        <pc:inkChg chg="add">
          <ac:chgData name="babisha chandran" userId="EB0nJQTo3Bd1b7R0gNfky76LaizBD4ENeK0AnhxAgKw=" providerId="None" clId="Web-{86872EB5-9583-4C05-AF79-59096EC910A2}" dt="2020-10-21T09:32:23.843" v="190"/>
          <ac:inkMkLst>
            <pc:docMk/>
            <pc:sldMk cId="1049652752" sldId="647"/>
            <ac:inkMk id="119" creationId="{A4167BAF-3CDF-4054-AA9F-A36B66350F98}"/>
          </ac:inkMkLst>
        </pc:inkChg>
        <pc:inkChg chg="add">
          <ac:chgData name="babisha chandran" userId="EB0nJQTo3Bd1b7R0gNfky76LaizBD4ENeK0AnhxAgKw=" providerId="None" clId="Web-{86872EB5-9583-4C05-AF79-59096EC910A2}" dt="2020-10-21T09:32:23.905" v="191"/>
          <ac:inkMkLst>
            <pc:docMk/>
            <pc:sldMk cId="1049652752" sldId="647"/>
            <ac:inkMk id="120" creationId="{6D1223F9-CF70-44BB-8D9C-4830780B1C2F}"/>
          </ac:inkMkLst>
        </pc:inkChg>
        <pc:inkChg chg="add">
          <ac:chgData name="babisha chandran" userId="EB0nJQTo3Bd1b7R0gNfky76LaizBD4ENeK0AnhxAgKw=" providerId="None" clId="Web-{86872EB5-9583-4C05-AF79-59096EC910A2}" dt="2020-10-21T09:32:23.952" v="192"/>
          <ac:inkMkLst>
            <pc:docMk/>
            <pc:sldMk cId="1049652752" sldId="647"/>
            <ac:inkMk id="121" creationId="{FDA3D193-76D3-4D94-A16C-871FC3094CF2}"/>
          </ac:inkMkLst>
        </pc:inkChg>
        <pc:inkChg chg="add">
          <ac:chgData name="babisha chandran" userId="EB0nJQTo3Bd1b7R0gNfky76LaizBD4ENeK0AnhxAgKw=" providerId="None" clId="Web-{86872EB5-9583-4C05-AF79-59096EC910A2}" dt="2020-10-21T09:32:29.077" v="193"/>
          <ac:inkMkLst>
            <pc:docMk/>
            <pc:sldMk cId="1049652752" sldId="647"/>
            <ac:inkMk id="122" creationId="{F33B5849-9F4A-4F7A-850F-6AA8F2E5F50D}"/>
          </ac:inkMkLst>
        </pc:inkChg>
        <pc:inkChg chg="add">
          <ac:chgData name="babisha chandran" userId="EB0nJQTo3Bd1b7R0gNfky76LaizBD4ENeK0AnhxAgKw=" providerId="None" clId="Web-{86872EB5-9583-4C05-AF79-59096EC910A2}" dt="2020-10-21T09:32:33.968" v="194"/>
          <ac:inkMkLst>
            <pc:docMk/>
            <pc:sldMk cId="1049652752" sldId="647"/>
            <ac:inkMk id="123" creationId="{11BDA3B9-FB3A-4972-9691-F307EFA786E5}"/>
          </ac:inkMkLst>
        </pc:inkChg>
        <pc:inkChg chg="add">
          <ac:chgData name="babisha chandran" userId="EB0nJQTo3Bd1b7R0gNfky76LaizBD4ENeK0AnhxAgKw=" providerId="None" clId="Web-{86872EB5-9583-4C05-AF79-59096EC910A2}" dt="2020-10-21T09:32:34.030" v="195"/>
          <ac:inkMkLst>
            <pc:docMk/>
            <pc:sldMk cId="1049652752" sldId="647"/>
            <ac:inkMk id="124" creationId="{78D30D63-0FAD-462C-8CC1-E8915DCB8C11}"/>
          </ac:inkMkLst>
        </pc:inkChg>
        <pc:inkChg chg="add">
          <ac:chgData name="babisha chandran" userId="EB0nJQTo3Bd1b7R0gNfky76LaizBD4ENeK0AnhxAgKw=" providerId="None" clId="Web-{86872EB5-9583-4C05-AF79-59096EC910A2}" dt="2020-10-21T09:32:34.108" v="196"/>
          <ac:inkMkLst>
            <pc:docMk/>
            <pc:sldMk cId="1049652752" sldId="647"/>
            <ac:inkMk id="125" creationId="{4F713DBB-6316-4DB1-95FC-C026C8B81B8B}"/>
          </ac:inkMkLst>
        </pc:inkChg>
        <pc:inkChg chg="add">
          <ac:chgData name="babisha chandran" userId="EB0nJQTo3Bd1b7R0gNfky76LaizBD4ENeK0AnhxAgKw=" providerId="None" clId="Web-{86872EB5-9583-4C05-AF79-59096EC910A2}" dt="2020-10-21T09:32:34.718" v="197"/>
          <ac:inkMkLst>
            <pc:docMk/>
            <pc:sldMk cId="1049652752" sldId="647"/>
            <ac:inkMk id="126" creationId="{02E8254C-725C-49D3-8002-2F32B70335A6}"/>
          </ac:inkMkLst>
        </pc:inkChg>
        <pc:inkChg chg="add">
          <ac:chgData name="babisha chandran" userId="EB0nJQTo3Bd1b7R0gNfky76LaizBD4ENeK0AnhxAgKw=" providerId="None" clId="Web-{86872EB5-9583-4C05-AF79-59096EC910A2}" dt="2020-10-21T09:32:37.655" v="198"/>
          <ac:inkMkLst>
            <pc:docMk/>
            <pc:sldMk cId="1049652752" sldId="647"/>
            <ac:inkMk id="127" creationId="{FB9DF075-BDFB-4965-AF70-E1092315E415}"/>
          </ac:inkMkLst>
        </pc:inkChg>
        <pc:inkChg chg="add">
          <ac:chgData name="babisha chandran" userId="EB0nJQTo3Bd1b7R0gNfky76LaizBD4ENeK0AnhxAgKw=" providerId="None" clId="Web-{86872EB5-9583-4C05-AF79-59096EC910A2}" dt="2020-10-21T09:32:45.546" v="199"/>
          <ac:inkMkLst>
            <pc:docMk/>
            <pc:sldMk cId="1049652752" sldId="647"/>
            <ac:inkMk id="128" creationId="{4C0781B0-A53B-48C2-B4AA-0B5D54B5C98A}"/>
          </ac:inkMkLst>
        </pc:inkChg>
        <pc:inkChg chg="add">
          <ac:chgData name="babisha chandran" userId="EB0nJQTo3Bd1b7R0gNfky76LaizBD4ENeK0AnhxAgKw=" providerId="None" clId="Web-{86872EB5-9583-4C05-AF79-59096EC910A2}" dt="2020-10-21T09:32:46.936" v="200"/>
          <ac:inkMkLst>
            <pc:docMk/>
            <pc:sldMk cId="1049652752" sldId="647"/>
            <ac:inkMk id="129" creationId="{923EB7A3-60E2-459A-B700-19BC07DB4491}"/>
          </ac:inkMkLst>
        </pc:inkChg>
        <pc:inkChg chg="add">
          <ac:chgData name="babisha chandran" userId="EB0nJQTo3Bd1b7R0gNfky76LaizBD4ENeK0AnhxAgKw=" providerId="None" clId="Web-{86872EB5-9583-4C05-AF79-59096EC910A2}" dt="2020-10-21T09:32:48.999" v="201"/>
          <ac:inkMkLst>
            <pc:docMk/>
            <pc:sldMk cId="1049652752" sldId="647"/>
            <ac:inkMk id="130" creationId="{9ACAF3E9-EC39-4461-81C7-C4F8F92DD6EF}"/>
          </ac:inkMkLst>
        </pc:inkChg>
        <pc:inkChg chg="add">
          <ac:chgData name="babisha chandran" userId="EB0nJQTo3Bd1b7R0gNfky76LaizBD4ENeK0AnhxAgKw=" providerId="None" clId="Web-{86872EB5-9583-4C05-AF79-59096EC910A2}" dt="2020-10-21T09:32:50.046" v="202"/>
          <ac:inkMkLst>
            <pc:docMk/>
            <pc:sldMk cId="1049652752" sldId="647"/>
            <ac:inkMk id="131" creationId="{64E1F3CB-627B-4EB2-A22B-8FBD9700EE74}"/>
          </ac:inkMkLst>
        </pc:inkChg>
        <pc:inkChg chg="add">
          <ac:chgData name="babisha chandran" userId="EB0nJQTo3Bd1b7R0gNfky76LaizBD4ENeK0AnhxAgKw=" providerId="None" clId="Web-{86872EB5-9583-4C05-AF79-59096EC910A2}" dt="2020-10-21T09:32:51.358" v="203"/>
          <ac:inkMkLst>
            <pc:docMk/>
            <pc:sldMk cId="1049652752" sldId="647"/>
            <ac:inkMk id="132" creationId="{E1C1E383-6CAC-46A6-B4B2-3B7D39276243}"/>
          </ac:inkMkLst>
        </pc:inkChg>
        <pc:inkChg chg="add">
          <ac:chgData name="babisha chandran" userId="EB0nJQTo3Bd1b7R0gNfky76LaizBD4ENeK0AnhxAgKw=" providerId="None" clId="Web-{86872EB5-9583-4C05-AF79-59096EC910A2}" dt="2020-10-21T09:32:52.796" v="204"/>
          <ac:inkMkLst>
            <pc:docMk/>
            <pc:sldMk cId="1049652752" sldId="647"/>
            <ac:inkMk id="133" creationId="{BE210D1E-99A8-45B2-B7A3-C380DFFE9B85}"/>
          </ac:inkMkLst>
        </pc:inkChg>
        <pc:inkChg chg="add">
          <ac:chgData name="babisha chandran" userId="EB0nJQTo3Bd1b7R0gNfky76LaizBD4ENeK0AnhxAgKw=" providerId="None" clId="Web-{86872EB5-9583-4C05-AF79-59096EC910A2}" dt="2020-10-21T09:32:58.874" v="205"/>
          <ac:inkMkLst>
            <pc:docMk/>
            <pc:sldMk cId="1049652752" sldId="647"/>
            <ac:inkMk id="134" creationId="{6230563C-6336-47E7-B7A4-78C64051C979}"/>
          </ac:inkMkLst>
        </pc:inkChg>
        <pc:inkChg chg="add">
          <ac:chgData name="babisha chandran" userId="EB0nJQTo3Bd1b7R0gNfky76LaizBD4ENeK0AnhxAgKw=" providerId="None" clId="Web-{86872EB5-9583-4C05-AF79-59096EC910A2}" dt="2020-10-21T09:33:24.031" v="206"/>
          <ac:inkMkLst>
            <pc:docMk/>
            <pc:sldMk cId="1049652752" sldId="647"/>
            <ac:inkMk id="135" creationId="{ABBACFBA-4F94-497B-B534-A2EC9291468A}"/>
          </ac:inkMkLst>
        </pc:inkChg>
        <pc:inkChg chg="add">
          <ac:chgData name="babisha chandran" userId="EB0nJQTo3Bd1b7R0gNfky76LaizBD4ENeK0AnhxAgKw=" providerId="None" clId="Web-{86872EB5-9583-4C05-AF79-59096EC910A2}" dt="2020-10-21T09:33:24.108" v="207"/>
          <ac:inkMkLst>
            <pc:docMk/>
            <pc:sldMk cId="1049652752" sldId="647"/>
            <ac:inkMk id="136" creationId="{EDC3EB19-8D47-4B82-8893-3B3DBBCC9996}"/>
          </ac:inkMkLst>
        </pc:inkChg>
        <pc:inkChg chg="add">
          <ac:chgData name="babisha chandran" userId="EB0nJQTo3Bd1b7R0gNfky76LaizBD4ENeK0AnhxAgKw=" providerId="None" clId="Web-{86872EB5-9583-4C05-AF79-59096EC910A2}" dt="2020-10-21T09:33:24.171" v="208"/>
          <ac:inkMkLst>
            <pc:docMk/>
            <pc:sldMk cId="1049652752" sldId="647"/>
            <ac:inkMk id="137" creationId="{FA134825-6D32-4ACC-A21B-7CE81197FE9D}"/>
          </ac:inkMkLst>
        </pc:inkChg>
        <pc:inkChg chg="add">
          <ac:chgData name="babisha chandran" userId="EB0nJQTo3Bd1b7R0gNfky76LaizBD4ENeK0AnhxAgKw=" providerId="None" clId="Web-{86872EB5-9583-4C05-AF79-59096EC910A2}" dt="2020-10-21T09:33:24.249" v="209"/>
          <ac:inkMkLst>
            <pc:docMk/>
            <pc:sldMk cId="1049652752" sldId="647"/>
            <ac:inkMk id="138" creationId="{0660FE42-1DF4-4D80-B889-D95A64427610}"/>
          </ac:inkMkLst>
        </pc:inkChg>
        <pc:inkChg chg="add">
          <ac:chgData name="babisha chandran" userId="EB0nJQTo3Bd1b7R0gNfky76LaizBD4ENeK0AnhxAgKw=" providerId="None" clId="Web-{86872EB5-9583-4C05-AF79-59096EC910A2}" dt="2020-10-21T09:33:26.733" v="210"/>
          <ac:inkMkLst>
            <pc:docMk/>
            <pc:sldMk cId="1049652752" sldId="647"/>
            <ac:inkMk id="139" creationId="{61E55553-2AE2-4DC9-81B0-C96F9222C3C4}"/>
          </ac:inkMkLst>
        </pc:inkChg>
        <pc:inkChg chg="add">
          <ac:chgData name="babisha chandran" userId="EB0nJQTo3Bd1b7R0gNfky76LaizBD4ENeK0AnhxAgKw=" providerId="None" clId="Web-{86872EB5-9583-4C05-AF79-59096EC910A2}" dt="2020-10-21T09:33:26.811" v="211"/>
          <ac:inkMkLst>
            <pc:docMk/>
            <pc:sldMk cId="1049652752" sldId="647"/>
            <ac:inkMk id="140" creationId="{7B663613-DD83-40ED-893D-1F5CBCA824CB}"/>
          </ac:inkMkLst>
        </pc:inkChg>
        <pc:inkChg chg="add">
          <ac:chgData name="babisha chandran" userId="EB0nJQTo3Bd1b7R0gNfky76LaizBD4ENeK0AnhxAgKw=" providerId="None" clId="Web-{86872EB5-9583-4C05-AF79-59096EC910A2}" dt="2020-10-21T09:33:38.436" v="212"/>
          <ac:inkMkLst>
            <pc:docMk/>
            <pc:sldMk cId="1049652752" sldId="647"/>
            <ac:inkMk id="141" creationId="{A6BE583A-DA84-40EC-AD34-586142B1AE45}"/>
          </ac:inkMkLst>
        </pc:inkChg>
      </pc:sldChg>
      <pc:sldChg chg="addSp delSp">
        <pc:chgData name="babisha chandran" userId="EB0nJQTo3Bd1b7R0gNfky76LaizBD4ENeK0AnhxAgKw=" providerId="None" clId="Web-{86872EB5-9583-4C05-AF79-59096EC910A2}" dt="2020-10-21T09:34:19.014" v="213"/>
        <pc:sldMkLst>
          <pc:docMk/>
          <pc:sldMk cId="3432946553" sldId="648"/>
        </pc:sldMkLst>
        <pc:inkChg chg="add">
          <ac:chgData name="babisha chandran" userId="EB0nJQTo3Bd1b7R0gNfky76LaizBD4ENeK0AnhxAgKw=" providerId="None" clId="Web-{86872EB5-9583-4C05-AF79-59096EC910A2}" dt="2020-10-21T09:34:19.014" v="213"/>
          <ac:inkMkLst>
            <pc:docMk/>
            <pc:sldMk cId="3432946553" sldId="648"/>
            <ac:inkMk id="2" creationId="{AB0F828D-9B1C-4E01-B80E-5EDE0C3066F9}"/>
          </ac:inkMkLst>
        </pc:inkChg>
        <pc:inkChg chg="del">
          <ac:chgData name="babisha chandran" userId="EB0nJQTo3Bd1b7R0gNfky76LaizBD4ENeK0AnhxAgKw=" providerId="None" clId="Web-{86872EB5-9583-4C05-AF79-59096EC910A2}" dt="2020-10-21T07:47:48.494" v="70"/>
          <ac:inkMkLst>
            <pc:docMk/>
            <pc:sldMk cId="3432946553" sldId="648"/>
            <ac:inkMk id="2" creationId="{E217DE24-723B-42F5-A95F-24397483D776}"/>
          </ac:inkMkLst>
        </pc:inkChg>
      </pc:sldChg>
    </pc:docChg>
  </pc:docChgLst>
  <pc:docChgLst>
    <pc:chgData name="babisha chandran" userId="EB0nJQTo3Bd1b7R0gNfky76LaizBD4ENeK0AnhxAgKw=" providerId="None" clId="Web-{12F8B232-9652-4DDC-876B-31716895C324}"/>
    <pc:docChg chg="modSld">
      <pc:chgData name="babisha chandran" userId="EB0nJQTo3Bd1b7R0gNfky76LaizBD4ENeK0AnhxAgKw=" providerId="None" clId="Web-{12F8B232-9652-4DDC-876B-31716895C324}" dt="2020-10-21T05:28:41.149" v="81"/>
      <pc:docMkLst>
        <pc:docMk/>
      </pc:docMkLst>
      <pc:sldChg chg="addSp delSp delAnim">
        <pc:chgData name="babisha chandran" userId="EB0nJQTo3Bd1b7R0gNfky76LaizBD4ENeK0AnhxAgKw=" providerId="None" clId="Web-{12F8B232-9652-4DDC-876B-31716895C324}" dt="2020-10-21T05:15:33.942" v="11"/>
        <pc:sldMkLst>
          <pc:docMk/>
          <pc:sldMk cId="3619901219" sldId="538"/>
        </pc:sldMkLst>
        <pc:picChg chg="del">
          <ac:chgData name="babisha chandran" userId="EB0nJQTo3Bd1b7R0gNfky76LaizBD4ENeK0AnhxAgKw=" providerId="None" clId="Web-{12F8B232-9652-4DDC-876B-31716895C324}" dt="2020-10-21T03:45:49.095" v="0"/>
          <ac:picMkLst>
            <pc:docMk/>
            <pc:sldMk cId="3619901219" sldId="538"/>
            <ac:picMk id="27" creationId="{D445A3C3-D888-46AC-A0C6-60E49864F6B3}"/>
          </ac:picMkLst>
        </pc:picChg>
        <pc:inkChg chg="add">
          <ac:chgData name="babisha chandran" userId="EB0nJQTo3Bd1b7R0gNfky76LaizBD4ENeK0AnhxAgKw=" providerId="None" clId="Web-{12F8B232-9652-4DDC-876B-31716895C324}" dt="2020-10-21T05:14:27.954" v="7"/>
          <ac:inkMkLst>
            <pc:docMk/>
            <pc:sldMk cId="3619901219" sldId="538"/>
            <ac:inkMk id="2" creationId="{6905941A-8C34-43F0-BDE8-D353447D4AB8}"/>
          </ac:inkMkLst>
        </pc:inkChg>
        <pc:inkChg chg="add">
          <ac:chgData name="babisha chandran" userId="EB0nJQTo3Bd1b7R0gNfky76LaizBD4ENeK0AnhxAgKw=" providerId="None" clId="Web-{12F8B232-9652-4DDC-876B-31716895C324}" dt="2020-10-21T05:14:35.001" v="8"/>
          <ac:inkMkLst>
            <pc:docMk/>
            <pc:sldMk cId="3619901219" sldId="538"/>
            <ac:inkMk id="3" creationId="{DF612A42-7398-4C29-835E-1208CE3A4778}"/>
          </ac:inkMkLst>
        </pc:inkChg>
        <pc:inkChg chg="add">
          <ac:chgData name="babisha chandran" userId="EB0nJQTo3Bd1b7R0gNfky76LaizBD4ENeK0AnhxAgKw=" providerId="None" clId="Web-{12F8B232-9652-4DDC-876B-31716895C324}" dt="2020-10-21T05:14:35.017" v="9"/>
          <ac:inkMkLst>
            <pc:docMk/>
            <pc:sldMk cId="3619901219" sldId="538"/>
            <ac:inkMk id="5" creationId="{EA6C5C4F-62A8-45AB-A3F6-20E004D3EA58}"/>
          </ac:inkMkLst>
        </pc:inkChg>
        <pc:inkChg chg="add">
          <ac:chgData name="babisha chandran" userId="EB0nJQTo3Bd1b7R0gNfky76LaizBD4ENeK0AnhxAgKw=" providerId="None" clId="Web-{12F8B232-9652-4DDC-876B-31716895C324}" dt="2020-10-21T05:14:39.314" v="10"/>
          <ac:inkMkLst>
            <pc:docMk/>
            <pc:sldMk cId="3619901219" sldId="538"/>
            <ac:inkMk id="6" creationId="{3C4E493E-AAB0-4C59-B64B-02367F6953B5}"/>
          </ac:inkMkLst>
        </pc:inkChg>
        <pc:inkChg chg="add">
          <ac:chgData name="babisha chandran" userId="EB0nJQTo3Bd1b7R0gNfky76LaizBD4ENeK0AnhxAgKw=" providerId="None" clId="Web-{12F8B232-9652-4DDC-876B-31716895C324}" dt="2020-10-21T05:15:33.942" v="11"/>
          <ac:inkMkLst>
            <pc:docMk/>
            <pc:sldMk cId="3619901219" sldId="538"/>
            <ac:inkMk id="7" creationId="{1155DA67-94F9-4B9E-868E-26BDF502CDB2}"/>
          </ac:inkMkLst>
        </pc:inkChg>
      </pc:sldChg>
      <pc:sldChg chg="addSp delSp delAnim">
        <pc:chgData name="babisha chandran" userId="EB0nJQTo3Bd1b7R0gNfky76LaizBD4ENeK0AnhxAgKw=" providerId="None" clId="Web-{12F8B232-9652-4DDC-876B-31716895C324}" dt="2020-10-21T05:16:34.196" v="18"/>
        <pc:sldMkLst>
          <pc:docMk/>
          <pc:sldMk cId="997355458" sldId="622"/>
        </pc:sldMkLst>
        <pc:picChg chg="del">
          <ac:chgData name="babisha chandran" userId="EB0nJQTo3Bd1b7R0gNfky76LaizBD4ENeK0AnhxAgKw=" providerId="None" clId="Web-{12F8B232-9652-4DDC-876B-31716895C324}" dt="2020-10-21T03:45:49.142" v="1"/>
          <ac:picMkLst>
            <pc:docMk/>
            <pc:sldMk cId="997355458" sldId="622"/>
            <ac:picMk id="22" creationId="{A6E6C2B4-8B94-4A96-A0FB-666F50381458}"/>
          </ac:picMkLst>
        </pc:picChg>
        <pc:inkChg chg="add">
          <ac:chgData name="babisha chandran" userId="EB0nJQTo3Bd1b7R0gNfky76LaizBD4ENeK0AnhxAgKw=" providerId="None" clId="Web-{12F8B232-9652-4DDC-876B-31716895C324}" dt="2020-10-21T05:16:06.663" v="12"/>
          <ac:inkMkLst>
            <pc:docMk/>
            <pc:sldMk cId="997355458" sldId="622"/>
            <ac:inkMk id="2" creationId="{AC2994CF-B4F7-412B-965C-D4FA7CAE50D2}"/>
          </ac:inkMkLst>
        </pc:inkChg>
        <pc:inkChg chg="add">
          <ac:chgData name="babisha chandran" userId="EB0nJQTo3Bd1b7R0gNfky76LaizBD4ENeK0AnhxAgKw=" providerId="None" clId="Web-{12F8B232-9652-4DDC-876B-31716895C324}" dt="2020-10-21T05:16:07.491" v="13"/>
          <ac:inkMkLst>
            <pc:docMk/>
            <pc:sldMk cId="997355458" sldId="622"/>
            <ac:inkMk id="3" creationId="{E8018C9B-18D6-4DC9-B891-D836729D8AA8}"/>
          </ac:inkMkLst>
        </pc:inkChg>
        <pc:inkChg chg="add">
          <ac:chgData name="babisha chandran" userId="EB0nJQTo3Bd1b7R0gNfky76LaizBD4ENeK0AnhxAgKw=" providerId="None" clId="Web-{12F8B232-9652-4DDC-876B-31716895C324}" dt="2020-10-21T05:16:12.929" v="14"/>
          <ac:inkMkLst>
            <pc:docMk/>
            <pc:sldMk cId="997355458" sldId="622"/>
            <ac:inkMk id="5" creationId="{7D5C3E2A-BAD0-4650-AFF3-73171E268F83}"/>
          </ac:inkMkLst>
        </pc:inkChg>
        <pc:inkChg chg="add">
          <ac:chgData name="babisha chandran" userId="EB0nJQTo3Bd1b7R0gNfky76LaizBD4ENeK0AnhxAgKw=" providerId="None" clId="Web-{12F8B232-9652-4DDC-876B-31716895C324}" dt="2020-10-21T05:16:15.429" v="15"/>
          <ac:inkMkLst>
            <pc:docMk/>
            <pc:sldMk cId="997355458" sldId="622"/>
            <ac:inkMk id="6" creationId="{EA49CAF1-3873-4105-A814-4E0B86541D85}"/>
          </ac:inkMkLst>
        </pc:inkChg>
        <pc:inkChg chg="add">
          <ac:chgData name="babisha chandran" userId="EB0nJQTo3Bd1b7R0gNfky76LaizBD4ENeK0AnhxAgKw=" providerId="None" clId="Web-{12F8B232-9652-4DDC-876B-31716895C324}" dt="2020-10-21T05:16:17.195" v="16"/>
          <ac:inkMkLst>
            <pc:docMk/>
            <pc:sldMk cId="997355458" sldId="622"/>
            <ac:inkMk id="7" creationId="{DB8522D3-6A2B-4EEE-9BCA-9153F03D9D28}"/>
          </ac:inkMkLst>
        </pc:inkChg>
        <pc:inkChg chg="add">
          <ac:chgData name="babisha chandran" userId="EB0nJQTo3Bd1b7R0gNfky76LaizBD4ENeK0AnhxAgKw=" providerId="None" clId="Web-{12F8B232-9652-4DDC-876B-31716895C324}" dt="2020-10-21T05:16:18.445" v="17"/>
          <ac:inkMkLst>
            <pc:docMk/>
            <pc:sldMk cId="997355458" sldId="622"/>
            <ac:inkMk id="8" creationId="{C3AF004A-EC31-43F9-9887-84FC0BDF9308}"/>
          </ac:inkMkLst>
        </pc:inkChg>
        <pc:inkChg chg="add">
          <ac:chgData name="babisha chandran" userId="EB0nJQTo3Bd1b7R0gNfky76LaizBD4ENeK0AnhxAgKw=" providerId="None" clId="Web-{12F8B232-9652-4DDC-876B-31716895C324}" dt="2020-10-21T05:16:34.196" v="18"/>
          <ac:inkMkLst>
            <pc:docMk/>
            <pc:sldMk cId="997355458" sldId="622"/>
            <ac:inkMk id="10" creationId="{C2981F6D-2FCF-42FF-8BF0-C42BFB3F7CDB}"/>
          </ac:inkMkLst>
        </pc:inkChg>
      </pc:sldChg>
      <pc:sldChg chg="addSp delSp delAnim">
        <pc:chgData name="babisha chandran" userId="EB0nJQTo3Bd1b7R0gNfky76LaizBD4ENeK0AnhxAgKw=" providerId="None" clId="Web-{12F8B232-9652-4DDC-876B-31716895C324}" dt="2020-10-21T05:18:16.984" v="19"/>
        <pc:sldMkLst>
          <pc:docMk/>
          <pc:sldMk cId="1263770325" sldId="624"/>
        </pc:sldMkLst>
        <pc:picChg chg="del">
          <ac:chgData name="babisha chandran" userId="EB0nJQTo3Bd1b7R0gNfky76LaizBD4ENeK0AnhxAgKw=" providerId="None" clId="Web-{12F8B232-9652-4DDC-876B-31716895C324}" dt="2020-10-21T03:45:49.173" v="2"/>
          <ac:picMkLst>
            <pc:docMk/>
            <pc:sldMk cId="1263770325" sldId="624"/>
            <ac:picMk id="22" creationId="{96FDED9B-3C0D-4B97-BF7D-F0BF11030535}"/>
          </ac:picMkLst>
        </pc:picChg>
        <pc:inkChg chg="add">
          <ac:chgData name="babisha chandran" userId="EB0nJQTo3Bd1b7R0gNfky76LaizBD4ENeK0AnhxAgKw=" providerId="None" clId="Web-{12F8B232-9652-4DDC-876B-31716895C324}" dt="2020-10-21T05:18:16.984" v="19"/>
          <ac:inkMkLst>
            <pc:docMk/>
            <pc:sldMk cId="1263770325" sldId="624"/>
            <ac:inkMk id="3" creationId="{BFB3EC5C-0EC4-4089-AE06-7DBA086214DD}"/>
          </ac:inkMkLst>
        </pc:inkChg>
      </pc:sldChg>
      <pc:sldChg chg="addSp delSp delAnim">
        <pc:chgData name="babisha chandran" userId="EB0nJQTo3Bd1b7R0gNfky76LaizBD4ENeK0AnhxAgKw=" providerId="None" clId="Web-{12F8B232-9652-4DDC-876B-31716895C324}" dt="2020-10-21T05:22:22.843" v="26"/>
        <pc:sldMkLst>
          <pc:docMk/>
          <pc:sldMk cId="2813741415" sldId="627"/>
        </pc:sldMkLst>
        <pc:picChg chg="del">
          <ac:chgData name="babisha chandran" userId="EB0nJQTo3Bd1b7R0gNfky76LaizBD4ENeK0AnhxAgKw=" providerId="None" clId="Web-{12F8B232-9652-4DDC-876B-31716895C324}" dt="2020-10-21T03:45:53.564" v="3"/>
          <ac:picMkLst>
            <pc:docMk/>
            <pc:sldMk cId="2813741415" sldId="627"/>
            <ac:picMk id="22" creationId="{954CEA40-F679-4AF3-A1C1-6BACBF007AD8}"/>
          </ac:picMkLst>
        </pc:picChg>
        <pc:inkChg chg="add">
          <ac:chgData name="babisha chandran" userId="EB0nJQTo3Bd1b7R0gNfky76LaizBD4ENeK0AnhxAgKw=" providerId="None" clId="Web-{12F8B232-9652-4DDC-876B-31716895C324}" dt="2020-10-21T05:20:31.617" v="20"/>
          <ac:inkMkLst>
            <pc:docMk/>
            <pc:sldMk cId="2813741415" sldId="627"/>
            <ac:inkMk id="2" creationId="{597F2403-43A8-4752-8151-689605B15E20}"/>
          </ac:inkMkLst>
        </pc:inkChg>
        <pc:inkChg chg="add">
          <ac:chgData name="babisha chandran" userId="EB0nJQTo3Bd1b7R0gNfky76LaizBD4ENeK0AnhxAgKw=" providerId="None" clId="Web-{12F8B232-9652-4DDC-876B-31716895C324}" dt="2020-10-21T05:22:05.561" v="21"/>
          <ac:inkMkLst>
            <pc:docMk/>
            <pc:sldMk cId="2813741415" sldId="627"/>
            <ac:inkMk id="3" creationId="{56A8CBDA-5FBD-472B-B98E-DB9907D4F25B}"/>
          </ac:inkMkLst>
        </pc:inkChg>
        <pc:inkChg chg="add">
          <ac:chgData name="babisha chandran" userId="EB0nJQTo3Bd1b7R0gNfky76LaizBD4ENeK0AnhxAgKw=" providerId="None" clId="Web-{12F8B232-9652-4DDC-876B-31716895C324}" dt="2020-10-21T05:22:17.218" v="22"/>
          <ac:inkMkLst>
            <pc:docMk/>
            <pc:sldMk cId="2813741415" sldId="627"/>
            <ac:inkMk id="5" creationId="{97023E8A-DF12-45D4-8134-6AAE4DB67D6B}"/>
          </ac:inkMkLst>
        </pc:inkChg>
        <pc:inkChg chg="add">
          <ac:chgData name="babisha chandran" userId="EB0nJQTo3Bd1b7R0gNfky76LaizBD4ENeK0AnhxAgKw=" providerId="None" clId="Web-{12F8B232-9652-4DDC-876B-31716895C324}" dt="2020-10-21T05:22:19.515" v="23"/>
          <ac:inkMkLst>
            <pc:docMk/>
            <pc:sldMk cId="2813741415" sldId="627"/>
            <ac:inkMk id="6" creationId="{C0A89450-83A9-4F7F-8D8E-27C2909F6A36}"/>
          </ac:inkMkLst>
        </pc:inkChg>
        <pc:inkChg chg="add">
          <ac:chgData name="babisha chandran" userId="EB0nJQTo3Bd1b7R0gNfky76LaizBD4ENeK0AnhxAgKw=" providerId="None" clId="Web-{12F8B232-9652-4DDC-876B-31716895C324}" dt="2020-10-21T05:22:19.515" v="24"/>
          <ac:inkMkLst>
            <pc:docMk/>
            <pc:sldMk cId="2813741415" sldId="627"/>
            <ac:inkMk id="7" creationId="{44042B5F-23B2-4402-B11D-07CA2319AC63}"/>
          </ac:inkMkLst>
        </pc:inkChg>
        <pc:inkChg chg="add">
          <ac:chgData name="babisha chandran" userId="EB0nJQTo3Bd1b7R0gNfky76LaizBD4ENeK0AnhxAgKw=" providerId="None" clId="Web-{12F8B232-9652-4DDC-876B-31716895C324}" dt="2020-10-21T05:22:21.156" v="25"/>
          <ac:inkMkLst>
            <pc:docMk/>
            <pc:sldMk cId="2813741415" sldId="627"/>
            <ac:inkMk id="8" creationId="{253D0A22-0A73-404F-B73D-B32C8CC9C83D}"/>
          </ac:inkMkLst>
        </pc:inkChg>
        <pc:inkChg chg="add">
          <ac:chgData name="babisha chandran" userId="EB0nJQTo3Bd1b7R0gNfky76LaizBD4ENeK0AnhxAgKw=" providerId="None" clId="Web-{12F8B232-9652-4DDC-876B-31716895C324}" dt="2020-10-21T05:22:22.843" v="26"/>
          <ac:inkMkLst>
            <pc:docMk/>
            <pc:sldMk cId="2813741415" sldId="627"/>
            <ac:inkMk id="10" creationId="{2DCA39E0-5574-43AD-A168-14A53963CFFB}"/>
          </ac:inkMkLst>
        </pc:inkChg>
      </pc:sldChg>
      <pc:sldChg chg="addSp delSp delAnim">
        <pc:chgData name="babisha chandran" userId="EB0nJQTo3Bd1b7R0gNfky76LaizBD4ENeK0AnhxAgKw=" providerId="None" clId="Web-{12F8B232-9652-4DDC-876B-31716895C324}" dt="2020-10-21T05:24:14.835" v="27"/>
        <pc:sldMkLst>
          <pc:docMk/>
          <pc:sldMk cId="1967840983" sldId="628"/>
        </pc:sldMkLst>
        <pc:picChg chg="del">
          <ac:chgData name="babisha chandran" userId="EB0nJQTo3Bd1b7R0gNfky76LaizBD4ENeK0AnhxAgKw=" providerId="None" clId="Web-{12F8B232-9652-4DDC-876B-31716895C324}" dt="2020-10-21T03:46:03.454" v="4"/>
          <ac:picMkLst>
            <pc:docMk/>
            <pc:sldMk cId="1967840983" sldId="628"/>
            <ac:picMk id="22" creationId="{943D6296-2E47-4324-BA94-DCDD5D323B58}"/>
          </ac:picMkLst>
        </pc:picChg>
        <pc:inkChg chg="add">
          <ac:chgData name="babisha chandran" userId="EB0nJQTo3Bd1b7R0gNfky76LaizBD4ENeK0AnhxAgKw=" providerId="None" clId="Web-{12F8B232-9652-4DDC-876B-31716895C324}" dt="2020-10-21T05:24:14.835" v="27"/>
          <ac:inkMkLst>
            <pc:docMk/>
            <pc:sldMk cId="1967840983" sldId="628"/>
            <ac:inkMk id="2" creationId="{FB4AA9C8-0F35-4904-AA48-12C216C842AB}"/>
          </ac:inkMkLst>
        </pc:inkChg>
      </pc:sldChg>
      <pc:sldChg chg="addSp delSp delAnim">
        <pc:chgData name="babisha chandran" userId="EB0nJQTo3Bd1b7R0gNfky76LaizBD4ENeK0AnhxAgKw=" providerId="None" clId="Web-{12F8B232-9652-4DDC-876B-31716895C324}" dt="2020-10-21T05:27:59.239" v="79"/>
        <pc:sldMkLst>
          <pc:docMk/>
          <pc:sldMk cId="1049652752" sldId="647"/>
        </pc:sldMkLst>
        <pc:picChg chg="del">
          <ac:chgData name="babisha chandran" userId="EB0nJQTo3Bd1b7R0gNfky76LaizBD4ENeK0AnhxAgKw=" providerId="None" clId="Web-{12F8B232-9652-4DDC-876B-31716895C324}" dt="2020-10-21T03:46:26.892" v="5"/>
          <ac:picMkLst>
            <pc:docMk/>
            <pc:sldMk cId="1049652752" sldId="647"/>
            <ac:picMk id="22" creationId="{BBFA239A-1A35-42A6-870C-0826D5C77A80}"/>
          </ac:picMkLst>
        </pc:picChg>
        <pc:inkChg chg="add">
          <ac:chgData name="babisha chandran" userId="EB0nJQTo3Bd1b7R0gNfky76LaizBD4ENeK0AnhxAgKw=" providerId="None" clId="Web-{12F8B232-9652-4DDC-876B-31716895C324}" dt="2020-10-21T05:25:09.354" v="28"/>
          <ac:inkMkLst>
            <pc:docMk/>
            <pc:sldMk cId="1049652752" sldId="647"/>
            <ac:inkMk id="2" creationId="{AD53BA72-7B19-48F2-AD78-077498A780F9}"/>
          </ac:inkMkLst>
        </pc:inkChg>
        <pc:inkChg chg="add">
          <ac:chgData name="babisha chandran" userId="EB0nJQTo3Bd1b7R0gNfky76LaizBD4ENeK0AnhxAgKw=" providerId="None" clId="Web-{12F8B232-9652-4DDC-876B-31716895C324}" dt="2020-10-21T05:25:10.276" v="29"/>
          <ac:inkMkLst>
            <pc:docMk/>
            <pc:sldMk cId="1049652752" sldId="647"/>
            <ac:inkMk id="3" creationId="{40772514-59BA-4690-84D7-28CEF998ABBC}"/>
          </ac:inkMkLst>
        </pc:inkChg>
        <pc:inkChg chg="add">
          <ac:chgData name="babisha chandran" userId="EB0nJQTo3Bd1b7R0gNfky76LaizBD4ENeK0AnhxAgKw=" providerId="None" clId="Web-{12F8B232-9652-4DDC-876B-31716895C324}" dt="2020-10-21T05:25:11.963" v="30"/>
          <ac:inkMkLst>
            <pc:docMk/>
            <pc:sldMk cId="1049652752" sldId="647"/>
            <ac:inkMk id="5" creationId="{E81559C4-90B0-43B3-8BF8-33AEB0D35AC3}"/>
          </ac:inkMkLst>
        </pc:inkChg>
        <pc:inkChg chg="add">
          <ac:chgData name="babisha chandran" userId="EB0nJQTo3Bd1b7R0gNfky76LaizBD4ENeK0AnhxAgKw=" providerId="None" clId="Web-{12F8B232-9652-4DDC-876B-31716895C324}" dt="2020-10-21T05:25:14.870" v="31"/>
          <ac:inkMkLst>
            <pc:docMk/>
            <pc:sldMk cId="1049652752" sldId="647"/>
            <ac:inkMk id="6" creationId="{E6E55374-5D35-49DC-BA20-4767E658922A}"/>
          </ac:inkMkLst>
        </pc:inkChg>
        <pc:inkChg chg="add">
          <ac:chgData name="babisha chandran" userId="EB0nJQTo3Bd1b7R0gNfky76LaizBD4ENeK0AnhxAgKw=" providerId="None" clId="Web-{12F8B232-9652-4DDC-876B-31716895C324}" dt="2020-10-21T05:25:16.557" v="32"/>
          <ac:inkMkLst>
            <pc:docMk/>
            <pc:sldMk cId="1049652752" sldId="647"/>
            <ac:inkMk id="7" creationId="{7E8A3827-5AA5-477A-9B88-B678E680FAFD}"/>
          </ac:inkMkLst>
        </pc:inkChg>
        <pc:inkChg chg="add">
          <ac:chgData name="babisha chandran" userId="EB0nJQTo3Bd1b7R0gNfky76LaizBD4ENeK0AnhxAgKw=" providerId="None" clId="Web-{12F8B232-9652-4DDC-876B-31716895C324}" dt="2020-10-21T05:25:16.620" v="33"/>
          <ac:inkMkLst>
            <pc:docMk/>
            <pc:sldMk cId="1049652752" sldId="647"/>
            <ac:inkMk id="8" creationId="{D46232E8-5708-4D27-B230-11DD7208E409}"/>
          </ac:inkMkLst>
        </pc:inkChg>
        <pc:inkChg chg="add">
          <ac:chgData name="babisha chandran" userId="EB0nJQTo3Bd1b7R0gNfky76LaizBD4ENeK0AnhxAgKw=" providerId="None" clId="Web-{12F8B232-9652-4DDC-876B-31716895C324}" dt="2020-10-21T05:25:17.698" v="34"/>
          <ac:inkMkLst>
            <pc:docMk/>
            <pc:sldMk cId="1049652752" sldId="647"/>
            <ac:inkMk id="10" creationId="{F113A0CC-5B53-4720-AA24-BF1A1E3575E4}"/>
          </ac:inkMkLst>
        </pc:inkChg>
        <pc:inkChg chg="add">
          <ac:chgData name="babisha chandran" userId="EB0nJQTo3Bd1b7R0gNfky76LaizBD4ENeK0AnhxAgKw=" providerId="None" clId="Web-{12F8B232-9652-4DDC-876B-31716895C324}" dt="2020-10-21T05:25:19.292" v="35"/>
          <ac:inkMkLst>
            <pc:docMk/>
            <pc:sldMk cId="1049652752" sldId="647"/>
            <ac:inkMk id="11" creationId="{F64CE22A-AB17-45E9-95B7-9BAD189FCB97}"/>
          </ac:inkMkLst>
        </pc:inkChg>
        <pc:inkChg chg="add">
          <ac:chgData name="babisha chandran" userId="EB0nJQTo3Bd1b7R0gNfky76LaizBD4ENeK0AnhxAgKw=" providerId="None" clId="Web-{12F8B232-9652-4DDC-876B-31716895C324}" dt="2020-10-21T05:25:21.448" v="36"/>
          <ac:inkMkLst>
            <pc:docMk/>
            <pc:sldMk cId="1049652752" sldId="647"/>
            <ac:inkMk id="12" creationId="{D85812A2-2CCE-4ED3-A8D6-3AC311968F0C}"/>
          </ac:inkMkLst>
        </pc:inkChg>
        <pc:inkChg chg="add">
          <ac:chgData name="babisha chandran" userId="EB0nJQTo3Bd1b7R0gNfky76LaizBD4ENeK0AnhxAgKw=" providerId="None" clId="Web-{12F8B232-9652-4DDC-876B-31716895C324}" dt="2020-10-21T05:25:23.151" v="37"/>
          <ac:inkMkLst>
            <pc:docMk/>
            <pc:sldMk cId="1049652752" sldId="647"/>
            <ac:inkMk id="13" creationId="{3DC1A3F1-79CB-4927-8DDF-FB8A7FAF2E66}"/>
          </ac:inkMkLst>
        </pc:inkChg>
        <pc:inkChg chg="add">
          <ac:chgData name="babisha chandran" userId="EB0nJQTo3Bd1b7R0gNfky76LaizBD4ENeK0AnhxAgKw=" providerId="None" clId="Web-{12F8B232-9652-4DDC-876B-31716895C324}" dt="2020-10-21T05:25:23.167" v="38"/>
          <ac:inkMkLst>
            <pc:docMk/>
            <pc:sldMk cId="1049652752" sldId="647"/>
            <ac:inkMk id="22" creationId="{0D7A3765-A97F-4D8B-A34A-ED760F082E6B}"/>
          </ac:inkMkLst>
        </pc:inkChg>
        <pc:inkChg chg="add">
          <ac:chgData name="babisha chandran" userId="EB0nJQTo3Bd1b7R0gNfky76LaizBD4ENeK0AnhxAgKw=" providerId="None" clId="Web-{12F8B232-9652-4DDC-876B-31716895C324}" dt="2020-10-21T05:25:23.886" v="39"/>
          <ac:inkMkLst>
            <pc:docMk/>
            <pc:sldMk cId="1049652752" sldId="647"/>
            <ac:inkMk id="27" creationId="{E1CA298D-6421-49FA-BCC6-56881427DB0F}"/>
          </ac:inkMkLst>
        </pc:inkChg>
        <pc:inkChg chg="add">
          <ac:chgData name="babisha chandran" userId="EB0nJQTo3Bd1b7R0gNfky76LaizBD4ENeK0AnhxAgKw=" providerId="None" clId="Web-{12F8B232-9652-4DDC-876B-31716895C324}" dt="2020-10-21T05:25:24.902" v="40"/>
          <ac:inkMkLst>
            <pc:docMk/>
            <pc:sldMk cId="1049652752" sldId="647"/>
            <ac:inkMk id="28" creationId="{1EDF6B54-ACF4-4095-B556-81AC40B03193}"/>
          </ac:inkMkLst>
        </pc:inkChg>
        <pc:inkChg chg="add">
          <ac:chgData name="babisha chandran" userId="EB0nJQTo3Bd1b7R0gNfky76LaizBD4ENeK0AnhxAgKw=" providerId="None" clId="Web-{12F8B232-9652-4DDC-876B-31716895C324}" dt="2020-10-21T05:25:27.402" v="41"/>
          <ac:inkMkLst>
            <pc:docMk/>
            <pc:sldMk cId="1049652752" sldId="647"/>
            <ac:inkMk id="29" creationId="{91B02C60-EE80-4921-A63F-970845F3AE66}"/>
          </ac:inkMkLst>
        </pc:inkChg>
        <pc:inkChg chg="add">
          <ac:chgData name="babisha chandran" userId="EB0nJQTo3Bd1b7R0gNfky76LaizBD4ENeK0AnhxAgKw=" providerId="None" clId="Web-{12F8B232-9652-4DDC-876B-31716895C324}" dt="2020-10-21T05:25:28.464" v="42"/>
          <ac:inkMkLst>
            <pc:docMk/>
            <pc:sldMk cId="1049652752" sldId="647"/>
            <ac:inkMk id="30" creationId="{F4402B20-BBA4-437C-92A4-2518CA5E111A}"/>
          </ac:inkMkLst>
        </pc:inkChg>
        <pc:inkChg chg="add">
          <ac:chgData name="babisha chandran" userId="EB0nJQTo3Bd1b7R0gNfky76LaizBD4ENeK0AnhxAgKw=" providerId="None" clId="Web-{12F8B232-9652-4DDC-876B-31716895C324}" dt="2020-10-21T05:25:29.605" v="43"/>
          <ac:inkMkLst>
            <pc:docMk/>
            <pc:sldMk cId="1049652752" sldId="647"/>
            <ac:inkMk id="31" creationId="{49BF0D9D-3708-4CDD-8AE2-E42292D7A24F}"/>
          </ac:inkMkLst>
        </pc:inkChg>
        <pc:inkChg chg="add">
          <ac:chgData name="babisha chandran" userId="EB0nJQTo3Bd1b7R0gNfky76LaizBD4ENeK0AnhxAgKw=" providerId="None" clId="Web-{12F8B232-9652-4DDC-876B-31716895C324}" dt="2020-10-21T05:25:31.543" v="44"/>
          <ac:inkMkLst>
            <pc:docMk/>
            <pc:sldMk cId="1049652752" sldId="647"/>
            <ac:inkMk id="32" creationId="{CE730C0C-CD66-45AC-9F48-8A5361BAED5C}"/>
          </ac:inkMkLst>
        </pc:inkChg>
        <pc:inkChg chg="add">
          <ac:chgData name="babisha chandran" userId="EB0nJQTo3Bd1b7R0gNfky76LaizBD4ENeK0AnhxAgKw=" providerId="None" clId="Web-{12F8B232-9652-4DDC-876B-31716895C324}" dt="2020-10-21T05:25:32.199" v="45"/>
          <ac:inkMkLst>
            <pc:docMk/>
            <pc:sldMk cId="1049652752" sldId="647"/>
            <ac:inkMk id="33" creationId="{38BF913E-ACDB-4481-9287-BAA7070D8EC6}"/>
          </ac:inkMkLst>
        </pc:inkChg>
        <pc:inkChg chg="add">
          <ac:chgData name="babisha chandran" userId="EB0nJQTo3Bd1b7R0gNfky76LaizBD4ENeK0AnhxAgKw=" providerId="None" clId="Web-{12F8B232-9652-4DDC-876B-31716895C324}" dt="2020-10-21T05:25:33.293" v="46"/>
          <ac:inkMkLst>
            <pc:docMk/>
            <pc:sldMk cId="1049652752" sldId="647"/>
            <ac:inkMk id="34" creationId="{9469606B-3246-44AB-95E1-FA317A4138BB}"/>
          </ac:inkMkLst>
        </pc:inkChg>
        <pc:inkChg chg="add">
          <ac:chgData name="babisha chandran" userId="EB0nJQTo3Bd1b7R0gNfky76LaizBD4ENeK0AnhxAgKw=" providerId="None" clId="Web-{12F8B232-9652-4DDC-876B-31716895C324}" dt="2020-10-21T05:25:34.715" v="47"/>
          <ac:inkMkLst>
            <pc:docMk/>
            <pc:sldMk cId="1049652752" sldId="647"/>
            <ac:inkMk id="35" creationId="{EC68F03A-B48E-463B-9A6D-94589EE56342}"/>
          </ac:inkMkLst>
        </pc:inkChg>
        <pc:inkChg chg="add">
          <ac:chgData name="babisha chandran" userId="EB0nJQTo3Bd1b7R0gNfky76LaizBD4ENeK0AnhxAgKw=" providerId="None" clId="Web-{12F8B232-9652-4DDC-876B-31716895C324}" dt="2020-10-21T05:25:37.152" v="48"/>
          <ac:inkMkLst>
            <pc:docMk/>
            <pc:sldMk cId="1049652752" sldId="647"/>
            <ac:inkMk id="36" creationId="{D7F1045F-508C-4110-956D-A59C4F6C303F}"/>
          </ac:inkMkLst>
        </pc:inkChg>
        <pc:inkChg chg="add">
          <ac:chgData name="babisha chandran" userId="EB0nJQTo3Bd1b7R0gNfky76LaizBD4ENeK0AnhxAgKw=" providerId="None" clId="Web-{12F8B232-9652-4DDC-876B-31716895C324}" dt="2020-10-21T05:25:38.809" v="49"/>
          <ac:inkMkLst>
            <pc:docMk/>
            <pc:sldMk cId="1049652752" sldId="647"/>
            <ac:inkMk id="37" creationId="{03D61B48-ED14-40BB-97C5-513BA9A449CF}"/>
          </ac:inkMkLst>
        </pc:inkChg>
        <pc:inkChg chg="add">
          <ac:chgData name="babisha chandran" userId="EB0nJQTo3Bd1b7R0gNfky76LaizBD4ENeK0AnhxAgKw=" providerId="None" clId="Web-{12F8B232-9652-4DDC-876B-31716895C324}" dt="2020-10-21T05:25:41.996" v="50"/>
          <ac:inkMkLst>
            <pc:docMk/>
            <pc:sldMk cId="1049652752" sldId="647"/>
            <ac:inkMk id="38" creationId="{E468A77D-0D5C-4EC3-B312-6CA9D9B93CF2}"/>
          </ac:inkMkLst>
        </pc:inkChg>
        <pc:inkChg chg="add">
          <ac:chgData name="babisha chandran" userId="EB0nJQTo3Bd1b7R0gNfky76LaizBD4ENeK0AnhxAgKw=" providerId="None" clId="Web-{12F8B232-9652-4DDC-876B-31716895C324}" dt="2020-10-21T05:25:43.434" v="51"/>
          <ac:inkMkLst>
            <pc:docMk/>
            <pc:sldMk cId="1049652752" sldId="647"/>
            <ac:inkMk id="39" creationId="{62F3E861-7952-40C0-BD3E-A4D13BDA520C}"/>
          </ac:inkMkLst>
        </pc:inkChg>
        <pc:inkChg chg="add">
          <ac:chgData name="babisha chandran" userId="EB0nJQTo3Bd1b7R0gNfky76LaizBD4ENeK0AnhxAgKw=" providerId="None" clId="Web-{12F8B232-9652-4DDC-876B-31716895C324}" dt="2020-10-21T05:25:43.496" v="52"/>
          <ac:inkMkLst>
            <pc:docMk/>
            <pc:sldMk cId="1049652752" sldId="647"/>
            <ac:inkMk id="40" creationId="{D58E6F3C-8503-4FAD-B6DD-A8F037EDC1A6}"/>
          </ac:inkMkLst>
        </pc:inkChg>
        <pc:inkChg chg="add">
          <ac:chgData name="babisha chandran" userId="EB0nJQTo3Bd1b7R0gNfky76LaizBD4ENeK0AnhxAgKw=" providerId="None" clId="Web-{12F8B232-9652-4DDC-876B-31716895C324}" dt="2020-10-21T05:25:43.637" v="53"/>
          <ac:inkMkLst>
            <pc:docMk/>
            <pc:sldMk cId="1049652752" sldId="647"/>
            <ac:inkMk id="41" creationId="{568B411E-0245-4B6D-81D2-36B321DF422B}"/>
          </ac:inkMkLst>
        </pc:inkChg>
        <pc:inkChg chg="add">
          <ac:chgData name="babisha chandran" userId="EB0nJQTo3Bd1b7R0gNfky76LaizBD4ENeK0AnhxAgKw=" providerId="None" clId="Web-{12F8B232-9652-4DDC-876B-31716895C324}" dt="2020-10-21T05:25:49.591" v="54"/>
          <ac:inkMkLst>
            <pc:docMk/>
            <pc:sldMk cId="1049652752" sldId="647"/>
            <ac:inkMk id="42" creationId="{38B8B202-A9B1-4F09-A696-AF0D11D26CBC}"/>
          </ac:inkMkLst>
        </pc:inkChg>
        <pc:inkChg chg="add">
          <ac:chgData name="babisha chandran" userId="EB0nJQTo3Bd1b7R0gNfky76LaizBD4ENeK0AnhxAgKw=" providerId="None" clId="Web-{12F8B232-9652-4DDC-876B-31716895C324}" dt="2020-10-21T05:25:51.356" v="55"/>
          <ac:inkMkLst>
            <pc:docMk/>
            <pc:sldMk cId="1049652752" sldId="647"/>
            <ac:inkMk id="43" creationId="{169C9ADC-7FB7-4FD2-96AC-F8F395392E33}"/>
          </ac:inkMkLst>
        </pc:inkChg>
        <pc:inkChg chg="add">
          <ac:chgData name="babisha chandran" userId="EB0nJQTo3Bd1b7R0gNfky76LaizBD4ENeK0AnhxAgKw=" providerId="None" clId="Web-{12F8B232-9652-4DDC-876B-31716895C324}" dt="2020-10-21T05:25:53.528" v="56"/>
          <ac:inkMkLst>
            <pc:docMk/>
            <pc:sldMk cId="1049652752" sldId="647"/>
            <ac:inkMk id="44" creationId="{99C5F702-B323-49B2-8011-D894AEC81307}"/>
          </ac:inkMkLst>
        </pc:inkChg>
        <pc:inkChg chg="add">
          <ac:chgData name="babisha chandran" userId="EB0nJQTo3Bd1b7R0gNfky76LaizBD4ENeK0AnhxAgKw=" providerId="None" clId="Web-{12F8B232-9652-4DDC-876B-31716895C324}" dt="2020-10-21T05:25:55.841" v="57"/>
          <ac:inkMkLst>
            <pc:docMk/>
            <pc:sldMk cId="1049652752" sldId="647"/>
            <ac:inkMk id="45" creationId="{20812FCC-2237-4F1F-AED9-F8FD691F6AE8}"/>
          </ac:inkMkLst>
        </pc:inkChg>
        <pc:inkChg chg="add">
          <ac:chgData name="babisha chandran" userId="EB0nJQTo3Bd1b7R0gNfky76LaizBD4ENeK0AnhxAgKw=" providerId="None" clId="Web-{12F8B232-9652-4DDC-876B-31716895C324}" dt="2020-10-21T05:25:56.638" v="58"/>
          <ac:inkMkLst>
            <pc:docMk/>
            <pc:sldMk cId="1049652752" sldId="647"/>
            <ac:inkMk id="46" creationId="{9F8FE17A-E784-4EE1-87A6-6E66F7DF3EC4}"/>
          </ac:inkMkLst>
        </pc:inkChg>
        <pc:inkChg chg="add">
          <ac:chgData name="babisha chandran" userId="EB0nJQTo3Bd1b7R0gNfky76LaizBD4ENeK0AnhxAgKw=" providerId="None" clId="Web-{12F8B232-9652-4DDC-876B-31716895C324}" dt="2020-10-21T05:25:57.372" v="59"/>
          <ac:inkMkLst>
            <pc:docMk/>
            <pc:sldMk cId="1049652752" sldId="647"/>
            <ac:inkMk id="47" creationId="{F0BCCFFB-30FB-4C91-911B-5D7722B2C987}"/>
          </ac:inkMkLst>
        </pc:inkChg>
        <pc:inkChg chg="add">
          <ac:chgData name="babisha chandran" userId="EB0nJQTo3Bd1b7R0gNfky76LaizBD4ENeK0AnhxAgKw=" providerId="None" clId="Web-{12F8B232-9652-4DDC-876B-31716895C324}" dt="2020-10-21T05:25:59.544" v="60"/>
          <ac:inkMkLst>
            <pc:docMk/>
            <pc:sldMk cId="1049652752" sldId="647"/>
            <ac:inkMk id="48" creationId="{29DCD2F6-16FC-4055-8988-7482E78E0F28}"/>
          </ac:inkMkLst>
        </pc:inkChg>
        <pc:inkChg chg="add">
          <ac:chgData name="babisha chandran" userId="EB0nJQTo3Bd1b7R0gNfky76LaizBD4ENeK0AnhxAgKw=" providerId="None" clId="Web-{12F8B232-9652-4DDC-876B-31716895C324}" dt="2020-10-21T05:26:00.966" v="61"/>
          <ac:inkMkLst>
            <pc:docMk/>
            <pc:sldMk cId="1049652752" sldId="647"/>
            <ac:inkMk id="49" creationId="{26940D74-A462-4CCF-8FB9-80AC3DAD043A}"/>
          </ac:inkMkLst>
        </pc:inkChg>
        <pc:inkChg chg="add">
          <ac:chgData name="babisha chandran" userId="EB0nJQTo3Bd1b7R0gNfky76LaizBD4ENeK0AnhxAgKw=" providerId="None" clId="Web-{12F8B232-9652-4DDC-876B-31716895C324}" dt="2020-10-21T05:26:00.982" v="62"/>
          <ac:inkMkLst>
            <pc:docMk/>
            <pc:sldMk cId="1049652752" sldId="647"/>
            <ac:inkMk id="50" creationId="{9AA6DE60-F792-4A90-AACC-2275188BDB2B}"/>
          </ac:inkMkLst>
        </pc:inkChg>
        <pc:inkChg chg="add">
          <ac:chgData name="babisha chandran" userId="EB0nJQTo3Bd1b7R0gNfky76LaizBD4ENeK0AnhxAgKw=" providerId="None" clId="Web-{12F8B232-9652-4DDC-876B-31716895C324}" dt="2020-10-21T05:26:02.216" v="63"/>
          <ac:inkMkLst>
            <pc:docMk/>
            <pc:sldMk cId="1049652752" sldId="647"/>
            <ac:inkMk id="51" creationId="{8E53DE36-DD03-447B-9021-D413CE566F22}"/>
          </ac:inkMkLst>
        </pc:inkChg>
        <pc:inkChg chg="add">
          <ac:chgData name="babisha chandran" userId="EB0nJQTo3Bd1b7R0gNfky76LaizBD4ENeK0AnhxAgKw=" providerId="None" clId="Web-{12F8B232-9652-4DDC-876B-31716895C324}" dt="2020-10-21T05:26:02.841" v="64"/>
          <ac:inkMkLst>
            <pc:docMk/>
            <pc:sldMk cId="1049652752" sldId="647"/>
            <ac:inkMk id="52" creationId="{78469F50-909D-45AC-A7AD-77C6B9FABBED}"/>
          </ac:inkMkLst>
        </pc:inkChg>
        <pc:inkChg chg="add">
          <ac:chgData name="babisha chandran" userId="EB0nJQTo3Bd1b7R0gNfky76LaizBD4ENeK0AnhxAgKw=" providerId="None" clId="Web-{12F8B232-9652-4DDC-876B-31716895C324}" dt="2020-10-21T05:26:04.748" v="65"/>
          <ac:inkMkLst>
            <pc:docMk/>
            <pc:sldMk cId="1049652752" sldId="647"/>
            <ac:inkMk id="53" creationId="{BCDC882D-6B7D-473D-B46B-B47309564B9A}"/>
          </ac:inkMkLst>
        </pc:inkChg>
        <pc:inkChg chg="add">
          <ac:chgData name="babisha chandran" userId="EB0nJQTo3Bd1b7R0gNfky76LaizBD4ENeK0AnhxAgKw=" providerId="None" clId="Web-{12F8B232-9652-4DDC-876B-31716895C324}" dt="2020-10-21T05:26:05.982" v="66"/>
          <ac:inkMkLst>
            <pc:docMk/>
            <pc:sldMk cId="1049652752" sldId="647"/>
            <ac:inkMk id="54" creationId="{49424D0C-6BBA-4AAD-B1F6-A7F58A337FF1}"/>
          </ac:inkMkLst>
        </pc:inkChg>
        <pc:inkChg chg="add">
          <ac:chgData name="babisha chandran" userId="EB0nJQTo3Bd1b7R0gNfky76LaizBD4ENeK0AnhxAgKw=" providerId="None" clId="Web-{12F8B232-9652-4DDC-876B-31716895C324}" dt="2020-10-21T05:26:07.279" v="67"/>
          <ac:inkMkLst>
            <pc:docMk/>
            <pc:sldMk cId="1049652752" sldId="647"/>
            <ac:inkMk id="55" creationId="{08898B95-7694-4D6E-9919-110F6318FA56}"/>
          </ac:inkMkLst>
        </pc:inkChg>
        <pc:inkChg chg="add">
          <ac:chgData name="babisha chandran" userId="EB0nJQTo3Bd1b7R0gNfky76LaizBD4ENeK0AnhxAgKw=" providerId="None" clId="Web-{12F8B232-9652-4DDC-876B-31716895C324}" dt="2020-10-21T05:26:10.045" v="68"/>
          <ac:inkMkLst>
            <pc:docMk/>
            <pc:sldMk cId="1049652752" sldId="647"/>
            <ac:inkMk id="56" creationId="{0326FA2A-674A-4F49-8EDB-0C329196243E}"/>
          </ac:inkMkLst>
        </pc:inkChg>
        <pc:inkChg chg="add">
          <ac:chgData name="babisha chandran" userId="EB0nJQTo3Bd1b7R0gNfky76LaizBD4ENeK0AnhxAgKw=" providerId="None" clId="Web-{12F8B232-9652-4DDC-876B-31716895C324}" dt="2020-10-21T05:26:12.108" v="69"/>
          <ac:inkMkLst>
            <pc:docMk/>
            <pc:sldMk cId="1049652752" sldId="647"/>
            <ac:inkMk id="57" creationId="{E6E3C01B-4887-477B-8E7D-6A928F9FDD08}"/>
          </ac:inkMkLst>
        </pc:inkChg>
        <pc:inkChg chg="add">
          <ac:chgData name="babisha chandran" userId="EB0nJQTo3Bd1b7R0gNfky76LaizBD4ENeK0AnhxAgKw=" providerId="None" clId="Web-{12F8B232-9652-4DDC-876B-31716895C324}" dt="2020-10-21T05:26:18.842" v="70"/>
          <ac:inkMkLst>
            <pc:docMk/>
            <pc:sldMk cId="1049652752" sldId="647"/>
            <ac:inkMk id="58" creationId="{B5C4C608-786F-4DF9-8E14-8985749B234C}"/>
          </ac:inkMkLst>
        </pc:inkChg>
        <pc:inkChg chg="add">
          <ac:chgData name="babisha chandran" userId="EB0nJQTo3Bd1b7R0gNfky76LaizBD4ENeK0AnhxAgKw=" providerId="None" clId="Web-{12F8B232-9652-4DDC-876B-31716895C324}" dt="2020-10-21T05:26:18.905" v="71"/>
          <ac:inkMkLst>
            <pc:docMk/>
            <pc:sldMk cId="1049652752" sldId="647"/>
            <ac:inkMk id="59" creationId="{5472F988-AD2A-4AD6-ABCC-0CE44971A590}"/>
          </ac:inkMkLst>
        </pc:inkChg>
        <pc:inkChg chg="add">
          <ac:chgData name="babisha chandran" userId="EB0nJQTo3Bd1b7R0gNfky76LaizBD4ENeK0AnhxAgKw=" providerId="None" clId="Web-{12F8B232-9652-4DDC-876B-31716895C324}" dt="2020-10-21T05:26:20.561" v="72"/>
          <ac:inkMkLst>
            <pc:docMk/>
            <pc:sldMk cId="1049652752" sldId="647"/>
            <ac:inkMk id="60" creationId="{29CF0B15-4D95-43B0-92CC-DF3196E9D91E}"/>
          </ac:inkMkLst>
        </pc:inkChg>
        <pc:inkChg chg="add">
          <ac:chgData name="babisha chandran" userId="EB0nJQTo3Bd1b7R0gNfky76LaizBD4ENeK0AnhxAgKw=" providerId="None" clId="Web-{12F8B232-9652-4DDC-876B-31716895C324}" dt="2020-10-21T05:26:32.593" v="73"/>
          <ac:inkMkLst>
            <pc:docMk/>
            <pc:sldMk cId="1049652752" sldId="647"/>
            <ac:inkMk id="61" creationId="{BB5754B7-2832-464C-9C63-CFF37928F7D9}"/>
          </ac:inkMkLst>
        </pc:inkChg>
        <pc:inkChg chg="add">
          <ac:chgData name="babisha chandran" userId="EB0nJQTo3Bd1b7R0gNfky76LaizBD4ENeK0AnhxAgKw=" providerId="None" clId="Web-{12F8B232-9652-4DDC-876B-31716895C324}" dt="2020-10-21T05:26:34.015" v="74"/>
          <ac:inkMkLst>
            <pc:docMk/>
            <pc:sldMk cId="1049652752" sldId="647"/>
            <ac:inkMk id="62" creationId="{DF7B9BCC-A6FE-411C-A0E5-1F61008B92AD}"/>
          </ac:inkMkLst>
        </pc:inkChg>
        <pc:inkChg chg="add">
          <ac:chgData name="babisha chandran" userId="EB0nJQTo3Bd1b7R0gNfky76LaizBD4ENeK0AnhxAgKw=" providerId="None" clId="Web-{12F8B232-9652-4DDC-876B-31716895C324}" dt="2020-10-21T05:26:47.438" v="75"/>
          <ac:inkMkLst>
            <pc:docMk/>
            <pc:sldMk cId="1049652752" sldId="647"/>
            <ac:inkMk id="63" creationId="{DDCAE3C9-22B4-423A-978C-8F4C3AFAD003}"/>
          </ac:inkMkLst>
        </pc:inkChg>
        <pc:inkChg chg="add">
          <ac:chgData name="babisha chandran" userId="EB0nJQTo3Bd1b7R0gNfky76LaizBD4ENeK0AnhxAgKw=" providerId="None" clId="Web-{12F8B232-9652-4DDC-876B-31716895C324}" dt="2020-10-21T05:26:50.016" v="76"/>
          <ac:inkMkLst>
            <pc:docMk/>
            <pc:sldMk cId="1049652752" sldId="647"/>
            <ac:inkMk id="64" creationId="{493B3A12-D550-48B8-8BB4-9A4536C40800}"/>
          </ac:inkMkLst>
        </pc:inkChg>
        <pc:inkChg chg="add">
          <ac:chgData name="babisha chandran" userId="EB0nJQTo3Bd1b7R0gNfky76LaizBD4ENeK0AnhxAgKw=" providerId="None" clId="Web-{12F8B232-9652-4DDC-876B-31716895C324}" dt="2020-10-21T05:26:51.110" v="77"/>
          <ac:inkMkLst>
            <pc:docMk/>
            <pc:sldMk cId="1049652752" sldId="647"/>
            <ac:inkMk id="65" creationId="{AF5DFFC7-B5EA-401E-A7DD-6CC0533667F0}"/>
          </ac:inkMkLst>
        </pc:inkChg>
        <pc:inkChg chg="add">
          <ac:chgData name="babisha chandran" userId="EB0nJQTo3Bd1b7R0gNfky76LaizBD4ENeK0AnhxAgKw=" providerId="None" clId="Web-{12F8B232-9652-4DDC-876B-31716895C324}" dt="2020-10-21T05:26:52.845" v="78"/>
          <ac:inkMkLst>
            <pc:docMk/>
            <pc:sldMk cId="1049652752" sldId="647"/>
            <ac:inkMk id="66" creationId="{900D7733-61DF-401A-B559-27C570470D66}"/>
          </ac:inkMkLst>
        </pc:inkChg>
        <pc:inkChg chg="add">
          <ac:chgData name="babisha chandran" userId="EB0nJQTo3Bd1b7R0gNfky76LaizBD4ENeK0AnhxAgKw=" providerId="None" clId="Web-{12F8B232-9652-4DDC-876B-31716895C324}" dt="2020-10-21T05:27:59.239" v="79"/>
          <ac:inkMkLst>
            <pc:docMk/>
            <pc:sldMk cId="1049652752" sldId="647"/>
            <ac:inkMk id="67" creationId="{7F312576-8A71-4F18-8A26-BED1B36C5796}"/>
          </ac:inkMkLst>
        </pc:inkChg>
      </pc:sldChg>
      <pc:sldChg chg="addSp delSp delAnim">
        <pc:chgData name="babisha chandran" userId="EB0nJQTo3Bd1b7R0gNfky76LaizBD4ENeK0AnhxAgKw=" providerId="None" clId="Web-{12F8B232-9652-4DDC-876B-31716895C324}" dt="2020-10-21T05:28:41.149" v="81"/>
        <pc:sldMkLst>
          <pc:docMk/>
          <pc:sldMk cId="3432946553" sldId="648"/>
        </pc:sldMkLst>
        <pc:picChg chg="del">
          <ac:chgData name="babisha chandran" userId="EB0nJQTo3Bd1b7R0gNfky76LaizBD4ENeK0AnhxAgKw=" providerId="None" clId="Web-{12F8B232-9652-4DDC-876B-31716895C324}" dt="2020-10-21T03:46:36.829" v="6"/>
          <ac:picMkLst>
            <pc:docMk/>
            <pc:sldMk cId="3432946553" sldId="648"/>
            <ac:picMk id="22" creationId="{C2AA314E-FBD4-4E0D-BD73-5FF808389072}"/>
          </ac:picMkLst>
        </pc:picChg>
        <pc:inkChg chg="add">
          <ac:chgData name="babisha chandran" userId="EB0nJQTo3Bd1b7R0gNfky76LaizBD4ENeK0AnhxAgKw=" providerId="None" clId="Web-{12F8B232-9652-4DDC-876B-31716895C324}" dt="2020-10-21T05:28:37.054" v="80"/>
          <ac:inkMkLst>
            <pc:docMk/>
            <pc:sldMk cId="3432946553" sldId="648"/>
            <ac:inkMk id="2" creationId="{E217DE24-723B-42F5-A95F-24397483D776}"/>
          </ac:inkMkLst>
        </pc:inkChg>
        <pc:inkChg chg="add">
          <ac:chgData name="babisha chandran" userId="EB0nJQTo3Bd1b7R0gNfky76LaizBD4ENeK0AnhxAgKw=" providerId="None" clId="Web-{12F8B232-9652-4DDC-876B-31716895C324}" dt="2020-10-21T05:28:41.149" v="81"/>
          <ac:inkMkLst>
            <pc:docMk/>
            <pc:sldMk cId="3432946553" sldId="648"/>
            <ac:inkMk id="3" creationId="{75660FE8-66C1-44D8-BD74-68609E63C1F8}"/>
          </ac:inkMkLst>
        </pc:inkChg>
      </pc:sldChg>
    </pc:docChg>
  </pc:docChgLst>
  <pc:docChgLst>
    <pc:chgData name="babisha chandran" userId="EB0nJQTo3Bd1b7R0gNfky76LaizBD4ENeK0AnhxAgKw=" providerId="None" clId="Web-{3E8AE55A-2F86-4660-AE31-38A5397C45DA}"/>
    <pc:docChg chg="modSld">
      <pc:chgData name="babisha chandran" userId="EB0nJQTo3Bd1b7R0gNfky76LaizBD4ENeK0AnhxAgKw=" providerId="None" clId="Web-{3E8AE55A-2F86-4660-AE31-38A5397C45DA}" dt="2020-10-22T08:13:57.358" v="0" actId="1076"/>
      <pc:docMkLst>
        <pc:docMk/>
      </pc:docMkLst>
      <pc:sldChg chg="modSp">
        <pc:chgData name="babisha chandran" userId="EB0nJQTo3Bd1b7R0gNfky76LaizBD4ENeK0AnhxAgKw=" providerId="None" clId="Web-{3E8AE55A-2F86-4660-AE31-38A5397C45DA}" dt="2020-10-22T08:13:57.358" v="0" actId="1076"/>
        <pc:sldMkLst>
          <pc:docMk/>
          <pc:sldMk cId="1596884915" sldId="272"/>
        </pc:sldMkLst>
        <pc:picChg chg="mod">
          <ac:chgData name="babisha chandran" userId="EB0nJQTo3Bd1b7R0gNfky76LaizBD4ENeK0AnhxAgKw=" providerId="None" clId="Web-{3E8AE55A-2F86-4660-AE31-38A5397C45DA}" dt="2020-10-22T08:13:57.358" v="0" actId="1076"/>
          <ac:picMkLst>
            <pc:docMk/>
            <pc:sldMk cId="1596884915" sldId="272"/>
            <ac:picMk id="6" creationId="{2F4ED726-F685-44A1-B8DD-C121D1926DBA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7:42:43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11896 3773 16383 0 0,'0'0'-16383'0'0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15812 3471 16383 0 0,'4'0'0'0'0,"6"0"0"0"0,7 0 0 0 0,8-4 0 0 0,5-7 0 0 0,2 0 0 0 0,4-4 0 0 0,5 1 0 0 0,1-2 0 0 0,-3 3 0 0 0,-4 2 0 0 0,-3 4 0 0 0,2-1 0 0 0,0 0 0 0 0,-6-3 0 0 0,-3 0 0 0 0,-6-2 0 0 0,-2 2 0 0 0,1 1 0 0 0,2 3 0 0 0,-3 3-16383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12727 5339 16383 0 0,'4'0'0'0'0,"2"-4"0"0"0,0-7 0 0 0,-2-5 0 0 0,0-5 0 0 0,-7 2 0 0 0,-6 3 0 0 0,-7 5 0 0 0,-5 4 0 0 0,2 8 0 0 0,-2 4 0 0 0,4 5 0 0 0,4 6 0 0 0,5 4 0 0 0,3 4 0 0 0,-1-3 0 0 0,-1 0 0 0 0,2 1 0 0 0,1 1 0 0 0,2 1 0 0 0,1 1 0 0 0,5-3 0 0 0,6-7 0 0 0,6-4 0 0 0,5-5 0 0 0,4-4 0 0 0,1-1 0 0 0,1-2 0 0 0,-3-4 0 0 0,-3-2 0 0 0,1 0 0 0 0,-4-3 0 0 0,-5-4 0 0 0,-4-4 0 0 0,-5-4 0 0 0,-2-3 0 0 0,-1-1 0 0 0,-2-1 0 0 0,0 0 0 0 0,0-1 0 0 0,1 1 0 0 0,-1 9 0 0 0,1 12 0 0 0,-1 12 0 0 0,1 9 0 0 0,0 7 0 0 0,0 3 0 0 0,0 3 0 0 0,0 1 0 0 0,0 0 0 0 0,0-1 0 0 0,0 0 0 0 0,0 0 0 0 0,0-1 0 0 0,0-1 0 0 0,0 1 0 0 0,0-1 0 0 0,0 1 0 0 0,0-1 0 0 0,0 0 0 0 0,0 1 0 0 0,0-5-16383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12234 5932 16383 0 0,'5'0'0'0'0,"5"0"0"0"0,6 0 0 0 0,5 0 0 0 0,3 0 0 0 0,2 0 0 0 0,2 0 0 0 0,-1 0 0 0 0,1 0 0 0 0,-1 0 0 0 0,0 0 0 0 0,0 0 0 0 0,0 0 0 0 0,-5 0-16383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12922 5699 16383 0 0,'0'5'0'0'0,"-5"1"0"0"0,-5-1 0 0 0,-2 4 0 0 0,-3 5 0 0 0,2 4 0 0 0,-3 0 0 0 0,2 0 0 0 0,-1-2 0 0 0,2 1 0 0 0,-1-4 0 0 0,-3-2 0 0 0,6-5 0 0 0,9-2 0 0 0,10-2 0 0 0,8-2 0 0 0,5 0 0 0 0,4-1 0 0 0,3 0 0 0 0,0 1 0 0 0,0-1 0 0 0,0 1 0 0 0,0 0 0 0 0,-1 0 0 0 0,0 0 0 0 0,0 0 0 0 0,0 0 0 0 0,-1 0 0 0 0,-4-5 0 0 0,-6-1-16383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12912 5593 16383 0 0,'0'5'0'0'0,"0"5"0"0"0,0 6 0 0 0,0 5 0 0 0,0 8 0 0 0,0 3 0 0 0,4 1 0 0 0,2-1 0 0 0,0-1 0 0 0,-2-2 0 0 0,0 0 0 0 0,-2-2 0 0 0,-1 0 0 0 0,-1-1 0 0 0,0 0 0 0 0,0 0 0 0 0,4-4 0 0 0,2-2 0 0 0,0 1 0 0 0,-2 1 0 0 0,-1 1 0 0 0,-1 1 0 0 0,-1 2 0 0 0,0 0 0 0 0,-1 0 0 0 0,0 1 0 0 0,-1-5-16383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10647 3868 16383 0 0,'4'-4'0'0'0,"7"-2"0"0"0,9 0 0 0 0,7 2 0 0 0,8 0 0 0 0,1 2 0 0 0,5 1 0 0 0,8 1 0 0 0,1 0 0 0 0,5 0 0 0 0,-3 0 0 0 0,4 1 0 0 0,2-1 0 0 0,-1 0 0 0 0,-1 0 0 0 0,0 0 0 0 0,-6-4 0 0 0,-3-2 0 0 0,-4 0 0 0 0,0 1 0 0 0,0 2 0 0 0,4 1 0 0 0,1 1 0 0 0,2 0 0 0 0,-3 1 0 0 0,0 1 0 0 0,-4-1 0 0 0,0 0 0 0 0,-3 0 0 0 0,0 0 0 0 0,-1 1 0 0 0,1-1 0 0 0,-1 0 0 0 0,1 0 0 0 0,-2 0 0 0 0,3 0 0 0 0,-3 0 0 0 0,3 0 0 0 0,2 0 0 0 0,4 0 0 0 0,2 0 0 0 0,2 0 0 0 0,-3 0 0 0 0,-1 4 0 0 0,1 2 0 0 0,-4 0 0 0 0,0-2 0 0 0,-7 4 0 0 0,-6 0 0 0 0,1-1 0 0 0,-5 2 0 0 0,2 5 0 0 0,5 0 0 0 0,1-3 0 0 0,4 1 0 0 0,4-1 0 0 0,-1 2 0 0 0,2 4 0 0 0,-2 2 0 0 0,-4-1 0 0 0,-4-4 0 0 0,-3 1 0 0 0,-3 1 0 0 0,-1 3 0 0 0,-1-2 0 0 0,0-3 0 0 0,0 0 0 0 0,0 2 0 0 0,0 3 0 0 0,0-2 0 0 0,0 1 0 0 0,0-3 0 0 0,-4 1 0 0 0,-1-3 0 0 0,0-3 0 0 0,-4 1 0 0 0,0-2 0 0 0,2 3 0 0 0,-3 4 0 0 0,1-2 0 0 0,2 3 0 0 0,-3 1 0 0 0,6 4 0 0 0,3 1 0 0 0,-3 2 0 0 0,0-3 0 0 0,0-6 0 0 0,1-1 0 0 0,-3 2 0 0 0,-1 2 0 0 0,1-2 0 0 0,-2 1 0 0 0,-6 1 0 0 0,1-2 0 0 0,-2 0 0 0 0,-3 2 0 0 0,1-2 0 0 0,5 0 0 0 0,-1 2 0 0 0,-3 3 0 0 0,-2 1 0 0 0,1 1 0 0 0,4-2 0 0 0,0-2 0 0 0,-3 1 0 0 0,2 2 0 0 0,3 0 0 0 0,4 2 0 0 0,-2 1 0 0 0,-3 0 0 0 0,-4 0 0 0 0,0-4 0 0 0,-1-1 0 0 0,-2 0 0 0 0,2-3 0 0 0,-1-1 0 0 0,-1 2 0 0 0,-2 2 0 0 0,-2 1 0 0 0,-1 3 0 0 0,-1 0 0 0 0,-1 2 0 0 0,-1-1 0 0 0,1 1 0 0 0,-1 0 0 0 0,1 0 0 0 0,0 0 0 0 0,0-1 0 0 0,0 1 0 0 0,0-1 0 0 0,-5 1 0 0 0,-5-5 0 0 0,-2 3 0 0 0,-3 1 0 0 0,-3 2 0 0 0,-4 0 0 0 0,-1-1 0 0 0,-3 1 0 0 0,4-1 0 0 0,-4-5 0 0 0,4-1 0 0 0,-1-5 0 0 0,5 0 0 0 0,1-3 0 0 0,-2 1 0 0 0,-2 2 0 0 0,-1-1 0 0 0,-2 1 0 0 0,-2-2 0 0 0,0-3 0 0 0,0-4 0 0 0,-1-3 0 0 0,0-2 0 0 0,0-2 0 0 0,0 0 0 0 0,1-1 0 0 0,-1 0 0 0 0,1 1 0 0 0,-1-1 0 0 0,1 1 0 0 0,4 0-16383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12764 2545 16383 0 0,'-5'0'0'0'0,"-5"0"0"0"0,-6 0 0 0 0,-5 0 0 0 0,-3 0 0 0 0,-2 0 0 0 0,3 4 0 0 0,2 2 0 0 0,-1 0 0 0 0,3 3 0 0 0,1 0 0 0 0,4 4 0 0 0,3 3 0 0 0,0-1 0 0 0,-3-2 0 0 0,1 0 0 0 0,2 3 0 0 0,-1-2 0 0 0,2 2 0 0 0,2 3 0 0 0,2 2 0 0 0,3 2 0 0 0,2 2 0 0 0,0 1 0 0 0,1 0 0 0 0,1 1 0 0 0,-1 0 0 0 0,5-4 0 0 0,6-7 0 0 0,1-1 0 0 0,3-3 0 0 0,3-4 0 0 0,4-3 0 0 0,2-2 0 0 0,1-3 0 0 0,2 0 0 0 0,0 0 0 0 0,0-1 0 0 0,0-4 0 0 0,0-2 0 0 0,-5-3 0 0 0,-5-6 0 0 0,-7-3 0 0 0,0 1 0 0 0,-2-2 0 0 0,-1 0 0 0 0,-4-3 0 0 0,0-1 0 0 0,-3-1 0 0 0,0-1 0 0 0,0-1 0 0 0,0 0 0 0 0,-1 0 0 0 0,1 1 0 0 0,0-1 0 0 0,-1 0 0 0 0,1 1 0 0 0,0-1 0 0 0,0 1 0 0 0,0-1 0 0 0,0 1 0 0 0,0 8 0 0 0,0 13 0 0 0,0 11 0 0 0,0 9 0 0 0,0 7 0 0 0,0 3 0 0 0,0 3 0 0 0,0 1 0 0 0,0 0 0 0 0,0-1 0 0 0,0 0 0 0 0,0-1 0 0 0,0 5 0 0 0,0 1 0 0 0,0 3 0 0 0,0 6 0 0 0,0-1 0 0 0,5-2 0 0 0,1-4 0 0 0,0-3 0 0 0,-2-2 0 0 0,4-2 0 0 0,0-2 0 0 0,-1 0 0 0 0,-2 0 0 0 0,-2 0 0 0 0,-1 0 0 0 0,-1 0 0 0 0,3-4 0 0 0,2-2 0 0 0,0 1 0 0 0,-2 0 0 0 0,3-2 0 0 0,1 0 0 0 0,-1 0 0 0 0,-2 3 0 0 0,-2 1 0 0 0,-1-3-16383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4064 6609 16383 0 0,'0'5'0'0'0,"4"1"0"0"0,7 4 0 0 0,1 5 0 0 0,2 0 0 0 0,5 6 0 0 0,2 5 0 0 0,3-3 0 0 0,-3-1 0 0 0,0 1 0 0 0,0 1 0 0 0,2 1 0 0 0,-4 0 0 0 0,0 1 0 0 0,1 0 0 0 0,-3 1 0 0 0,-4-1 0 0 0,0-4 0 0 0,-2-1 0 0 0,-3 0 0 0 0,1-4 0 0 0,5-4 0 0 0,3-5 0 0 0,4-3 0 0 0,7-3 0 0 0,4-2 0 0 0,5 0 0 0 0,9-10 0 0 0,7-3 0 0 0,-6 1-16383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6261 6401 16383 0 0,'4'0'0'0'0,"7"0"0"0"0,5 0 0 0 0,5-4 0 0 0,3-2 0 0 0,2-4 0 0 0,6-5 0 0 0,1 0 0 0 0,5-2 0 0 0,0-3 0 0 0,-2-1 0 0 0,-2 1 0 0 0,1 1 0 0 0,0 3 0 0 0,-2 0 0 0 0,-1 2 0 0 0,-7 0 0 0 0,-12 1 0 0 0,-13 4 0 0 0,-10 8 0 0 0,-9 3 0 0 0,-10 7 0 0 0,-4 1 0 0 0,-1-1 0 0 0,-4 3 0 0 0,-5 3 0 0 0,1 0 0 0 0,-1 1 0 0 0,-3 3 0 0 0,2 2 0 0 0,0-1 0 0 0,2-6 0 0 0,5-4 0 0 0,3-4 0 0 0,3 1 0 0 0,3 0 0 0 0,1 3 0 0 0,1 0 0 0 0,5 2 0 0 0,1 0 0 0 0,0-2 0 0 0,-1 1 0 0 0,-2-1 0 0 0,-1-2 0 0 0,3 2 0 0 0,1-1 0 0 0,-1-2 0 0 0,4 3 0 0 0,-1-1 0 0 0,-1 3 0 0 0,-2-1 0 0 0,-2 2 0 0 0,-1 4 0 0 0,3 3 0 0 0,0-1 0 0 0,-4-5 0 0 0,1 0 0 0 0,1 3 0 0 0,-1-2 0 0 0,0 1 0 0 0,-1 2 0 0 0,-5-2 0 0 0,2 1 0 0 0,2-2 0 0 0,1 0 0 0 0,0 3 0 0 0,-1 2 0 0 0,1-2 0 0 0,3 0 0 0 0,2 2 0 0 0,-5-2 0 0 0,-3-1 0 0 0,-1 3 0 0 0,0 1 0 0 0,-4 2 0 0 0,-1-3 0 0 0,5 0 0 0 0,3 1 0 0 0,2-4 0 0 0,0-4 0 0 0,0 0 0 0 0,-1 3 0 0 0,0-2 0 0 0,-1 1 0 0 0,0-2 0 0 0,0 2 0 0 0,-1 2 0 0 0,-4-1 0 0 0,-1-4 0 0 0,4 1 0 0 0,3-2 0 0 0,1 2 0 0 0,0-2 0 0 0,-5-2 0 0 0,-2-3 0 0 0,0 2 0 0 0,1 0 0 0 0,0-2 0 0 0,2-1 0 0 0,5 2 0 0 0,2 1 0 0 0,0-2 0 0 0,3-2-16383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7:42:45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6308 11986 16383 0 0,'0'0'-16383'0'0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7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4297 13062 16383 0 0,'4'0'0'0'0,"7"0"0"0"0,5 0 0 0 0,5 0 0 0 0,3 0 0 0 0,2 5 0 0 0,1 1 0 0 0,1 4 0 0 0,-1 5 0 0 0,5 4 0 0 0,6 4 0 0 0,0-2 0 0 0,0 4 0 0 0,0 2 0 0 0,0 2 0 0 0,-3 0 0 0 0,-2-6 0 0 0,-3-5 0 0 0,-2-7 0 0 0,-5 0 0 0 0,-3-2 0 0 0,1-3 0 0 0,0-2 0 0 0,2-2 0 0 0,1-2 0 0 0,1 0 0 0 0,1-9 0 0 0,4-3 0 0 0,3-5 0 0 0,0-3 0 0 0,7-7 0 0 0,11-9 0 0 0,10-6 0 0 0,4-6 0 0 0,4-3 0 0 0,4-3 0 0 0,3 5 0 0 0,2 0 0 0 0,-3 5 0 0 0,-1 0 0 0 0,0 0 0 0 0,2-7 0 0 0,0-4 0 0 0,7-2 0 0 0,-3 1 0 0 0,-1 0 0 0 0,-1 6 0 0 0,-4 1 0 0 0,-11 6 0 0 0,-6 4 0 0 0,-10 10 0 0 0,-7 5 0 0 0,-6 7 0 0 0,-5 6 0 0 0,-6 0 0 0 0,-4 3 0 0 0,0 1 0 0 0,-3-1 0 0 0,-5 0-16383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16724 2884 16383 0 0,'-4'0'0'0'0,"-2"4"0"0"0,4 11 0 0 0,8 3 0 0 0,3 3 0 0 0,-1 6 0 0 0,-1 4 0 0 0,2 0 0 0 0,5 5 0 0 0,4 5 0 0 0,-1 0 0 0 0,1 1 0 0 0,-3 4 0 0 0,2 2 0 0 0,-4 3 0 0 0,-3 5 0 0 0,-3-2 0 0 0,-3-1 0 0 0,2-5 0 0 0,0-6 0 0 0,0-6 0 0 0,2-5 0 0 0,1-2 0 0 0,-2-3 0 0 0,-2 0 0 0 0,-1-6-16383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17039 2736 16383 0 0,'0'4'0'0'0,"0"7"0"0"0,0 5 0 0 0,0 5 0 0 0,0 3 0 0 0,0 2 0 0 0,0 1 0 0 0,0 1 0 0 0,0-1 0 0 0,0 1 0 0 0,0-1 0 0 0,0 0 0 0 0,0-1 0 0 0,0 1 0 0 0,0 0 0 0 0,0-1 0 0 0,0 0 0 0 0,5 1 0 0 0,1-1 0 0 0,-1 1 0 0 0,0-1 0 0 0,-2 1 0 0 0,4-6 0 0 0,0 0 0 0 0,3 0 0 0 0,6 1 0 0 0,-2 1 0 0 0,3-3 0 0 0,-2-1 0 0 0,0-3 0 0 0,3-5 0 0 0,-1 1 0 0 0,0-2 0 0 0,2 2 0 0 0,2 3 0 0 0,2-1 0 0 0,2-2 0 0 0,-4 0 0 0 0,0-1 0 0 0,0-2 0 0 0,1-4 0 0 0,2-1 0 0 0,1-3 0 0 0,0-1 0 0 0,1 0 0 0 0,1 0 0 0 0,-5-5 0 0 0,-1-6 0 0 0,-5-6 0 0 0,-4-4 0 0 0,-5-3 0 0 0,-3-2 0 0 0,2-1 0 0 0,-1-1 0 0 0,0 0 0 0 0,-1 1 0 0 0,3 0 0 0 0,0 0 0 0 0,0 0 0 0 0,-3 1 0 0 0,-1-1 0 0 0,-1 1 0 0 0,-6 4 0 0 0,-6 6 0 0 0,-6 6 0 0 0,-5 4 0 0 0,-4 4 0 0 0,-1 1 0 0 0,-1 2 0 0 0,-1 0 0 0 0,0 0 0 0 0,1 0 0 0 0,0 5 0 0 0,0 0 0 0 0,0 0 0 0 0,5 3 0 0 0,6 5 0 0 0,1 0 0 0 0,4 1 0 0 0,-2 4 0 0 0,2 3 0 0 0,3 1 0 0 0,-2-2 0 0 0,1-1 0 0 0,-3-3 0 0 0,1-1 0 0 0,2 2 0 0 0,3-2-16383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18627 2976 16383 0 0,'4'0'0'0'0,"7"0"0"0"0,5 0 0 0 0,5-5 0 0 0,3-1 0 0 0,2 1 0 0 0,1 0 0 0 0,1-3 0 0 0,-1 0 0 0 0,1 1 0 0 0,-1 2 0 0 0,0 2 0 0 0,-1 1 0 0 0,-4-3 0 0 0,-1-1 0 0 0,0 0 0 0 0,-4-2 0 0 0,0-1 0 0 0,2 1 0 0 0,2 3 0 0 0,-3-3 0 0 0,0 0 0 0 0,2 1 0 0 0,-3-2 0 0 0,-4 0-16383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18860 2609 16383 0 0,'0'4'0'0'0,"4"2"0"0"0,2 4 0 0 0,0 10 0 0 0,3 10 0 0 0,0 5 0 0 0,3 4 0 0 0,0 2 0 0 0,-3-3 0 0 0,2-3 0 0 0,0-3 0 0 0,-3-2 0 0 0,-3-2 0 0 0,-2-1 0 0 0,-1-1 0 0 0,-2-5-16383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18817 3228 16383 0 0,'5'0'0'0'0,"5"0"0"0"0,6 0 0 0 0,5 0 0 0 0,3-5 0 0 0,2-1 0 0 0,1 1 0 0 0,1-5 0 0 0,0 1 0 0 0,-1 2 0 0 0,0 1 0 0 0,-4-2 0 0 0,-3 0 0 0 0,1 1 0 0 0,1-2 0 0 0,1 0 0 0 0,2-3 0 0 0,0 1 0 0 0,1 2 0 0 0,0 2 0 0 0,-3 3-16383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19495 2700 16383 0 0,'0'-5'0'0'0,"0"-5"0"0"0,0-6 0 0 0,0-5 0 0 0,0-3 0 0 0,4 2 0 0 0,6 5 0 0 0,7 6 0 0 0,3 4 0 0 0,5 4 0 0 0,1 2 0 0 0,1 1 0 0 0,-4 5 0 0 0,-2 2 0 0 0,1 5 0 0 0,-4 3 0 0 0,-5 5 0 0 0,0-1 0 0 0,-2 0 0 0 0,-3 2 0 0 0,1-3 0 0 0,0 0 0 0 0,-2 2 0 0 0,-3 1 0 0 0,-1 3 0 0 0,-1 0 0 0 0,-6-3 0 0 0,-2 0 0 0 0,0 0 0 0 0,1 1 0 0 0,-3-3 0 0 0,-5-5 0 0 0,-5-4 0 0 0,2 0 0 0 0,-3-2 0 0 0,-1 3 0 0 0,-2-1 0 0 0,-2-2 0 0 0,-2-2 0 0 0,5 2 0 0 0,0 0 0 0 0,9-2 0 0 0,11-1 0 0 0,9-3 0 0 0,9 0 0 0 0,6-1 0 0 0,3-6 0 0 0,2-1 0 0 0,0 0 0 0 0,-4-3 0 0 0,-2-1 0 0 0,0 2 0 0 0,1 2 0 0 0,1-2 0 0 0,0 0 0 0 0,-3-3 0 0 0,-1 0 0 0 0,1 2 0 0 0,1-1 0 0 0,1 0 0 0 0,2 2 0 0 0,-4 2-16383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18944 2820 16383 0 0,'0'5'0'0'0,"0"5"0"0"0,0 7 0 0 0,0 3 0 0 0,0 4 0 0 0,5 3 0 0 0,1 0 0 0 0,-1 0 0 0 0,0 1 0 0 0,3-5 0 0 0,0-2 0 0 0,-1 0 0 0 0,-2-3-16383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20003 3445 16383 0 0,'0'-4'0'0'0,"0"-7"0"0"0,4 0 0 0 0,6 0 0 0 0,7 3 0 0 0,3 3 0 0 0,5 2 0 0 0,1 2 0 0 0,1 0 0 0 0,0 1 0 0 0,1 1 0 0 0,-1-1 0 0 0,1 1 0 0 0,-2-1 0 0 0,1 0 0 0 0,-5 5 0 0 0,-1 1 0 0 0,-1 0 0 0 0,-2 3 0 0 0,-1 0 0 0 0,-3 3 0 0 0,-4 4 0 0 0,-3 4 0 0 0,-3 3 0 0 0,-3 2 0 0 0,-1 1 0 0 0,0 1 0 0 0,-1 0 0 0 0,0 5 0 0 0,1 1 0 0 0,-1 0 0 0 0,1-2 0 0 0,-5-1 0 0 0,-5-6 0 0 0,-2-2 0 0 0,2-1 0 0 0,-3 1 0 0 0,-2-4 0 0 0,0 0 0 0 0,-1 2 0 0 0,-3-4 0 0 0,-3-3 0 0 0,4 0 0 0 0,-2-2 0 0 0,5 1 0 0 0,-1-1 0 0 0,2-2-16383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20410 3392 16383 0 0,'-5'4'0'0'0,"-5"7"0"0"0,-2 10 0 0 0,-3 1 0 0 0,2 6 0 0 0,2 8 0 0 0,-2-3 0 0 0,3 2 0 0 0,1 0 0 0 0,-1-2 0 0 0,1-2 0 0 0,2-2 0 0 0,2 0 0 0 0,2-2 0 0 0,6-5 0 0 0,2-2 0 0 0,5-4 0 0 0,6-5 0 0 0,-1 0 0 0 0,2-2 0 0 0,3-2 0 0 0,2-2 0 0 0,-2 2 0 0 0,-1 0 0 0 0,2-1 0 0 0,1-2 0 0 0,2-1 0 0 0,1-2 0 0 0,0 0 0 0 0,2-1 0 0 0,-1 0 0 0 0,1 0 0 0 0,0-1 0 0 0,0 1 0 0 0,-1 0 0 0 0,1-5 0 0 0,-1-1 0 0 0,-4-4 0 0 0,-1-1 0 0 0,0 2 0 0 0,-4-2 0 0 0,0-4 0 0 0,2 1 0 0 0,-3-2 0 0 0,-4-2 0 0 0,-3-3 0 0 0,-5 2-16383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17:39:20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9525 9954 16383 0 0,'0'0'-16383'0'0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20892 3241 16383 0 0,'8'0'0'0'0,"9"0"0"0"0,5 0 0 0 0,3-5 0 0 0,3-1 0 0 0,4 0 0 0 0,2-3 0 0 0,0 0 0 0 0,3-3 0 0 0,-1-4 0 0 0,-1 0 0 0 0,2 4 0 0 0,-1 3 0 0 0,3-1 0 0 0,-6-3 0 0 0,-3 0 0 0 0,-8-2 0 0 0,-2 2 0 0 0,0 3 0 0 0,-4-2 0 0 0,-5 2-16383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21146 2926 16383 0 0,'0'5'0'0'0,"4"10"0"0"0,6 7 0 0 0,2 4 0 0 0,3 12 0 0 0,-1 3 0 0 0,1 9 0 0 0,4 4 0 0 0,1 3 0 0 0,4 0 0 0 0,1-5 0 0 0,-4-7 0 0 0,-5-2 0 0 0,-5-4 0 0 0,0-4 0 0 0,2-3 0 0 0,0-3 0 0 0,-3-7-16383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21569 2911 16383 0 0,'0'-5'0'0'0,"4"-1"0"0"0,7 0 0 0 0,5 2 0 0 0,5 1 0 0 0,3 1 0 0 0,2 0 0 0 0,1 2 0 0 0,1 5 0 0 0,-5 5 0 0 0,-6 7 0 0 0,-6 4 0 0 0,-5 3 0 0 0,-8 2 0 0 0,-3 1 0 0 0,-6-3 0 0 0,-1-3 0 0 0,-3 1 0 0 0,2 1 0 0 0,-3 0 0 0 0,-2 2 0 0 0,-3-4 0 0 0,3-1 0 0 0,3 1 0 0 0,5 1 0 0 0,0-4 0 0 0,-3-3 0 0 0,0-2 0 0 0,3 3 0 0 0,3 3 0 0 0,11-2 0 0 0,11-4 0 0 0,6-4 0 0 0,9-8 0 0 0,3-9 0 0 0,2-7 0 0 0,-2-2 0 0 0,3 3 0 0 0,-4-1 0 0 0,1-3 0 0 0,-1-2 0 0 0,-1 2 0 0 0,-1 4 0 0 0,-2 0 0 0 0,-5-3 0 0 0,-2 3 0 0 0,-5 3-16383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19781 3244 16383 0 0,'-5'4'0'0'0,"-1"7"0"0"0,0 5 0 0 0,2 5 0 0 0,-4 3 0 0 0,0 6 0 0 0,1 4 0 0 0,2 8 0 0 0,2 2 0 0 0,1-2 0 0 0,1 1 0 0 0,1-2 0 0 0,0 0 0 0 0,1-2 0 0 0,-1 2 0 0 0,0 2 0 0 0,0 4 0 0 0,1 1 0 0 0,-1-1 0 0 0,0-5 0 0 0,0-5 0 0 0,4-5 0 0 0,7 2 0 0 0,5-5 0 0 0,0 1 0 0 0,-2 1 0 0 0,0-6 0 0 0,3 3 0 0 0,-2 0 0 0 0,2-4 0 0 0,1-2 0 0 0,-1 0 0 0 0,0-4 0 0 0,2 0 0 0 0,2-3 0 0 0,3-5 0 0 0,-4 1 0 0 0,0-1 0 0 0,1 1 0 0 0,1 0 0 0 0,1-3 0 0 0,2-2 0 0 0,1-2 0 0 0,0-2 0 0 0,1-2 0 0 0,-5 0-16383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21992 2651 16383 0 0,'5'0'0'0'0,"5"0"0"0"0,6 0 0 0 0,5 0 0 0 0,8 0 0 0 0,3 5 0 0 0,-4 5 0 0 0,-2 2 0 0 0,0 3 0 0 0,3 7 0 0 0,2 1 0 0 0,-5 1 0 0 0,-1 0 0 0 0,-2 2 0 0 0,1-1 0 0 0,-5 2 0 0 0,0-5 0 0 0,-3 3 0 0 0,-6 6 0 0 0,2-2 0 0 0,-3 3 0 0 0,-2 1 0 0 0,-2-1 0 0 0,-2 3 0 0 0,-2 0 0 0 0,-1-1 0 0 0,0-2 0 0 0,-1-2 0 0 0,1-2 0 0 0,0-1 0 0 0,-1 0 0 0 0,1 4 0 0 0,0 1 0 0 0,0-1 0 0 0,-5 0 0 0 0,-1-1 0 0 0,1-2 0 0 0,0-1 0 0 0,-3-4 0 0 0,0-3 0 0 0,-3 1 0 0 0,-4 1 0 0 0,0 0 0 0 0,2 3 0 0 0,0-5 0 0 0,2-4-16383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22638 2588 16383 0 0,'-4'0'0'0'0,"-7"0"0"0"0,0 4 0 0 0,0 7 0 0 0,3 5 0 0 0,3 5 0 0 0,2 3 0 0 0,1 2 0 0 0,2 1 0 0 0,0 5 0 0 0,1 2 0 0 0,-1-1 0 0 0,1-2 0 0 0,-1 4 0 0 0,0 0 0 0 0,0-2 0 0 0,0 3 0 0 0,0 4 0 0 0,0 0 0 0 0,0-2 0 0 0,0-4 0 0 0,5-2 0 0 0,1-3 0 0 0,-1-1 0 0 0,0-2 0 0 0,3 0 0 0 0,4-4 0 0 0,6-2 0 0 0,-2 0 0 0 0,-2 1 0 0 0,0-2 0 0 0,-2-1 0 0 0,2-3 0 0 0,2-4 0 0 0,-1 1 0 0 0,2-2 0 0 0,1-3 0 0 0,3-2 0 0 0,3-3 0 0 0,-4 0-16383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22881 2901 16383 0 0,'0'-5'0'0'0,"0"-5"0"0"0,0-7 0 0 0,0-3 0 0 0,5 0 0 0 0,5 0 0 0 0,6 3 0 0 0,5 0 0 0 0,3-2 0 0 0,2 3 0 0 0,1 4 0 0 0,6 3 0 0 0,0 5 0 0 0,5 1 0 0 0,0 3 0 0 0,-3 0 0 0 0,3 1 0 0 0,-1 0 0 0 0,-2-1 0 0 0,-8 5 0 0 0,-3 2 0 0 0,-6 3 0 0 0,-1 1 0 0 0,-4 2 0 0 0,-4 4 0 0 0,-4 4 0 0 0,-2 2 0 0 0,-2 2 0 0 0,-1 1 0 0 0,-1 1 0 0 0,0 1 0 0 0,1-1 0 0 0,-6 0 0 0 0,-4-5 0 0 0,-2-1 0 0 0,-3 0 0 0 0,-4-4 0 0 0,-2-4 0 0 0,-3-5 0 0 0,-2 1 0 0 0,0-1 0 0 0,-1-2 0 0 0,4-2-16383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23427 2609 16383 0 0,'0'4'0'0'0,"-5"2"0"0"0,-5 4 0 0 0,-2 6 0 0 0,-3 3 0 0 0,1 4 0 0 0,3 2 0 0 0,4 1 0 0 0,2 2 0 0 0,2-1 0 0 0,3 0 0 0 0,0 1 0 0 0,0-1 0 0 0,1-1 0 0 0,-1 1 0 0 0,5-1 0 0 0,6 1 0 0 0,6-5 0 0 0,3-2 0 0 0,0 1 0 0 0,0-4 0 0 0,2-4 0 0 0,1 0 0 0 0,1-3 0 0 0,1 3 0 0 0,1-3 0 0 0,1-1 0 0 0,-1-3 0 0 0,1-3 0 0 0,0-1 0 0 0,0-2 0 0 0,-1 0 0 0 0,-4-5 0 0 0,-1-1 0 0 0,-5 0-16383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23834 2722 16383 0 0,'4'0'0'0'0,"7"-4"0"0"0,9-2 0 0 0,7 0 0 0 0,3 1 0 0 0,1 2 0 0 0,-1 1 0 0 0,0 1 0 0 0,-2 0 0 0 0,0 1 0 0 0,-1 1 0 0 0,0-1 0 0 0,0 0 0 0 0,-6-4 0 0 0,-5-2-16383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24317 2465 16383 0 0,'4'0'0'0'0,"7"-5"0"0"0,5-1 0 0 0,5 1 0 0 0,3 0 0 0 0,-2 6 0 0 0,-6 8 0 0 0,-4 6 0 0 0,-6 5 0 0 0,-2 9 0 0 0,-3 3 0 0 0,-1 1 0 0 0,-1 0 0 0 0,0-2 0 0 0,0-2 0 0 0,-4-5 0 0 0,-2-3 0 0 0,1 0 0 0 0,-3-3 0 0 0,-1-1 0 0 0,3 1 0 0 0,1 3 0 0 0,-2-3 0 0 0,-5 0 0 0 0,1 2 0 0 0,1 1 0 0 0,-1 3 0 0 0,-3 1 0 0 0,-4-4 0 0 0,2-1 0 0 0,-2 1 0 0 0,-1-3 0 0 0,3 0 0 0 0,8-4 0 0 0,11-3 0 0 0,8-5 0 0 0,9-2 0 0 0,4-7 0 0 0,4-3 0 0 0,1-4 0 0 0,0-2 0 0 0,5 3 0 0 0,1 1 0 0 0,-1-1 0 0 0,-1 0 0 0 0,2 2 0 0 0,-3-2 0 0 0,-4 0 0 0 0,-1 2 0 0 0,-1 1 0 0 0,-5 3-16383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58506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1-10T03:12:18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26392 12998 0,'0'0'16,"0"0"-16,0 0 15,0 0-15,0 0 16,0 0-16,0 0 16,0 0-16,0 0 15,0 0-15,0 24 16,0-24-16,0 0 15,0 0-15,0 25 16,0-25-16,0 0 16</inkml:trace>
  <inkml:trace contextRef="#ctx0" brushRef="#br0" timeOffset="96470.51">26491 12923 0,'25'25'0,"-25"-25"15,0 0-15,0 0 16,0 0-16,0 0 16,0 0-16,0 0 15,0 0-15,0 0 16,0 0-1,0 0-15,0 0 0,0 0 16,0 0-16</inkml:trace>
  <inkml:trace contextRef="#ctx0" brushRef="#br0" timeOffset="-31833.15">17711 11807 0,'24'25'0,"1"0"16,0-25-16,-25 0 15,0 0-15,0 0 16,0 24-16,0-24 16,0 0-16,0 0 15,-25 0-15,25 0 16,0 25-16,25-25 15,-25 0-15,0 0 16,0 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24469 2143 16383 0 0,'4'0'0'0'0,"7"0"0"0"0,5 0 0 0 0,5 0 0 0 0,3 0 0 0 0,2 0 0 0 0,1 0 0 0 0,1 0 0 0 0,-1 0 0 0 0,1 0 0 0 0,-1 0 0 0 0,0 0 0 0 0,-5 5 0 0 0,-2 1 0 0 0,1-1 0 0 0,-3 4 0 0 0,-1 5 0 0 0,1 0 0 0 0,-1 2 0 0 0,-1-2 0 0 0,3-3 0 0 0,-2 1 0 0 0,0-1 0 0 0,-3 1 0 0 0,-3 4 0 0 0,0 3 0 0 0,4-1 0 0 0,-2 0 0 0 0,-2 2 0 0 0,1-2 0 0 0,-2 4 0 0 0,3-1 0 0 0,-2 0 0 0 0,-2 2 0 0 0,2-5 0 0 0,-1 1 0 0 0,-3 1 0 0 0,-2 1 0 0 0,-1 2 0 0 0,-3 2 0 0 0,0 1 0 0 0,-1 0 0 0 0,-1 0 0 0 0,1 1 0 0 0,-1 0 0 0 0,1 0 0 0 0,0-1 0 0 0,0 1 0 0 0,0 0 0 0 0,0-1 0 0 0,0 1 0 0 0,0-1 0 0 0,0 0 0 0 0,0 1 0 0 0,-5-5 0 0 0,-1-2 0 0 0,-4-3 0 0 0,-1-2 0 0 0,2 3 0 0 0,-2-3 0 0 0,-4-3 0 0 0,1 0 0 0 0,3 3 0 0 0,-2-1 0 0 0,2 2 0 0 0,-2-3 0 0 0,2-3-16383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21548 4413 16383 0 0,'0'-4'0'0'0,"4"-2"0"0"0,7 0 0 0 0,5 2 0 0 0,5 0 0 0 0,3 2 0 0 0,2 1 0 0 0,1 1 0 0 0,1 0 0 0 0,-1 0 0 0 0,1 0 0 0 0,-1 1 0 0 0,0 3 0 0 0,-1 7 0 0 0,1 5 0 0 0,-1 5 0 0 0,1 8 0 0 0,-5 3 0 0 0,-2 1 0 0 0,-4-1 0 0 0,-4 3 0 0 0,-5 1 0 0 0,-4-3 0 0 0,-1-1 0 0 0,-2 3 0 0 0,-1-1 0 0 0,0 4 0 0 0,0-1 0 0 0,0-2 0 0 0,1-2 0 0 0,0-3 0 0 0,-5-1 0 0 0,-6-6 0 0 0,-5-3 0 0 0,-5-4 0 0 0,-3-5 0 0 0,3-4-16383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22014 4366 16383 0 0,'-5'0'0'0'0,"-5"0"0"0"0,-7 0 0 0 0,1 4 0 0 0,3 7 0 0 0,3 5 0 0 0,3 5 0 0 0,4 3 0 0 0,-3 2 0 0 0,-1 1 0 0 0,2 0 0 0 0,1 1 0 0 0,2 0 0 0 0,0-1 0 0 0,2 0 0 0 0,0-1 0 0 0,0 1 0 0 0,0-1 0 0 0,0 1 0 0 0,0-1 0 0 0,1 1 0 0 0,-1-1 0 0 0,0 0 0 0 0,0 1 0 0 0,0-1 0 0 0,0 1 0 0 0,4-5 0 0 0,7-6 0 0 0,5-6 0 0 0,5-4 0 0 0,3-4 0 0 0,2-2 0 0 0,1 0 0 0 0,1-1 0 0 0,-1-1 0 0 0,1 1 0 0 0,-1 1 0 0 0,0-1 0 0 0,-1 1 0 0 0,1 0 0 0 0,-1 0 0 0 0,-4-5 0 0 0,-6-5 0 0 0,-5-6 0 0 0,-6-5 0 0 0,-2-3 0 0 0,-3 3-16383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22013 4069 16383 0 0,'5'0'0'0'0,"5"0"0"0"0,7 0 0 0 0,3 0 0 0 0,4 0 0 0 0,2 0 0 0 0,2 0 0 0 0,-1 0 0 0 0,1 0 0 0 0,-5 5 0 0 0,-7 5 0 0 0,-5 6 0 0 0,-5 5 0 0 0,-3 3 0 0 0,-3 2 0 0 0,-5-3 0 0 0,-2-1 0 0 0,-5-5 0 0 0,1 0 0 0 0,1 1 0 0 0,-2-2 0 0 0,-3 0 0 0 0,1 3 0 0 0,7-3 0 0 0,5-8 0 0 0,12-6 0 0 0,8-2 0 0 0,6-7 0 0 0,8-6 0 0 0,7-6 0 0 0,2-3 0 0 0,-1 1 0 0 0,-4 5 0 0 0,-3 4 0 0 0,-3 5 0 0 0,-6-1 0 0 0,-3 1 0 0 0,-1 2 0 0 0,2 1 0 0 0,-4 2-16383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22479 4607 16383 0 0,'4'0'0'0'0,"7"-5"0"0"0,10-5 0 0 0,5-2 0 0 0,4-3 0 0 0,1-3 0 0 0,-1-4 0 0 0,0 3 0 0 0,3 4 0 0 0,-4 0 0 0 0,3 3 0 0 0,-1-1 0 0 0,0 1 0 0 0,-1 3 0 0 0,-1 3 0 0 0,-6-1 0 0 0,-2-1 0 0 0,0-3 0 0 0,0 1 0 0 0,2-3 0 0 0,2 1 0 0 0,-5 2-16383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22606 4090 16383 0 0,'0'5'0'0'0,"4"5"0"0"0,7 7 0 0 0,10 12 0 0 0,5 12 0 0 0,4 7 0 0 0,5 4 0 0 0,-3 3 0 0 0,-2-3 0 0 0,-3-7 0 0 0,0-2 0 0 0,-1-3 0 0 0,-1 0 0 0 0,-3 3 0 0 0,-2-7 0 0 0,-4-4 0 0 0,-5-4 0 0 0,-4-6-16383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23178 4234 16383 0 0,'0'-5'0'0'0,"0"-5"0"0"0,0-7 0 0 0,0-3 0 0 0,0-4 0 0 0,4 2 0 0 0,6 5 0 0 0,7 6 0 0 0,-1 0 0 0 0,2 1 0 0 0,2 3 0 0 0,-2-1 0 0 0,1-1 0 0 0,1 2 0 0 0,1 3 0 0 0,3 1 0 0 0,1 1 0 0 0,-4 6 0 0 0,-5 7 0 0 0,-5 5 0 0 0,-5 5 0 0 0,-4 4 0 0 0,-1 1 0 0 0,-2 1 0 0 0,0 1 0 0 0,0 0 0 0 0,-4-1 0 0 0,-2 0 0 0 0,-3 0 0 0 0,-1 0 0 0 0,2 0 0 0 0,-3-5 0 0 0,2-2 0 0 0,-2-4 0 0 0,0 0 0 0 0,-2 2 0 0 0,-3-3 0 0 0,-3 1 0 0 0,2 2 0 0 0,8-2 0 0 0,11-3 0 0 0,5-9 0 0 0,5-5 0 0 0,7-7 0 0 0,8-6 0 0 0,5-6 0 0 0,1 1 0 0 0,0-1 0 0 0,-1 3 0 0 0,-6 0 0 0 0,-3 3 0 0 0,0 3 0 0 0,-4 0 0 0 0,-1 1 0 0 0,-3-2 0 0 0,1 2 0 0 0,1 1 0 0 0,-1-1 0 0 0,2 0 0 0 0,1 3 0 0 0,-1-3 0 0 0,0 1 0 0 0,2 1 0 0 0,-2-1 0 0 0,0-1 0 0 0,-2 3-16383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23728 3736 16383 0 0,'0'-4'0'0'0,"4"-2"0"0"0,7 0 0 0 0,5 1 0 0 0,5 2 0 0 0,3 1 0 0 0,2 1 0 0 0,1 1 0 0 0,1 0 0 0 0,-1 0 0 0 0,1 0 0 0 0,3 0 0 0 0,7 0 0 0 0,0 1 0 0 0,-1-1 0 0 0,-3 0 0 0 0,-2 0 0 0 0,-2 0 0 0 0,-2 0 0 0 0,-6 4 0 0 0,-2 2 0 0 0,1 4 0 0 0,0 1 0 0 0,-3 2 0 0 0,-4 5 0 0 0,-5 2 0 0 0,-4 3 0 0 0,-3 2 0 0 0,3 6 0 0 0,1 2 0 0 0,-2 0 0 0 0,0-1 0 0 0,-1 3 0 0 0,-2 0 0 0 0,0-2 0 0 0,-1-1 0 0 0,0-3 0 0 0,0 0 0 0 0,-1 3 0 0 0,1 0 0 0 0,0 0 0 0 0,0-1 0 0 0,-5-2 0 0 0,-1-1 0 0 0,-4-5 0 0 0,0-2 0 0 0,-4-5 0 0 0,1 0 0 0 0,-1-4 0 0 0,1-2-16383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24327 3540 16383 0 0,'-5'0'0'0'0,"-1"5"0"0"0,-4 1 0 0 0,-5 4 0 0 0,-5 5 0 0 0,-3 0 0 0 0,-2 2 0 0 0,3 2 0 0 0,1 3 0 0 0,-1-3 0 0 0,4 1 0 0 0,0-4 0 0 0,4 0 0 0 0,3 2 0 0 0,4 2 0 0 0,3 3 0 0 0,3 1 0 0 0,1 2 0 0 0,0 0 0 0 0,1 1 0 0 0,4 0 0 0 0,7-5 0 0 0,4-1 0 0 0,1 0 0 0 0,1-3 0 0 0,2-6 0 0 0,3 1 0 0 0,1-2 0 0 0,-3 1 0 0 0,0-1 0 0 0,0 2 0 0 0,1-2 0 0 0,2-1 0 0 0,0-4 0 0 0,2-2 0 0 0,0-2 0 0 0,1-2 0 0 0,-1 0 0 0 0,1 0 0 0 0,0-1 0 0 0,0 1 0 0 0,-1-1 0 0 0,1 1 0 0 0,-1 0 0 0 0,1 0 0 0 0,-1 0 0 0 0,1 0 0 0 0,-6 0-16383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24723 3537 16383 0 0,'4'0'0'0'0,"7"0"0"0"0,0-4 0 0 0,9-7 0 0 0,4 0 0 0 0,3-4 0 0 0,6 1 0 0 0,6-2 0 0 0,-3-2 0 0 0,6-3 0 0 0,4 2 0 0 0,-1 5 0 0 0,-3 0 0 0 0,-5 2 0 0 0,-4 3 0 0 0,-8-1 0 0 0,-7 1-16383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12891 2297 16383 0 0,'0'-5'0'0'0,"0"-5"0"0"0,0-2-16383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25294 3126 16383 0 0,'0'-5'0'0'0,"5"-1"0"0"0,5 0 0 0 0,6 2 0 0 0,5-4 0 0 0,3 0 0 0 0,2 1 0 0 0,-3 7 0 0 0,-1 2 0 0 0,-5 7 0 0 0,-5 5 0 0 0,-4 5 0 0 0,-4 4 0 0 0,-2 3 0 0 0,-2 1 0 0 0,-1 0 0 0 0,0 1 0 0 0,0-1 0 0 0,0 0 0 0 0,1 0 0 0 0,-1 0 0 0 0,1 0 0 0 0,0-1 0 0 0,0 1 0 0 0,-4-5 0 0 0,-2-2 0 0 0,-4 1 0 0 0,-1 1 0 0 0,2 1 0 0 0,2 1 0 0 0,-1-3 0 0 0,-5-1 0 0 0,-5-4 0 0 0,11-4 0 0 0,15-5 0 0 0,10-7 0 0 0,12-9 0 0 0,4-7 0 0 0,7-6 0 0 0,0-3 0 0 0,2 3 0 0 0,-2 0 0 0 0,-3-1 0 0 0,-4 5 0 0 0,-2 4 0 0 0,-4 5 0 0 0,-5-1 0 0 0,-3 2 0 0 0,-4 2-16383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25739 3080 16383 0 0,'0'-4'0'0'0,"0"-7"0"0"0,0-5 0 0 0,4 0 0 0 0,2-2 0 0 0,4 2 0 0 0,5 4 0 0 0,0-1 0 0 0,2 2 0 0 0,3 3 0 0 0,2 3 0 0 0,1 2 0 0 0,3 2 0 0 0,0 0 0 0 0,1 2 0 0 0,0 4 0 0 0,0 1 0 0 0,-5 5 0 0 0,-6 4 0 0 0,-1 5 0 0 0,-3 3 0 0 0,-4 2 0 0 0,-3 2 0 0 0,-2 0 0 0 0,-2 0 0 0 0,-1 1 0 0 0,-1-1 0 0 0,0 0 0 0 0,1 0 0 0 0,-1-1 0 0 0,1 1 0 0 0,-5-5 0 0 0,-1-2 0 0 0,-4-4 0 0 0,-5-4 0 0 0,-5-5 0 0 0,2-4-16383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26083 2736 16383 0 0,'0'4'0'0'0,"-5"7"0"0"0,-1 5 0 0 0,1 5 0 0 0,0 3 0 0 0,2 2 0 0 0,1 1 0 0 0,1 1 0 0 0,0-1 0 0 0,1 1 0 0 0,0-1 0 0 0,1 0 0 0 0,-1-1 0 0 0,0 1 0 0 0,0 0 0 0 0,0-1 0 0 0,0 0 0 0 0,5-4 0 0 0,1-1 0 0 0,4-5 0 0 0,5 0 0 0 0,5-3 0 0 0,2-4 0 0 0,4-3 0 0 0,0-3 0 0 0,1-1 0 0 0,1-2 0 0 0,-1-1 0 0 0,0 1 0 0 0,0-1 0 0 0,0 0 0 0 0,0 1 0 0 0,-1-5 0 0 0,1-1 0 0 0,-6-4 0 0 0,0-1 0 0 0,-5 2-16383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26543 2939 16383 0 0,'5'0'0'0'0,"5"0"0"0"0,6 0 0 0 0,5 0 0 0 0,3 0 0 0 0,2 0 0 0 0,1 0 0 0 0,1 0 0 0 0,-5-4 0 0 0,-2-2 0 0 0,-4-4 0 0 0,0-1 0 0 0,0 2 0 0 0,-1-2 0 0 0,-4-4 0 0 0,0 1 0 0 0,3 3 0 0 0,-1-2 0 0 0,1 2 0 0 0,3 3 0 0 0,3 2 0 0 0,-3-2 0 0 0,1-4 0 0 0,2 0 0 0 0,-4 2-16383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27547 2460 16383 0 0,'0'5'0'0'0,"0"5"0"0"0,-5 7 0 0 0,-1 3 0 0 0,1 9 0 0 0,-5 8 0 0 0,-3 1 0 0 0,-10 5 0 0 0,-5 3 0 0 0,-2 3 0 0 0,4-3 0 0 0,6-4 0 0 0,7-5 0 0 0,1-8 0 0 0,2-6 0 0 0,-1-6 0 0 0,1-1 0 0 0,-2-4 0 0 0,0 1 0 0 0,3-6 0 0 0,8-5 0 0 0,7-2 0 0 0,9-6 0 0 0,9-7 0 0 0,11-5 0 0 0,3-4 0 0 0,5-3 0 0 0,3 3 0 0 0,3 1 0 0 0,-1 3 0 0 0,-6 1 0 0 0,-5 3 0 0 0,-4 4 0 0 0,-3 4 0 0 0,-7-2 0 0 0,-7-4 0 0 0,-7-4 0 0 0,-4-4 0 0 0,-4-4 0 0 0,-1-1 0 0 0,-6 3 0 0 0,-1 1 0 0 0,-5 4 0 0 0,1 0 0 0 0,1-1 0 0 0,-2 2 0 0 0,-3 4 0 0 0,1 0 0 0 0,3-4 0 0 0,-2 3 0 0 0,-2 2 0 0 0,0-1 0 0 0,0-3 0 0 0,1-4 0 0 0,3-2 0 0 0,0 1 0 0 0,1 0 0 0 0,-3 4 0 0 0,2 0 0 0 0,3-2 0 0 0,2 6 0 0 0,2 10 0 0 0,6 6 0 0 0,4 6 0 0 0,4 2 0 0 0,1 2 0 0 0,3 5 0 0 0,4 3 0 0 0,3 2 0 0 0,2 6 0 0 0,-2 2 0 0 0,-1 1 0 0 0,2-1 0 0 0,0 3 0 0 0,-2 0 0 0 0,-1 3 0 0 0,1 0 0 0 0,-3-3 0 0 0,0-2 0 0 0,2-2 0 0 0,-2 2 0 0 0,-5 0 0 0 0,1-1 0 0 0,2-6 0 0 0,-1-2 0 0 0,-3-2 0 0 0,1-4 0 0 0,-1-1 0 0 0,1-3 0 0 0,0 1 0 0 0,-3-3-16383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24567 3032 16383 0 0,'0'5'0'0'0,"-4"1"0"0"0,-2 4 0 0 0,-4 5 0 0 0,-1 4 0 0 0,-2 0 0 0 0,0 0 0 0 0,3 2 0 0 0,-2-3 0 0 0,-2 0 0 0 0,0 6 0 0 0,-2 3 0 0 0,-2 11 0 0 0,-8 8 0 0 0,-3 10 0 0 0,-6 8 0 0 0,-2 3 0 0 0,1-2 0 0 0,3 3 0 0 0,1-2 0 0 0,3-3 0 0 0,1-4 0 0 0,1-2 0 0 0,1-6 0 0 0,0 1 0 0 0,0 1 0 0 0,4-4 0 0 0,2-2 0 0 0,-1-3 0 0 0,0-2 0 0 0,2-2 0 0 0,5-4 0 0 0,0-3 0 0 0,-1 1 0 0 0,-4 4 0 0 0,2 5 0 0 0,4-1 0 0 0,0 2 0 0 0,-3 2 0 0 0,-3-6 0 0 0,-3-2 0 0 0,-2 2 0 0 0,3 4 0 0 0,5-2 0 0 0,1-3 0 0 0,3-4 0 0 0,3-4 0 0 0,-1-6 0 0 0,1-4 0 0 0,3 0 0 0 0,1 0 0 0 0,-2-3 0 0 0,-1 0 0 0 0,-2 1 0 0 0,-1 2 0 0 0,3 2 0 0 0,-3-3 0 0 0,1 0 0 0 0,2 0 0 0 0,-2-2 0 0 0,1 0 0 0 0,1-4-16383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26184 2249 16383 0 0,'0'4'0'0'0,"-5"7"0"0"0,-1 5 0 0 0,0 5 0 0 0,-3 3 0 0 0,-4 2 0 0 0,-1 1 0 0 0,2 1 0 0 0,4-1 0 0 0,-2 5 0 0 0,-3 11 0 0 0,-5 6 0 0 0,-3-1 0 0 0,2 6 0 0 0,0 7 0 0 0,-2 1 0 0 0,3 5 0 0 0,4 4 0 0 0,1-1 0 0 0,-3-9 0 0 0,2 0 0 0 0,-1-1 0 0 0,-3-3 0 0 0,-3-2 0 0 0,-2-1 0 0 0,3 4 0 0 0,0-4 0 0 0,4-1 0 0 0,4-2 0 0 0,0-4 0 0 0,2-2 0 0 0,-2-3 0 0 0,1-5 0 0 0,-2-4 0 0 0,1-3 0 0 0,3-3 0 0 0,3 0 0 0 0,2-1 0 0 0,2-1 0 0 0,-3 1 0 0 0,-1 0 0 0 0,-4-5 0 0 0,0 4 0 0 0,2 1 0 0 0,1 2 0 0 0,-1 0 0 0 0,-5-1 0 0 0,0 1 0 0 0,3-1 0 0 0,-2-5 0 0 0,1-1 0 0 0,3 0 0 0 0,2 1 0 0 0,2 1 0 0 0,3-3-16383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25972 4445 16383 0 0,'4'0'0'0'0,"6"0"0"0"0,7-4 0 0 0,3-2 0 0 0,0-4 0 0 0,0-1 0 0 0,2 2 0 0 0,1 2 0 0 0,-4-1 0 0 0,1-1 0 0 0,0 2 0 0 0,2 3 0 0 0,2 1 0 0 0,0 1 0 0 0,2 1 0 0 0,0 1 0 0 0,1 1 0 0 0,-1-1 0 0 0,-3 5 0 0 0,-2 1 0 0 0,-5 4 0 0 0,-5 6 0 0 0,-3 3 0 0 0,-5 4 0 0 0,-1 2 0 0 0,-2 2 0 0 0,-1 0 0 0 0,0 0 0 0 0,0 1 0 0 0,0-1 0 0 0,1 0 0 0 0,-1 4 0 0 0,1 2 0 0 0,0-1 0 0 0,0-1 0 0 0,-4-6 0 0 0,-7-2 0 0 0,0-2 0 0 0,-4-3 0 0 0,-4-1 0 0 0,-2-3 0 0 0,-3-4 0 0 0,3 1 0 0 0,0-1 0 0 0,0-3 0 0 0,-1 2 0 0 0,-2 0 0 0 0,-1-2 0 0 0,-1-2 0 0 0,4-2-16383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26353 4175 16383 0 0,'0'5'0'0'0,"0"5"0"0"0,0 6 0 0 0,0 5 0 0 0,0 3 0 0 0,0 2 0 0 0,0 1 0 0 0,0 1 0 0 0,0 0 0 0 0,0-1 0 0 0,0 0 0 0 0,0 0 0 0 0,0 0 0 0 0,0-1 0 0 0,0 1 0 0 0,0-1 0 0 0,0 1 0 0 0,4-5 0 0 0,2-2 0 0 0,4-4 0 0 0,5-4 0 0 0,5-1 0 0 0,-2 3 0 0 0,1-1 0 0 0,2-3 0 0 0,2-2 0 0 0,1-4 0 0 0,1-2 0 0 0,1-1 0 0 0,1-1 0 0 0,-1-1 0 0 0,1 1 0 0 0,0-1 0 0 0,0 1 0 0 0,-1-5 0 0 0,1-1 0 0 0,-1 0 0 0 0,-4-3 0 0 0,-1-5 0 0 0,-5-4 0 0 0,0 1 0 0 0,-3 3-16383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26268 3927 16383 0 0,'0'-4'0'0'0,"4"-7"0"0"0,7-5 0 0 0,5 0 0 0 0,0-2 0 0 0,2 2 0 0 0,3-1 0 0 0,1 3 0 0 0,3 3 0 0 0,0 5 0 0 0,2 2 0 0 0,-1 2 0 0 0,1 1 0 0 0,0 2 0 0 0,0 0 0 0 0,0-1 0 0 0,-1 1 0 0 0,-4 4 0 0 0,-6 6 0 0 0,-5 5 0 0 0,-6 5 0 0 0,-2 3 0 0 0,-3 2 0 0 0,-1 1 0 0 0,-4 1 0 0 0,-2-1 0 0 0,-5-4 0 0 0,-3-6 0 0 0,-1-2 0 0 0,-1-3 0 0 0,2 1 0 0 0,-1-2 0 0 0,-2-3 0 0 0,6-3 0 0 0,10-1 0 0 0,10-3 0 0 0,8-5 0 0 0,5-2 0 0 0,5-1 0 0 0,-4-2 0 0 0,1-1 0 0 0,-1 2 0 0 0,2-3 0 0 0,0 2 0 0 0,2 1 0 0 0,-5-2 0 0 0,-1 0 0 0 0,1-2 0 0 0,1 1 0 0 0,-3 2-16383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18119 3244 16383 0 0,'0'0'-16383'0'0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26861 4217 16383 0 0,'4'0'0'0'0,"6"0"0"0"0,2-5 0 0 0,-2-5 0 0 0,3-2 0 0 0,3-3 0 0 0,3 1 0 0 0,3 3 0 0 0,3 4 0 0 0,-4-3 0 0 0,0-3 0 0 0,0 1 0 0 0,2 2 0 0 0,1 2 0 0 0,-4-1 0 0 0,0 1 0 0 0,-4-4 0 0 0,0 2 0 0 0,1 1 0 0 0,-1-2 0 0 0,0 2 0 0 0,3 1 0 0 0,-3 3-16383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27705 3571 16383 0 0,'0'5'0'0'0,"0"5"0"0"0,0 7 0 0 0,-4 3 0 0 0,-2 4 0 0 0,0 3 0 0 0,-3-5 0 0 0,0 0 0 0 0,-3 0 0 0 0,0 1 0 0 0,3 0 0 0 0,2 2 0 0 0,-2-4 0 0 0,1 0 0 0 0,1-1 0 0 0,-2 2 0 0 0,0 2 0 0 0,-2 0 0 0 0,0 2 0 0 0,2 0 0 0 0,2 1 0 0 0,-1-5 0 0 0,0-1 0 0 0,-3 0 0 0 0,0 1 0 0 0,2 1 0 0 0,8-3 0 0 0,7-10 0 0 0,9-6 0 0 0,5-8 0 0 0,4-4 0 0 0,6-10 0 0 0,4-5 0 0 0,0 0 0 0 0,-2 5 0 0 0,-1 0 0 0 0,-1-1 0 0 0,-2 3 0 0 0,-1 0 0 0 0,0 2 0 0 0,-6-1 0 0 0,0 2 0 0 0,-5-1 0 0 0,-5-2 0 0 0,-5-4 0 0 0,-2-3 0 0 0,-3-1 0 0 0,-1-2 0 0 0,-1 0 0 0 0,0-1 0 0 0,-4 4 0 0 0,-6 2 0 0 0,-1 0 0 0 0,-3-1 0 0 0,-4-2 0 0 0,2 0 0 0 0,-1-2 0 0 0,3 0 0 0 0,-1 0 0 0 0,-2 4 0 0 0,2-3 0 0 0,4-2 0 0 0,-1 3 0 0 0,-3-2 0 0 0,2-2 0 0 0,-1-1 0 0 0,1 1 0 0 0,4 0 0 0 0,3 9 0 0 0,3 13 0 0 0,6 11 0 0 0,8 10 0 0 0,2 7 0 0 0,4-1 0 0 0,-2 1 0 0 0,2 1 0 0 0,3 2 0 0 0,2 4 0 0 0,7 3 0 0 0,-1 0 0 0 0,-1 4 0 0 0,-1 4 0 0 0,5 5 0 0 0,6 4 0 0 0,-2 2 0 0 0,-4-3 0 0 0,-2-5 0 0 0,0-1 0 0 0,-2 2 0 0 0,0-3 0 0 0,0-3 0 0 0,-5-4 0 0 0,-1-4 0 0 0,1-1 0 0 0,0-2 0 0 0,-2-1 0 0 0,-5 0 0 0 0,-1-5 0 0 0,-1-1 0 0 0,0-4 0 0 0,0-1 0 0 0,-4-2-16383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25765 4175 16383 0 0,'0'5'0'0'0,"-4"1"0"0"0,-2 4 0 0 0,0 5 0 0 0,2 4 0 0 0,0 4 0 0 0,2 2 0 0 0,1 6 0 0 0,1 2 0 0 0,0 1 0 0 0,0 2 0 0 0,0 0 0 0 0,0 4 0 0 0,1-2 0 0 0,-1 7 0 0 0,4 5 0 0 0,2 7 0 0 0,0-2 0 0 0,3 0 0 0 0,5 3 0 0 0,0-4 0 0 0,2-6 0 0 0,-2-7 0 0 0,-3-1 0 0 0,1-4 0 0 0,-2-2 0 0 0,-2-4 0 0 0,2-1 0 0 0,4-2 0 0 0,-1-1 0 0 0,2 0 0 0 0,-1 0 0 0 0,1-5 0 0 0,2-1 0 0 0,-1 1 0 0 0,1 1 0 0 0,2 1 0 0 0,3-3 0 0 0,1-1 0 0 0,2 1 0 0 0,1-2 0 0 0,0-5 0 0 0,1 0 0 0 0,5 2 0 0 0,0-1 0 0 0,1-3 0 0 0,-6 1 0 0 0,-3-2 0 0 0,-1-2 0 0 0,-1-3 0 0 0,2-2 0 0 0,-4-1-16383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27982 3053 16383 0 0,'5'0'0'0'0,"5"0"0"0"0,7 0 0 0 0,3 0 0 0 0,4 0 0 0 0,2 0 0 0 0,2 0 0 0 0,-1 0 0 0 0,1 0 0 0 0,-1 0 0 0 0,0 0 0 0 0,0 0 0 0 0,0 0 0 0 0,-5 5 0 0 0,-1 1 0 0 0,-5 4 0 0 0,0 1 0 0 0,-3 2 0 0 0,0 0 0 0 0,-1 1 0 0 0,2-1 0 0 0,2 2 0 0 0,-1 2 0 0 0,-3 3 0 0 0,1-1 0 0 0,-2-1 0 0 0,-3 3 0 0 0,2-4 0 0 0,-1 1 0 0 0,-2 1 0 0 0,-2 3 0 0 0,-2 1 0 0 0,3 1 0 0 0,1 2 0 0 0,-1 1 0 0 0,2-5 0 0 0,1-1 0 0 0,-2 0 0 0 0,-1 1 0 0 0,-3 1 0 0 0,-1 2 0 0 0,-1 0 0 0 0,-1 1 0 0 0,0 1 0 0 0,0-1 0 0 0,-1 1 0 0 0,1 0 0 0 0,0 0 0 0 0,-1-1 0 0 0,1 1 0 0 0,0-1 0 0 0,-4 1 0 0 0,-2-1 0 0 0,0 1 0 0 0,2-1 0 0 0,0 0 0 0 0,2 1 0 0 0,-3-1 0 0 0,-2 1 0 0 0,-3-5 0 0 0,0-6-16383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27496 4990 16383 0 0,'0'-4'0'0'0,"4"-2"0"0"0,2-4 0 0 0,4-1 0 0 0,5 2 0 0 0,5 3 0 0 0,3 1 0 0 0,6 3 0 0 0,8 1 0 0 0,2 0 0 0 0,3 2 0 0 0,-1-1 0 0 0,-2 1 0 0 0,-5-1 0 0 0,-2 0 0 0 0,-3 5 0 0 0,-2 1 0 0 0,-5 4 0 0 0,-6 5 0 0 0,-7 5 0 0 0,-4 7 0 0 0,-3 4 0 0 0,-2 1 0 0 0,-1 0 0 0 0,0-1 0 0 0,0-2 0 0 0,0 0 0 0 0,0-2 0 0 0,1 0 0 0 0,0-1 0 0 0,-5 0 0 0 0,-5-4 0 0 0,-2-2 0 0 0,-3-4 0 0 0,1 0 0 0 0,-1 2 0 0 0,-3-3 0 0 0,-3 1 0 0 0,2 2 0 0 0,-4 3 0 0 0,-4-2 0 0 0,-1-5 0 0 0,0 0 0 0 0,4 2 0 0 0,2-1 0 0 0,1-4 0 0 0,3-4-16383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28041 4789 16383 0 0,'0'4'0'0'0,"-5"7"0"0"0,-5 5 0 0 0,-2 5 0 0 0,2 3 0 0 0,2 2 0 0 0,3 1 0 0 0,2 1 0 0 0,-3-1 0 0 0,-1 5 0 0 0,2 2 0 0 0,0 3 0 0 0,3 0 0 0 0,0 3 0 0 0,1-1 0 0 0,1-2 0 0 0,0-4 0 0 0,1-2 0 0 0,-1-3 0 0 0,0 0 0 0 0,0-2 0 0 0,0 0 0 0 0,0 0 0 0 0,5 0 0 0 0,5-5 0 0 0,7 0 0 0 0,3-5 0 0 0,4-5 0 0 0,3-4 0 0 0,0-3 0 0 0,0-3 0 0 0,5-1 0 0 0,2-1 0 0 0,-1 0 0 0 0,-2 0 0 0 0,-1 1 0 0 0,-1-1 0 0 0,-2 1 0 0 0,0 0 0 0 0,0 0 0 0 0,-1 0 0 0 0,0 0 0 0 0,0 0 0 0 0,-4-5 0 0 0,-2-5 0 0 0,-4-6 0 0 0,-4-5 0 0 0,-5 1-16383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28194 4620 16383 0 0,'0'-4'0'0'0,"0"-7"0"0"0,0-5 0 0 0,0-5 0 0 0,0-3 0 0 0,0-2 0 0 0,4-1 0 0 0,7 4 0 0 0,5 6 0 0 0,5 1 0 0 0,3 4 0 0 0,2 3 0 0 0,1 4 0 0 0,1 2 0 0 0,-5 7 0 0 0,-6 6 0 0 0,-6 7 0 0 0,-5 5 0 0 0,-3 2 0 0 0,-3 3 0 0 0,-1 0 0 0 0,0 1 0 0 0,0 0 0 0 0,0-1 0 0 0,-4-4 0 0 0,-2-2 0 0 0,-3 0 0 0 0,-5-4 0 0 0,-5 1 0 0 0,2 0 0 0 0,-1-1 0 0 0,3-1 0 0 0,-1-2 0 0 0,-1 1 0 0 0,-3-2 0 0 0,-2 1 0 0 0,8-1 0 0 0,10-4 0 0 0,15-3 0 0 0,7-7 0 0 0,4-3 0 0 0,7-1 0 0 0,4 0 0 0 0,6-3 0 0 0,0-1 0 0 0,-1-3 0 0 0,-3 1 0 0 0,-7-3 0 0 0,-4 1 0 0 0,-1 4 0 0 0,1 2 0 0 0,-1 3 0 0 0,-2-3 0 0 0,-1 0 0 0 0,-4-3 0 0 0,1 0 0 0 0,-3 2-16383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28596 4944 16383 0 0,'5'0'0'0'0,"5"0"0"0"0,6 0 0 0 0,5 0 0 0 0,8 0 0 0 0,7 0 0 0 0,3 0 0 0 0,-1-5 0 0 0,-3-1 0 0 0,-2 1 0 0 0,-2 0 0 0 0,-3 2 0 0 0,-1 1 0 0 0,-1-4 0 0 0,1 0 0 0 0,-6-4 0 0 0,-1-1 0 0 0,-4-2 0 0 0,-1 1 0 0 0,3 2 0 0 0,1 3 0 0 0,-1-2 0 0 0,0 1 0 0 0,-3-3 0 0 0,-4 0-16383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28808 4514 16383 0 0,'0'4'0'0'0,"0"7"0"0"0,4 0 0 0 0,7 4 0 0 0,1 8 0 0 0,-2 9 0 0 0,2 4 0 0 0,-1 0 0 0 0,3 2 0 0 0,2 5 0 0 0,0-1 0 0 0,0-7 0 0 0,-1-2 0 0 0,-4 0 0 0 0,-4-3 0 0 0,2-1 0 0 0,-1-1 0 0 0,-2-1 0 0 0,-2-1 0 0 0,-1 0 0 0 0,-2 0 0 0 0,4-4 0 0 0,1-6-16383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29455 4323 16383 0 0,'0'5'0'0'0,"-4"10"0"0"0,-2 7 0 0 0,-5 4 0 0 0,1 8 0 0 0,-4 5 0 0 0,2 2 0 0 0,2-2 0 0 0,-2-3 0 0 0,2 1 0 0 0,-3-5 0 0 0,2-4 0 0 0,2-2 0 0 0,3-1 0 0 0,2-1 0 0 0,-3 1 0 0 0,-4-4 0 0 0,0-1 0 0 0,5-5 0 0 0,9-4 0 0 0,9-4 0 0 0,6-3 0 0 0,5-7 0 0 0,3-8 0 0 0,1-1 0 0 0,1 1 0 0 0,0 2 0 0 0,0-1 0 0 0,0 0 0 0 0,-1 3 0 0 0,0 1 0 0 0,-5 3-16383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14992 3201 16383 0 0,'0'5'0'0'0,"-5"1"0"0"0,-1 4 0 0 0,1 5 0 0 0,0 5 0 0 0,-3-2 0 0 0,0 1 0 0 0,-3 2 0 0 0,0 2 0 0 0,2 1 0 0 0,2 1 0 0 0,3 1 0 0 0,2 1 0 0 0,1-1 0 0 0,1 1 0 0 0,1 0 0 0 0,-5-5 0 0 0,-2-1 0 0 0,-4-5 0 0 0,0 0 0 0 0,-3-3 0 0 0,0 1 0 0 0,3 2 0 0 0,3 4 0 0 0,-2-3 0 0 0,1 2 0 0 0,-3 0 0 0 0,0 3 0 0 0,-2-3 0 0 0,1 0 0 0 0,-2 2 0 0 0,-3-4 0 0 0,1 1 0 0 0,4 1 0 0 0,-1-3 0 0 0,2 1 0 0 0,-2-2 0 0 0,1 0 0 0 0,3 2 0 0 0,3-6 0 0 0,3-9 0 0 0,1-10 0 0 0,1-8 0 0 0,1-1-16383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29422 4302 16383 0 0,'0'5'0'0'0,"0"5"0"0"0,4 11 0 0 0,7 6 0 0 0,0 7 0 0 0,0 2 0 0 0,1 5 0 0 0,-1-1 0 0 0,3-2 0 0 0,2-3 0 0 0,0-4 0 0 0,0-2 0 0 0,-1-1 0 0 0,-4-2 0 0 0,-4 0 0 0 0,-3 5 0 0 0,3-4 0 0 0,-1 3 0 0 0,0 1 0 0 0,2-5 0 0 0,1-2 0 0 0,-2-1 0 0 0,2 0 0 0 0,1 1 0 0 0,-3 1 0 0 0,-1-4-16383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27379 4895 16383 0 0,'-4'0'0'0'0,"-2"4"0"0"0,0 7 0 0 0,2 5 0 0 0,0 5 0 0 0,-2 3 0 0 0,-1 2 0 0 0,1 1 0 0 0,1 5 0 0 0,2 2 0 0 0,1-1 0 0 0,1 3 0 0 0,1 9 0 0 0,0 2 0 0 0,0 1 0 0 0,1 2 0 0 0,-1-4 0 0 0,0 1 0 0 0,0-5 0 0 0,0-4 0 0 0,0-4 0 0 0,1-4 0 0 0,-1-1 0 0 0,4-7 0 0 0,2-2 0 0 0,4-1 0 0 0,5 2 0 0 0,5-3 0 0 0,-2 0 0 0 0,1-3 0 0 0,-3 0 0 0 0,1-2 0 0 0,1-3 0 0 0,3-4 0 0 0,-2 2 0 0 0,-1 0 0 0 0,2 2 0 0 0,-3 5 0 0 0,1-1 0 0 0,1-2 0 0 0,2-4 0 0 0,-2 2 0 0 0,-1-1 0 0 0,3-2 0 0 0,0-3 0 0 0,3-1 0 0 0,1-1 0 0 0,0-2 0 0 0,2 0 0 0 0,-1 0 0 0 0,1-1 0 0 0,-5 1-16383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29612 3985 16383 0 0,'5'0'0'0'0,"5"0"0"0"0,6 4 0 0 0,5 2 0 0 0,3 4 0 0 0,-2 10 0 0 0,3 5 0 0 0,3 4 0 0 0,1 5 0 0 0,-5 2 0 0 0,-1-1 0 0 0,-1-2 0 0 0,-4-2 0 0 0,-5-2 0 0 0,-4-1 0 0 0,-5-1 0 0 0,-2-1 0 0 0,-1 0 0 0 0,-2 1 0 0 0,0-1 0 0 0,0 4 0 0 0,0 3 0 0 0,1-1 0 0 0,-1-1 0 0 0,1-2 0 0 0,-4 0 0 0 0,-2-2 0 0 0,0 0 0 0 0,1 0 0 0 0,-2-1 0 0 0,-1 0 0 0 0,-4 0 0 0 0,1 1 0 0 0,2-1 0 0 0,3 0 0 0 0,-3-4 0 0 0,1 3 0 0 0,-3-3 0 0 0,0 0 0 0 0,3 0 0 0 0,-3-3 0 0 0,1-1 0 0 0,2 1 0 0 0,3 2 0 0 0,2 2 0 0 0,1 2 0 0 0,-3-4 0 0 0,-1-1 0 0 0,1 1 0 0 0,0 1 0 0 0,3-3-16383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30073 3963 16383 0 0,'-5'0'0'0'0,"-1"5"0"0"0,-4 1 0 0 0,0 4 0 0 0,1 5 0 0 0,2 5 0 0 0,-2-2 0 0 0,1 1 0 0 0,1 2 0 0 0,2 2 0 0 0,2 1 0 0 0,1 1 0 0 0,2 1 0 0 0,0 1 0 0 0,0-1 0 0 0,0 1 0 0 0,1 0 0 0 0,-1 0 0 0 0,0-1 0 0 0,0 1 0 0 0,1-1 0 0 0,-1 1 0 0 0,0-1 0 0 0,0 1 0 0 0,0-1 0 0 0,0 5 0 0 0,0 2 0 0 0,0-1 0 0 0,0 3 0 0 0,0 1 0 0 0,0-2 0 0 0,4-2 0 0 0,6-6 0 0 0,2-3 0 0 0,3-2 0 0 0,3-3 0 0 0,4-6 0 0 0,2 1 0 0 0,1-3 0 0 0,-3 2 0 0 0,-1-2 0 0 0,1 3 0 0 0,0-1 0 0 0,2-3 0 0 0,1-3 0 0 0,0 2 0 0 0,2 0 0 0 0,-5 3 0 0 0,-2 0 0 0 0,1-3 0 0 0,1-2 0 0 0,-3-2-16383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30332 4234 16383 0 0,'0'-5'0'0'0,"0"-5"0"0"0,0-6 0 0 0,0-5 0 0 0,0-3 0 0 0,4 2 0 0 0,7 6 0 0 0,1 0 0 0 0,2 3 0 0 0,5-1 0 0 0,2 3 0 0 0,3 2 0 0 0,2 3 0 0 0,0 3 0 0 0,1 1 0 0 0,5 2 0 0 0,5 0 0 0 0,2 1 0 0 0,-2-1 0 0 0,-2 1 0 0 0,-8 4 0 0 0,-3 6 0 0 0,-7 5 0 0 0,-5 5 0 0 0,-5 3 0 0 0,-4 2 0 0 0,-2 1 0 0 0,-1 1 0 0 0,-2-1 0 0 0,1 1 0 0 0,0-1 0 0 0,-4 0 0 0 0,-6-5 0 0 0,-1-2 0 0 0,-3-3 0 0 0,-3-1 0 0 0,-4-3 0 0 0,-2-4 0 0 0,-1-3 0 0 0,-2-3 0 0 0,5 3 0 0 0,1 0 0 0 0,-1 3 0 0 0,0 1 0 0 0,3-1-16383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30824 3900 16383 0 0,'0'4'0'0'0,"0"7"0"0"0,-4 5 0 0 0,-2 5 0 0 0,0 3 0 0 0,1 2 0 0 0,2 1 0 0 0,1 1 0 0 0,1-1 0 0 0,1 1 0 0 0,0-1 0 0 0,0 0 0 0 0,0 0 0 0 0,0-1 0 0 0,0 1 0 0 0,1-1 0 0 0,-1 1 0 0 0,0-1 0 0 0,0 0 0 0 0,4-4 0 0 0,7-6 0 0 0,5-5 0 0 0,5-6 0 0 0,3-2 0 0 0,2-3 0 0 0,1-1 0 0 0,1 0 0 0 0,-1 0 0 0 0,1 0 0 0 0,-1-4 0 0 0,-5-6 0 0 0,-6-6 0 0 0,-1 1 0 0 0,2 2 0 0 0,-3 0 0 0 0,1 2 0 0 0,-2-2 0 0 0,-3 2-16383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30882 3625 16383 0 0,'0'-4'0'0'0,"0"-7"0"0"0,0-5 0 0 0,9 0 0 0 0,3-2 0 0 0,4 2 0 0 0,4 4 0 0 0,2 4 0 0 0,3 3 0 0 0,2 3 0 0 0,-5 5 0 0 0,-5 8 0 0 0,-6 6 0 0 0,-5 5 0 0 0,-3 2 0 0 0,-2 3 0 0 0,-6-4 0 0 0,-7-1 0 0 0,-1 0 0 0 0,2 1 0 0 0,7-4 0 0 0,8-4 0 0 0,9-6 0 0 0,6-4 0 0 0,5-2 0 0 0,2-3 0 0 0,-3-5 0 0 0,0-2 0 0 0,-6-4 0 0 0,1 0 0 0 0,0 1 0 0 0,-2-2 0 0 0,-4 2-16383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31390 3812 16383 0 0,'5'-4'0'0'0,"5"-7"0"0"0,6-1 0 0 0,5 2 0 0 0,3-2 0 0 0,7 0 0 0 0,-3-1 0 0 0,4-4 0 0 0,5 2 0 0 0,6-2 0 0 0,-1-2 0 0 0,-7-2 0 0 0,-5 2 0 0 0,-3 5 0 0 0,-7-1 0 0 0,-1 3 0 0 0,0-1 0 0 0,1-3 0 0 0,2 2 0 0 0,2 2 0 0 0,-4 0 0 0 0,-4 1-16383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32161 3117 16383 0 0,'0'4'0'0'0,"0"7"0"0"0,0 5 0 0 0,-4 5 0 0 0,-2 3 0 0 0,-5-3 0 0 0,1 1 0 0 0,1-1 0 0 0,-2 2 0 0 0,0 2 0 0 0,3 0 0 0 0,-2 1 0 0 0,1 0 0 0 0,-3 0 0 0 0,0 1 0 0 0,3 0 0 0 0,-1-5 0 0 0,0-1 0 0 0,2-1 0 0 0,7-2 0 0 0,9-10 0 0 0,6-6 0 0 0,6-7 0 0 0,4-4 0 0 0,3 1 0 0 0,1-4 0 0 0,0 1 0 0 0,0 2 0 0 0,-1-2 0 0 0,-4-4 0 0 0,-2 1 0 0 0,0 3 0 0 0,1 3 0 0 0,1-1 0 0 0,2 0 0 0 0,-5-2 0 0 0,-4-4 0 0 0,-6 0-16383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32344 3314 16383 0 0,'0'-4'0'0'0,"0"-6"0"0"0,-4-11 0 0 0,-2-6 0 0 0,-5 2 0 0 0,-4-4 0 0 0,0-2 0 0 0,-1 0 0 0 0,-4 1 0 0 0,3 1 0 0 0,8 19 0 0 0,10 15 0 0 0,10 26 0 0 0,11 20 0 0 0,12 15 0 0 0,0 11 0 0 0,2 0 0 0 0,-4-4 0 0 0,-3-5 0 0 0,-2-14 0 0 0,-1-7 0 0 0,-1-3 0 0 0,-4-4 0 0 0,-2-5 0 0 0,1-8 0 0 0,-3-4 0 0 0,-4-1 0 0 0,-5-1 0 0 0,-4-3-16383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14647 3244 16383 0 0,'5'4'0'0'0,"1"7"0"0"0,4 0 0 0 0,5 9 0 0 0,5 4 0 0 0,7 8 0 0 0,4 2 0 0 0,1 1 0 0 0,0-2 0 0 0,-1-6 0 0 0,-2-8 0 0 0,-5-3 0 0 0,-3-3 0 0 0,-4 0 0 0 0,-1-3 0 0 0,1-2 0 0 0,-2 2 0 0 0,1-1 0 0 0,2 2 0 0 0,3 0 0 0 0,-3 2 0 0 0,1-1 0 0 0,1 2 0 0 0,-3 3 0 0 0,1-1 0 0 0,-4 1 0 0 0,2-2 0 0 0,-3 0 0 0 0,1-2 0 0 0,-2-3-16383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32470 2820 16383 0 0,'4'0'0'0'0,"7"5"0"0"0,9 5 0 0 0,12 7 0 0 0,3 8 0 0 0,-3 5 0 0 0,2 6 0 0 0,3 6 0 0 0,1 10 0 0 0,3 0 0 0 0,-2 9 0 0 0,-7 4 0 0 0,0 3 0 0 0,-5 1 0 0 0,-3-4 0 0 0,-6-4 0 0 0,-5-2 0 0 0,-6-8 0 0 0,-3-7 0 0 0,-3-7 0 0 0,-1-6 0 0 0,-1-3 0 0 0,0-1 0 0 0,0-2 0 0 0,0 0 0 0 0,0 0 0 0 0,-4-4 0 0 0,-1-2 0 0 0,-4 2 0 0 0,-5 5 0 0 0,-4 3 0 0 0,-4 1 0 0 0,2 0 0 0 0,1-5 0 0 0,3-3 0 0 0,0-4 0 0 0,3-1 0 0 0,4-4-16383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28554 6884 16383 0 0,'4'0'0'0'0,"7"0"0"0"0,5 0 0 0 0,5 0 0 0 0,3 0 0 0 0,2 0 0 0 0,1 0 0 0 0,1 0 0 0 0,-1 0 0 0 0,1 0 0 0 0,-1 0 0 0 0,0 0 0 0 0,0 0 0 0 0,-5 5 0 0 0,-2 1 0 0 0,-4 4 0 0 0,0 1 0 0 0,-3 2 0 0 0,1 0 0 0 0,-2 1 0 0 0,-3 4 0 0 0,1 2 0 0 0,-1 4 0 0 0,3 0 0 0 0,-1 2 0 0 0,-2 1 0 0 0,-3 0 0 0 0,-2 0 0 0 0,-2 0 0 0 0,-2 0 0 0 0,0 0 0 0 0,0-1 0 0 0,-1 1 0 0 0,1-1 0 0 0,0 1 0 0 0,-1-1 0 0 0,1 1 0 0 0,-4-1 0 0 0,-2 1 0 0 0,-9-1 0 0 0,-6 5 0 0 0,-4-3 0 0 0,-3 3 0 0 0,0-4 0 0 0,-1-3 0 0 0,1 0 0 0 0,0-4 0 0 0,1-6 0 0 0,4 0 0 0 0,3-4 0 0 0,-1-2 0 0 0,3-3-16383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29173 6800 16383 0 0,'-4'0'0'0'0,"-2"4"0"0"0,0 7 0 0 0,1 5 0 0 0,-2 5 0 0 0,-1 7 0 0 0,-4 0 0 0 0,1-1 0 0 0,2-1 0 0 0,-2-4 0 0 0,1 3 0 0 0,2 1 0 0 0,3 2 0 0 0,-3-1 0 0 0,0 1 0 0 0,2-1 0 0 0,2 0 0 0 0,1 0 0 0 0,1 0 0 0 0,2-1 0 0 0,-1 1 0 0 0,2-1 0 0 0,3 1 0 0 0,7-5 0 0 0,6-2 0 0 0,4-4 0 0 0,3-4 0 0 0,2-5 0 0 0,1-4 0 0 0,1-1 0 0 0,4-3 0 0 0,1 1 0 0 0,0-1 0 0 0,-1 0 0 0 0,-2 0 0 0 0,-2 1 0 0 0,0-1 0 0 0,-1 1 0 0 0,-1 0 0 0 0,0 0 0 0 0,1 0 0 0 0,-6-4 0 0 0,-1-2 0 0 0,1-4 0 0 0,-4-1-16383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29450 6106 16383 0 0,'0'4'0'0'0,"0"7"0"0"0,0 5 0 0 0,0 5 0 0 0,-5 3 0 0 0,-1 2 0 0 0,1 1 0 0 0,-4 1 0 0 0,-1-1 0 0 0,-2-4 0 0 0,-4-6 0 0 0,1-2 0 0 0,2 2 0 0 0,0-3 0 0 0,-3 1 0 0 0,1 3 0 0 0,9-3 0 0 0,8-7 0 0 0,14-6 0 0 0,8-2 0 0 0,10-7 0 0 0,7-6 0 0 0,-3-5 0 0 0,1 0 0 0 0,3-2 0 0 0,-1 4 0 0 0,-3 3 0 0 0,-8 1 0 0 0,-5 1 0 0 0,-2 3 0 0 0,-5-2 0 0 0,-5-3 0 0 0,-10 0 0 0 0,-5-2 0 0 0,-7 1 0 0 0,-6-1 0 0 0,-5 2 0 0 0,-4-1 0 0 0,-2-3 0 0 0,-2 1 0 0 0,5-1 0 0 0,1 3 0 0 0,5-1 0 0 0,5-3 0 0 0,0 2 0 0 0,-3-1 0 0 0,2-1 0 0 0,3-3 0 0 0,3-3 0 0 0,3 8 0 0 0,1 11 0 0 0,3 11 0 0 0,4 9 0 0 0,3 6 0 0 0,-1 5 0 0 0,4 1 0 0 0,4 2 0 0 0,0-1 0 0 0,-2 1 0 0 0,0-2 0 0 0,0 1 0 0 0,1-1 0 0 0,3-1 0 0 0,-1 5 0 0 0,2 2 0 0 0,2-1 0 0 0,2-1 0 0 0,-2-1 0 0 0,-5-2 0 0 0,1-5 0 0 0,1-2 0 0 0,-2 0 0 0 0,-2 0 0 0 0,0 2 0 0 0,3-3 0 0 0,3-1 0 0 0,-1 1 0 0 0,-4 2 0 0 0,-3-3-16383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29739 6874 16383 0 0,'5'0'0'0'0,"5"0"0"0"0,6 0 0 0 0,10 0 0 0 0,8 0 0 0 0,4 0 0 0 0,4 0 0 0 0,-1 0 0 0 0,2 0 0 0 0,3 0 0 0 0,2 0 0 0 0,-2 0 0 0 0,-5 0 0 0 0,-4 0 0 0 0,-5 0 0 0 0,-3 0 0 0 0,-1 0 0 0 0,-2 0 0 0 0,-1 0 0 0 0,-4-4 0 0 0,-1-7 0 0 0,0 0 0 0 0,-3-4 0 0 0,-4 1-16383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30417 6419 16383 0 0,'0'9'0'0'0,"0"12"0"0"0,0 7 0 0 0,0 7 0 0 0,0 3 0 0 0,0 8 0 0 0,0 6 0 0 0,0 2 0 0 0,0 10 0 0 0,0 8 0 0 0,4 10 0 0 0,6 0 0 0 0,2 3 0 0 0,-2 2 0 0 0,3-10 0 0 0,-2-9 0 0 0,-2-7 0 0 0,2-14 0 0 0,-2-6 0 0 0,-1-6 0 0 0,-3-3 0 0 0,-2-4 0 0 0,3-6 0 0 0,1-11 0 0 0,-2-8-16383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30655 6334 16383 0 0,'-5'0'0'0'0,"-1"5"0"0"0,1 5 0 0 0,0 11 0 0 0,2 10 0 0 0,1 5 0 0 0,1 5 0 0 0,0 0 0 0 0,1 2 0 0 0,0 3 0 0 0,1-2 0 0 0,-1-5 0 0 0,0 2 0 0 0,0-3 0 0 0,0-3 0 0 0,0-4 0 0 0,5-5 0 0 0,1-5 0 0 0,4 0 0 0 0,1 1 0 0 0,2 0 0 0 0,0 2 0 0 0,1 1 0 0 0,-1 1 0 0 0,2-5 0 0 0,-2 0 0 0 0,1-5 0 0 0,3-4 0 0 0,3-5 0 0 0,3-3 0 0 0,2-2 0 0 0,0-2 0 0 0,2-1 0 0 0,0 0 0 0 0,5 0 0 0 0,-4-9 0 0 0,3-16 0 0 0,5-17 0 0 0,6-10 0 0 0,-1-10 0 0 0,-2-8 0 0 0,-3 0 0 0 0,-8 7 0 0 0,-9 10 0 0 0,-7 9 0 0 0,-11 13 0 0 0,-9 12 0 0 0,-8 9 0 0 0,-7 6 0 0 0,-2 5 0 0 0,-3 2 0 0 0,0 0 0 0 0,-1 0 0 0 0,1 0 0 0 0,0 0 0 0 0,1-1 0 0 0,0-1 0 0 0,0 0 0 0 0,1 0 0 0 0,0 0 0 0 0,-1 0 0 0 0,1 0 0 0 0,-1 0 0 0 0,1 0 0 0 0,4 4 0 0 0,2 2 0 0 0,3 4 0 0 0,6 6 0 0 0,4 3 0 0 0,-1 4 0 0 0,1 2 0 0 0,1 1 0 0 0,2 2 0 0 0,2-1 0 0 0,1-4-16383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15156 4583 16383 0 0,'4'0'0'0'0,"7"0"0"0"0,5 0 0 0 0,14 0 0 0 0,6 0 0 0 0,10 0 0 0 0,16 0 0 0 0,2 0 0 0 0,7 0 0 0 0,2 0 0 0 0,-4 0 0 0 0,-4 0 0 0 0,1 0 0 0 0,-7 0 0 0 0,0 0 0 0 0,4 0 0 0 0,-5 0 0 0 0,6 0 0 0 0,2 0 0 0 0,-3 0 0 0 0,3 0 0 0 0,-2 0 0 0 0,-2 0 0 0 0,-8 0 0 0 0,-8 0 0 0 0,-2 0 0 0 0,-6 0 0 0 0,1 0 0 0 0,-2 0 0 0 0,-3 0 0 0 0,2 0 0 0 0,-1 0 0 0 0,3 0 0 0 0,0 0 0 0 0,1 0 0 0 0,4 0 0 0 0,-1 0 0 0 0,6 0 0 0 0,4-5 0 0 0,-3-5 0 0 0,-1-2 0 0 0,6-3 0 0 0,-3 1 0 0 0,0 3 0 0 0,4-1 0 0 0,-7-3 0 0 0,2 1 0 0 0,1-2 0 0 0,-3-7 0 0 0,3-4 0 0 0,2-2 0 0 0,2-5 0 0 0,-5 3 0 0 0,-2 8 0 0 0,1 2 0 0 0,-5 0 0 0 0,1 0 0 0 0,-5-1 0 0 0,-3-2 0 0 0,-4 4 0 0 0,2 0 0 0 0,-1-1 0 0 0,3-1 0 0 0,4-1 0 0 0,-1 3 0 0 0,3-4 0 0 0,-3-3 0 0 0,-2 0 0 0 0,-4 3 0 0 0,-3 2 0 0 0,-3 4 0 0 0,-5 2 0 0 0,-3-2 0 0 0,0 2 0 0 0,1 0 0 0 0,-2-2 0 0 0,-6-3 0 0 0,0-2 0 0 0,-2-2 0 0 0,2 4 0 0 0,-2 1 0 0 0,-3-1 0 0 0,-2-2 0 0 0,-2 0 0 0 0,-3-2 0 0 0,0-5 0 0 0,-1-2 0 0 0,-1-1 0 0 0,1-3 0 0 0,-1 1 0 0 0,1-4 0 0 0,0-9 0 0 0,-1-9 0 0 0,1 1 0 0 0,0 0 0 0 0,-4 1 0 0 0,-2 1 0 0 0,-4 10 0 0 0,-1 7 0 0 0,-2 6 0 0 0,0 3 0 0 0,3 3 0 0 0,-2 0 0 0 0,-2 5 0 0 0,0 2 0 0 0,2-2 0 0 0,0 3 0 0 0,1 1 0 0 0,-1 2 0 0 0,-4-1 0 0 0,1-7 0 0 0,-2 1 0 0 0,-2-1 0 0 0,3-1 0 0 0,-6-2 0 0 0,-4 0 0 0 0,-1-5 0 0 0,-5-3 0 0 0,-2 6 0 0 0,5 1 0 0 0,2 2 0 0 0,-2 5 0 0 0,-6-4 0 0 0,-1 2 0 0 0,1-4 0 0 0,2 2 0 0 0,-3 0 0 0 0,1 5 0 0 0,1 0 0 0 0,3-5 0 0 0,-3 0 0 0 0,-5 5 0 0 0,5 1 0 0 0,3-1 0 0 0,-2 2 0 0 0,5 0 0 0 0,2 2 0 0 0,2 3 0 0 0,-1 5 0 0 0,5-3 0 0 0,1 2 0 0 0,0 1 0 0 0,-3 1 0 0 0,0 3 0 0 0,-3 1 0 0 0,0 0 0 0 0,-6 1 0 0 0,-6-4 0 0 0,-1-2 0 0 0,-4 1 0 0 0,-3 1 0 0 0,-3 0 0 0 0,2 3 0 0 0,0 0 0 0 0,-6 0 0 0 0,-3 6 0 0 0,-5 5 0 0 0,-7 7 0 0 0,-9 4 0 0 0,-2 3 0 0 0,-4 2 0 0 0,-7 6 0 0 0,3 2 0 0 0,2-1 0 0 0,7-6 0 0 0,-2-2 0 0 0,-1-2 0 0 0,0 0 0 0 0,-4 1 0 0 0,2 0 0 0 0,2 2 0 0 0,2-1 0 0 0,0 1 0 0 0,4-4 0 0 0,6-1 0 0 0,5-5 0 0 0,5-4 0 0 0,8-5 0 0 0,11 1 0 0 0,9 0 0 0 0,5-3 0 0 0,6 4 0 0 0,3 3 0 0 0,-6 1 0 0 0,-3 2 0 0 0,-7 4 0 0 0,-6 2 0 0 0,-2 2 0 0 0,-3 3 0 0 0,-3-5 0 0 0,2-4 0 0 0,4-6 0 0 0,-1 4 0 0 0,3 0 0 0 0,3 1 0 0 0,-2 4 0 0 0,2 1 0 0 0,-3-1 0 0 0,-4-6 0 0 0,-4 1 0 0 0,2 1 0 0 0,4-1 0 0 0,3 1 0 0 0,10 2 0 0 0,3-2 0 0 0,2-4 0 0 0,5 1 0 0 0,5 3 0 0 0,0-2 0 0 0,-3-3 0 0 0,-2 1 0 0 0,1 3 0 0 0,3 4 0 0 0,0 7 0 0 0,-3 8 0 0 0,1 4 0 0 0,-1-1 0 0 0,3 2 0 0 0,-2-5 0 0 0,2-4 0 0 0,3-3 0 0 0,4-1 0 0 0,2-1 0 0 0,2 0 0 0 0,1 5 0 0 0,2 2 0 0 0,-1-1 0 0 0,1 0 0 0 0,0-1 0 0 0,-1-2 0 0 0,0 0 0 0 0,0-1 0 0 0,1-1 0 0 0,3-4 0 0 0,2-2 0 0 0,4 1 0 0 0,1 0 0 0 0,-2 3 0 0 0,-3 0 0 0 0,3-3 0 0 0,4-6 0 0 0,0 0 0 0 0,-3 1 0 0 0,3 3 0 0 0,2-2 0 0 0,-1 1 0 0 0,2-3 0 0 0,-2 0 0 0 0,1-2 0 0 0,-2 2 0 0 0,2 1 0 0 0,2 4 0 0 0,3 3 0 0 0,3-3 0 0 0,-3-1 0 0 0,-1-2 0 0 0,-2-1 0 0 0,-1 2 0 0 0,-2 3 0 0 0,0-3 0 0 0,-2 0 0 0 0,2-3 0 0 0,-2 1 0 0 0,2-3 0 0 0,3-3 0 0 0,2 1 0 0 0,-1 3 0 0 0,1-1 0 0 0,1-2 0 0 0,2 1 0 0 0,-3 3 0 0 0,0-1 0 0 0,2 2 0 0 0,1 2 0 0 0,1 3 0 0 0,2-2 0 0 0,1 0 0 0 0,0-3 0 0 0,-4 0 0 0 0,-1-3 0 0 0,0 2 0 0 0,1-3 0 0 0,1-3 0 0 0,2 2 0 0 0,-4 3 0 0 0,-1-1 0 0 0,1-2 0 0 0,1-3 0 0 0,1 1 0 0 0,2-1 0 0 0,0-1 0 0 0,2-2 0 0 0,-5 2 0 0 0,-2 0 0 0 0,1 4 0 0 0,1 0 0 0 0,2-3 0 0 0,-4-1-16383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20273 2239 16383 0 0,'-5'0'0'0'0,"-5"0"0"0"0,-6 0 0 0 0,-1-5 0 0 0,-1-1 0 0 0,-2 1 0 0 0,-3 0 0 0 0,-1 2 0 0 0,-2 1 0 0 0,-5-4 0 0 0,-6 0 0 0 0,-1 0 0 0 0,-4 2 0 0 0,1 1 0 0 0,4 1 0 0 0,2 1 0 0 0,4 1 0 0 0,-3 0 0 0 0,1 0 0 0 0,1 0 0 0 0,1 1 0 0 0,2-1 0 0 0,1 0 0 0 0,1 0 0 0 0,1 0 0 0 0,0 0 0 0 0,-1 0 0 0 0,1 0 0 0 0,0 0 0 0 0,0 0 0 0 0,-5 0 0 0 0,-1 0 0 0 0,-1 0 0 0 0,2 0 0 0 0,2 5 0 0 0,0 0 0 0 0,2 1 0 0 0,4 3 0 0 0,3 1 0 0 0,-1-3 0 0 0,0-1 0 0 0,-2-2 0 0 0,-2-2 0 0 0,-4-1 0 0 0,1 3 0 0 0,-2 2 0 0 0,3 4 0 0 0,1 0 0 0 0,2-1 0 0 0,4 2 0 0 0,1 3 0 0 0,0 5 0 0 0,-2 3 0 0 0,3 2 0 0 0,-1 2 0 0 0,0 0 0 0 0,-3 6 0 0 0,-1-3 0 0 0,-6 2 0 0 0,2 1 0 0 0,1-1 0 0 0,0 4 0 0 0,1 0 0 0 0,-1-2 0 0 0,0-1 0 0 0,0-2 0 0 0,0-2 0 0 0,4 0 0 0 0,2-2 0 0 0,-1-4 0 0 0,4-2 0 0 0,4 1 0 0 0,0 0 0 0 0,-2 2 0 0 0,1 1 0 0 0,-1-3 0 0 0,2-1 0 0 0,3 1 0 0 0,3 1 0 0 0,3 6 0 0 0,-3-2 0 0 0,1 4 0 0 0,0 1 0 0 0,-2-5 0 0 0,-1 3 0 0 0,2 0 0 0 0,2 0 0 0 0,1 0 0 0 0,3-1 0 0 0,0 0 0 0 0,1-1 0 0 0,0-1 0 0 0,0 1 0 0 0,1-1 0 0 0,-1 0 0 0 0,0 1 0 0 0,0 4 0 0 0,0 1 0 0 0,0 0 0 0 0,5-1 0 0 0,1-1 0 0 0,4-6 0 0 0,1-3 0 0 0,2 1 0 0 0,4-5 0 0 0,4 0 0 0 0,-3 1 0 0 0,2-2 0 0 0,0 1 0 0 0,3-3 0 0 0,0-4 0 0 0,3 2 0 0 0,4-2 0 0 0,-2 2 0 0 0,-2-2 0 0 0,0-1 0 0 0,0-3 0 0 0,4 2 0 0 0,1 0 0 0 0,5-2 0 0 0,6-1 0 0 0,-1 2 0 0 0,2 1 0 0 0,-2-2 0 0 0,2-1 0 0 0,2-2 0 0 0,-3-2 0 0 0,2 0 0 0 0,-3-1 0 0 0,-4 0 0 0 0,1 0 0 0 0,-1-1 0 0 0,-3 1 0 0 0,-3 0 0 0 0,3 0 0 0 0,0 0 0 0 0,-2 0 0 0 0,4 0 0 0 0,3-5 0 0 0,5-1 0 0 0,0-4 0 0 0,0-5 0 0 0,-1-4 0 0 0,-5-4 0 0 0,1-2 0 0 0,-2 3 0 0 0,-3 0 0 0 0,-3 1 0 0 0,-1-2 0 0 0,-2-1 0 0 0,-2 4 0 0 0,0 0 0 0 0,0-1 0 0 0,0 4 0 0 0,0 0 0 0 0,5-2 0 0 0,1-2 0 0 0,0-2 0 0 0,4-2 0 0 0,-5 0 0 0 0,-3 3 0 0 0,-1 1 0 0 0,-2 0 0 0 0,0 3 0 0 0,1 1 0 0 0,-1-2 0 0 0,-3-2 0 0 0,-2-2 0 0 0,0-2 0 0 0,2 0 0 0 0,1-2 0 0 0,-3-4 0 0 0,0-1 0 0 0,0 3 0 0 0,-3 0 0 0 0,1-2 0 0 0,1 2 0 0 0,2-5 0 0 0,2 0 0 0 0,-3 1 0 0 0,-5 1 0 0 0,0 2 0 0 0,-3 2 0 0 0,1 1 0 0 0,-2 0 0 0 0,-2 1 0 0 0,-4-1 0 0 0,-1 1 0 0 0,-3 0 0 0 0,0 0 0 0 0,-2 0 0 0 0,1-1 0 0 0,-1 1 0 0 0,1-1 0 0 0,-1 1 0 0 0,1-1 0 0 0,0 1 0 0 0,0-1 0 0 0,0-4 0 0 0,-5-1 0 0 0,-5-5 0 0 0,-2 0 0 0 0,-2 6 0 0 0,-5 4 0 0 0,2 2 0 0 0,-1 1 0 0 0,3 0 0 0 0,-1 3 0 0 0,-2 7 0 0 0,2 0 0 0 0,-1 3 0 0 0,-2 3 0 0 0,-2 3 0 0 0,-2 2 0 0 0,-2 2 0 0 0,-1 1 0 0 0,0 1 0 0 0,-1-1 0 0 0,0 1 0 0 0,0-1 0 0 0,1 1 0 0 0,-1-1 0 0 0,-4 0 0 0 0,-2 0 0 0 0,1 0 0 0 0,1 0 0 0 0,1 0 0 0 0,-3 5 0 0 0,0 1 0 0 0,0-1 0 0 0,2 0 0 0 0,2-2 0 0 0,5-1-16383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7027 4398 16383 0 0,'0'-5'0'0'0,"5"-5"0"0"0,5-2 0 0 0,6 2 0 0 0,5 2 0 0 0,3 3 0 0 0,7 2 0 0 0,2 1 0 0 0,0 2 0 0 0,0 0 0 0 0,-3 0 0 0 0,-1 1 0 0 0,-1-1 0 0 0,0 1 0 0 0,-2-1 0 0 0,1 0 0 0 0,-1 0 0 0 0,0 0 0 0 0,0 0 0 0 0,0 0 0 0 0,1 0 0 0 0,-1 0 0 0 0,0 0 0 0 0,1 0 0 0 0,-1 0 0 0 0,1 0 0 0 0,-1 0 0 0 0,1 0 0 0 0,-1 0 0 0 0,1 0 0 0 0,-1 0 0 0 0,1 0 0 0 0,-5 4 0 0 0,-2 2 0 0 0,1 0 0 0 0,1-1 0 0 0,1-2 0 0 0,1-1 0 0 0,2-1 0 0 0,0 0 0 0 0,0-1 0 0 0,1-1 0 0 0,4 1 0 0 0,2 0 0 0 0,-1 0 0 0 0,-1-1 0 0 0,-1 1 0 0 0,-1 0 0 0 0,-2 0 0 0 0,0 0 0 0 0,4 0 0 0 0,1 0 0 0 0,0 0 0 0 0,-1 0 0 0 0,-2 0 0 0 0,0 0 0 0 0,-2 0 0 0 0,0 0 0 0 0,4 0 0 0 0,1 0 0 0 0,0 0 0 0 0,-1 0 0 0 0,-1 0 0 0 0,2 0 0 0 0,2 0 0 0 0,-2 0 0 0 0,-1 0 0 0 0,4 0 0 0 0,-1 0 0 0 0,-1 0 0 0 0,-2 0 0 0 0,-1 0 0 0 0,-2 0 0 0 0,-5 0-16383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15196 2952 16383 0 0,'0'-4'0'0'0,"0"2"0"0"0,-4 3 0 0 0,-2 4 0 0 0,0 7 0 0 0,-3 10 0 0 0,0 6 0 0 0,-4-2 0 0 0,2-1 0 0 0,1 0 0 0 0,-1 0 0 0 0,1 0 0 0 0,2 1 0 0 0,7-9 0 0 0,8-7 0 0 0,8-6 0 0 0,1-7 0 0 0,-3-8 0 0 0,-2-7 0 0 0,-5-5 0 0 0,-2-2 0 0 0,-2-2 0 0 0,-1-1 0 0 0,-2 0 0 0 0,1 0 0 0 0,-1 0 0 0 0,1 1 0 0 0,-1 0 0 0 0,1 1 0 0 0,0-1 0 0 0,0 1 0 0 0,0 8 0 0 0,0 13 0 0 0,0 11 0 0 0,0 14 0 0 0,4 3 0 0 0,7 7 0 0 0,0 11 0 0 0,0 4 0 0 0,1 4 0 0 0,4 1 0 0 0,3-3 0 0 0,3 0 0 0 0,3 1 0 0 0,1 1 0 0 0,-4 1 0 0 0,-5-3 0 0 0,-2-10 0 0 0,-3-6 0 0 0,1-5 0 0 0,-1-6-16383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9059 4020 16383 0 0,'0'-5'0'0'0,"0"-5"0"0"0,5-2 0 0 0,5 2 0 0 0,6 2 0 0 0,5 2 0 0 0,3 3 0 0 0,2 2 0 0 0,2 0 0 0 0,-1 2 0 0 0,1-1 0 0 0,-1 1 0 0 0,0-1 0 0 0,0 0 0 0 0,0 1 0 0 0,0-1 0 0 0,-1 0 0 0 0,1 0 0 0 0,-1 0 0 0 0,-4-5 0 0 0,-2-1 0 0 0,-4 1-16383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9165 3709 16383 0 0,'0'5'0'0'0,"0"5"0"0"0,0 7 0 0 0,0 3 0 0 0,0 4 0 0 0,0 3 0 0 0,0 0 0 0 0,0 5 0 0 0,0 6 0 0 0,0 1 0 0 0,0-1 0 0 0,0-4 0 0 0,0-2 0 0 0,0-2 0 0 0,0-2 0 0 0,0-1 0 0 0,0-1 0 0 0,0 0 0 0 0,0 0 0 0 0,0 0 0 0 0,0 0 0 0 0,0-4-16383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8954 4260 16383 0 0,'4'4'0'0'0,"6"2"0"0"0,11 4 0 0 0,6 1 0 0 0,3 3 0 0 0,0-2 0 0 0,1 3 0 0 0,3-2 0 0 0,1-3 0 0 0,-2-3 0 0 0,-1-3 0 0 0,-2 2 0 0 0,-2 1 0 0 0,0-2 0 0 0,-1 0 0 0 0,-1-3 0 0 0,0 0 0 0 0,0-2 0 0 0,0 0 0 0 0,0 0 0 0 0,1 0 0 0 0,-1 0 0 0 0,-4-1-16383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10219 3736 16383 0 0,'-4'0'0'0'0,"-7"0"0"0"0,-5 0 0 0 0,-5 0 0 0 0,-3 0 0 0 0,-2 0 0 0 0,-1 0 0 0 0,-1 0 0 0 0,1 0 0 0 0,-1 0 0 0 0,1 0 0 0 0,0 0 0 0 0,0 0 0 0 0,1 0 0 0 0,4 5 0 0 0,1 5 0 0 0,5 6 0 0 0,5 5 0 0 0,4 3 0 0 0,3 2 0 0 0,3 1 0 0 0,1 1 0 0 0,1 0 0 0 0,0-1 0 0 0,0 0 0 0 0,-1 0 0 0 0,1 0 0 0 0,-1-1 0 0 0,5-4 0 0 0,1-1 0 0 0,4-5 0 0 0,1 0 0 0 0,2-3 0 0 0,4-4 0 0 0,4 2 0 0 0,2-2 0 0 0,2-2 0 0 0,1-2 0 0 0,1-3 0 0 0,0 0 0 0 0,1-2 0 0 0,-1 0 0 0 0,-5-5 0 0 0,-6-6 0 0 0,-5-6 0 0 0,-1-8 0 0 0,-2-10 0 0 0,-2-3 0 0 0,-2-4 0 0 0,-2-4 0 0 0,4-7 0 0 0,0 0 0 0 0,-1 0 0 0 0,4 10 0 0 0,0 3 0 0 0,-2 3 0 0 0,-2 4 0 0 0,-1 3 0 0 0,-2 11 0 0 0,-1 13 0 0 0,-1 13 0 0 0,0 9 0 0 0,-1 6 0 0 0,1 4 0 0 0,0 3 0 0 0,-1 0 0 0 0,1 0 0 0 0,0-1 0 0 0,4 5 0 0 0,2 4 0 0 0,0 2 0 0 0,-1-2 0 0 0,-2-3 0 0 0,-1-2 0 0 0,-1-3 0 0 0,0-1 0 0 0,-1-1 0 0 0,-1-1 0 0 0,1 0 0 0 0,0 0 0 0 0,0 0 0 0 0,0 0 0 0 0,0 1 0 0 0,-1-1 0 0 0,1 0 0 0 0,0 1 0 0 0,0-1 0 0 0,0 1 0 0 0,0 4 0 0 0,0 1 0 0 0,1 0 0 0 0,-1-1 0 0 0,0-1 0 0 0,0-1 0 0 0,0-2 0 0 0,0 0 0 0 0,0-5-16383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6281 5551 16383 0 0,'-5'0'0'0'0,"-5"0"0"0"0,-6 0 0 0 0,-5 4 0 0 0,-3 2 0 0 0,2 5 0 0 0,-3 4 0 0 0,-3 4 0 0 0,3 4 0 0 0,-2 2 0 0 0,-6 2 0 0 0,-2 0 0 0 0,1 0 0 0 0,-4 1 0 0 0,1-1 0 0 0,3-5 0 0 0,1-5 0 0 0,3-7 0 0 0,6-4-16383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5821 5424 16383 0 0,'4'0'0'0'0,"7"0"0"0"0,5 4 0 0 0,0 7 0 0 0,-2 5 0 0 0,0 5 0 0 0,3 3 0 0 0,3 2 0 0 0,-2 1 0 0 0,0-4 0 0 0,2 3 0 0 0,2 7 0 0 0,1 1 0 0 0,-2 0 0 0 0,-1-2 0 0 0,-4-1 0 0 0,-4-2 0 0 0,0-5 0 0 0,2-8 0 0 0,-1-1 0 0 0,-2 1 0 0 0,-4 2 0 0 0,2-1 0 0 0,-1 0 0 0 0,-1 2 0 0 0,2 2 0 0 0,0 2 0 0 0,2-2 0 0 0,0-1 0 0 0,-2-4-16383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6371 5328 16383 0 0,'0'-4'0'0'0,"0"-7"0"0"0,5-1 0 0 0,5 2 0 0 0,6 2 0 0 0,5 3 0 0 0,3 6 0 0 0,2 8 0 0 0,-3 7 0 0 0,-1 1 0 0 0,-5 1 0 0 0,0 3 0 0 0,-4 2 0 0 0,-3 2 0 0 0,-4 0 0 0 0,-2 2 0 0 0,-3 0 0 0 0,-1 0 0 0 0,0 0 0 0 0,-1-1 0 0 0,-4-3 0 0 0,-6-3 0 0 0,-6-3 0 0 0,-4-6 0 0 0,-3-4 0 0 0,-2-3 0 0 0,-2-3 0 0 0,1-1 0 0 0,8-1 0 0 0,13 0 0 0 0,11 0 0 0 0,10 1 0 0 0,6-1 0 0 0,5 1 0 0 0,6 0 0 0 0,3-1 0 0 0,-1 1 0 0 0,-1 5 0 0 0,-1 1 0 0 0,-3 0 0 0 0,-1-2 0 0 0,-1 0 0 0 0,0-2 0 0 0,-6-1-16383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6646 5911 16383 0 0,'5'0'0'0'0,"5"0"0"0"0,6 0 0 0 0,10 0 0 0 0,4 0 0 0 0,2 0 0 0 0,4 0 0 0 0,5 0 0 0 0,1 0 0 0 0,1 0 0 0 0,-2 0 0 0 0,-3 0 0 0 0,-3 0 0 0 0,-4 0 0 0 0,-3 0 0 0 0,-1 0 0 0 0,0 0 0 0 0,-6 4 0 0 0,-1 2 0 0 0,0 0 0 0 0,-3-1-16383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7440 5577 16383 0 0,'0'-5'0'0'0,"0"-5"0"0"0,0 2 0 0 0,0 9 0 0 0,0 7 0 0 0,-5 3 0 0 0,-1 8 0 0 0,1 11 0 0 0,-4 8 0 0 0,-1 3 0 0 0,3-2 0 0 0,1-2 0 0 0,2-3 0 0 0,7-8 0 0 0,6-8 0 0 0,7-7 0 0 0,5-5 0 0 0,4-4 0 0 0,1-3 0 0 0,2 0 0 0 0,0 0 0 0 0,-1-1 0 0 0,1 1 0 0 0,-5 5 0 0 0,-3 1 0 0 0,-3 5 0 0 0,-1 1 0 0 0,-3 2 0 0 0,-4 4 0 0 0,-3 4 0 0 0,-3 2 0 0 0,-1 2 0 0 0,-2 2 0 0 0,-1 0 0 0 0,0 0 0 0 0,1 0 0 0 0,-5 0 0 0 0,-6-5 0 0 0,-6-1 0 0 0,-4-4 0 0 0,-3-6 0 0 0,3 0 0 0 0,0-1 0 0 0,-1-3 0 0 0,-1-2 0 0 0,-1-3 0 0 0,3-1-16383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7451 5487 16383 0 0,'4'0'0'0'0,"7"0"0"0"0,5 0 0 0 0,5 5 0 0 0,3 1 0 0 0,2 4 0 0 0,1 1 0 0 0,1-2 0 0 0,-1-3 0 0 0,-4 3 0 0 0,-2 4 0 0 0,0 0 0 0 0,2-3 0 0 0,0-2 0 0 0,1 1 0 0 0,2 5 0 0 0,0-2 0 0 0,0 3 0 0 0,1-1 0 0 0,-1-4 0 0 0,-3-3-16383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15896 3186 16383 0 0,'5'0'0'0'0,"10"0"0"0"0,7 0 0 0 0,4 0 0 0 0,3-5 0 0 0,0-1 0 0 0,1 1 0 0 0,-2 0 0 0 0,0 2 0 0 0,0 1 0 0 0,-1 1 0 0 0,-5 0-16383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8190 5636 16383 0 0,'0'4'0'0'0,"0"7"0"0"0,0 5 0 0 0,-5 5 0 0 0,-1 3 0 0 0,-4-3 0 0 0,-5 5 0 0 0,-5 2 0 0 0,-2-4 0 0 0,1-1 0 0 0,0-1 0 0 0,0-3 0 0 0,3-1 0 0 0,4 2 0 0 0,1 1 0 0 0,-3-3 0 0 0,-2 0 0 0 0,1 2 0 0 0,-1 2 0 0 0,3 1 0 0 0,-1-3 0 0 0,3 0 0 0 0,3-4-16383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7895 5657 16383 0 0,'0'4'0'0'0,"5"7"0"0"0,5 0 0 0 0,6 4 0 0 0,1 4 0 0 0,1-2 0 0 0,-2 1 0 0 0,0-3 0 0 0,-2 1 0 0 0,-3 2 0 0 0,14 7 0 0 0,7 4 0 0 0,-1 1 0 0 0,-2 0 0 0 0,-2-5 0 0 0,0-2 0 0 0,-5 0 0 0 0,-2-5 0 0 0,-4-1 0 0 0,0-2 0 0 0,-3-1 0 0 0,-4 3 0 0 0,1-2 0 0 0,4-3 0 0 0,3-4 0 0 0,0-3-16383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8488 5874 16383 0 0,'0'-5'0'0'0,"4"0"0"0"0,7-1 0 0 0,5 1 0 0 0,5 2 0 0 0,7 1 0 0 0,4 1 0 0 0,1 0 0 0 0,-1 1 0 0 0,-1 1 0 0 0,-1-1 0 0 0,-2 0 0 0 0,-1 0 0 0 0,0 0 0 0 0,0 1 0 0 0,-1-1 0 0 0,0 0 0 0 0,0 0 0 0 0,0 0 0 0 0,1 0 0 0 0,-1 0 0 0 0,1 0 0 0 0,3 0 0 0 0,3 0 0 0 0,-1 0 0 0 0,-1 0 0 0 0,-6 0-16383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9229 5610 16383 0 0,'4'0'0'0'0,"2"-5"0"0"0,4-1 0 0 0,1-4 0 0 0,2-1 0 0 0,5 2 0 0 0,-2-2 0 0 0,1 1 0 0 0,2 2 0 0 0,3 2 0 0 0,2 3 0 0 0,1 1 0 0 0,1 1 0 0 0,-4 6 0 0 0,-6 5 0 0 0,-5 7 0 0 0,-5 4 0 0 0,-3 4 0 0 0,-3 1 0 0 0,0 1 0 0 0,-1 1 0 0 0,-5 0 0 0 0,-5-1 0 0 0,-6-4 0 0 0,-4-2 0 0 0,-4-5 0 0 0,3 0 0 0 0,1-3 0 0 0,-1-3 0 0 0,8-5 0 0 0,11-1 0 0 0,15-3 0 0 0,10-1 0 0 0,10-1 0 0 0,4 1 0 0 0,1-1 0 0 0,2 5 0 0 0,0 2 0 0 0,-2 3 0 0 0,-4 6 0 0 0,-2 0 0 0 0,-2-2 0 0 0,-7 0 0 0 0,-1 3 0 0 0,-5 4 0 0 0,-5 2 0 0 0,-5 2 0 0 0,-3 2 0 0 0,-2 0 0 0 0,-5-3 0 0 0,-8-7 0 0 0,-5-5 0 0 0,-5-5 0 0 0,-2-3 0 0 0,2 2 0 0 0,-4 0 0 0 0,-2 0 0 0 0,-6-2 0 0 0,0 0 0 0 0,-5-2 0 0 0,1 0 0 0 0,-3-1 0 0 0,-3 0 0 0 0,1-1 0 0 0,4 1 0 0 0,3 0 0 0 0,9 0-16383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9959 5407 16383 0 0,'-5'0'0'0'0,"-1"-5"0"0"0,-4-1 0 0 0,-5 1 0 0 0,-4 0 0 0 0,0 6 0 0 0,5 8 0 0 0,3 6 0 0 0,5 5 0 0 0,3 4 0 0 0,1 7 0 0 0,2 3 0 0 0,1 4 0 0 0,0 9 0 0 0,0 1 0 0 0,-1-2 0 0 0,1-1 0 0 0,-1-3 0 0 0,0-5 0 0 0,0-4 0 0 0,0-2 0 0 0,0-3 0 0 0,0-2 0 0 0,0 0 0 0 0,0 0 0 0 0,5-5 0 0 0,1-1 0 0 0,4 0 0 0 0,5-3 0 0 0,0 0 0 0 0,2-3 0 0 0,2-3 0 0 0,3-5 0 0 0,2-2 0 0 0,1-2 0 0 0,2-2 0 0 0,-1-1 0 0 0,1 1 0 0 0,-4-6 0 0 0,-7-5 0 0 0,-5-5 0 0 0,-5-6 0 0 0,-4-2 0 0 0,-1-2 0 0 0,-2-1 0 0 0,0-1 0 0 0,0 1 0 0 0,-5 4 0 0 0,-1 2 0 0 0,-3 4 0 0 0,-1 1 0 0 0,-3-2 0 0 0,-3-2 0 0 0,-8 3 0 0 0,-4-1 0 0 0,-2-2 0 0 0,0 3 0 0 0,1 4 0 0 0,1 5 0 0 0,5-2 0 0 0,3 2 0 0 0,0-3 0 0 0,-1-4 0 0 0,3 1-16383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10329 5657 16383 0 0,'5'0'0'0'0,"5"0"0"0"0,6 0 0 0 0,5 0 0 0 0,3 0 0 0 0,2 0 0 0 0,2 0 0 0 0,-1 0 0 0 0,1 0 0 0 0,-1 0 0 0 0,0 0 0 0 0,0 0 0 0 0,0 0 0 0 0,0 0 0 0 0,-5 0-16383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10266 5805 16383 0 0,'4'0'0'0'0,"7"0"0"0"0,5 0 0 0 0,5 0 0 0 0,3 0 0 0 0,2 0 0 0 0,1 0 0 0 0,1 0 0 0 0,-1 0 0 0 0,1 0 0 0 0,-1 0 0 0 0,0 4 0 0 0,0 2 0 0 0,-1 0 0 0 0,5-1 0 0 0,1-2 0 0 0,1-1 0 0 0,-2-1 0 0 0,-6 0-16383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11219 5552 16383 0 0,'0'-5'0'0'0,"0"-5"0"0"0,0-7 0 0 0,-4 1 0 0 0,-7 3 0 0 0,0-2 0 0 0,-4 3 0 0 0,-3 2 0 0 0,-4 4 0 0 0,-2 3 0 0 0,-1 1 0 0 0,-2 2 0 0 0,5 5 0 0 0,5 6 0 0 0,6 6 0 0 0,5 4 0 0 0,3 3 0 0 0,2 3 0 0 0,2 0 0 0 0,0 1 0 0 0,0-1 0 0 0,0 1 0 0 0,0-1 0 0 0,0 0 0 0 0,-1-1 0 0 0,0 1 0 0 0,4-1 0 0 0,2 1 0 0 0,5-1 0 0 0,-1 1 0 0 0,4-1 0 0 0,3-4 0 0 0,3-6 0 0 0,-1-1 0 0 0,0-4 0 0 0,2-2 0 0 0,1-5 0 0 0,2-1 0 0 0,1-2 0 0 0,1-1 0 0 0,0-1 0 0 0,1 1 0 0 0,0-1 0 0 0,0 0 0 0 0,-1 1 0 0 0,-3-5 0 0 0,-7-5 0 0 0,-2-6 0 0 0,-2-5 0 0 0,-4-3 0 0 0,-3-2 0 0 0,-2-1 0 0 0,-2-1 0 0 0,-1 0 0 0 0,-6 5 0 0 0,0 2 0 0 0,-5 0 0 0 0,0-1 0 0 0,-3 3 0 0 0,1 1 0 0 0,-1-2 0 0 0,0-1 0 0 0,4-2 0 0 0,-1 2 0 0 0,1 2 0 0 0,-2 3 0 0 0,1 0 0 0 0,2-2 0 0 0,-2 2 0 0 0,-3 4 0 0 0,-4 4 0 0 0,-4 4 0 0 0,-2 1 0 0 0,-1 3 0 0 0,-2 0 0 0 0,0 1 0 0 0,4-1-16383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12044 5493 16383 0 0,'0'-5'0'0'0,"4"0"0"0"0,7-1 0 0 0,5 1 0 0 0,5 2 0 0 0,3 1 0 0 0,2 1 0 0 0,1 0 0 0 0,1 1 0 0 0,-1 1 0 0 0,1-1 0 0 0,-1 0 0 0 0,0 0 0 0 0,0 0 0 0 0,-1 1 0 0 0,1-1 0 0 0,-1 0 0 0 0,-4 0-16383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8:10:46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12213 5255 16383 0 0,'0'4'0'0'0,"0"7"0"0"0,0 5 0 0 0,0 5 0 0 0,0 3 0 0 0,0 2 0 0 0,0 1 0 0 0,0 0 0 0 0,0 1 0 0 0,0 0 0 0 0,0-1 0 0 0,0 0 0 0 0,0-1 0 0 0,0 1 0 0 0,0-1 0 0 0,0 1 0 0 0,0-1 0 0 0,0 1 0 0 0,0-1 0 0 0,0-4-16383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304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55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801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401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729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72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455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72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516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7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284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80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72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51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49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33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347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941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71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2.png"/><Relationship Id="rId21" Type="http://schemas.openxmlformats.org/officeDocument/2006/relationships/image" Target="../media/image34.png"/><Relationship Id="rId42" Type="http://schemas.openxmlformats.org/officeDocument/2006/relationships/customXml" Target="../ink/ink25.xml"/><Relationship Id="rId63" Type="http://schemas.openxmlformats.org/officeDocument/2006/relationships/image" Target="../media/image55.png"/><Relationship Id="rId84" Type="http://schemas.openxmlformats.org/officeDocument/2006/relationships/customXml" Target="../ink/ink46.xml"/><Relationship Id="rId138" Type="http://schemas.openxmlformats.org/officeDocument/2006/relationships/customXml" Target="../ink/ink73.xml"/><Relationship Id="rId159" Type="http://schemas.openxmlformats.org/officeDocument/2006/relationships/image" Target="../media/image103.png"/><Relationship Id="rId170" Type="http://schemas.openxmlformats.org/officeDocument/2006/relationships/customXml" Target="../ink/ink89.xml"/><Relationship Id="rId191" Type="http://schemas.openxmlformats.org/officeDocument/2006/relationships/image" Target="../media/image119.png"/><Relationship Id="rId205" Type="http://schemas.openxmlformats.org/officeDocument/2006/relationships/image" Target="../media/image126.png"/><Relationship Id="rId107" Type="http://schemas.openxmlformats.org/officeDocument/2006/relationships/image" Target="../media/image77.png"/><Relationship Id="rId11" Type="http://schemas.openxmlformats.org/officeDocument/2006/relationships/image" Target="../media/image29.png"/><Relationship Id="rId32" Type="http://schemas.openxmlformats.org/officeDocument/2006/relationships/customXml" Target="../ink/ink20.xml"/><Relationship Id="rId53" Type="http://schemas.openxmlformats.org/officeDocument/2006/relationships/image" Target="../media/image50.png"/><Relationship Id="rId74" Type="http://schemas.openxmlformats.org/officeDocument/2006/relationships/customXml" Target="../ink/ink41.xml"/><Relationship Id="rId128" Type="http://schemas.openxmlformats.org/officeDocument/2006/relationships/customXml" Target="../ink/ink68.xml"/><Relationship Id="rId149" Type="http://schemas.openxmlformats.org/officeDocument/2006/relationships/image" Target="../media/image98.png"/><Relationship Id="rId5" Type="http://schemas.openxmlformats.org/officeDocument/2006/relationships/image" Target="../media/image26.png"/><Relationship Id="rId95" Type="http://schemas.openxmlformats.org/officeDocument/2006/relationships/image" Target="../media/image71.png"/><Relationship Id="rId160" Type="http://schemas.openxmlformats.org/officeDocument/2006/relationships/customXml" Target="../ink/ink84.xml"/><Relationship Id="rId181" Type="http://schemas.openxmlformats.org/officeDocument/2006/relationships/image" Target="../media/image114.png"/><Relationship Id="rId22" Type="http://schemas.openxmlformats.org/officeDocument/2006/relationships/customXml" Target="../ink/ink15.xml"/><Relationship Id="rId43" Type="http://schemas.openxmlformats.org/officeDocument/2006/relationships/image" Target="../media/image45.png"/><Relationship Id="rId64" Type="http://schemas.openxmlformats.org/officeDocument/2006/relationships/customXml" Target="../ink/ink36.xml"/><Relationship Id="rId118" Type="http://schemas.openxmlformats.org/officeDocument/2006/relationships/customXml" Target="../ink/ink63.xml"/><Relationship Id="rId139" Type="http://schemas.openxmlformats.org/officeDocument/2006/relationships/image" Target="../media/image93.png"/><Relationship Id="rId85" Type="http://schemas.openxmlformats.org/officeDocument/2006/relationships/image" Target="../media/image66.png"/><Relationship Id="rId150" Type="http://schemas.openxmlformats.org/officeDocument/2006/relationships/customXml" Target="../ink/ink79.xml"/><Relationship Id="rId171" Type="http://schemas.openxmlformats.org/officeDocument/2006/relationships/image" Target="../media/image109.png"/><Relationship Id="rId192" Type="http://schemas.openxmlformats.org/officeDocument/2006/relationships/customXml" Target="../ink/ink100.xml"/><Relationship Id="rId206" Type="http://schemas.openxmlformats.org/officeDocument/2006/relationships/customXml" Target="../ink/ink107.xml"/><Relationship Id="rId12" Type="http://schemas.openxmlformats.org/officeDocument/2006/relationships/customXml" Target="../ink/ink10.xml"/><Relationship Id="rId33" Type="http://schemas.openxmlformats.org/officeDocument/2006/relationships/image" Target="../media/image40.png"/><Relationship Id="rId108" Type="http://schemas.openxmlformats.org/officeDocument/2006/relationships/customXml" Target="../ink/ink58.xml"/><Relationship Id="rId129" Type="http://schemas.openxmlformats.org/officeDocument/2006/relationships/image" Target="../media/image88.png"/><Relationship Id="rId54" Type="http://schemas.openxmlformats.org/officeDocument/2006/relationships/customXml" Target="../ink/ink31.xml"/><Relationship Id="rId75" Type="http://schemas.openxmlformats.org/officeDocument/2006/relationships/image" Target="../media/image61.png"/><Relationship Id="rId96" Type="http://schemas.openxmlformats.org/officeDocument/2006/relationships/customXml" Target="../ink/ink52.xml"/><Relationship Id="rId140" Type="http://schemas.openxmlformats.org/officeDocument/2006/relationships/customXml" Target="../ink/ink74.xml"/><Relationship Id="rId161" Type="http://schemas.openxmlformats.org/officeDocument/2006/relationships/image" Target="../media/image104.png"/><Relationship Id="rId182" Type="http://schemas.openxmlformats.org/officeDocument/2006/relationships/customXml" Target="../ink/ink95.xml"/><Relationship Id="rId6" Type="http://schemas.openxmlformats.org/officeDocument/2006/relationships/customXml" Target="../ink/ink7.xml"/><Relationship Id="rId23" Type="http://schemas.openxmlformats.org/officeDocument/2006/relationships/image" Target="../media/image35.png"/><Relationship Id="rId119" Type="http://schemas.openxmlformats.org/officeDocument/2006/relationships/image" Target="../media/image83.png"/><Relationship Id="rId44" Type="http://schemas.openxmlformats.org/officeDocument/2006/relationships/customXml" Target="../ink/ink26.xml"/><Relationship Id="rId65" Type="http://schemas.openxmlformats.org/officeDocument/2006/relationships/image" Target="../media/image56.png"/><Relationship Id="rId86" Type="http://schemas.openxmlformats.org/officeDocument/2006/relationships/customXml" Target="../ink/ink47.xml"/><Relationship Id="rId130" Type="http://schemas.openxmlformats.org/officeDocument/2006/relationships/customXml" Target="../ink/ink69.xml"/><Relationship Id="rId151" Type="http://schemas.openxmlformats.org/officeDocument/2006/relationships/image" Target="../media/image99.png"/><Relationship Id="rId172" Type="http://schemas.openxmlformats.org/officeDocument/2006/relationships/customXml" Target="../ink/ink90.xml"/><Relationship Id="rId193" Type="http://schemas.openxmlformats.org/officeDocument/2006/relationships/image" Target="../media/image120.png"/><Relationship Id="rId207" Type="http://schemas.openxmlformats.org/officeDocument/2006/relationships/image" Target="../media/image127.png"/><Relationship Id="rId13" Type="http://schemas.openxmlformats.org/officeDocument/2006/relationships/image" Target="../media/image30.png"/><Relationship Id="rId109" Type="http://schemas.openxmlformats.org/officeDocument/2006/relationships/image" Target="../media/image78.png"/><Relationship Id="rId34" Type="http://schemas.openxmlformats.org/officeDocument/2006/relationships/customXml" Target="../ink/ink21.xml"/><Relationship Id="rId55" Type="http://schemas.openxmlformats.org/officeDocument/2006/relationships/image" Target="../media/image51.png"/><Relationship Id="rId76" Type="http://schemas.openxmlformats.org/officeDocument/2006/relationships/customXml" Target="../ink/ink42.xml"/><Relationship Id="rId97" Type="http://schemas.openxmlformats.org/officeDocument/2006/relationships/image" Target="../media/image72.png"/><Relationship Id="rId120" Type="http://schemas.openxmlformats.org/officeDocument/2006/relationships/customXml" Target="../ink/ink64.xml"/><Relationship Id="rId141" Type="http://schemas.openxmlformats.org/officeDocument/2006/relationships/image" Target="../media/image94.png"/><Relationship Id="rId7" Type="http://schemas.openxmlformats.org/officeDocument/2006/relationships/image" Target="../media/image27.png"/><Relationship Id="rId162" Type="http://schemas.openxmlformats.org/officeDocument/2006/relationships/customXml" Target="../ink/ink85.xml"/><Relationship Id="rId183" Type="http://schemas.openxmlformats.org/officeDocument/2006/relationships/image" Target="../media/image115.png"/><Relationship Id="rId24" Type="http://schemas.openxmlformats.org/officeDocument/2006/relationships/customXml" Target="../ink/ink16.xml"/><Relationship Id="rId40" Type="http://schemas.openxmlformats.org/officeDocument/2006/relationships/customXml" Target="../ink/ink24.xml"/><Relationship Id="rId45" Type="http://schemas.openxmlformats.org/officeDocument/2006/relationships/image" Target="../media/image46.png"/><Relationship Id="rId66" Type="http://schemas.openxmlformats.org/officeDocument/2006/relationships/customXml" Target="../ink/ink37.xml"/><Relationship Id="rId87" Type="http://schemas.openxmlformats.org/officeDocument/2006/relationships/image" Target="../media/image67.png"/><Relationship Id="rId110" Type="http://schemas.openxmlformats.org/officeDocument/2006/relationships/customXml" Target="../ink/ink59.xml"/><Relationship Id="rId115" Type="http://schemas.openxmlformats.org/officeDocument/2006/relationships/image" Target="../media/image81.png"/><Relationship Id="rId131" Type="http://schemas.openxmlformats.org/officeDocument/2006/relationships/image" Target="../media/image89.png"/><Relationship Id="rId136" Type="http://schemas.openxmlformats.org/officeDocument/2006/relationships/customXml" Target="../ink/ink72.xml"/><Relationship Id="rId157" Type="http://schemas.openxmlformats.org/officeDocument/2006/relationships/image" Target="../media/image102.png"/><Relationship Id="rId178" Type="http://schemas.openxmlformats.org/officeDocument/2006/relationships/customXml" Target="../ink/ink93.xml"/><Relationship Id="rId61" Type="http://schemas.openxmlformats.org/officeDocument/2006/relationships/image" Target="../media/image54.png"/><Relationship Id="rId82" Type="http://schemas.openxmlformats.org/officeDocument/2006/relationships/customXml" Target="../ink/ink45.xml"/><Relationship Id="rId152" Type="http://schemas.openxmlformats.org/officeDocument/2006/relationships/customXml" Target="../ink/ink80.xml"/><Relationship Id="rId173" Type="http://schemas.openxmlformats.org/officeDocument/2006/relationships/image" Target="../media/image110.png"/><Relationship Id="rId194" Type="http://schemas.openxmlformats.org/officeDocument/2006/relationships/customXml" Target="../ink/ink101.xml"/><Relationship Id="rId199" Type="http://schemas.openxmlformats.org/officeDocument/2006/relationships/image" Target="../media/image123.png"/><Relationship Id="rId203" Type="http://schemas.openxmlformats.org/officeDocument/2006/relationships/image" Target="../media/image125.png"/><Relationship Id="rId19" Type="http://schemas.openxmlformats.org/officeDocument/2006/relationships/image" Target="../media/image33.png"/><Relationship Id="rId14" Type="http://schemas.openxmlformats.org/officeDocument/2006/relationships/customXml" Target="../ink/ink11.xml"/><Relationship Id="rId30" Type="http://schemas.openxmlformats.org/officeDocument/2006/relationships/customXml" Target="../ink/ink19.xml"/><Relationship Id="rId35" Type="http://schemas.openxmlformats.org/officeDocument/2006/relationships/image" Target="../media/image41.png"/><Relationship Id="rId56" Type="http://schemas.openxmlformats.org/officeDocument/2006/relationships/customXml" Target="../ink/ink32.xml"/><Relationship Id="rId77" Type="http://schemas.openxmlformats.org/officeDocument/2006/relationships/image" Target="../media/image62.png"/><Relationship Id="rId100" Type="http://schemas.openxmlformats.org/officeDocument/2006/relationships/customXml" Target="../ink/ink54.xml"/><Relationship Id="rId105" Type="http://schemas.openxmlformats.org/officeDocument/2006/relationships/image" Target="../media/image76.png"/><Relationship Id="rId126" Type="http://schemas.openxmlformats.org/officeDocument/2006/relationships/customXml" Target="../ink/ink67.xml"/><Relationship Id="rId147" Type="http://schemas.openxmlformats.org/officeDocument/2006/relationships/image" Target="../media/image97.png"/><Relationship Id="rId168" Type="http://schemas.openxmlformats.org/officeDocument/2006/relationships/customXml" Target="../ink/ink88.xml"/><Relationship Id="rId8" Type="http://schemas.openxmlformats.org/officeDocument/2006/relationships/customXml" Target="../ink/ink8.xml"/><Relationship Id="rId51" Type="http://schemas.openxmlformats.org/officeDocument/2006/relationships/image" Target="../media/image49.png"/><Relationship Id="rId72" Type="http://schemas.openxmlformats.org/officeDocument/2006/relationships/customXml" Target="../ink/ink40.xml"/><Relationship Id="rId93" Type="http://schemas.openxmlformats.org/officeDocument/2006/relationships/image" Target="../media/image70.png"/><Relationship Id="rId98" Type="http://schemas.openxmlformats.org/officeDocument/2006/relationships/customXml" Target="../ink/ink53.xml"/><Relationship Id="rId121" Type="http://schemas.openxmlformats.org/officeDocument/2006/relationships/image" Target="../media/image84.png"/><Relationship Id="rId142" Type="http://schemas.openxmlformats.org/officeDocument/2006/relationships/customXml" Target="../ink/ink75.xml"/><Relationship Id="rId163" Type="http://schemas.openxmlformats.org/officeDocument/2006/relationships/image" Target="../media/image105.png"/><Relationship Id="rId184" Type="http://schemas.openxmlformats.org/officeDocument/2006/relationships/customXml" Target="../ink/ink96.xml"/><Relationship Id="rId189" Type="http://schemas.openxmlformats.org/officeDocument/2006/relationships/image" Target="../media/image118.png"/><Relationship Id="rId3" Type="http://schemas.openxmlformats.org/officeDocument/2006/relationships/image" Target="../media/image3.png"/><Relationship Id="rId25" Type="http://schemas.openxmlformats.org/officeDocument/2006/relationships/image" Target="../media/image36.png"/><Relationship Id="rId46" Type="http://schemas.openxmlformats.org/officeDocument/2006/relationships/customXml" Target="../ink/ink27.xml"/><Relationship Id="rId67" Type="http://schemas.openxmlformats.org/officeDocument/2006/relationships/image" Target="../media/image57.png"/><Relationship Id="rId116" Type="http://schemas.openxmlformats.org/officeDocument/2006/relationships/customXml" Target="../ink/ink62.xml"/><Relationship Id="rId137" Type="http://schemas.openxmlformats.org/officeDocument/2006/relationships/image" Target="../media/image92.png"/><Relationship Id="rId158" Type="http://schemas.openxmlformats.org/officeDocument/2006/relationships/customXml" Target="../ink/ink83.xml"/><Relationship Id="rId20" Type="http://schemas.openxmlformats.org/officeDocument/2006/relationships/customXml" Target="../ink/ink14.xml"/><Relationship Id="rId41" Type="http://schemas.openxmlformats.org/officeDocument/2006/relationships/image" Target="../media/image44.png"/><Relationship Id="rId62" Type="http://schemas.openxmlformats.org/officeDocument/2006/relationships/customXml" Target="../ink/ink35.xml"/><Relationship Id="rId83" Type="http://schemas.openxmlformats.org/officeDocument/2006/relationships/image" Target="../media/image65.png"/><Relationship Id="rId88" Type="http://schemas.openxmlformats.org/officeDocument/2006/relationships/customXml" Target="../ink/ink48.xml"/><Relationship Id="rId111" Type="http://schemas.openxmlformats.org/officeDocument/2006/relationships/image" Target="../media/image79.png"/><Relationship Id="rId132" Type="http://schemas.openxmlformats.org/officeDocument/2006/relationships/customXml" Target="../ink/ink70.xml"/><Relationship Id="rId153" Type="http://schemas.openxmlformats.org/officeDocument/2006/relationships/image" Target="../media/image100.png"/><Relationship Id="rId174" Type="http://schemas.openxmlformats.org/officeDocument/2006/relationships/customXml" Target="../ink/ink91.xml"/><Relationship Id="rId179" Type="http://schemas.openxmlformats.org/officeDocument/2006/relationships/image" Target="../media/image113.png"/><Relationship Id="rId195" Type="http://schemas.openxmlformats.org/officeDocument/2006/relationships/image" Target="../media/image121.png"/><Relationship Id="rId190" Type="http://schemas.openxmlformats.org/officeDocument/2006/relationships/customXml" Target="../ink/ink99.xml"/><Relationship Id="rId204" Type="http://schemas.openxmlformats.org/officeDocument/2006/relationships/customXml" Target="../ink/ink106.xml"/><Relationship Id="rId15" Type="http://schemas.openxmlformats.org/officeDocument/2006/relationships/image" Target="../media/image31.png"/><Relationship Id="rId36" Type="http://schemas.openxmlformats.org/officeDocument/2006/relationships/customXml" Target="../ink/ink22.xml"/><Relationship Id="rId57" Type="http://schemas.openxmlformats.org/officeDocument/2006/relationships/image" Target="../media/image52.png"/><Relationship Id="rId106" Type="http://schemas.openxmlformats.org/officeDocument/2006/relationships/customXml" Target="../ink/ink57.xml"/><Relationship Id="rId127" Type="http://schemas.openxmlformats.org/officeDocument/2006/relationships/image" Target="../media/image87.png"/><Relationship Id="rId10" Type="http://schemas.openxmlformats.org/officeDocument/2006/relationships/customXml" Target="../ink/ink9.xml"/><Relationship Id="rId31" Type="http://schemas.openxmlformats.org/officeDocument/2006/relationships/image" Target="../media/image39.png"/><Relationship Id="rId52" Type="http://schemas.openxmlformats.org/officeDocument/2006/relationships/customXml" Target="../ink/ink30.xml"/><Relationship Id="rId73" Type="http://schemas.openxmlformats.org/officeDocument/2006/relationships/image" Target="../media/image60.png"/><Relationship Id="rId78" Type="http://schemas.openxmlformats.org/officeDocument/2006/relationships/customXml" Target="../ink/ink43.xml"/><Relationship Id="rId94" Type="http://schemas.openxmlformats.org/officeDocument/2006/relationships/customXml" Target="../ink/ink51.xml"/><Relationship Id="rId99" Type="http://schemas.openxmlformats.org/officeDocument/2006/relationships/image" Target="../media/image73.png"/><Relationship Id="rId101" Type="http://schemas.openxmlformats.org/officeDocument/2006/relationships/image" Target="../media/image74.png"/><Relationship Id="rId122" Type="http://schemas.openxmlformats.org/officeDocument/2006/relationships/customXml" Target="../ink/ink65.xml"/><Relationship Id="rId143" Type="http://schemas.openxmlformats.org/officeDocument/2006/relationships/image" Target="../media/image95.png"/><Relationship Id="rId148" Type="http://schemas.openxmlformats.org/officeDocument/2006/relationships/customXml" Target="../ink/ink78.xml"/><Relationship Id="rId164" Type="http://schemas.openxmlformats.org/officeDocument/2006/relationships/customXml" Target="../ink/ink86.xml"/><Relationship Id="rId169" Type="http://schemas.openxmlformats.org/officeDocument/2006/relationships/image" Target="../media/image108.png"/><Relationship Id="rId185" Type="http://schemas.openxmlformats.org/officeDocument/2006/relationships/image" Target="../media/image116.png"/><Relationship Id="rId4" Type="http://schemas.openxmlformats.org/officeDocument/2006/relationships/customXml" Target="../ink/ink6.xml"/><Relationship Id="rId9" Type="http://schemas.openxmlformats.org/officeDocument/2006/relationships/image" Target="../media/image28.png"/><Relationship Id="rId180" Type="http://schemas.openxmlformats.org/officeDocument/2006/relationships/customXml" Target="../ink/ink94.xml"/><Relationship Id="rId26" Type="http://schemas.openxmlformats.org/officeDocument/2006/relationships/customXml" Target="../ink/ink17.xml"/><Relationship Id="rId47" Type="http://schemas.openxmlformats.org/officeDocument/2006/relationships/image" Target="../media/image47.png"/><Relationship Id="rId68" Type="http://schemas.openxmlformats.org/officeDocument/2006/relationships/customXml" Target="../ink/ink38.xml"/><Relationship Id="rId89" Type="http://schemas.openxmlformats.org/officeDocument/2006/relationships/image" Target="../media/image68.png"/><Relationship Id="rId112" Type="http://schemas.openxmlformats.org/officeDocument/2006/relationships/customXml" Target="../ink/ink60.xml"/><Relationship Id="rId133" Type="http://schemas.openxmlformats.org/officeDocument/2006/relationships/image" Target="../media/image90.png"/><Relationship Id="rId154" Type="http://schemas.openxmlformats.org/officeDocument/2006/relationships/customXml" Target="../ink/ink81.xml"/><Relationship Id="rId175" Type="http://schemas.openxmlformats.org/officeDocument/2006/relationships/image" Target="../media/image111.png"/><Relationship Id="rId196" Type="http://schemas.openxmlformats.org/officeDocument/2006/relationships/customXml" Target="../ink/ink102.xml"/><Relationship Id="rId200" Type="http://schemas.openxmlformats.org/officeDocument/2006/relationships/customXml" Target="../ink/ink104.xml"/><Relationship Id="rId16" Type="http://schemas.openxmlformats.org/officeDocument/2006/relationships/customXml" Target="../ink/ink12.xml"/><Relationship Id="rId37" Type="http://schemas.openxmlformats.org/officeDocument/2006/relationships/image" Target="../media/image42.png"/><Relationship Id="rId58" Type="http://schemas.openxmlformats.org/officeDocument/2006/relationships/customXml" Target="../ink/ink33.xml"/><Relationship Id="rId79" Type="http://schemas.openxmlformats.org/officeDocument/2006/relationships/image" Target="../media/image63.png"/><Relationship Id="rId102" Type="http://schemas.openxmlformats.org/officeDocument/2006/relationships/customXml" Target="../ink/ink55.xml"/><Relationship Id="rId123" Type="http://schemas.openxmlformats.org/officeDocument/2006/relationships/image" Target="../media/image85.png"/><Relationship Id="rId144" Type="http://schemas.openxmlformats.org/officeDocument/2006/relationships/customXml" Target="../ink/ink76.xml"/><Relationship Id="rId90" Type="http://schemas.openxmlformats.org/officeDocument/2006/relationships/customXml" Target="../ink/ink49.xml"/><Relationship Id="rId165" Type="http://schemas.openxmlformats.org/officeDocument/2006/relationships/image" Target="../media/image106.png"/><Relationship Id="rId186" Type="http://schemas.openxmlformats.org/officeDocument/2006/relationships/customXml" Target="../ink/ink97.xml"/><Relationship Id="rId27" Type="http://schemas.openxmlformats.org/officeDocument/2006/relationships/image" Target="../media/image37.png"/><Relationship Id="rId48" Type="http://schemas.openxmlformats.org/officeDocument/2006/relationships/customXml" Target="../ink/ink28.xml"/><Relationship Id="rId69" Type="http://schemas.openxmlformats.org/officeDocument/2006/relationships/image" Target="../media/image58.png"/><Relationship Id="rId113" Type="http://schemas.openxmlformats.org/officeDocument/2006/relationships/image" Target="../media/image80.png"/><Relationship Id="rId134" Type="http://schemas.openxmlformats.org/officeDocument/2006/relationships/customXml" Target="../ink/ink71.xml"/><Relationship Id="rId80" Type="http://schemas.openxmlformats.org/officeDocument/2006/relationships/customXml" Target="../ink/ink44.xml"/><Relationship Id="rId155" Type="http://schemas.openxmlformats.org/officeDocument/2006/relationships/image" Target="../media/image101.png"/><Relationship Id="rId176" Type="http://schemas.openxmlformats.org/officeDocument/2006/relationships/customXml" Target="../ink/ink92.xml"/><Relationship Id="rId197" Type="http://schemas.openxmlformats.org/officeDocument/2006/relationships/image" Target="../media/image122.png"/><Relationship Id="rId201" Type="http://schemas.openxmlformats.org/officeDocument/2006/relationships/image" Target="../media/image124.png"/><Relationship Id="rId17" Type="http://schemas.openxmlformats.org/officeDocument/2006/relationships/image" Target="../media/image32.png"/><Relationship Id="rId38" Type="http://schemas.openxmlformats.org/officeDocument/2006/relationships/customXml" Target="../ink/ink23.xml"/><Relationship Id="rId59" Type="http://schemas.openxmlformats.org/officeDocument/2006/relationships/image" Target="../media/image53.png"/><Relationship Id="rId103" Type="http://schemas.openxmlformats.org/officeDocument/2006/relationships/image" Target="../media/image75.png"/><Relationship Id="rId124" Type="http://schemas.openxmlformats.org/officeDocument/2006/relationships/customXml" Target="../ink/ink66.xml"/><Relationship Id="rId70" Type="http://schemas.openxmlformats.org/officeDocument/2006/relationships/customXml" Target="../ink/ink39.xml"/><Relationship Id="rId91" Type="http://schemas.openxmlformats.org/officeDocument/2006/relationships/image" Target="../media/image69.png"/><Relationship Id="rId145" Type="http://schemas.openxmlformats.org/officeDocument/2006/relationships/image" Target="../media/image96.png"/><Relationship Id="rId166" Type="http://schemas.openxmlformats.org/officeDocument/2006/relationships/customXml" Target="../ink/ink87.xml"/><Relationship Id="rId187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8.xml"/><Relationship Id="rId49" Type="http://schemas.openxmlformats.org/officeDocument/2006/relationships/image" Target="../media/image48.png"/><Relationship Id="rId114" Type="http://schemas.openxmlformats.org/officeDocument/2006/relationships/customXml" Target="../ink/ink61.xml"/><Relationship Id="rId60" Type="http://schemas.openxmlformats.org/officeDocument/2006/relationships/customXml" Target="../ink/ink34.xml"/><Relationship Id="rId81" Type="http://schemas.openxmlformats.org/officeDocument/2006/relationships/image" Target="../media/image64.png"/><Relationship Id="rId135" Type="http://schemas.openxmlformats.org/officeDocument/2006/relationships/image" Target="../media/image91.png"/><Relationship Id="rId156" Type="http://schemas.openxmlformats.org/officeDocument/2006/relationships/customXml" Target="../ink/ink82.xml"/><Relationship Id="rId177" Type="http://schemas.openxmlformats.org/officeDocument/2006/relationships/image" Target="../media/image112.png"/><Relationship Id="rId198" Type="http://schemas.openxmlformats.org/officeDocument/2006/relationships/customXml" Target="../ink/ink103.xml"/><Relationship Id="rId202" Type="http://schemas.openxmlformats.org/officeDocument/2006/relationships/customXml" Target="../ink/ink105.xml"/><Relationship Id="rId18" Type="http://schemas.openxmlformats.org/officeDocument/2006/relationships/customXml" Target="../ink/ink13.xml"/><Relationship Id="rId39" Type="http://schemas.openxmlformats.org/officeDocument/2006/relationships/image" Target="../media/image43.png"/><Relationship Id="rId50" Type="http://schemas.openxmlformats.org/officeDocument/2006/relationships/customXml" Target="../ink/ink29.xml"/><Relationship Id="rId104" Type="http://schemas.openxmlformats.org/officeDocument/2006/relationships/customXml" Target="../ink/ink56.xml"/><Relationship Id="rId125" Type="http://schemas.openxmlformats.org/officeDocument/2006/relationships/image" Target="../media/image86.png"/><Relationship Id="rId146" Type="http://schemas.openxmlformats.org/officeDocument/2006/relationships/customXml" Target="../ink/ink77.xml"/><Relationship Id="rId167" Type="http://schemas.openxmlformats.org/officeDocument/2006/relationships/image" Target="../media/image107.png"/><Relationship Id="rId188" Type="http://schemas.openxmlformats.org/officeDocument/2006/relationships/customXml" Target="../ink/ink98.xml"/><Relationship Id="rId71" Type="http://schemas.openxmlformats.org/officeDocument/2006/relationships/image" Target="../media/image59.png"/><Relationship Id="rId92" Type="http://schemas.openxmlformats.org/officeDocument/2006/relationships/customXml" Target="../ink/ink50.xml"/><Relationship Id="rId2" Type="http://schemas.openxmlformats.org/officeDocument/2006/relationships/notesSlide" Target="../notesSlides/notesSlide8.xml"/><Relationship Id="rId2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108.xml"/><Relationship Id="rId9" Type="http://schemas.openxmlformats.org/officeDocument/2006/relationships/image" Target="../media/image1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62275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Is the integer k a prime number?</a:t>
            </a:r>
          </a:p>
          <a:p>
            <a:pPr lvl="0"/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I. k = 10! + m, where 1 &lt; m &lt; 8</a:t>
            </a:r>
          </a:p>
          <a:p>
            <a:pPr lvl="0"/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II. k is a multiple of 7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14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89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664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228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14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The question can be answered using both the statements together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89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The question can be answered using the statement II alone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664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The question can be answered using the statement I alone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228329"/>
            <a:ext cx="10098317" cy="11984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The question can’t be answered even by using both the statements together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E959E1-8606-48CD-83E4-A92F5BB77FEA}"/>
              </a:ext>
            </a:extLst>
          </p:cNvPr>
          <p:cNvSpPr/>
          <p:nvPr/>
        </p:nvSpPr>
        <p:spPr>
          <a:xfrm>
            <a:off x="609600" y="5322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D27663-4558-439B-A49A-3656CF9C0BE6}"/>
              </a:ext>
            </a:extLst>
          </p:cNvPr>
          <p:cNvSpPr/>
          <p:nvPr/>
        </p:nvSpPr>
        <p:spPr>
          <a:xfrm>
            <a:off x="1407700" y="5322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Either of the statements alone is sufficient 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3E6201E-2211-4915-BD94-756A5713C2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3626079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9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If z = </a:t>
            </a:r>
            <a:r>
              <a:rPr lang="en-US" sz="2500" dirty="0" err="1">
                <a:solidFill>
                  <a:prstClr val="black"/>
                </a:solidFill>
                <a:latin typeface="Nunito Sans" panose="00000500000000000000" pitchFamily="2" charset="0"/>
              </a:rPr>
              <a:t>x</a:t>
            </a:r>
            <a:r>
              <a:rPr lang="en-US" sz="2500" baseline="30000" dirty="0" err="1">
                <a:solidFill>
                  <a:prstClr val="black"/>
                </a:solidFill>
                <a:latin typeface="Nunito Sans" panose="00000500000000000000" pitchFamily="2" charset="0"/>
              </a:rPr>
              <a:t>n</a:t>
            </a: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 - 19, is z divisible by 9?</a:t>
            </a:r>
          </a:p>
          <a:p>
            <a:pPr lvl="0"/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I. x = 10; n is a positive integer.</a:t>
            </a:r>
          </a:p>
          <a:p>
            <a:pPr lvl="0"/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II. z + 981 is a multiple of 9.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14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89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664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228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14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The question can be answered using both the statements together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89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The question can be answered using the statement II alone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664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The question can be answered using the statement I alone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228329"/>
            <a:ext cx="10098317" cy="11984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The question can’t be answered even by using both the statements together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E959E1-8606-48CD-83E4-A92F5BB77FEA}"/>
              </a:ext>
            </a:extLst>
          </p:cNvPr>
          <p:cNvSpPr/>
          <p:nvPr/>
        </p:nvSpPr>
        <p:spPr>
          <a:xfrm>
            <a:off x="609600" y="5322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D27663-4558-439B-A49A-3656CF9C0BE6}"/>
              </a:ext>
            </a:extLst>
          </p:cNvPr>
          <p:cNvSpPr/>
          <p:nvPr/>
        </p:nvSpPr>
        <p:spPr>
          <a:xfrm>
            <a:off x="1407700" y="5322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Either of the statements alone is sufficient to answer the question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37AA71-5359-4C85-9081-CCA1761BB2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438" y="5275502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3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If n and a are positive integers, what is the unit digit of n</a:t>
            </a:r>
            <a:r>
              <a:rPr lang="en-US" sz="2500" baseline="30000" dirty="0">
                <a:solidFill>
                  <a:prstClr val="black"/>
                </a:solidFill>
                <a:latin typeface="Nunito Sans" panose="00000500000000000000" pitchFamily="2" charset="0"/>
              </a:rPr>
              <a:t>(4a+2)</a:t>
            </a: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 – n</a:t>
            </a:r>
            <a:r>
              <a:rPr lang="en-US" sz="2500" baseline="30000" dirty="0">
                <a:solidFill>
                  <a:prstClr val="black"/>
                </a:solidFill>
                <a:latin typeface="Nunito Sans" panose="00000500000000000000" pitchFamily="2" charset="0"/>
              </a:rPr>
              <a:t>(8a)</a:t>
            </a: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?</a:t>
            </a:r>
          </a:p>
          <a:p>
            <a:pPr lvl="0"/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I. n = 3</a:t>
            </a:r>
          </a:p>
          <a:p>
            <a:pPr lvl="0"/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II. a is an odd number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14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89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664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228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14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The question can be answered using both the statements together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89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The question can be answered using the statement II alone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664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The question can be answered using the statement I alone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228329"/>
            <a:ext cx="10098317" cy="11984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The question can’t be answered even by using both the statements together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E959E1-8606-48CD-83E4-A92F5BB77FEA}"/>
              </a:ext>
            </a:extLst>
          </p:cNvPr>
          <p:cNvSpPr/>
          <p:nvPr/>
        </p:nvSpPr>
        <p:spPr>
          <a:xfrm>
            <a:off x="609600" y="5322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D27663-4558-439B-A49A-3656CF9C0BE6}"/>
              </a:ext>
            </a:extLst>
          </p:cNvPr>
          <p:cNvSpPr/>
          <p:nvPr/>
        </p:nvSpPr>
        <p:spPr>
          <a:xfrm>
            <a:off x="1407700" y="5322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Either of the statements alone is sufficient to answer the question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39BBFCD-3F84-4A3A-91A3-CFE0F6FFDD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3661084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4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Of 75 houses in a certain community, 48 have a patio. How many of the houses in the community have a swimming pool?</a:t>
            </a:r>
          </a:p>
          <a:p>
            <a:pPr lvl="0" algn="just"/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I. 38 of the houses in the community have a patio but do not have a swimming pool.</a:t>
            </a:r>
          </a:p>
          <a:p>
            <a:pPr lvl="0" algn="just"/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II. The number of houses in the community that have a patio and a swimming pool is equal to the number of houses in the community that have neither a swimming pool nor a patio.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1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990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154395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373595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6364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990600"/>
            <a:ext cx="10098317" cy="11984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Statement I alone is sufficient, but statement II alone is not sufficient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154395"/>
            <a:ext cx="10098317" cy="11984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Statement II alone is sufficient, but statement I alone is not sufficient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373595"/>
            <a:ext cx="10098317" cy="11984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Both the statements together are sufficient, but neither of the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statements alone is sufficient 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6364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Each statement alone is sufficient 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E959E1-8606-48CD-83E4-A92F5BB77FEA}"/>
              </a:ext>
            </a:extLst>
          </p:cNvPr>
          <p:cNvSpPr/>
          <p:nvPr/>
        </p:nvSpPr>
        <p:spPr>
          <a:xfrm>
            <a:off x="609600" y="5322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D27663-4558-439B-A49A-3656CF9C0BE6}"/>
              </a:ext>
            </a:extLst>
          </p:cNvPr>
          <p:cNvSpPr/>
          <p:nvPr/>
        </p:nvSpPr>
        <p:spPr>
          <a:xfrm>
            <a:off x="1407700" y="5322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Statements I and II together are not sufficient 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F289CF-B3CB-4C1F-8EF4-369EB36333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11137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Is |2a − 3b| &lt; |a − b| + |a − 2b|?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I. b = 3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II. a &lt; b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01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990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154395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373595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6364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990600"/>
            <a:ext cx="10098317" cy="11984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Statement I alone is sufficient, but statement II alone is not sufficient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154395"/>
            <a:ext cx="10098317" cy="11984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Statement II alone is sufficient, but statement I alone is not sufficient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373595"/>
            <a:ext cx="10098317" cy="11984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Both the statements together are sufficient, but neither of the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statements alone is sufficient 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6364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Each statement alone is sufficient 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E959E1-8606-48CD-83E4-A92F5BB77FEA}"/>
              </a:ext>
            </a:extLst>
          </p:cNvPr>
          <p:cNvSpPr/>
          <p:nvPr/>
        </p:nvSpPr>
        <p:spPr>
          <a:xfrm>
            <a:off x="609600" y="5322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D27663-4558-439B-A49A-3656CF9C0BE6}"/>
              </a:ext>
            </a:extLst>
          </p:cNvPr>
          <p:cNvSpPr/>
          <p:nvPr/>
        </p:nvSpPr>
        <p:spPr>
          <a:xfrm>
            <a:off x="1407700" y="5322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Statements I and II together are not sufficient 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BA2F39-3EAF-4F8A-88C1-D1B5E2D51B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890595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6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m and n are positive integers, is the remainder of (10</a:t>
            </a:r>
            <a:r>
              <a:rPr lang="en-US" sz="2500" baseline="30000" dirty="0">
                <a:latin typeface="Nunito Sans" panose="00000500000000000000" pitchFamily="2" charset="0"/>
              </a:rPr>
              <a:t>m</a:t>
            </a:r>
            <a:r>
              <a:rPr lang="en-US" sz="2500" dirty="0">
                <a:latin typeface="Nunito Sans" panose="00000500000000000000" pitchFamily="2" charset="0"/>
              </a:rPr>
              <a:t> + n)/3 larger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than the remainder of (10</a:t>
            </a:r>
            <a:r>
              <a:rPr lang="en-US" sz="2500" baseline="30000" dirty="0">
                <a:latin typeface="Nunito Sans" panose="00000500000000000000" pitchFamily="2" charset="0"/>
              </a:rPr>
              <a:t>n</a:t>
            </a:r>
            <a:r>
              <a:rPr lang="en-US" sz="2500" dirty="0">
                <a:latin typeface="Nunito Sans" panose="00000500000000000000" pitchFamily="2" charset="0"/>
              </a:rPr>
              <a:t>+m)/3? 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a. m &gt; n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b. The remainder of n/3 is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01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990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154395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373595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6364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990600"/>
            <a:ext cx="10098317" cy="11984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Statement I alone is sufficient, but statement II alone is not sufficient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154395"/>
            <a:ext cx="10098317" cy="11984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Statement II alone is sufficient, but statement I alone is not sufficient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373595"/>
            <a:ext cx="10098317" cy="11984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Both the statements together are sufficient, but neither of the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statements alone is sufficient 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6364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Each statement alone is sufficient 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E959E1-8606-48CD-83E4-A92F5BB77FEA}"/>
              </a:ext>
            </a:extLst>
          </p:cNvPr>
          <p:cNvSpPr/>
          <p:nvPr/>
        </p:nvSpPr>
        <p:spPr>
          <a:xfrm>
            <a:off x="609600" y="5322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D27663-4558-439B-A49A-3656CF9C0BE6}"/>
              </a:ext>
            </a:extLst>
          </p:cNvPr>
          <p:cNvSpPr/>
          <p:nvPr/>
        </p:nvSpPr>
        <p:spPr>
          <a:xfrm>
            <a:off x="1407700" y="5322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Statements I and II together are not sufficient 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C1C07F-3886-44B8-A628-1974D22B7F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847" y="5284235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is the value of x?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I. The average (arithmetic mean) of 5, x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, 2, 10x, and 3 is -3.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II. The median of 109, -32, -30, 208, -15, x, 10, -43, 7 is -5.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9596C2-2519-48B5-A8DB-89828F3A22B5}"/>
              </a:ext>
            </a:extLst>
          </p:cNvPr>
          <p:cNvSpPr txBox="1"/>
          <p:nvPr/>
        </p:nvSpPr>
        <p:spPr>
          <a:xfrm>
            <a:off x="9148939" y="1960091"/>
            <a:ext cx="4541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0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Data Sufficiency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990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154395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373595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6364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990600"/>
            <a:ext cx="10098317" cy="11984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Statement I alone is sufficient, but statement II alone is not sufficient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154395"/>
            <a:ext cx="10098317" cy="11984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Statement II alone is sufficient, but statement I alone is not sufficient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373595"/>
            <a:ext cx="10098317" cy="11984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Both the statements together are sufficient, but neither of the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statements alone is sufficient 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6364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Each statement alone is sufficient 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E959E1-8606-48CD-83E4-A92F5BB77FEA}"/>
              </a:ext>
            </a:extLst>
          </p:cNvPr>
          <p:cNvSpPr/>
          <p:nvPr/>
        </p:nvSpPr>
        <p:spPr>
          <a:xfrm>
            <a:off x="609600" y="5322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D27663-4558-439B-A49A-3656CF9C0BE6}"/>
              </a:ext>
            </a:extLst>
          </p:cNvPr>
          <p:cNvSpPr/>
          <p:nvPr/>
        </p:nvSpPr>
        <p:spPr>
          <a:xfrm>
            <a:off x="1407700" y="5322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Statements I and II together are not sufficient 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2397EC1-B467-4952-A5FA-C8A5F3A7E9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4572000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2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Three friends distributed ₹5000 among themselves. How much did Nikhil  get? 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  <a:sym typeface="+mn-ea"/>
              </a:rPr>
              <a:t>I. Nikhil got ₹400 more than Mukesh, who got ₹600 less than Mithun.</a:t>
            </a:r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  <a:sym typeface="+mn-ea"/>
              </a:rPr>
              <a:t>II. The ratio of the amounts of Mukesh and Nikhil was 5  : 7 and that if 	Nikhil and Mithun was 3 : 4.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Statement II alone is sufficient.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Statement I alone is sufficient.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statement I alone or statement II alone is sufficient.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statements I and II together are needed.</a:t>
            </a: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" r:id="rId5" imgW="914400" imgH="215900" progId="Equation.KSEE3">
                  <p:embed/>
                </p:oleObj>
              </mc:Choice>
              <mc:Fallback>
                <p:oleObj r:id="rId5" imgW="914400" imgH="215900" progId="Equation.KSEE3">
                  <p:embed/>
                  <p:pic>
                    <p:nvPicPr>
                      <p:cNvPr id="2" name="Object 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AC4D25E-F9C1-41F9-A0B9-30EF957765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483958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9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Who among P, Q, R, S and T each having a different weight is the lightest? </a:t>
            </a:r>
            <a:endParaRPr lang="en-US" sz="2500" b="1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I. R is heavier than P.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II. S is lighter than T and Q.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95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70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045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609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95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statement I alone is sufficient to answer the question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70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statement II alone is sufficient to answer the question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045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both the statements together are sufficient to answer the question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6093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either of the statements alone is sufficient to answer the question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E959E1-8606-48CD-83E4-A92F5BB77FEA}"/>
              </a:ext>
            </a:extLst>
          </p:cNvPr>
          <p:cNvSpPr/>
          <p:nvPr/>
        </p:nvSpPr>
        <p:spPr>
          <a:xfrm>
            <a:off x="609600" y="5145645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D27663-4558-439B-A49A-3656CF9C0BE6}"/>
              </a:ext>
            </a:extLst>
          </p:cNvPr>
          <p:cNvSpPr/>
          <p:nvPr/>
        </p:nvSpPr>
        <p:spPr>
          <a:xfrm>
            <a:off x="1407700" y="5145645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the question can’t be answered using both the statements together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612A42-7398-4C29-835E-1208CE3A4778}"/>
                  </a:ext>
                </a:extLst>
              </p14:cNvPr>
              <p14:cNvContentPartPr/>
              <p14:nvPr/>
            </p14:nvContentPartPr>
            <p14:xfrm>
              <a:off x="3852862" y="1566862"/>
              <a:ext cx="9525" cy="952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612A42-7398-4C29-835E-1208CE3A47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6137" y="1100137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4C560F8-2CD0-45B3-AEAC-F4E7E7DA450B}"/>
                  </a:ext>
                </a:extLst>
              </p14:cNvPr>
              <p14:cNvContentPartPr/>
              <p14:nvPr/>
            </p14:nvContentPartPr>
            <p14:xfrm>
              <a:off x="2786062" y="4348162"/>
              <a:ext cx="9525" cy="952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4C560F8-2CD0-45B3-AEAC-F4E7E7DA45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09812" y="3881437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990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z and w are real numbers, is z less than w? </a:t>
            </a:r>
            <a:endParaRPr lang="en-US" sz="2500" b="1" dirty="0">
              <a:latin typeface="Nunito Sans" panose="00000500000000000000" pitchFamily="2" charset="0"/>
            </a:endParaRPr>
          </a:p>
          <a:p>
            <a:r>
              <a:rPr lang="en-US" sz="2500" dirty="0">
                <a:latin typeface="Nunito Sans" panose="00000500000000000000" pitchFamily="2" charset="0"/>
              </a:rPr>
              <a:t>I. z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 = 25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II. w = 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95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70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045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609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95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statement I alone is sufficient to answer the question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70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statement II alone is sufficient to answer the question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045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both the statements together are sufficient to answer the question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6093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either of the statements alone is sufficient to answer the question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E959E1-8606-48CD-83E4-A92F5BB77FEA}"/>
              </a:ext>
            </a:extLst>
          </p:cNvPr>
          <p:cNvSpPr/>
          <p:nvPr/>
        </p:nvSpPr>
        <p:spPr>
          <a:xfrm>
            <a:off x="609600" y="5145645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D27663-4558-439B-A49A-3656CF9C0BE6}"/>
              </a:ext>
            </a:extLst>
          </p:cNvPr>
          <p:cNvSpPr/>
          <p:nvPr/>
        </p:nvSpPr>
        <p:spPr>
          <a:xfrm>
            <a:off x="1407700" y="5145645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the question can’t be answered using both the statements together</a:t>
            </a:r>
          </a:p>
        </p:txBody>
      </p:sp>
    </p:spTree>
    <p:extLst>
      <p:ext uri="{BB962C8B-B14F-4D97-AF65-F5344CB8AC3E}">
        <p14:creationId xmlns:p14="http://schemas.microsoft.com/office/powerpoint/2010/main" val="99735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a, b are integers. Is b exactly divisible by 20? 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I. a/20 + b/20 is an integer.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II. a/7 + b/20 is an integer.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95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70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045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609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95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statement I alone is sufficient to answer the question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70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statement II alone is sufficient to answer the question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045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both the statements together are sufficient to answer the question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6093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either of the statements alone is sufficient to answer the question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E959E1-8606-48CD-83E4-A92F5BB77FEA}"/>
              </a:ext>
            </a:extLst>
          </p:cNvPr>
          <p:cNvSpPr/>
          <p:nvPr/>
        </p:nvSpPr>
        <p:spPr>
          <a:xfrm>
            <a:off x="609600" y="5145645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D27663-4558-439B-A49A-3656CF9C0BE6}"/>
              </a:ext>
            </a:extLst>
          </p:cNvPr>
          <p:cNvSpPr/>
          <p:nvPr/>
        </p:nvSpPr>
        <p:spPr>
          <a:xfrm>
            <a:off x="1407700" y="5145645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the question can’t be answered using both the statements together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BC4731-B220-4C65-9132-23A865D837E2}"/>
                  </a:ext>
                </a:extLst>
              </p14:cNvPr>
              <p14:cNvContentPartPr/>
              <p14:nvPr/>
            </p14:nvContentPartPr>
            <p14:xfrm>
              <a:off x="6375960" y="4250520"/>
              <a:ext cx="3170160" cy="446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BC4731-B220-4C65-9132-23A865D837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6600" y="4241160"/>
                <a:ext cx="3188880" cy="4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377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23429" y="10045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Is the two digit number X a prime number?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I. X is an even number.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II. The only odd number that can divide X is 1.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95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70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045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609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95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statement I alone is sufficient to answer the question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70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statement II alone is sufficient to answer the question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045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both the statements together are sufficient to answer the question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6093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either of the statements alone is sufficient to answer the question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E959E1-8606-48CD-83E4-A92F5BB77FEA}"/>
              </a:ext>
            </a:extLst>
          </p:cNvPr>
          <p:cNvSpPr/>
          <p:nvPr/>
        </p:nvSpPr>
        <p:spPr>
          <a:xfrm>
            <a:off x="609600" y="5145645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D27663-4558-439B-A49A-3656CF9C0BE6}"/>
              </a:ext>
            </a:extLst>
          </p:cNvPr>
          <p:cNvSpPr/>
          <p:nvPr/>
        </p:nvSpPr>
        <p:spPr>
          <a:xfrm>
            <a:off x="1407700" y="5145645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If the question can’t be answered using both the statements together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2A24D8-BFED-4FAC-AB51-D71BB2DB851D}"/>
                  </a:ext>
                </a:extLst>
              </p14:cNvPr>
              <p14:cNvContentPartPr/>
              <p14:nvPr/>
            </p14:nvContentPartPr>
            <p14:xfrm>
              <a:off x="4300537" y="890511"/>
              <a:ext cx="9525" cy="9525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2A24D8-BFED-4FAC-AB51-D71BB2DB85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3812" y="873842"/>
                <a:ext cx="952500" cy="43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972E07-9436-4B36-83C8-C0B0266F802E}"/>
                  </a:ext>
                </a:extLst>
              </p14:cNvPr>
              <p14:cNvContentPartPr/>
              <p14:nvPr/>
            </p14:nvContentPartPr>
            <p14:xfrm>
              <a:off x="6653212" y="1328737"/>
              <a:ext cx="9525" cy="952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972E07-9436-4B36-83C8-C0B0266F80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86487" y="862012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74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Is x a prime number, given that x is a positive integer? </a:t>
            </a:r>
          </a:p>
          <a:p>
            <a:pPr lvl="0"/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I. x</a:t>
            </a:r>
            <a:r>
              <a:rPr lang="en-US" sz="2500" baseline="30000" dirty="0">
                <a:solidFill>
                  <a:prstClr val="black"/>
                </a:solidFill>
                <a:latin typeface="Nunito Sans" panose="00000500000000000000" pitchFamily="2" charset="0"/>
              </a:rPr>
              <a:t>4</a:t>
            </a: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 &gt; 3000</a:t>
            </a:r>
          </a:p>
          <a:p>
            <a:pPr lvl="0"/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II. x</a:t>
            </a:r>
            <a:r>
              <a:rPr lang="en-US" sz="2500" baseline="30000" dirty="0">
                <a:solidFill>
                  <a:prstClr val="black"/>
                </a:solidFill>
                <a:latin typeface="Nunito Sans" panose="00000500000000000000" pitchFamily="2" charset="0"/>
              </a:rPr>
              <a:t>4</a:t>
            </a: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 &lt; 10000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895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70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045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609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895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S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tatement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 I alone is sufficient to answer the question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70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St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atement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 II alone is sufficient to answer the question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045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B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oth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 the statements together are sufficient to answer the question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6093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E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ither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 of the statements alone is sufficient to answer the question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E959E1-8606-48CD-83E4-A92F5BB77FEA}"/>
              </a:ext>
            </a:extLst>
          </p:cNvPr>
          <p:cNvSpPr/>
          <p:nvPr/>
        </p:nvSpPr>
        <p:spPr>
          <a:xfrm>
            <a:off x="609600" y="5145645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D27663-4558-439B-A49A-3656CF9C0BE6}"/>
              </a:ext>
            </a:extLst>
          </p:cNvPr>
          <p:cNvSpPr/>
          <p:nvPr/>
        </p:nvSpPr>
        <p:spPr>
          <a:xfrm>
            <a:off x="1407700" y="5145645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T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he question can’t be answered using both the statements together</a:t>
            </a:r>
          </a:p>
        </p:txBody>
      </p:sp>
    </p:spTree>
    <p:extLst>
      <p:ext uri="{BB962C8B-B14F-4D97-AF65-F5344CB8AC3E}">
        <p14:creationId xmlns:p14="http://schemas.microsoft.com/office/powerpoint/2010/main" val="196784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-1129171" y="-1110044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What is the value of X? </a:t>
            </a:r>
            <a:endParaRPr lang="en-US" sz="2500" b="1" dirty="0">
              <a:solidFill>
                <a:prstClr val="black"/>
              </a:solidFill>
              <a:latin typeface="Nunito Sans" panose="00000500000000000000" pitchFamily="2" charset="0"/>
            </a:endParaRPr>
          </a:p>
          <a:p>
            <a:pPr lvl="0"/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I. X</a:t>
            </a:r>
            <a:r>
              <a:rPr lang="en-US" sz="2500" baseline="30000" dirty="0">
                <a:solidFill>
                  <a:prstClr val="black"/>
                </a:solidFill>
                <a:latin typeface="Nunito Sans" panose="00000500000000000000" pitchFamily="2" charset="0"/>
              </a:rPr>
              <a:t>4</a:t>
            </a: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 = 6561</a:t>
            </a:r>
          </a:p>
          <a:p>
            <a:pPr lvl="0"/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II. X</a:t>
            </a:r>
            <a:r>
              <a:rPr lang="en-US" sz="2500" baseline="30000" dirty="0">
                <a:solidFill>
                  <a:prstClr val="black"/>
                </a:solidFill>
                <a:latin typeface="Nunito Sans" panose="00000500000000000000" pitchFamily="2" charset="0"/>
              </a:rPr>
              <a:t>2</a:t>
            </a: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 + 4X - 16 = 9X + 20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14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89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664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228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14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The question can be answered using both the statements together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89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The question can be answered using the statement II alone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664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The question can be answered using the statement I alone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228329"/>
            <a:ext cx="10098317" cy="11984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The question can’t be answered even by using both the statements together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728225" y="104775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E959E1-8606-48CD-83E4-A92F5BB77FEA}"/>
              </a:ext>
            </a:extLst>
          </p:cNvPr>
          <p:cNvSpPr/>
          <p:nvPr/>
        </p:nvSpPr>
        <p:spPr>
          <a:xfrm>
            <a:off x="609600" y="5322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D27663-4558-439B-A49A-3656CF9C0BE6}"/>
              </a:ext>
            </a:extLst>
          </p:cNvPr>
          <p:cNvSpPr/>
          <p:nvPr/>
        </p:nvSpPr>
        <p:spPr>
          <a:xfrm>
            <a:off x="1407700" y="5322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Either of the statements alone is sufficient 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773DB7-206C-49A4-8C00-2B97D5F49F9F}"/>
                  </a:ext>
                </a:extLst>
              </p14:cNvPr>
              <p14:cNvContentPartPr/>
              <p14:nvPr/>
            </p14:nvContentPartPr>
            <p14:xfrm>
              <a:off x="5090209" y="1309687"/>
              <a:ext cx="123825" cy="2667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773DB7-206C-49A4-8C00-2B97D5F49F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2367" y="1291667"/>
                <a:ext cx="159153" cy="302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5AE9DE1-DC2E-411D-A71D-0B38D52EEF5C}"/>
                  </a:ext>
                </a:extLst>
              </p14:cNvPr>
              <p14:cNvContentPartPr/>
              <p14:nvPr/>
            </p14:nvContentPartPr>
            <p14:xfrm>
              <a:off x="5091112" y="1328737"/>
              <a:ext cx="200025" cy="18097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5AE9DE1-DC2E-411D-A71D-0B38D52EEF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73411" y="1310786"/>
                <a:ext cx="235074" cy="217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1BA3C2-2141-497B-9E7D-0718BE33A44D}"/>
                  </a:ext>
                </a:extLst>
              </p14:cNvPr>
              <p14:cNvContentPartPr/>
              <p14:nvPr/>
            </p14:nvContentPartPr>
            <p14:xfrm>
              <a:off x="5293960" y="1138882"/>
              <a:ext cx="114300" cy="23812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1BA3C2-2141-497B-9E7D-0718BE33A4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76156" y="1121389"/>
                <a:ext cx="149551" cy="273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B6F414-E1BE-4C75-B7BF-EE6CFA58942F}"/>
                  </a:ext>
                </a:extLst>
              </p14:cNvPr>
              <p14:cNvContentPartPr/>
              <p14:nvPr/>
            </p14:nvContentPartPr>
            <p14:xfrm>
              <a:off x="5653087" y="1290227"/>
              <a:ext cx="104775" cy="952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B6F414-E1BE-4C75-B7BF-EE6CFA58942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35022" y="1273805"/>
                <a:ext cx="140543" cy="42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B308B5-5E82-4A18-A68E-D82F766BEB69}"/>
                  </a:ext>
                </a:extLst>
              </p14:cNvPr>
              <p14:cNvContentPartPr/>
              <p14:nvPr/>
            </p14:nvContentPartPr>
            <p14:xfrm>
              <a:off x="5614987" y="1347916"/>
              <a:ext cx="200025" cy="6667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B308B5-5E82-4A18-A68E-D82F766BEB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7391" y="1329993"/>
                <a:ext cx="235577" cy="102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9F0891E-9758-437F-B3B0-DED07AB84881}"/>
                  </a:ext>
                </a:extLst>
              </p14:cNvPr>
              <p14:cNvContentPartPr/>
              <p14:nvPr/>
            </p14:nvContentPartPr>
            <p14:xfrm>
              <a:off x="6020354" y="1166812"/>
              <a:ext cx="76200" cy="31432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9F0891E-9758-437F-B3B0-DED07AB848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03269" y="1149190"/>
                <a:ext cx="110029" cy="349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B4A7848-93CC-43E8-840D-65760DF40A72}"/>
                  </a:ext>
                </a:extLst>
              </p14:cNvPr>
              <p14:cNvContentPartPr/>
              <p14:nvPr/>
            </p14:nvContentPartPr>
            <p14:xfrm>
              <a:off x="6167437" y="1100137"/>
              <a:ext cx="219075" cy="29527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B4A7848-93CC-43E8-840D-65760DF40A7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49480" y="1082578"/>
                <a:ext cx="254630" cy="330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FC51BFD-0E85-4141-A595-99AE940D75C5}"/>
                  </a:ext>
                </a:extLst>
              </p14:cNvPr>
              <p14:cNvContentPartPr/>
              <p14:nvPr/>
            </p14:nvContentPartPr>
            <p14:xfrm>
              <a:off x="6881812" y="1144297"/>
              <a:ext cx="190500" cy="4762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FC51BFD-0E85-4141-A595-99AE940D75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63792" y="1127978"/>
                <a:ext cx="226908" cy="80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FB104C6-E060-406B-AB81-94CA0C55ECC6}"/>
                  </a:ext>
                </a:extLst>
              </p14:cNvPr>
              <p14:cNvContentPartPr/>
              <p14:nvPr/>
            </p14:nvContentPartPr>
            <p14:xfrm>
              <a:off x="6986587" y="1042987"/>
              <a:ext cx="38100" cy="152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FB104C6-E060-406B-AB81-94CA0C55ECC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69459" y="1025333"/>
                <a:ext cx="72705" cy="188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A65DE3D-A064-4754-B95F-41CC62723B4A}"/>
                  </a:ext>
                </a:extLst>
              </p14:cNvPr>
              <p14:cNvContentPartPr/>
              <p14:nvPr/>
            </p14:nvContentPartPr>
            <p14:xfrm>
              <a:off x="6967537" y="1262300"/>
              <a:ext cx="171450" cy="4762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A65DE3D-A064-4754-B95F-41CC62723B4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49413" y="1244396"/>
                <a:ext cx="207335" cy="83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C0F14F9-0991-42EF-8153-0E3B0DB63DDB}"/>
                  </a:ext>
                </a:extLst>
              </p14:cNvPr>
              <p14:cNvContentPartPr/>
              <p14:nvPr/>
            </p14:nvContentPartPr>
            <p14:xfrm>
              <a:off x="7272337" y="1022252"/>
              <a:ext cx="171450" cy="161925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C0F14F9-0991-42EF-8153-0E3B0DB63D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54576" y="1004890"/>
                <a:ext cx="207335" cy="197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0DFA2B-4388-4FD1-8D47-B49619B5F34C}"/>
                  </a:ext>
                </a:extLst>
              </p14:cNvPr>
              <p14:cNvContentPartPr/>
              <p14:nvPr/>
            </p14:nvContentPartPr>
            <p14:xfrm>
              <a:off x="7024687" y="1138237"/>
              <a:ext cx="19050" cy="9525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0DFA2B-4388-4FD1-8D47-B49619B5F34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05248" y="1120466"/>
                <a:ext cx="57539" cy="130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BCF182B-90A0-4AC6-8050-F100D6E2CD42}"/>
                  </a:ext>
                </a:extLst>
              </p14:cNvPr>
              <p14:cNvContentPartPr/>
              <p14:nvPr/>
            </p14:nvContentPartPr>
            <p14:xfrm>
              <a:off x="7500937" y="1394587"/>
              <a:ext cx="152400" cy="219075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BCF182B-90A0-4AC6-8050-F100D6E2CD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83489" y="1376422"/>
                <a:ext cx="187651" cy="255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41D5726-C98F-4EF5-8C36-04C5A86406BC}"/>
                  </a:ext>
                </a:extLst>
              </p14:cNvPr>
              <p14:cNvContentPartPr/>
              <p14:nvPr/>
            </p14:nvContentPartPr>
            <p14:xfrm>
              <a:off x="7624833" y="1395412"/>
              <a:ext cx="228600" cy="180975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41D5726-C98F-4EF5-8C36-04C5A86406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07248" y="1377852"/>
                <a:ext cx="264128" cy="216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0FD33DB-EFC1-4A68-BD2C-DEC3928C1625}"/>
                  </a:ext>
                </a:extLst>
              </p14:cNvPr>
              <p14:cNvContentPartPr/>
              <p14:nvPr/>
            </p14:nvContentPartPr>
            <p14:xfrm>
              <a:off x="7900987" y="1239192"/>
              <a:ext cx="209550" cy="66675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0FD33DB-EFC1-4A68-BD2C-DEC3928C16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83099" y="1222608"/>
                <a:ext cx="245692" cy="100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F7C786C-42D3-409A-B9C0-10292DDF8EA8}"/>
                  </a:ext>
                </a:extLst>
              </p14:cNvPr>
              <p14:cNvContentPartPr/>
              <p14:nvPr/>
            </p14:nvContentPartPr>
            <p14:xfrm>
              <a:off x="8015288" y="1185862"/>
              <a:ext cx="95250" cy="238125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F7C786C-42D3-409A-B9C0-10292DDF8EA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96913" y="1167904"/>
                <a:ext cx="132375" cy="273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E1EAFE9-A9BF-4212-89D1-73F6025214B8}"/>
                  </a:ext>
                </a:extLst>
              </p14:cNvPr>
              <p14:cNvContentPartPr/>
              <p14:nvPr/>
            </p14:nvContentPartPr>
            <p14:xfrm>
              <a:off x="8205788" y="1166403"/>
              <a:ext cx="161925" cy="17145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E1EAFE9-A9BF-4212-89D1-73F6025214B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88502" y="1148318"/>
                <a:ext cx="196850" cy="207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39D0154-19C1-484F-BFB3-D8889F305487}"/>
                  </a:ext>
                </a:extLst>
              </p14:cNvPr>
              <p14:cNvContentPartPr/>
              <p14:nvPr/>
            </p14:nvContentPartPr>
            <p14:xfrm>
              <a:off x="7376538" y="1328737"/>
              <a:ext cx="171450" cy="4191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39D0154-19C1-484F-BFB3-D8889F30548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58491" y="1311140"/>
                <a:ext cx="207184" cy="454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905C250-1B56-46FE-9F81-5BC2A865F12C}"/>
                  </a:ext>
                </a:extLst>
              </p14:cNvPr>
              <p14:cNvContentPartPr/>
              <p14:nvPr/>
            </p14:nvContentPartPr>
            <p14:xfrm>
              <a:off x="8396288" y="1062037"/>
              <a:ext cx="161925" cy="371475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905C250-1B56-46FE-9F81-5BC2A865F12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378415" y="1044263"/>
                <a:ext cx="197313" cy="406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E571217-D9F8-418E-991A-4C8EF0842078}"/>
                  </a:ext>
                </a:extLst>
              </p14:cNvPr>
              <p14:cNvContentPartPr/>
              <p14:nvPr/>
            </p14:nvContentPartPr>
            <p14:xfrm>
              <a:off x="8662163" y="1033462"/>
              <a:ext cx="95250" cy="314325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E571217-D9F8-418E-991A-4C8EF084207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44055" y="1015880"/>
                <a:ext cx="131105" cy="349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96159DF-B10A-4857-8B48-D982121DA7D3}"/>
                  </a:ext>
                </a:extLst>
              </p14:cNvPr>
              <p14:cNvContentPartPr/>
              <p14:nvPr/>
            </p14:nvContentPartPr>
            <p14:xfrm>
              <a:off x="8796337" y="1089293"/>
              <a:ext cx="190500" cy="142875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96159DF-B10A-4857-8B48-D982121DA7D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78500" y="1071747"/>
                <a:ext cx="225817" cy="178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0C5FC8A-35EE-4115-AE8A-5609605617FE}"/>
                  </a:ext>
                </a:extLst>
              </p14:cNvPr>
              <p14:cNvContentPartPr/>
              <p14:nvPr/>
            </p14:nvContentPartPr>
            <p14:xfrm>
              <a:off x="9004867" y="1042987"/>
              <a:ext cx="152400" cy="1905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0C5FC8A-35EE-4115-AE8A-5609605617F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87700" y="1025474"/>
                <a:ext cx="187084" cy="225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C61AA45-0DC3-4FC3-AC54-6D4D42056D66}"/>
                  </a:ext>
                </a:extLst>
              </p14:cNvPr>
              <p14:cNvContentPartPr/>
              <p14:nvPr/>
            </p14:nvContentPartPr>
            <p14:xfrm>
              <a:off x="9224962" y="1077274"/>
              <a:ext cx="133350" cy="9525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C61AA45-0DC3-4FC3-AC54-6D4D42056D6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06710" y="1064992"/>
                <a:ext cx="170226" cy="34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1374774-F84B-4829-9C7B-11E90523BC04}"/>
                  </a:ext>
                </a:extLst>
              </p14:cNvPr>
              <p14:cNvContentPartPr/>
              <p14:nvPr/>
            </p14:nvContentPartPr>
            <p14:xfrm>
              <a:off x="9402842" y="968829"/>
              <a:ext cx="152400" cy="228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1374774-F84B-4829-9C7B-11E90523BC0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85596" y="951105"/>
                <a:ext cx="187244" cy="264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8E7B8D-247C-41C2-B72D-9488F42DCAD3}"/>
                  </a:ext>
                </a:extLst>
              </p14:cNvPr>
              <p14:cNvContentPartPr/>
              <p14:nvPr/>
            </p14:nvContentPartPr>
            <p14:xfrm>
              <a:off x="9510712" y="833437"/>
              <a:ext cx="228600" cy="371475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8E7B8D-247C-41C2-B72D-9488F42DCAD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493155" y="815263"/>
                <a:ext cx="264072" cy="407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EE6B043-DEF2-4B59-B467-50094E8259E9}"/>
                  </a:ext>
                </a:extLst>
              </p14:cNvPr>
              <p14:cNvContentPartPr/>
              <p14:nvPr/>
            </p14:nvContentPartPr>
            <p14:xfrm>
              <a:off x="8196262" y="1842672"/>
              <a:ext cx="161925" cy="238125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EE6B043-DEF2-4B59-B467-50094E8259E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78824" y="1825100"/>
                <a:ext cx="197157" cy="273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6878F9F-4CF4-4DA4-BF90-340A3D8851F5}"/>
                  </a:ext>
                </a:extLst>
              </p14:cNvPr>
              <p14:cNvContentPartPr/>
              <p14:nvPr/>
            </p14:nvContentPartPr>
            <p14:xfrm>
              <a:off x="8357741" y="1833562"/>
              <a:ext cx="142875" cy="219075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6878F9F-4CF4-4DA4-BF90-340A3D8851F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40412" y="1816107"/>
                <a:ext cx="177886" cy="254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39721D6-054F-4F39-B20F-260256846F07}"/>
                  </a:ext>
                </a:extLst>
              </p14:cNvPr>
              <p14:cNvContentPartPr/>
              <p14:nvPr/>
            </p14:nvContentPartPr>
            <p14:xfrm>
              <a:off x="8405812" y="1700212"/>
              <a:ext cx="200025" cy="9525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39721D6-054F-4F39-B20F-260256846F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87889" y="1683019"/>
                <a:ext cx="235513" cy="129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F0A2462-CBD4-43BC-8023-9E1F9FEAACAF}"/>
                  </a:ext>
                </a:extLst>
              </p14:cNvPr>
              <p14:cNvContentPartPr/>
              <p14:nvPr/>
            </p14:nvContentPartPr>
            <p14:xfrm>
              <a:off x="8615362" y="1828061"/>
              <a:ext cx="200025" cy="9525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F0A2462-CBD4-43BC-8023-9E1F9FEAACA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97277" y="1809311"/>
                <a:ext cx="235834" cy="132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C54D885-A0A8-4610-BE91-F58233CCF845}"/>
                  </a:ext>
                </a:extLst>
              </p14:cNvPr>
              <p14:cNvContentPartPr/>
              <p14:nvPr/>
            </p14:nvContentPartPr>
            <p14:xfrm>
              <a:off x="8672512" y="1709737"/>
              <a:ext cx="133350" cy="2286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C54D885-A0A8-4610-BE91-F58233CCF84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54540" y="1691850"/>
                <a:ext cx="168934" cy="264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D809CF0-CF35-4721-B86C-7C2CD296EAE3}"/>
                  </a:ext>
                </a:extLst>
              </p14:cNvPr>
              <p14:cNvContentPartPr/>
              <p14:nvPr/>
            </p14:nvContentPartPr>
            <p14:xfrm>
              <a:off x="8929687" y="1690292"/>
              <a:ext cx="209550" cy="180975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D809CF0-CF35-4721-B86C-7C2CD296EAE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912254" y="1672049"/>
                <a:ext cx="244771" cy="217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A5DA849-6C88-4EAE-A831-E848BCAA505C}"/>
                  </a:ext>
                </a:extLst>
              </p14:cNvPr>
              <p14:cNvContentPartPr/>
              <p14:nvPr/>
            </p14:nvContentPartPr>
            <p14:xfrm>
              <a:off x="9177337" y="1537872"/>
              <a:ext cx="228600" cy="2667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A5DA849-6C88-4EAE-A831-E848BCAA505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59752" y="1520116"/>
                <a:ext cx="264128" cy="302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96D0EB2-33A6-42BE-A703-51CBD9021370}"/>
                  </a:ext>
                </a:extLst>
              </p14:cNvPr>
              <p14:cNvContentPartPr/>
              <p14:nvPr/>
            </p14:nvContentPartPr>
            <p14:xfrm>
              <a:off x="9337966" y="1462087"/>
              <a:ext cx="228600" cy="200025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96D0EB2-33A6-42BE-A703-51CBD902137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320381" y="1444196"/>
                <a:ext cx="264128" cy="235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3140C29-742A-437A-9D4F-324809F44049}"/>
                  </a:ext>
                </a:extLst>
              </p14:cNvPr>
              <p14:cNvContentPartPr/>
              <p14:nvPr/>
            </p14:nvContentPartPr>
            <p14:xfrm>
              <a:off x="9625012" y="1372072"/>
              <a:ext cx="180975" cy="66675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3140C29-742A-437A-9D4F-324809F4404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607061" y="1355235"/>
                <a:ext cx="217243" cy="100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61831A7-91CE-4BA5-9F1D-209E2C6A7EBC}"/>
                  </a:ext>
                </a:extLst>
              </p14:cNvPr>
              <p14:cNvContentPartPr/>
              <p14:nvPr/>
            </p14:nvContentPartPr>
            <p14:xfrm>
              <a:off x="9882187" y="1255789"/>
              <a:ext cx="190500" cy="20955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61831A7-91CE-4BA5-9F1D-209E2C6A7EB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64548" y="1237869"/>
                <a:ext cx="225425" cy="245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909C3D9-04F1-48A2-91D9-BC6008DE500E}"/>
                  </a:ext>
                </a:extLst>
              </p14:cNvPr>
              <p14:cNvContentPartPr/>
              <p14:nvPr/>
            </p14:nvContentPartPr>
            <p14:xfrm>
              <a:off x="10082212" y="1194485"/>
              <a:ext cx="123825" cy="152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909C3D9-04F1-48A2-91D9-BC6008DE500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064777" y="1176764"/>
                <a:ext cx="159051" cy="187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71A2C5E-7D88-4255-AEBC-73172652F26E}"/>
                  </a:ext>
                </a:extLst>
              </p14:cNvPr>
              <p14:cNvContentPartPr/>
              <p14:nvPr/>
            </p14:nvContentPartPr>
            <p14:xfrm>
              <a:off x="10224672" y="1100137"/>
              <a:ext cx="152400" cy="180975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71A2C5E-7D88-4255-AEBC-73172652F26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207074" y="1082646"/>
                <a:ext cx="187244" cy="216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6A5E3FC-3E82-424B-9174-8E3AEB63DE20}"/>
                  </a:ext>
                </a:extLst>
              </p14:cNvPr>
              <p14:cNvContentPartPr/>
              <p14:nvPr/>
            </p14:nvContentPartPr>
            <p14:xfrm>
              <a:off x="10444163" y="1114583"/>
              <a:ext cx="161925" cy="5715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6A5E3FC-3E82-424B-9174-8E3AEB63DE2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426211" y="1098396"/>
                <a:ext cx="197470" cy="89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119EEF6-C1F9-4DBA-8AB5-1A4A2DFADA7B}"/>
                  </a:ext>
                </a:extLst>
              </p14:cNvPr>
              <p14:cNvContentPartPr/>
              <p14:nvPr/>
            </p14:nvContentPartPr>
            <p14:xfrm>
              <a:off x="10780603" y="928991"/>
              <a:ext cx="247650" cy="257175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119EEF6-C1F9-4DBA-8AB5-1A4A2DFADA7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763193" y="911230"/>
                <a:ext cx="282826" cy="292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D00F0E6-9FB0-4588-8A1B-49A6CD2DC7A3}"/>
                  </a:ext>
                </a:extLst>
              </p14:cNvPr>
              <p14:cNvContentPartPr/>
              <p14:nvPr/>
            </p14:nvContentPartPr>
            <p14:xfrm>
              <a:off x="9094794" y="1233487"/>
              <a:ext cx="371475" cy="771525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D00F0E6-9FB0-4588-8A1B-49A6CD2DC7A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076656" y="1215553"/>
                <a:ext cx="407389" cy="807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AB60BE5-2321-44BD-B1A6-BBE959ED260B}"/>
                  </a:ext>
                </a:extLst>
              </p14:cNvPr>
              <p14:cNvContentPartPr/>
              <p14:nvPr/>
            </p14:nvContentPartPr>
            <p14:xfrm>
              <a:off x="9995830" y="881062"/>
              <a:ext cx="228600" cy="733425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AB60BE5-2321-44BD-B1A6-BBE959ED260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978273" y="863411"/>
                <a:ext cx="264072" cy="769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3EF5766-0E7A-499C-8E1A-7C24BBF0ECCD}"/>
                  </a:ext>
                </a:extLst>
              </p14:cNvPr>
              <p14:cNvContentPartPr/>
              <p14:nvPr/>
            </p14:nvContentPartPr>
            <p14:xfrm>
              <a:off x="10186987" y="1832948"/>
              <a:ext cx="161925" cy="20955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3EF5766-0E7A-499C-8E1A-7C24BBF0ECC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169549" y="1815007"/>
                <a:ext cx="197157" cy="245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15C5E4D-E9AC-4072-9866-56A03B29EDBB}"/>
                  </a:ext>
                </a:extLst>
              </p14:cNvPr>
              <p14:cNvContentPartPr/>
              <p14:nvPr/>
            </p14:nvContentPartPr>
            <p14:xfrm>
              <a:off x="10358437" y="1747837"/>
              <a:ext cx="180975" cy="1905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15C5E4D-E9AC-4072-9866-56A03B29EDB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341151" y="1729966"/>
                <a:ext cx="215900" cy="225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1636454-568D-42F7-8D47-83CDCEBA1907}"/>
                  </a:ext>
                </a:extLst>
              </p14:cNvPr>
              <p14:cNvContentPartPr/>
              <p14:nvPr/>
            </p14:nvContentPartPr>
            <p14:xfrm>
              <a:off x="10320337" y="1575202"/>
              <a:ext cx="209550" cy="104775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1636454-568D-42F7-8D47-83CDCEBA190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302694" y="1557563"/>
                <a:ext cx="245195" cy="139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5A0712C-EAFC-4F80-8B89-430F301EDC93}"/>
                  </a:ext>
                </a:extLst>
              </p14:cNvPr>
              <p14:cNvContentPartPr/>
              <p14:nvPr/>
            </p14:nvContentPartPr>
            <p14:xfrm>
              <a:off x="10587038" y="1672910"/>
              <a:ext cx="142875" cy="76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5A0712C-EAFC-4F80-8B89-430F301EDC9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569492" y="1655045"/>
                <a:ext cx="178325" cy="112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E5C8BB5-AB81-445D-881C-71682877BEAF}"/>
                  </a:ext>
                </a:extLst>
              </p14:cNvPr>
              <p14:cNvContentPartPr/>
              <p14:nvPr/>
            </p14:nvContentPartPr>
            <p14:xfrm>
              <a:off x="10876084" y="1358059"/>
              <a:ext cx="285750" cy="3429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E5C8BB5-AB81-445D-881C-71682877BEA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858647" y="1340575"/>
                <a:ext cx="320979" cy="378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3B639B9-9B73-4E06-9A04-9F187537C36D}"/>
                  </a:ext>
                </a:extLst>
              </p14:cNvPr>
              <p14:cNvContentPartPr/>
              <p14:nvPr/>
            </p14:nvContentPartPr>
            <p14:xfrm>
              <a:off x="10081797" y="1747837"/>
              <a:ext cx="238125" cy="4953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3B639B9-9B73-4E06-9A04-9F187537C36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064171" y="1729878"/>
                <a:ext cx="273736" cy="530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8E34C6C-097A-43CA-932F-4B470C0B6592}"/>
                  </a:ext>
                </a:extLst>
              </p14:cNvPr>
              <p14:cNvContentPartPr/>
              <p14:nvPr/>
            </p14:nvContentPartPr>
            <p14:xfrm>
              <a:off x="11091862" y="1243012"/>
              <a:ext cx="209550" cy="36195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8E34C6C-097A-43CA-932F-4B470C0B659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073952" y="1225252"/>
                <a:ext cx="245012" cy="397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C02DC39-067B-4D61-A762-DD382C2C0CBE}"/>
                  </a:ext>
                </a:extLst>
              </p14:cNvPr>
              <p14:cNvContentPartPr/>
              <p14:nvPr/>
            </p14:nvContentPartPr>
            <p14:xfrm>
              <a:off x="10872788" y="2089980"/>
              <a:ext cx="171450" cy="2286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C02DC39-067B-4D61-A762-DD382C2C0CB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855395" y="2071952"/>
                <a:ext cx="206592" cy="264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CC89DB7-2D39-479F-B000-25BD5304C0E6}"/>
                  </a:ext>
                </a:extLst>
              </p14:cNvPr>
              <p14:cNvContentPartPr/>
              <p14:nvPr/>
            </p14:nvContentPartPr>
            <p14:xfrm>
              <a:off x="11081881" y="2024062"/>
              <a:ext cx="209550" cy="2667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CC89DB7-2D39-479F-B000-25BD5304C0E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063940" y="2006544"/>
                <a:ext cx="245073" cy="302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4710507-211A-4D4D-AE35-3FAF79A0C481}"/>
                  </a:ext>
                </a:extLst>
              </p14:cNvPr>
              <p14:cNvContentPartPr/>
              <p14:nvPr/>
            </p14:nvContentPartPr>
            <p14:xfrm>
              <a:off x="11187112" y="1851755"/>
              <a:ext cx="161925" cy="161925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4710507-211A-4D4D-AE35-3FAF79A0C48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169511" y="1833763"/>
                <a:ext cx="196774" cy="197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4131625-6C91-445D-9BF9-CD6B880F48D9}"/>
                  </a:ext>
                </a:extLst>
              </p14:cNvPr>
              <p14:cNvContentPartPr/>
              <p14:nvPr/>
            </p14:nvContentPartPr>
            <p14:xfrm>
              <a:off x="11368087" y="2030952"/>
              <a:ext cx="209550" cy="47625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4131625-6C91-445D-9BF9-CD6B880F48D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349802" y="2014064"/>
                <a:ext cx="245755" cy="81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D7A3264-AA69-4603-91F0-97A7F06CCBE4}"/>
                  </a:ext>
                </a:extLst>
              </p14:cNvPr>
              <p14:cNvContentPartPr/>
              <p14:nvPr/>
            </p14:nvContentPartPr>
            <p14:xfrm>
              <a:off x="11463337" y="1900237"/>
              <a:ext cx="66675" cy="228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D7A3264-AA69-4603-91F0-97A7F06CCBE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446837" y="1882257"/>
                <a:ext cx="100013" cy="264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5B8FB59-622D-42A3-A444-C8576142EC9A}"/>
                  </a:ext>
                </a:extLst>
              </p14:cNvPr>
              <p14:cNvContentPartPr/>
              <p14:nvPr/>
            </p14:nvContentPartPr>
            <p14:xfrm>
              <a:off x="11679564" y="1814512"/>
              <a:ext cx="104775" cy="1905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5B8FB59-622D-42A3-A444-C8576142EC9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661925" y="1796641"/>
                <a:ext cx="139700" cy="225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23D5F6E-2DB1-44F6-99F2-A043177CB25B}"/>
                  </a:ext>
                </a:extLst>
              </p14:cNvPr>
              <p14:cNvContentPartPr/>
              <p14:nvPr/>
            </p14:nvContentPartPr>
            <p14:xfrm>
              <a:off x="11739562" y="1804987"/>
              <a:ext cx="85725" cy="257175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23D5F6E-2DB1-44F6-99F2-A043177CB25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721687" y="1786952"/>
                <a:ext cx="121839" cy="292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A659A0D-7F0B-40A0-B12C-FA066271E2CB}"/>
                  </a:ext>
                </a:extLst>
              </p14:cNvPr>
              <p14:cNvContentPartPr/>
              <p14:nvPr/>
            </p14:nvContentPartPr>
            <p14:xfrm>
              <a:off x="10796086" y="2071687"/>
              <a:ext cx="200025" cy="36195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A659A0D-7F0B-40A0-B12C-FA066271E2C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778033" y="2054092"/>
                <a:ext cx="235770" cy="397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6D5B2DA-9A8A-4577-B4CA-6097A9CD6DCA}"/>
                  </a:ext>
                </a:extLst>
              </p14:cNvPr>
              <p14:cNvContentPartPr/>
              <p14:nvPr/>
            </p14:nvContentPartPr>
            <p14:xfrm>
              <a:off x="11825288" y="1662112"/>
              <a:ext cx="104775" cy="43815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6D5B2DA-9A8A-4577-B4CA-6097A9CD6DC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807590" y="1644471"/>
                <a:ext cx="139818" cy="473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0E3A5A9-AAA9-4B47-8091-805EDF4FFD5F}"/>
                  </a:ext>
                </a:extLst>
              </p14:cNvPr>
              <p14:cNvContentPartPr/>
              <p14:nvPr/>
            </p14:nvContentPartPr>
            <p14:xfrm>
              <a:off x="11996123" y="1652587"/>
              <a:ext cx="152400" cy="36195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0E3A5A9-AAA9-4B47-8091-805EDF4FFD5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978552" y="1634597"/>
                <a:ext cx="187900" cy="397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4CF5611-765F-4862-94A0-D905F23B7A43}"/>
                  </a:ext>
                </a:extLst>
              </p14:cNvPr>
              <p14:cNvContentPartPr/>
              <p14:nvPr/>
            </p14:nvContentPartPr>
            <p14:xfrm>
              <a:off x="12149137" y="1689720"/>
              <a:ext cx="161925" cy="152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4CF5611-765F-4862-94A0-D905F23B7A4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2131737" y="1671769"/>
                <a:ext cx="197080" cy="188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EB67142-BD48-4C41-A80D-C48423030BFB}"/>
                  </a:ext>
                </a:extLst>
              </p14:cNvPr>
              <p14:cNvContentPartPr/>
              <p14:nvPr/>
            </p14:nvContentPartPr>
            <p14:xfrm>
              <a:off x="12358272" y="1624012"/>
              <a:ext cx="133350" cy="180975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EB67142-BD48-4C41-A80D-C48423030BF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2340272" y="1606590"/>
                <a:ext cx="169718" cy="216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F27D1FB-8F1C-4709-9EE5-9036142B61E8}"/>
                  </a:ext>
                </a:extLst>
              </p14:cNvPr>
              <p14:cNvContentPartPr/>
              <p14:nvPr/>
            </p14:nvContentPartPr>
            <p14:xfrm>
              <a:off x="12396788" y="1451522"/>
              <a:ext cx="133350" cy="85725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F27D1FB-8F1C-4709-9EE5-9036142B61E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2378267" y="1434516"/>
                <a:ext cx="170021" cy="120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12753F2-9590-4D13-8408-C437D80D268E}"/>
                  </a:ext>
                </a:extLst>
              </p14:cNvPr>
              <p14:cNvContentPartPr/>
              <p14:nvPr/>
            </p14:nvContentPartPr>
            <p14:xfrm>
              <a:off x="12625387" y="1448899"/>
              <a:ext cx="190500" cy="104775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12753F2-9590-4D13-8408-C437D80D268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2607813" y="1431899"/>
                <a:ext cx="225296" cy="139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FAD5B22-15B6-4656-B610-316D41AAEE9B}"/>
                  </a:ext>
                </a:extLst>
              </p14:cNvPr>
              <p14:cNvContentPartPr/>
              <p14:nvPr/>
            </p14:nvContentPartPr>
            <p14:xfrm>
              <a:off x="12904445" y="1271587"/>
              <a:ext cx="142875" cy="161925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FAD5B22-15B6-4656-B610-316D41AAEE9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2885938" y="1253472"/>
                <a:ext cx="179519" cy="198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5BC49D0-0F26-4592-B89D-AA642D2703F7}"/>
                  </a:ext>
                </a:extLst>
              </p14:cNvPr>
              <p14:cNvContentPartPr/>
              <p14:nvPr/>
            </p14:nvContentPartPr>
            <p14:xfrm>
              <a:off x="13003679" y="1249124"/>
              <a:ext cx="133350" cy="276225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5BC49D0-0F26-4592-B89D-AA642D2703F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2986529" y="1231771"/>
                <a:ext cx="168000" cy="311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0125452-FE83-4851-AD1F-4F706C608ABA}"/>
                  </a:ext>
                </a:extLst>
              </p14:cNvPr>
              <p14:cNvContentPartPr/>
              <p14:nvPr/>
            </p14:nvContentPartPr>
            <p14:xfrm>
              <a:off x="13111163" y="1138237"/>
              <a:ext cx="171450" cy="457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0125452-FE83-4851-AD1F-4F706C608AB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3093733" y="1120392"/>
                <a:ext cx="206665" cy="492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86F3CE8-0CC5-49F7-AB75-056B8343156C}"/>
                  </a:ext>
                </a:extLst>
              </p14:cNvPr>
              <p14:cNvContentPartPr/>
              <p14:nvPr/>
            </p14:nvContentPartPr>
            <p14:xfrm>
              <a:off x="11349038" y="2967037"/>
              <a:ext cx="171450" cy="295275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86F3CE8-0CC5-49F7-AB75-056B8343156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331536" y="2949032"/>
                <a:ext cx="206812" cy="330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50BD785-3A09-4EAC-92A4-3770210BF828}"/>
                  </a:ext>
                </a:extLst>
              </p14:cNvPr>
              <p14:cNvContentPartPr/>
              <p14:nvPr/>
            </p14:nvContentPartPr>
            <p14:xfrm>
              <a:off x="11567555" y="2928937"/>
              <a:ext cx="200025" cy="219075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50BD785-3A09-4EAC-92A4-3770210BF82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549727" y="2911454"/>
                <a:ext cx="235324" cy="254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4AB0AB9-5ADF-4A8D-AEC0-7AE221657322}"/>
                  </a:ext>
                </a:extLst>
              </p14:cNvPr>
              <p14:cNvContentPartPr/>
              <p14:nvPr/>
            </p14:nvContentPartPr>
            <p14:xfrm>
              <a:off x="11688664" y="2558902"/>
              <a:ext cx="190500" cy="24765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4AB0AB9-5ADF-4A8D-AEC0-7AE22165732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671151" y="2540772"/>
                <a:ext cx="225884" cy="283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B800A96-BFA4-42B8-98F2-C55B05523AC6}"/>
                  </a:ext>
                </a:extLst>
              </p14:cNvPr>
              <p14:cNvContentPartPr/>
              <p14:nvPr/>
            </p14:nvContentPartPr>
            <p14:xfrm>
              <a:off x="11882437" y="2937597"/>
              <a:ext cx="257175" cy="1905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B800A96-BFA4-42B8-98F2-C55B05523AC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864172" y="2920588"/>
                <a:ext cx="293340" cy="52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C15610A-9E12-427F-8194-9F09D831FE47}"/>
                  </a:ext>
                </a:extLst>
              </p14:cNvPr>
              <p14:cNvContentPartPr/>
              <p14:nvPr/>
            </p14:nvContentPartPr>
            <p14:xfrm>
              <a:off x="12187237" y="2757487"/>
              <a:ext cx="47625" cy="428625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C15610A-9E12-427F-8194-9F09D831FE4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2168568" y="2739703"/>
                <a:ext cx="85344" cy="464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B2AF5FA-78B6-40F2-843D-8C99BE492F1A}"/>
                  </a:ext>
                </a:extLst>
              </p14:cNvPr>
              <p14:cNvContentPartPr/>
              <p14:nvPr/>
            </p14:nvContentPartPr>
            <p14:xfrm>
              <a:off x="12282072" y="2719387"/>
              <a:ext cx="228600" cy="276225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B2AF5FA-78B6-40F2-843D-8C99BE492F1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2264157" y="2701497"/>
                <a:ext cx="264072" cy="311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183B89C-887E-4CC0-B77A-14CE37D8DAB2}"/>
                  </a:ext>
                </a:extLst>
              </p14:cNvPr>
              <p14:cNvContentPartPr/>
              <p14:nvPr/>
            </p14:nvContentPartPr>
            <p14:xfrm>
              <a:off x="4890030" y="823527"/>
              <a:ext cx="1600200" cy="942975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183B89C-887E-4CC0-B77A-14CE37D8DAB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872054" y="805504"/>
                <a:ext cx="1635792" cy="978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F0A78B1-A462-47CD-BA83-C34CC19EA032}"/>
                  </a:ext>
                </a:extLst>
              </p14:cNvPr>
              <p14:cNvContentPartPr/>
              <p14:nvPr/>
            </p14:nvContentPartPr>
            <p14:xfrm>
              <a:off x="6728794" y="851474"/>
              <a:ext cx="866775" cy="638175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F0A78B1-A462-47CD-BA83-C34CC19EA03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711193" y="833528"/>
                <a:ext cx="902337" cy="673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6FD09AA-2C63-45EA-A23C-5DB676C4A7AD}"/>
                  </a:ext>
                </a:extLst>
              </p14:cNvPr>
              <p14:cNvContentPartPr/>
              <p14:nvPr/>
            </p14:nvContentPartPr>
            <p14:xfrm>
              <a:off x="1662113" y="1823213"/>
              <a:ext cx="723900" cy="1905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6FD09AA-2C63-45EA-A23C-5DB676C4A7A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644106" y="1806544"/>
                <a:ext cx="759555" cy="52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D92D988-97E2-43BD-B000-E9A30C2B3D92}"/>
                  </a:ext>
                </a:extLst>
              </p14:cNvPr>
              <p14:cNvContentPartPr/>
              <p14:nvPr/>
            </p14:nvContentPartPr>
            <p14:xfrm>
              <a:off x="2576512" y="1646771"/>
              <a:ext cx="161925" cy="28575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D92D988-97E2-43BD-B000-E9A30C2B3D9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558835" y="1626768"/>
                <a:ext cx="196926" cy="68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98607A1-6216-46E0-82F2-862DE4082CB1}"/>
                  </a:ext>
                </a:extLst>
              </p14:cNvPr>
              <p14:cNvContentPartPr/>
              <p14:nvPr/>
            </p14:nvContentPartPr>
            <p14:xfrm>
              <a:off x="2624137" y="1538287"/>
              <a:ext cx="9525" cy="20955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98607A1-6216-46E0-82F2-862DE4082CB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147887" y="1520222"/>
                <a:ext cx="952500" cy="245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E94EE55-187E-4311-97B7-3816B1553054}"/>
                  </a:ext>
                </a:extLst>
              </p14:cNvPr>
              <p14:cNvContentPartPr/>
              <p14:nvPr/>
            </p14:nvContentPartPr>
            <p14:xfrm>
              <a:off x="2528887" y="1785937"/>
              <a:ext cx="219075" cy="47625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E94EE55-187E-4311-97B7-3816B155305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511202" y="1768651"/>
                <a:ext cx="254806" cy="82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413D517-9183-4633-8598-4FCAFCAAA736}"/>
                  </a:ext>
                </a:extLst>
              </p14:cNvPr>
              <p14:cNvContentPartPr/>
              <p14:nvPr/>
            </p14:nvContentPartPr>
            <p14:xfrm>
              <a:off x="2917894" y="1490144"/>
              <a:ext cx="152400" cy="371475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413D517-9183-4633-8598-4FCAFCAAA73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900527" y="1472164"/>
                <a:ext cx="187487" cy="407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E866CF9-AADA-451D-95FA-1D9501DD0CC3}"/>
                  </a:ext>
                </a:extLst>
              </p14:cNvPr>
              <p14:cNvContentPartPr/>
              <p14:nvPr/>
            </p14:nvContentPartPr>
            <p14:xfrm>
              <a:off x="1100746" y="2366962"/>
              <a:ext cx="180975" cy="104775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E866CF9-AADA-451D-95FA-1D9501DD0CC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83081" y="2349559"/>
                <a:ext cx="216665" cy="139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1F419A9-F5AE-4B78-93A0-2839A7AAE833}"/>
                  </a:ext>
                </a:extLst>
              </p14:cNvPr>
              <p14:cNvContentPartPr/>
              <p14:nvPr/>
            </p14:nvContentPartPr>
            <p14:xfrm>
              <a:off x="1119187" y="2309812"/>
              <a:ext cx="152400" cy="219075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1F419A9-F5AE-4B78-93A0-2839A7AAE83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01106" y="2292357"/>
                <a:ext cx="188932" cy="254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90EA486-8DC0-450E-A767-E92C65877B4A}"/>
                  </a:ext>
                </a:extLst>
              </p14:cNvPr>
              <p14:cNvContentPartPr/>
              <p14:nvPr/>
            </p14:nvContentPartPr>
            <p14:xfrm>
              <a:off x="1366837" y="2244135"/>
              <a:ext cx="142875" cy="142875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90EA486-8DC0-450E-A767-E92C65877B4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348797" y="2226095"/>
                <a:ext cx="178594" cy="178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ED3FA5A-0D97-4E62-982B-C65825FDA72F}"/>
                  </a:ext>
                </a:extLst>
              </p14:cNvPr>
              <p14:cNvContentPartPr/>
              <p14:nvPr/>
            </p14:nvContentPartPr>
            <p14:xfrm>
              <a:off x="1490662" y="2528887"/>
              <a:ext cx="209550" cy="9525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ED3FA5A-0D97-4E62-982B-C65825FDA72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472782" y="2507672"/>
                <a:ext cx="244952" cy="52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5FD0190-7D9E-490C-A78F-DD2790F10EC8}"/>
                  </a:ext>
                </a:extLst>
              </p14:cNvPr>
              <p14:cNvContentPartPr/>
              <p14:nvPr/>
            </p14:nvContentPartPr>
            <p14:xfrm>
              <a:off x="1824494" y="2368506"/>
              <a:ext cx="114300" cy="24765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5FD0190-7D9E-490C-A78F-DD2790F10EC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806635" y="2350482"/>
                <a:ext cx="149662" cy="283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A30564A-11A4-44A3-BD35-ADAF26BAA9C6}"/>
                  </a:ext>
                </a:extLst>
              </p14:cNvPr>
              <p14:cNvContentPartPr/>
              <p14:nvPr/>
            </p14:nvContentPartPr>
            <p14:xfrm>
              <a:off x="1852613" y="2338387"/>
              <a:ext cx="171450" cy="66675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A30564A-11A4-44A3-BD35-ADAF26BAA9C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834889" y="2320070"/>
                <a:ext cx="207259" cy="102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15EE1A9-80BA-40F9-B8DA-18CE2D9BC601}"/>
                  </a:ext>
                </a:extLst>
              </p14:cNvPr>
              <p14:cNvContentPartPr/>
              <p14:nvPr/>
            </p14:nvContentPartPr>
            <p14:xfrm>
              <a:off x="2046388" y="2405062"/>
              <a:ext cx="114300" cy="161925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15EE1A9-80BA-40F9-B8DA-18CE2D9BC60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027893" y="2387662"/>
                <a:ext cx="150920" cy="1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E7718F5-F9D8-464B-9549-F9289F08105A}"/>
                  </a:ext>
                </a:extLst>
              </p14:cNvPr>
              <p14:cNvContentPartPr/>
              <p14:nvPr/>
            </p14:nvContentPartPr>
            <p14:xfrm>
              <a:off x="2052637" y="2414587"/>
              <a:ext cx="161925" cy="161925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E7718F5-F9D8-464B-9549-F9289F08105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034565" y="2396994"/>
                <a:ext cx="197708" cy="197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6EF5000-1EC9-410D-AB8E-FA4A7B3A2947}"/>
                  </a:ext>
                </a:extLst>
              </p14:cNvPr>
              <p14:cNvContentPartPr/>
              <p14:nvPr/>
            </p14:nvContentPartPr>
            <p14:xfrm>
              <a:off x="2319337" y="2499896"/>
              <a:ext cx="247650" cy="9525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6EF5000-1EC9-410D-AB8E-FA4A7B3A294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301596" y="2483474"/>
                <a:ext cx="283494" cy="42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0A3EF86-6DF6-444C-A541-09A026267E85}"/>
                  </a:ext>
                </a:extLst>
              </p14:cNvPr>
              <p14:cNvContentPartPr/>
              <p14:nvPr/>
            </p14:nvContentPartPr>
            <p14:xfrm>
              <a:off x="2652712" y="2356666"/>
              <a:ext cx="190500" cy="219075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0A3EF86-6DF6-444C-A541-09A026267E8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635264" y="2338797"/>
                <a:ext cx="225751" cy="254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B302420-7BEA-4794-A105-48254B6CE0EB}"/>
                  </a:ext>
                </a:extLst>
              </p14:cNvPr>
              <p14:cNvContentPartPr/>
              <p14:nvPr/>
            </p14:nvContentPartPr>
            <p14:xfrm>
              <a:off x="2909802" y="2292804"/>
              <a:ext cx="123825" cy="2667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B302420-7BEA-4794-A105-48254B6CE0E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892516" y="2274784"/>
                <a:ext cx="158750" cy="302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AB65752-F3C9-4A60-8EBA-932C7EA82DDA}"/>
                  </a:ext>
                </a:extLst>
              </p14:cNvPr>
              <p14:cNvContentPartPr/>
              <p14:nvPr/>
            </p14:nvContentPartPr>
            <p14:xfrm>
              <a:off x="3148012" y="2414587"/>
              <a:ext cx="123825" cy="9525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AB65752-F3C9-4A60-8EBA-932C7EA82DD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129909" y="1947862"/>
                <a:ext cx="159669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ED75343-3194-4E54-864E-6A0ADAF5176E}"/>
                  </a:ext>
                </a:extLst>
              </p14:cNvPr>
              <p14:cNvContentPartPr/>
              <p14:nvPr/>
            </p14:nvContentPartPr>
            <p14:xfrm>
              <a:off x="3119437" y="2481262"/>
              <a:ext cx="171450" cy="9525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ED75343-3194-4E54-864E-6A0ADAF5176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101638" y="2465168"/>
                <a:ext cx="207411" cy="42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50FCF2E-9371-4484-A6DE-89126423337D}"/>
                  </a:ext>
                </a:extLst>
              </p14:cNvPr>
              <p14:cNvContentPartPr/>
              <p14:nvPr/>
            </p14:nvContentPartPr>
            <p14:xfrm>
              <a:off x="3450915" y="2318312"/>
              <a:ext cx="161925" cy="1905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50FCF2E-9371-4484-A6DE-89126423337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433276" y="2300897"/>
                <a:ext cx="196850" cy="225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CD910E4-75E2-40C2-BCBD-5104EE7F09DD}"/>
                  </a:ext>
                </a:extLst>
              </p14:cNvPr>
              <p14:cNvContentPartPr/>
              <p14:nvPr/>
            </p14:nvContentPartPr>
            <p14:xfrm>
              <a:off x="3919537" y="2328446"/>
              <a:ext cx="142875" cy="9525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CD910E4-75E2-40C2-BCBD-5104EE7F09D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901813" y="2312024"/>
                <a:ext cx="178684" cy="42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037F9DA-15E8-4442-BFDE-976A9D3B11FB}"/>
                  </a:ext>
                </a:extLst>
              </p14:cNvPr>
              <p14:cNvContentPartPr/>
              <p14:nvPr/>
            </p14:nvContentPartPr>
            <p14:xfrm>
              <a:off x="3995737" y="2233612"/>
              <a:ext cx="9525" cy="17145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037F9DA-15E8-4442-BFDE-976A9D3B11F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519487" y="2215888"/>
                <a:ext cx="952500" cy="207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113AFCF-CEDD-4BE8-B960-880B5E4150E3}"/>
                  </a:ext>
                </a:extLst>
              </p14:cNvPr>
              <p14:cNvContentPartPr/>
              <p14:nvPr/>
            </p14:nvContentPartPr>
            <p14:xfrm>
              <a:off x="4166928" y="2224418"/>
              <a:ext cx="85725" cy="17145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113AFCF-CEDD-4BE8-B960-880B5E4150E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149713" y="2206294"/>
                <a:ext cx="120507" cy="207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E16F814-A090-47F0-AFA6-05B0EF2F4198}"/>
                  </a:ext>
                </a:extLst>
              </p14:cNvPr>
              <p14:cNvContentPartPr/>
              <p14:nvPr/>
            </p14:nvContentPartPr>
            <p14:xfrm>
              <a:off x="4005262" y="2538412"/>
              <a:ext cx="114300" cy="9525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E16F814-A090-47F0-AFA6-05B0EF2F419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987177" y="2071687"/>
                <a:ext cx="150109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32C92CD-773E-4E57-BF3A-31465E1B837F}"/>
                  </a:ext>
                </a:extLst>
              </p14:cNvPr>
              <p14:cNvContentPartPr/>
              <p14:nvPr/>
            </p14:nvContentPartPr>
            <p14:xfrm>
              <a:off x="4244112" y="2433637"/>
              <a:ext cx="133350" cy="5715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32C92CD-773E-4E57-BF3A-31465E1B837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226703" y="2416106"/>
                <a:ext cx="167819" cy="91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2D2E6B2-444F-476C-B73D-6F8F4D5E9185}"/>
                  </a:ext>
                </a:extLst>
              </p14:cNvPr>
              <p14:cNvContentPartPr/>
              <p14:nvPr/>
            </p14:nvContentPartPr>
            <p14:xfrm>
              <a:off x="4310062" y="2386012"/>
              <a:ext cx="19050" cy="238125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2D2E6B2-444F-476C-B73D-6F8F4D5E918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293090" y="2367945"/>
                <a:ext cx="53340" cy="273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4C2A53A-43D0-4976-AAE4-DD309E62F9CC}"/>
                  </a:ext>
                </a:extLst>
              </p14:cNvPr>
              <p14:cNvContentPartPr/>
              <p14:nvPr/>
            </p14:nvContentPartPr>
            <p14:xfrm>
              <a:off x="3290887" y="1585496"/>
              <a:ext cx="1266825" cy="714375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4C2A53A-43D0-4976-AAE4-DD309E62F9C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273262" y="1567547"/>
                <a:ext cx="1302434" cy="749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D9D4F52-8B33-4657-A3F1-AC36EFC72DA5}"/>
                  </a:ext>
                </a:extLst>
              </p14:cNvPr>
              <p14:cNvContentPartPr/>
              <p14:nvPr/>
            </p14:nvContentPartPr>
            <p14:xfrm>
              <a:off x="4099680" y="967477"/>
              <a:ext cx="161925" cy="3429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D9D4F52-8B33-4657-A3F1-AC36EFC72DA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081847" y="949753"/>
                <a:ext cx="197235" cy="378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DC98258-2501-4D4F-BE62-76D2470814C9}"/>
                  </a:ext>
                </a:extLst>
              </p14:cNvPr>
              <p14:cNvContentPartPr/>
              <p14:nvPr/>
            </p14:nvContentPartPr>
            <p14:xfrm>
              <a:off x="328612" y="2843212"/>
              <a:ext cx="219075" cy="161925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DC98258-2501-4D4F-BE62-76D2470814C9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10830" y="2825418"/>
                <a:ext cx="254283" cy="197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6EEF4E6-2164-4F2A-86B6-87B04D863C1B}"/>
                  </a:ext>
                </a:extLst>
              </p14:cNvPr>
              <p14:cNvContentPartPr/>
              <p14:nvPr/>
            </p14:nvContentPartPr>
            <p14:xfrm>
              <a:off x="517833" y="2645774"/>
              <a:ext cx="819150" cy="40005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6EEF4E6-2164-4F2A-86B6-87B04D863C1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99742" y="2627970"/>
                <a:ext cx="854970" cy="4360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65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Is (a - b) greater than (a + b)? </a:t>
            </a:r>
          </a:p>
          <a:p>
            <a:pPr lvl="0"/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I. a and b are negative fractions</a:t>
            </a:r>
          </a:p>
          <a:p>
            <a:pPr lvl="0"/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II. a and b are positive fractions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14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89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664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228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14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The question can be answered using both the statements together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893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The question can be answered using the statement II alone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664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The question can be answered using the statement I alone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228329"/>
            <a:ext cx="10098317" cy="11984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The question can’t be answered even by using both the statements together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E959E1-8606-48CD-83E4-A92F5BB77FEA}"/>
              </a:ext>
            </a:extLst>
          </p:cNvPr>
          <p:cNvSpPr/>
          <p:nvPr/>
        </p:nvSpPr>
        <p:spPr>
          <a:xfrm>
            <a:off x="609600" y="5322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n-ea"/>
                <a:cs typeface="+mn-cs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D27663-4558-439B-A49A-3656CF9C0BE6}"/>
              </a:ext>
            </a:extLst>
          </p:cNvPr>
          <p:cNvSpPr/>
          <p:nvPr/>
        </p:nvSpPr>
        <p:spPr>
          <a:xfrm>
            <a:off x="1407700" y="53222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</a:rPr>
              <a:t>Either of the statements alone is sufficient to answer the question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660FE8-66C1-44D8-BD74-68609E63C1F8}"/>
                  </a:ext>
                </a:extLst>
              </p14:cNvPr>
              <p14:cNvContentPartPr/>
              <p14:nvPr/>
            </p14:nvContentPartPr>
            <p14:xfrm>
              <a:off x="1338262" y="5262562"/>
              <a:ext cx="9525" cy="952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660FE8-66C1-44D8-BD74-68609E63C1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1537" y="4795837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CE65D8-D198-4FB9-983B-9503BB6A5D55}"/>
                  </a:ext>
                </a:extLst>
              </p14:cNvPr>
              <p14:cNvContentPartPr/>
              <p14:nvPr/>
            </p14:nvContentPartPr>
            <p14:xfrm>
              <a:off x="433387" y="5372603"/>
              <a:ext cx="885825" cy="409575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CE65D8-D198-4FB9-983B-9503BB6A5D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5685" y="5354416"/>
                <a:ext cx="921590" cy="4455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294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7958</TotalTime>
  <Words>1650</Words>
  <Application>Microsoft Office PowerPoint</Application>
  <PresentationFormat>Widescreen</PresentationFormat>
  <Paragraphs>253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Arvind Ragunathan</cp:lastModifiedBy>
  <cp:revision>618</cp:revision>
  <dcterms:created xsi:type="dcterms:W3CDTF">2006-08-16T00:00:00Z</dcterms:created>
  <dcterms:modified xsi:type="dcterms:W3CDTF">2020-10-22T08:13:57Z</dcterms:modified>
</cp:coreProperties>
</file>