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4.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7"/>
  </p:notesMasterIdLst>
  <p:sldIdLst>
    <p:sldId id="272" r:id="rId2"/>
    <p:sldId id="368" r:id="rId3"/>
    <p:sldId id="369" r:id="rId4"/>
    <p:sldId id="371" r:id="rId5"/>
    <p:sldId id="390" r:id="rId6"/>
    <p:sldId id="391" r:id="rId7"/>
    <p:sldId id="407" r:id="rId8"/>
    <p:sldId id="372" r:id="rId9"/>
    <p:sldId id="282" r:id="rId10"/>
    <p:sldId id="452" r:id="rId11"/>
    <p:sldId id="453" r:id="rId12"/>
    <p:sldId id="454" r:id="rId13"/>
    <p:sldId id="455" r:id="rId14"/>
    <p:sldId id="456" r:id="rId15"/>
    <p:sldId id="289"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Nunito Sans" panose="020B060402020202020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9">
          <p15:clr>
            <a:srgbClr val="A4A3A4"/>
          </p15:clr>
        </p15:guide>
        <p15:guide id="2" pos="60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05136"/>
    <a:srgbClr val="E5E5E5"/>
    <a:srgbClr val="525252"/>
    <a:srgbClr val="1A1A1A"/>
    <a:srgbClr val="4A4A4A"/>
    <a:srgbClr val="131313"/>
    <a:srgbClr val="212121"/>
    <a:srgbClr val="303030"/>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D14EC5-429F-4983-8A2C-BC8ADB98141D}" v="266" dt="2020-10-21T05:12:39.021"/>
    <p1510:client id="{3A02690B-60F5-40DB-ABBB-BD62D667B015}" v="487" dt="2020-10-21T09:17:40.869"/>
    <p1510:client id="{4681B6EC-889D-4C18-B6AB-F1355C3E726C}" v="158" dt="2020-10-22T08:09:14.303"/>
    <p1510:client id="{4BBFE38D-EDB9-4CE9-9183-A8537358EAF0}" v="1" dt="2020-10-21T03:06:50.427"/>
    <p1510:client id="{5C3B889B-629B-458D-954F-4E6B56865347}" v="5" dt="2020-10-22T04:41:14.784"/>
    <p1510:client id="{8484E470-DE08-4631-BCAB-CC16CDA54D9F}" v="210" dt="2020-10-22T05:21:00.681"/>
    <p1510:client id="{90C96FB9-940F-4CDC-9AFF-F3D1578C18CF}" v="250" dt="2020-10-21T17:22:57.141"/>
    <p1510:client id="{94DE1A4E-0BD2-4F89-A2E8-A1130568C650}" v="261" dt="2020-10-22T11:12:45.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89599" autoAdjust="0"/>
  </p:normalViewPr>
  <p:slideViewPr>
    <p:cSldViewPr>
      <p:cViewPr varScale="1">
        <p:scale>
          <a:sx n="77" d="100"/>
          <a:sy n="77" d="100"/>
        </p:scale>
        <p:origin x="667" y="67"/>
      </p:cViewPr>
      <p:guideLst>
        <p:guide orient="horz" pos="729"/>
        <p:guide pos="60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bisha chandran" userId="EB0nJQTo3Bd1b7R0gNfky76LaizBD4ENeK0AnhxAgKw=" providerId="None" clId="Web-{0ED14EC5-429F-4983-8A2C-BC8ADB98141D}"/>
    <pc:docChg chg="modSld">
      <pc:chgData name="babisha chandran" userId="EB0nJQTo3Bd1b7R0gNfky76LaizBD4ENeK0AnhxAgKw=" providerId="None" clId="Web-{0ED14EC5-429F-4983-8A2C-BC8ADB98141D}" dt="2020-10-21T05:12:39.021" v="265"/>
      <pc:docMkLst>
        <pc:docMk/>
      </pc:docMkLst>
      <pc:sldChg chg="addSp delSp delAnim">
        <pc:chgData name="babisha chandran" userId="EB0nJQTo3Bd1b7R0gNfky76LaizBD4ENeK0AnhxAgKw=" providerId="None" clId="Web-{0ED14EC5-429F-4983-8A2C-BC8ADB98141D}" dt="2020-10-21T04:36:12.306" v="15"/>
        <pc:sldMkLst>
          <pc:docMk/>
          <pc:sldMk cId="0" sldId="369"/>
        </pc:sldMkLst>
        <pc:picChg chg="del">
          <ac:chgData name="babisha chandran" userId="EB0nJQTo3Bd1b7R0gNfky76LaizBD4ENeK0AnhxAgKw=" providerId="None" clId="Web-{0ED14EC5-429F-4983-8A2C-BC8ADB98141D}" dt="2020-10-21T03:47:32.137" v="0"/>
          <ac:picMkLst>
            <pc:docMk/>
            <pc:sldMk cId="0" sldId="369"/>
            <ac:picMk id="29" creationId="{EB92A91B-253F-404C-8D2A-EDDB93AAF840}"/>
          </ac:picMkLst>
        </pc:picChg>
        <pc:inkChg chg="add">
          <ac:chgData name="babisha chandran" userId="EB0nJQTo3Bd1b7R0gNfky76LaizBD4ENeK0AnhxAgKw=" providerId="None" clId="Web-{0ED14EC5-429F-4983-8A2C-BC8ADB98141D}" dt="2020-10-21T04:35:19.540" v="14"/>
          <ac:inkMkLst>
            <pc:docMk/>
            <pc:sldMk cId="0" sldId="369"/>
            <ac:inkMk id="3" creationId="{F7E6D498-854A-49E6-BDED-62EFD848ED67}"/>
          </ac:inkMkLst>
        </pc:inkChg>
        <pc:inkChg chg="add">
          <ac:chgData name="babisha chandran" userId="EB0nJQTo3Bd1b7R0gNfky76LaizBD4ENeK0AnhxAgKw=" providerId="None" clId="Web-{0ED14EC5-429F-4983-8A2C-BC8ADB98141D}" dt="2020-10-21T04:36:12.306" v="15"/>
          <ac:inkMkLst>
            <pc:docMk/>
            <pc:sldMk cId="0" sldId="369"/>
            <ac:inkMk id="5" creationId="{7C0DE7FD-2E32-43C2-9D84-7602372AC02A}"/>
          </ac:inkMkLst>
        </pc:inkChg>
      </pc:sldChg>
      <pc:sldChg chg="addSp delSp delAnim">
        <pc:chgData name="babisha chandran" userId="EB0nJQTo3Bd1b7R0gNfky76LaizBD4ENeK0AnhxAgKw=" providerId="None" clId="Web-{0ED14EC5-429F-4983-8A2C-BC8ADB98141D}" dt="2020-10-21T04:37:19.322" v="16"/>
        <pc:sldMkLst>
          <pc:docMk/>
          <pc:sldMk cId="0" sldId="371"/>
        </pc:sldMkLst>
        <pc:picChg chg="del">
          <ac:chgData name="babisha chandran" userId="EB0nJQTo3Bd1b7R0gNfky76LaizBD4ENeK0AnhxAgKw=" providerId="None" clId="Web-{0ED14EC5-429F-4983-8A2C-BC8ADB98141D}" dt="2020-10-21T03:47:33.246" v="1"/>
          <ac:picMkLst>
            <pc:docMk/>
            <pc:sldMk cId="0" sldId="371"/>
            <ac:picMk id="29" creationId="{32220157-F4C4-4C4C-B6B9-7D9D7A7494AD}"/>
          </ac:picMkLst>
        </pc:picChg>
        <pc:inkChg chg="add">
          <ac:chgData name="babisha chandran" userId="EB0nJQTo3Bd1b7R0gNfky76LaizBD4ENeK0AnhxAgKw=" providerId="None" clId="Web-{0ED14EC5-429F-4983-8A2C-BC8ADB98141D}" dt="2020-10-21T04:37:19.322" v="16"/>
          <ac:inkMkLst>
            <pc:docMk/>
            <pc:sldMk cId="0" sldId="371"/>
            <ac:inkMk id="3" creationId="{8026EA12-2FEF-47E8-BC5A-67D181E333EC}"/>
          </ac:inkMkLst>
        </pc:inkChg>
      </pc:sldChg>
      <pc:sldChg chg="addSp delSp delAnim">
        <pc:chgData name="babisha chandran" userId="EB0nJQTo3Bd1b7R0gNfky76LaizBD4ENeK0AnhxAgKw=" providerId="None" clId="Web-{0ED14EC5-429F-4983-8A2C-BC8ADB98141D}" dt="2020-10-21T04:45:38.465" v="22"/>
        <pc:sldMkLst>
          <pc:docMk/>
          <pc:sldMk cId="0" sldId="372"/>
        </pc:sldMkLst>
        <pc:picChg chg="del">
          <ac:chgData name="babisha chandran" userId="EB0nJQTo3Bd1b7R0gNfky76LaizBD4ENeK0AnhxAgKw=" providerId="None" clId="Web-{0ED14EC5-429F-4983-8A2C-BC8ADB98141D}" dt="2020-10-21T03:47:51.840" v="4"/>
          <ac:picMkLst>
            <pc:docMk/>
            <pc:sldMk cId="0" sldId="372"/>
            <ac:picMk id="29" creationId="{EDA61A7D-534F-4A44-BBE4-FBF7A19D05AA}"/>
          </ac:picMkLst>
        </pc:picChg>
        <pc:inkChg chg="add">
          <ac:chgData name="babisha chandran" userId="EB0nJQTo3Bd1b7R0gNfky76LaizBD4ENeK0AnhxAgKw=" providerId="None" clId="Web-{0ED14EC5-429F-4983-8A2C-BC8ADB98141D}" dt="2020-10-21T04:45:18.949" v="21"/>
          <ac:inkMkLst>
            <pc:docMk/>
            <pc:sldMk cId="0" sldId="372"/>
            <ac:inkMk id="3" creationId="{A682E05F-D4FD-4387-B520-058B04EEA0BE}"/>
          </ac:inkMkLst>
        </pc:inkChg>
        <pc:inkChg chg="add">
          <ac:chgData name="babisha chandran" userId="EB0nJQTo3Bd1b7R0gNfky76LaizBD4ENeK0AnhxAgKw=" providerId="None" clId="Web-{0ED14EC5-429F-4983-8A2C-BC8ADB98141D}" dt="2020-10-21T04:45:38.465" v="22"/>
          <ac:inkMkLst>
            <pc:docMk/>
            <pc:sldMk cId="0" sldId="372"/>
            <ac:inkMk id="5" creationId="{F418D284-91C2-4527-9412-246F07C46C73}"/>
          </ac:inkMkLst>
        </pc:inkChg>
      </pc:sldChg>
      <pc:sldChg chg="addSp">
        <pc:chgData name="babisha chandran" userId="EB0nJQTo3Bd1b7R0gNfky76LaizBD4ENeK0AnhxAgKw=" providerId="None" clId="Web-{0ED14EC5-429F-4983-8A2C-BC8ADB98141D}" dt="2020-10-21T04:39:45.713" v="18"/>
        <pc:sldMkLst>
          <pc:docMk/>
          <pc:sldMk cId="0" sldId="390"/>
        </pc:sldMkLst>
        <pc:inkChg chg="add">
          <ac:chgData name="babisha chandran" userId="EB0nJQTo3Bd1b7R0gNfky76LaizBD4ENeK0AnhxAgKw=" providerId="None" clId="Web-{0ED14EC5-429F-4983-8A2C-BC8ADB98141D}" dt="2020-10-21T04:39:33.119" v="17"/>
          <ac:inkMkLst>
            <pc:docMk/>
            <pc:sldMk cId="0" sldId="390"/>
            <ac:inkMk id="4" creationId="{CC12462D-C14C-4D8D-A5D7-6AA2E6AD08D2}"/>
          </ac:inkMkLst>
        </pc:inkChg>
        <pc:inkChg chg="add">
          <ac:chgData name="babisha chandran" userId="EB0nJQTo3Bd1b7R0gNfky76LaizBD4ENeK0AnhxAgKw=" providerId="None" clId="Web-{0ED14EC5-429F-4983-8A2C-BC8ADB98141D}" dt="2020-10-21T04:39:45.713" v="18"/>
          <ac:inkMkLst>
            <pc:docMk/>
            <pc:sldMk cId="0" sldId="390"/>
            <ac:inkMk id="5" creationId="{70B6F44C-F5BB-4A1B-837F-D516CCE7B6D8}"/>
          </ac:inkMkLst>
        </pc:inkChg>
      </pc:sldChg>
      <pc:sldChg chg="addSp delSp delAnim">
        <pc:chgData name="babisha chandran" userId="EB0nJQTo3Bd1b7R0gNfky76LaizBD4ENeK0AnhxAgKw=" providerId="None" clId="Web-{0ED14EC5-429F-4983-8A2C-BC8ADB98141D}" dt="2020-10-21T04:39:51.495" v="19"/>
        <pc:sldMkLst>
          <pc:docMk/>
          <pc:sldMk cId="0" sldId="391"/>
        </pc:sldMkLst>
        <pc:picChg chg="del">
          <ac:chgData name="babisha chandran" userId="EB0nJQTo3Bd1b7R0gNfky76LaizBD4ENeK0AnhxAgKw=" providerId="None" clId="Web-{0ED14EC5-429F-4983-8A2C-BC8ADB98141D}" dt="2020-10-21T03:47:39.075" v="2"/>
          <ac:picMkLst>
            <pc:docMk/>
            <pc:sldMk cId="0" sldId="391"/>
            <ac:picMk id="28" creationId="{CD246E62-3832-4A95-8D7B-4F2CD14C43A7}"/>
          </ac:picMkLst>
        </pc:picChg>
        <pc:inkChg chg="add">
          <ac:chgData name="babisha chandran" userId="EB0nJQTo3Bd1b7R0gNfky76LaizBD4ENeK0AnhxAgKw=" providerId="None" clId="Web-{0ED14EC5-429F-4983-8A2C-BC8ADB98141D}" dt="2020-10-21T04:39:51.495" v="19"/>
          <ac:inkMkLst>
            <pc:docMk/>
            <pc:sldMk cId="0" sldId="391"/>
            <ac:inkMk id="2" creationId="{8CE3E119-84D1-4140-A800-8D8035C2AE75}"/>
          </ac:inkMkLst>
        </pc:inkChg>
      </pc:sldChg>
      <pc:sldChg chg="addSp">
        <pc:chgData name="babisha chandran" userId="EB0nJQTo3Bd1b7R0gNfky76LaizBD4ENeK0AnhxAgKw=" providerId="None" clId="Web-{0ED14EC5-429F-4983-8A2C-BC8ADB98141D}" dt="2020-10-21T04:50:54.373" v="73"/>
        <pc:sldMkLst>
          <pc:docMk/>
          <pc:sldMk cId="0" sldId="392"/>
        </pc:sldMkLst>
        <pc:inkChg chg="add">
          <ac:chgData name="babisha chandran" userId="EB0nJQTo3Bd1b7R0gNfky76LaizBD4ENeK0AnhxAgKw=" providerId="None" clId="Web-{0ED14EC5-429F-4983-8A2C-BC8ADB98141D}" dt="2020-10-21T04:47:20.450" v="23"/>
          <ac:inkMkLst>
            <pc:docMk/>
            <pc:sldMk cId="0" sldId="392"/>
            <ac:inkMk id="2" creationId="{57DFA20E-0CDD-4D6B-B371-AE89BE6ACBD2}"/>
          </ac:inkMkLst>
        </pc:inkChg>
        <pc:inkChg chg="add">
          <ac:chgData name="babisha chandran" userId="EB0nJQTo3Bd1b7R0gNfky76LaizBD4ENeK0AnhxAgKw=" providerId="None" clId="Web-{0ED14EC5-429F-4983-8A2C-BC8ADB98141D}" dt="2020-10-21T04:47:24.153" v="24"/>
          <ac:inkMkLst>
            <pc:docMk/>
            <pc:sldMk cId="0" sldId="392"/>
            <ac:inkMk id="3" creationId="{C15CF010-DE40-46AB-9751-4CA35BCE2B2F}"/>
          </ac:inkMkLst>
        </pc:inkChg>
        <pc:inkChg chg="add">
          <ac:chgData name="babisha chandran" userId="EB0nJQTo3Bd1b7R0gNfky76LaizBD4ENeK0AnhxAgKw=" providerId="None" clId="Web-{0ED14EC5-429F-4983-8A2C-BC8ADB98141D}" dt="2020-10-21T04:47:26.513" v="25"/>
          <ac:inkMkLst>
            <pc:docMk/>
            <pc:sldMk cId="0" sldId="392"/>
            <ac:inkMk id="4" creationId="{380A38B9-A13F-4125-8D62-01C72F9499AF}"/>
          </ac:inkMkLst>
        </pc:inkChg>
        <pc:inkChg chg="add">
          <ac:chgData name="babisha chandran" userId="EB0nJQTo3Bd1b7R0gNfky76LaizBD4ENeK0AnhxAgKw=" providerId="None" clId="Web-{0ED14EC5-429F-4983-8A2C-BC8ADB98141D}" dt="2020-10-21T04:47:30.200" v="26"/>
          <ac:inkMkLst>
            <pc:docMk/>
            <pc:sldMk cId="0" sldId="392"/>
            <ac:inkMk id="5" creationId="{8F991711-B174-4933-9C94-B6C5C61C62E6}"/>
          </ac:inkMkLst>
        </pc:inkChg>
        <pc:inkChg chg="add">
          <ac:chgData name="babisha chandran" userId="EB0nJQTo3Bd1b7R0gNfky76LaizBD4ENeK0AnhxAgKw=" providerId="None" clId="Web-{0ED14EC5-429F-4983-8A2C-BC8ADB98141D}" dt="2020-10-21T04:47:32.122" v="27"/>
          <ac:inkMkLst>
            <pc:docMk/>
            <pc:sldMk cId="0" sldId="392"/>
            <ac:inkMk id="6" creationId="{9508E759-D77A-41A4-8E24-E231CE0F1A46}"/>
          </ac:inkMkLst>
        </pc:inkChg>
        <pc:inkChg chg="add">
          <ac:chgData name="babisha chandran" userId="EB0nJQTo3Bd1b7R0gNfky76LaizBD4ENeK0AnhxAgKw=" providerId="None" clId="Web-{0ED14EC5-429F-4983-8A2C-BC8ADB98141D}" dt="2020-10-21T04:47:44.310" v="28"/>
          <ac:inkMkLst>
            <pc:docMk/>
            <pc:sldMk cId="0" sldId="392"/>
            <ac:inkMk id="7" creationId="{2BB5E689-F02B-476A-BA0A-EEFC40A00BB9}"/>
          </ac:inkMkLst>
        </pc:inkChg>
        <pc:inkChg chg="add">
          <ac:chgData name="babisha chandran" userId="EB0nJQTo3Bd1b7R0gNfky76LaizBD4ENeK0AnhxAgKw=" providerId="None" clId="Web-{0ED14EC5-429F-4983-8A2C-BC8ADB98141D}" dt="2020-10-21T04:47:49.888" v="29"/>
          <ac:inkMkLst>
            <pc:docMk/>
            <pc:sldMk cId="0" sldId="392"/>
            <ac:inkMk id="8" creationId="{BB19EA6E-56E3-4DA2-946C-F975780F9532}"/>
          </ac:inkMkLst>
        </pc:inkChg>
        <pc:inkChg chg="add">
          <ac:chgData name="babisha chandran" userId="EB0nJQTo3Bd1b7R0gNfky76LaizBD4ENeK0AnhxAgKw=" providerId="None" clId="Web-{0ED14EC5-429F-4983-8A2C-BC8ADB98141D}" dt="2020-10-21T04:47:56.232" v="30"/>
          <ac:inkMkLst>
            <pc:docMk/>
            <pc:sldMk cId="0" sldId="392"/>
            <ac:inkMk id="10" creationId="{3AD9D834-1417-4405-9743-A68833AD193C}"/>
          </ac:inkMkLst>
        </pc:inkChg>
        <pc:inkChg chg="add">
          <ac:chgData name="babisha chandran" userId="EB0nJQTo3Bd1b7R0gNfky76LaizBD4ENeK0AnhxAgKw=" providerId="None" clId="Web-{0ED14EC5-429F-4983-8A2C-BC8ADB98141D}" dt="2020-10-21T04:48:03.388" v="31"/>
          <ac:inkMkLst>
            <pc:docMk/>
            <pc:sldMk cId="0" sldId="392"/>
            <ac:inkMk id="11" creationId="{F206995B-8F3A-46C5-AEE7-81324F5066E0}"/>
          </ac:inkMkLst>
        </pc:inkChg>
        <pc:inkChg chg="add">
          <ac:chgData name="babisha chandran" userId="EB0nJQTo3Bd1b7R0gNfky76LaizBD4ENeK0AnhxAgKw=" providerId="None" clId="Web-{0ED14EC5-429F-4983-8A2C-BC8ADB98141D}" dt="2020-10-21T04:48:04.497" v="32"/>
          <ac:inkMkLst>
            <pc:docMk/>
            <pc:sldMk cId="0" sldId="392"/>
            <ac:inkMk id="12" creationId="{1EEB8CE1-1A21-423D-ABE7-C1547452C6ED}"/>
          </ac:inkMkLst>
        </pc:inkChg>
        <pc:inkChg chg="add">
          <ac:chgData name="babisha chandran" userId="EB0nJQTo3Bd1b7R0gNfky76LaizBD4ENeK0AnhxAgKw=" providerId="None" clId="Web-{0ED14EC5-429F-4983-8A2C-BC8ADB98141D}" dt="2020-10-21T04:48:15.794" v="33"/>
          <ac:inkMkLst>
            <pc:docMk/>
            <pc:sldMk cId="0" sldId="392"/>
            <ac:inkMk id="13" creationId="{B57143C6-DEFE-47E7-AA98-EFEAA0C809A1}"/>
          </ac:inkMkLst>
        </pc:inkChg>
        <pc:inkChg chg="add">
          <ac:chgData name="babisha chandran" userId="EB0nJQTo3Bd1b7R0gNfky76LaizBD4ENeK0AnhxAgKw=" providerId="None" clId="Web-{0ED14EC5-429F-4983-8A2C-BC8ADB98141D}" dt="2020-10-21T04:48:17.638" v="34"/>
          <ac:inkMkLst>
            <pc:docMk/>
            <pc:sldMk cId="0" sldId="392"/>
            <ac:inkMk id="14" creationId="{AB31C605-311B-42BC-86B0-3542E1C8A2B1}"/>
          </ac:inkMkLst>
        </pc:inkChg>
        <pc:inkChg chg="add">
          <ac:chgData name="babisha chandran" userId="EB0nJQTo3Bd1b7R0gNfky76LaizBD4ENeK0AnhxAgKw=" providerId="None" clId="Web-{0ED14EC5-429F-4983-8A2C-BC8ADB98141D}" dt="2020-10-21T04:48:18.966" v="35"/>
          <ac:inkMkLst>
            <pc:docMk/>
            <pc:sldMk cId="0" sldId="392"/>
            <ac:inkMk id="15" creationId="{E0076307-F880-4985-919D-DBD30BE55465}"/>
          </ac:inkMkLst>
        </pc:inkChg>
        <pc:inkChg chg="add">
          <ac:chgData name="babisha chandran" userId="EB0nJQTo3Bd1b7R0gNfky76LaizBD4ENeK0AnhxAgKw=" providerId="None" clId="Web-{0ED14EC5-429F-4983-8A2C-BC8ADB98141D}" dt="2020-10-21T04:48:20.482" v="36"/>
          <ac:inkMkLst>
            <pc:docMk/>
            <pc:sldMk cId="0" sldId="392"/>
            <ac:inkMk id="16" creationId="{C19FF1CF-0575-44C4-9A04-9E60D169F607}"/>
          </ac:inkMkLst>
        </pc:inkChg>
        <pc:inkChg chg="add">
          <ac:chgData name="babisha chandran" userId="EB0nJQTo3Bd1b7R0gNfky76LaizBD4ENeK0AnhxAgKw=" providerId="None" clId="Web-{0ED14EC5-429F-4983-8A2C-BC8ADB98141D}" dt="2020-10-21T04:48:22.029" v="37"/>
          <ac:inkMkLst>
            <pc:docMk/>
            <pc:sldMk cId="0" sldId="392"/>
            <ac:inkMk id="17" creationId="{79955021-D044-4C30-B2E0-3264FA23E7C7}"/>
          </ac:inkMkLst>
        </pc:inkChg>
        <pc:inkChg chg="add">
          <ac:chgData name="babisha chandran" userId="EB0nJQTo3Bd1b7R0gNfky76LaizBD4ENeK0AnhxAgKw=" providerId="None" clId="Web-{0ED14EC5-429F-4983-8A2C-BC8ADB98141D}" dt="2020-10-21T04:48:23.279" v="38"/>
          <ac:inkMkLst>
            <pc:docMk/>
            <pc:sldMk cId="0" sldId="392"/>
            <ac:inkMk id="18" creationId="{9D0819DF-799B-4DE9-BECE-F592EF6BBA68}"/>
          </ac:inkMkLst>
        </pc:inkChg>
        <pc:inkChg chg="add">
          <ac:chgData name="babisha chandran" userId="EB0nJQTo3Bd1b7R0gNfky76LaizBD4ENeK0AnhxAgKw=" providerId="None" clId="Web-{0ED14EC5-429F-4983-8A2C-BC8ADB98141D}" dt="2020-10-21T04:48:33.622" v="39"/>
          <ac:inkMkLst>
            <pc:docMk/>
            <pc:sldMk cId="0" sldId="392"/>
            <ac:inkMk id="22" creationId="{7E2D0097-C788-49E4-9C14-5F7729E72C87}"/>
          </ac:inkMkLst>
        </pc:inkChg>
        <pc:inkChg chg="add">
          <ac:chgData name="babisha chandran" userId="EB0nJQTo3Bd1b7R0gNfky76LaizBD4ENeK0AnhxAgKw=" providerId="None" clId="Web-{0ED14EC5-429F-4983-8A2C-BC8ADB98141D}" dt="2020-10-21T04:48:36.263" v="40"/>
          <ac:inkMkLst>
            <pc:docMk/>
            <pc:sldMk cId="0" sldId="392"/>
            <ac:inkMk id="23" creationId="{C992EC4D-34E9-4CE4-8EBF-340D4F58FC22}"/>
          </ac:inkMkLst>
        </pc:inkChg>
        <pc:inkChg chg="add">
          <ac:chgData name="babisha chandran" userId="EB0nJQTo3Bd1b7R0gNfky76LaizBD4ENeK0AnhxAgKw=" providerId="None" clId="Web-{0ED14EC5-429F-4983-8A2C-BC8ADB98141D}" dt="2020-10-21T04:48:39.622" v="41"/>
          <ac:inkMkLst>
            <pc:docMk/>
            <pc:sldMk cId="0" sldId="392"/>
            <ac:inkMk id="24" creationId="{665E029B-52B9-4841-863D-A7656BDF7FB1}"/>
          </ac:inkMkLst>
        </pc:inkChg>
        <pc:inkChg chg="add">
          <ac:chgData name="babisha chandran" userId="EB0nJQTo3Bd1b7R0gNfky76LaizBD4ENeK0AnhxAgKw=" providerId="None" clId="Web-{0ED14EC5-429F-4983-8A2C-BC8ADB98141D}" dt="2020-10-21T04:48:42.810" v="42"/>
          <ac:inkMkLst>
            <pc:docMk/>
            <pc:sldMk cId="0" sldId="392"/>
            <ac:inkMk id="25" creationId="{1E4DE430-B00A-4115-BABD-903C016FAF37}"/>
          </ac:inkMkLst>
        </pc:inkChg>
        <pc:inkChg chg="add">
          <ac:chgData name="babisha chandran" userId="EB0nJQTo3Bd1b7R0gNfky76LaizBD4ENeK0AnhxAgKw=" providerId="None" clId="Web-{0ED14EC5-429F-4983-8A2C-BC8ADB98141D}" dt="2020-10-21T04:48:44.763" v="43"/>
          <ac:inkMkLst>
            <pc:docMk/>
            <pc:sldMk cId="0" sldId="392"/>
            <ac:inkMk id="26" creationId="{DE912835-52ED-4723-8A83-612D850CF775}"/>
          </ac:inkMkLst>
        </pc:inkChg>
        <pc:inkChg chg="add">
          <ac:chgData name="babisha chandran" userId="EB0nJQTo3Bd1b7R0gNfky76LaizBD4ENeK0AnhxAgKw=" providerId="None" clId="Web-{0ED14EC5-429F-4983-8A2C-BC8ADB98141D}" dt="2020-10-21T04:48:46.247" v="44"/>
          <ac:inkMkLst>
            <pc:docMk/>
            <pc:sldMk cId="0" sldId="392"/>
            <ac:inkMk id="27" creationId="{CB19DE0B-140A-4771-A7CF-E8A52FFDFAA5}"/>
          </ac:inkMkLst>
        </pc:inkChg>
        <pc:inkChg chg="add">
          <ac:chgData name="babisha chandran" userId="EB0nJQTo3Bd1b7R0gNfky76LaizBD4ENeK0AnhxAgKw=" providerId="None" clId="Web-{0ED14EC5-429F-4983-8A2C-BC8ADB98141D}" dt="2020-10-21T04:48:49.154" v="45"/>
          <ac:inkMkLst>
            <pc:docMk/>
            <pc:sldMk cId="0" sldId="392"/>
            <ac:inkMk id="28" creationId="{0ABF7D53-CAFF-4E26-8EA3-3FFA6FF7DD7E}"/>
          </ac:inkMkLst>
        </pc:inkChg>
        <pc:inkChg chg="add">
          <ac:chgData name="babisha chandran" userId="EB0nJQTo3Bd1b7R0gNfky76LaizBD4ENeK0AnhxAgKw=" providerId="None" clId="Web-{0ED14EC5-429F-4983-8A2C-BC8ADB98141D}" dt="2020-10-21T04:48:50.576" v="46"/>
          <ac:inkMkLst>
            <pc:docMk/>
            <pc:sldMk cId="0" sldId="392"/>
            <ac:inkMk id="29" creationId="{A6DE49AE-47CE-4E14-81B2-37AC54CA7200}"/>
          </ac:inkMkLst>
        </pc:inkChg>
        <pc:inkChg chg="add">
          <ac:chgData name="babisha chandran" userId="EB0nJQTo3Bd1b7R0gNfky76LaizBD4ENeK0AnhxAgKw=" providerId="None" clId="Web-{0ED14EC5-429F-4983-8A2C-BC8ADB98141D}" dt="2020-10-21T04:48:51.732" v="47"/>
          <ac:inkMkLst>
            <pc:docMk/>
            <pc:sldMk cId="0" sldId="392"/>
            <ac:inkMk id="30" creationId="{491B3152-6D00-47A0-9925-C55C2FDCBFF8}"/>
          </ac:inkMkLst>
        </pc:inkChg>
        <pc:inkChg chg="add">
          <ac:chgData name="babisha chandran" userId="EB0nJQTo3Bd1b7R0gNfky76LaizBD4ENeK0AnhxAgKw=" providerId="None" clId="Web-{0ED14EC5-429F-4983-8A2C-BC8ADB98141D}" dt="2020-10-21T04:48:53.372" v="48"/>
          <ac:inkMkLst>
            <pc:docMk/>
            <pc:sldMk cId="0" sldId="392"/>
            <ac:inkMk id="31" creationId="{21739410-A927-41B2-BCD3-F21BBC803D56}"/>
          </ac:inkMkLst>
        </pc:inkChg>
        <pc:inkChg chg="add">
          <ac:chgData name="babisha chandran" userId="EB0nJQTo3Bd1b7R0gNfky76LaizBD4ENeK0AnhxAgKw=" providerId="None" clId="Web-{0ED14EC5-429F-4983-8A2C-BC8ADB98141D}" dt="2020-10-21T04:48:54.029" v="49"/>
          <ac:inkMkLst>
            <pc:docMk/>
            <pc:sldMk cId="0" sldId="392"/>
            <ac:inkMk id="32" creationId="{61336E0A-0D06-4978-ADEC-3698B31CCCAB}"/>
          </ac:inkMkLst>
        </pc:inkChg>
        <pc:inkChg chg="add">
          <ac:chgData name="babisha chandran" userId="EB0nJQTo3Bd1b7R0gNfky76LaizBD4ENeK0AnhxAgKw=" providerId="None" clId="Web-{0ED14EC5-429F-4983-8A2C-BC8ADB98141D}" dt="2020-10-21T04:48:54.888" v="50"/>
          <ac:inkMkLst>
            <pc:docMk/>
            <pc:sldMk cId="0" sldId="392"/>
            <ac:inkMk id="33" creationId="{9B0A083D-3218-42CB-8022-DD227B6B012D}"/>
          </ac:inkMkLst>
        </pc:inkChg>
        <pc:inkChg chg="add">
          <ac:chgData name="babisha chandran" userId="EB0nJQTo3Bd1b7R0gNfky76LaizBD4ENeK0AnhxAgKw=" providerId="None" clId="Web-{0ED14EC5-429F-4983-8A2C-BC8ADB98141D}" dt="2020-10-21T04:48:56.763" v="51"/>
          <ac:inkMkLst>
            <pc:docMk/>
            <pc:sldMk cId="0" sldId="392"/>
            <ac:inkMk id="34" creationId="{891BDF14-1C66-4019-A27D-75BB63CB0D12}"/>
          </ac:inkMkLst>
        </pc:inkChg>
        <pc:inkChg chg="add">
          <ac:chgData name="babisha chandran" userId="EB0nJQTo3Bd1b7R0gNfky76LaizBD4ENeK0AnhxAgKw=" providerId="None" clId="Web-{0ED14EC5-429F-4983-8A2C-BC8ADB98141D}" dt="2020-10-21T04:49:20.373" v="52"/>
          <ac:inkMkLst>
            <pc:docMk/>
            <pc:sldMk cId="0" sldId="392"/>
            <ac:inkMk id="35" creationId="{B2AAC42B-B9B3-4D90-9FA2-290B1C79BA30}"/>
          </ac:inkMkLst>
        </pc:inkChg>
        <pc:inkChg chg="add">
          <ac:chgData name="babisha chandran" userId="EB0nJQTo3Bd1b7R0gNfky76LaizBD4ENeK0AnhxAgKw=" providerId="None" clId="Web-{0ED14EC5-429F-4983-8A2C-BC8ADB98141D}" dt="2020-10-21T04:49:23.029" v="53"/>
          <ac:inkMkLst>
            <pc:docMk/>
            <pc:sldMk cId="0" sldId="392"/>
            <ac:inkMk id="36" creationId="{C738A3AE-4699-42C8-98B7-97F405D3736C}"/>
          </ac:inkMkLst>
        </pc:inkChg>
        <pc:inkChg chg="add">
          <ac:chgData name="babisha chandran" userId="EB0nJQTo3Bd1b7R0gNfky76LaizBD4ENeK0AnhxAgKw=" providerId="None" clId="Web-{0ED14EC5-429F-4983-8A2C-BC8ADB98141D}" dt="2020-10-21T04:49:27.841" v="54"/>
          <ac:inkMkLst>
            <pc:docMk/>
            <pc:sldMk cId="0" sldId="392"/>
            <ac:inkMk id="37" creationId="{EAAED56F-4F27-42F6-89FD-800263EB6C84}"/>
          </ac:inkMkLst>
        </pc:inkChg>
        <pc:inkChg chg="add">
          <ac:chgData name="babisha chandran" userId="EB0nJQTo3Bd1b7R0gNfky76LaizBD4ENeK0AnhxAgKw=" providerId="None" clId="Web-{0ED14EC5-429F-4983-8A2C-BC8ADB98141D}" dt="2020-10-21T04:49:30.670" v="55"/>
          <ac:inkMkLst>
            <pc:docMk/>
            <pc:sldMk cId="0" sldId="392"/>
            <ac:inkMk id="38" creationId="{4F502012-1E24-4B41-9B5F-476BFF5CB242}"/>
          </ac:inkMkLst>
        </pc:inkChg>
        <pc:inkChg chg="add">
          <ac:chgData name="babisha chandran" userId="EB0nJQTo3Bd1b7R0gNfky76LaizBD4ENeK0AnhxAgKw=" providerId="None" clId="Web-{0ED14EC5-429F-4983-8A2C-BC8ADB98141D}" dt="2020-10-21T04:49:42.935" v="56"/>
          <ac:inkMkLst>
            <pc:docMk/>
            <pc:sldMk cId="0" sldId="392"/>
            <ac:inkMk id="39" creationId="{EFFAECEA-8812-418F-B2A3-8F3201972DA6}"/>
          </ac:inkMkLst>
        </pc:inkChg>
        <pc:inkChg chg="add">
          <ac:chgData name="babisha chandran" userId="EB0nJQTo3Bd1b7R0gNfky76LaizBD4ENeK0AnhxAgKw=" providerId="None" clId="Web-{0ED14EC5-429F-4983-8A2C-BC8ADB98141D}" dt="2020-10-21T04:49:44.982" v="57"/>
          <ac:inkMkLst>
            <pc:docMk/>
            <pc:sldMk cId="0" sldId="392"/>
            <ac:inkMk id="40" creationId="{0A53B0CE-5E41-407A-B180-34F77A635B0C}"/>
          </ac:inkMkLst>
        </pc:inkChg>
        <pc:inkChg chg="add">
          <ac:chgData name="babisha chandran" userId="EB0nJQTo3Bd1b7R0gNfky76LaizBD4ENeK0AnhxAgKw=" providerId="None" clId="Web-{0ED14EC5-429F-4983-8A2C-BC8ADB98141D}" dt="2020-10-21T04:49:47.873" v="58"/>
          <ac:inkMkLst>
            <pc:docMk/>
            <pc:sldMk cId="0" sldId="392"/>
            <ac:inkMk id="41" creationId="{14C8C8A6-C83C-4FE2-B5AA-611FCC35D328}"/>
          </ac:inkMkLst>
        </pc:inkChg>
        <pc:inkChg chg="add">
          <ac:chgData name="babisha chandran" userId="EB0nJQTo3Bd1b7R0gNfky76LaizBD4ENeK0AnhxAgKw=" providerId="None" clId="Web-{0ED14EC5-429F-4983-8A2C-BC8ADB98141D}" dt="2020-10-21T04:49:50.966" v="59"/>
          <ac:inkMkLst>
            <pc:docMk/>
            <pc:sldMk cId="0" sldId="392"/>
            <ac:inkMk id="42" creationId="{0474F291-2D11-4EC5-AD8B-6A85979CEA5C}"/>
          </ac:inkMkLst>
        </pc:inkChg>
        <pc:inkChg chg="add">
          <ac:chgData name="babisha chandran" userId="EB0nJQTo3Bd1b7R0gNfky76LaizBD4ENeK0AnhxAgKw=" providerId="None" clId="Web-{0ED14EC5-429F-4983-8A2C-BC8ADB98141D}" dt="2020-10-21T04:49:52.967" v="60"/>
          <ac:inkMkLst>
            <pc:docMk/>
            <pc:sldMk cId="0" sldId="392"/>
            <ac:inkMk id="43" creationId="{24527D57-5318-45F7-BE9D-E595E840B075}"/>
          </ac:inkMkLst>
        </pc:inkChg>
        <pc:inkChg chg="add">
          <ac:chgData name="babisha chandran" userId="EB0nJQTo3Bd1b7R0gNfky76LaizBD4ENeK0AnhxAgKw=" providerId="None" clId="Web-{0ED14EC5-429F-4983-8A2C-BC8ADB98141D}" dt="2020-10-21T04:49:54.826" v="61"/>
          <ac:inkMkLst>
            <pc:docMk/>
            <pc:sldMk cId="0" sldId="392"/>
            <ac:inkMk id="44" creationId="{4FDF4793-75A4-49A9-AF66-8E416434283A}"/>
          </ac:inkMkLst>
        </pc:inkChg>
        <pc:inkChg chg="add">
          <ac:chgData name="babisha chandran" userId="EB0nJQTo3Bd1b7R0gNfky76LaizBD4ENeK0AnhxAgKw=" providerId="None" clId="Web-{0ED14EC5-429F-4983-8A2C-BC8ADB98141D}" dt="2020-10-21T04:49:56.638" v="62"/>
          <ac:inkMkLst>
            <pc:docMk/>
            <pc:sldMk cId="0" sldId="392"/>
            <ac:inkMk id="45" creationId="{51ED8084-24E9-4FEA-B33B-BF345D3988F5}"/>
          </ac:inkMkLst>
        </pc:inkChg>
        <pc:inkChg chg="add">
          <ac:chgData name="babisha chandran" userId="EB0nJQTo3Bd1b7R0gNfky76LaizBD4ENeK0AnhxAgKw=" providerId="None" clId="Web-{0ED14EC5-429F-4983-8A2C-BC8ADB98141D}" dt="2020-10-21T04:49:59.388" v="63"/>
          <ac:inkMkLst>
            <pc:docMk/>
            <pc:sldMk cId="0" sldId="392"/>
            <ac:inkMk id="46" creationId="{FD3E5577-43F9-4E3D-844A-939AD39F3A88}"/>
          </ac:inkMkLst>
        </pc:inkChg>
        <pc:inkChg chg="add">
          <ac:chgData name="babisha chandran" userId="EB0nJQTo3Bd1b7R0gNfky76LaizBD4ENeK0AnhxAgKw=" providerId="None" clId="Web-{0ED14EC5-429F-4983-8A2C-BC8ADB98141D}" dt="2020-10-21T04:50:01.123" v="64"/>
          <ac:inkMkLst>
            <pc:docMk/>
            <pc:sldMk cId="0" sldId="392"/>
            <ac:inkMk id="47" creationId="{E3809FD3-9CFE-46DD-9BC3-8BE8CE389061}"/>
          </ac:inkMkLst>
        </pc:inkChg>
        <pc:inkChg chg="add">
          <ac:chgData name="babisha chandran" userId="EB0nJQTo3Bd1b7R0gNfky76LaizBD4ENeK0AnhxAgKw=" providerId="None" clId="Web-{0ED14EC5-429F-4983-8A2C-BC8ADB98141D}" dt="2020-10-21T04:50:03.451" v="65"/>
          <ac:inkMkLst>
            <pc:docMk/>
            <pc:sldMk cId="0" sldId="392"/>
            <ac:inkMk id="48" creationId="{157A1494-480C-4EC0-8498-AC6BC86B27C2}"/>
          </ac:inkMkLst>
        </pc:inkChg>
        <pc:inkChg chg="add">
          <ac:chgData name="babisha chandran" userId="EB0nJQTo3Bd1b7R0gNfky76LaizBD4ENeK0AnhxAgKw=" providerId="None" clId="Web-{0ED14EC5-429F-4983-8A2C-BC8ADB98141D}" dt="2020-10-21T04:50:05.638" v="66"/>
          <ac:inkMkLst>
            <pc:docMk/>
            <pc:sldMk cId="0" sldId="392"/>
            <ac:inkMk id="49" creationId="{A35ADF2E-C55E-4CF0-AE58-E1616D732206}"/>
          </ac:inkMkLst>
        </pc:inkChg>
        <pc:inkChg chg="add">
          <ac:chgData name="babisha chandran" userId="EB0nJQTo3Bd1b7R0gNfky76LaizBD4ENeK0AnhxAgKw=" providerId="None" clId="Web-{0ED14EC5-429F-4983-8A2C-BC8ADB98141D}" dt="2020-10-21T04:50:26.435" v="67"/>
          <ac:inkMkLst>
            <pc:docMk/>
            <pc:sldMk cId="0" sldId="392"/>
            <ac:inkMk id="50" creationId="{2828D127-73AA-421E-BC36-C97FF69DEE39}"/>
          </ac:inkMkLst>
        </pc:inkChg>
        <pc:inkChg chg="add">
          <ac:chgData name="babisha chandran" userId="EB0nJQTo3Bd1b7R0gNfky76LaizBD4ENeK0AnhxAgKw=" providerId="None" clId="Web-{0ED14EC5-429F-4983-8A2C-BC8ADB98141D}" dt="2020-10-21T04:50:29.014" v="68"/>
          <ac:inkMkLst>
            <pc:docMk/>
            <pc:sldMk cId="0" sldId="392"/>
            <ac:inkMk id="51" creationId="{5037E0FD-8DDD-484A-A9B8-3BE747C3AEE6}"/>
          </ac:inkMkLst>
        </pc:inkChg>
        <pc:inkChg chg="add">
          <ac:chgData name="babisha chandran" userId="EB0nJQTo3Bd1b7R0gNfky76LaizBD4ENeK0AnhxAgKw=" providerId="None" clId="Web-{0ED14EC5-429F-4983-8A2C-BC8ADB98141D}" dt="2020-10-21T04:50:31.373" v="69"/>
          <ac:inkMkLst>
            <pc:docMk/>
            <pc:sldMk cId="0" sldId="392"/>
            <ac:inkMk id="52" creationId="{72DBD76E-6E0C-4704-A538-D2516501FF06}"/>
          </ac:inkMkLst>
        </pc:inkChg>
        <pc:inkChg chg="add">
          <ac:chgData name="babisha chandran" userId="EB0nJQTo3Bd1b7R0gNfky76LaizBD4ENeK0AnhxAgKw=" providerId="None" clId="Web-{0ED14EC5-429F-4983-8A2C-BC8ADB98141D}" dt="2020-10-21T04:50:46.248" v="70"/>
          <ac:inkMkLst>
            <pc:docMk/>
            <pc:sldMk cId="0" sldId="392"/>
            <ac:inkMk id="53" creationId="{37FCDACA-FEA4-4266-B4FA-01C64C84DBD4}"/>
          </ac:inkMkLst>
        </pc:inkChg>
        <pc:inkChg chg="add">
          <ac:chgData name="babisha chandran" userId="EB0nJQTo3Bd1b7R0gNfky76LaizBD4ENeK0AnhxAgKw=" providerId="None" clId="Web-{0ED14EC5-429F-4983-8A2C-BC8ADB98141D}" dt="2020-10-21T04:50:49.248" v="71"/>
          <ac:inkMkLst>
            <pc:docMk/>
            <pc:sldMk cId="0" sldId="392"/>
            <ac:inkMk id="54" creationId="{4B24FE86-F44E-4085-AF03-6895905B16F9}"/>
          </ac:inkMkLst>
        </pc:inkChg>
        <pc:inkChg chg="add">
          <ac:chgData name="babisha chandran" userId="EB0nJQTo3Bd1b7R0gNfky76LaizBD4ENeK0AnhxAgKw=" providerId="None" clId="Web-{0ED14EC5-429F-4983-8A2C-BC8ADB98141D}" dt="2020-10-21T04:50:51.842" v="72"/>
          <ac:inkMkLst>
            <pc:docMk/>
            <pc:sldMk cId="0" sldId="392"/>
            <ac:inkMk id="55" creationId="{5C61C81D-40F4-41F0-8701-74F70B85B208}"/>
          </ac:inkMkLst>
        </pc:inkChg>
        <pc:inkChg chg="add">
          <ac:chgData name="babisha chandran" userId="EB0nJQTo3Bd1b7R0gNfky76LaizBD4ENeK0AnhxAgKw=" providerId="None" clId="Web-{0ED14EC5-429F-4983-8A2C-BC8ADB98141D}" dt="2020-10-21T04:50:54.373" v="73"/>
          <ac:inkMkLst>
            <pc:docMk/>
            <pc:sldMk cId="0" sldId="392"/>
            <ac:inkMk id="56" creationId="{F8F404DB-DE15-44D8-B16B-FFD45B99F08B}"/>
          </ac:inkMkLst>
        </pc:inkChg>
      </pc:sldChg>
      <pc:sldChg chg="addSp delSp delAnim">
        <pc:chgData name="babisha chandran" userId="EB0nJQTo3Bd1b7R0gNfky76LaizBD4ENeK0AnhxAgKw=" providerId="None" clId="Web-{0ED14EC5-429F-4983-8A2C-BC8ADB98141D}" dt="2020-10-21T04:55:57.078" v="148"/>
        <pc:sldMkLst>
          <pc:docMk/>
          <pc:sldMk cId="0" sldId="393"/>
        </pc:sldMkLst>
        <pc:picChg chg="del">
          <ac:chgData name="babisha chandran" userId="EB0nJQTo3Bd1b7R0gNfky76LaizBD4ENeK0AnhxAgKw=" providerId="None" clId="Web-{0ED14EC5-429F-4983-8A2C-BC8ADB98141D}" dt="2020-10-21T03:48:04.450" v="5"/>
          <ac:picMkLst>
            <pc:docMk/>
            <pc:sldMk cId="0" sldId="393"/>
            <ac:picMk id="28" creationId="{4F235B68-A4B2-4BC9-A53A-22B554CA405B}"/>
          </ac:picMkLst>
        </pc:picChg>
        <pc:inkChg chg="add">
          <ac:chgData name="babisha chandran" userId="EB0nJQTo3Bd1b7R0gNfky76LaizBD4ENeK0AnhxAgKw=" providerId="None" clId="Web-{0ED14EC5-429F-4983-8A2C-BC8ADB98141D}" dt="2020-10-21T04:50:59.951" v="74"/>
          <ac:inkMkLst>
            <pc:docMk/>
            <pc:sldMk cId="0" sldId="393"/>
            <ac:inkMk id="2" creationId="{BEBEFE35-671B-49D9-842D-E7CD96DA22AD}"/>
          </ac:inkMkLst>
        </pc:inkChg>
        <pc:inkChg chg="add">
          <ac:chgData name="babisha chandran" userId="EB0nJQTo3Bd1b7R0gNfky76LaizBD4ENeK0AnhxAgKw=" providerId="None" clId="Web-{0ED14EC5-429F-4983-8A2C-BC8ADB98141D}" dt="2020-10-21T04:51:05.420" v="75"/>
          <ac:inkMkLst>
            <pc:docMk/>
            <pc:sldMk cId="0" sldId="393"/>
            <ac:inkMk id="3" creationId="{1AA1800F-AB94-4491-9DC6-8FBD47131A4B}"/>
          </ac:inkMkLst>
        </pc:inkChg>
        <pc:inkChg chg="add">
          <ac:chgData name="babisha chandran" userId="EB0nJQTo3Bd1b7R0gNfky76LaizBD4ENeK0AnhxAgKw=" providerId="None" clId="Web-{0ED14EC5-429F-4983-8A2C-BC8ADB98141D}" dt="2020-10-21T04:51:23.014" v="76"/>
          <ac:inkMkLst>
            <pc:docMk/>
            <pc:sldMk cId="0" sldId="393"/>
            <ac:inkMk id="5" creationId="{D603907D-6FF7-46E6-8D37-14DCCB904EB5}"/>
          </ac:inkMkLst>
        </pc:inkChg>
        <pc:inkChg chg="add">
          <ac:chgData name="babisha chandran" userId="EB0nJQTo3Bd1b7R0gNfky76LaizBD4ENeK0AnhxAgKw=" providerId="None" clId="Web-{0ED14EC5-429F-4983-8A2C-BC8ADB98141D}" dt="2020-10-21T04:51:25.920" v="77"/>
          <ac:inkMkLst>
            <pc:docMk/>
            <pc:sldMk cId="0" sldId="393"/>
            <ac:inkMk id="6" creationId="{C5549187-1DB4-4700-9EFA-744D4D60EEF2}"/>
          </ac:inkMkLst>
        </pc:inkChg>
        <pc:inkChg chg="add">
          <ac:chgData name="babisha chandran" userId="EB0nJQTo3Bd1b7R0gNfky76LaizBD4ENeK0AnhxAgKw=" providerId="None" clId="Web-{0ED14EC5-429F-4983-8A2C-BC8ADB98141D}" dt="2020-10-21T04:51:28.092" v="78"/>
          <ac:inkMkLst>
            <pc:docMk/>
            <pc:sldMk cId="0" sldId="393"/>
            <ac:inkMk id="7" creationId="{7F6E2BD7-267E-4C75-8E81-476B38DFC9BE}"/>
          </ac:inkMkLst>
        </pc:inkChg>
        <pc:inkChg chg="add">
          <ac:chgData name="babisha chandran" userId="EB0nJQTo3Bd1b7R0gNfky76LaizBD4ENeK0AnhxAgKw=" providerId="None" clId="Web-{0ED14EC5-429F-4983-8A2C-BC8ADB98141D}" dt="2020-10-21T04:51:30.686" v="79"/>
          <ac:inkMkLst>
            <pc:docMk/>
            <pc:sldMk cId="0" sldId="393"/>
            <ac:inkMk id="8" creationId="{AD43A34D-0884-4E50-9768-733C40A99F01}"/>
          </ac:inkMkLst>
        </pc:inkChg>
        <pc:inkChg chg="add">
          <ac:chgData name="babisha chandran" userId="EB0nJQTo3Bd1b7R0gNfky76LaizBD4ENeK0AnhxAgKw=" providerId="None" clId="Web-{0ED14EC5-429F-4983-8A2C-BC8ADB98141D}" dt="2020-10-21T04:51:34.045" v="80"/>
          <ac:inkMkLst>
            <pc:docMk/>
            <pc:sldMk cId="0" sldId="393"/>
            <ac:inkMk id="10" creationId="{A21DD4E8-98EF-4D2A-8B0D-39A6EA94D84E}"/>
          </ac:inkMkLst>
        </pc:inkChg>
        <pc:inkChg chg="add">
          <ac:chgData name="babisha chandran" userId="EB0nJQTo3Bd1b7R0gNfky76LaizBD4ENeK0AnhxAgKw=" providerId="None" clId="Web-{0ED14EC5-429F-4983-8A2C-BC8ADB98141D}" dt="2020-10-21T04:51:37.358" v="81"/>
          <ac:inkMkLst>
            <pc:docMk/>
            <pc:sldMk cId="0" sldId="393"/>
            <ac:inkMk id="11" creationId="{C230628C-C05F-43F9-A24A-4894A8DEFA0D}"/>
          </ac:inkMkLst>
        </pc:inkChg>
        <pc:inkChg chg="add">
          <ac:chgData name="babisha chandran" userId="EB0nJQTo3Bd1b7R0gNfky76LaizBD4ENeK0AnhxAgKw=" providerId="None" clId="Web-{0ED14EC5-429F-4983-8A2C-BC8ADB98141D}" dt="2020-10-21T04:51:40.342" v="82"/>
          <ac:inkMkLst>
            <pc:docMk/>
            <pc:sldMk cId="0" sldId="393"/>
            <ac:inkMk id="12" creationId="{B04FA2A8-4A39-4B4E-BEC0-2B0C5E7D5348}"/>
          </ac:inkMkLst>
        </pc:inkChg>
        <pc:inkChg chg="add">
          <ac:chgData name="babisha chandran" userId="EB0nJQTo3Bd1b7R0gNfky76LaizBD4ENeK0AnhxAgKw=" providerId="None" clId="Web-{0ED14EC5-429F-4983-8A2C-BC8ADB98141D}" dt="2020-10-21T04:51:43.170" v="83"/>
          <ac:inkMkLst>
            <pc:docMk/>
            <pc:sldMk cId="0" sldId="393"/>
            <ac:inkMk id="13" creationId="{25DFC078-C323-4EF7-B306-424858D76DD2}"/>
          </ac:inkMkLst>
        </pc:inkChg>
        <pc:inkChg chg="add">
          <ac:chgData name="babisha chandran" userId="EB0nJQTo3Bd1b7R0gNfky76LaizBD4ENeK0AnhxAgKw=" providerId="None" clId="Web-{0ED14EC5-429F-4983-8A2C-BC8ADB98141D}" dt="2020-10-21T04:51:48.436" v="84"/>
          <ac:inkMkLst>
            <pc:docMk/>
            <pc:sldMk cId="0" sldId="393"/>
            <ac:inkMk id="14" creationId="{AEBDA236-F01D-40C6-AE05-558AED469899}"/>
          </ac:inkMkLst>
        </pc:inkChg>
        <pc:inkChg chg="add">
          <ac:chgData name="babisha chandran" userId="EB0nJQTo3Bd1b7R0gNfky76LaizBD4ENeK0AnhxAgKw=" providerId="None" clId="Web-{0ED14EC5-429F-4983-8A2C-BC8ADB98141D}" dt="2020-10-21T04:51:50.405" v="85"/>
          <ac:inkMkLst>
            <pc:docMk/>
            <pc:sldMk cId="0" sldId="393"/>
            <ac:inkMk id="15" creationId="{F6BD7CED-0B1C-43CD-947D-1C6650F4A7D2}"/>
          </ac:inkMkLst>
        </pc:inkChg>
        <pc:inkChg chg="add">
          <ac:chgData name="babisha chandran" userId="EB0nJQTo3Bd1b7R0gNfky76LaizBD4ENeK0AnhxAgKw=" providerId="None" clId="Web-{0ED14EC5-429F-4983-8A2C-BC8ADB98141D}" dt="2020-10-21T04:51:52.905" v="86"/>
          <ac:inkMkLst>
            <pc:docMk/>
            <pc:sldMk cId="0" sldId="393"/>
            <ac:inkMk id="22" creationId="{C1B56E5E-EE2F-4808-8764-CE8D957598B8}"/>
          </ac:inkMkLst>
        </pc:inkChg>
        <pc:inkChg chg="add">
          <ac:chgData name="babisha chandran" userId="EB0nJQTo3Bd1b7R0gNfky76LaizBD4ENeK0AnhxAgKw=" providerId="None" clId="Web-{0ED14EC5-429F-4983-8A2C-BC8ADB98141D}" dt="2020-10-21T04:51:54.905" v="87"/>
          <ac:inkMkLst>
            <pc:docMk/>
            <pc:sldMk cId="0" sldId="393"/>
            <ac:inkMk id="27" creationId="{88D28460-3994-4612-99D9-AF86981229E7}"/>
          </ac:inkMkLst>
        </pc:inkChg>
        <pc:inkChg chg="add">
          <ac:chgData name="babisha chandran" userId="EB0nJQTo3Bd1b7R0gNfky76LaizBD4ENeK0AnhxAgKw=" providerId="None" clId="Web-{0ED14EC5-429F-4983-8A2C-BC8ADB98141D}" dt="2020-10-21T04:51:56.139" v="88"/>
          <ac:inkMkLst>
            <pc:docMk/>
            <pc:sldMk cId="0" sldId="393"/>
            <ac:inkMk id="28" creationId="{B81D066F-E967-4215-8D17-F393EE3EB4F9}"/>
          </ac:inkMkLst>
        </pc:inkChg>
        <pc:inkChg chg="add">
          <ac:chgData name="babisha chandran" userId="EB0nJQTo3Bd1b7R0gNfky76LaizBD4ENeK0AnhxAgKw=" providerId="None" clId="Web-{0ED14EC5-429F-4983-8A2C-BC8ADB98141D}" dt="2020-10-21T04:51:57.889" v="89"/>
          <ac:inkMkLst>
            <pc:docMk/>
            <pc:sldMk cId="0" sldId="393"/>
            <ac:inkMk id="29" creationId="{04A08393-2AAD-4FA9-B10A-39309FFFDADA}"/>
          </ac:inkMkLst>
        </pc:inkChg>
        <pc:inkChg chg="add">
          <ac:chgData name="babisha chandran" userId="EB0nJQTo3Bd1b7R0gNfky76LaizBD4ENeK0AnhxAgKw=" providerId="None" clId="Web-{0ED14EC5-429F-4983-8A2C-BC8ADB98141D}" dt="2020-10-21T04:52:00.623" v="90"/>
          <ac:inkMkLst>
            <pc:docMk/>
            <pc:sldMk cId="0" sldId="393"/>
            <ac:inkMk id="30" creationId="{65886239-EF26-46CA-AC9C-36EE5DDE694A}"/>
          </ac:inkMkLst>
        </pc:inkChg>
        <pc:inkChg chg="add">
          <ac:chgData name="babisha chandran" userId="EB0nJQTo3Bd1b7R0gNfky76LaizBD4ENeK0AnhxAgKw=" providerId="None" clId="Web-{0ED14EC5-429F-4983-8A2C-BC8ADB98141D}" dt="2020-10-21T04:52:01.983" v="91"/>
          <ac:inkMkLst>
            <pc:docMk/>
            <pc:sldMk cId="0" sldId="393"/>
            <ac:inkMk id="31" creationId="{21C68CC3-7192-4E57-9BF1-75A81110B547}"/>
          </ac:inkMkLst>
        </pc:inkChg>
        <pc:inkChg chg="add">
          <ac:chgData name="babisha chandran" userId="EB0nJQTo3Bd1b7R0gNfky76LaizBD4ENeK0AnhxAgKw=" providerId="None" clId="Web-{0ED14EC5-429F-4983-8A2C-BC8ADB98141D}" dt="2020-10-21T04:52:03.780" v="92"/>
          <ac:inkMkLst>
            <pc:docMk/>
            <pc:sldMk cId="0" sldId="393"/>
            <ac:inkMk id="32" creationId="{FC364C5F-2735-461D-ADDA-C2F8E0FEC28E}"/>
          </ac:inkMkLst>
        </pc:inkChg>
        <pc:inkChg chg="add">
          <ac:chgData name="babisha chandran" userId="EB0nJQTo3Bd1b7R0gNfky76LaizBD4ENeK0AnhxAgKw=" providerId="None" clId="Web-{0ED14EC5-429F-4983-8A2C-BC8ADB98141D}" dt="2020-10-21T04:52:05.623" v="93"/>
          <ac:inkMkLst>
            <pc:docMk/>
            <pc:sldMk cId="0" sldId="393"/>
            <ac:inkMk id="33" creationId="{EBD34CA1-FBA8-4A01-B60F-A97AD2EA8034}"/>
          </ac:inkMkLst>
        </pc:inkChg>
        <pc:inkChg chg="add">
          <ac:chgData name="babisha chandran" userId="EB0nJQTo3Bd1b7R0gNfky76LaizBD4ENeK0AnhxAgKw=" providerId="None" clId="Web-{0ED14EC5-429F-4983-8A2C-BC8ADB98141D}" dt="2020-10-21T04:52:11.420" v="94"/>
          <ac:inkMkLst>
            <pc:docMk/>
            <pc:sldMk cId="0" sldId="393"/>
            <ac:inkMk id="34" creationId="{0BE8FD62-52B1-47EF-B1D4-47FF22EF6817}"/>
          </ac:inkMkLst>
        </pc:inkChg>
        <pc:inkChg chg="add">
          <ac:chgData name="babisha chandran" userId="EB0nJQTo3Bd1b7R0gNfky76LaizBD4ENeK0AnhxAgKw=" providerId="None" clId="Web-{0ED14EC5-429F-4983-8A2C-BC8ADB98141D}" dt="2020-10-21T04:52:11.467" v="95"/>
          <ac:inkMkLst>
            <pc:docMk/>
            <pc:sldMk cId="0" sldId="393"/>
            <ac:inkMk id="35" creationId="{0E3F5888-6177-4383-80EC-4123D5EFF641}"/>
          </ac:inkMkLst>
        </pc:inkChg>
        <pc:inkChg chg="add">
          <ac:chgData name="babisha chandran" userId="EB0nJQTo3Bd1b7R0gNfky76LaizBD4ENeK0AnhxAgKw=" providerId="None" clId="Web-{0ED14EC5-429F-4983-8A2C-BC8ADB98141D}" dt="2020-10-21T04:52:12.702" v="96"/>
          <ac:inkMkLst>
            <pc:docMk/>
            <pc:sldMk cId="0" sldId="393"/>
            <ac:inkMk id="36" creationId="{80AB646C-0C05-4F31-8B17-81F21A95293F}"/>
          </ac:inkMkLst>
        </pc:inkChg>
        <pc:inkChg chg="add">
          <ac:chgData name="babisha chandran" userId="EB0nJQTo3Bd1b7R0gNfky76LaizBD4ENeK0AnhxAgKw=" providerId="None" clId="Web-{0ED14EC5-429F-4983-8A2C-BC8ADB98141D}" dt="2020-10-21T04:52:14.686" v="97"/>
          <ac:inkMkLst>
            <pc:docMk/>
            <pc:sldMk cId="0" sldId="393"/>
            <ac:inkMk id="37" creationId="{63CB080B-0E73-4ADF-B7E1-A4B63F0BD0E3}"/>
          </ac:inkMkLst>
        </pc:inkChg>
        <pc:inkChg chg="add">
          <ac:chgData name="babisha chandran" userId="EB0nJQTo3Bd1b7R0gNfky76LaizBD4ENeK0AnhxAgKw=" providerId="None" clId="Web-{0ED14EC5-429F-4983-8A2C-BC8ADB98141D}" dt="2020-10-21T04:52:15.124" v="98"/>
          <ac:inkMkLst>
            <pc:docMk/>
            <pc:sldMk cId="0" sldId="393"/>
            <ac:inkMk id="38" creationId="{B637B908-4D53-42AC-A897-BF8218A308F8}"/>
          </ac:inkMkLst>
        </pc:inkChg>
        <pc:inkChg chg="add">
          <ac:chgData name="babisha chandran" userId="EB0nJQTo3Bd1b7R0gNfky76LaizBD4ENeK0AnhxAgKw=" providerId="None" clId="Web-{0ED14EC5-429F-4983-8A2C-BC8ADB98141D}" dt="2020-10-21T04:52:17.436" v="99"/>
          <ac:inkMkLst>
            <pc:docMk/>
            <pc:sldMk cId="0" sldId="393"/>
            <ac:inkMk id="39" creationId="{7E47DF1B-41B4-44E4-9875-F282A58DEEED}"/>
          </ac:inkMkLst>
        </pc:inkChg>
        <pc:inkChg chg="add">
          <ac:chgData name="babisha chandran" userId="EB0nJQTo3Bd1b7R0gNfky76LaizBD4ENeK0AnhxAgKw=" providerId="None" clId="Web-{0ED14EC5-429F-4983-8A2C-BC8ADB98141D}" dt="2020-10-21T04:52:18.514" v="100"/>
          <ac:inkMkLst>
            <pc:docMk/>
            <pc:sldMk cId="0" sldId="393"/>
            <ac:inkMk id="40" creationId="{A170D84A-AA0D-47B7-A73F-9377DAC22683}"/>
          </ac:inkMkLst>
        </pc:inkChg>
        <pc:inkChg chg="add">
          <ac:chgData name="babisha chandran" userId="EB0nJQTo3Bd1b7R0gNfky76LaizBD4ENeK0AnhxAgKw=" providerId="None" clId="Web-{0ED14EC5-429F-4983-8A2C-BC8ADB98141D}" dt="2020-10-21T04:52:19.217" v="101"/>
          <ac:inkMkLst>
            <pc:docMk/>
            <pc:sldMk cId="0" sldId="393"/>
            <ac:inkMk id="41" creationId="{33850672-5930-4226-9A44-A2A331D1520D}"/>
          </ac:inkMkLst>
        </pc:inkChg>
        <pc:inkChg chg="add">
          <ac:chgData name="babisha chandran" userId="EB0nJQTo3Bd1b7R0gNfky76LaizBD4ENeK0AnhxAgKw=" providerId="None" clId="Web-{0ED14EC5-429F-4983-8A2C-BC8ADB98141D}" dt="2020-10-21T04:52:20.374" v="102"/>
          <ac:inkMkLst>
            <pc:docMk/>
            <pc:sldMk cId="0" sldId="393"/>
            <ac:inkMk id="42" creationId="{D915C236-DDF1-474C-AC5D-BC554F44E278}"/>
          </ac:inkMkLst>
        </pc:inkChg>
        <pc:inkChg chg="add">
          <ac:chgData name="babisha chandran" userId="EB0nJQTo3Bd1b7R0gNfky76LaizBD4ENeK0AnhxAgKw=" providerId="None" clId="Web-{0ED14EC5-429F-4983-8A2C-BC8ADB98141D}" dt="2020-10-21T04:52:22.639" v="103"/>
          <ac:inkMkLst>
            <pc:docMk/>
            <pc:sldMk cId="0" sldId="393"/>
            <ac:inkMk id="43" creationId="{AFE910ED-7411-404A-B533-F1DB07C88FBC}"/>
          </ac:inkMkLst>
        </pc:inkChg>
        <pc:inkChg chg="add">
          <ac:chgData name="babisha chandran" userId="EB0nJQTo3Bd1b7R0gNfky76LaizBD4ENeK0AnhxAgKw=" providerId="None" clId="Web-{0ED14EC5-429F-4983-8A2C-BC8ADB98141D}" dt="2020-10-21T04:52:24.217" v="104"/>
          <ac:inkMkLst>
            <pc:docMk/>
            <pc:sldMk cId="0" sldId="393"/>
            <ac:inkMk id="44" creationId="{83FC7545-33B4-462C-9AAC-FA9237E6BD22}"/>
          </ac:inkMkLst>
        </pc:inkChg>
        <pc:inkChg chg="add">
          <ac:chgData name="babisha chandran" userId="EB0nJQTo3Bd1b7R0gNfky76LaizBD4ENeK0AnhxAgKw=" providerId="None" clId="Web-{0ED14EC5-429F-4983-8A2C-BC8ADB98141D}" dt="2020-10-21T04:52:28.295" v="105"/>
          <ac:inkMkLst>
            <pc:docMk/>
            <pc:sldMk cId="0" sldId="393"/>
            <ac:inkMk id="45" creationId="{99195AE8-2D51-4071-8FFF-F29E9970AC37}"/>
          </ac:inkMkLst>
        </pc:inkChg>
        <pc:inkChg chg="add">
          <ac:chgData name="babisha chandran" userId="EB0nJQTo3Bd1b7R0gNfky76LaizBD4ENeK0AnhxAgKw=" providerId="None" clId="Web-{0ED14EC5-429F-4983-8A2C-BC8ADB98141D}" dt="2020-10-21T04:52:29.920" v="106"/>
          <ac:inkMkLst>
            <pc:docMk/>
            <pc:sldMk cId="0" sldId="393"/>
            <ac:inkMk id="46" creationId="{781A1A2A-5D98-46B7-920F-B8A8730ADC9B}"/>
          </ac:inkMkLst>
        </pc:inkChg>
        <pc:inkChg chg="add">
          <ac:chgData name="babisha chandran" userId="EB0nJQTo3Bd1b7R0gNfky76LaizBD4ENeK0AnhxAgKw=" providerId="None" clId="Web-{0ED14EC5-429F-4983-8A2C-BC8ADB98141D}" dt="2020-10-21T04:52:33.342" v="107"/>
          <ac:inkMkLst>
            <pc:docMk/>
            <pc:sldMk cId="0" sldId="393"/>
            <ac:inkMk id="47" creationId="{8C728605-E22C-4A92-B712-04504C3FFFB4}"/>
          </ac:inkMkLst>
        </pc:inkChg>
        <pc:inkChg chg="add">
          <ac:chgData name="babisha chandran" userId="EB0nJQTo3Bd1b7R0gNfky76LaizBD4ENeK0AnhxAgKw=" providerId="None" clId="Web-{0ED14EC5-429F-4983-8A2C-BC8ADB98141D}" dt="2020-10-21T04:52:34.608" v="108"/>
          <ac:inkMkLst>
            <pc:docMk/>
            <pc:sldMk cId="0" sldId="393"/>
            <ac:inkMk id="48" creationId="{45AF904C-7C41-4E01-8883-0DDC807DD90D}"/>
          </ac:inkMkLst>
        </pc:inkChg>
        <pc:inkChg chg="add">
          <ac:chgData name="babisha chandran" userId="EB0nJQTo3Bd1b7R0gNfky76LaizBD4ENeK0AnhxAgKw=" providerId="None" clId="Web-{0ED14EC5-429F-4983-8A2C-BC8ADB98141D}" dt="2020-10-21T04:52:35.702" v="109"/>
          <ac:inkMkLst>
            <pc:docMk/>
            <pc:sldMk cId="0" sldId="393"/>
            <ac:inkMk id="49" creationId="{4A589ECB-D8CE-4709-A6A9-79504237A105}"/>
          </ac:inkMkLst>
        </pc:inkChg>
        <pc:inkChg chg="add">
          <ac:chgData name="babisha chandran" userId="EB0nJQTo3Bd1b7R0gNfky76LaizBD4ENeK0AnhxAgKw=" providerId="None" clId="Web-{0ED14EC5-429F-4983-8A2C-BC8ADB98141D}" dt="2020-10-21T04:52:37.999" v="110"/>
          <ac:inkMkLst>
            <pc:docMk/>
            <pc:sldMk cId="0" sldId="393"/>
            <ac:inkMk id="50" creationId="{A61E1A80-8619-4BFF-8E03-56A43A2D149B}"/>
          </ac:inkMkLst>
        </pc:inkChg>
        <pc:inkChg chg="add">
          <ac:chgData name="babisha chandran" userId="EB0nJQTo3Bd1b7R0gNfky76LaizBD4ENeK0AnhxAgKw=" providerId="None" clId="Web-{0ED14EC5-429F-4983-8A2C-BC8ADB98141D}" dt="2020-10-21T04:52:38.342" v="111"/>
          <ac:inkMkLst>
            <pc:docMk/>
            <pc:sldMk cId="0" sldId="393"/>
            <ac:inkMk id="51" creationId="{3A6F5529-0BEB-4A6B-89E1-814938584627}"/>
          </ac:inkMkLst>
        </pc:inkChg>
        <pc:inkChg chg="add">
          <ac:chgData name="babisha chandran" userId="EB0nJQTo3Bd1b7R0gNfky76LaizBD4ENeK0AnhxAgKw=" providerId="None" clId="Web-{0ED14EC5-429F-4983-8A2C-BC8ADB98141D}" dt="2020-10-21T04:52:39.561" v="112"/>
          <ac:inkMkLst>
            <pc:docMk/>
            <pc:sldMk cId="0" sldId="393"/>
            <ac:inkMk id="52" creationId="{15257EAC-FD11-41DF-9309-6C4763438F26}"/>
          </ac:inkMkLst>
        </pc:inkChg>
        <pc:inkChg chg="add">
          <ac:chgData name="babisha chandran" userId="EB0nJQTo3Bd1b7R0gNfky76LaizBD4ENeK0AnhxAgKw=" providerId="None" clId="Web-{0ED14EC5-429F-4983-8A2C-BC8ADB98141D}" dt="2020-10-21T04:52:39.999" v="113"/>
          <ac:inkMkLst>
            <pc:docMk/>
            <pc:sldMk cId="0" sldId="393"/>
            <ac:inkMk id="53" creationId="{5D37A6B0-CD3C-4F01-9196-40E4C6E86765}"/>
          </ac:inkMkLst>
        </pc:inkChg>
        <pc:inkChg chg="add">
          <ac:chgData name="babisha chandran" userId="EB0nJQTo3Bd1b7R0gNfky76LaizBD4ENeK0AnhxAgKw=" providerId="None" clId="Web-{0ED14EC5-429F-4983-8A2C-BC8ADB98141D}" dt="2020-10-21T04:52:42.280" v="114"/>
          <ac:inkMkLst>
            <pc:docMk/>
            <pc:sldMk cId="0" sldId="393"/>
            <ac:inkMk id="54" creationId="{64791D53-DCC6-4131-B593-D39CBC9D8996}"/>
          </ac:inkMkLst>
        </pc:inkChg>
        <pc:inkChg chg="add">
          <ac:chgData name="babisha chandran" userId="EB0nJQTo3Bd1b7R0gNfky76LaizBD4ENeK0AnhxAgKw=" providerId="None" clId="Web-{0ED14EC5-429F-4983-8A2C-BC8ADB98141D}" dt="2020-10-21T04:53:20.936" v="115"/>
          <ac:inkMkLst>
            <pc:docMk/>
            <pc:sldMk cId="0" sldId="393"/>
            <ac:inkMk id="55" creationId="{B8555FAA-2A35-43A0-8B9E-4F26B6BEC707}"/>
          </ac:inkMkLst>
        </pc:inkChg>
        <pc:inkChg chg="add">
          <ac:chgData name="babisha chandran" userId="EB0nJQTo3Bd1b7R0gNfky76LaizBD4ENeK0AnhxAgKw=" providerId="None" clId="Web-{0ED14EC5-429F-4983-8A2C-BC8ADB98141D}" dt="2020-10-21T04:53:24.093" v="116"/>
          <ac:inkMkLst>
            <pc:docMk/>
            <pc:sldMk cId="0" sldId="393"/>
            <ac:inkMk id="56" creationId="{22781F21-A862-4015-8516-0647E652422C}"/>
          </ac:inkMkLst>
        </pc:inkChg>
        <pc:inkChg chg="add">
          <ac:chgData name="babisha chandran" userId="EB0nJQTo3Bd1b7R0gNfky76LaizBD4ENeK0AnhxAgKw=" providerId="None" clId="Web-{0ED14EC5-429F-4983-8A2C-BC8ADB98141D}" dt="2020-10-21T04:53:26.718" v="117"/>
          <ac:inkMkLst>
            <pc:docMk/>
            <pc:sldMk cId="0" sldId="393"/>
            <ac:inkMk id="57" creationId="{CF2F26D4-066F-4EAB-96C6-904337CC62A6}"/>
          </ac:inkMkLst>
        </pc:inkChg>
        <pc:inkChg chg="add">
          <ac:chgData name="babisha chandran" userId="EB0nJQTo3Bd1b7R0gNfky76LaizBD4ENeK0AnhxAgKw=" providerId="None" clId="Web-{0ED14EC5-429F-4983-8A2C-BC8ADB98141D}" dt="2020-10-21T04:53:29.890" v="118"/>
          <ac:inkMkLst>
            <pc:docMk/>
            <pc:sldMk cId="0" sldId="393"/>
            <ac:inkMk id="58" creationId="{3E653B6A-8548-4860-828C-9145CB9D6563}"/>
          </ac:inkMkLst>
        </pc:inkChg>
        <pc:inkChg chg="add">
          <ac:chgData name="babisha chandran" userId="EB0nJQTo3Bd1b7R0gNfky76LaizBD4ENeK0AnhxAgKw=" providerId="None" clId="Web-{0ED14EC5-429F-4983-8A2C-BC8ADB98141D}" dt="2020-10-21T04:53:31.375" v="119"/>
          <ac:inkMkLst>
            <pc:docMk/>
            <pc:sldMk cId="0" sldId="393"/>
            <ac:inkMk id="59" creationId="{D5D7ED9B-87AA-435E-9CF5-0B16D3ED2BDD}"/>
          </ac:inkMkLst>
        </pc:inkChg>
        <pc:inkChg chg="add">
          <ac:chgData name="babisha chandran" userId="EB0nJQTo3Bd1b7R0gNfky76LaizBD4ENeK0AnhxAgKw=" providerId="None" clId="Web-{0ED14EC5-429F-4983-8A2C-BC8ADB98141D}" dt="2020-10-21T04:53:33.561" v="120"/>
          <ac:inkMkLst>
            <pc:docMk/>
            <pc:sldMk cId="0" sldId="393"/>
            <ac:inkMk id="60" creationId="{2ECCE07A-EF18-407E-83D9-1C7AC8ED8EE0}"/>
          </ac:inkMkLst>
        </pc:inkChg>
        <pc:inkChg chg="add">
          <ac:chgData name="babisha chandran" userId="EB0nJQTo3Bd1b7R0gNfky76LaizBD4ENeK0AnhxAgKw=" providerId="None" clId="Web-{0ED14EC5-429F-4983-8A2C-BC8ADB98141D}" dt="2020-10-21T04:53:55.249" v="121"/>
          <ac:inkMkLst>
            <pc:docMk/>
            <pc:sldMk cId="0" sldId="393"/>
            <ac:inkMk id="61" creationId="{8BDBF542-4ADD-4CEB-9EE0-F42C759C605B}"/>
          </ac:inkMkLst>
        </pc:inkChg>
        <pc:inkChg chg="add">
          <ac:chgData name="babisha chandran" userId="EB0nJQTo3Bd1b7R0gNfky76LaizBD4ENeK0AnhxAgKw=" providerId="None" clId="Web-{0ED14EC5-429F-4983-8A2C-BC8ADB98141D}" dt="2020-10-21T04:53:56.765" v="122"/>
          <ac:inkMkLst>
            <pc:docMk/>
            <pc:sldMk cId="0" sldId="393"/>
            <ac:inkMk id="62" creationId="{4E6BE183-B5DF-467A-989F-D7A382B6B8B2}"/>
          </ac:inkMkLst>
        </pc:inkChg>
        <pc:inkChg chg="add">
          <ac:chgData name="babisha chandran" userId="EB0nJQTo3Bd1b7R0gNfky76LaizBD4ENeK0AnhxAgKw=" providerId="None" clId="Web-{0ED14EC5-429F-4983-8A2C-BC8ADB98141D}" dt="2020-10-21T04:53:59.702" v="123"/>
          <ac:inkMkLst>
            <pc:docMk/>
            <pc:sldMk cId="0" sldId="393"/>
            <ac:inkMk id="63" creationId="{B32C09E2-BCB5-4642-9786-52B965858B3D}"/>
          </ac:inkMkLst>
        </pc:inkChg>
        <pc:inkChg chg="add">
          <ac:chgData name="babisha chandran" userId="EB0nJQTo3Bd1b7R0gNfky76LaizBD4ENeK0AnhxAgKw=" providerId="None" clId="Web-{0ED14EC5-429F-4983-8A2C-BC8ADB98141D}" dt="2020-10-21T04:54:01.405" v="124"/>
          <ac:inkMkLst>
            <pc:docMk/>
            <pc:sldMk cId="0" sldId="393"/>
            <ac:inkMk id="64" creationId="{49A4BED5-71FF-48F4-8618-F9DE98B9B90B}"/>
          </ac:inkMkLst>
        </pc:inkChg>
        <pc:inkChg chg="add">
          <ac:chgData name="babisha chandran" userId="EB0nJQTo3Bd1b7R0gNfky76LaizBD4ENeK0AnhxAgKw=" providerId="None" clId="Web-{0ED14EC5-429F-4983-8A2C-BC8ADB98141D}" dt="2020-10-21T04:54:04.390" v="125"/>
          <ac:inkMkLst>
            <pc:docMk/>
            <pc:sldMk cId="0" sldId="393"/>
            <ac:inkMk id="65" creationId="{8A4A3EEB-5B4C-48DF-A2BA-ED03A969DE05}"/>
          </ac:inkMkLst>
        </pc:inkChg>
        <pc:inkChg chg="add">
          <ac:chgData name="babisha chandran" userId="EB0nJQTo3Bd1b7R0gNfky76LaizBD4ENeK0AnhxAgKw=" providerId="None" clId="Web-{0ED14EC5-429F-4983-8A2C-BC8ADB98141D}" dt="2020-10-21T04:54:04.405" v="126"/>
          <ac:inkMkLst>
            <pc:docMk/>
            <pc:sldMk cId="0" sldId="393"/>
            <ac:inkMk id="66" creationId="{69305DEE-28D1-4F81-AC79-97349F8280A1}"/>
          </ac:inkMkLst>
        </pc:inkChg>
        <pc:inkChg chg="add">
          <ac:chgData name="babisha chandran" userId="EB0nJQTo3Bd1b7R0gNfky76LaizBD4ENeK0AnhxAgKw=" providerId="None" clId="Web-{0ED14EC5-429F-4983-8A2C-BC8ADB98141D}" dt="2020-10-21T04:54:06.577" v="127"/>
          <ac:inkMkLst>
            <pc:docMk/>
            <pc:sldMk cId="0" sldId="393"/>
            <ac:inkMk id="67" creationId="{AD5AF94C-BBDA-40BD-B976-FD7162E8C594}"/>
          </ac:inkMkLst>
        </pc:inkChg>
        <pc:inkChg chg="add">
          <ac:chgData name="babisha chandran" userId="EB0nJQTo3Bd1b7R0gNfky76LaizBD4ENeK0AnhxAgKw=" providerId="None" clId="Web-{0ED14EC5-429F-4983-8A2C-BC8ADB98141D}" dt="2020-10-21T04:54:09.249" v="128"/>
          <ac:inkMkLst>
            <pc:docMk/>
            <pc:sldMk cId="0" sldId="393"/>
            <ac:inkMk id="68" creationId="{D4B7790B-B3F2-4DB5-BD82-B2B3507766C6}"/>
          </ac:inkMkLst>
        </pc:inkChg>
        <pc:inkChg chg="add">
          <ac:chgData name="babisha chandran" userId="EB0nJQTo3Bd1b7R0gNfky76LaizBD4ENeK0AnhxAgKw=" providerId="None" clId="Web-{0ED14EC5-429F-4983-8A2C-BC8ADB98141D}" dt="2020-10-21T04:54:10.437" v="129"/>
          <ac:inkMkLst>
            <pc:docMk/>
            <pc:sldMk cId="0" sldId="393"/>
            <ac:inkMk id="69" creationId="{5E1E197F-7618-46F5-939F-405707500D86}"/>
          </ac:inkMkLst>
        </pc:inkChg>
        <pc:inkChg chg="add">
          <ac:chgData name="babisha chandran" userId="EB0nJQTo3Bd1b7R0gNfky76LaizBD4ENeK0AnhxAgKw=" providerId="None" clId="Web-{0ED14EC5-429F-4983-8A2C-BC8ADB98141D}" dt="2020-10-21T04:54:12.124" v="130"/>
          <ac:inkMkLst>
            <pc:docMk/>
            <pc:sldMk cId="0" sldId="393"/>
            <ac:inkMk id="70" creationId="{6790E5AF-1E66-441C-8343-8850D6DE9D98}"/>
          </ac:inkMkLst>
        </pc:inkChg>
        <pc:inkChg chg="add">
          <ac:chgData name="babisha chandran" userId="EB0nJQTo3Bd1b7R0gNfky76LaizBD4ENeK0AnhxAgKw=" providerId="None" clId="Web-{0ED14EC5-429F-4983-8A2C-BC8ADB98141D}" dt="2020-10-21T04:54:16.421" v="131"/>
          <ac:inkMkLst>
            <pc:docMk/>
            <pc:sldMk cId="0" sldId="393"/>
            <ac:inkMk id="71" creationId="{57655474-4172-43F0-84BF-4656F274F3A1}"/>
          </ac:inkMkLst>
        </pc:inkChg>
        <pc:inkChg chg="add">
          <ac:chgData name="babisha chandran" userId="EB0nJQTo3Bd1b7R0gNfky76LaizBD4ENeK0AnhxAgKw=" providerId="None" clId="Web-{0ED14EC5-429F-4983-8A2C-BC8ADB98141D}" dt="2020-10-21T04:54:17.812" v="132"/>
          <ac:inkMkLst>
            <pc:docMk/>
            <pc:sldMk cId="0" sldId="393"/>
            <ac:inkMk id="72" creationId="{453EC0B7-BC07-41DE-A469-3ACFDF48D873}"/>
          </ac:inkMkLst>
        </pc:inkChg>
        <pc:inkChg chg="add">
          <ac:chgData name="babisha chandran" userId="EB0nJQTo3Bd1b7R0gNfky76LaizBD4ENeK0AnhxAgKw=" providerId="None" clId="Web-{0ED14EC5-429F-4983-8A2C-BC8ADB98141D}" dt="2020-10-21T04:54:19.999" v="133"/>
          <ac:inkMkLst>
            <pc:docMk/>
            <pc:sldMk cId="0" sldId="393"/>
            <ac:inkMk id="73" creationId="{DBE1F4CB-6D62-4D7F-8F9D-F27382FF6595}"/>
          </ac:inkMkLst>
        </pc:inkChg>
        <pc:inkChg chg="add">
          <ac:chgData name="babisha chandran" userId="EB0nJQTo3Bd1b7R0gNfky76LaizBD4ENeK0AnhxAgKw=" providerId="None" clId="Web-{0ED14EC5-429F-4983-8A2C-BC8ADB98141D}" dt="2020-10-21T04:54:57.156" v="134"/>
          <ac:inkMkLst>
            <pc:docMk/>
            <pc:sldMk cId="0" sldId="393"/>
            <ac:inkMk id="74" creationId="{B13C8D4C-8351-42D5-92C8-B58432A016FD}"/>
          </ac:inkMkLst>
        </pc:inkChg>
        <pc:inkChg chg="add">
          <ac:chgData name="babisha chandran" userId="EB0nJQTo3Bd1b7R0gNfky76LaizBD4ENeK0AnhxAgKw=" providerId="None" clId="Web-{0ED14EC5-429F-4983-8A2C-BC8ADB98141D}" dt="2020-10-21T04:54:57.859" v="135"/>
          <ac:inkMkLst>
            <pc:docMk/>
            <pc:sldMk cId="0" sldId="393"/>
            <ac:inkMk id="75" creationId="{EE29D9B3-9897-4166-9546-51BEF3530873}"/>
          </ac:inkMkLst>
        </pc:inkChg>
        <pc:inkChg chg="add">
          <ac:chgData name="babisha chandran" userId="EB0nJQTo3Bd1b7R0gNfky76LaizBD4ENeK0AnhxAgKw=" providerId="None" clId="Web-{0ED14EC5-429F-4983-8A2C-BC8ADB98141D}" dt="2020-10-21T04:54:58.015" v="136"/>
          <ac:inkMkLst>
            <pc:docMk/>
            <pc:sldMk cId="0" sldId="393"/>
            <ac:inkMk id="76" creationId="{E42751E0-31B0-4A7D-A58D-F09A48F40A31}"/>
          </ac:inkMkLst>
        </pc:inkChg>
        <pc:inkChg chg="add">
          <ac:chgData name="babisha chandran" userId="EB0nJQTo3Bd1b7R0gNfky76LaizBD4ENeK0AnhxAgKw=" providerId="None" clId="Web-{0ED14EC5-429F-4983-8A2C-BC8ADB98141D}" dt="2020-10-21T04:54:58.921" v="137"/>
          <ac:inkMkLst>
            <pc:docMk/>
            <pc:sldMk cId="0" sldId="393"/>
            <ac:inkMk id="77" creationId="{C4A04205-DC7F-4010-9573-BD20DE768262}"/>
          </ac:inkMkLst>
        </pc:inkChg>
        <pc:inkChg chg="add">
          <ac:chgData name="babisha chandran" userId="EB0nJQTo3Bd1b7R0gNfky76LaizBD4ENeK0AnhxAgKw=" providerId="None" clId="Web-{0ED14EC5-429F-4983-8A2C-BC8ADB98141D}" dt="2020-10-21T04:55:02.218" v="138"/>
          <ac:inkMkLst>
            <pc:docMk/>
            <pc:sldMk cId="0" sldId="393"/>
            <ac:inkMk id="78" creationId="{49404283-A9CE-43CD-9148-54927E38AB2F}"/>
          </ac:inkMkLst>
        </pc:inkChg>
        <pc:inkChg chg="add">
          <ac:chgData name="babisha chandran" userId="EB0nJQTo3Bd1b7R0gNfky76LaizBD4ENeK0AnhxAgKw=" providerId="None" clId="Web-{0ED14EC5-429F-4983-8A2C-BC8ADB98141D}" dt="2020-10-21T04:55:10.125" v="139"/>
          <ac:inkMkLst>
            <pc:docMk/>
            <pc:sldMk cId="0" sldId="393"/>
            <ac:inkMk id="79" creationId="{752FFFC2-75A5-4AF9-8845-604D5E0D1229}"/>
          </ac:inkMkLst>
        </pc:inkChg>
        <pc:inkChg chg="add">
          <ac:chgData name="babisha chandran" userId="EB0nJQTo3Bd1b7R0gNfky76LaizBD4ENeK0AnhxAgKw=" providerId="None" clId="Web-{0ED14EC5-429F-4983-8A2C-BC8ADB98141D}" dt="2020-10-21T04:55:12.109" v="140"/>
          <ac:inkMkLst>
            <pc:docMk/>
            <pc:sldMk cId="0" sldId="393"/>
            <ac:inkMk id="80" creationId="{F52C2F08-40E2-476C-8657-F73FC7C887BF}"/>
          </ac:inkMkLst>
        </pc:inkChg>
        <pc:inkChg chg="add">
          <ac:chgData name="babisha chandran" userId="EB0nJQTo3Bd1b7R0gNfky76LaizBD4ENeK0AnhxAgKw=" providerId="None" clId="Web-{0ED14EC5-429F-4983-8A2C-BC8ADB98141D}" dt="2020-10-21T04:55:14.187" v="141"/>
          <ac:inkMkLst>
            <pc:docMk/>
            <pc:sldMk cId="0" sldId="393"/>
            <ac:inkMk id="81" creationId="{8B282E59-7187-4AF4-9459-078CB6BC73C8}"/>
          </ac:inkMkLst>
        </pc:inkChg>
        <pc:inkChg chg="add">
          <ac:chgData name="babisha chandran" userId="EB0nJQTo3Bd1b7R0gNfky76LaizBD4ENeK0AnhxAgKw=" providerId="None" clId="Web-{0ED14EC5-429F-4983-8A2C-BC8ADB98141D}" dt="2020-10-21T04:55:15.360" v="142"/>
          <ac:inkMkLst>
            <pc:docMk/>
            <pc:sldMk cId="0" sldId="393"/>
            <ac:inkMk id="82" creationId="{3B82C77D-ABCE-4318-AD00-877087196D52}"/>
          </ac:inkMkLst>
        </pc:inkChg>
        <pc:inkChg chg="add">
          <ac:chgData name="babisha chandran" userId="EB0nJQTo3Bd1b7R0gNfky76LaizBD4ENeK0AnhxAgKw=" providerId="None" clId="Web-{0ED14EC5-429F-4983-8A2C-BC8ADB98141D}" dt="2020-10-21T04:55:19.375" v="143"/>
          <ac:inkMkLst>
            <pc:docMk/>
            <pc:sldMk cId="0" sldId="393"/>
            <ac:inkMk id="83" creationId="{9499ECA6-BD7C-439D-A115-F2D0E1111663}"/>
          </ac:inkMkLst>
        </pc:inkChg>
        <pc:inkChg chg="add">
          <ac:chgData name="babisha chandran" userId="EB0nJQTo3Bd1b7R0gNfky76LaizBD4ENeK0AnhxAgKw=" providerId="None" clId="Web-{0ED14EC5-429F-4983-8A2C-BC8ADB98141D}" dt="2020-10-21T04:55:21.390" v="144"/>
          <ac:inkMkLst>
            <pc:docMk/>
            <pc:sldMk cId="0" sldId="393"/>
            <ac:inkMk id="84" creationId="{BF245440-B732-4505-B7A9-0F01FCA32283}"/>
          </ac:inkMkLst>
        </pc:inkChg>
        <pc:inkChg chg="add">
          <ac:chgData name="babisha chandran" userId="EB0nJQTo3Bd1b7R0gNfky76LaizBD4ENeK0AnhxAgKw=" providerId="None" clId="Web-{0ED14EC5-429F-4983-8A2C-BC8ADB98141D}" dt="2020-10-21T04:55:23.812" v="145"/>
          <ac:inkMkLst>
            <pc:docMk/>
            <pc:sldMk cId="0" sldId="393"/>
            <ac:inkMk id="85" creationId="{411A1CD4-4490-4E94-88FC-9E81A69CE0CF}"/>
          </ac:inkMkLst>
        </pc:inkChg>
        <pc:inkChg chg="add">
          <ac:chgData name="babisha chandran" userId="EB0nJQTo3Bd1b7R0gNfky76LaizBD4ENeK0AnhxAgKw=" providerId="None" clId="Web-{0ED14EC5-429F-4983-8A2C-BC8ADB98141D}" dt="2020-10-21T04:55:52.312" v="146"/>
          <ac:inkMkLst>
            <pc:docMk/>
            <pc:sldMk cId="0" sldId="393"/>
            <ac:inkMk id="86" creationId="{48B08698-3890-46CA-B4AE-AED0E5E8132B}"/>
          </ac:inkMkLst>
        </pc:inkChg>
        <pc:inkChg chg="add">
          <ac:chgData name="babisha chandran" userId="EB0nJQTo3Bd1b7R0gNfky76LaizBD4ENeK0AnhxAgKw=" providerId="None" clId="Web-{0ED14EC5-429F-4983-8A2C-BC8ADB98141D}" dt="2020-10-21T04:55:52.328" v="147"/>
          <ac:inkMkLst>
            <pc:docMk/>
            <pc:sldMk cId="0" sldId="393"/>
            <ac:inkMk id="87" creationId="{A565CF69-9F99-4B42-A874-2414736D7A2A}"/>
          </ac:inkMkLst>
        </pc:inkChg>
        <pc:inkChg chg="add">
          <ac:chgData name="babisha chandran" userId="EB0nJQTo3Bd1b7R0gNfky76LaizBD4ENeK0AnhxAgKw=" providerId="None" clId="Web-{0ED14EC5-429F-4983-8A2C-BC8ADB98141D}" dt="2020-10-21T04:55:57.078" v="148"/>
          <ac:inkMkLst>
            <pc:docMk/>
            <pc:sldMk cId="0" sldId="393"/>
            <ac:inkMk id="88" creationId="{46D3B7D7-3315-413A-B175-4D57E1B55E87}"/>
          </ac:inkMkLst>
        </pc:inkChg>
      </pc:sldChg>
      <pc:sldChg chg="addSp delSp delAnim">
        <pc:chgData name="babisha chandran" userId="EB0nJQTo3Bd1b7R0gNfky76LaizBD4ENeK0AnhxAgKw=" providerId="None" clId="Web-{0ED14EC5-429F-4983-8A2C-BC8ADB98141D}" dt="2020-10-21T04:56:42.937" v="149"/>
        <pc:sldMkLst>
          <pc:docMk/>
          <pc:sldMk cId="0" sldId="394"/>
        </pc:sldMkLst>
        <pc:picChg chg="del">
          <ac:chgData name="babisha chandran" userId="EB0nJQTo3Bd1b7R0gNfky76LaizBD4ENeK0AnhxAgKw=" providerId="None" clId="Web-{0ED14EC5-429F-4983-8A2C-BC8ADB98141D}" dt="2020-10-21T03:48:20.997" v="6"/>
          <ac:picMkLst>
            <pc:docMk/>
            <pc:sldMk cId="0" sldId="394"/>
            <ac:picMk id="28" creationId="{C113A678-C1C5-4476-8184-77127A915E22}"/>
          </ac:picMkLst>
        </pc:picChg>
        <pc:inkChg chg="add">
          <ac:chgData name="babisha chandran" userId="EB0nJQTo3Bd1b7R0gNfky76LaizBD4ENeK0AnhxAgKw=" providerId="None" clId="Web-{0ED14EC5-429F-4983-8A2C-BC8ADB98141D}" dt="2020-10-21T04:56:42.937" v="149"/>
          <ac:inkMkLst>
            <pc:docMk/>
            <pc:sldMk cId="0" sldId="394"/>
            <ac:inkMk id="2" creationId="{C5FF1EC8-E203-40DA-860E-E76AD1DA640A}"/>
          </ac:inkMkLst>
        </pc:inkChg>
      </pc:sldChg>
      <pc:sldChg chg="addSp delSp delAnim">
        <pc:chgData name="babisha chandran" userId="EB0nJQTo3Bd1b7R0gNfky76LaizBD4ENeK0AnhxAgKw=" providerId="None" clId="Web-{0ED14EC5-429F-4983-8A2C-BC8ADB98141D}" dt="2020-10-21T05:00:59.017" v="211"/>
        <pc:sldMkLst>
          <pc:docMk/>
          <pc:sldMk cId="0" sldId="396"/>
        </pc:sldMkLst>
        <pc:picChg chg="del">
          <ac:chgData name="babisha chandran" userId="EB0nJQTo3Bd1b7R0gNfky76LaizBD4ENeK0AnhxAgKw=" providerId="None" clId="Web-{0ED14EC5-429F-4983-8A2C-BC8ADB98141D}" dt="2020-10-21T03:48:25.919" v="7"/>
          <ac:picMkLst>
            <pc:docMk/>
            <pc:sldMk cId="0" sldId="396"/>
            <ac:picMk id="28" creationId="{57DDDCCD-A7F0-4E1B-9236-369C604F7941}"/>
          </ac:picMkLst>
        </pc:picChg>
        <pc:inkChg chg="add">
          <ac:chgData name="babisha chandran" userId="EB0nJQTo3Bd1b7R0gNfky76LaizBD4ENeK0AnhxAgKw=" providerId="None" clId="Web-{0ED14EC5-429F-4983-8A2C-BC8ADB98141D}" dt="2020-10-21T04:59:02.329" v="150"/>
          <ac:inkMkLst>
            <pc:docMk/>
            <pc:sldMk cId="0" sldId="396"/>
            <ac:inkMk id="2" creationId="{7FC33C2F-E06C-4E93-83F5-5B81F06661BC}"/>
          </ac:inkMkLst>
        </pc:inkChg>
        <pc:inkChg chg="add">
          <ac:chgData name="babisha chandran" userId="EB0nJQTo3Bd1b7R0gNfky76LaizBD4ENeK0AnhxAgKw=" providerId="None" clId="Web-{0ED14EC5-429F-4983-8A2C-BC8ADB98141D}" dt="2020-10-21T04:59:04.407" v="151"/>
          <ac:inkMkLst>
            <pc:docMk/>
            <pc:sldMk cId="0" sldId="396"/>
            <ac:inkMk id="3" creationId="{932A1178-DD83-4662-BE4F-DDED9F5A8560}"/>
          </ac:inkMkLst>
        </pc:inkChg>
        <pc:inkChg chg="add">
          <ac:chgData name="babisha chandran" userId="EB0nJQTo3Bd1b7R0gNfky76LaizBD4ENeK0AnhxAgKw=" providerId="None" clId="Web-{0ED14EC5-429F-4983-8A2C-BC8ADB98141D}" dt="2020-10-21T04:59:06.095" v="152"/>
          <ac:inkMkLst>
            <pc:docMk/>
            <pc:sldMk cId="0" sldId="396"/>
            <ac:inkMk id="5" creationId="{E550F74F-034E-4033-8154-4C93EAA4AD74}"/>
          </ac:inkMkLst>
        </pc:inkChg>
        <pc:inkChg chg="add">
          <ac:chgData name="babisha chandran" userId="EB0nJQTo3Bd1b7R0gNfky76LaizBD4ENeK0AnhxAgKw=" providerId="None" clId="Web-{0ED14EC5-429F-4983-8A2C-BC8ADB98141D}" dt="2020-10-21T04:59:08.141" v="153"/>
          <ac:inkMkLst>
            <pc:docMk/>
            <pc:sldMk cId="0" sldId="396"/>
            <ac:inkMk id="6" creationId="{CC9BA413-A960-4CD5-87E9-DFD89E5023A7}"/>
          </ac:inkMkLst>
        </pc:inkChg>
        <pc:inkChg chg="add">
          <ac:chgData name="babisha chandran" userId="EB0nJQTo3Bd1b7R0gNfky76LaizBD4ENeK0AnhxAgKw=" providerId="None" clId="Web-{0ED14EC5-429F-4983-8A2C-BC8ADB98141D}" dt="2020-10-21T04:59:08.423" v="154"/>
          <ac:inkMkLst>
            <pc:docMk/>
            <pc:sldMk cId="0" sldId="396"/>
            <ac:inkMk id="7" creationId="{86CEFF2E-5F31-4BCB-96A6-A6F63102C32D}"/>
          </ac:inkMkLst>
        </pc:inkChg>
        <pc:inkChg chg="add">
          <ac:chgData name="babisha chandran" userId="EB0nJQTo3Bd1b7R0gNfky76LaizBD4ENeK0AnhxAgKw=" providerId="None" clId="Web-{0ED14EC5-429F-4983-8A2C-BC8ADB98141D}" dt="2020-10-21T04:59:10.095" v="155"/>
          <ac:inkMkLst>
            <pc:docMk/>
            <pc:sldMk cId="0" sldId="396"/>
            <ac:inkMk id="8" creationId="{DACFE5A8-893B-4552-9E24-2738958BF250}"/>
          </ac:inkMkLst>
        </pc:inkChg>
        <pc:inkChg chg="add">
          <ac:chgData name="babisha chandran" userId="EB0nJQTo3Bd1b7R0gNfky76LaizBD4ENeK0AnhxAgKw=" providerId="None" clId="Web-{0ED14EC5-429F-4983-8A2C-BC8ADB98141D}" dt="2020-10-21T04:59:12.095" v="156"/>
          <ac:inkMkLst>
            <pc:docMk/>
            <pc:sldMk cId="0" sldId="396"/>
            <ac:inkMk id="10" creationId="{1CF56CD5-76D1-4D85-80B7-60F3773A7793}"/>
          </ac:inkMkLst>
        </pc:inkChg>
        <pc:inkChg chg="add">
          <ac:chgData name="babisha chandran" userId="EB0nJQTo3Bd1b7R0gNfky76LaizBD4ENeK0AnhxAgKw=" providerId="None" clId="Web-{0ED14EC5-429F-4983-8A2C-BC8ADB98141D}" dt="2020-10-21T04:59:14.376" v="157"/>
          <ac:inkMkLst>
            <pc:docMk/>
            <pc:sldMk cId="0" sldId="396"/>
            <ac:inkMk id="11" creationId="{C5988FDF-75E6-4011-A7EC-4F5CD850C67F}"/>
          </ac:inkMkLst>
        </pc:inkChg>
        <pc:inkChg chg="add">
          <ac:chgData name="babisha chandran" userId="EB0nJQTo3Bd1b7R0gNfky76LaizBD4ENeK0AnhxAgKw=" providerId="None" clId="Web-{0ED14EC5-429F-4983-8A2C-BC8ADB98141D}" dt="2020-10-21T04:59:16.095" v="158"/>
          <ac:inkMkLst>
            <pc:docMk/>
            <pc:sldMk cId="0" sldId="396"/>
            <ac:inkMk id="12" creationId="{01F2C6F8-0710-49B7-9375-AFC7AEB3E09D}"/>
          </ac:inkMkLst>
        </pc:inkChg>
        <pc:inkChg chg="add">
          <ac:chgData name="babisha chandran" userId="EB0nJQTo3Bd1b7R0gNfky76LaizBD4ENeK0AnhxAgKw=" providerId="None" clId="Web-{0ED14EC5-429F-4983-8A2C-BC8ADB98141D}" dt="2020-10-21T04:59:17.063" v="159"/>
          <ac:inkMkLst>
            <pc:docMk/>
            <pc:sldMk cId="0" sldId="396"/>
            <ac:inkMk id="13" creationId="{89FE19A2-DF89-489B-8D5C-6698B4E41BD4}"/>
          </ac:inkMkLst>
        </pc:inkChg>
        <pc:inkChg chg="add">
          <ac:chgData name="babisha chandran" userId="EB0nJQTo3Bd1b7R0gNfky76LaizBD4ENeK0AnhxAgKw=" providerId="None" clId="Web-{0ED14EC5-429F-4983-8A2C-BC8ADB98141D}" dt="2020-10-21T04:59:18.735" v="160"/>
          <ac:inkMkLst>
            <pc:docMk/>
            <pc:sldMk cId="0" sldId="396"/>
            <ac:inkMk id="14" creationId="{B83E6E8A-9AB6-420E-A55C-1789E1D464F5}"/>
          </ac:inkMkLst>
        </pc:inkChg>
        <pc:inkChg chg="add">
          <ac:chgData name="babisha chandran" userId="EB0nJQTo3Bd1b7R0gNfky76LaizBD4ENeK0AnhxAgKw=" providerId="None" clId="Web-{0ED14EC5-429F-4983-8A2C-BC8ADB98141D}" dt="2020-10-21T04:59:21.220" v="161"/>
          <ac:inkMkLst>
            <pc:docMk/>
            <pc:sldMk cId="0" sldId="396"/>
            <ac:inkMk id="15" creationId="{039C37E7-2F3D-493F-8BDE-D45777B8B32D}"/>
          </ac:inkMkLst>
        </pc:inkChg>
        <pc:inkChg chg="add">
          <ac:chgData name="babisha chandran" userId="EB0nJQTo3Bd1b7R0gNfky76LaizBD4ENeK0AnhxAgKw=" providerId="None" clId="Web-{0ED14EC5-429F-4983-8A2C-BC8ADB98141D}" dt="2020-10-21T04:59:22.985" v="162"/>
          <ac:inkMkLst>
            <pc:docMk/>
            <pc:sldMk cId="0" sldId="396"/>
            <ac:inkMk id="22" creationId="{6F3825A8-74D0-4C9C-BDF2-A40F5EDCA078}"/>
          </ac:inkMkLst>
        </pc:inkChg>
        <pc:inkChg chg="add">
          <ac:chgData name="babisha chandran" userId="EB0nJQTo3Bd1b7R0gNfky76LaizBD4ENeK0AnhxAgKw=" providerId="None" clId="Web-{0ED14EC5-429F-4983-8A2C-BC8ADB98141D}" dt="2020-10-21T04:59:26.188" v="163"/>
          <ac:inkMkLst>
            <pc:docMk/>
            <pc:sldMk cId="0" sldId="396"/>
            <ac:inkMk id="27" creationId="{64C7222C-BBB7-4A84-9622-EA3923BD9229}"/>
          </ac:inkMkLst>
        </pc:inkChg>
        <pc:inkChg chg="add">
          <ac:chgData name="babisha chandran" userId="EB0nJQTo3Bd1b7R0gNfky76LaizBD4ENeK0AnhxAgKw=" providerId="None" clId="Web-{0ED14EC5-429F-4983-8A2C-BC8ADB98141D}" dt="2020-10-21T04:59:27.876" v="164"/>
          <ac:inkMkLst>
            <pc:docMk/>
            <pc:sldMk cId="0" sldId="396"/>
            <ac:inkMk id="28" creationId="{EB91D9EA-00D5-4789-9A90-32AE42D00D48}"/>
          </ac:inkMkLst>
        </pc:inkChg>
        <pc:inkChg chg="add">
          <ac:chgData name="babisha chandran" userId="EB0nJQTo3Bd1b7R0gNfky76LaizBD4ENeK0AnhxAgKw=" providerId="None" clId="Web-{0ED14EC5-429F-4983-8A2C-BC8ADB98141D}" dt="2020-10-21T04:59:28.501" v="165"/>
          <ac:inkMkLst>
            <pc:docMk/>
            <pc:sldMk cId="0" sldId="396"/>
            <ac:inkMk id="29" creationId="{FC4BBE57-051B-4D62-8ACB-4E00A85CA1E1}"/>
          </ac:inkMkLst>
        </pc:inkChg>
        <pc:inkChg chg="add">
          <ac:chgData name="babisha chandran" userId="EB0nJQTo3Bd1b7R0gNfky76LaizBD4ENeK0AnhxAgKw=" providerId="None" clId="Web-{0ED14EC5-429F-4983-8A2C-BC8ADB98141D}" dt="2020-10-21T04:59:31.438" v="166"/>
          <ac:inkMkLst>
            <pc:docMk/>
            <pc:sldMk cId="0" sldId="396"/>
            <ac:inkMk id="30" creationId="{F855228F-2075-402C-82C9-EAA6F900992A}"/>
          </ac:inkMkLst>
        </pc:inkChg>
        <pc:inkChg chg="add">
          <ac:chgData name="babisha chandran" userId="EB0nJQTo3Bd1b7R0gNfky76LaizBD4ENeK0AnhxAgKw=" providerId="None" clId="Web-{0ED14EC5-429F-4983-8A2C-BC8ADB98141D}" dt="2020-10-21T04:59:33.626" v="167"/>
          <ac:inkMkLst>
            <pc:docMk/>
            <pc:sldMk cId="0" sldId="396"/>
            <ac:inkMk id="31" creationId="{B86B94C1-7508-439D-89E5-1F08A6DCFD01}"/>
          </ac:inkMkLst>
        </pc:inkChg>
        <pc:inkChg chg="add">
          <ac:chgData name="babisha chandran" userId="EB0nJQTo3Bd1b7R0gNfky76LaizBD4ENeK0AnhxAgKw=" providerId="None" clId="Web-{0ED14EC5-429F-4983-8A2C-BC8ADB98141D}" dt="2020-10-21T04:59:34.845" v="168"/>
          <ac:inkMkLst>
            <pc:docMk/>
            <pc:sldMk cId="0" sldId="396"/>
            <ac:inkMk id="32" creationId="{A8D95072-1921-424E-A19F-B397059D6181}"/>
          </ac:inkMkLst>
        </pc:inkChg>
        <pc:inkChg chg="add">
          <ac:chgData name="babisha chandran" userId="EB0nJQTo3Bd1b7R0gNfky76LaizBD4ENeK0AnhxAgKw=" providerId="None" clId="Web-{0ED14EC5-429F-4983-8A2C-BC8ADB98141D}" dt="2020-10-21T04:59:40.048" v="169"/>
          <ac:inkMkLst>
            <pc:docMk/>
            <pc:sldMk cId="0" sldId="396"/>
            <ac:inkMk id="33" creationId="{AA4001DA-F1C4-4895-9976-4C3ADB43E18B}"/>
          </ac:inkMkLst>
        </pc:inkChg>
        <pc:inkChg chg="add">
          <ac:chgData name="babisha chandran" userId="EB0nJQTo3Bd1b7R0gNfky76LaizBD4ENeK0AnhxAgKw=" providerId="None" clId="Web-{0ED14EC5-429F-4983-8A2C-BC8ADB98141D}" dt="2020-10-21T04:59:41.610" v="170"/>
          <ac:inkMkLst>
            <pc:docMk/>
            <pc:sldMk cId="0" sldId="396"/>
            <ac:inkMk id="34" creationId="{A54CA768-AF34-480E-82B9-68EE5C19AF3D}"/>
          </ac:inkMkLst>
        </pc:inkChg>
        <pc:inkChg chg="add">
          <ac:chgData name="babisha chandran" userId="EB0nJQTo3Bd1b7R0gNfky76LaizBD4ENeK0AnhxAgKw=" providerId="None" clId="Web-{0ED14EC5-429F-4983-8A2C-BC8ADB98141D}" dt="2020-10-21T04:59:44.517" v="171"/>
          <ac:inkMkLst>
            <pc:docMk/>
            <pc:sldMk cId="0" sldId="396"/>
            <ac:inkMk id="35" creationId="{75509326-69A5-45F7-B7A9-0A1FE3AEA979}"/>
          </ac:inkMkLst>
        </pc:inkChg>
        <pc:inkChg chg="add">
          <ac:chgData name="babisha chandran" userId="EB0nJQTo3Bd1b7R0gNfky76LaizBD4ENeK0AnhxAgKw=" providerId="None" clId="Web-{0ED14EC5-429F-4983-8A2C-BC8ADB98141D}" dt="2020-10-21T04:59:46.517" v="172"/>
          <ac:inkMkLst>
            <pc:docMk/>
            <pc:sldMk cId="0" sldId="396"/>
            <ac:inkMk id="36" creationId="{8E7297B4-43E6-4B04-9E33-81A683A2B19E}"/>
          </ac:inkMkLst>
        </pc:inkChg>
        <pc:inkChg chg="add">
          <ac:chgData name="babisha chandran" userId="EB0nJQTo3Bd1b7R0gNfky76LaizBD4ENeK0AnhxAgKw=" providerId="None" clId="Web-{0ED14EC5-429F-4983-8A2C-BC8ADB98141D}" dt="2020-10-21T04:59:48.048" v="173"/>
          <ac:inkMkLst>
            <pc:docMk/>
            <pc:sldMk cId="0" sldId="396"/>
            <ac:inkMk id="37" creationId="{DA3A4C08-CC85-46FA-8B4A-EA52829C8A47}"/>
          </ac:inkMkLst>
        </pc:inkChg>
        <pc:inkChg chg="add">
          <ac:chgData name="babisha chandran" userId="EB0nJQTo3Bd1b7R0gNfky76LaizBD4ENeK0AnhxAgKw=" providerId="None" clId="Web-{0ED14EC5-429F-4983-8A2C-BC8ADB98141D}" dt="2020-10-21T04:59:49.564" v="174"/>
          <ac:inkMkLst>
            <pc:docMk/>
            <pc:sldMk cId="0" sldId="396"/>
            <ac:inkMk id="38" creationId="{06C3C42C-F1EE-417E-B3D6-59C2FE8B2CA6}"/>
          </ac:inkMkLst>
        </pc:inkChg>
        <pc:inkChg chg="add">
          <ac:chgData name="babisha chandran" userId="EB0nJQTo3Bd1b7R0gNfky76LaizBD4ENeK0AnhxAgKw=" providerId="None" clId="Web-{0ED14EC5-429F-4983-8A2C-BC8ADB98141D}" dt="2020-10-21T04:59:50.751" v="175"/>
          <ac:inkMkLst>
            <pc:docMk/>
            <pc:sldMk cId="0" sldId="396"/>
            <ac:inkMk id="39" creationId="{C52D8CDC-2424-4501-B625-960A777B5D84}"/>
          </ac:inkMkLst>
        </pc:inkChg>
        <pc:inkChg chg="add">
          <ac:chgData name="babisha chandran" userId="EB0nJQTo3Bd1b7R0gNfky76LaizBD4ENeK0AnhxAgKw=" providerId="None" clId="Web-{0ED14EC5-429F-4983-8A2C-BC8ADB98141D}" dt="2020-10-21T04:59:52.095" v="176"/>
          <ac:inkMkLst>
            <pc:docMk/>
            <pc:sldMk cId="0" sldId="396"/>
            <ac:inkMk id="40" creationId="{ED43B6B6-57F3-4E23-A858-096B77505211}"/>
          </ac:inkMkLst>
        </pc:inkChg>
        <pc:inkChg chg="add">
          <ac:chgData name="babisha chandran" userId="EB0nJQTo3Bd1b7R0gNfky76LaizBD4ENeK0AnhxAgKw=" providerId="None" clId="Web-{0ED14EC5-429F-4983-8A2C-BC8ADB98141D}" dt="2020-10-21T04:59:53.282" v="177"/>
          <ac:inkMkLst>
            <pc:docMk/>
            <pc:sldMk cId="0" sldId="396"/>
            <ac:inkMk id="41" creationId="{6F12FB9C-0EE7-4994-8FB6-8676D536F174}"/>
          </ac:inkMkLst>
        </pc:inkChg>
        <pc:inkChg chg="add">
          <ac:chgData name="babisha chandran" userId="EB0nJQTo3Bd1b7R0gNfky76LaizBD4ENeK0AnhxAgKw=" providerId="None" clId="Web-{0ED14EC5-429F-4983-8A2C-BC8ADB98141D}" dt="2020-10-21T04:59:54.657" v="178"/>
          <ac:inkMkLst>
            <pc:docMk/>
            <pc:sldMk cId="0" sldId="396"/>
            <ac:inkMk id="42" creationId="{27747A52-A13B-4991-ABD0-EE6BA9B362CE}"/>
          </ac:inkMkLst>
        </pc:inkChg>
        <pc:inkChg chg="add">
          <ac:chgData name="babisha chandran" userId="EB0nJQTo3Bd1b7R0gNfky76LaizBD4ENeK0AnhxAgKw=" providerId="None" clId="Web-{0ED14EC5-429F-4983-8A2C-BC8ADB98141D}" dt="2020-10-21T05:00:01.204" v="179"/>
          <ac:inkMkLst>
            <pc:docMk/>
            <pc:sldMk cId="0" sldId="396"/>
            <ac:inkMk id="43" creationId="{0506640E-F4DA-4656-A9A7-EAD81E0734CC}"/>
          </ac:inkMkLst>
        </pc:inkChg>
        <pc:inkChg chg="add">
          <ac:chgData name="babisha chandran" userId="EB0nJQTo3Bd1b7R0gNfky76LaizBD4ENeK0AnhxAgKw=" providerId="None" clId="Web-{0ED14EC5-429F-4983-8A2C-BC8ADB98141D}" dt="2020-10-21T05:00:02.345" v="180"/>
          <ac:inkMkLst>
            <pc:docMk/>
            <pc:sldMk cId="0" sldId="396"/>
            <ac:inkMk id="44" creationId="{70DEB709-B73A-43E1-BCC7-4890C940CF6B}"/>
          </ac:inkMkLst>
        </pc:inkChg>
        <pc:inkChg chg="add">
          <ac:chgData name="babisha chandran" userId="EB0nJQTo3Bd1b7R0gNfky76LaizBD4ENeK0AnhxAgKw=" providerId="None" clId="Web-{0ED14EC5-429F-4983-8A2C-BC8ADB98141D}" dt="2020-10-21T05:00:03.657" v="181"/>
          <ac:inkMkLst>
            <pc:docMk/>
            <pc:sldMk cId="0" sldId="396"/>
            <ac:inkMk id="45" creationId="{D743F4C6-2CC0-4A1D-8C1A-D3A19716272C}"/>
          </ac:inkMkLst>
        </pc:inkChg>
        <pc:inkChg chg="add">
          <ac:chgData name="babisha chandran" userId="EB0nJQTo3Bd1b7R0gNfky76LaizBD4ENeK0AnhxAgKw=" providerId="None" clId="Web-{0ED14EC5-429F-4983-8A2C-BC8ADB98141D}" dt="2020-10-21T05:00:05.048" v="182"/>
          <ac:inkMkLst>
            <pc:docMk/>
            <pc:sldMk cId="0" sldId="396"/>
            <ac:inkMk id="46" creationId="{57D5271D-0774-40D8-ACCD-153436B8258A}"/>
          </ac:inkMkLst>
        </pc:inkChg>
        <pc:inkChg chg="add">
          <ac:chgData name="babisha chandran" userId="EB0nJQTo3Bd1b7R0gNfky76LaizBD4ENeK0AnhxAgKw=" providerId="None" clId="Web-{0ED14EC5-429F-4983-8A2C-BC8ADB98141D}" dt="2020-10-21T05:00:05.439" v="183"/>
          <ac:inkMkLst>
            <pc:docMk/>
            <pc:sldMk cId="0" sldId="396"/>
            <ac:inkMk id="47" creationId="{8157DEB8-D296-428B-8C80-DF25C1FC9FB5}"/>
          </ac:inkMkLst>
        </pc:inkChg>
        <pc:inkChg chg="add">
          <ac:chgData name="babisha chandran" userId="EB0nJQTo3Bd1b7R0gNfky76LaizBD4ENeK0AnhxAgKw=" providerId="None" clId="Web-{0ED14EC5-429F-4983-8A2C-BC8ADB98141D}" dt="2020-10-21T05:00:06.876" v="184"/>
          <ac:inkMkLst>
            <pc:docMk/>
            <pc:sldMk cId="0" sldId="396"/>
            <ac:inkMk id="48" creationId="{C5AE4B61-AE99-430F-A38E-03D9B9CCDA67}"/>
          </ac:inkMkLst>
        </pc:inkChg>
        <pc:inkChg chg="add">
          <ac:chgData name="babisha chandran" userId="EB0nJQTo3Bd1b7R0gNfky76LaizBD4ENeK0AnhxAgKw=" providerId="None" clId="Web-{0ED14EC5-429F-4983-8A2C-BC8ADB98141D}" dt="2020-10-21T05:00:08.939" v="185"/>
          <ac:inkMkLst>
            <pc:docMk/>
            <pc:sldMk cId="0" sldId="396"/>
            <ac:inkMk id="49" creationId="{17E3C1EA-85D4-4E68-9A7F-1133FE0411BB}"/>
          </ac:inkMkLst>
        </pc:inkChg>
        <pc:inkChg chg="add">
          <ac:chgData name="babisha chandran" userId="EB0nJQTo3Bd1b7R0gNfky76LaizBD4ENeK0AnhxAgKw=" providerId="None" clId="Web-{0ED14EC5-429F-4983-8A2C-BC8ADB98141D}" dt="2020-10-21T05:00:09.892" v="186"/>
          <ac:inkMkLst>
            <pc:docMk/>
            <pc:sldMk cId="0" sldId="396"/>
            <ac:inkMk id="50" creationId="{0A3ECBBC-FCE7-46AC-A0C6-B5C90A3F93D2}"/>
          </ac:inkMkLst>
        </pc:inkChg>
        <pc:inkChg chg="add">
          <ac:chgData name="babisha chandran" userId="EB0nJQTo3Bd1b7R0gNfky76LaizBD4ENeK0AnhxAgKw=" providerId="None" clId="Web-{0ED14EC5-429F-4983-8A2C-BC8ADB98141D}" dt="2020-10-21T05:00:11.642" v="187"/>
          <ac:inkMkLst>
            <pc:docMk/>
            <pc:sldMk cId="0" sldId="396"/>
            <ac:inkMk id="51" creationId="{3B7754A2-B647-4AD7-8487-0032B86E9F34}"/>
          </ac:inkMkLst>
        </pc:inkChg>
        <pc:inkChg chg="add">
          <ac:chgData name="babisha chandran" userId="EB0nJQTo3Bd1b7R0gNfky76LaizBD4ENeK0AnhxAgKw=" providerId="None" clId="Web-{0ED14EC5-429F-4983-8A2C-BC8ADB98141D}" dt="2020-10-21T05:00:12.907" v="188"/>
          <ac:inkMkLst>
            <pc:docMk/>
            <pc:sldMk cId="0" sldId="396"/>
            <ac:inkMk id="52" creationId="{80AF5B0B-3714-4572-94E9-9ABFE0B0B33F}"/>
          </ac:inkMkLst>
        </pc:inkChg>
        <pc:inkChg chg="add">
          <ac:chgData name="babisha chandran" userId="EB0nJQTo3Bd1b7R0gNfky76LaizBD4ENeK0AnhxAgKw=" providerId="None" clId="Web-{0ED14EC5-429F-4983-8A2C-BC8ADB98141D}" dt="2020-10-21T05:00:14.657" v="189"/>
          <ac:inkMkLst>
            <pc:docMk/>
            <pc:sldMk cId="0" sldId="396"/>
            <ac:inkMk id="53" creationId="{B12B8C8F-EB7F-4EE2-91B1-5DD44365C445}"/>
          </ac:inkMkLst>
        </pc:inkChg>
        <pc:inkChg chg="add">
          <ac:chgData name="babisha chandran" userId="EB0nJQTo3Bd1b7R0gNfky76LaizBD4ENeK0AnhxAgKw=" providerId="None" clId="Web-{0ED14EC5-429F-4983-8A2C-BC8ADB98141D}" dt="2020-10-21T05:00:16.001" v="190"/>
          <ac:inkMkLst>
            <pc:docMk/>
            <pc:sldMk cId="0" sldId="396"/>
            <ac:inkMk id="54" creationId="{333CD436-7109-46B9-B3E5-A06046A551C8}"/>
          </ac:inkMkLst>
        </pc:inkChg>
        <pc:inkChg chg="add">
          <ac:chgData name="babisha chandran" userId="EB0nJQTo3Bd1b7R0gNfky76LaizBD4ENeK0AnhxAgKw=" providerId="None" clId="Web-{0ED14EC5-429F-4983-8A2C-BC8ADB98141D}" dt="2020-10-21T05:00:16.939" v="191"/>
          <ac:inkMkLst>
            <pc:docMk/>
            <pc:sldMk cId="0" sldId="396"/>
            <ac:inkMk id="55" creationId="{8A9BC5E3-8D3B-464B-8AF2-47E7747EFFA4}"/>
          </ac:inkMkLst>
        </pc:inkChg>
        <pc:inkChg chg="add">
          <ac:chgData name="babisha chandran" userId="EB0nJQTo3Bd1b7R0gNfky76LaizBD4ENeK0AnhxAgKw=" providerId="None" clId="Web-{0ED14EC5-429F-4983-8A2C-BC8ADB98141D}" dt="2020-10-21T05:00:18.642" v="192"/>
          <ac:inkMkLst>
            <pc:docMk/>
            <pc:sldMk cId="0" sldId="396"/>
            <ac:inkMk id="56" creationId="{6AFDE460-2A4F-4BC4-8C68-3BC700D63C85}"/>
          </ac:inkMkLst>
        </pc:inkChg>
        <pc:inkChg chg="add">
          <ac:chgData name="babisha chandran" userId="EB0nJQTo3Bd1b7R0gNfky76LaizBD4ENeK0AnhxAgKw=" providerId="None" clId="Web-{0ED14EC5-429F-4983-8A2C-BC8ADB98141D}" dt="2020-10-21T05:00:20.001" v="193"/>
          <ac:inkMkLst>
            <pc:docMk/>
            <pc:sldMk cId="0" sldId="396"/>
            <ac:inkMk id="57" creationId="{4A1E64C0-B3FD-4BFC-84BC-F6A7B19508D7}"/>
          </ac:inkMkLst>
        </pc:inkChg>
        <pc:inkChg chg="add">
          <ac:chgData name="babisha chandran" userId="EB0nJQTo3Bd1b7R0gNfky76LaizBD4ENeK0AnhxAgKw=" providerId="None" clId="Web-{0ED14EC5-429F-4983-8A2C-BC8ADB98141D}" dt="2020-10-21T05:00:22.423" v="194"/>
          <ac:inkMkLst>
            <pc:docMk/>
            <pc:sldMk cId="0" sldId="396"/>
            <ac:inkMk id="58" creationId="{2086F35D-FC62-4DB9-921E-9DD20F0E19E3}"/>
          </ac:inkMkLst>
        </pc:inkChg>
        <pc:inkChg chg="add">
          <ac:chgData name="babisha chandran" userId="EB0nJQTo3Bd1b7R0gNfky76LaizBD4ENeK0AnhxAgKw=" providerId="None" clId="Web-{0ED14EC5-429F-4983-8A2C-BC8ADB98141D}" dt="2020-10-21T05:00:23.626" v="195"/>
          <ac:inkMkLst>
            <pc:docMk/>
            <pc:sldMk cId="0" sldId="396"/>
            <ac:inkMk id="59" creationId="{ED3CA1CA-C0D8-4480-9CA3-7F031724F355}"/>
          </ac:inkMkLst>
        </pc:inkChg>
        <pc:inkChg chg="add">
          <ac:chgData name="babisha chandran" userId="EB0nJQTo3Bd1b7R0gNfky76LaizBD4ENeK0AnhxAgKw=" providerId="None" clId="Web-{0ED14EC5-429F-4983-8A2C-BC8ADB98141D}" dt="2020-10-21T05:00:25.361" v="196"/>
          <ac:inkMkLst>
            <pc:docMk/>
            <pc:sldMk cId="0" sldId="396"/>
            <ac:inkMk id="60" creationId="{C2BF95B3-A965-4D9E-95F4-0EA8B3A32969}"/>
          </ac:inkMkLst>
        </pc:inkChg>
        <pc:inkChg chg="add">
          <ac:chgData name="babisha chandran" userId="EB0nJQTo3Bd1b7R0gNfky76LaizBD4ENeK0AnhxAgKw=" providerId="None" clId="Web-{0ED14EC5-429F-4983-8A2C-BC8ADB98141D}" dt="2020-10-21T05:00:26.454" v="197"/>
          <ac:inkMkLst>
            <pc:docMk/>
            <pc:sldMk cId="0" sldId="396"/>
            <ac:inkMk id="61" creationId="{A63E7831-FBBB-49CB-9F89-CCA92CABEAF1}"/>
          </ac:inkMkLst>
        </pc:inkChg>
        <pc:inkChg chg="add">
          <ac:chgData name="babisha chandran" userId="EB0nJQTo3Bd1b7R0gNfky76LaizBD4ENeK0AnhxAgKw=" providerId="None" clId="Web-{0ED14EC5-429F-4983-8A2C-BC8ADB98141D}" dt="2020-10-21T05:00:28.298" v="198"/>
          <ac:inkMkLst>
            <pc:docMk/>
            <pc:sldMk cId="0" sldId="396"/>
            <ac:inkMk id="62" creationId="{C30AB554-7611-424A-B590-06D8DC78EF17}"/>
          </ac:inkMkLst>
        </pc:inkChg>
        <pc:inkChg chg="add">
          <ac:chgData name="babisha chandran" userId="EB0nJQTo3Bd1b7R0gNfky76LaizBD4ENeK0AnhxAgKw=" providerId="None" clId="Web-{0ED14EC5-429F-4983-8A2C-BC8ADB98141D}" dt="2020-10-21T05:00:30.689" v="199"/>
          <ac:inkMkLst>
            <pc:docMk/>
            <pc:sldMk cId="0" sldId="396"/>
            <ac:inkMk id="63" creationId="{6F860322-47B2-4372-B437-9C25986DA1F8}"/>
          </ac:inkMkLst>
        </pc:inkChg>
        <pc:inkChg chg="add">
          <ac:chgData name="babisha chandran" userId="EB0nJQTo3Bd1b7R0gNfky76LaizBD4ENeK0AnhxAgKw=" providerId="None" clId="Web-{0ED14EC5-429F-4983-8A2C-BC8ADB98141D}" dt="2020-10-21T05:00:37.470" v="200"/>
          <ac:inkMkLst>
            <pc:docMk/>
            <pc:sldMk cId="0" sldId="396"/>
            <ac:inkMk id="64" creationId="{223A9D1A-9CD0-4154-B903-D72A9CAB4CAD}"/>
          </ac:inkMkLst>
        </pc:inkChg>
        <pc:inkChg chg="add">
          <ac:chgData name="babisha chandran" userId="EB0nJQTo3Bd1b7R0gNfky76LaizBD4ENeK0AnhxAgKw=" providerId="None" clId="Web-{0ED14EC5-429F-4983-8A2C-BC8ADB98141D}" dt="2020-10-21T05:00:39.548" v="201"/>
          <ac:inkMkLst>
            <pc:docMk/>
            <pc:sldMk cId="0" sldId="396"/>
            <ac:inkMk id="65" creationId="{AA6E4D47-B6F9-4B23-A987-A6C96F57EF30}"/>
          </ac:inkMkLst>
        </pc:inkChg>
        <pc:inkChg chg="add">
          <ac:chgData name="babisha chandran" userId="EB0nJQTo3Bd1b7R0gNfky76LaizBD4ENeK0AnhxAgKw=" providerId="None" clId="Web-{0ED14EC5-429F-4983-8A2C-BC8ADB98141D}" dt="2020-10-21T05:00:40.845" v="202"/>
          <ac:inkMkLst>
            <pc:docMk/>
            <pc:sldMk cId="0" sldId="396"/>
            <ac:inkMk id="66" creationId="{24AB1AAF-E4ED-415D-9F5C-52E0C0433D14}"/>
          </ac:inkMkLst>
        </pc:inkChg>
        <pc:inkChg chg="add">
          <ac:chgData name="babisha chandran" userId="EB0nJQTo3Bd1b7R0gNfky76LaizBD4ENeK0AnhxAgKw=" providerId="None" clId="Web-{0ED14EC5-429F-4983-8A2C-BC8ADB98141D}" dt="2020-10-21T05:00:43.095" v="203"/>
          <ac:inkMkLst>
            <pc:docMk/>
            <pc:sldMk cId="0" sldId="396"/>
            <ac:inkMk id="67" creationId="{359F291D-13AA-4E2F-ADA9-73821D5A4CB4}"/>
          </ac:inkMkLst>
        </pc:inkChg>
        <pc:inkChg chg="add">
          <ac:chgData name="babisha chandran" userId="EB0nJQTo3Bd1b7R0gNfky76LaizBD4ENeK0AnhxAgKw=" providerId="None" clId="Web-{0ED14EC5-429F-4983-8A2C-BC8ADB98141D}" dt="2020-10-21T05:00:44.689" v="204"/>
          <ac:inkMkLst>
            <pc:docMk/>
            <pc:sldMk cId="0" sldId="396"/>
            <ac:inkMk id="68" creationId="{26E446B7-4336-427B-91E0-7FD0D657592B}"/>
          </ac:inkMkLst>
        </pc:inkChg>
        <pc:inkChg chg="add">
          <ac:chgData name="babisha chandran" userId="EB0nJQTo3Bd1b7R0gNfky76LaizBD4ENeK0AnhxAgKw=" providerId="None" clId="Web-{0ED14EC5-429F-4983-8A2C-BC8ADB98141D}" dt="2020-10-21T05:00:46.908" v="205"/>
          <ac:inkMkLst>
            <pc:docMk/>
            <pc:sldMk cId="0" sldId="396"/>
            <ac:inkMk id="69" creationId="{8F810C1A-557A-4488-8187-352AE7729A6B}"/>
          </ac:inkMkLst>
        </pc:inkChg>
        <pc:inkChg chg="add">
          <ac:chgData name="babisha chandran" userId="EB0nJQTo3Bd1b7R0gNfky76LaizBD4ENeK0AnhxAgKw=" providerId="None" clId="Web-{0ED14EC5-429F-4983-8A2C-BC8ADB98141D}" dt="2020-10-21T05:00:48.595" v="206"/>
          <ac:inkMkLst>
            <pc:docMk/>
            <pc:sldMk cId="0" sldId="396"/>
            <ac:inkMk id="70" creationId="{E38D6BB4-7109-4D85-8C85-65F494622D23}"/>
          </ac:inkMkLst>
        </pc:inkChg>
        <pc:inkChg chg="add">
          <ac:chgData name="babisha chandran" userId="EB0nJQTo3Bd1b7R0gNfky76LaizBD4ENeK0AnhxAgKw=" providerId="None" clId="Web-{0ED14EC5-429F-4983-8A2C-BC8ADB98141D}" dt="2020-10-21T05:00:50.079" v="207"/>
          <ac:inkMkLst>
            <pc:docMk/>
            <pc:sldMk cId="0" sldId="396"/>
            <ac:inkMk id="71" creationId="{72758C34-B473-4A56-AF14-B8E47E5C8478}"/>
          </ac:inkMkLst>
        </pc:inkChg>
        <pc:inkChg chg="add">
          <ac:chgData name="babisha chandran" userId="EB0nJQTo3Bd1b7R0gNfky76LaizBD4ENeK0AnhxAgKw=" providerId="None" clId="Web-{0ED14EC5-429F-4983-8A2C-BC8ADB98141D}" dt="2020-10-21T05:00:51.158" v="208"/>
          <ac:inkMkLst>
            <pc:docMk/>
            <pc:sldMk cId="0" sldId="396"/>
            <ac:inkMk id="72" creationId="{DF3EF9C7-49F6-461C-830D-31976C86C863}"/>
          </ac:inkMkLst>
        </pc:inkChg>
        <pc:inkChg chg="add">
          <ac:chgData name="babisha chandran" userId="EB0nJQTo3Bd1b7R0gNfky76LaizBD4ENeK0AnhxAgKw=" providerId="None" clId="Web-{0ED14EC5-429F-4983-8A2C-BC8ADB98141D}" dt="2020-10-21T05:00:52.142" v="209"/>
          <ac:inkMkLst>
            <pc:docMk/>
            <pc:sldMk cId="0" sldId="396"/>
            <ac:inkMk id="73" creationId="{3094D57D-0C54-4104-B9BD-DAD01D5DB9F3}"/>
          </ac:inkMkLst>
        </pc:inkChg>
        <pc:inkChg chg="add">
          <ac:chgData name="babisha chandran" userId="EB0nJQTo3Bd1b7R0gNfky76LaizBD4ENeK0AnhxAgKw=" providerId="None" clId="Web-{0ED14EC5-429F-4983-8A2C-BC8ADB98141D}" dt="2020-10-21T05:00:53.767" v="210"/>
          <ac:inkMkLst>
            <pc:docMk/>
            <pc:sldMk cId="0" sldId="396"/>
            <ac:inkMk id="74" creationId="{13B2716E-0A36-4158-B0C2-3FAF9245335F}"/>
          </ac:inkMkLst>
        </pc:inkChg>
        <pc:inkChg chg="add">
          <ac:chgData name="babisha chandran" userId="EB0nJQTo3Bd1b7R0gNfky76LaizBD4ENeK0AnhxAgKw=" providerId="None" clId="Web-{0ED14EC5-429F-4983-8A2C-BC8ADB98141D}" dt="2020-10-21T05:00:59.017" v="211"/>
          <ac:inkMkLst>
            <pc:docMk/>
            <pc:sldMk cId="0" sldId="396"/>
            <ac:inkMk id="75" creationId="{972BAAB4-4718-44DF-97EE-18EA2ACD9423}"/>
          </ac:inkMkLst>
        </pc:inkChg>
      </pc:sldChg>
      <pc:sldChg chg="addSp delSp delAnim">
        <pc:chgData name="babisha chandran" userId="EB0nJQTo3Bd1b7R0gNfky76LaizBD4ENeK0AnhxAgKw=" providerId="None" clId="Web-{0ED14EC5-429F-4983-8A2C-BC8ADB98141D}" dt="2020-10-21T05:02:09.033" v="218"/>
        <pc:sldMkLst>
          <pc:docMk/>
          <pc:sldMk cId="0" sldId="406"/>
        </pc:sldMkLst>
        <pc:picChg chg="del">
          <ac:chgData name="babisha chandran" userId="EB0nJQTo3Bd1b7R0gNfky76LaizBD4ENeK0AnhxAgKw=" providerId="None" clId="Web-{0ED14EC5-429F-4983-8A2C-BC8ADB98141D}" dt="2020-10-21T03:48:30.794" v="8"/>
          <ac:picMkLst>
            <pc:docMk/>
            <pc:sldMk cId="0" sldId="406"/>
            <ac:picMk id="28" creationId="{DF367C71-4BFF-4839-8A2C-2AC23300AED2}"/>
          </ac:picMkLst>
        </pc:picChg>
        <pc:inkChg chg="add">
          <ac:chgData name="babisha chandran" userId="EB0nJQTo3Bd1b7R0gNfky76LaizBD4ENeK0AnhxAgKw=" providerId="None" clId="Web-{0ED14EC5-429F-4983-8A2C-BC8ADB98141D}" dt="2020-10-21T05:01:59.799" v="212"/>
          <ac:inkMkLst>
            <pc:docMk/>
            <pc:sldMk cId="0" sldId="406"/>
            <ac:inkMk id="2" creationId="{AF202F35-7017-4878-9999-9A4C89C0B37A}"/>
          </ac:inkMkLst>
        </pc:inkChg>
        <pc:inkChg chg="add">
          <ac:chgData name="babisha chandran" userId="EB0nJQTo3Bd1b7R0gNfky76LaizBD4ENeK0AnhxAgKw=" providerId="None" clId="Web-{0ED14EC5-429F-4983-8A2C-BC8ADB98141D}" dt="2020-10-21T05:02:01.361" v="213"/>
          <ac:inkMkLst>
            <pc:docMk/>
            <pc:sldMk cId="0" sldId="406"/>
            <ac:inkMk id="3" creationId="{57990500-B46F-472C-8535-13F5D9B6961F}"/>
          </ac:inkMkLst>
        </pc:inkChg>
        <pc:inkChg chg="add">
          <ac:chgData name="babisha chandran" userId="EB0nJQTo3Bd1b7R0gNfky76LaizBD4ENeK0AnhxAgKw=" providerId="None" clId="Web-{0ED14EC5-429F-4983-8A2C-BC8ADB98141D}" dt="2020-10-21T05:02:03.408" v="214"/>
          <ac:inkMkLst>
            <pc:docMk/>
            <pc:sldMk cId="0" sldId="406"/>
            <ac:inkMk id="5" creationId="{0C79182E-E94F-479C-A1A4-9CD297B4F939}"/>
          </ac:inkMkLst>
        </pc:inkChg>
        <pc:inkChg chg="add">
          <ac:chgData name="babisha chandran" userId="EB0nJQTo3Bd1b7R0gNfky76LaizBD4ENeK0AnhxAgKw=" providerId="None" clId="Web-{0ED14EC5-429F-4983-8A2C-BC8ADB98141D}" dt="2020-10-21T05:02:05.658" v="215"/>
          <ac:inkMkLst>
            <pc:docMk/>
            <pc:sldMk cId="0" sldId="406"/>
            <ac:inkMk id="6" creationId="{DFA9046F-4AE7-4AEB-A5E3-78BF6A3B3FAA}"/>
          </ac:inkMkLst>
        </pc:inkChg>
        <pc:inkChg chg="add">
          <ac:chgData name="babisha chandran" userId="EB0nJQTo3Bd1b7R0gNfky76LaizBD4ENeK0AnhxAgKw=" providerId="None" clId="Web-{0ED14EC5-429F-4983-8A2C-BC8ADB98141D}" dt="2020-10-21T05:02:05.705" v="216"/>
          <ac:inkMkLst>
            <pc:docMk/>
            <pc:sldMk cId="0" sldId="406"/>
            <ac:inkMk id="7" creationId="{5772716B-04D6-4C1D-A4F1-4AE6FD9F29AC}"/>
          </ac:inkMkLst>
        </pc:inkChg>
        <pc:inkChg chg="add">
          <ac:chgData name="babisha chandran" userId="EB0nJQTo3Bd1b7R0gNfky76LaizBD4ENeK0AnhxAgKw=" providerId="None" clId="Web-{0ED14EC5-429F-4983-8A2C-BC8ADB98141D}" dt="2020-10-21T05:02:06.439" v="217"/>
          <ac:inkMkLst>
            <pc:docMk/>
            <pc:sldMk cId="0" sldId="406"/>
            <ac:inkMk id="8" creationId="{237F8C69-5303-49EA-A2EC-60E97E3CE9B6}"/>
          </ac:inkMkLst>
        </pc:inkChg>
        <pc:inkChg chg="add">
          <ac:chgData name="babisha chandran" userId="EB0nJQTo3Bd1b7R0gNfky76LaizBD4ENeK0AnhxAgKw=" providerId="None" clId="Web-{0ED14EC5-429F-4983-8A2C-BC8ADB98141D}" dt="2020-10-21T05:02:09.033" v="218"/>
          <ac:inkMkLst>
            <pc:docMk/>
            <pc:sldMk cId="0" sldId="406"/>
            <ac:inkMk id="10" creationId="{E25B60BB-C120-4092-BB60-07D2A3198355}"/>
          </ac:inkMkLst>
        </pc:inkChg>
      </pc:sldChg>
      <pc:sldChg chg="addSp delSp delAnim">
        <pc:chgData name="babisha chandran" userId="EB0nJQTo3Bd1b7R0gNfky76LaizBD4ENeK0AnhxAgKw=" providerId="None" clId="Web-{0ED14EC5-429F-4983-8A2C-BC8ADB98141D}" dt="2020-10-21T04:42:28.605" v="20"/>
        <pc:sldMkLst>
          <pc:docMk/>
          <pc:sldMk cId="2014271160" sldId="407"/>
        </pc:sldMkLst>
        <pc:picChg chg="del">
          <ac:chgData name="babisha chandran" userId="EB0nJQTo3Bd1b7R0gNfky76LaizBD4ENeK0AnhxAgKw=" providerId="None" clId="Web-{0ED14EC5-429F-4983-8A2C-BC8ADB98141D}" dt="2020-10-21T03:47:45.512" v="3"/>
          <ac:picMkLst>
            <pc:docMk/>
            <pc:sldMk cId="2014271160" sldId="407"/>
            <ac:picMk id="29" creationId="{0BD3DF54-4EEB-490C-956F-8EFA746352EB}"/>
          </ac:picMkLst>
        </pc:picChg>
        <pc:inkChg chg="add">
          <ac:chgData name="babisha chandran" userId="EB0nJQTo3Bd1b7R0gNfky76LaizBD4ENeK0AnhxAgKw=" providerId="None" clId="Web-{0ED14EC5-429F-4983-8A2C-BC8ADB98141D}" dt="2020-10-21T04:42:28.605" v="20"/>
          <ac:inkMkLst>
            <pc:docMk/>
            <pc:sldMk cId="2014271160" sldId="407"/>
            <ac:inkMk id="3" creationId="{6BAD0B95-4767-4C5D-A567-AD446DFE5F8D}"/>
          </ac:inkMkLst>
        </pc:inkChg>
      </pc:sldChg>
      <pc:sldChg chg="addSp delSp delAnim">
        <pc:chgData name="babisha chandran" userId="EB0nJQTo3Bd1b7R0gNfky76LaizBD4ENeK0AnhxAgKw=" providerId="None" clId="Web-{0ED14EC5-429F-4983-8A2C-BC8ADB98141D}" dt="2020-10-21T05:06:31.503" v="228"/>
        <pc:sldMkLst>
          <pc:docMk/>
          <pc:sldMk cId="0" sldId="452"/>
        </pc:sldMkLst>
        <pc:picChg chg="del">
          <ac:chgData name="babisha chandran" userId="EB0nJQTo3Bd1b7R0gNfky76LaizBD4ENeK0AnhxAgKw=" providerId="None" clId="Web-{0ED14EC5-429F-4983-8A2C-BC8ADB98141D}" dt="2020-10-21T03:48:56.450" v="9"/>
          <ac:picMkLst>
            <pc:docMk/>
            <pc:sldMk cId="0" sldId="452"/>
            <ac:picMk id="22" creationId="{897D4DB3-690A-4786-BCA9-3F3280AFF900}"/>
          </ac:picMkLst>
        </pc:picChg>
        <pc:inkChg chg="add">
          <ac:chgData name="babisha chandran" userId="EB0nJQTo3Bd1b7R0gNfky76LaizBD4ENeK0AnhxAgKw=" providerId="None" clId="Web-{0ED14EC5-429F-4983-8A2C-BC8ADB98141D}" dt="2020-10-21T05:05:14.784" v="219"/>
          <ac:inkMkLst>
            <pc:docMk/>
            <pc:sldMk cId="0" sldId="452"/>
            <ac:inkMk id="5" creationId="{2DF95330-B93F-4744-B824-576D6129F822}"/>
          </ac:inkMkLst>
        </pc:inkChg>
        <pc:inkChg chg="add">
          <ac:chgData name="babisha chandran" userId="EB0nJQTo3Bd1b7R0gNfky76LaizBD4ENeK0AnhxAgKw=" providerId="None" clId="Web-{0ED14EC5-429F-4983-8A2C-BC8ADB98141D}" dt="2020-10-21T05:05:19.768" v="220"/>
          <ac:inkMkLst>
            <pc:docMk/>
            <pc:sldMk cId="0" sldId="452"/>
            <ac:inkMk id="6" creationId="{CB1BEC01-2DEE-4B13-95FC-6898D8DD150E}"/>
          </ac:inkMkLst>
        </pc:inkChg>
        <pc:inkChg chg="add">
          <ac:chgData name="babisha chandran" userId="EB0nJQTo3Bd1b7R0gNfky76LaizBD4ENeK0AnhxAgKw=" providerId="None" clId="Web-{0ED14EC5-429F-4983-8A2C-BC8ADB98141D}" dt="2020-10-21T05:05:27.003" v="221"/>
          <ac:inkMkLst>
            <pc:docMk/>
            <pc:sldMk cId="0" sldId="452"/>
            <ac:inkMk id="7" creationId="{B01DC4AA-ED76-4410-84BB-68F0D6D4058E}"/>
          </ac:inkMkLst>
        </pc:inkChg>
        <pc:inkChg chg="add">
          <ac:chgData name="babisha chandran" userId="EB0nJQTo3Bd1b7R0gNfky76LaizBD4ENeK0AnhxAgKw=" providerId="None" clId="Web-{0ED14EC5-429F-4983-8A2C-BC8ADB98141D}" dt="2020-10-21T05:05:29.972" v="222"/>
          <ac:inkMkLst>
            <pc:docMk/>
            <pc:sldMk cId="0" sldId="452"/>
            <ac:inkMk id="8" creationId="{E60B4E07-F54A-4653-9A51-981B818BB5F4}"/>
          </ac:inkMkLst>
        </pc:inkChg>
        <pc:inkChg chg="add">
          <ac:chgData name="babisha chandran" userId="EB0nJQTo3Bd1b7R0gNfky76LaizBD4ENeK0AnhxAgKw=" providerId="None" clId="Web-{0ED14EC5-429F-4983-8A2C-BC8ADB98141D}" dt="2020-10-21T05:05:31.409" v="223"/>
          <ac:inkMkLst>
            <pc:docMk/>
            <pc:sldMk cId="0" sldId="452"/>
            <ac:inkMk id="10" creationId="{04A6AF10-BF41-4884-AC38-86181A3879DF}"/>
          </ac:inkMkLst>
        </pc:inkChg>
        <pc:inkChg chg="add">
          <ac:chgData name="babisha chandran" userId="EB0nJQTo3Bd1b7R0gNfky76LaizBD4ENeK0AnhxAgKw=" providerId="None" clId="Web-{0ED14EC5-429F-4983-8A2C-BC8ADB98141D}" dt="2020-10-21T05:05:32.878" v="224"/>
          <ac:inkMkLst>
            <pc:docMk/>
            <pc:sldMk cId="0" sldId="452"/>
            <ac:inkMk id="12" creationId="{FAE038DB-D465-41BA-8D8E-7D17B5FFE855}"/>
          </ac:inkMkLst>
        </pc:inkChg>
        <pc:inkChg chg="add">
          <ac:chgData name="babisha chandran" userId="EB0nJQTo3Bd1b7R0gNfky76LaizBD4ENeK0AnhxAgKw=" providerId="None" clId="Web-{0ED14EC5-429F-4983-8A2C-BC8ADB98141D}" dt="2020-10-21T05:05:43.050" v="225"/>
          <ac:inkMkLst>
            <pc:docMk/>
            <pc:sldMk cId="0" sldId="452"/>
            <ac:inkMk id="13" creationId="{E5FF641C-2321-4BD5-90D6-C352B1759F92}"/>
          </ac:inkMkLst>
        </pc:inkChg>
        <pc:inkChg chg="add">
          <ac:chgData name="babisha chandran" userId="EB0nJQTo3Bd1b7R0gNfky76LaizBD4ENeK0AnhxAgKw=" providerId="None" clId="Web-{0ED14EC5-429F-4983-8A2C-BC8ADB98141D}" dt="2020-10-21T05:05:47.409" v="226"/>
          <ac:inkMkLst>
            <pc:docMk/>
            <pc:sldMk cId="0" sldId="452"/>
            <ac:inkMk id="14" creationId="{BE509602-4DD6-4A70-9283-7370F7E13ECA}"/>
          </ac:inkMkLst>
        </pc:inkChg>
        <pc:inkChg chg="add">
          <ac:chgData name="babisha chandran" userId="EB0nJQTo3Bd1b7R0gNfky76LaizBD4ENeK0AnhxAgKw=" providerId="None" clId="Web-{0ED14EC5-429F-4983-8A2C-BC8ADB98141D}" dt="2020-10-21T05:05:52.941" v="227"/>
          <ac:inkMkLst>
            <pc:docMk/>
            <pc:sldMk cId="0" sldId="452"/>
            <ac:inkMk id="15" creationId="{BA47F6B4-60C6-4ACE-B670-5F309F1246F5}"/>
          </ac:inkMkLst>
        </pc:inkChg>
        <pc:inkChg chg="add">
          <ac:chgData name="babisha chandran" userId="EB0nJQTo3Bd1b7R0gNfky76LaizBD4ENeK0AnhxAgKw=" providerId="None" clId="Web-{0ED14EC5-429F-4983-8A2C-BC8ADB98141D}" dt="2020-10-21T05:06:31.503" v="228"/>
          <ac:inkMkLst>
            <pc:docMk/>
            <pc:sldMk cId="0" sldId="452"/>
            <ac:inkMk id="22" creationId="{F1F504D0-238B-4C10-9CFE-24E19C1F7A69}"/>
          </ac:inkMkLst>
        </pc:inkChg>
      </pc:sldChg>
      <pc:sldChg chg="addSp delSp delAnim">
        <pc:chgData name="babisha chandran" userId="EB0nJQTo3Bd1b7R0gNfky76LaizBD4ENeK0AnhxAgKw=" providerId="None" clId="Web-{0ED14EC5-429F-4983-8A2C-BC8ADB98141D}" dt="2020-10-21T05:07:53.238" v="241"/>
        <pc:sldMkLst>
          <pc:docMk/>
          <pc:sldMk cId="0" sldId="453"/>
        </pc:sldMkLst>
        <pc:picChg chg="del">
          <ac:chgData name="babisha chandran" userId="EB0nJQTo3Bd1b7R0gNfky76LaizBD4ENeK0AnhxAgKw=" providerId="None" clId="Web-{0ED14EC5-429F-4983-8A2C-BC8ADB98141D}" dt="2020-10-21T03:49:01.903" v="10"/>
          <ac:picMkLst>
            <pc:docMk/>
            <pc:sldMk cId="0" sldId="453"/>
            <ac:picMk id="22" creationId="{55B533EB-ED1C-49B0-BE36-9F0329C0CC2B}"/>
          </ac:picMkLst>
        </pc:picChg>
        <pc:inkChg chg="add">
          <ac:chgData name="babisha chandran" userId="EB0nJQTo3Bd1b7R0gNfky76LaizBD4ENeK0AnhxAgKw=" providerId="None" clId="Web-{0ED14EC5-429F-4983-8A2C-BC8ADB98141D}" dt="2020-10-21T05:06:46.300" v="229"/>
          <ac:inkMkLst>
            <pc:docMk/>
            <pc:sldMk cId="0" sldId="453"/>
            <ac:inkMk id="5" creationId="{11CB1B82-B4C7-471A-88FA-EDC52361C45B}"/>
          </ac:inkMkLst>
        </pc:inkChg>
        <pc:inkChg chg="add">
          <ac:chgData name="babisha chandran" userId="EB0nJQTo3Bd1b7R0gNfky76LaizBD4ENeK0AnhxAgKw=" providerId="None" clId="Web-{0ED14EC5-429F-4983-8A2C-BC8ADB98141D}" dt="2020-10-21T05:06:50.644" v="230"/>
          <ac:inkMkLst>
            <pc:docMk/>
            <pc:sldMk cId="0" sldId="453"/>
            <ac:inkMk id="6" creationId="{E3F9E427-515D-48B1-8794-43294F569E98}"/>
          </ac:inkMkLst>
        </pc:inkChg>
        <pc:inkChg chg="add">
          <ac:chgData name="babisha chandran" userId="EB0nJQTo3Bd1b7R0gNfky76LaizBD4ENeK0AnhxAgKw=" providerId="None" clId="Web-{0ED14EC5-429F-4983-8A2C-BC8ADB98141D}" dt="2020-10-21T05:06:50.675" v="231"/>
          <ac:inkMkLst>
            <pc:docMk/>
            <pc:sldMk cId="0" sldId="453"/>
            <ac:inkMk id="7" creationId="{4DE6494F-1DE3-4712-BE4F-5A5ECF8EAE46}"/>
          </ac:inkMkLst>
        </pc:inkChg>
        <pc:inkChg chg="add">
          <ac:chgData name="babisha chandran" userId="EB0nJQTo3Bd1b7R0gNfky76LaizBD4ENeK0AnhxAgKw=" providerId="None" clId="Web-{0ED14EC5-429F-4983-8A2C-BC8ADB98141D}" dt="2020-10-21T05:06:59.410" v="232"/>
          <ac:inkMkLst>
            <pc:docMk/>
            <pc:sldMk cId="0" sldId="453"/>
            <ac:inkMk id="8" creationId="{B2B53A7C-8B4A-4A1A-A075-1DBECA32DB20}"/>
          </ac:inkMkLst>
        </pc:inkChg>
        <pc:inkChg chg="add">
          <ac:chgData name="babisha chandran" userId="EB0nJQTo3Bd1b7R0gNfky76LaizBD4ENeK0AnhxAgKw=" providerId="None" clId="Web-{0ED14EC5-429F-4983-8A2C-BC8ADB98141D}" dt="2020-10-21T05:07:02.363" v="233"/>
          <ac:inkMkLst>
            <pc:docMk/>
            <pc:sldMk cId="0" sldId="453"/>
            <ac:inkMk id="10" creationId="{A0EEEA14-21A3-418F-AD23-66FCBC1D912B}"/>
          </ac:inkMkLst>
        </pc:inkChg>
        <pc:inkChg chg="add">
          <ac:chgData name="babisha chandran" userId="EB0nJQTo3Bd1b7R0gNfky76LaizBD4ENeK0AnhxAgKw=" providerId="None" clId="Web-{0ED14EC5-429F-4983-8A2C-BC8ADB98141D}" dt="2020-10-21T05:07:04.988" v="234"/>
          <ac:inkMkLst>
            <pc:docMk/>
            <pc:sldMk cId="0" sldId="453"/>
            <ac:inkMk id="12" creationId="{44C4A29C-3498-4B23-BA5C-4DD12C81A73D}"/>
          </ac:inkMkLst>
        </pc:inkChg>
        <pc:inkChg chg="add">
          <ac:chgData name="babisha chandran" userId="EB0nJQTo3Bd1b7R0gNfky76LaizBD4ENeK0AnhxAgKw=" providerId="None" clId="Web-{0ED14EC5-429F-4983-8A2C-BC8ADB98141D}" dt="2020-10-21T05:07:06.894" v="235"/>
          <ac:inkMkLst>
            <pc:docMk/>
            <pc:sldMk cId="0" sldId="453"/>
            <ac:inkMk id="13" creationId="{C3E1E07B-6D34-450C-9D3F-64C733B70648}"/>
          </ac:inkMkLst>
        </pc:inkChg>
        <pc:inkChg chg="add">
          <ac:chgData name="babisha chandran" userId="EB0nJQTo3Bd1b7R0gNfky76LaizBD4ENeK0AnhxAgKw=" providerId="None" clId="Web-{0ED14EC5-429F-4983-8A2C-BC8ADB98141D}" dt="2020-10-21T05:07:08.675" v="236"/>
          <ac:inkMkLst>
            <pc:docMk/>
            <pc:sldMk cId="0" sldId="453"/>
            <ac:inkMk id="14" creationId="{AF5B6EC0-1AF1-43A5-8570-7134F90B6B11}"/>
          </ac:inkMkLst>
        </pc:inkChg>
        <pc:inkChg chg="add">
          <ac:chgData name="babisha chandran" userId="EB0nJQTo3Bd1b7R0gNfky76LaizBD4ENeK0AnhxAgKw=" providerId="None" clId="Web-{0ED14EC5-429F-4983-8A2C-BC8ADB98141D}" dt="2020-10-21T05:07:21.097" v="237"/>
          <ac:inkMkLst>
            <pc:docMk/>
            <pc:sldMk cId="0" sldId="453"/>
            <ac:inkMk id="15" creationId="{BE42A39C-5575-4FB0-9A18-AD7FBA846C74}"/>
          </ac:inkMkLst>
        </pc:inkChg>
        <pc:inkChg chg="add">
          <ac:chgData name="babisha chandran" userId="EB0nJQTo3Bd1b7R0gNfky76LaizBD4ENeK0AnhxAgKw=" providerId="None" clId="Web-{0ED14EC5-429F-4983-8A2C-BC8ADB98141D}" dt="2020-10-21T05:07:24.269" v="238"/>
          <ac:inkMkLst>
            <pc:docMk/>
            <pc:sldMk cId="0" sldId="453"/>
            <ac:inkMk id="22" creationId="{A88CC60F-5884-47D1-8E53-78E5449083CB}"/>
          </ac:inkMkLst>
        </pc:inkChg>
        <pc:inkChg chg="add">
          <ac:chgData name="babisha chandran" userId="EB0nJQTo3Bd1b7R0gNfky76LaizBD4ENeK0AnhxAgKw=" providerId="None" clId="Web-{0ED14EC5-429F-4983-8A2C-BC8ADB98141D}" dt="2020-10-21T05:07:26.082" v="239"/>
          <ac:inkMkLst>
            <pc:docMk/>
            <pc:sldMk cId="0" sldId="453"/>
            <ac:inkMk id="27" creationId="{307184E3-9044-4742-9623-43B26A9A3DBB}"/>
          </ac:inkMkLst>
        </pc:inkChg>
        <pc:inkChg chg="add">
          <ac:chgData name="babisha chandran" userId="EB0nJQTo3Bd1b7R0gNfky76LaizBD4ENeK0AnhxAgKw=" providerId="None" clId="Web-{0ED14EC5-429F-4983-8A2C-BC8ADB98141D}" dt="2020-10-21T05:07:52.160" v="240"/>
          <ac:inkMkLst>
            <pc:docMk/>
            <pc:sldMk cId="0" sldId="453"/>
            <ac:inkMk id="29" creationId="{7DF0541D-8D31-4528-AD47-8FA7127157D3}"/>
          </ac:inkMkLst>
        </pc:inkChg>
        <pc:inkChg chg="add">
          <ac:chgData name="babisha chandran" userId="EB0nJQTo3Bd1b7R0gNfky76LaizBD4ENeK0AnhxAgKw=" providerId="None" clId="Web-{0ED14EC5-429F-4983-8A2C-BC8ADB98141D}" dt="2020-10-21T05:07:53.238" v="241"/>
          <ac:inkMkLst>
            <pc:docMk/>
            <pc:sldMk cId="0" sldId="453"/>
            <ac:inkMk id="30" creationId="{946BF409-0DC2-465F-A66E-23CD47D5E2E2}"/>
          </ac:inkMkLst>
        </pc:inkChg>
      </pc:sldChg>
      <pc:sldChg chg="addSp delSp delAnim">
        <pc:chgData name="babisha chandran" userId="EB0nJQTo3Bd1b7R0gNfky76LaizBD4ENeK0AnhxAgKw=" providerId="None" clId="Web-{0ED14EC5-429F-4983-8A2C-BC8ADB98141D}" dt="2020-10-21T05:08:56.895" v="249"/>
        <pc:sldMkLst>
          <pc:docMk/>
          <pc:sldMk cId="0" sldId="454"/>
        </pc:sldMkLst>
        <pc:picChg chg="del">
          <ac:chgData name="babisha chandran" userId="EB0nJQTo3Bd1b7R0gNfky76LaizBD4ENeK0AnhxAgKw=" providerId="None" clId="Web-{0ED14EC5-429F-4983-8A2C-BC8ADB98141D}" dt="2020-10-21T03:49:07.872" v="11"/>
          <ac:picMkLst>
            <pc:docMk/>
            <pc:sldMk cId="0" sldId="454"/>
            <ac:picMk id="22" creationId="{D708B433-5DD3-4085-82F5-906344AF088A}"/>
          </ac:picMkLst>
        </pc:picChg>
        <pc:inkChg chg="add">
          <ac:chgData name="babisha chandran" userId="EB0nJQTo3Bd1b7R0gNfky76LaizBD4ENeK0AnhxAgKw=" providerId="None" clId="Web-{0ED14EC5-429F-4983-8A2C-BC8ADB98141D}" dt="2020-10-21T05:08:06.894" v="242"/>
          <ac:inkMkLst>
            <pc:docMk/>
            <pc:sldMk cId="0" sldId="454"/>
            <ac:inkMk id="5" creationId="{7BC4570C-CF1F-49A4-9C2B-5E66D18FA635}"/>
          </ac:inkMkLst>
        </pc:inkChg>
        <pc:inkChg chg="add">
          <ac:chgData name="babisha chandran" userId="EB0nJQTo3Bd1b7R0gNfky76LaizBD4ENeK0AnhxAgKw=" providerId="None" clId="Web-{0ED14EC5-429F-4983-8A2C-BC8ADB98141D}" dt="2020-10-21T05:08:10.332" v="243"/>
          <ac:inkMkLst>
            <pc:docMk/>
            <pc:sldMk cId="0" sldId="454"/>
            <ac:inkMk id="6" creationId="{F6DA05F9-368F-49D3-94C4-539D1E97ADD4}"/>
          </ac:inkMkLst>
        </pc:inkChg>
        <pc:inkChg chg="add">
          <ac:chgData name="babisha chandran" userId="EB0nJQTo3Bd1b7R0gNfky76LaizBD4ENeK0AnhxAgKw=" providerId="None" clId="Web-{0ED14EC5-429F-4983-8A2C-BC8ADB98141D}" dt="2020-10-21T05:08:15.644" v="244"/>
          <ac:inkMkLst>
            <pc:docMk/>
            <pc:sldMk cId="0" sldId="454"/>
            <ac:inkMk id="7" creationId="{38D15096-E481-40EB-9924-356637240F90}"/>
          </ac:inkMkLst>
        </pc:inkChg>
        <pc:inkChg chg="add">
          <ac:chgData name="babisha chandran" userId="EB0nJQTo3Bd1b7R0gNfky76LaizBD4ENeK0AnhxAgKw=" providerId="None" clId="Web-{0ED14EC5-429F-4983-8A2C-BC8ADB98141D}" dt="2020-10-21T05:08:17.394" v="245"/>
          <ac:inkMkLst>
            <pc:docMk/>
            <pc:sldMk cId="0" sldId="454"/>
            <ac:inkMk id="8" creationId="{3B119346-9F42-4ED2-873A-6B2F9B2A75CD}"/>
          </ac:inkMkLst>
        </pc:inkChg>
        <pc:inkChg chg="add">
          <ac:chgData name="babisha chandran" userId="EB0nJQTo3Bd1b7R0gNfky76LaizBD4ENeK0AnhxAgKw=" providerId="None" clId="Web-{0ED14EC5-429F-4983-8A2C-BC8ADB98141D}" dt="2020-10-21T05:08:24.270" v="246"/>
          <ac:inkMkLst>
            <pc:docMk/>
            <pc:sldMk cId="0" sldId="454"/>
            <ac:inkMk id="10" creationId="{C7A7AF52-ECE0-4F2D-A41A-01DECA893F50}"/>
          </ac:inkMkLst>
        </pc:inkChg>
        <pc:inkChg chg="add">
          <ac:chgData name="babisha chandran" userId="EB0nJQTo3Bd1b7R0gNfky76LaizBD4ENeK0AnhxAgKw=" providerId="None" clId="Web-{0ED14EC5-429F-4983-8A2C-BC8ADB98141D}" dt="2020-10-21T05:08:25.863" v="247"/>
          <ac:inkMkLst>
            <pc:docMk/>
            <pc:sldMk cId="0" sldId="454"/>
            <ac:inkMk id="12" creationId="{21754C1F-3E0C-4E66-B51B-2E92CEE2DA8F}"/>
          </ac:inkMkLst>
        </pc:inkChg>
        <pc:inkChg chg="add">
          <ac:chgData name="babisha chandran" userId="EB0nJQTo3Bd1b7R0gNfky76LaizBD4ENeK0AnhxAgKw=" providerId="None" clId="Web-{0ED14EC5-429F-4983-8A2C-BC8ADB98141D}" dt="2020-10-21T05:08:27.098" v="248"/>
          <ac:inkMkLst>
            <pc:docMk/>
            <pc:sldMk cId="0" sldId="454"/>
            <ac:inkMk id="13" creationId="{040A7DF0-EBB3-4FAE-B48D-73E51245C9E8}"/>
          </ac:inkMkLst>
        </pc:inkChg>
        <pc:inkChg chg="add">
          <ac:chgData name="babisha chandran" userId="EB0nJQTo3Bd1b7R0gNfky76LaizBD4ENeK0AnhxAgKw=" providerId="None" clId="Web-{0ED14EC5-429F-4983-8A2C-BC8ADB98141D}" dt="2020-10-21T05:08:56.895" v="249"/>
          <ac:inkMkLst>
            <pc:docMk/>
            <pc:sldMk cId="0" sldId="454"/>
            <ac:inkMk id="14" creationId="{A185AE99-A828-4F66-A4BF-436ACC03C574}"/>
          </ac:inkMkLst>
        </pc:inkChg>
      </pc:sldChg>
      <pc:sldChg chg="addSp delSp delAnim">
        <pc:chgData name="babisha chandran" userId="EB0nJQTo3Bd1b7R0gNfky76LaizBD4ENeK0AnhxAgKw=" providerId="None" clId="Web-{0ED14EC5-429F-4983-8A2C-BC8ADB98141D}" dt="2020-10-21T05:10:39.802" v="262"/>
        <pc:sldMkLst>
          <pc:docMk/>
          <pc:sldMk cId="0" sldId="455"/>
        </pc:sldMkLst>
        <pc:picChg chg="del">
          <ac:chgData name="babisha chandran" userId="EB0nJQTo3Bd1b7R0gNfky76LaizBD4ENeK0AnhxAgKw=" providerId="None" clId="Web-{0ED14EC5-429F-4983-8A2C-BC8ADB98141D}" dt="2020-10-21T03:49:13.278" v="12"/>
          <ac:picMkLst>
            <pc:docMk/>
            <pc:sldMk cId="0" sldId="455"/>
            <ac:picMk id="22" creationId="{9380E4C1-46DC-46F8-9394-5AE8B17F93A6}"/>
          </ac:picMkLst>
        </pc:picChg>
        <pc:inkChg chg="add">
          <ac:chgData name="babisha chandran" userId="EB0nJQTo3Bd1b7R0gNfky76LaizBD4ENeK0AnhxAgKw=" providerId="None" clId="Web-{0ED14EC5-429F-4983-8A2C-BC8ADB98141D}" dt="2020-10-21T05:09:12.660" v="250"/>
          <ac:inkMkLst>
            <pc:docMk/>
            <pc:sldMk cId="0" sldId="455"/>
            <ac:inkMk id="5" creationId="{BBA185FB-E228-4DB8-9DA5-B8AB8A64998A}"/>
          </ac:inkMkLst>
        </pc:inkChg>
        <pc:inkChg chg="add">
          <ac:chgData name="babisha chandran" userId="EB0nJQTo3Bd1b7R0gNfky76LaizBD4ENeK0AnhxAgKw=" providerId="None" clId="Web-{0ED14EC5-429F-4983-8A2C-BC8ADB98141D}" dt="2020-10-21T05:09:17.645" v="251"/>
          <ac:inkMkLst>
            <pc:docMk/>
            <pc:sldMk cId="0" sldId="455"/>
            <ac:inkMk id="6" creationId="{B8F4787B-52A9-4CC1-BE83-4C2E20D02E42}"/>
          </ac:inkMkLst>
        </pc:inkChg>
        <pc:inkChg chg="add">
          <ac:chgData name="babisha chandran" userId="EB0nJQTo3Bd1b7R0gNfky76LaizBD4ENeK0AnhxAgKw=" providerId="None" clId="Web-{0ED14EC5-429F-4983-8A2C-BC8ADB98141D}" dt="2020-10-21T05:09:28.785" v="252"/>
          <ac:inkMkLst>
            <pc:docMk/>
            <pc:sldMk cId="0" sldId="455"/>
            <ac:inkMk id="7" creationId="{46617057-E98F-4EC2-91F7-4DCB74B577EA}"/>
          </ac:inkMkLst>
        </pc:inkChg>
        <pc:inkChg chg="add">
          <ac:chgData name="babisha chandran" userId="EB0nJQTo3Bd1b7R0gNfky76LaizBD4ENeK0AnhxAgKw=" providerId="None" clId="Web-{0ED14EC5-429F-4983-8A2C-BC8ADB98141D}" dt="2020-10-21T05:09:32.067" v="253"/>
          <ac:inkMkLst>
            <pc:docMk/>
            <pc:sldMk cId="0" sldId="455"/>
            <ac:inkMk id="8" creationId="{CB282422-337F-4F76-B453-F6D1EC0B6A19}"/>
          </ac:inkMkLst>
        </pc:inkChg>
        <pc:inkChg chg="add">
          <ac:chgData name="babisha chandran" userId="EB0nJQTo3Bd1b7R0gNfky76LaizBD4ENeK0AnhxAgKw=" providerId="None" clId="Web-{0ED14EC5-429F-4983-8A2C-BC8ADB98141D}" dt="2020-10-21T05:09:36.051" v="254"/>
          <ac:inkMkLst>
            <pc:docMk/>
            <pc:sldMk cId="0" sldId="455"/>
            <ac:inkMk id="10" creationId="{3EE712B7-768C-4BEF-BB36-54F50BCFA412}"/>
          </ac:inkMkLst>
        </pc:inkChg>
        <pc:inkChg chg="add">
          <ac:chgData name="babisha chandran" userId="EB0nJQTo3Bd1b7R0gNfky76LaizBD4ENeK0AnhxAgKw=" providerId="None" clId="Web-{0ED14EC5-429F-4983-8A2C-BC8ADB98141D}" dt="2020-10-21T05:09:37.785" v="255"/>
          <ac:inkMkLst>
            <pc:docMk/>
            <pc:sldMk cId="0" sldId="455"/>
            <ac:inkMk id="12" creationId="{7C1889A7-06F8-433E-BFC2-736923FF85F7}"/>
          </ac:inkMkLst>
        </pc:inkChg>
        <pc:inkChg chg="add">
          <ac:chgData name="babisha chandran" userId="EB0nJQTo3Bd1b7R0gNfky76LaizBD4ENeK0AnhxAgKw=" providerId="None" clId="Web-{0ED14EC5-429F-4983-8A2C-BC8ADB98141D}" dt="2020-10-21T05:09:51.817" v="256"/>
          <ac:inkMkLst>
            <pc:docMk/>
            <pc:sldMk cId="0" sldId="455"/>
            <ac:inkMk id="13" creationId="{2FF1CCA9-1311-4E20-84EE-47DE5F5C78F8}"/>
          </ac:inkMkLst>
        </pc:inkChg>
        <pc:inkChg chg="add">
          <ac:chgData name="babisha chandran" userId="EB0nJQTo3Bd1b7R0gNfky76LaizBD4ENeK0AnhxAgKw=" providerId="None" clId="Web-{0ED14EC5-429F-4983-8A2C-BC8ADB98141D}" dt="2020-10-21T05:09:55.129" v="257"/>
          <ac:inkMkLst>
            <pc:docMk/>
            <pc:sldMk cId="0" sldId="455"/>
            <ac:inkMk id="14" creationId="{294120D8-F4B6-4D29-A556-E3543DD8483E}"/>
          </ac:inkMkLst>
        </pc:inkChg>
        <pc:inkChg chg="add">
          <ac:chgData name="babisha chandran" userId="EB0nJQTo3Bd1b7R0gNfky76LaizBD4ENeK0AnhxAgKw=" providerId="None" clId="Web-{0ED14EC5-429F-4983-8A2C-BC8ADB98141D}" dt="2020-10-21T05:09:56.926" v="258"/>
          <ac:inkMkLst>
            <pc:docMk/>
            <pc:sldMk cId="0" sldId="455"/>
            <ac:inkMk id="15" creationId="{A9498DF7-30E8-47DC-8C65-038F90F5D64B}"/>
          </ac:inkMkLst>
        </pc:inkChg>
        <pc:inkChg chg="add">
          <ac:chgData name="babisha chandran" userId="EB0nJQTo3Bd1b7R0gNfky76LaizBD4ENeK0AnhxAgKw=" providerId="None" clId="Web-{0ED14EC5-429F-4983-8A2C-BC8ADB98141D}" dt="2020-10-21T05:10:04.020" v="259"/>
          <ac:inkMkLst>
            <pc:docMk/>
            <pc:sldMk cId="0" sldId="455"/>
            <ac:inkMk id="22" creationId="{E9D3CDE5-C09C-4FF7-9EEC-24AE8367425D}"/>
          </ac:inkMkLst>
        </pc:inkChg>
        <pc:inkChg chg="add">
          <ac:chgData name="babisha chandran" userId="EB0nJQTo3Bd1b7R0gNfky76LaizBD4ENeK0AnhxAgKw=" providerId="None" clId="Web-{0ED14EC5-429F-4983-8A2C-BC8ADB98141D}" dt="2020-10-21T05:10:06.301" v="260"/>
          <ac:inkMkLst>
            <pc:docMk/>
            <pc:sldMk cId="0" sldId="455"/>
            <ac:inkMk id="27" creationId="{244137E3-74D3-4E84-9530-C51DBB8DDF5A}"/>
          </ac:inkMkLst>
        </pc:inkChg>
        <pc:inkChg chg="add">
          <ac:chgData name="babisha chandran" userId="EB0nJQTo3Bd1b7R0gNfky76LaizBD4ENeK0AnhxAgKw=" providerId="None" clId="Web-{0ED14EC5-429F-4983-8A2C-BC8ADB98141D}" dt="2020-10-21T05:10:07.629" v="261"/>
          <ac:inkMkLst>
            <pc:docMk/>
            <pc:sldMk cId="0" sldId="455"/>
            <ac:inkMk id="29" creationId="{C14A946B-3DC4-4F54-B265-AA00175DA648}"/>
          </ac:inkMkLst>
        </pc:inkChg>
        <pc:inkChg chg="add">
          <ac:chgData name="babisha chandran" userId="EB0nJQTo3Bd1b7R0gNfky76LaizBD4ENeK0AnhxAgKw=" providerId="None" clId="Web-{0ED14EC5-429F-4983-8A2C-BC8ADB98141D}" dt="2020-10-21T05:10:39.802" v="262"/>
          <ac:inkMkLst>
            <pc:docMk/>
            <pc:sldMk cId="0" sldId="455"/>
            <ac:inkMk id="30" creationId="{3ECC129D-F29C-4703-B5B2-22B6A5127844}"/>
          </ac:inkMkLst>
        </pc:inkChg>
      </pc:sldChg>
      <pc:sldChg chg="addSp delSp delAnim">
        <pc:chgData name="babisha chandran" userId="EB0nJQTo3Bd1b7R0gNfky76LaizBD4ENeK0AnhxAgKw=" providerId="None" clId="Web-{0ED14EC5-429F-4983-8A2C-BC8ADB98141D}" dt="2020-10-21T05:12:39.021" v="265"/>
        <pc:sldMkLst>
          <pc:docMk/>
          <pc:sldMk cId="0" sldId="456"/>
        </pc:sldMkLst>
        <pc:picChg chg="del">
          <ac:chgData name="babisha chandran" userId="EB0nJQTo3Bd1b7R0gNfky76LaizBD4ENeK0AnhxAgKw=" providerId="None" clId="Web-{0ED14EC5-429F-4983-8A2C-BC8ADB98141D}" dt="2020-10-21T03:49:18.170" v="13"/>
          <ac:picMkLst>
            <pc:docMk/>
            <pc:sldMk cId="0" sldId="456"/>
            <ac:picMk id="22" creationId="{9C54D087-62CD-4CFE-A3F5-AA001FD7AD57}"/>
          </ac:picMkLst>
        </pc:picChg>
        <pc:inkChg chg="add">
          <ac:chgData name="babisha chandran" userId="EB0nJQTo3Bd1b7R0gNfky76LaizBD4ENeK0AnhxAgKw=" providerId="None" clId="Web-{0ED14EC5-429F-4983-8A2C-BC8ADB98141D}" dt="2020-10-21T05:11:21.895" v="263"/>
          <ac:inkMkLst>
            <pc:docMk/>
            <pc:sldMk cId="0" sldId="456"/>
            <ac:inkMk id="5" creationId="{BF75396E-5EF2-4AD3-85F2-69AD5C82E738}"/>
          </ac:inkMkLst>
        </pc:inkChg>
        <pc:inkChg chg="add">
          <ac:chgData name="babisha chandran" userId="EB0nJQTo3Bd1b7R0gNfky76LaizBD4ENeK0AnhxAgKw=" providerId="None" clId="Web-{0ED14EC5-429F-4983-8A2C-BC8ADB98141D}" dt="2020-10-21T05:11:27.349" v="264"/>
          <ac:inkMkLst>
            <pc:docMk/>
            <pc:sldMk cId="0" sldId="456"/>
            <ac:inkMk id="6" creationId="{A45F9AE1-DE98-441D-8DC1-59E597EA4B4A}"/>
          </ac:inkMkLst>
        </pc:inkChg>
        <pc:inkChg chg="add">
          <ac:chgData name="babisha chandran" userId="EB0nJQTo3Bd1b7R0gNfky76LaizBD4ENeK0AnhxAgKw=" providerId="None" clId="Web-{0ED14EC5-429F-4983-8A2C-BC8ADB98141D}" dt="2020-10-21T05:12:39.021" v="265"/>
          <ac:inkMkLst>
            <pc:docMk/>
            <pc:sldMk cId="0" sldId="456"/>
            <ac:inkMk id="7" creationId="{635902FC-94ED-437E-9755-BFBF0756B443}"/>
          </ac:inkMkLst>
        </pc:inkChg>
      </pc:sldChg>
    </pc:docChg>
  </pc:docChgLst>
  <pc:docChgLst>
    <pc:chgData name="babisha chandran" userId="EB0nJQTo3Bd1b7R0gNfky76LaizBD4ENeK0AnhxAgKw=" providerId="None" clId="Web-{8484E470-DE08-4631-BCAB-CC16CDA54D9F}"/>
    <pc:docChg chg="modSld">
      <pc:chgData name="babisha chandran" userId="EB0nJQTo3Bd1b7R0gNfky76LaizBD4ENeK0AnhxAgKw=" providerId="None" clId="Web-{8484E470-DE08-4631-BCAB-CC16CDA54D9F}" dt="2020-10-22T05:21:00.681" v="209"/>
      <pc:docMkLst>
        <pc:docMk/>
      </pc:docMkLst>
      <pc:sldChg chg="addSp">
        <pc:chgData name="babisha chandran" userId="EB0nJQTo3Bd1b7R0gNfky76LaizBD4ENeK0AnhxAgKw=" providerId="None" clId="Web-{8484E470-DE08-4631-BCAB-CC16CDA54D9F}" dt="2020-10-22T05:00:45.442" v="71"/>
        <pc:sldMkLst>
          <pc:docMk/>
          <pc:sldMk cId="0" sldId="392"/>
        </pc:sldMkLst>
        <pc:inkChg chg="add">
          <ac:chgData name="babisha chandran" userId="EB0nJQTo3Bd1b7R0gNfky76LaizBD4ENeK0AnhxAgKw=" providerId="None" clId="Web-{8484E470-DE08-4631-BCAB-CC16CDA54D9F}" dt="2020-10-22T04:54:27.191" v="0"/>
          <ac:inkMkLst>
            <pc:docMk/>
            <pc:sldMk cId="0" sldId="392"/>
            <ac:inkMk id="2" creationId="{B163ED81-1588-44CE-A543-D8D566FA35A7}"/>
          </ac:inkMkLst>
        </pc:inkChg>
        <pc:inkChg chg="add">
          <ac:chgData name="babisha chandran" userId="EB0nJQTo3Bd1b7R0gNfky76LaizBD4ENeK0AnhxAgKw=" providerId="None" clId="Web-{8484E470-DE08-4631-BCAB-CC16CDA54D9F}" dt="2020-10-22T04:54:44.176" v="1"/>
          <ac:inkMkLst>
            <pc:docMk/>
            <pc:sldMk cId="0" sldId="392"/>
            <ac:inkMk id="3" creationId="{AA5DB9B2-5D71-412A-A0BD-A2E213C53BF3}"/>
          </ac:inkMkLst>
        </pc:inkChg>
        <pc:inkChg chg="add">
          <ac:chgData name="babisha chandran" userId="EB0nJQTo3Bd1b7R0gNfky76LaizBD4ENeK0AnhxAgKw=" providerId="None" clId="Web-{8484E470-DE08-4631-BCAB-CC16CDA54D9F}" dt="2020-10-22T04:55:04.004" v="2"/>
          <ac:inkMkLst>
            <pc:docMk/>
            <pc:sldMk cId="0" sldId="392"/>
            <ac:inkMk id="4" creationId="{45046F0E-23F3-4D0C-9475-D583CB42A7B3}"/>
          </ac:inkMkLst>
        </pc:inkChg>
        <pc:inkChg chg="add">
          <ac:chgData name="babisha chandran" userId="EB0nJQTo3Bd1b7R0gNfky76LaizBD4ENeK0AnhxAgKw=" providerId="None" clId="Web-{8484E470-DE08-4631-BCAB-CC16CDA54D9F}" dt="2020-10-22T04:55:08.863" v="3"/>
          <ac:inkMkLst>
            <pc:docMk/>
            <pc:sldMk cId="0" sldId="392"/>
            <ac:inkMk id="5" creationId="{DEC528C5-83F7-4C4D-AD3D-A7E4A82E1DB0}"/>
          </ac:inkMkLst>
        </pc:inkChg>
        <pc:inkChg chg="add">
          <ac:chgData name="babisha chandran" userId="EB0nJQTo3Bd1b7R0gNfky76LaizBD4ENeK0AnhxAgKw=" providerId="None" clId="Web-{8484E470-DE08-4631-BCAB-CC16CDA54D9F}" dt="2020-10-22T04:55:11.894" v="4"/>
          <ac:inkMkLst>
            <pc:docMk/>
            <pc:sldMk cId="0" sldId="392"/>
            <ac:inkMk id="6" creationId="{9EB87F45-86B7-478D-B2DD-791B205EEE97}"/>
          </ac:inkMkLst>
        </pc:inkChg>
        <pc:inkChg chg="add">
          <ac:chgData name="babisha chandran" userId="EB0nJQTo3Bd1b7R0gNfky76LaizBD4ENeK0AnhxAgKw=" providerId="None" clId="Web-{8484E470-DE08-4631-BCAB-CC16CDA54D9F}" dt="2020-10-22T04:55:17.738" v="5"/>
          <ac:inkMkLst>
            <pc:docMk/>
            <pc:sldMk cId="0" sldId="392"/>
            <ac:inkMk id="7" creationId="{CFE59478-636B-4B0E-A627-2461DC33B556}"/>
          </ac:inkMkLst>
        </pc:inkChg>
        <pc:inkChg chg="add">
          <ac:chgData name="babisha chandran" userId="EB0nJQTo3Bd1b7R0gNfky76LaizBD4ENeK0AnhxAgKw=" providerId="None" clId="Web-{8484E470-DE08-4631-BCAB-CC16CDA54D9F}" dt="2020-10-22T04:55:24.879" v="6"/>
          <ac:inkMkLst>
            <pc:docMk/>
            <pc:sldMk cId="0" sldId="392"/>
            <ac:inkMk id="8" creationId="{268276FE-C87C-4A7B-A26F-D6C3ECFB6DA1}"/>
          </ac:inkMkLst>
        </pc:inkChg>
        <pc:inkChg chg="add">
          <ac:chgData name="babisha chandran" userId="EB0nJQTo3Bd1b7R0gNfky76LaizBD4ENeK0AnhxAgKw=" providerId="None" clId="Web-{8484E470-DE08-4631-BCAB-CC16CDA54D9F}" dt="2020-10-22T04:55:28.519" v="7"/>
          <ac:inkMkLst>
            <pc:docMk/>
            <pc:sldMk cId="0" sldId="392"/>
            <ac:inkMk id="10" creationId="{BAF16F6B-15DE-4539-90B8-30FEE60F5EE9}"/>
          </ac:inkMkLst>
        </pc:inkChg>
        <pc:inkChg chg="add">
          <ac:chgData name="babisha chandran" userId="EB0nJQTo3Bd1b7R0gNfky76LaizBD4ENeK0AnhxAgKw=" providerId="None" clId="Web-{8484E470-DE08-4631-BCAB-CC16CDA54D9F}" dt="2020-10-22T04:55:37.035" v="8"/>
          <ac:inkMkLst>
            <pc:docMk/>
            <pc:sldMk cId="0" sldId="392"/>
            <ac:inkMk id="11" creationId="{212CE76A-DA98-44D8-B7C5-16885ECF7F7C}"/>
          </ac:inkMkLst>
        </pc:inkChg>
        <pc:inkChg chg="add">
          <ac:chgData name="babisha chandran" userId="EB0nJQTo3Bd1b7R0gNfky76LaizBD4ENeK0AnhxAgKw=" providerId="None" clId="Web-{8484E470-DE08-4631-BCAB-CC16CDA54D9F}" dt="2020-10-22T04:55:40.551" v="9"/>
          <ac:inkMkLst>
            <pc:docMk/>
            <pc:sldMk cId="0" sldId="392"/>
            <ac:inkMk id="12" creationId="{E6DA83BC-D12E-4DE6-AEBE-AA02B4DBB164}"/>
          </ac:inkMkLst>
        </pc:inkChg>
        <pc:inkChg chg="add">
          <ac:chgData name="babisha chandran" userId="EB0nJQTo3Bd1b7R0gNfky76LaizBD4ENeK0AnhxAgKw=" providerId="None" clId="Web-{8484E470-DE08-4631-BCAB-CC16CDA54D9F}" dt="2020-10-22T04:55:43.473" v="10"/>
          <ac:inkMkLst>
            <pc:docMk/>
            <pc:sldMk cId="0" sldId="392"/>
            <ac:inkMk id="13" creationId="{5D5BC401-5FC5-4EA4-AE67-521F9AF25227}"/>
          </ac:inkMkLst>
        </pc:inkChg>
        <pc:inkChg chg="add">
          <ac:chgData name="babisha chandran" userId="EB0nJQTo3Bd1b7R0gNfky76LaizBD4ENeK0AnhxAgKw=" providerId="None" clId="Web-{8484E470-DE08-4631-BCAB-CC16CDA54D9F}" dt="2020-10-22T04:55:48.676" v="11"/>
          <ac:inkMkLst>
            <pc:docMk/>
            <pc:sldMk cId="0" sldId="392"/>
            <ac:inkMk id="14" creationId="{620F03BA-2A15-4A28-B393-110EA734C4FF}"/>
          </ac:inkMkLst>
        </pc:inkChg>
        <pc:inkChg chg="add">
          <ac:chgData name="babisha chandran" userId="EB0nJQTo3Bd1b7R0gNfky76LaizBD4ENeK0AnhxAgKw=" providerId="None" clId="Web-{8484E470-DE08-4631-BCAB-CC16CDA54D9F}" dt="2020-10-22T04:55:52.394" v="12"/>
          <ac:inkMkLst>
            <pc:docMk/>
            <pc:sldMk cId="0" sldId="392"/>
            <ac:inkMk id="15" creationId="{446862CD-31E0-4003-BA48-5C22B88F1377}"/>
          </ac:inkMkLst>
        </pc:inkChg>
        <pc:inkChg chg="add">
          <ac:chgData name="babisha chandran" userId="EB0nJQTo3Bd1b7R0gNfky76LaizBD4ENeK0AnhxAgKw=" providerId="None" clId="Web-{8484E470-DE08-4631-BCAB-CC16CDA54D9F}" dt="2020-10-22T04:55:56.551" v="13"/>
          <ac:inkMkLst>
            <pc:docMk/>
            <pc:sldMk cId="0" sldId="392"/>
            <ac:inkMk id="16" creationId="{5784295B-05B6-4A7E-9639-72E019FD3A27}"/>
          </ac:inkMkLst>
        </pc:inkChg>
        <pc:inkChg chg="add">
          <ac:chgData name="babisha chandran" userId="EB0nJQTo3Bd1b7R0gNfky76LaizBD4ENeK0AnhxAgKw=" providerId="None" clId="Web-{8484E470-DE08-4631-BCAB-CC16CDA54D9F}" dt="2020-10-22T04:56:03.316" v="14"/>
          <ac:inkMkLst>
            <pc:docMk/>
            <pc:sldMk cId="0" sldId="392"/>
            <ac:inkMk id="17" creationId="{0D82CF10-8296-4E14-9E07-25D215F53348}"/>
          </ac:inkMkLst>
        </pc:inkChg>
        <pc:inkChg chg="add">
          <ac:chgData name="babisha chandran" userId="EB0nJQTo3Bd1b7R0gNfky76LaizBD4ENeK0AnhxAgKw=" providerId="None" clId="Web-{8484E470-DE08-4631-BCAB-CC16CDA54D9F}" dt="2020-10-22T04:56:07.723" v="15"/>
          <ac:inkMkLst>
            <pc:docMk/>
            <pc:sldMk cId="0" sldId="392"/>
            <ac:inkMk id="18" creationId="{F78C47B7-9CD0-4BDE-AA74-72A67049205D}"/>
          </ac:inkMkLst>
        </pc:inkChg>
        <pc:inkChg chg="add">
          <ac:chgData name="babisha chandran" userId="EB0nJQTo3Bd1b7R0gNfky76LaizBD4ENeK0AnhxAgKw=" providerId="None" clId="Web-{8484E470-DE08-4631-BCAB-CC16CDA54D9F}" dt="2020-10-22T04:56:11.176" v="16"/>
          <ac:inkMkLst>
            <pc:docMk/>
            <pc:sldMk cId="0" sldId="392"/>
            <ac:inkMk id="22" creationId="{568A07A8-3136-417C-A9A4-F2B65EFB58E7}"/>
          </ac:inkMkLst>
        </pc:inkChg>
        <pc:inkChg chg="add">
          <ac:chgData name="babisha chandran" userId="EB0nJQTo3Bd1b7R0gNfky76LaizBD4ENeK0AnhxAgKw=" providerId="None" clId="Web-{8484E470-DE08-4631-BCAB-CC16CDA54D9F}" dt="2020-10-22T04:56:14.035" v="17"/>
          <ac:inkMkLst>
            <pc:docMk/>
            <pc:sldMk cId="0" sldId="392"/>
            <ac:inkMk id="23" creationId="{D0972387-9EA6-4896-B6E1-9AA42ADC85E6}"/>
          </ac:inkMkLst>
        </pc:inkChg>
        <pc:inkChg chg="add">
          <ac:chgData name="babisha chandran" userId="EB0nJQTo3Bd1b7R0gNfky76LaizBD4ENeK0AnhxAgKw=" providerId="None" clId="Web-{8484E470-DE08-4631-BCAB-CC16CDA54D9F}" dt="2020-10-22T04:56:18.566" v="18"/>
          <ac:inkMkLst>
            <pc:docMk/>
            <pc:sldMk cId="0" sldId="392"/>
            <ac:inkMk id="24" creationId="{68506542-4EA6-41E5-BB06-1D80C08CAC1E}"/>
          </ac:inkMkLst>
        </pc:inkChg>
        <pc:inkChg chg="add">
          <ac:chgData name="babisha chandran" userId="EB0nJQTo3Bd1b7R0gNfky76LaizBD4ENeK0AnhxAgKw=" providerId="None" clId="Web-{8484E470-DE08-4631-BCAB-CC16CDA54D9F}" dt="2020-10-22T04:56:23.004" v="19"/>
          <ac:inkMkLst>
            <pc:docMk/>
            <pc:sldMk cId="0" sldId="392"/>
            <ac:inkMk id="25" creationId="{56DDE96A-D7D3-4B33-9247-690790EBB8D1}"/>
          </ac:inkMkLst>
        </pc:inkChg>
        <pc:inkChg chg="add">
          <ac:chgData name="babisha chandran" userId="EB0nJQTo3Bd1b7R0gNfky76LaizBD4ENeK0AnhxAgKw=" providerId="None" clId="Web-{8484E470-DE08-4631-BCAB-CC16CDA54D9F}" dt="2020-10-22T04:56:27.848" v="20"/>
          <ac:inkMkLst>
            <pc:docMk/>
            <pc:sldMk cId="0" sldId="392"/>
            <ac:inkMk id="26" creationId="{8E2E2E8F-AC7B-4C3D-8E1B-A0C7468492EE}"/>
          </ac:inkMkLst>
        </pc:inkChg>
        <pc:inkChg chg="add">
          <ac:chgData name="babisha chandran" userId="EB0nJQTo3Bd1b7R0gNfky76LaizBD4ENeK0AnhxAgKw=" providerId="None" clId="Web-{8484E470-DE08-4631-BCAB-CC16CDA54D9F}" dt="2020-10-22T04:56:29.020" v="21"/>
          <ac:inkMkLst>
            <pc:docMk/>
            <pc:sldMk cId="0" sldId="392"/>
            <ac:inkMk id="27" creationId="{728E8425-388F-4AA8-889C-4F05383FAB13}"/>
          </ac:inkMkLst>
        </pc:inkChg>
        <pc:inkChg chg="add">
          <ac:chgData name="babisha chandran" userId="EB0nJQTo3Bd1b7R0gNfky76LaizBD4ENeK0AnhxAgKw=" providerId="None" clId="Web-{8484E470-DE08-4631-BCAB-CC16CDA54D9F}" dt="2020-10-22T04:56:30.238" v="22"/>
          <ac:inkMkLst>
            <pc:docMk/>
            <pc:sldMk cId="0" sldId="392"/>
            <ac:inkMk id="28" creationId="{9503840C-4901-441F-9551-062ECBE0FCF1}"/>
          </ac:inkMkLst>
        </pc:inkChg>
        <pc:inkChg chg="add">
          <ac:chgData name="babisha chandran" userId="EB0nJQTo3Bd1b7R0gNfky76LaizBD4ENeK0AnhxAgKw=" providerId="None" clId="Web-{8484E470-DE08-4631-BCAB-CC16CDA54D9F}" dt="2020-10-22T04:56:31.816" v="23"/>
          <ac:inkMkLst>
            <pc:docMk/>
            <pc:sldMk cId="0" sldId="392"/>
            <ac:inkMk id="29" creationId="{4DCD883C-C5E3-4EF8-9793-01852ED3AEEA}"/>
          </ac:inkMkLst>
        </pc:inkChg>
        <pc:inkChg chg="add">
          <ac:chgData name="babisha chandran" userId="EB0nJQTo3Bd1b7R0gNfky76LaizBD4ENeK0AnhxAgKw=" providerId="None" clId="Web-{8484E470-DE08-4631-BCAB-CC16CDA54D9F}" dt="2020-10-22T04:56:33.816" v="24"/>
          <ac:inkMkLst>
            <pc:docMk/>
            <pc:sldMk cId="0" sldId="392"/>
            <ac:inkMk id="30" creationId="{8BCC4E0F-4588-493D-BBBA-76232A612549}"/>
          </ac:inkMkLst>
        </pc:inkChg>
        <pc:inkChg chg="add">
          <ac:chgData name="babisha chandran" userId="EB0nJQTo3Bd1b7R0gNfky76LaizBD4ENeK0AnhxAgKw=" providerId="None" clId="Web-{8484E470-DE08-4631-BCAB-CC16CDA54D9F}" dt="2020-10-22T04:56:36.348" v="25"/>
          <ac:inkMkLst>
            <pc:docMk/>
            <pc:sldMk cId="0" sldId="392"/>
            <ac:inkMk id="31" creationId="{071E6A95-8480-4A17-9EB5-05F7BA681642}"/>
          </ac:inkMkLst>
        </pc:inkChg>
        <pc:inkChg chg="add">
          <ac:chgData name="babisha chandran" userId="EB0nJQTo3Bd1b7R0gNfky76LaizBD4ENeK0AnhxAgKw=" providerId="None" clId="Web-{8484E470-DE08-4631-BCAB-CC16CDA54D9F}" dt="2020-10-22T04:56:38.035" v="26"/>
          <ac:inkMkLst>
            <pc:docMk/>
            <pc:sldMk cId="0" sldId="392"/>
            <ac:inkMk id="32" creationId="{679CF374-FE23-4BA6-9C07-00039894E62D}"/>
          </ac:inkMkLst>
        </pc:inkChg>
        <pc:inkChg chg="add">
          <ac:chgData name="babisha chandran" userId="EB0nJQTo3Bd1b7R0gNfky76LaizBD4ENeK0AnhxAgKw=" providerId="None" clId="Web-{8484E470-DE08-4631-BCAB-CC16CDA54D9F}" dt="2020-10-22T04:56:44.379" v="27"/>
          <ac:inkMkLst>
            <pc:docMk/>
            <pc:sldMk cId="0" sldId="392"/>
            <ac:inkMk id="33" creationId="{E0F6EBB2-32A8-4EC5-A138-C25C300807F3}"/>
          </ac:inkMkLst>
        </pc:inkChg>
        <pc:inkChg chg="add">
          <ac:chgData name="babisha chandran" userId="EB0nJQTo3Bd1b7R0gNfky76LaizBD4ENeK0AnhxAgKw=" providerId="None" clId="Web-{8484E470-DE08-4631-BCAB-CC16CDA54D9F}" dt="2020-10-22T04:56:45.957" v="28"/>
          <ac:inkMkLst>
            <pc:docMk/>
            <pc:sldMk cId="0" sldId="392"/>
            <ac:inkMk id="34" creationId="{F0DC36B1-B7FE-4EB2-9A64-BF81A1AE72D2}"/>
          </ac:inkMkLst>
        </pc:inkChg>
        <pc:inkChg chg="add">
          <ac:chgData name="babisha chandran" userId="EB0nJQTo3Bd1b7R0gNfky76LaizBD4ENeK0AnhxAgKw=" providerId="None" clId="Web-{8484E470-DE08-4631-BCAB-CC16CDA54D9F}" dt="2020-10-22T04:56:48.879" v="29"/>
          <ac:inkMkLst>
            <pc:docMk/>
            <pc:sldMk cId="0" sldId="392"/>
            <ac:inkMk id="35" creationId="{899C4905-208E-4A25-94E1-F92B4043861D}"/>
          </ac:inkMkLst>
        </pc:inkChg>
        <pc:inkChg chg="add">
          <ac:chgData name="babisha chandran" userId="EB0nJQTo3Bd1b7R0gNfky76LaizBD4ENeK0AnhxAgKw=" providerId="None" clId="Web-{8484E470-DE08-4631-BCAB-CC16CDA54D9F}" dt="2020-10-22T04:56:49.801" v="30"/>
          <ac:inkMkLst>
            <pc:docMk/>
            <pc:sldMk cId="0" sldId="392"/>
            <ac:inkMk id="36" creationId="{9FC29250-4F0A-4DE9-B863-F8B7D665BBE4}"/>
          </ac:inkMkLst>
        </pc:inkChg>
        <pc:inkChg chg="add">
          <ac:chgData name="babisha chandran" userId="EB0nJQTo3Bd1b7R0gNfky76LaizBD4ENeK0AnhxAgKw=" providerId="None" clId="Web-{8484E470-DE08-4631-BCAB-CC16CDA54D9F}" dt="2020-10-22T04:56:51.348" v="31"/>
          <ac:inkMkLst>
            <pc:docMk/>
            <pc:sldMk cId="0" sldId="392"/>
            <ac:inkMk id="37" creationId="{C9733C55-3A7C-4142-8C84-3D3A38521A46}"/>
          </ac:inkMkLst>
        </pc:inkChg>
        <pc:inkChg chg="add">
          <ac:chgData name="babisha chandran" userId="EB0nJQTo3Bd1b7R0gNfky76LaizBD4ENeK0AnhxAgKw=" providerId="None" clId="Web-{8484E470-DE08-4631-BCAB-CC16CDA54D9F}" dt="2020-10-22T04:57:07.629" v="32"/>
          <ac:inkMkLst>
            <pc:docMk/>
            <pc:sldMk cId="0" sldId="392"/>
            <ac:inkMk id="38" creationId="{EB3216D7-41D2-4519-AE6A-F6D2E8669E45}"/>
          </ac:inkMkLst>
        </pc:inkChg>
        <pc:inkChg chg="add">
          <ac:chgData name="babisha chandran" userId="EB0nJQTo3Bd1b7R0gNfky76LaizBD4ENeK0AnhxAgKw=" providerId="None" clId="Web-{8484E470-DE08-4631-BCAB-CC16CDA54D9F}" dt="2020-10-22T04:57:09.879" v="33"/>
          <ac:inkMkLst>
            <pc:docMk/>
            <pc:sldMk cId="0" sldId="392"/>
            <ac:inkMk id="39" creationId="{E7F63D07-9694-4751-A51D-51A50AA760A0}"/>
          </ac:inkMkLst>
        </pc:inkChg>
        <pc:inkChg chg="add">
          <ac:chgData name="babisha chandran" userId="EB0nJQTo3Bd1b7R0gNfky76LaizBD4ENeK0AnhxAgKw=" providerId="None" clId="Web-{8484E470-DE08-4631-BCAB-CC16CDA54D9F}" dt="2020-10-22T04:57:15.723" v="34"/>
          <ac:inkMkLst>
            <pc:docMk/>
            <pc:sldMk cId="0" sldId="392"/>
            <ac:inkMk id="40" creationId="{467C0BC6-38A4-4FA4-A2E4-8F65F0B0346E}"/>
          </ac:inkMkLst>
        </pc:inkChg>
        <pc:inkChg chg="add">
          <ac:chgData name="babisha chandran" userId="EB0nJQTo3Bd1b7R0gNfky76LaizBD4ENeK0AnhxAgKw=" providerId="None" clId="Web-{8484E470-DE08-4631-BCAB-CC16CDA54D9F}" dt="2020-10-22T04:57:18.129" v="35"/>
          <ac:inkMkLst>
            <pc:docMk/>
            <pc:sldMk cId="0" sldId="392"/>
            <ac:inkMk id="41" creationId="{FA75D594-A84A-4697-93B7-23F09046D97F}"/>
          </ac:inkMkLst>
        </pc:inkChg>
        <pc:inkChg chg="add">
          <ac:chgData name="babisha chandran" userId="EB0nJQTo3Bd1b7R0gNfky76LaizBD4ENeK0AnhxAgKw=" providerId="None" clId="Web-{8484E470-DE08-4631-BCAB-CC16CDA54D9F}" dt="2020-10-22T04:57:26.020" v="36"/>
          <ac:inkMkLst>
            <pc:docMk/>
            <pc:sldMk cId="0" sldId="392"/>
            <ac:inkMk id="42" creationId="{53AFA77A-8C61-435D-8B24-01A4F0C01611}"/>
          </ac:inkMkLst>
        </pc:inkChg>
        <pc:inkChg chg="add">
          <ac:chgData name="babisha chandran" userId="EB0nJQTo3Bd1b7R0gNfky76LaizBD4ENeK0AnhxAgKw=" providerId="None" clId="Web-{8484E470-DE08-4631-BCAB-CC16CDA54D9F}" dt="2020-10-22T04:57:28.551" v="37"/>
          <ac:inkMkLst>
            <pc:docMk/>
            <pc:sldMk cId="0" sldId="392"/>
            <ac:inkMk id="43" creationId="{EDC1725D-4EF4-48B3-B595-16E4FFCD6728}"/>
          </ac:inkMkLst>
        </pc:inkChg>
        <pc:inkChg chg="add">
          <ac:chgData name="babisha chandran" userId="EB0nJQTo3Bd1b7R0gNfky76LaizBD4ENeK0AnhxAgKw=" providerId="None" clId="Web-{8484E470-DE08-4631-BCAB-CC16CDA54D9F}" dt="2020-10-22T04:57:33.067" v="38"/>
          <ac:inkMkLst>
            <pc:docMk/>
            <pc:sldMk cId="0" sldId="392"/>
            <ac:inkMk id="44" creationId="{8A4AAF4B-C499-494C-932E-2C209EC6A681}"/>
          </ac:inkMkLst>
        </pc:inkChg>
        <pc:inkChg chg="add">
          <ac:chgData name="babisha chandran" userId="EB0nJQTo3Bd1b7R0gNfky76LaizBD4ENeK0AnhxAgKw=" providerId="None" clId="Web-{8484E470-DE08-4631-BCAB-CC16CDA54D9F}" dt="2020-10-22T04:57:34.957" v="39"/>
          <ac:inkMkLst>
            <pc:docMk/>
            <pc:sldMk cId="0" sldId="392"/>
            <ac:inkMk id="45" creationId="{08DE3A13-24B6-4FAC-AEBA-1588B0FB4485}"/>
          </ac:inkMkLst>
        </pc:inkChg>
        <pc:inkChg chg="add">
          <ac:chgData name="babisha chandran" userId="EB0nJQTo3Bd1b7R0gNfky76LaizBD4ENeK0AnhxAgKw=" providerId="None" clId="Web-{8484E470-DE08-4631-BCAB-CC16CDA54D9F}" dt="2020-10-22T04:57:38.301" v="40"/>
          <ac:inkMkLst>
            <pc:docMk/>
            <pc:sldMk cId="0" sldId="392"/>
            <ac:inkMk id="46" creationId="{7CDDF754-72D5-46E7-AFB4-4773B1ED24F6}"/>
          </ac:inkMkLst>
        </pc:inkChg>
        <pc:inkChg chg="add">
          <ac:chgData name="babisha chandran" userId="EB0nJQTo3Bd1b7R0gNfky76LaizBD4ENeK0AnhxAgKw=" providerId="None" clId="Web-{8484E470-DE08-4631-BCAB-CC16CDA54D9F}" dt="2020-10-22T04:57:40.910" v="41"/>
          <ac:inkMkLst>
            <pc:docMk/>
            <pc:sldMk cId="0" sldId="392"/>
            <ac:inkMk id="47" creationId="{8A15F40F-9F33-47CE-A33E-49A6B75C1DFF}"/>
          </ac:inkMkLst>
        </pc:inkChg>
        <pc:inkChg chg="add">
          <ac:chgData name="babisha chandran" userId="EB0nJQTo3Bd1b7R0gNfky76LaizBD4ENeK0AnhxAgKw=" providerId="None" clId="Web-{8484E470-DE08-4631-BCAB-CC16CDA54D9F}" dt="2020-10-22T04:57:44.004" v="42"/>
          <ac:inkMkLst>
            <pc:docMk/>
            <pc:sldMk cId="0" sldId="392"/>
            <ac:inkMk id="48" creationId="{A7433BB6-6668-49AD-8AD9-82DC1C289A6A}"/>
          </ac:inkMkLst>
        </pc:inkChg>
        <pc:inkChg chg="add">
          <ac:chgData name="babisha chandran" userId="EB0nJQTo3Bd1b7R0gNfky76LaizBD4ENeK0AnhxAgKw=" providerId="None" clId="Web-{8484E470-DE08-4631-BCAB-CC16CDA54D9F}" dt="2020-10-22T04:57:46.520" v="43"/>
          <ac:inkMkLst>
            <pc:docMk/>
            <pc:sldMk cId="0" sldId="392"/>
            <ac:inkMk id="49" creationId="{24302F23-B629-4299-A89F-F0E1B792A6FF}"/>
          </ac:inkMkLst>
        </pc:inkChg>
        <pc:inkChg chg="add">
          <ac:chgData name="babisha chandran" userId="EB0nJQTo3Bd1b7R0gNfky76LaizBD4ENeK0AnhxAgKw=" providerId="None" clId="Web-{8484E470-DE08-4631-BCAB-CC16CDA54D9F}" dt="2020-10-22T04:57:57.661" v="44"/>
          <ac:inkMkLst>
            <pc:docMk/>
            <pc:sldMk cId="0" sldId="392"/>
            <ac:inkMk id="50" creationId="{688EF19A-7CE8-4349-9A13-6F79936EDD7A}"/>
          </ac:inkMkLst>
        </pc:inkChg>
        <pc:inkChg chg="add">
          <ac:chgData name="babisha chandran" userId="EB0nJQTo3Bd1b7R0gNfky76LaizBD4ENeK0AnhxAgKw=" providerId="None" clId="Web-{8484E470-DE08-4631-BCAB-CC16CDA54D9F}" dt="2020-10-22T04:58:00.270" v="45"/>
          <ac:inkMkLst>
            <pc:docMk/>
            <pc:sldMk cId="0" sldId="392"/>
            <ac:inkMk id="51" creationId="{7E0C7822-779C-4953-BBBE-86FB547F7A64}"/>
          </ac:inkMkLst>
        </pc:inkChg>
        <pc:inkChg chg="add">
          <ac:chgData name="babisha chandran" userId="EB0nJQTo3Bd1b7R0gNfky76LaizBD4ENeK0AnhxAgKw=" providerId="None" clId="Web-{8484E470-DE08-4631-BCAB-CC16CDA54D9F}" dt="2020-10-22T04:58:27.411" v="46"/>
          <ac:inkMkLst>
            <pc:docMk/>
            <pc:sldMk cId="0" sldId="392"/>
            <ac:inkMk id="52" creationId="{781DDCDD-CD5D-4D3F-9D1F-28026624F3F9}"/>
          </ac:inkMkLst>
        </pc:inkChg>
        <pc:inkChg chg="add">
          <ac:chgData name="babisha chandran" userId="EB0nJQTo3Bd1b7R0gNfky76LaizBD4ENeK0AnhxAgKw=" providerId="None" clId="Web-{8484E470-DE08-4631-BCAB-CC16CDA54D9F}" dt="2020-10-22T04:58:31.598" v="47"/>
          <ac:inkMkLst>
            <pc:docMk/>
            <pc:sldMk cId="0" sldId="392"/>
            <ac:inkMk id="53" creationId="{F05060F1-292F-46B1-B264-107C7E7D9234}"/>
          </ac:inkMkLst>
        </pc:inkChg>
        <pc:inkChg chg="add">
          <ac:chgData name="babisha chandran" userId="EB0nJQTo3Bd1b7R0gNfky76LaizBD4ENeK0AnhxAgKw=" providerId="None" clId="Web-{8484E470-DE08-4631-BCAB-CC16CDA54D9F}" dt="2020-10-22T04:58:39.504" v="48"/>
          <ac:inkMkLst>
            <pc:docMk/>
            <pc:sldMk cId="0" sldId="392"/>
            <ac:inkMk id="54" creationId="{08C8C559-797A-4256-9DBE-23DD53C10CC0}"/>
          </ac:inkMkLst>
        </pc:inkChg>
        <pc:inkChg chg="add">
          <ac:chgData name="babisha chandran" userId="EB0nJQTo3Bd1b7R0gNfky76LaizBD4ENeK0AnhxAgKw=" providerId="None" clId="Web-{8484E470-DE08-4631-BCAB-CC16CDA54D9F}" dt="2020-10-22T04:58:48.379" v="49"/>
          <ac:inkMkLst>
            <pc:docMk/>
            <pc:sldMk cId="0" sldId="392"/>
            <ac:inkMk id="55" creationId="{4077A387-F0EF-4398-89F8-6ECD0C23E510}"/>
          </ac:inkMkLst>
        </pc:inkChg>
        <pc:inkChg chg="add">
          <ac:chgData name="babisha chandran" userId="EB0nJQTo3Bd1b7R0gNfky76LaizBD4ENeK0AnhxAgKw=" providerId="None" clId="Web-{8484E470-DE08-4631-BCAB-CC16CDA54D9F}" dt="2020-10-22T04:59:03.036" v="50"/>
          <ac:inkMkLst>
            <pc:docMk/>
            <pc:sldMk cId="0" sldId="392"/>
            <ac:inkMk id="56" creationId="{8D9AF381-42C5-423E-B17F-61B003517EC7}"/>
          </ac:inkMkLst>
        </pc:inkChg>
        <pc:inkChg chg="add">
          <ac:chgData name="babisha chandran" userId="EB0nJQTo3Bd1b7R0gNfky76LaizBD4ENeK0AnhxAgKw=" providerId="None" clId="Web-{8484E470-DE08-4631-BCAB-CC16CDA54D9F}" dt="2020-10-22T04:59:05.489" v="51"/>
          <ac:inkMkLst>
            <pc:docMk/>
            <pc:sldMk cId="0" sldId="392"/>
            <ac:inkMk id="57" creationId="{13FE47BB-28A7-4667-BD51-1919B1DE19A1}"/>
          </ac:inkMkLst>
        </pc:inkChg>
        <pc:inkChg chg="add">
          <ac:chgData name="babisha chandran" userId="EB0nJQTo3Bd1b7R0gNfky76LaizBD4ENeK0AnhxAgKw=" providerId="None" clId="Web-{8484E470-DE08-4631-BCAB-CC16CDA54D9F}" dt="2020-10-22T04:59:07.786" v="52"/>
          <ac:inkMkLst>
            <pc:docMk/>
            <pc:sldMk cId="0" sldId="392"/>
            <ac:inkMk id="58" creationId="{AB3CCA89-F4AC-4B39-B4EB-3D84F6836E61}"/>
          </ac:inkMkLst>
        </pc:inkChg>
        <pc:inkChg chg="add">
          <ac:chgData name="babisha chandran" userId="EB0nJQTo3Bd1b7R0gNfky76LaizBD4ENeK0AnhxAgKw=" providerId="None" clId="Web-{8484E470-DE08-4631-BCAB-CC16CDA54D9F}" dt="2020-10-22T04:59:09.942" v="53"/>
          <ac:inkMkLst>
            <pc:docMk/>
            <pc:sldMk cId="0" sldId="392"/>
            <ac:inkMk id="59" creationId="{FFB04272-10DE-48AC-BC3F-A4FEA85E5F2A}"/>
          </ac:inkMkLst>
        </pc:inkChg>
        <pc:inkChg chg="add">
          <ac:chgData name="babisha chandran" userId="EB0nJQTo3Bd1b7R0gNfky76LaizBD4ENeK0AnhxAgKw=" providerId="None" clId="Web-{8484E470-DE08-4631-BCAB-CC16CDA54D9F}" dt="2020-10-22T04:59:12.364" v="54"/>
          <ac:inkMkLst>
            <pc:docMk/>
            <pc:sldMk cId="0" sldId="392"/>
            <ac:inkMk id="60" creationId="{821CCED5-C157-48BA-9841-760C42887880}"/>
          </ac:inkMkLst>
        </pc:inkChg>
        <pc:inkChg chg="add">
          <ac:chgData name="babisha chandran" userId="EB0nJQTo3Bd1b7R0gNfky76LaizBD4ENeK0AnhxAgKw=" providerId="None" clId="Web-{8484E470-DE08-4631-BCAB-CC16CDA54D9F}" dt="2020-10-22T04:59:14.317" v="55"/>
          <ac:inkMkLst>
            <pc:docMk/>
            <pc:sldMk cId="0" sldId="392"/>
            <ac:inkMk id="61" creationId="{2EAE9C51-34DD-4734-A4F0-CCF3E4FF1236}"/>
          </ac:inkMkLst>
        </pc:inkChg>
        <pc:inkChg chg="add">
          <ac:chgData name="babisha chandran" userId="EB0nJQTo3Bd1b7R0gNfky76LaizBD4ENeK0AnhxAgKw=" providerId="None" clId="Web-{8484E470-DE08-4631-BCAB-CC16CDA54D9F}" dt="2020-10-22T04:59:15.676" v="56"/>
          <ac:inkMkLst>
            <pc:docMk/>
            <pc:sldMk cId="0" sldId="392"/>
            <ac:inkMk id="62" creationId="{E914271B-B082-4805-A135-441515DA9B3B}"/>
          </ac:inkMkLst>
        </pc:inkChg>
        <pc:inkChg chg="add">
          <ac:chgData name="babisha chandran" userId="EB0nJQTo3Bd1b7R0gNfky76LaizBD4ENeK0AnhxAgKw=" providerId="None" clId="Web-{8484E470-DE08-4631-BCAB-CC16CDA54D9F}" dt="2020-10-22T04:59:17.864" v="57"/>
          <ac:inkMkLst>
            <pc:docMk/>
            <pc:sldMk cId="0" sldId="392"/>
            <ac:inkMk id="63" creationId="{55713090-B040-4F1A-B327-58A217247793}"/>
          </ac:inkMkLst>
        </pc:inkChg>
        <pc:inkChg chg="add">
          <ac:chgData name="babisha chandran" userId="EB0nJQTo3Bd1b7R0gNfky76LaizBD4ENeK0AnhxAgKw=" providerId="None" clId="Web-{8484E470-DE08-4631-BCAB-CC16CDA54D9F}" dt="2020-10-22T04:59:19.583" v="58"/>
          <ac:inkMkLst>
            <pc:docMk/>
            <pc:sldMk cId="0" sldId="392"/>
            <ac:inkMk id="64" creationId="{AA3912D1-B9AE-42F7-8674-86FF08C0A27D}"/>
          </ac:inkMkLst>
        </pc:inkChg>
        <pc:inkChg chg="add">
          <ac:chgData name="babisha chandran" userId="EB0nJQTo3Bd1b7R0gNfky76LaizBD4ENeK0AnhxAgKw=" providerId="None" clId="Web-{8484E470-DE08-4631-BCAB-CC16CDA54D9F}" dt="2020-10-22T04:59:23.348" v="59"/>
          <ac:inkMkLst>
            <pc:docMk/>
            <pc:sldMk cId="0" sldId="392"/>
            <ac:inkMk id="65" creationId="{36B9B3E7-7AC2-4C3A-BD4B-6EC4DCCAA27F}"/>
          </ac:inkMkLst>
        </pc:inkChg>
        <pc:inkChg chg="add">
          <ac:chgData name="babisha chandran" userId="EB0nJQTo3Bd1b7R0gNfky76LaizBD4ENeK0AnhxAgKw=" providerId="None" clId="Web-{8484E470-DE08-4631-BCAB-CC16CDA54D9F}" dt="2020-10-22T04:59:25.254" v="60"/>
          <ac:inkMkLst>
            <pc:docMk/>
            <pc:sldMk cId="0" sldId="392"/>
            <ac:inkMk id="66" creationId="{18BC4D6D-F9F5-4F7A-8FFA-A8BA9AF581E0}"/>
          </ac:inkMkLst>
        </pc:inkChg>
        <pc:inkChg chg="add">
          <ac:chgData name="babisha chandran" userId="EB0nJQTo3Bd1b7R0gNfky76LaizBD4ENeK0AnhxAgKw=" providerId="None" clId="Web-{8484E470-DE08-4631-BCAB-CC16CDA54D9F}" dt="2020-10-22T04:59:28.333" v="61"/>
          <ac:inkMkLst>
            <pc:docMk/>
            <pc:sldMk cId="0" sldId="392"/>
            <ac:inkMk id="67" creationId="{33B96F4B-FCDC-411B-AA13-2C3AE2DE648E}"/>
          </ac:inkMkLst>
        </pc:inkChg>
        <pc:inkChg chg="add">
          <ac:chgData name="babisha chandran" userId="EB0nJQTo3Bd1b7R0gNfky76LaizBD4ENeK0AnhxAgKw=" providerId="None" clId="Web-{8484E470-DE08-4631-BCAB-CC16CDA54D9F}" dt="2020-10-22T05:00:07.051" v="62"/>
          <ac:inkMkLst>
            <pc:docMk/>
            <pc:sldMk cId="0" sldId="392"/>
            <ac:inkMk id="68" creationId="{1B4A998C-9267-4058-8422-2E003D96895E}"/>
          </ac:inkMkLst>
        </pc:inkChg>
        <pc:inkChg chg="add">
          <ac:chgData name="babisha chandran" userId="EB0nJQTo3Bd1b7R0gNfky76LaizBD4ENeK0AnhxAgKw=" providerId="None" clId="Web-{8484E470-DE08-4631-BCAB-CC16CDA54D9F}" dt="2020-10-22T05:00:09.927" v="63"/>
          <ac:inkMkLst>
            <pc:docMk/>
            <pc:sldMk cId="0" sldId="392"/>
            <ac:inkMk id="69" creationId="{C8E9911E-C358-425C-974D-3E0991389320}"/>
          </ac:inkMkLst>
        </pc:inkChg>
        <pc:inkChg chg="add">
          <ac:chgData name="babisha chandran" userId="EB0nJQTo3Bd1b7R0gNfky76LaizBD4ENeK0AnhxAgKw=" providerId="None" clId="Web-{8484E470-DE08-4631-BCAB-CC16CDA54D9F}" dt="2020-10-22T05:00:11.911" v="64"/>
          <ac:inkMkLst>
            <pc:docMk/>
            <pc:sldMk cId="0" sldId="392"/>
            <ac:inkMk id="70" creationId="{B5C26BC5-F979-4374-9ADF-4B93BC2A4025}"/>
          </ac:inkMkLst>
        </pc:inkChg>
        <pc:inkChg chg="add">
          <ac:chgData name="babisha chandran" userId="EB0nJQTo3Bd1b7R0gNfky76LaizBD4ENeK0AnhxAgKw=" providerId="None" clId="Web-{8484E470-DE08-4631-BCAB-CC16CDA54D9F}" dt="2020-10-22T05:00:27.520" v="65"/>
          <ac:inkMkLst>
            <pc:docMk/>
            <pc:sldMk cId="0" sldId="392"/>
            <ac:inkMk id="71" creationId="{89FB21EF-F010-4EF4-B89A-A5EAA9E2FC2F}"/>
          </ac:inkMkLst>
        </pc:inkChg>
        <pc:inkChg chg="add">
          <ac:chgData name="babisha chandran" userId="EB0nJQTo3Bd1b7R0gNfky76LaizBD4ENeK0AnhxAgKw=" providerId="None" clId="Web-{8484E470-DE08-4631-BCAB-CC16CDA54D9F}" dt="2020-10-22T05:00:29.989" v="66"/>
          <ac:inkMkLst>
            <pc:docMk/>
            <pc:sldMk cId="0" sldId="392"/>
            <ac:inkMk id="72" creationId="{87376960-0FC8-450F-A052-F498AE260544}"/>
          </ac:inkMkLst>
        </pc:inkChg>
        <pc:inkChg chg="add">
          <ac:chgData name="babisha chandran" userId="EB0nJQTo3Bd1b7R0gNfky76LaizBD4ENeK0AnhxAgKw=" providerId="None" clId="Web-{8484E470-DE08-4631-BCAB-CC16CDA54D9F}" dt="2020-10-22T05:00:33.442" v="67"/>
          <ac:inkMkLst>
            <pc:docMk/>
            <pc:sldMk cId="0" sldId="392"/>
            <ac:inkMk id="73" creationId="{34720D01-0BF9-47E0-8CE9-9F265273F96C}"/>
          </ac:inkMkLst>
        </pc:inkChg>
        <pc:inkChg chg="add">
          <ac:chgData name="babisha chandran" userId="EB0nJQTo3Bd1b7R0gNfky76LaizBD4ENeK0AnhxAgKw=" providerId="None" clId="Web-{8484E470-DE08-4631-BCAB-CC16CDA54D9F}" dt="2020-10-22T05:00:35.755" v="68"/>
          <ac:inkMkLst>
            <pc:docMk/>
            <pc:sldMk cId="0" sldId="392"/>
            <ac:inkMk id="74" creationId="{E3445BE1-9D28-4F15-9A0F-C62123D8BCFF}"/>
          </ac:inkMkLst>
        </pc:inkChg>
        <pc:inkChg chg="add">
          <ac:chgData name="babisha chandran" userId="EB0nJQTo3Bd1b7R0gNfky76LaizBD4ENeK0AnhxAgKw=" providerId="None" clId="Web-{8484E470-DE08-4631-BCAB-CC16CDA54D9F}" dt="2020-10-22T05:00:40.630" v="69"/>
          <ac:inkMkLst>
            <pc:docMk/>
            <pc:sldMk cId="0" sldId="392"/>
            <ac:inkMk id="75" creationId="{AF13097D-63DB-41AD-9063-A585A1F03C7D}"/>
          </ac:inkMkLst>
        </pc:inkChg>
        <pc:inkChg chg="add">
          <ac:chgData name="babisha chandran" userId="EB0nJQTo3Bd1b7R0gNfky76LaizBD4ENeK0AnhxAgKw=" providerId="None" clId="Web-{8484E470-DE08-4631-BCAB-CC16CDA54D9F}" dt="2020-10-22T05:00:43.192" v="70"/>
          <ac:inkMkLst>
            <pc:docMk/>
            <pc:sldMk cId="0" sldId="392"/>
            <ac:inkMk id="76" creationId="{B3B1AAAB-4A21-49C4-B1FF-F363099B1216}"/>
          </ac:inkMkLst>
        </pc:inkChg>
        <pc:inkChg chg="add">
          <ac:chgData name="babisha chandran" userId="EB0nJQTo3Bd1b7R0gNfky76LaizBD4ENeK0AnhxAgKw=" providerId="None" clId="Web-{8484E470-DE08-4631-BCAB-CC16CDA54D9F}" dt="2020-10-22T05:00:45.442" v="71"/>
          <ac:inkMkLst>
            <pc:docMk/>
            <pc:sldMk cId="0" sldId="392"/>
            <ac:inkMk id="77" creationId="{6087FB72-BC2A-401C-8ED3-49205C0619B0}"/>
          </ac:inkMkLst>
        </pc:inkChg>
      </pc:sldChg>
      <pc:sldChg chg="addSp">
        <pc:chgData name="babisha chandran" userId="EB0nJQTo3Bd1b7R0gNfky76LaizBD4ENeK0AnhxAgKw=" providerId="None" clId="Web-{8484E470-DE08-4631-BCAB-CC16CDA54D9F}" dt="2020-10-22T05:02:17.239" v="72"/>
        <pc:sldMkLst>
          <pc:docMk/>
          <pc:sldMk cId="0" sldId="393"/>
        </pc:sldMkLst>
        <pc:inkChg chg="add">
          <ac:chgData name="babisha chandran" userId="EB0nJQTo3Bd1b7R0gNfky76LaizBD4ENeK0AnhxAgKw=" providerId="None" clId="Web-{8484E470-DE08-4631-BCAB-CC16CDA54D9F}" dt="2020-10-22T05:02:17.239" v="72"/>
          <ac:inkMkLst>
            <pc:docMk/>
            <pc:sldMk cId="0" sldId="393"/>
            <ac:inkMk id="2" creationId="{6D282C27-672A-437D-BD7D-B233D5D5ED08}"/>
          </ac:inkMkLst>
        </pc:inkChg>
      </pc:sldChg>
      <pc:sldChg chg="addSp">
        <pc:chgData name="babisha chandran" userId="EB0nJQTo3Bd1b7R0gNfky76LaizBD4ENeK0AnhxAgKw=" providerId="None" clId="Web-{8484E470-DE08-4631-BCAB-CC16CDA54D9F}" dt="2020-10-22T05:03:10.115" v="73"/>
        <pc:sldMkLst>
          <pc:docMk/>
          <pc:sldMk cId="0" sldId="394"/>
        </pc:sldMkLst>
        <pc:inkChg chg="add">
          <ac:chgData name="babisha chandran" userId="EB0nJQTo3Bd1b7R0gNfky76LaizBD4ENeK0AnhxAgKw=" providerId="None" clId="Web-{8484E470-DE08-4631-BCAB-CC16CDA54D9F}" dt="2020-10-22T05:03:10.115" v="73"/>
          <ac:inkMkLst>
            <pc:docMk/>
            <pc:sldMk cId="0" sldId="394"/>
            <ac:inkMk id="2" creationId="{6BAE2F91-166A-4681-A908-41AF320640E6}"/>
          </ac:inkMkLst>
        </pc:inkChg>
      </pc:sldChg>
      <pc:sldChg chg="addSp">
        <pc:chgData name="babisha chandran" userId="EB0nJQTo3Bd1b7R0gNfky76LaizBD4ENeK0AnhxAgKw=" providerId="None" clId="Web-{8484E470-DE08-4631-BCAB-CC16CDA54D9F}" dt="2020-10-22T05:07:20.787" v="139"/>
        <pc:sldMkLst>
          <pc:docMk/>
          <pc:sldMk cId="0" sldId="396"/>
        </pc:sldMkLst>
        <pc:inkChg chg="add">
          <ac:chgData name="babisha chandran" userId="EB0nJQTo3Bd1b7R0gNfky76LaizBD4ENeK0AnhxAgKw=" providerId="None" clId="Web-{8484E470-DE08-4631-BCAB-CC16CDA54D9F}" dt="2020-10-22T05:05:00.131" v="74"/>
          <ac:inkMkLst>
            <pc:docMk/>
            <pc:sldMk cId="0" sldId="396"/>
            <ac:inkMk id="2" creationId="{105DEDD8-22C1-4417-AB7B-9413599B7A5F}"/>
          </ac:inkMkLst>
        </pc:inkChg>
        <pc:inkChg chg="add">
          <ac:chgData name="babisha chandran" userId="EB0nJQTo3Bd1b7R0gNfky76LaizBD4ENeK0AnhxAgKw=" providerId="None" clId="Web-{8484E470-DE08-4631-BCAB-CC16CDA54D9F}" dt="2020-10-22T05:05:02.131" v="75"/>
          <ac:inkMkLst>
            <pc:docMk/>
            <pc:sldMk cId="0" sldId="396"/>
            <ac:inkMk id="3" creationId="{6B9957C8-BD5B-450F-AAEF-A4D8DF55D536}"/>
          </ac:inkMkLst>
        </pc:inkChg>
        <pc:inkChg chg="add">
          <ac:chgData name="babisha chandran" userId="EB0nJQTo3Bd1b7R0gNfky76LaizBD4ENeK0AnhxAgKw=" providerId="None" clId="Web-{8484E470-DE08-4631-BCAB-CC16CDA54D9F}" dt="2020-10-22T05:05:03.724" v="76"/>
          <ac:inkMkLst>
            <pc:docMk/>
            <pc:sldMk cId="0" sldId="396"/>
            <ac:inkMk id="5" creationId="{81834480-4908-443E-A6E4-D7092D078917}"/>
          </ac:inkMkLst>
        </pc:inkChg>
        <pc:inkChg chg="add">
          <ac:chgData name="babisha chandran" userId="EB0nJQTo3Bd1b7R0gNfky76LaizBD4ENeK0AnhxAgKw=" providerId="None" clId="Web-{8484E470-DE08-4631-BCAB-CC16CDA54D9F}" dt="2020-10-22T05:05:04.506" v="77"/>
          <ac:inkMkLst>
            <pc:docMk/>
            <pc:sldMk cId="0" sldId="396"/>
            <ac:inkMk id="6" creationId="{DEB9BDCB-6704-480E-9C5C-EE077ED199BB}"/>
          </ac:inkMkLst>
        </pc:inkChg>
        <pc:inkChg chg="add">
          <ac:chgData name="babisha chandran" userId="EB0nJQTo3Bd1b7R0gNfky76LaizBD4ENeK0AnhxAgKw=" providerId="None" clId="Web-{8484E470-DE08-4631-BCAB-CC16CDA54D9F}" dt="2020-10-22T05:05:06.349" v="78"/>
          <ac:inkMkLst>
            <pc:docMk/>
            <pc:sldMk cId="0" sldId="396"/>
            <ac:inkMk id="7" creationId="{725D57D0-DC31-4EB9-B53D-EDF6B050B54F}"/>
          </ac:inkMkLst>
        </pc:inkChg>
        <pc:inkChg chg="add">
          <ac:chgData name="babisha chandran" userId="EB0nJQTo3Bd1b7R0gNfky76LaizBD4ENeK0AnhxAgKw=" providerId="None" clId="Web-{8484E470-DE08-4631-BCAB-CC16CDA54D9F}" dt="2020-10-22T05:05:06.709" v="79"/>
          <ac:inkMkLst>
            <pc:docMk/>
            <pc:sldMk cId="0" sldId="396"/>
            <ac:inkMk id="8" creationId="{86591E6D-0A74-4194-814B-FD35A5BAD0E8}"/>
          </ac:inkMkLst>
        </pc:inkChg>
        <pc:inkChg chg="add">
          <ac:chgData name="babisha chandran" userId="EB0nJQTo3Bd1b7R0gNfky76LaizBD4ENeK0AnhxAgKw=" providerId="None" clId="Web-{8484E470-DE08-4631-BCAB-CC16CDA54D9F}" dt="2020-10-22T05:05:08.506" v="80"/>
          <ac:inkMkLst>
            <pc:docMk/>
            <pc:sldMk cId="0" sldId="396"/>
            <ac:inkMk id="10" creationId="{139D3834-DD20-475D-B739-D7A3B72AD424}"/>
          </ac:inkMkLst>
        </pc:inkChg>
        <pc:inkChg chg="add">
          <ac:chgData name="babisha chandran" userId="EB0nJQTo3Bd1b7R0gNfky76LaizBD4ENeK0AnhxAgKw=" providerId="None" clId="Web-{8484E470-DE08-4631-BCAB-CC16CDA54D9F}" dt="2020-10-22T05:05:10.443" v="81"/>
          <ac:inkMkLst>
            <pc:docMk/>
            <pc:sldMk cId="0" sldId="396"/>
            <ac:inkMk id="11" creationId="{08F7F610-D29C-4093-93E6-9F0822E4F4E4}"/>
          </ac:inkMkLst>
        </pc:inkChg>
        <pc:inkChg chg="add">
          <ac:chgData name="babisha chandran" userId="EB0nJQTo3Bd1b7R0gNfky76LaizBD4ENeK0AnhxAgKw=" providerId="None" clId="Web-{8484E470-DE08-4631-BCAB-CC16CDA54D9F}" dt="2020-10-22T05:05:12.302" v="82"/>
          <ac:inkMkLst>
            <pc:docMk/>
            <pc:sldMk cId="0" sldId="396"/>
            <ac:inkMk id="12" creationId="{F7E84784-3D86-472D-AD1A-00E4E54CB971}"/>
          </ac:inkMkLst>
        </pc:inkChg>
        <pc:inkChg chg="add">
          <ac:chgData name="babisha chandran" userId="EB0nJQTo3Bd1b7R0gNfky76LaizBD4ENeK0AnhxAgKw=" providerId="None" clId="Web-{8484E470-DE08-4631-BCAB-CC16CDA54D9F}" dt="2020-10-22T05:05:14.037" v="83"/>
          <ac:inkMkLst>
            <pc:docMk/>
            <pc:sldMk cId="0" sldId="396"/>
            <ac:inkMk id="13" creationId="{07E41D77-C19F-456D-9925-B297321E6ABB}"/>
          </ac:inkMkLst>
        </pc:inkChg>
        <pc:inkChg chg="add">
          <ac:chgData name="babisha chandran" userId="EB0nJQTo3Bd1b7R0gNfky76LaizBD4ENeK0AnhxAgKw=" providerId="None" clId="Web-{8484E470-DE08-4631-BCAB-CC16CDA54D9F}" dt="2020-10-22T05:05:15.506" v="84"/>
          <ac:inkMkLst>
            <pc:docMk/>
            <pc:sldMk cId="0" sldId="396"/>
            <ac:inkMk id="14" creationId="{42B04E4E-527F-4975-9615-684C8D78311B}"/>
          </ac:inkMkLst>
        </pc:inkChg>
        <pc:inkChg chg="add">
          <ac:chgData name="babisha chandran" userId="EB0nJQTo3Bd1b7R0gNfky76LaizBD4ENeK0AnhxAgKw=" providerId="None" clId="Web-{8484E470-DE08-4631-BCAB-CC16CDA54D9F}" dt="2020-10-22T05:05:18.052" v="85"/>
          <ac:inkMkLst>
            <pc:docMk/>
            <pc:sldMk cId="0" sldId="396"/>
            <ac:inkMk id="15" creationId="{A0444DA7-3B2D-47F3-AD68-D9A5BEDF2EEA}"/>
          </ac:inkMkLst>
        </pc:inkChg>
        <pc:inkChg chg="add">
          <ac:chgData name="babisha chandran" userId="EB0nJQTo3Bd1b7R0gNfky76LaizBD4ENeK0AnhxAgKw=" providerId="None" clId="Web-{8484E470-DE08-4631-BCAB-CC16CDA54D9F}" dt="2020-10-22T05:05:20.240" v="86"/>
          <ac:inkMkLst>
            <pc:docMk/>
            <pc:sldMk cId="0" sldId="396"/>
            <ac:inkMk id="22" creationId="{A8FC6919-7104-4770-A6F4-7CDD5879F765}"/>
          </ac:inkMkLst>
        </pc:inkChg>
        <pc:inkChg chg="add">
          <ac:chgData name="babisha chandran" userId="EB0nJQTo3Bd1b7R0gNfky76LaizBD4ENeK0AnhxAgKw=" providerId="None" clId="Web-{8484E470-DE08-4631-BCAB-CC16CDA54D9F}" dt="2020-10-22T05:05:21.959" v="87"/>
          <ac:inkMkLst>
            <pc:docMk/>
            <pc:sldMk cId="0" sldId="396"/>
            <ac:inkMk id="27" creationId="{130A62BF-0B2C-4746-B8EA-D2B3E4ED086A}"/>
          </ac:inkMkLst>
        </pc:inkChg>
        <pc:inkChg chg="add">
          <ac:chgData name="babisha chandran" userId="EB0nJQTo3Bd1b7R0gNfky76LaizBD4ENeK0AnhxAgKw=" providerId="None" clId="Web-{8484E470-DE08-4631-BCAB-CC16CDA54D9F}" dt="2020-10-22T05:05:26.318" v="88"/>
          <ac:inkMkLst>
            <pc:docMk/>
            <pc:sldMk cId="0" sldId="396"/>
            <ac:inkMk id="28" creationId="{B1D38354-5074-4053-82C2-5099E4AC0D8F}"/>
          </ac:inkMkLst>
        </pc:inkChg>
        <pc:inkChg chg="add">
          <ac:chgData name="babisha chandran" userId="EB0nJQTo3Bd1b7R0gNfky76LaizBD4ENeK0AnhxAgKw=" providerId="None" clId="Web-{8484E470-DE08-4631-BCAB-CC16CDA54D9F}" dt="2020-10-22T05:05:27.240" v="89"/>
          <ac:inkMkLst>
            <pc:docMk/>
            <pc:sldMk cId="0" sldId="396"/>
            <ac:inkMk id="29" creationId="{1A5B7698-AF6E-4763-9209-5C09350CB46E}"/>
          </ac:inkMkLst>
        </pc:inkChg>
        <pc:inkChg chg="add">
          <ac:chgData name="babisha chandran" userId="EB0nJQTo3Bd1b7R0gNfky76LaizBD4ENeK0AnhxAgKw=" providerId="None" clId="Web-{8484E470-DE08-4631-BCAB-CC16CDA54D9F}" dt="2020-10-22T05:05:30.193" v="90"/>
          <ac:inkMkLst>
            <pc:docMk/>
            <pc:sldMk cId="0" sldId="396"/>
            <ac:inkMk id="30" creationId="{7C0AEF87-8C96-48E4-8828-0C35458C2680}"/>
          </ac:inkMkLst>
        </pc:inkChg>
        <pc:inkChg chg="add">
          <ac:chgData name="babisha chandran" userId="EB0nJQTo3Bd1b7R0gNfky76LaizBD4ENeK0AnhxAgKw=" providerId="None" clId="Web-{8484E470-DE08-4631-BCAB-CC16CDA54D9F}" dt="2020-10-22T05:05:31.497" v="91"/>
          <ac:inkMkLst>
            <pc:docMk/>
            <pc:sldMk cId="0" sldId="396"/>
            <ac:inkMk id="31" creationId="{78BFEA4C-1BC2-4BD4-B5A8-D78F8560839F}"/>
          </ac:inkMkLst>
        </pc:inkChg>
        <pc:inkChg chg="add">
          <ac:chgData name="babisha chandran" userId="EB0nJQTo3Bd1b7R0gNfky76LaizBD4ENeK0AnhxAgKw=" providerId="None" clId="Web-{8484E470-DE08-4631-BCAB-CC16CDA54D9F}" dt="2020-10-22T05:05:35.724" v="92"/>
          <ac:inkMkLst>
            <pc:docMk/>
            <pc:sldMk cId="0" sldId="396"/>
            <ac:inkMk id="32" creationId="{3FE5A0BA-2D0E-4537-B1A3-308D76C3EF4F}"/>
          </ac:inkMkLst>
        </pc:inkChg>
        <pc:inkChg chg="add">
          <ac:chgData name="babisha chandran" userId="EB0nJQTo3Bd1b7R0gNfky76LaizBD4ENeK0AnhxAgKw=" providerId="None" clId="Web-{8484E470-DE08-4631-BCAB-CC16CDA54D9F}" dt="2020-10-22T05:05:39.006" v="93"/>
          <ac:inkMkLst>
            <pc:docMk/>
            <pc:sldMk cId="0" sldId="396"/>
            <ac:inkMk id="33" creationId="{346C8BDB-4A9F-4C10-9BDD-5FE40AC46971}"/>
          </ac:inkMkLst>
        </pc:inkChg>
        <pc:inkChg chg="add">
          <ac:chgData name="babisha chandran" userId="EB0nJQTo3Bd1b7R0gNfky76LaizBD4ENeK0AnhxAgKw=" providerId="None" clId="Web-{8484E470-DE08-4631-BCAB-CC16CDA54D9F}" dt="2020-10-22T05:05:43.459" v="94"/>
          <ac:inkMkLst>
            <pc:docMk/>
            <pc:sldMk cId="0" sldId="396"/>
            <ac:inkMk id="34" creationId="{BB909403-1265-4CCA-A896-642E323621FA}"/>
          </ac:inkMkLst>
        </pc:inkChg>
        <pc:inkChg chg="add">
          <ac:chgData name="babisha chandran" userId="EB0nJQTo3Bd1b7R0gNfky76LaizBD4ENeK0AnhxAgKw=" providerId="None" clId="Web-{8484E470-DE08-4631-BCAB-CC16CDA54D9F}" dt="2020-10-22T05:05:45.584" v="95"/>
          <ac:inkMkLst>
            <pc:docMk/>
            <pc:sldMk cId="0" sldId="396"/>
            <ac:inkMk id="35" creationId="{F7C2908B-D4A3-4535-8615-D3D062866D7C}"/>
          </ac:inkMkLst>
        </pc:inkChg>
        <pc:inkChg chg="add">
          <ac:chgData name="babisha chandran" userId="EB0nJQTo3Bd1b7R0gNfky76LaizBD4ENeK0AnhxAgKw=" providerId="None" clId="Web-{8484E470-DE08-4631-BCAB-CC16CDA54D9F}" dt="2020-10-22T05:05:47.365" v="96"/>
          <ac:inkMkLst>
            <pc:docMk/>
            <pc:sldMk cId="0" sldId="396"/>
            <ac:inkMk id="36" creationId="{FCB5C446-010F-4954-A4F9-5A9836178A58}"/>
          </ac:inkMkLst>
        </pc:inkChg>
        <pc:inkChg chg="add">
          <ac:chgData name="babisha chandran" userId="EB0nJQTo3Bd1b7R0gNfky76LaizBD4ENeK0AnhxAgKw=" providerId="None" clId="Web-{8484E470-DE08-4631-BCAB-CC16CDA54D9F}" dt="2020-10-22T05:05:48.896" v="97"/>
          <ac:inkMkLst>
            <pc:docMk/>
            <pc:sldMk cId="0" sldId="396"/>
            <ac:inkMk id="37" creationId="{4657BE7A-3C06-4859-BCC9-017754DC8D7E}"/>
          </ac:inkMkLst>
        </pc:inkChg>
        <pc:inkChg chg="add">
          <ac:chgData name="babisha chandran" userId="EB0nJQTo3Bd1b7R0gNfky76LaizBD4ENeK0AnhxAgKw=" providerId="None" clId="Web-{8484E470-DE08-4631-BCAB-CC16CDA54D9F}" dt="2020-10-22T05:05:50.521" v="98"/>
          <ac:inkMkLst>
            <pc:docMk/>
            <pc:sldMk cId="0" sldId="396"/>
            <ac:inkMk id="38" creationId="{B5B215FB-60AD-48C1-A610-33FB1F3D18EB}"/>
          </ac:inkMkLst>
        </pc:inkChg>
        <pc:inkChg chg="add">
          <ac:chgData name="babisha chandran" userId="EB0nJQTo3Bd1b7R0gNfky76LaizBD4ENeK0AnhxAgKw=" providerId="None" clId="Web-{8484E470-DE08-4631-BCAB-CC16CDA54D9F}" dt="2020-10-22T05:05:53.443" v="99"/>
          <ac:inkMkLst>
            <pc:docMk/>
            <pc:sldMk cId="0" sldId="396"/>
            <ac:inkMk id="39" creationId="{48848F45-7726-437B-B4DA-A8B0C6807EDC}"/>
          </ac:inkMkLst>
        </pc:inkChg>
        <pc:inkChg chg="add">
          <ac:chgData name="babisha chandran" userId="EB0nJQTo3Bd1b7R0gNfky76LaizBD4ENeK0AnhxAgKw=" providerId="None" clId="Web-{8484E470-DE08-4631-BCAB-CC16CDA54D9F}" dt="2020-10-22T05:05:55.350" v="100"/>
          <ac:inkMkLst>
            <pc:docMk/>
            <pc:sldMk cId="0" sldId="396"/>
            <ac:inkMk id="40" creationId="{A6DF00B4-C1A3-4951-87AE-7F20A6E077EF}"/>
          </ac:inkMkLst>
        </pc:inkChg>
        <pc:inkChg chg="add">
          <ac:chgData name="babisha chandran" userId="EB0nJQTo3Bd1b7R0gNfky76LaizBD4ENeK0AnhxAgKw=" providerId="None" clId="Web-{8484E470-DE08-4631-BCAB-CC16CDA54D9F}" dt="2020-10-22T05:06:06.553" v="101"/>
          <ac:inkMkLst>
            <pc:docMk/>
            <pc:sldMk cId="0" sldId="396"/>
            <ac:inkMk id="41" creationId="{81F8358A-08DA-4AEB-A21F-025A9F0C97FB}"/>
          </ac:inkMkLst>
        </pc:inkChg>
        <pc:inkChg chg="add">
          <ac:chgData name="babisha chandran" userId="EB0nJQTo3Bd1b7R0gNfky76LaizBD4ENeK0AnhxAgKw=" providerId="None" clId="Web-{8484E470-DE08-4631-BCAB-CC16CDA54D9F}" dt="2020-10-22T05:06:08.459" v="102"/>
          <ac:inkMkLst>
            <pc:docMk/>
            <pc:sldMk cId="0" sldId="396"/>
            <ac:inkMk id="42" creationId="{A21E5095-62E6-4C0D-A8F7-46CB19F28352}"/>
          </ac:inkMkLst>
        </pc:inkChg>
        <pc:inkChg chg="add">
          <ac:chgData name="babisha chandran" userId="EB0nJQTo3Bd1b7R0gNfky76LaizBD4ENeK0AnhxAgKw=" providerId="None" clId="Web-{8484E470-DE08-4631-BCAB-CC16CDA54D9F}" dt="2020-10-22T05:06:10.162" v="103"/>
          <ac:inkMkLst>
            <pc:docMk/>
            <pc:sldMk cId="0" sldId="396"/>
            <ac:inkMk id="43" creationId="{86F1E942-0018-4AE8-A669-48814FCD94D2}"/>
          </ac:inkMkLst>
        </pc:inkChg>
        <pc:inkChg chg="add">
          <ac:chgData name="babisha chandran" userId="EB0nJQTo3Bd1b7R0gNfky76LaizBD4ENeK0AnhxAgKw=" providerId="None" clId="Web-{8484E470-DE08-4631-BCAB-CC16CDA54D9F}" dt="2020-10-22T05:06:11.787" v="104"/>
          <ac:inkMkLst>
            <pc:docMk/>
            <pc:sldMk cId="0" sldId="396"/>
            <ac:inkMk id="44" creationId="{1BE167EC-94D7-499A-9C1B-F5A3707CBA0A}"/>
          </ac:inkMkLst>
        </pc:inkChg>
        <pc:inkChg chg="add">
          <ac:chgData name="babisha chandran" userId="EB0nJQTo3Bd1b7R0gNfky76LaizBD4ENeK0AnhxAgKw=" providerId="None" clId="Web-{8484E470-DE08-4631-BCAB-CC16CDA54D9F}" dt="2020-10-22T05:06:13.818" v="105"/>
          <ac:inkMkLst>
            <pc:docMk/>
            <pc:sldMk cId="0" sldId="396"/>
            <ac:inkMk id="45" creationId="{EBC58289-1296-43F4-81DD-4B534EAB1E29}"/>
          </ac:inkMkLst>
        </pc:inkChg>
        <pc:inkChg chg="add">
          <ac:chgData name="babisha chandran" userId="EB0nJQTo3Bd1b7R0gNfky76LaizBD4ENeK0AnhxAgKw=" providerId="None" clId="Web-{8484E470-DE08-4631-BCAB-CC16CDA54D9F}" dt="2020-10-22T05:06:15.396" v="106"/>
          <ac:inkMkLst>
            <pc:docMk/>
            <pc:sldMk cId="0" sldId="396"/>
            <ac:inkMk id="46" creationId="{13BD6387-DC43-4A0A-B32C-EAE15CEF9252}"/>
          </ac:inkMkLst>
        </pc:inkChg>
        <pc:inkChg chg="add">
          <ac:chgData name="babisha chandran" userId="EB0nJQTo3Bd1b7R0gNfky76LaizBD4ENeK0AnhxAgKw=" providerId="None" clId="Web-{8484E470-DE08-4631-BCAB-CC16CDA54D9F}" dt="2020-10-22T05:06:27.522" v="107"/>
          <ac:inkMkLst>
            <pc:docMk/>
            <pc:sldMk cId="0" sldId="396"/>
            <ac:inkMk id="47" creationId="{9E167142-7B19-4F8E-8AF5-8CF9886D1635}"/>
          </ac:inkMkLst>
        </pc:inkChg>
        <pc:inkChg chg="add">
          <ac:chgData name="babisha chandran" userId="EB0nJQTo3Bd1b7R0gNfky76LaizBD4ENeK0AnhxAgKw=" providerId="None" clId="Web-{8484E470-DE08-4631-BCAB-CC16CDA54D9F}" dt="2020-10-22T05:06:29.131" v="108"/>
          <ac:inkMkLst>
            <pc:docMk/>
            <pc:sldMk cId="0" sldId="396"/>
            <ac:inkMk id="48" creationId="{3B565A03-13E0-4798-B663-547598BEF771}"/>
          </ac:inkMkLst>
        </pc:inkChg>
        <pc:inkChg chg="add">
          <ac:chgData name="babisha chandran" userId="EB0nJQTo3Bd1b7R0gNfky76LaizBD4ENeK0AnhxAgKw=" providerId="None" clId="Web-{8484E470-DE08-4631-BCAB-CC16CDA54D9F}" dt="2020-10-22T05:06:29.834" v="109"/>
          <ac:inkMkLst>
            <pc:docMk/>
            <pc:sldMk cId="0" sldId="396"/>
            <ac:inkMk id="49" creationId="{28A6C60B-5752-4BE6-95FB-8CCAC4609B05}"/>
          </ac:inkMkLst>
        </pc:inkChg>
        <pc:inkChg chg="add">
          <ac:chgData name="babisha chandran" userId="EB0nJQTo3Bd1b7R0gNfky76LaizBD4ENeK0AnhxAgKw=" providerId="None" clId="Web-{8484E470-DE08-4631-BCAB-CC16CDA54D9F}" dt="2020-10-22T05:06:30.803" v="110"/>
          <ac:inkMkLst>
            <pc:docMk/>
            <pc:sldMk cId="0" sldId="396"/>
            <ac:inkMk id="50" creationId="{223C45C5-D3BE-433B-A8CE-BACC58842C35}"/>
          </ac:inkMkLst>
        </pc:inkChg>
        <pc:inkChg chg="add">
          <ac:chgData name="babisha chandran" userId="EB0nJQTo3Bd1b7R0gNfky76LaizBD4ENeK0AnhxAgKw=" providerId="None" clId="Web-{8484E470-DE08-4631-BCAB-CC16CDA54D9F}" dt="2020-10-22T05:06:31.678" v="111"/>
          <ac:inkMkLst>
            <pc:docMk/>
            <pc:sldMk cId="0" sldId="396"/>
            <ac:inkMk id="51" creationId="{54A8EE50-639E-4326-9C62-B4AC96409EBF}"/>
          </ac:inkMkLst>
        </pc:inkChg>
        <pc:inkChg chg="add">
          <ac:chgData name="babisha chandran" userId="EB0nJQTo3Bd1b7R0gNfky76LaizBD4ENeK0AnhxAgKw=" providerId="None" clId="Web-{8484E470-DE08-4631-BCAB-CC16CDA54D9F}" dt="2020-10-22T05:06:33.459" v="112"/>
          <ac:inkMkLst>
            <pc:docMk/>
            <pc:sldMk cId="0" sldId="396"/>
            <ac:inkMk id="52" creationId="{63185931-323D-4B41-A94D-01F767838F3B}"/>
          </ac:inkMkLst>
        </pc:inkChg>
        <pc:inkChg chg="add">
          <ac:chgData name="babisha chandran" userId="EB0nJQTo3Bd1b7R0gNfky76LaizBD4ENeK0AnhxAgKw=" providerId="None" clId="Web-{8484E470-DE08-4631-BCAB-CC16CDA54D9F}" dt="2020-10-22T05:06:35.412" v="113"/>
          <ac:inkMkLst>
            <pc:docMk/>
            <pc:sldMk cId="0" sldId="396"/>
            <ac:inkMk id="53" creationId="{8629D5C3-17B6-4D7D-9E99-37BE0DE82F60}"/>
          </ac:inkMkLst>
        </pc:inkChg>
        <pc:inkChg chg="add">
          <ac:chgData name="babisha chandran" userId="EB0nJQTo3Bd1b7R0gNfky76LaizBD4ENeK0AnhxAgKw=" providerId="None" clId="Web-{8484E470-DE08-4631-BCAB-CC16CDA54D9F}" dt="2020-10-22T05:06:36.646" v="114"/>
          <ac:inkMkLst>
            <pc:docMk/>
            <pc:sldMk cId="0" sldId="396"/>
            <ac:inkMk id="54" creationId="{18188025-69A6-473A-A815-DC4DA7E85F36}"/>
          </ac:inkMkLst>
        </pc:inkChg>
        <pc:inkChg chg="add">
          <ac:chgData name="babisha chandran" userId="EB0nJQTo3Bd1b7R0gNfky76LaizBD4ENeK0AnhxAgKw=" providerId="None" clId="Web-{8484E470-DE08-4631-BCAB-CC16CDA54D9F}" dt="2020-10-22T05:06:37.850" v="115"/>
          <ac:inkMkLst>
            <pc:docMk/>
            <pc:sldMk cId="0" sldId="396"/>
            <ac:inkMk id="55" creationId="{1E2F7E42-C4E4-4622-956E-AB67E4754EAE}"/>
          </ac:inkMkLst>
        </pc:inkChg>
        <pc:inkChg chg="add">
          <ac:chgData name="babisha chandran" userId="EB0nJQTo3Bd1b7R0gNfky76LaizBD4ENeK0AnhxAgKw=" providerId="None" clId="Web-{8484E470-DE08-4631-BCAB-CC16CDA54D9F}" dt="2020-10-22T05:06:39.475" v="116"/>
          <ac:inkMkLst>
            <pc:docMk/>
            <pc:sldMk cId="0" sldId="396"/>
            <ac:inkMk id="56" creationId="{31422273-C59E-49FD-AEC0-584453345F84}"/>
          </ac:inkMkLst>
        </pc:inkChg>
        <pc:inkChg chg="add">
          <ac:chgData name="babisha chandran" userId="EB0nJQTo3Bd1b7R0gNfky76LaizBD4ENeK0AnhxAgKw=" providerId="None" clId="Web-{8484E470-DE08-4631-BCAB-CC16CDA54D9F}" dt="2020-10-22T05:06:41.350" v="117"/>
          <ac:inkMkLst>
            <pc:docMk/>
            <pc:sldMk cId="0" sldId="396"/>
            <ac:inkMk id="57" creationId="{BA1DE731-94FF-4091-83C6-5F9563F3C3BB}"/>
          </ac:inkMkLst>
        </pc:inkChg>
        <pc:inkChg chg="add">
          <ac:chgData name="babisha chandran" userId="EB0nJQTo3Bd1b7R0gNfky76LaizBD4ENeK0AnhxAgKw=" providerId="None" clId="Web-{8484E470-DE08-4631-BCAB-CC16CDA54D9F}" dt="2020-10-22T05:06:42.428" v="118"/>
          <ac:inkMkLst>
            <pc:docMk/>
            <pc:sldMk cId="0" sldId="396"/>
            <ac:inkMk id="58" creationId="{0FEABE8C-9C87-4F8A-8B65-94FE33EFE8F4}"/>
          </ac:inkMkLst>
        </pc:inkChg>
        <pc:inkChg chg="add">
          <ac:chgData name="babisha chandran" userId="EB0nJQTo3Bd1b7R0gNfky76LaizBD4ENeK0AnhxAgKw=" providerId="None" clId="Web-{8484E470-DE08-4631-BCAB-CC16CDA54D9F}" dt="2020-10-22T05:06:43.647" v="119"/>
          <ac:inkMkLst>
            <pc:docMk/>
            <pc:sldMk cId="0" sldId="396"/>
            <ac:inkMk id="59" creationId="{6D687D18-A566-4E56-BC1A-0F67814FC4A2}"/>
          </ac:inkMkLst>
        </pc:inkChg>
        <pc:inkChg chg="add">
          <ac:chgData name="babisha chandran" userId="EB0nJQTo3Bd1b7R0gNfky76LaizBD4ENeK0AnhxAgKw=" providerId="None" clId="Web-{8484E470-DE08-4631-BCAB-CC16CDA54D9F}" dt="2020-10-22T05:06:45.865" v="120"/>
          <ac:inkMkLst>
            <pc:docMk/>
            <pc:sldMk cId="0" sldId="396"/>
            <ac:inkMk id="60" creationId="{C05D44DD-992D-4FE1-8CB7-159461C26243}"/>
          </ac:inkMkLst>
        </pc:inkChg>
        <pc:inkChg chg="add">
          <ac:chgData name="babisha chandran" userId="EB0nJQTo3Bd1b7R0gNfky76LaizBD4ENeK0AnhxAgKw=" providerId="None" clId="Web-{8484E470-DE08-4631-BCAB-CC16CDA54D9F}" dt="2020-10-22T05:06:47.537" v="121"/>
          <ac:inkMkLst>
            <pc:docMk/>
            <pc:sldMk cId="0" sldId="396"/>
            <ac:inkMk id="61" creationId="{8EBFCA9D-EA3A-46A1-B6A1-E63FB805ECC7}"/>
          </ac:inkMkLst>
        </pc:inkChg>
        <pc:inkChg chg="add">
          <ac:chgData name="babisha chandran" userId="EB0nJQTo3Bd1b7R0gNfky76LaizBD4ENeK0AnhxAgKw=" providerId="None" clId="Web-{8484E470-DE08-4631-BCAB-CC16CDA54D9F}" dt="2020-10-22T05:06:49.443" v="122"/>
          <ac:inkMkLst>
            <pc:docMk/>
            <pc:sldMk cId="0" sldId="396"/>
            <ac:inkMk id="62" creationId="{6F5DE5BD-674F-4819-ADC0-466C46770C38}"/>
          </ac:inkMkLst>
        </pc:inkChg>
        <pc:inkChg chg="add">
          <ac:chgData name="babisha chandran" userId="EB0nJQTo3Bd1b7R0gNfky76LaizBD4ENeK0AnhxAgKw=" providerId="None" clId="Web-{8484E470-DE08-4631-BCAB-CC16CDA54D9F}" dt="2020-10-22T05:06:51.865" v="123"/>
          <ac:inkMkLst>
            <pc:docMk/>
            <pc:sldMk cId="0" sldId="396"/>
            <ac:inkMk id="63" creationId="{4B803D25-7688-4D51-B725-EFCC8DB3F466}"/>
          </ac:inkMkLst>
        </pc:inkChg>
        <pc:inkChg chg="add">
          <ac:chgData name="babisha chandran" userId="EB0nJQTo3Bd1b7R0gNfky76LaizBD4ENeK0AnhxAgKw=" providerId="None" clId="Web-{8484E470-DE08-4631-BCAB-CC16CDA54D9F}" dt="2020-10-22T05:06:52.975" v="124"/>
          <ac:inkMkLst>
            <pc:docMk/>
            <pc:sldMk cId="0" sldId="396"/>
            <ac:inkMk id="64" creationId="{DC5EAD4E-04D7-4DCF-9417-DC5871CD0E0D}"/>
          </ac:inkMkLst>
        </pc:inkChg>
        <pc:inkChg chg="add">
          <ac:chgData name="babisha chandran" userId="EB0nJQTo3Bd1b7R0gNfky76LaizBD4ENeK0AnhxAgKw=" providerId="None" clId="Web-{8484E470-DE08-4631-BCAB-CC16CDA54D9F}" dt="2020-10-22T05:06:54.303" v="125"/>
          <ac:inkMkLst>
            <pc:docMk/>
            <pc:sldMk cId="0" sldId="396"/>
            <ac:inkMk id="65" creationId="{7D3C952F-71FF-4E6D-A0CB-5CEF6DADB041}"/>
          </ac:inkMkLst>
        </pc:inkChg>
        <pc:inkChg chg="add">
          <ac:chgData name="babisha chandran" userId="EB0nJQTo3Bd1b7R0gNfky76LaizBD4ENeK0AnhxAgKw=" providerId="None" clId="Web-{8484E470-DE08-4631-BCAB-CC16CDA54D9F}" dt="2020-10-22T05:06:56.272" v="126"/>
          <ac:inkMkLst>
            <pc:docMk/>
            <pc:sldMk cId="0" sldId="396"/>
            <ac:inkMk id="66" creationId="{94834FF2-0E2A-404E-9A91-19711FE6C93C}"/>
          </ac:inkMkLst>
        </pc:inkChg>
        <pc:inkChg chg="add">
          <ac:chgData name="babisha chandran" userId="EB0nJQTo3Bd1b7R0gNfky76LaizBD4ENeK0AnhxAgKw=" providerId="None" clId="Web-{8484E470-DE08-4631-BCAB-CC16CDA54D9F}" dt="2020-10-22T05:06:58.053" v="127"/>
          <ac:inkMkLst>
            <pc:docMk/>
            <pc:sldMk cId="0" sldId="396"/>
            <ac:inkMk id="67" creationId="{3691E105-F0B3-407F-AFA9-728320E5452B}"/>
          </ac:inkMkLst>
        </pc:inkChg>
        <pc:inkChg chg="add">
          <ac:chgData name="babisha chandran" userId="EB0nJQTo3Bd1b7R0gNfky76LaizBD4ENeK0AnhxAgKw=" providerId="None" clId="Web-{8484E470-DE08-4631-BCAB-CC16CDA54D9F}" dt="2020-10-22T05:06:59.912" v="128"/>
          <ac:inkMkLst>
            <pc:docMk/>
            <pc:sldMk cId="0" sldId="396"/>
            <ac:inkMk id="68" creationId="{AB0D5F01-1FED-45C1-BEED-98E0CBC7EAA7}"/>
          </ac:inkMkLst>
        </pc:inkChg>
        <pc:inkChg chg="add">
          <ac:chgData name="babisha chandran" userId="EB0nJQTo3Bd1b7R0gNfky76LaizBD4ENeK0AnhxAgKw=" providerId="None" clId="Web-{8484E470-DE08-4631-BCAB-CC16CDA54D9F}" dt="2020-10-22T05:07:01.850" v="129"/>
          <ac:inkMkLst>
            <pc:docMk/>
            <pc:sldMk cId="0" sldId="396"/>
            <ac:inkMk id="69" creationId="{A19A5D8D-535A-4EAE-9BF4-F1F2DE911E7A}"/>
          </ac:inkMkLst>
        </pc:inkChg>
        <pc:inkChg chg="add">
          <ac:chgData name="babisha chandran" userId="EB0nJQTo3Bd1b7R0gNfky76LaizBD4ENeK0AnhxAgKw=" providerId="None" clId="Web-{8484E470-DE08-4631-BCAB-CC16CDA54D9F}" dt="2020-10-22T05:07:02.381" v="130"/>
          <ac:inkMkLst>
            <pc:docMk/>
            <pc:sldMk cId="0" sldId="396"/>
            <ac:inkMk id="70" creationId="{871F6945-FA67-4333-9258-F107C461C236}"/>
          </ac:inkMkLst>
        </pc:inkChg>
        <pc:inkChg chg="add">
          <ac:chgData name="babisha chandran" userId="EB0nJQTo3Bd1b7R0gNfky76LaizBD4ENeK0AnhxAgKw=" providerId="None" clId="Web-{8484E470-DE08-4631-BCAB-CC16CDA54D9F}" dt="2020-10-22T05:07:03.850" v="131"/>
          <ac:inkMkLst>
            <pc:docMk/>
            <pc:sldMk cId="0" sldId="396"/>
            <ac:inkMk id="71" creationId="{FCCA38B4-A483-4B84-92AB-9CD17AE5B2FF}"/>
          </ac:inkMkLst>
        </pc:inkChg>
        <pc:inkChg chg="add">
          <ac:chgData name="babisha chandran" userId="EB0nJQTo3Bd1b7R0gNfky76LaizBD4ENeK0AnhxAgKw=" providerId="None" clId="Web-{8484E470-DE08-4631-BCAB-CC16CDA54D9F}" dt="2020-10-22T05:07:05.350" v="132"/>
          <ac:inkMkLst>
            <pc:docMk/>
            <pc:sldMk cId="0" sldId="396"/>
            <ac:inkMk id="72" creationId="{CBD2FE03-A54A-4B3A-BD24-D3EEF7DC70C0}"/>
          </ac:inkMkLst>
        </pc:inkChg>
        <pc:inkChg chg="add">
          <ac:chgData name="babisha chandran" userId="EB0nJQTo3Bd1b7R0gNfky76LaizBD4ENeK0AnhxAgKw=" providerId="None" clId="Web-{8484E470-DE08-4631-BCAB-CC16CDA54D9F}" dt="2020-10-22T05:07:07.287" v="133"/>
          <ac:inkMkLst>
            <pc:docMk/>
            <pc:sldMk cId="0" sldId="396"/>
            <ac:inkMk id="73" creationId="{231DB6A9-53F7-448D-B58C-079688514963}"/>
          </ac:inkMkLst>
        </pc:inkChg>
        <pc:inkChg chg="add">
          <ac:chgData name="babisha chandran" userId="EB0nJQTo3Bd1b7R0gNfky76LaizBD4ENeK0AnhxAgKw=" providerId="None" clId="Web-{8484E470-DE08-4631-BCAB-CC16CDA54D9F}" dt="2020-10-22T05:07:09.725" v="134"/>
          <ac:inkMkLst>
            <pc:docMk/>
            <pc:sldMk cId="0" sldId="396"/>
            <ac:inkMk id="74" creationId="{35B557CE-78ED-4F39-8811-92DBAB8DA9E7}"/>
          </ac:inkMkLst>
        </pc:inkChg>
        <pc:inkChg chg="add">
          <ac:chgData name="babisha chandran" userId="EB0nJQTo3Bd1b7R0gNfky76LaizBD4ENeK0AnhxAgKw=" providerId="None" clId="Web-{8484E470-DE08-4631-BCAB-CC16CDA54D9F}" dt="2020-10-22T05:07:12.303" v="135"/>
          <ac:inkMkLst>
            <pc:docMk/>
            <pc:sldMk cId="0" sldId="396"/>
            <ac:inkMk id="75" creationId="{76EAA485-BEFD-46F1-9316-CA9DFB2648F1}"/>
          </ac:inkMkLst>
        </pc:inkChg>
        <pc:inkChg chg="add">
          <ac:chgData name="babisha chandran" userId="EB0nJQTo3Bd1b7R0gNfky76LaizBD4ENeK0AnhxAgKw=" providerId="None" clId="Web-{8484E470-DE08-4631-BCAB-CC16CDA54D9F}" dt="2020-10-22T05:07:13.568" v="136"/>
          <ac:inkMkLst>
            <pc:docMk/>
            <pc:sldMk cId="0" sldId="396"/>
            <ac:inkMk id="76" creationId="{70085463-E5EC-459D-924D-2FD2CF66B730}"/>
          </ac:inkMkLst>
        </pc:inkChg>
        <pc:inkChg chg="add">
          <ac:chgData name="babisha chandran" userId="EB0nJQTo3Bd1b7R0gNfky76LaizBD4ENeK0AnhxAgKw=" providerId="None" clId="Web-{8484E470-DE08-4631-BCAB-CC16CDA54D9F}" dt="2020-10-22T05:07:14.381" v="137"/>
          <ac:inkMkLst>
            <pc:docMk/>
            <pc:sldMk cId="0" sldId="396"/>
            <ac:inkMk id="77" creationId="{38F6B0AD-5C22-405B-BB09-0E99C57EC363}"/>
          </ac:inkMkLst>
        </pc:inkChg>
        <pc:inkChg chg="add">
          <ac:chgData name="babisha chandran" userId="EB0nJQTo3Bd1b7R0gNfky76LaizBD4ENeK0AnhxAgKw=" providerId="None" clId="Web-{8484E470-DE08-4631-BCAB-CC16CDA54D9F}" dt="2020-10-22T05:07:15.990" v="138"/>
          <ac:inkMkLst>
            <pc:docMk/>
            <pc:sldMk cId="0" sldId="396"/>
            <ac:inkMk id="78" creationId="{487D4112-4621-4CA9-9375-E64FB6985C42}"/>
          </ac:inkMkLst>
        </pc:inkChg>
        <pc:inkChg chg="add">
          <ac:chgData name="babisha chandran" userId="EB0nJQTo3Bd1b7R0gNfky76LaizBD4ENeK0AnhxAgKw=" providerId="None" clId="Web-{8484E470-DE08-4631-BCAB-CC16CDA54D9F}" dt="2020-10-22T05:07:20.787" v="139"/>
          <ac:inkMkLst>
            <pc:docMk/>
            <pc:sldMk cId="0" sldId="396"/>
            <ac:inkMk id="79" creationId="{026FE609-2F2E-4701-A448-D5BD0ABCE9A8}"/>
          </ac:inkMkLst>
        </pc:inkChg>
      </pc:sldChg>
      <pc:sldChg chg="addSp">
        <pc:chgData name="babisha chandran" userId="EB0nJQTo3Bd1b7R0gNfky76LaizBD4ENeK0AnhxAgKw=" providerId="None" clId="Web-{8484E470-DE08-4631-BCAB-CC16CDA54D9F}" dt="2020-10-22T05:10:16.507" v="140"/>
        <pc:sldMkLst>
          <pc:docMk/>
          <pc:sldMk cId="0" sldId="406"/>
        </pc:sldMkLst>
        <pc:inkChg chg="add">
          <ac:chgData name="babisha chandran" userId="EB0nJQTo3Bd1b7R0gNfky76LaizBD4ENeK0AnhxAgKw=" providerId="None" clId="Web-{8484E470-DE08-4631-BCAB-CC16CDA54D9F}" dt="2020-10-22T05:10:16.507" v="140"/>
          <ac:inkMkLst>
            <pc:docMk/>
            <pc:sldMk cId="0" sldId="406"/>
            <ac:inkMk id="2" creationId="{EE785656-D569-463E-8D68-F98ABC656788}"/>
          </ac:inkMkLst>
        </pc:inkChg>
      </pc:sldChg>
      <pc:sldChg chg="addSp">
        <pc:chgData name="babisha chandran" userId="EB0nJQTo3Bd1b7R0gNfky76LaizBD4ENeK0AnhxAgKw=" providerId="None" clId="Web-{8484E470-DE08-4631-BCAB-CC16CDA54D9F}" dt="2020-10-22T05:13:52.398" v="152"/>
        <pc:sldMkLst>
          <pc:docMk/>
          <pc:sldMk cId="0" sldId="452"/>
        </pc:sldMkLst>
        <pc:inkChg chg="add">
          <ac:chgData name="babisha chandran" userId="EB0nJQTo3Bd1b7R0gNfky76LaizBD4ENeK0AnhxAgKw=" providerId="None" clId="Web-{8484E470-DE08-4631-BCAB-CC16CDA54D9F}" dt="2020-10-22T05:12:43.445" v="141"/>
          <ac:inkMkLst>
            <pc:docMk/>
            <pc:sldMk cId="0" sldId="452"/>
            <ac:inkMk id="5" creationId="{9E846066-AD14-4D8E-BF18-DFE85DD9836A}"/>
          </ac:inkMkLst>
        </pc:inkChg>
        <pc:inkChg chg="add">
          <ac:chgData name="babisha chandran" userId="EB0nJQTo3Bd1b7R0gNfky76LaizBD4ENeK0AnhxAgKw=" providerId="None" clId="Web-{8484E470-DE08-4631-BCAB-CC16CDA54D9F}" dt="2020-10-22T05:12:45.335" v="142"/>
          <ac:inkMkLst>
            <pc:docMk/>
            <pc:sldMk cId="0" sldId="452"/>
            <ac:inkMk id="6" creationId="{F692EF2B-959C-4E80-BB80-4936DEE1B53C}"/>
          </ac:inkMkLst>
        </pc:inkChg>
        <pc:inkChg chg="add">
          <ac:chgData name="babisha chandran" userId="EB0nJQTo3Bd1b7R0gNfky76LaizBD4ENeK0AnhxAgKw=" providerId="None" clId="Web-{8484E470-DE08-4631-BCAB-CC16CDA54D9F}" dt="2020-10-22T05:12:46.804" v="143"/>
          <ac:inkMkLst>
            <pc:docMk/>
            <pc:sldMk cId="0" sldId="452"/>
            <ac:inkMk id="7" creationId="{17727AFC-B7B3-4464-948C-5143A762B1F2}"/>
          </ac:inkMkLst>
        </pc:inkChg>
        <pc:inkChg chg="add">
          <ac:chgData name="babisha chandran" userId="EB0nJQTo3Bd1b7R0gNfky76LaizBD4ENeK0AnhxAgKw=" providerId="None" clId="Web-{8484E470-DE08-4631-BCAB-CC16CDA54D9F}" dt="2020-10-22T05:12:51.007" v="144"/>
          <ac:inkMkLst>
            <pc:docMk/>
            <pc:sldMk cId="0" sldId="452"/>
            <ac:inkMk id="8" creationId="{A73242E0-6BCF-4ABF-AE84-D36E96DBA143}"/>
          </ac:inkMkLst>
        </pc:inkChg>
        <pc:inkChg chg="add">
          <ac:chgData name="babisha chandran" userId="EB0nJQTo3Bd1b7R0gNfky76LaizBD4ENeK0AnhxAgKw=" providerId="None" clId="Web-{8484E470-DE08-4631-BCAB-CC16CDA54D9F}" dt="2020-10-22T05:12:52.460" v="145"/>
          <ac:inkMkLst>
            <pc:docMk/>
            <pc:sldMk cId="0" sldId="452"/>
            <ac:inkMk id="10" creationId="{25CCC016-776A-4CCA-BD0E-55288FFE9A8F}"/>
          </ac:inkMkLst>
        </pc:inkChg>
        <pc:inkChg chg="add">
          <ac:chgData name="babisha chandran" userId="EB0nJQTo3Bd1b7R0gNfky76LaizBD4ENeK0AnhxAgKw=" providerId="None" clId="Web-{8484E470-DE08-4631-BCAB-CC16CDA54D9F}" dt="2020-10-22T05:12:54.132" v="146"/>
          <ac:inkMkLst>
            <pc:docMk/>
            <pc:sldMk cId="0" sldId="452"/>
            <ac:inkMk id="12" creationId="{8636D4ED-C6DD-498D-979F-6EEA459E0C21}"/>
          </ac:inkMkLst>
        </pc:inkChg>
        <pc:inkChg chg="add">
          <ac:chgData name="babisha chandran" userId="EB0nJQTo3Bd1b7R0gNfky76LaizBD4ENeK0AnhxAgKw=" providerId="None" clId="Web-{8484E470-DE08-4631-BCAB-CC16CDA54D9F}" dt="2020-10-22T05:12:59.585" v="147"/>
          <ac:inkMkLst>
            <pc:docMk/>
            <pc:sldMk cId="0" sldId="452"/>
            <ac:inkMk id="13" creationId="{320D06F3-B56A-40FB-910D-7633943B2265}"/>
          </ac:inkMkLst>
        </pc:inkChg>
        <pc:inkChg chg="add">
          <ac:chgData name="babisha chandran" userId="EB0nJQTo3Bd1b7R0gNfky76LaizBD4ENeK0AnhxAgKw=" providerId="None" clId="Web-{8484E470-DE08-4631-BCAB-CC16CDA54D9F}" dt="2020-10-22T05:13:01.851" v="148"/>
          <ac:inkMkLst>
            <pc:docMk/>
            <pc:sldMk cId="0" sldId="452"/>
            <ac:inkMk id="14" creationId="{DDA54EF3-12F3-4E8F-B0B3-C6FCFA88F04B}"/>
          </ac:inkMkLst>
        </pc:inkChg>
        <pc:inkChg chg="add">
          <ac:chgData name="babisha chandran" userId="EB0nJQTo3Bd1b7R0gNfky76LaizBD4ENeK0AnhxAgKw=" providerId="None" clId="Web-{8484E470-DE08-4631-BCAB-CC16CDA54D9F}" dt="2020-10-22T05:13:04.710" v="149"/>
          <ac:inkMkLst>
            <pc:docMk/>
            <pc:sldMk cId="0" sldId="452"/>
            <ac:inkMk id="15" creationId="{58A1C1B7-5207-4D58-809B-F8CA150A54D3}"/>
          </ac:inkMkLst>
        </pc:inkChg>
        <pc:inkChg chg="add">
          <ac:chgData name="babisha chandran" userId="EB0nJQTo3Bd1b7R0gNfky76LaizBD4ENeK0AnhxAgKw=" providerId="None" clId="Web-{8484E470-DE08-4631-BCAB-CC16CDA54D9F}" dt="2020-10-22T05:13:11.429" v="150"/>
          <ac:inkMkLst>
            <pc:docMk/>
            <pc:sldMk cId="0" sldId="452"/>
            <ac:inkMk id="22" creationId="{31E86B36-FE7E-4BB7-9406-6B2DCD122077}"/>
          </ac:inkMkLst>
        </pc:inkChg>
        <pc:inkChg chg="add">
          <ac:chgData name="babisha chandran" userId="EB0nJQTo3Bd1b7R0gNfky76LaizBD4ENeK0AnhxAgKw=" providerId="None" clId="Web-{8484E470-DE08-4631-BCAB-CC16CDA54D9F}" dt="2020-10-22T05:13:15.601" v="151"/>
          <ac:inkMkLst>
            <pc:docMk/>
            <pc:sldMk cId="0" sldId="452"/>
            <ac:inkMk id="27" creationId="{DD646054-7B2E-4D74-8C74-C3835A915EA2}"/>
          </ac:inkMkLst>
        </pc:inkChg>
        <pc:inkChg chg="add">
          <ac:chgData name="babisha chandran" userId="EB0nJQTo3Bd1b7R0gNfky76LaizBD4ENeK0AnhxAgKw=" providerId="None" clId="Web-{8484E470-DE08-4631-BCAB-CC16CDA54D9F}" dt="2020-10-22T05:13:52.398" v="152"/>
          <ac:inkMkLst>
            <pc:docMk/>
            <pc:sldMk cId="0" sldId="452"/>
            <ac:inkMk id="29" creationId="{6A3D4BEE-0746-4227-B610-13F2D499BB46}"/>
          </ac:inkMkLst>
        </pc:inkChg>
      </pc:sldChg>
      <pc:sldChg chg="addSp">
        <pc:chgData name="babisha chandran" userId="EB0nJQTo3Bd1b7R0gNfky76LaizBD4ENeK0AnhxAgKw=" providerId="None" clId="Web-{8484E470-DE08-4631-BCAB-CC16CDA54D9F}" dt="2020-10-22T05:15:57.164" v="162"/>
        <pc:sldMkLst>
          <pc:docMk/>
          <pc:sldMk cId="0" sldId="453"/>
        </pc:sldMkLst>
        <pc:inkChg chg="add">
          <ac:chgData name="babisha chandran" userId="EB0nJQTo3Bd1b7R0gNfky76LaizBD4ENeK0AnhxAgKw=" providerId="None" clId="Web-{8484E470-DE08-4631-BCAB-CC16CDA54D9F}" dt="2020-10-22T05:14:51.008" v="153"/>
          <ac:inkMkLst>
            <pc:docMk/>
            <pc:sldMk cId="0" sldId="453"/>
            <ac:inkMk id="5" creationId="{71F6A0AD-99F6-4F74-ADD7-9D71348F912A}"/>
          </ac:inkMkLst>
        </pc:inkChg>
        <pc:inkChg chg="add">
          <ac:chgData name="babisha chandran" userId="EB0nJQTo3Bd1b7R0gNfky76LaizBD4ENeK0AnhxAgKw=" providerId="None" clId="Web-{8484E470-DE08-4631-BCAB-CC16CDA54D9F}" dt="2020-10-22T05:14:56.039" v="154"/>
          <ac:inkMkLst>
            <pc:docMk/>
            <pc:sldMk cId="0" sldId="453"/>
            <ac:inkMk id="6" creationId="{A6FCCEDC-C842-416F-A3FD-98095CA88635}"/>
          </ac:inkMkLst>
        </pc:inkChg>
        <pc:inkChg chg="add">
          <ac:chgData name="babisha chandran" userId="EB0nJQTo3Bd1b7R0gNfky76LaizBD4ENeK0AnhxAgKw=" providerId="None" clId="Web-{8484E470-DE08-4631-BCAB-CC16CDA54D9F}" dt="2020-10-22T05:15:00.273" v="155"/>
          <ac:inkMkLst>
            <pc:docMk/>
            <pc:sldMk cId="0" sldId="453"/>
            <ac:inkMk id="7" creationId="{962D8743-F4BC-4FE1-99A9-E70C7B17FA99}"/>
          </ac:inkMkLst>
        </pc:inkChg>
        <pc:inkChg chg="add">
          <ac:chgData name="babisha chandran" userId="EB0nJQTo3Bd1b7R0gNfky76LaizBD4ENeK0AnhxAgKw=" providerId="None" clId="Web-{8484E470-DE08-4631-BCAB-CC16CDA54D9F}" dt="2020-10-22T05:15:05.304" v="156"/>
          <ac:inkMkLst>
            <pc:docMk/>
            <pc:sldMk cId="0" sldId="453"/>
            <ac:inkMk id="8" creationId="{C779B2BB-4A49-47C8-94A0-547B41D88F8A}"/>
          </ac:inkMkLst>
        </pc:inkChg>
        <pc:inkChg chg="add">
          <ac:chgData name="babisha chandran" userId="EB0nJQTo3Bd1b7R0gNfky76LaizBD4ENeK0AnhxAgKw=" providerId="None" clId="Web-{8484E470-DE08-4631-BCAB-CC16CDA54D9F}" dt="2020-10-22T05:15:07.586" v="157"/>
          <ac:inkMkLst>
            <pc:docMk/>
            <pc:sldMk cId="0" sldId="453"/>
            <ac:inkMk id="10" creationId="{482AA282-3867-4C78-95ED-DBCA981A5BA6}"/>
          </ac:inkMkLst>
        </pc:inkChg>
        <pc:inkChg chg="add">
          <ac:chgData name="babisha chandran" userId="EB0nJQTo3Bd1b7R0gNfky76LaizBD4ENeK0AnhxAgKw=" providerId="None" clId="Web-{8484E470-DE08-4631-BCAB-CC16CDA54D9F}" dt="2020-10-22T05:15:17.164" v="158"/>
          <ac:inkMkLst>
            <pc:docMk/>
            <pc:sldMk cId="0" sldId="453"/>
            <ac:inkMk id="12" creationId="{823C69F5-71C8-41E4-8C87-05507F2B1AF4}"/>
          </ac:inkMkLst>
        </pc:inkChg>
        <pc:inkChg chg="add">
          <ac:chgData name="babisha chandran" userId="EB0nJQTo3Bd1b7R0gNfky76LaizBD4ENeK0AnhxAgKw=" providerId="None" clId="Web-{8484E470-DE08-4631-BCAB-CC16CDA54D9F}" dt="2020-10-22T05:15:21.008" v="159"/>
          <ac:inkMkLst>
            <pc:docMk/>
            <pc:sldMk cId="0" sldId="453"/>
            <ac:inkMk id="13" creationId="{0000902E-5C78-44FF-A012-0FB8527E0C09}"/>
          </ac:inkMkLst>
        </pc:inkChg>
        <pc:inkChg chg="add">
          <ac:chgData name="babisha chandran" userId="EB0nJQTo3Bd1b7R0gNfky76LaizBD4ENeK0AnhxAgKw=" providerId="None" clId="Web-{8484E470-DE08-4631-BCAB-CC16CDA54D9F}" dt="2020-10-22T05:15:24.289" v="160"/>
          <ac:inkMkLst>
            <pc:docMk/>
            <pc:sldMk cId="0" sldId="453"/>
            <ac:inkMk id="14" creationId="{AFA4C7B9-C1A7-4ADB-B363-84ABEC2571ED}"/>
          </ac:inkMkLst>
        </pc:inkChg>
        <pc:inkChg chg="add">
          <ac:chgData name="babisha chandran" userId="EB0nJQTo3Bd1b7R0gNfky76LaizBD4ENeK0AnhxAgKw=" providerId="None" clId="Web-{8484E470-DE08-4631-BCAB-CC16CDA54D9F}" dt="2020-10-22T05:15:25.820" v="161"/>
          <ac:inkMkLst>
            <pc:docMk/>
            <pc:sldMk cId="0" sldId="453"/>
            <ac:inkMk id="15" creationId="{F8B57249-7BE2-4186-B97F-EBFFAF4D337E}"/>
          </ac:inkMkLst>
        </pc:inkChg>
        <pc:inkChg chg="add">
          <ac:chgData name="babisha chandran" userId="EB0nJQTo3Bd1b7R0gNfky76LaizBD4ENeK0AnhxAgKw=" providerId="None" clId="Web-{8484E470-DE08-4631-BCAB-CC16CDA54D9F}" dt="2020-10-22T05:15:57.164" v="162"/>
          <ac:inkMkLst>
            <pc:docMk/>
            <pc:sldMk cId="0" sldId="453"/>
            <ac:inkMk id="22" creationId="{C7901F62-1206-47B9-947D-6FA8C476411B}"/>
          </ac:inkMkLst>
        </pc:inkChg>
      </pc:sldChg>
      <pc:sldChg chg="addSp">
        <pc:chgData name="babisha chandran" userId="EB0nJQTo3Bd1b7R0gNfky76LaizBD4ENeK0AnhxAgKw=" providerId="None" clId="Web-{8484E470-DE08-4631-BCAB-CC16CDA54D9F}" dt="2020-10-22T05:17:03.117" v="170"/>
        <pc:sldMkLst>
          <pc:docMk/>
          <pc:sldMk cId="0" sldId="454"/>
        </pc:sldMkLst>
        <pc:inkChg chg="add">
          <ac:chgData name="babisha chandran" userId="EB0nJQTo3Bd1b7R0gNfky76LaizBD4ENeK0AnhxAgKw=" providerId="None" clId="Web-{8484E470-DE08-4631-BCAB-CC16CDA54D9F}" dt="2020-10-22T05:16:10.336" v="163"/>
          <ac:inkMkLst>
            <pc:docMk/>
            <pc:sldMk cId="0" sldId="454"/>
            <ac:inkMk id="5" creationId="{A9F02F4D-BA0F-4498-8A07-23B7765B4233}"/>
          </ac:inkMkLst>
        </pc:inkChg>
        <pc:inkChg chg="add">
          <ac:chgData name="babisha chandran" userId="EB0nJQTo3Bd1b7R0gNfky76LaizBD4ENeK0AnhxAgKw=" providerId="None" clId="Web-{8484E470-DE08-4631-BCAB-CC16CDA54D9F}" dt="2020-10-22T05:16:13.101" v="164"/>
          <ac:inkMkLst>
            <pc:docMk/>
            <pc:sldMk cId="0" sldId="454"/>
            <ac:inkMk id="6" creationId="{0D082EFF-F36B-4ED2-8B05-8CD9783B8C4A}"/>
          </ac:inkMkLst>
        </pc:inkChg>
        <pc:inkChg chg="add">
          <ac:chgData name="babisha chandran" userId="EB0nJQTo3Bd1b7R0gNfky76LaizBD4ENeK0AnhxAgKw=" providerId="None" clId="Web-{8484E470-DE08-4631-BCAB-CC16CDA54D9F}" dt="2020-10-22T05:16:19.680" v="165"/>
          <ac:inkMkLst>
            <pc:docMk/>
            <pc:sldMk cId="0" sldId="454"/>
            <ac:inkMk id="7" creationId="{9A9090CE-91B4-48BB-9070-9E7DA45627A4}"/>
          </ac:inkMkLst>
        </pc:inkChg>
        <pc:inkChg chg="add">
          <ac:chgData name="babisha chandran" userId="EB0nJQTo3Bd1b7R0gNfky76LaizBD4ENeK0AnhxAgKw=" providerId="None" clId="Web-{8484E470-DE08-4631-BCAB-CC16CDA54D9F}" dt="2020-10-22T05:16:27.039" v="166"/>
          <ac:inkMkLst>
            <pc:docMk/>
            <pc:sldMk cId="0" sldId="454"/>
            <ac:inkMk id="8" creationId="{9B10DC84-6AF8-4A04-94D1-33149A9FEA76}"/>
          </ac:inkMkLst>
        </pc:inkChg>
        <pc:inkChg chg="add">
          <ac:chgData name="babisha chandran" userId="EB0nJQTo3Bd1b7R0gNfky76LaizBD4ENeK0AnhxAgKw=" providerId="None" clId="Web-{8484E470-DE08-4631-BCAB-CC16CDA54D9F}" dt="2020-10-22T05:16:33.617" v="167"/>
          <ac:inkMkLst>
            <pc:docMk/>
            <pc:sldMk cId="0" sldId="454"/>
            <ac:inkMk id="10" creationId="{CA4010D3-164E-4B82-8F16-68212765D001}"/>
          </ac:inkMkLst>
        </pc:inkChg>
        <pc:inkChg chg="add">
          <ac:chgData name="babisha chandran" userId="EB0nJQTo3Bd1b7R0gNfky76LaizBD4ENeK0AnhxAgKw=" providerId="None" clId="Web-{8484E470-DE08-4631-BCAB-CC16CDA54D9F}" dt="2020-10-22T05:16:38.070" v="168"/>
          <ac:inkMkLst>
            <pc:docMk/>
            <pc:sldMk cId="0" sldId="454"/>
            <ac:inkMk id="12" creationId="{FEA788CE-51C5-4E16-B941-1BA017620D23}"/>
          </ac:inkMkLst>
        </pc:inkChg>
        <pc:inkChg chg="add">
          <ac:chgData name="babisha chandran" userId="EB0nJQTo3Bd1b7R0gNfky76LaizBD4ENeK0AnhxAgKw=" providerId="None" clId="Web-{8484E470-DE08-4631-BCAB-CC16CDA54D9F}" dt="2020-10-22T05:16:39.539" v="169"/>
          <ac:inkMkLst>
            <pc:docMk/>
            <pc:sldMk cId="0" sldId="454"/>
            <ac:inkMk id="13" creationId="{23AF80CD-2533-49B7-BAE2-07C6DA410DB8}"/>
          </ac:inkMkLst>
        </pc:inkChg>
        <pc:inkChg chg="add">
          <ac:chgData name="babisha chandran" userId="EB0nJQTo3Bd1b7R0gNfky76LaizBD4ENeK0AnhxAgKw=" providerId="None" clId="Web-{8484E470-DE08-4631-BCAB-CC16CDA54D9F}" dt="2020-10-22T05:17:03.117" v="170"/>
          <ac:inkMkLst>
            <pc:docMk/>
            <pc:sldMk cId="0" sldId="454"/>
            <ac:inkMk id="14" creationId="{64C47E86-8F51-4F7F-B6E2-81094676A27D}"/>
          </ac:inkMkLst>
        </pc:inkChg>
      </pc:sldChg>
      <pc:sldChg chg="addSp">
        <pc:chgData name="babisha chandran" userId="EB0nJQTo3Bd1b7R0gNfky76LaizBD4ENeK0AnhxAgKw=" providerId="None" clId="Web-{8484E470-DE08-4631-BCAB-CC16CDA54D9F}" dt="2020-10-22T05:19:41.837" v="204"/>
        <pc:sldMkLst>
          <pc:docMk/>
          <pc:sldMk cId="0" sldId="455"/>
        </pc:sldMkLst>
        <pc:inkChg chg="add">
          <ac:chgData name="babisha chandran" userId="EB0nJQTo3Bd1b7R0gNfky76LaizBD4ENeK0AnhxAgKw=" providerId="None" clId="Web-{8484E470-DE08-4631-BCAB-CC16CDA54D9F}" dt="2020-10-22T05:17:23.867" v="171"/>
          <ac:inkMkLst>
            <pc:docMk/>
            <pc:sldMk cId="0" sldId="455"/>
            <ac:inkMk id="5" creationId="{3A37191D-2939-48AB-8998-18139B5D6E40}"/>
          </ac:inkMkLst>
        </pc:inkChg>
        <pc:inkChg chg="add">
          <ac:chgData name="babisha chandran" userId="EB0nJQTo3Bd1b7R0gNfky76LaizBD4ENeK0AnhxAgKw=" providerId="None" clId="Web-{8484E470-DE08-4631-BCAB-CC16CDA54D9F}" dt="2020-10-22T05:17:25.852" v="172"/>
          <ac:inkMkLst>
            <pc:docMk/>
            <pc:sldMk cId="0" sldId="455"/>
            <ac:inkMk id="6" creationId="{CC532CC8-93B5-4F73-BDF6-E7251B7031E4}"/>
          </ac:inkMkLst>
        </pc:inkChg>
        <pc:inkChg chg="add">
          <ac:chgData name="babisha chandran" userId="EB0nJQTo3Bd1b7R0gNfky76LaizBD4ENeK0AnhxAgKw=" providerId="None" clId="Web-{8484E470-DE08-4631-BCAB-CC16CDA54D9F}" dt="2020-10-22T05:17:25.867" v="173"/>
          <ac:inkMkLst>
            <pc:docMk/>
            <pc:sldMk cId="0" sldId="455"/>
            <ac:inkMk id="7" creationId="{26718A31-77D7-486B-A319-AF36144EBBD4}"/>
          </ac:inkMkLst>
        </pc:inkChg>
        <pc:inkChg chg="add">
          <ac:chgData name="babisha chandran" userId="EB0nJQTo3Bd1b7R0gNfky76LaizBD4ENeK0AnhxAgKw=" providerId="None" clId="Web-{8484E470-DE08-4631-BCAB-CC16CDA54D9F}" dt="2020-10-22T05:17:26.602" v="174"/>
          <ac:inkMkLst>
            <pc:docMk/>
            <pc:sldMk cId="0" sldId="455"/>
            <ac:inkMk id="8" creationId="{1237F226-8849-4771-BFC2-141AD47C3A50}"/>
          </ac:inkMkLst>
        </pc:inkChg>
        <pc:inkChg chg="add">
          <ac:chgData name="babisha chandran" userId="EB0nJQTo3Bd1b7R0gNfky76LaizBD4ENeK0AnhxAgKw=" providerId="None" clId="Web-{8484E470-DE08-4631-BCAB-CC16CDA54D9F}" dt="2020-10-22T05:17:27.774" v="175"/>
          <ac:inkMkLst>
            <pc:docMk/>
            <pc:sldMk cId="0" sldId="455"/>
            <ac:inkMk id="10" creationId="{26701ACC-D819-4B34-9F05-35EEAF865890}"/>
          </ac:inkMkLst>
        </pc:inkChg>
        <pc:inkChg chg="add">
          <ac:chgData name="babisha chandran" userId="EB0nJQTo3Bd1b7R0gNfky76LaizBD4ENeK0AnhxAgKw=" providerId="None" clId="Web-{8484E470-DE08-4631-BCAB-CC16CDA54D9F}" dt="2020-10-22T05:17:33.211" v="176"/>
          <ac:inkMkLst>
            <pc:docMk/>
            <pc:sldMk cId="0" sldId="455"/>
            <ac:inkMk id="12" creationId="{45F4EA93-72C5-4D4B-9EC2-B6BCD59E4941}"/>
          </ac:inkMkLst>
        </pc:inkChg>
        <pc:inkChg chg="add">
          <ac:chgData name="babisha chandran" userId="EB0nJQTo3Bd1b7R0gNfky76LaizBD4ENeK0AnhxAgKw=" providerId="None" clId="Web-{8484E470-DE08-4631-BCAB-CC16CDA54D9F}" dt="2020-10-22T05:17:37.742" v="177"/>
          <ac:inkMkLst>
            <pc:docMk/>
            <pc:sldMk cId="0" sldId="455"/>
            <ac:inkMk id="13" creationId="{F8A4C1FC-D41C-40FD-92EC-314C5704C3FF}"/>
          </ac:inkMkLst>
        </pc:inkChg>
        <pc:inkChg chg="add">
          <ac:chgData name="babisha chandran" userId="EB0nJQTo3Bd1b7R0gNfky76LaizBD4ENeK0AnhxAgKw=" providerId="None" clId="Web-{8484E470-DE08-4631-BCAB-CC16CDA54D9F}" dt="2020-10-22T05:17:40.696" v="178"/>
          <ac:inkMkLst>
            <pc:docMk/>
            <pc:sldMk cId="0" sldId="455"/>
            <ac:inkMk id="14" creationId="{DA111B27-F4F1-4F86-BEE8-A2B29D9258ED}"/>
          </ac:inkMkLst>
        </pc:inkChg>
        <pc:inkChg chg="add">
          <ac:chgData name="babisha chandran" userId="EB0nJQTo3Bd1b7R0gNfky76LaizBD4ENeK0AnhxAgKw=" providerId="None" clId="Web-{8484E470-DE08-4631-BCAB-CC16CDA54D9F}" dt="2020-10-22T05:17:43.383" v="179"/>
          <ac:inkMkLst>
            <pc:docMk/>
            <pc:sldMk cId="0" sldId="455"/>
            <ac:inkMk id="15" creationId="{3065EFDF-EAB4-4813-8376-72B25549F7BF}"/>
          </ac:inkMkLst>
        </pc:inkChg>
        <pc:inkChg chg="add">
          <ac:chgData name="babisha chandran" userId="EB0nJQTo3Bd1b7R0gNfky76LaizBD4ENeK0AnhxAgKw=" providerId="None" clId="Web-{8484E470-DE08-4631-BCAB-CC16CDA54D9F}" dt="2020-10-22T05:17:43.399" v="180"/>
          <ac:inkMkLst>
            <pc:docMk/>
            <pc:sldMk cId="0" sldId="455"/>
            <ac:inkMk id="22" creationId="{893695A8-C9C3-4082-9F9E-15C8677F6B1A}"/>
          </ac:inkMkLst>
        </pc:inkChg>
        <pc:inkChg chg="add">
          <ac:chgData name="babisha chandran" userId="EB0nJQTo3Bd1b7R0gNfky76LaizBD4ENeK0AnhxAgKw=" providerId="None" clId="Web-{8484E470-DE08-4631-BCAB-CC16CDA54D9F}" dt="2020-10-22T05:17:43.414" v="181"/>
          <ac:inkMkLst>
            <pc:docMk/>
            <pc:sldMk cId="0" sldId="455"/>
            <ac:inkMk id="27" creationId="{9883343C-3795-405B-862D-02AED04EA083}"/>
          </ac:inkMkLst>
        </pc:inkChg>
        <pc:inkChg chg="add">
          <ac:chgData name="babisha chandran" userId="EB0nJQTo3Bd1b7R0gNfky76LaizBD4ENeK0AnhxAgKw=" providerId="None" clId="Web-{8484E470-DE08-4631-BCAB-CC16CDA54D9F}" dt="2020-10-22T05:17:44.821" v="182"/>
          <ac:inkMkLst>
            <pc:docMk/>
            <pc:sldMk cId="0" sldId="455"/>
            <ac:inkMk id="29" creationId="{3C4DCEF2-52A3-494E-B6D7-4FC52A17803C}"/>
          </ac:inkMkLst>
        </pc:inkChg>
        <pc:inkChg chg="add">
          <ac:chgData name="babisha chandran" userId="EB0nJQTo3Bd1b7R0gNfky76LaizBD4ENeK0AnhxAgKw=" providerId="None" clId="Web-{8484E470-DE08-4631-BCAB-CC16CDA54D9F}" dt="2020-10-22T05:17:46.571" v="183"/>
          <ac:inkMkLst>
            <pc:docMk/>
            <pc:sldMk cId="0" sldId="455"/>
            <ac:inkMk id="30" creationId="{1DE5280A-BBA5-495D-8F5B-7EE138017FC2}"/>
          </ac:inkMkLst>
        </pc:inkChg>
        <pc:inkChg chg="add">
          <ac:chgData name="babisha chandran" userId="EB0nJQTo3Bd1b7R0gNfky76LaizBD4ENeK0AnhxAgKw=" providerId="None" clId="Web-{8484E470-DE08-4631-BCAB-CC16CDA54D9F}" dt="2020-10-22T05:17:55.992" v="184"/>
          <ac:inkMkLst>
            <pc:docMk/>
            <pc:sldMk cId="0" sldId="455"/>
            <ac:inkMk id="31" creationId="{F9C26C07-3042-4CE4-9FFE-02C851FE49E2}"/>
          </ac:inkMkLst>
        </pc:inkChg>
        <pc:inkChg chg="add">
          <ac:chgData name="babisha chandran" userId="EB0nJQTo3Bd1b7R0gNfky76LaizBD4ENeK0AnhxAgKw=" providerId="None" clId="Web-{8484E470-DE08-4631-BCAB-CC16CDA54D9F}" dt="2020-10-22T05:17:59.336" v="185"/>
          <ac:inkMkLst>
            <pc:docMk/>
            <pc:sldMk cId="0" sldId="455"/>
            <ac:inkMk id="32" creationId="{C1F20C20-6792-4332-B7D2-1738ED64F940}"/>
          </ac:inkMkLst>
        </pc:inkChg>
        <pc:inkChg chg="add">
          <ac:chgData name="babisha chandran" userId="EB0nJQTo3Bd1b7R0gNfky76LaizBD4ENeK0AnhxAgKw=" providerId="None" clId="Web-{8484E470-DE08-4631-BCAB-CC16CDA54D9F}" dt="2020-10-22T05:18:00.946" v="186"/>
          <ac:inkMkLst>
            <pc:docMk/>
            <pc:sldMk cId="0" sldId="455"/>
            <ac:inkMk id="33" creationId="{00087229-C9EB-4841-93B9-A2E816F3F34E}"/>
          </ac:inkMkLst>
        </pc:inkChg>
        <pc:inkChg chg="add">
          <ac:chgData name="babisha chandran" userId="EB0nJQTo3Bd1b7R0gNfky76LaizBD4ENeK0AnhxAgKw=" providerId="None" clId="Web-{8484E470-DE08-4631-BCAB-CC16CDA54D9F}" dt="2020-10-22T05:18:04.383" v="187"/>
          <ac:inkMkLst>
            <pc:docMk/>
            <pc:sldMk cId="0" sldId="455"/>
            <ac:inkMk id="34" creationId="{34833E21-82CD-4348-9CA9-9785160AA718}"/>
          </ac:inkMkLst>
        </pc:inkChg>
        <pc:inkChg chg="add">
          <ac:chgData name="babisha chandran" userId="EB0nJQTo3Bd1b7R0gNfky76LaizBD4ENeK0AnhxAgKw=" providerId="None" clId="Web-{8484E470-DE08-4631-BCAB-CC16CDA54D9F}" dt="2020-10-22T05:18:05.461" v="188"/>
          <ac:inkMkLst>
            <pc:docMk/>
            <pc:sldMk cId="0" sldId="455"/>
            <ac:inkMk id="35" creationId="{FAC12C8A-C02F-4D72-BFF8-7DD0EFBBAE50}"/>
          </ac:inkMkLst>
        </pc:inkChg>
        <pc:inkChg chg="add">
          <ac:chgData name="babisha chandran" userId="EB0nJQTo3Bd1b7R0gNfky76LaizBD4ENeK0AnhxAgKw=" providerId="None" clId="Web-{8484E470-DE08-4631-BCAB-CC16CDA54D9F}" dt="2020-10-22T05:18:19.414" v="189"/>
          <ac:inkMkLst>
            <pc:docMk/>
            <pc:sldMk cId="0" sldId="455"/>
            <ac:inkMk id="36" creationId="{DCD4E74E-E149-4E69-8627-48256F2BB323}"/>
          </ac:inkMkLst>
        </pc:inkChg>
        <pc:inkChg chg="add">
          <ac:chgData name="babisha chandran" userId="EB0nJQTo3Bd1b7R0gNfky76LaizBD4ENeK0AnhxAgKw=" providerId="None" clId="Web-{8484E470-DE08-4631-BCAB-CC16CDA54D9F}" dt="2020-10-22T05:18:24.353" v="190"/>
          <ac:inkMkLst>
            <pc:docMk/>
            <pc:sldMk cId="0" sldId="455"/>
            <ac:inkMk id="37" creationId="{A1A276B0-7637-40AD-BDF6-03E954E9C0ED}"/>
          </ac:inkMkLst>
        </pc:inkChg>
        <pc:inkChg chg="add">
          <ac:chgData name="babisha chandran" userId="EB0nJQTo3Bd1b7R0gNfky76LaizBD4ENeK0AnhxAgKw=" providerId="None" clId="Web-{8484E470-DE08-4631-BCAB-CC16CDA54D9F}" dt="2020-10-22T05:18:26.430" v="191"/>
          <ac:inkMkLst>
            <pc:docMk/>
            <pc:sldMk cId="0" sldId="455"/>
            <ac:inkMk id="38" creationId="{4943F33D-F200-4141-BBE2-246728F2CBF4}"/>
          </ac:inkMkLst>
        </pc:inkChg>
        <pc:inkChg chg="add">
          <ac:chgData name="babisha chandran" userId="EB0nJQTo3Bd1b7R0gNfky76LaizBD4ENeK0AnhxAgKw=" providerId="None" clId="Web-{8484E470-DE08-4631-BCAB-CC16CDA54D9F}" dt="2020-10-22T05:18:30.196" v="192"/>
          <ac:inkMkLst>
            <pc:docMk/>
            <pc:sldMk cId="0" sldId="455"/>
            <ac:inkMk id="39" creationId="{1C522C87-1DA9-4BB9-A7A6-D989204FDF92}"/>
          </ac:inkMkLst>
        </pc:inkChg>
        <pc:inkChg chg="add">
          <ac:chgData name="babisha chandran" userId="EB0nJQTo3Bd1b7R0gNfky76LaizBD4ENeK0AnhxAgKw=" providerId="None" clId="Web-{8484E470-DE08-4631-BCAB-CC16CDA54D9F}" dt="2020-10-22T05:18:42.118" v="193"/>
          <ac:inkMkLst>
            <pc:docMk/>
            <pc:sldMk cId="0" sldId="455"/>
            <ac:inkMk id="40" creationId="{13B6D27B-4EBB-4364-AC20-2E6B01F4CB0C}"/>
          </ac:inkMkLst>
        </pc:inkChg>
        <pc:inkChg chg="add">
          <ac:chgData name="babisha chandran" userId="EB0nJQTo3Bd1b7R0gNfky76LaizBD4ENeK0AnhxAgKw=" providerId="None" clId="Web-{8484E470-DE08-4631-BCAB-CC16CDA54D9F}" dt="2020-10-22T05:18:50.993" v="194"/>
          <ac:inkMkLst>
            <pc:docMk/>
            <pc:sldMk cId="0" sldId="455"/>
            <ac:inkMk id="41" creationId="{1020404C-4E0B-41B2-98BB-6A88832EB31B}"/>
          </ac:inkMkLst>
        </pc:inkChg>
        <pc:inkChg chg="add">
          <ac:chgData name="babisha chandran" userId="EB0nJQTo3Bd1b7R0gNfky76LaizBD4ENeK0AnhxAgKw=" providerId="None" clId="Web-{8484E470-DE08-4631-BCAB-CC16CDA54D9F}" dt="2020-10-22T05:18:53.071" v="195"/>
          <ac:inkMkLst>
            <pc:docMk/>
            <pc:sldMk cId="0" sldId="455"/>
            <ac:inkMk id="42" creationId="{10F2E486-28AD-4156-9B4F-DAD5A8A9F24A}"/>
          </ac:inkMkLst>
        </pc:inkChg>
        <pc:inkChg chg="add">
          <ac:chgData name="babisha chandran" userId="EB0nJQTo3Bd1b7R0gNfky76LaizBD4ENeK0AnhxAgKw=" providerId="None" clId="Web-{8484E470-DE08-4631-BCAB-CC16CDA54D9F}" dt="2020-10-22T05:18:53.930" v="196"/>
          <ac:inkMkLst>
            <pc:docMk/>
            <pc:sldMk cId="0" sldId="455"/>
            <ac:inkMk id="43" creationId="{73A37AF4-3AF7-476E-A7CF-F2693A2ADA8C}"/>
          </ac:inkMkLst>
        </pc:inkChg>
        <pc:inkChg chg="add">
          <ac:chgData name="babisha chandran" userId="EB0nJQTo3Bd1b7R0gNfky76LaizBD4ENeK0AnhxAgKw=" providerId="None" clId="Web-{8484E470-DE08-4631-BCAB-CC16CDA54D9F}" dt="2020-10-22T05:19:01.102" v="197"/>
          <ac:inkMkLst>
            <pc:docMk/>
            <pc:sldMk cId="0" sldId="455"/>
            <ac:inkMk id="44" creationId="{C76372CD-931E-4BB9-B675-64F265A9F970}"/>
          </ac:inkMkLst>
        </pc:inkChg>
        <pc:inkChg chg="add">
          <ac:chgData name="babisha chandran" userId="EB0nJQTo3Bd1b7R0gNfky76LaizBD4ENeK0AnhxAgKw=" providerId="None" clId="Web-{8484E470-DE08-4631-BCAB-CC16CDA54D9F}" dt="2020-10-22T05:19:07.149" v="198"/>
          <ac:inkMkLst>
            <pc:docMk/>
            <pc:sldMk cId="0" sldId="455"/>
            <ac:inkMk id="45" creationId="{5B9DFC71-1A1B-4B33-B687-E072034AE030}"/>
          </ac:inkMkLst>
        </pc:inkChg>
        <pc:inkChg chg="add">
          <ac:chgData name="babisha chandran" userId="EB0nJQTo3Bd1b7R0gNfky76LaizBD4ENeK0AnhxAgKw=" providerId="None" clId="Web-{8484E470-DE08-4631-BCAB-CC16CDA54D9F}" dt="2020-10-22T05:19:08.571" v="199"/>
          <ac:inkMkLst>
            <pc:docMk/>
            <pc:sldMk cId="0" sldId="455"/>
            <ac:inkMk id="46" creationId="{4A7BF904-1FF8-4698-9B6E-5E70A73955C2}"/>
          </ac:inkMkLst>
        </pc:inkChg>
        <pc:inkChg chg="add">
          <ac:chgData name="babisha chandran" userId="EB0nJQTo3Bd1b7R0gNfky76LaizBD4ENeK0AnhxAgKw=" providerId="None" clId="Web-{8484E470-DE08-4631-BCAB-CC16CDA54D9F}" dt="2020-10-22T05:19:10.321" v="200"/>
          <ac:inkMkLst>
            <pc:docMk/>
            <pc:sldMk cId="0" sldId="455"/>
            <ac:inkMk id="47" creationId="{959A1A1A-62FA-4049-AEC4-B8DC5DC7DEB1}"/>
          </ac:inkMkLst>
        </pc:inkChg>
        <pc:inkChg chg="add">
          <ac:chgData name="babisha chandran" userId="EB0nJQTo3Bd1b7R0gNfky76LaizBD4ENeK0AnhxAgKw=" providerId="None" clId="Web-{8484E470-DE08-4631-BCAB-CC16CDA54D9F}" dt="2020-10-22T05:19:22.571" v="201"/>
          <ac:inkMkLst>
            <pc:docMk/>
            <pc:sldMk cId="0" sldId="455"/>
            <ac:inkMk id="48" creationId="{AB8BEBA4-EAD3-4AED-A531-26E8B40016E9}"/>
          </ac:inkMkLst>
        </pc:inkChg>
        <pc:inkChg chg="add">
          <ac:chgData name="babisha chandran" userId="EB0nJQTo3Bd1b7R0gNfky76LaizBD4ENeK0AnhxAgKw=" providerId="None" clId="Web-{8484E470-DE08-4631-BCAB-CC16CDA54D9F}" dt="2020-10-22T05:19:32.852" v="202"/>
          <ac:inkMkLst>
            <pc:docMk/>
            <pc:sldMk cId="0" sldId="455"/>
            <ac:inkMk id="49" creationId="{54408C35-49E6-450F-9063-3A3CC987A5DE}"/>
          </ac:inkMkLst>
        </pc:inkChg>
        <pc:inkChg chg="add">
          <ac:chgData name="babisha chandran" userId="EB0nJQTo3Bd1b7R0gNfky76LaizBD4ENeK0AnhxAgKw=" providerId="None" clId="Web-{8484E470-DE08-4631-BCAB-CC16CDA54D9F}" dt="2020-10-22T05:19:34.883" v="203"/>
          <ac:inkMkLst>
            <pc:docMk/>
            <pc:sldMk cId="0" sldId="455"/>
            <ac:inkMk id="50" creationId="{DE8EC9DB-4264-41E4-B87D-77F5CF862B36}"/>
          </ac:inkMkLst>
        </pc:inkChg>
        <pc:inkChg chg="add">
          <ac:chgData name="babisha chandran" userId="EB0nJQTo3Bd1b7R0gNfky76LaizBD4ENeK0AnhxAgKw=" providerId="None" clId="Web-{8484E470-DE08-4631-BCAB-CC16CDA54D9F}" dt="2020-10-22T05:19:41.837" v="204"/>
          <ac:inkMkLst>
            <pc:docMk/>
            <pc:sldMk cId="0" sldId="455"/>
            <ac:inkMk id="51" creationId="{1B326E4B-4F94-4DEF-80E2-F1CA0685CC51}"/>
          </ac:inkMkLst>
        </pc:inkChg>
      </pc:sldChg>
      <pc:sldChg chg="addSp">
        <pc:chgData name="babisha chandran" userId="EB0nJQTo3Bd1b7R0gNfky76LaizBD4ENeK0AnhxAgKw=" providerId="None" clId="Web-{8484E470-DE08-4631-BCAB-CC16CDA54D9F}" dt="2020-10-22T05:21:00.681" v="209"/>
        <pc:sldMkLst>
          <pc:docMk/>
          <pc:sldMk cId="0" sldId="456"/>
        </pc:sldMkLst>
        <pc:inkChg chg="add">
          <ac:chgData name="babisha chandran" userId="EB0nJQTo3Bd1b7R0gNfky76LaizBD4ENeK0AnhxAgKw=" providerId="None" clId="Web-{8484E470-DE08-4631-BCAB-CC16CDA54D9F}" dt="2020-10-22T05:20:04.758" v="205"/>
          <ac:inkMkLst>
            <pc:docMk/>
            <pc:sldMk cId="0" sldId="456"/>
            <ac:inkMk id="5" creationId="{FB48EA25-4D6F-43A6-81AC-3D14E644D1A4}"/>
          </ac:inkMkLst>
        </pc:inkChg>
        <pc:inkChg chg="add">
          <ac:chgData name="babisha chandran" userId="EB0nJQTo3Bd1b7R0gNfky76LaizBD4ENeK0AnhxAgKw=" providerId="None" clId="Web-{8484E470-DE08-4631-BCAB-CC16CDA54D9F}" dt="2020-10-22T05:20:06.071" v="206"/>
          <ac:inkMkLst>
            <pc:docMk/>
            <pc:sldMk cId="0" sldId="456"/>
            <ac:inkMk id="6" creationId="{B5F55094-BEEA-4FD3-994F-A74D8E6AE7FE}"/>
          </ac:inkMkLst>
        </pc:inkChg>
        <pc:inkChg chg="add">
          <ac:chgData name="babisha chandran" userId="EB0nJQTo3Bd1b7R0gNfky76LaizBD4ENeK0AnhxAgKw=" providerId="None" clId="Web-{8484E470-DE08-4631-BCAB-CC16CDA54D9F}" dt="2020-10-22T05:20:15.649" v="207"/>
          <ac:inkMkLst>
            <pc:docMk/>
            <pc:sldMk cId="0" sldId="456"/>
            <ac:inkMk id="7" creationId="{A16C2750-2EE4-4C64-9318-9B12908254FD}"/>
          </ac:inkMkLst>
        </pc:inkChg>
        <pc:inkChg chg="add">
          <ac:chgData name="babisha chandran" userId="EB0nJQTo3Bd1b7R0gNfky76LaizBD4ENeK0AnhxAgKw=" providerId="None" clId="Web-{8484E470-DE08-4631-BCAB-CC16CDA54D9F}" dt="2020-10-22T05:20:47.540" v="208"/>
          <ac:inkMkLst>
            <pc:docMk/>
            <pc:sldMk cId="0" sldId="456"/>
            <ac:inkMk id="8" creationId="{5467C96C-F84C-4160-9325-1691BF8B2C2D}"/>
          </ac:inkMkLst>
        </pc:inkChg>
        <pc:inkChg chg="add">
          <ac:chgData name="babisha chandran" userId="EB0nJQTo3Bd1b7R0gNfky76LaizBD4ENeK0AnhxAgKw=" providerId="None" clId="Web-{8484E470-DE08-4631-BCAB-CC16CDA54D9F}" dt="2020-10-22T05:21:00.681" v="209"/>
          <ac:inkMkLst>
            <pc:docMk/>
            <pc:sldMk cId="0" sldId="456"/>
            <ac:inkMk id="10" creationId="{F751D696-1422-4BD2-A5CE-CD4F7B480B30}"/>
          </ac:inkMkLst>
        </pc:inkChg>
      </pc:sldChg>
    </pc:docChg>
  </pc:docChgLst>
  <pc:docChgLst>
    <pc:chgData name="babisha chandran" userId="EB0nJQTo3Bd1b7R0gNfky76LaizBD4ENeK0AnhxAgKw=" providerId="None" clId="Web-{4BBFE38D-EDB9-4CE9-9183-A8537358EAF0}"/>
    <pc:docChg chg="delSld">
      <pc:chgData name="babisha chandran" userId="EB0nJQTo3Bd1b7R0gNfky76LaizBD4ENeK0AnhxAgKw=" providerId="None" clId="Web-{4BBFE38D-EDB9-4CE9-9183-A8537358EAF0}" dt="2020-10-21T03:06:50.427" v="0"/>
      <pc:docMkLst>
        <pc:docMk/>
      </pc:docMkLst>
      <pc:sldChg chg="del">
        <pc:chgData name="babisha chandran" userId="EB0nJQTo3Bd1b7R0gNfky76LaizBD4ENeK0AnhxAgKw=" providerId="None" clId="Web-{4BBFE38D-EDB9-4CE9-9183-A8537358EAF0}" dt="2020-10-21T03:06:50.427" v="0"/>
        <pc:sldMkLst>
          <pc:docMk/>
          <pc:sldMk cId="0" sldId="397"/>
        </pc:sldMkLst>
      </pc:sldChg>
    </pc:docChg>
  </pc:docChgLst>
  <pc:docChgLst>
    <pc:chgData name="babisha chandran" userId="EB0nJQTo3Bd1b7R0gNfky76LaizBD4ENeK0AnhxAgKw=" providerId="None" clId="Web-{94DE1A4E-0BD2-4F89-A2E8-A1130568C650}"/>
    <pc:docChg chg="modSld">
      <pc:chgData name="babisha chandran" userId="EB0nJQTo3Bd1b7R0gNfky76LaizBD4ENeK0AnhxAgKw=" providerId="None" clId="Web-{94DE1A4E-0BD2-4F89-A2E8-A1130568C650}" dt="2020-10-22T11:12:45.846" v="260"/>
      <pc:docMkLst>
        <pc:docMk/>
      </pc:docMkLst>
      <pc:sldChg chg="addSp">
        <pc:chgData name="babisha chandran" userId="EB0nJQTo3Bd1b7R0gNfky76LaizBD4ENeK0AnhxAgKw=" providerId="None" clId="Web-{94DE1A4E-0BD2-4F89-A2E8-A1130568C650}" dt="2020-10-22T10:31:32.113" v="1"/>
        <pc:sldMkLst>
          <pc:docMk/>
          <pc:sldMk cId="0" sldId="369"/>
        </pc:sldMkLst>
        <pc:inkChg chg="add">
          <ac:chgData name="babisha chandran" userId="EB0nJQTo3Bd1b7R0gNfky76LaizBD4ENeK0AnhxAgKw=" providerId="None" clId="Web-{94DE1A4E-0BD2-4F89-A2E8-A1130568C650}" dt="2020-10-22T10:30:21.551" v="0"/>
          <ac:inkMkLst>
            <pc:docMk/>
            <pc:sldMk cId="0" sldId="369"/>
            <ac:inkMk id="6" creationId="{DB2D1588-D4D0-4D31-88A5-5E80BCD095EB}"/>
          </ac:inkMkLst>
        </pc:inkChg>
        <pc:inkChg chg="add">
          <ac:chgData name="babisha chandran" userId="EB0nJQTo3Bd1b7R0gNfky76LaizBD4ENeK0AnhxAgKw=" providerId="None" clId="Web-{94DE1A4E-0BD2-4F89-A2E8-A1130568C650}" dt="2020-10-22T10:31:32.113" v="1"/>
          <ac:inkMkLst>
            <pc:docMk/>
            <pc:sldMk cId="0" sldId="369"/>
            <ac:inkMk id="7" creationId="{A3F8382F-27B3-4523-A533-78870B1BB8B6}"/>
          </ac:inkMkLst>
        </pc:inkChg>
      </pc:sldChg>
      <pc:sldChg chg="addSp">
        <pc:chgData name="babisha chandran" userId="EB0nJQTo3Bd1b7R0gNfky76LaizBD4ENeK0AnhxAgKw=" providerId="None" clId="Web-{94DE1A4E-0BD2-4F89-A2E8-A1130568C650}" dt="2020-10-22T10:33:43.880" v="3"/>
        <pc:sldMkLst>
          <pc:docMk/>
          <pc:sldMk cId="0" sldId="371"/>
        </pc:sldMkLst>
        <pc:inkChg chg="add">
          <ac:chgData name="babisha chandran" userId="EB0nJQTo3Bd1b7R0gNfky76LaizBD4ENeK0AnhxAgKw=" providerId="None" clId="Web-{94DE1A4E-0BD2-4F89-A2E8-A1130568C650}" dt="2020-10-22T10:32:52.286" v="2"/>
          <ac:inkMkLst>
            <pc:docMk/>
            <pc:sldMk cId="0" sldId="371"/>
            <ac:inkMk id="3" creationId="{0F588C75-AA4C-4D3F-B6A3-9D5335FF4B9D}"/>
          </ac:inkMkLst>
        </pc:inkChg>
        <pc:inkChg chg="add">
          <ac:chgData name="babisha chandran" userId="EB0nJQTo3Bd1b7R0gNfky76LaizBD4ENeK0AnhxAgKw=" providerId="None" clId="Web-{94DE1A4E-0BD2-4F89-A2E8-A1130568C650}" dt="2020-10-22T10:33:43.880" v="3"/>
          <ac:inkMkLst>
            <pc:docMk/>
            <pc:sldMk cId="0" sldId="371"/>
            <ac:inkMk id="5" creationId="{A6333CB6-DBB3-48E8-B2E3-E6DA2B241F83}"/>
          </ac:inkMkLst>
        </pc:inkChg>
      </pc:sldChg>
      <pc:sldChg chg="addSp">
        <pc:chgData name="babisha chandran" userId="EB0nJQTo3Bd1b7R0gNfky76LaizBD4ENeK0AnhxAgKw=" providerId="None" clId="Web-{94DE1A4E-0BD2-4F89-A2E8-A1130568C650}" dt="2020-10-22T10:43:07.367" v="15"/>
        <pc:sldMkLst>
          <pc:docMk/>
          <pc:sldMk cId="0" sldId="372"/>
        </pc:sldMkLst>
        <pc:inkChg chg="add">
          <ac:chgData name="babisha chandran" userId="EB0nJQTo3Bd1b7R0gNfky76LaizBD4ENeK0AnhxAgKw=" providerId="None" clId="Web-{94DE1A4E-0BD2-4F89-A2E8-A1130568C650}" dt="2020-10-22T10:42:07.851" v="14"/>
          <ac:inkMkLst>
            <pc:docMk/>
            <pc:sldMk cId="0" sldId="372"/>
            <ac:inkMk id="3" creationId="{DC8DBB17-CE1A-4DCE-9819-90BE15F22E60}"/>
          </ac:inkMkLst>
        </pc:inkChg>
        <pc:inkChg chg="add">
          <ac:chgData name="babisha chandran" userId="EB0nJQTo3Bd1b7R0gNfky76LaizBD4ENeK0AnhxAgKw=" providerId="None" clId="Web-{94DE1A4E-0BD2-4F89-A2E8-A1130568C650}" dt="2020-10-22T10:43:07.367" v="15"/>
          <ac:inkMkLst>
            <pc:docMk/>
            <pc:sldMk cId="0" sldId="372"/>
            <ac:inkMk id="5" creationId="{4BE36F25-B2C4-4656-985F-F30966A24FCA}"/>
          </ac:inkMkLst>
        </pc:inkChg>
      </pc:sldChg>
      <pc:sldChg chg="addSp">
        <pc:chgData name="babisha chandran" userId="EB0nJQTo3Bd1b7R0gNfky76LaizBD4ENeK0AnhxAgKw=" providerId="None" clId="Web-{94DE1A4E-0BD2-4F89-A2E8-A1130568C650}" dt="2020-10-22T10:36:01.006" v="10"/>
        <pc:sldMkLst>
          <pc:docMk/>
          <pc:sldMk cId="0" sldId="390"/>
        </pc:sldMkLst>
        <pc:inkChg chg="add">
          <ac:chgData name="babisha chandran" userId="EB0nJQTo3Bd1b7R0gNfky76LaizBD4ENeK0AnhxAgKw=" providerId="None" clId="Web-{94DE1A4E-0BD2-4F89-A2E8-A1130568C650}" dt="2020-10-22T10:35:36.490" v="4"/>
          <ac:inkMkLst>
            <pc:docMk/>
            <pc:sldMk cId="0" sldId="390"/>
            <ac:inkMk id="4" creationId="{ABAFEB91-A703-45F8-B871-EAA7B12ED3C5}"/>
          </ac:inkMkLst>
        </pc:inkChg>
        <pc:inkChg chg="add">
          <ac:chgData name="babisha chandran" userId="EB0nJQTo3Bd1b7R0gNfky76LaizBD4ENeK0AnhxAgKw=" providerId="None" clId="Web-{94DE1A4E-0BD2-4F89-A2E8-A1130568C650}" dt="2020-10-22T10:35:41.474" v="5"/>
          <ac:inkMkLst>
            <pc:docMk/>
            <pc:sldMk cId="0" sldId="390"/>
            <ac:inkMk id="5" creationId="{7FAECE87-648A-4717-84F4-9A0069237090}"/>
          </ac:inkMkLst>
        </pc:inkChg>
        <pc:inkChg chg="add">
          <ac:chgData name="babisha chandran" userId="EB0nJQTo3Bd1b7R0gNfky76LaizBD4ENeK0AnhxAgKw=" providerId="None" clId="Web-{94DE1A4E-0BD2-4F89-A2E8-A1130568C650}" dt="2020-10-22T10:35:52.599" v="6"/>
          <ac:inkMkLst>
            <pc:docMk/>
            <pc:sldMk cId="0" sldId="390"/>
            <ac:inkMk id="6" creationId="{4E5E95E7-4BC2-41C3-85A1-81671690B3D5}"/>
          </ac:inkMkLst>
        </pc:inkChg>
        <pc:inkChg chg="add">
          <ac:chgData name="babisha chandran" userId="EB0nJQTo3Bd1b7R0gNfky76LaizBD4ENeK0AnhxAgKw=" providerId="None" clId="Web-{94DE1A4E-0BD2-4F89-A2E8-A1130568C650}" dt="2020-10-22T10:35:52.881" v="7"/>
          <ac:inkMkLst>
            <pc:docMk/>
            <pc:sldMk cId="0" sldId="390"/>
            <ac:inkMk id="7" creationId="{8C0A7149-E282-49C1-92C9-D33087F68A3B}"/>
          </ac:inkMkLst>
        </pc:inkChg>
        <pc:inkChg chg="add">
          <ac:chgData name="babisha chandran" userId="EB0nJQTo3Bd1b7R0gNfky76LaizBD4ENeK0AnhxAgKw=" providerId="None" clId="Web-{94DE1A4E-0BD2-4F89-A2E8-A1130568C650}" dt="2020-10-22T10:35:53.880" v="8"/>
          <ac:inkMkLst>
            <pc:docMk/>
            <pc:sldMk cId="0" sldId="390"/>
            <ac:inkMk id="8" creationId="{82ED3E5F-9E30-431E-AD31-E2DC732356B6}"/>
          </ac:inkMkLst>
        </pc:inkChg>
        <pc:inkChg chg="add">
          <ac:chgData name="babisha chandran" userId="EB0nJQTo3Bd1b7R0gNfky76LaizBD4ENeK0AnhxAgKw=" providerId="None" clId="Web-{94DE1A4E-0BD2-4F89-A2E8-A1130568C650}" dt="2020-10-22T10:35:59.787" v="9"/>
          <ac:inkMkLst>
            <pc:docMk/>
            <pc:sldMk cId="0" sldId="390"/>
            <ac:inkMk id="10" creationId="{D732B6C6-BF80-4A1C-9513-335C178043F9}"/>
          </ac:inkMkLst>
        </pc:inkChg>
        <pc:inkChg chg="add">
          <ac:chgData name="babisha chandran" userId="EB0nJQTo3Bd1b7R0gNfky76LaizBD4ENeK0AnhxAgKw=" providerId="None" clId="Web-{94DE1A4E-0BD2-4F89-A2E8-A1130568C650}" dt="2020-10-22T10:36:01.006" v="10"/>
          <ac:inkMkLst>
            <pc:docMk/>
            <pc:sldMk cId="0" sldId="390"/>
            <ac:inkMk id="11" creationId="{C64D3BEE-2BF3-4733-9C53-1156619EA4BD}"/>
          </ac:inkMkLst>
        </pc:inkChg>
      </pc:sldChg>
      <pc:sldChg chg="addSp">
        <pc:chgData name="babisha chandran" userId="EB0nJQTo3Bd1b7R0gNfky76LaizBD4ENeK0AnhxAgKw=" providerId="None" clId="Web-{94DE1A4E-0BD2-4F89-A2E8-A1130568C650}" dt="2020-10-22T10:36:47.865" v="11"/>
        <pc:sldMkLst>
          <pc:docMk/>
          <pc:sldMk cId="0" sldId="391"/>
        </pc:sldMkLst>
        <pc:inkChg chg="add">
          <ac:chgData name="babisha chandran" userId="EB0nJQTo3Bd1b7R0gNfky76LaizBD4ENeK0AnhxAgKw=" providerId="None" clId="Web-{94DE1A4E-0BD2-4F89-A2E8-A1130568C650}" dt="2020-10-22T10:36:47.865" v="11"/>
          <ac:inkMkLst>
            <pc:docMk/>
            <pc:sldMk cId="0" sldId="391"/>
            <ac:inkMk id="2" creationId="{DF72F770-A860-470B-95E1-4DE38EDCE39D}"/>
          </ac:inkMkLst>
        </pc:inkChg>
      </pc:sldChg>
      <pc:sldChg chg="addSp">
        <pc:chgData name="babisha chandran" userId="EB0nJQTo3Bd1b7R0gNfky76LaizBD4ENeK0AnhxAgKw=" providerId="None" clId="Web-{94DE1A4E-0BD2-4F89-A2E8-A1130568C650}" dt="2020-10-22T11:02:04.921" v="167"/>
        <pc:sldMkLst>
          <pc:docMk/>
          <pc:sldMk cId="0" sldId="392"/>
        </pc:sldMkLst>
        <pc:inkChg chg="add">
          <ac:chgData name="babisha chandran" userId="EB0nJQTo3Bd1b7R0gNfky76LaizBD4ENeK0AnhxAgKw=" providerId="None" clId="Web-{94DE1A4E-0BD2-4F89-A2E8-A1130568C650}" dt="2020-10-22T10:45:13.446" v="16"/>
          <ac:inkMkLst>
            <pc:docMk/>
            <pc:sldMk cId="0" sldId="392"/>
            <ac:inkMk id="2" creationId="{E6ADAFE2-E597-4120-8F83-6DA855722BD9}"/>
          </ac:inkMkLst>
        </pc:inkChg>
        <pc:inkChg chg="add">
          <ac:chgData name="babisha chandran" userId="EB0nJQTo3Bd1b7R0gNfky76LaizBD4ENeK0AnhxAgKw=" providerId="None" clId="Web-{94DE1A4E-0BD2-4F89-A2E8-A1130568C650}" dt="2020-10-22T10:45:17.368" v="17"/>
          <ac:inkMkLst>
            <pc:docMk/>
            <pc:sldMk cId="0" sldId="392"/>
            <ac:inkMk id="3" creationId="{F8D0B655-BAD5-4532-B421-A65172E24868}"/>
          </ac:inkMkLst>
        </pc:inkChg>
        <pc:inkChg chg="add">
          <ac:chgData name="babisha chandran" userId="EB0nJQTo3Bd1b7R0gNfky76LaizBD4ENeK0AnhxAgKw=" providerId="None" clId="Web-{94DE1A4E-0BD2-4F89-A2E8-A1130568C650}" dt="2020-10-22T10:45:20.931" v="18"/>
          <ac:inkMkLst>
            <pc:docMk/>
            <pc:sldMk cId="0" sldId="392"/>
            <ac:inkMk id="4" creationId="{C7C5BF7F-3FF2-44AB-8645-15CC0586F0FA}"/>
          </ac:inkMkLst>
        </pc:inkChg>
        <pc:inkChg chg="add">
          <ac:chgData name="babisha chandran" userId="EB0nJQTo3Bd1b7R0gNfky76LaizBD4ENeK0AnhxAgKw=" providerId="None" clId="Web-{94DE1A4E-0BD2-4F89-A2E8-A1130568C650}" dt="2020-10-22T10:45:24.071" v="19"/>
          <ac:inkMkLst>
            <pc:docMk/>
            <pc:sldMk cId="0" sldId="392"/>
            <ac:inkMk id="5" creationId="{511C65A7-E330-475B-BD1B-99DD50C851F9}"/>
          </ac:inkMkLst>
        </pc:inkChg>
        <pc:inkChg chg="add">
          <ac:chgData name="babisha chandran" userId="EB0nJQTo3Bd1b7R0gNfky76LaizBD4ENeK0AnhxAgKw=" providerId="None" clId="Web-{94DE1A4E-0BD2-4F89-A2E8-A1130568C650}" dt="2020-10-22T10:45:26.978" v="20"/>
          <ac:inkMkLst>
            <pc:docMk/>
            <pc:sldMk cId="0" sldId="392"/>
            <ac:inkMk id="6" creationId="{AA3344E9-7B7B-420C-96C3-4EE876BDEDBE}"/>
          </ac:inkMkLst>
        </pc:inkChg>
        <pc:inkChg chg="add">
          <ac:chgData name="babisha chandran" userId="EB0nJQTo3Bd1b7R0gNfky76LaizBD4ENeK0AnhxAgKw=" providerId="None" clId="Web-{94DE1A4E-0BD2-4F89-A2E8-A1130568C650}" dt="2020-10-22T10:45:31.446" v="21"/>
          <ac:inkMkLst>
            <pc:docMk/>
            <pc:sldMk cId="0" sldId="392"/>
            <ac:inkMk id="7" creationId="{79EBB917-B327-4411-888E-89DC6544F3C6}"/>
          </ac:inkMkLst>
        </pc:inkChg>
        <pc:inkChg chg="add">
          <ac:chgData name="babisha chandran" userId="EB0nJQTo3Bd1b7R0gNfky76LaizBD4ENeK0AnhxAgKw=" providerId="None" clId="Web-{94DE1A4E-0BD2-4F89-A2E8-A1130568C650}" dt="2020-10-22T10:45:33.993" v="22"/>
          <ac:inkMkLst>
            <pc:docMk/>
            <pc:sldMk cId="0" sldId="392"/>
            <ac:inkMk id="8" creationId="{3363CF96-1E9F-4037-84C3-0CFC4F697797}"/>
          </ac:inkMkLst>
        </pc:inkChg>
        <pc:inkChg chg="add">
          <ac:chgData name="babisha chandran" userId="EB0nJQTo3Bd1b7R0gNfky76LaizBD4ENeK0AnhxAgKw=" providerId="None" clId="Web-{94DE1A4E-0BD2-4F89-A2E8-A1130568C650}" dt="2020-10-22T10:45:42.853" v="23"/>
          <ac:inkMkLst>
            <pc:docMk/>
            <pc:sldMk cId="0" sldId="392"/>
            <ac:inkMk id="10" creationId="{4DAD054C-620B-45B1-BEDA-14AD9CDCFFA7}"/>
          </ac:inkMkLst>
        </pc:inkChg>
        <pc:inkChg chg="add">
          <ac:chgData name="babisha chandran" userId="EB0nJQTo3Bd1b7R0gNfky76LaizBD4ENeK0AnhxAgKw=" providerId="None" clId="Web-{94DE1A4E-0BD2-4F89-A2E8-A1130568C650}" dt="2020-10-22T10:45:49.931" v="24"/>
          <ac:inkMkLst>
            <pc:docMk/>
            <pc:sldMk cId="0" sldId="392"/>
            <ac:inkMk id="11" creationId="{B6B2D785-02C1-4469-A966-85CD5C92C455}"/>
          </ac:inkMkLst>
        </pc:inkChg>
        <pc:inkChg chg="add">
          <ac:chgData name="babisha chandran" userId="EB0nJQTo3Bd1b7R0gNfky76LaizBD4ENeK0AnhxAgKw=" providerId="None" clId="Web-{94DE1A4E-0BD2-4F89-A2E8-A1130568C650}" dt="2020-10-22T10:45:54.275" v="25"/>
          <ac:inkMkLst>
            <pc:docMk/>
            <pc:sldMk cId="0" sldId="392"/>
            <ac:inkMk id="12" creationId="{A0049C86-E3AD-4F91-9398-4FD6E5E5D77D}"/>
          </ac:inkMkLst>
        </pc:inkChg>
        <pc:inkChg chg="add">
          <ac:chgData name="babisha chandran" userId="EB0nJQTo3Bd1b7R0gNfky76LaizBD4ENeK0AnhxAgKw=" providerId="None" clId="Web-{94DE1A4E-0BD2-4F89-A2E8-A1130568C650}" dt="2020-10-22T10:46:05.618" v="26"/>
          <ac:inkMkLst>
            <pc:docMk/>
            <pc:sldMk cId="0" sldId="392"/>
            <ac:inkMk id="13" creationId="{327CDA00-D343-4E00-86C4-B9088313B3CC}"/>
          </ac:inkMkLst>
        </pc:inkChg>
        <pc:inkChg chg="add">
          <ac:chgData name="babisha chandran" userId="EB0nJQTo3Bd1b7R0gNfky76LaizBD4ENeK0AnhxAgKw=" providerId="None" clId="Web-{94DE1A4E-0BD2-4F89-A2E8-A1130568C650}" dt="2020-10-22T10:46:08.697" v="27"/>
          <ac:inkMkLst>
            <pc:docMk/>
            <pc:sldMk cId="0" sldId="392"/>
            <ac:inkMk id="14" creationId="{3831B6AE-C826-4EB1-86B2-4CF386182742}"/>
          </ac:inkMkLst>
        </pc:inkChg>
        <pc:inkChg chg="add">
          <ac:chgData name="babisha chandran" userId="EB0nJQTo3Bd1b7R0gNfky76LaizBD4ENeK0AnhxAgKw=" providerId="None" clId="Web-{94DE1A4E-0BD2-4F89-A2E8-A1130568C650}" dt="2020-10-22T10:46:11.634" v="28"/>
          <ac:inkMkLst>
            <pc:docMk/>
            <pc:sldMk cId="0" sldId="392"/>
            <ac:inkMk id="15" creationId="{0E3E4666-0812-46C7-8FAD-8F370C40CD34}"/>
          </ac:inkMkLst>
        </pc:inkChg>
        <pc:inkChg chg="add">
          <ac:chgData name="babisha chandran" userId="EB0nJQTo3Bd1b7R0gNfky76LaizBD4ENeK0AnhxAgKw=" providerId="None" clId="Web-{94DE1A4E-0BD2-4F89-A2E8-A1130568C650}" dt="2020-10-22T10:46:14.322" v="29"/>
          <ac:inkMkLst>
            <pc:docMk/>
            <pc:sldMk cId="0" sldId="392"/>
            <ac:inkMk id="16" creationId="{0B148530-B674-4A03-B864-6EF79692C0DB}"/>
          </ac:inkMkLst>
        </pc:inkChg>
        <pc:inkChg chg="add">
          <ac:chgData name="babisha chandran" userId="EB0nJQTo3Bd1b7R0gNfky76LaizBD4ENeK0AnhxAgKw=" providerId="None" clId="Web-{94DE1A4E-0BD2-4F89-A2E8-A1130568C650}" dt="2020-10-22T10:46:20.134" v="30"/>
          <ac:inkMkLst>
            <pc:docMk/>
            <pc:sldMk cId="0" sldId="392"/>
            <ac:inkMk id="17" creationId="{04495891-D424-4416-80E5-79BE5C565777}"/>
          </ac:inkMkLst>
        </pc:inkChg>
        <pc:inkChg chg="add">
          <ac:chgData name="babisha chandran" userId="EB0nJQTo3Bd1b7R0gNfky76LaizBD4ENeK0AnhxAgKw=" providerId="None" clId="Web-{94DE1A4E-0BD2-4F89-A2E8-A1130568C650}" dt="2020-10-22T10:46:22.243" v="31"/>
          <ac:inkMkLst>
            <pc:docMk/>
            <pc:sldMk cId="0" sldId="392"/>
            <ac:inkMk id="18" creationId="{C1E98AC5-BA41-4D86-A9D8-E475FFD74098}"/>
          </ac:inkMkLst>
        </pc:inkChg>
        <pc:inkChg chg="add">
          <ac:chgData name="babisha chandran" userId="EB0nJQTo3Bd1b7R0gNfky76LaizBD4ENeK0AnhxAgKw=" providerId="None" clId="Web-{94DE1A4E-0BD2-4F89-A2E8-A1130568C650}" dt="2020-10-22T10:46:23.259" v="32"/>
          <ac:inkMkLst>
            <pc:docMk/>
            <pc:sldMk cId="0" sldId="392"/>
            <ac:inkMk id="22" creationId="{AE10EBDE-8ED9-4B23-9A44-5E464D28257F}"/>
          </ac:inkMkLst>
        </pc:inkChg>
        <pc:inkChg chg="add">
          <ac:chgData name="babisha chandran" userId="EB0nJQTo3Bd1b7R0gNfky76LaizBD4ENeK0AnhxAgKw=" providerId="None" clId="Web-{94DE1A4E-0BD2-4F89-A2E8-A1130568C650}" dt="2020-10-22T10:46:24.243" v="33"/>
          <ac:inkMkLst>
            <pc:docMk/>
            <pc:sldMk cId="0" sldId="392"/>
            <ac:inkMk id="23" creationId="{878FAC2E-D0E4-4448-A98C-720440FE8B35}"/>
          </ac:inkMkLst>
        </pc:inkChg>
        <pc:inkChg chg="add">
          <ac:chgData name="babisha chandran" userId="EB0nJQTo3Bd1b7R0gNfky76LaizBD4ENeK0AnhxAgKw=" providerId="None" clId="Web-{94DE1A4E-0BD2-4F89-A2E8-A1130568C650}" dt="2020-10-22T10:46:25.837" v="34"/>
          <ac:inkMkLst>
            <pc:docMk/>
            <pc:sldMk cId="0" sldId="392"/>
            <ac:inkMk id="24" creationId="{36449E81-E5FC-41BD-8411-9CA34B6CA87B}"/>
          </ac:inkMkLst>
        </pc:inkChg>
        <pc:inkChg chg="add">
          <ac:chgData name="babisha chandran" userId="EB0nJQTo3Bd1b7R0gNfky76LaizBD4ENeK0AnhxAgKw=" providerId="None" clId="Web-{94DE1A4E-0BD2-4F89-A2E8-A1130568C650}" dt="2020-10-22T10:46:29.994" v="35"/>
          <ac:inkMkLst>
            <pc:docMk/>
            <pc:sldMk cId="0" sldId="392"/>
            <ac:inkMk id="25" creationId="{AF07673C-9F22-4A03-AFB5-65646BCE7C2E}"/>
          </ac:inkMkLst>
        </pc:inkChg>
        <pc:inkChg chg="add">
          <ac:chgData name="babisha chandran" userId="EB0nJQTo3Bd1b7R0gNfky76LaizBD4ENeK0AnhxAgKw=" providerId="None" clId="Web-{94DE1A4E-0BD2-4F89-A2E8-A1130568C650}" dt="2020-10-22T10:46:33.712" v="36"/>
          <ac:inkMkLst>
            <pc:docMk/>
            <pc:sldMk cId="0" sldId="392"/>
            <ac:inkMk id="26" creationId="{7C8D9833-0A35-4021-9D88-092F06AEC4F8}"/>
          </ac:inkMkLst>
        </pc:inkChg>
        <pc:inkChg chg="add">
          <ac:chgData name="babisha chandran" userId="EB0nJQTo3Bd1b7R0gNfky76LaizBD4ENeK0AnhxAgKw=" providerId="None" clId="Web-{94DE1A4E-0BD2-4F89-A2E8-A1130568C650}" dt="2020-10-22T10:46:35.275" v="37"/>
          <ac:inkMkLst>
            <pc:docMk/>
            <pc:sldMk cId="0" sldId="392"/>
            <ac:inkMk id="27" creationId="{54578F99-446D-45AE-AA07-5ABDE9D6E5F1}"/>
          </ac:inkMkLst>
        </pc:inkChg>
        <pc:inkChg chg="add">
          <ac:chgData name="babisha chandran" userId="EB0nJQTo3Bd1b7R0gNfky76LaizBD4ENeK0AnhxAgKw=" providerId="None" clId="Web-{94DE1A4E-0BD2-4F89-A2E8-A1130568C650}" dt="2020-10-22T10:46:40.447" v="38"/>
          <ac:inkMkLst>
            <pc:docMk/>
            <pc:sldMk cId="0" sldId="392"/>
            <ac:inkMk id="28" creationId="{3C63D675-6B24-46B6-8878-8AEECCF0E097}"/>
          </ac:inkMkLst>
        </pc:inkChg>
        <pc:inkChg chg="add">
          <ac:chgData name="babisha chandran" userId="EB0nJQTo3Bd1b7R0gNfky76LaizBD4ENeK0AnhxAgKw=" providerId="None" clId="Web-{94DE1A4E-0BD2-4F89-A2E8-A1130568C650}" dt="2020-10-22T10:46:47.728" v="39"/>
          <ac:inkMkLst>
            <pc:docMk/>
            <pc:sldMk cId="0" sldId="392"/>
            <ac:inkMk id="29" creationId="{7C44AA65-6202-4C9E-A20E-2AADFE7F84F0}"/>
          </ac:inkMkLst>
        </pc:inkChg>
        <pc:inkChg chg="add">
          <ac:chgData name="babisha chandran" userId="EB0nJQTo3Bd1b7R0gNfky76LaizBD4ENeK0AnhxAgKw=" providerId="None" clId="Web-{94DE1A4E-0BD2-4F89-A2E8-A1130568C650}" dt="2020-10-22T10:46:49.181" v="40"/>
          <ac:inkMkLst>
            <pc:docMk/>
            <pc:sldMk cId="0" sldId="392"/>
            <ac:inkMk id="30" creationId="{9DA4ADD5-8E9D-45B8-93B6-7F6C68ACD296}"/>
          </ac:inkMkLst>
        </pc:inkChg>
        <pc:inkChg chg="add">
          <ac:chgData name="babisha chandran" userId="EB0nJQTo3Bd1b7R0gNfky76LaizBD4ENeK0AnhxAgKw=" providerId="None" clId="Web-{94DE1A4E-0BD2-4F89-A2E8-A1130568C650}" dt="2020-10-22T10:46:52.822" v="41"/>
          <ac:inkMkLst>
            <pc:docMk/>
            <pc:sldMk cId="0" sldId="392"/>
            <ac:inkMk id="31" creationId="{0F3585E1-96AD-497B-BABC-EA61C2DAE639}"/>
          </ac:inkMkLst>
        </pc:inkChg>
        <pc:inkChg chg="add">
          <ac:chgData name="babisha chandran" userId="EB0nJQTo3Bd1b7R0gNfky76LaizBD4ENeK0AnhxAgKw=" providerId="None" clId="Web-{94DE1A4E-0BD2-4F89-A2E8-A1130568C650}" dt="2020-10-22T10:46:54.822" v="42"/>
          <ac:inkMkLst>
            <pc:docMk/>
            <pc:sldMk cId="0" sldId="392"/>
            <ac:inkMk id="32" creationId="{DE9BE953-F2CB-45EA-A187-E8ED693EA281}"/>
          </ac:inkMkLst>
        </pc:inkChg>
        <pc:inkChg chg="add">
          <ac:chgData name="babisha chandran" userId="EB0nJQTo3Bd1b7R0gNfky76LaizBD4ENeK0AnhxAgKw=" providerId="None" clId="Web-{94DE1A4E-0BD2-4F89-A2E8-A1130568C650}" dt="2020-10-22T10:46:56.009" v="43"/>
          <ac:inkMkLst>
            <pc:docMk/>
            <pc:sldMk cId="0" sldId="392"/>
            <ac:inkMk id="33" creationId="{F4FEABC4-B7AD-488D-8E74-B951EFC5DDBE}"/>
          </ac:inkMkLst>
        </pc:inkChg>
        <pc:inkChg chg="add">
          <ac:chgData name="babisha chandran" userId="EB0nJQTo3Bd1b7R0gNfky76LaizBD4ENeK0AnhxAgKw=" providerId="None" clId="Web-{94DE1A4E-0BD2-4F89-A2E8-A1130568C650}" dt="2020-10-22T10:46:57.384" v="44"/>
          <ac:inkMkLst>
            <pc:docMk/>
            <pc:sldMk cId="0" sldId="392"/>
            <ac:inkMk id="34" creationId="{F2BF7A73-2495-4A66-A355-F80C1CD88DBB}"/>
          </ac:inkMkLst>
        </pc:inkChg>
        <pc:inkChg chg="add">
          <ac:chgData name="babisha chandran" userId="EB0nJQTo3Bd1b7R0gNfky76LaizBD4ENeK0AnhxAgKw=" providerId="None" clId="Web-{94DE1A4E-0BD2-4F89-A2E8-A1130568C650}" dt="2020-10-22T10:47:36.947" v="45"/>
          <ac:inkMkLst>
            <pc:docMk/>
            <pc:sldMk cId="0" sldId="392"/>
            <ac:inkMk id="35" creationId="{601EB518-BFF8-432D-BE66-3F924D040B08}"/>
          </ac:inkMkLst>
        </pc:inkChg>
        <pc:inkChg chg="add">
          <ac:chgData name="babisha chandran" userId="EB0nJQTo3Bd1b7R0gNfky76LaizBD4ENeK0AnhxAgKw=" providerId="None" clId="Web-{94DE1A4E-0BD2-4F89-A2E8-A1130568C650}" dt="2020-10-22T10:47:39.853" v="46"/>
          <ac:inkMkLst>
            <pc:docMk/>
            <pc:sldMk cId="0" sldId="392"/>
            <ac:inkMk id="36" creationId="{2E7978BE-0CAD-4616-82E6-6974B2D83546}"/>
          </ac:inkMkLst>
        </pc:inkChg>
        <pc:inkChg chg="add">
          <ac:chgData name="babisha chandran" userId="EB0nJQTo3Bd1b7R0gNfky76LaizBD4ENeK0AnhxAgKw=" providerId="None" clId="Web-{94DE1A4E-0BD2-4F89-A2E8-A1130568C650}" dt="2020-10-22T10:47:44.619" v="47"/>
          <ac:inkMkLst>
            <pc:docMk/>
            <pc:sldMk cId="0" sldId="392"/>
            <ac:inkMk id="37" creationId="{1A9603EA-0718-4F2F-A342-6E0F1597947B}"/>
          </ac:inkMkLst>
        </pc:inkChg>
        <pc:inkChg chg="add">
          <ac:chgData name="babisha chandran" userId="EB0nJQTo3Bd1b7R0gNfky76LaizBD4ENeK0AnhxAgKw=" providerId="None" clId="Web-{94DE1A4E-0BD2-4F89-A2E8-A1130568C650}" dt="2020-10-22T10:47:47.619" v="48"/>
          <ac:inkMkLst>
            <pc:docMk/>
            <pc:sldMk cId="0" sldId="392"/>
            <ac:inkMk id="38" creationId="{25986A37-4D59-470A-93BC-2E483FA0CCB8}"/>
          </ac:inkMkLst>
        </pc:inkChg>
        <pc:inkChg chg="add">
          <ac:chgData name="babisha chandran" userId="EB0nJQTo3Bd1b7R0gNfky76LaizBD4ENeK0AnhxAgKw=" providerId="None" clId="Web-{94DE1A4E-0BD2-4F89-A2E8-A1130568C650}" dt="2020-10-22T10:47:53.353" v="49"/>
          <ac:inkMkLst>
            <pc:docMk/>
            <pc:sldMk cId="0" sldId="392"/>
            <ac:inkMk id="39" creationId="{636E8C03-B933-4C5D-A4E7-9A77F6599235}"/>
          </ac:inkMkLst>
        </pc:inkChg>
        <pc:inkChg chg="add">
          <ac:chgData name="babisha chandran" userId="EB0nJQTo3Bd1b7R0gNfky76LaizBD4ENeK0AnhxAgKw=" providerId="None" clId="Web-{94DE1A4E-0BD2-4F89-A2E8-A1130568C650}" dt="2020-10-22T10:47:55.494" v="50"/>
          <ac:inkMkLst>
            <pc:docMk/>
            <pc:sldMk cId="0" sldId="392"/>
            <ac:inkMk id="40" creationId="{64E8C717-1222-4D4A-AAE1-715A9A322BD2}"/>
          </ac:inkMkLst>
        </pc:inkChg>
        <pc:inkChg chg="add">
          <ac:chgData name="babisha chandran" userId="EB0nJQTo3Bd1b7R0gNfky76LaizBD4ENeK0AnhxAgKw=" providerId="None" clId="Web-{94DE1A4E-0BD2-4F89-A2E8-A1130568C650}" dt="2020-10-22T10:48:05.197" v="51"/>
          <ac:inkMkLst>
            <pc:docMk/>
            <pc:sldMk cId="0" sldId="392"/>
            <ac:inkMk id="41" creationId="{B1F458A7-ED4E-4395-A8BF-F599469ADCC7}"/>
          </ac:inkMkLst>
        </pc:inkChg>
        <pc:inkChg chg="add">
          <ac:chgData name="babisha chandran" userId="EB0nJQTo3Bd1b7R0gNfky76LaizBD4ENeK0AnhxAgKw=" providerId="None" clId="Web-{94DE1A4E-0BD2-4F89-A2E8-A1130568C650}" dt="2020-10-22T10:48:06.963" v="52"/>
          <ac:inkMkLst>
            <pc:docMk/>
            <pc:sldMk cId="0" sldId="392"/>
            <ac:inkMk id="42" creationId="{5081E390-46B6-480C-B447-720AFD2A6C46}"/>
          </ac:inkMkLst>
        </pc:inkChg>
        <pc:inkChg chg="add">
          <ac:chgData name="babisha chandran" userId="EB0nJQTo3Bd1b7R0gNfky76LaizBD4ENeK0AnhxAgKw=" providerId="None" clId="Web-{94DE1A4E-0BD2-4F89-A2E8-A1130568C650}" dt="2020-10-22T10:48:10.103" v="53"/>
          <ac:inkMkLst>
            <pc:docMk/>
            <pc:sldMk cId="0" sldId="392"/>
            <ac:inkMk id="43" creationId="{A56D5964-5181-449A-A3A7-CE233572E343}"/>
          </ac:inkMkLst>
        </pc:inkChg>
        <pc:inkChg chg="add">
          <ac:chgData name="babisha chandran" userId="EB0nJQTo3Bd1b7R0gNfky76LaizBD4ENeK0AnhxAgKw=" providerId="None" clId="Web-{94DE1A4E-0BD2-4F89-A2E8-A1130568C650}" dt="2020-10-22T10:48:12.119" v="54"/>
          <ac:inkMkLst>
            <pc:docMk/>
            <pc:sldMk cId="0" sldId="392"/>
            <ac:inkMk id="44" creationId="{BF49CCC3-B16D-4CA9-BEED-24681E4FACBE}"/>
          </ac:inkMkLst>
        </pc:inkChg>
        <pc:inkChg chg="add">
          <ac:chgData name="babisha chandran" userId="EB0nJQTo3Bd1b7R0gNfky76LaizBD4ENeK0AnhxAgKw=" providerId="None" clId="Web-{94DE1A4E-0BD2-4F89-A2E8-A1130568C650}" dt="2020-10-22T10:48:14.682" v="55"/>
          <ac:inkMkLst>
            <pc:docMk/>
            <pc:sldMk cId="0" sldId="392"/>
            <ac:inkMk id="45" creationId="{B5F7EDCD-215C-47D1-858B-DCC6B06D9C78}"/>
          </ac:inkMkLst>
        </pc:inkChg>
        <pc:inkChg chg="add">
          <ac:chgData name="babisha chandran" userId="EB0nJQTo3Bd1b7R0gNfky76LaizBD4ENeK0AnhxAgKw=" providerId="None" clId="Web-{94DE1A4E-0BD2-4F89-A2E8-A1130568C650}" dt="2020-10-22T10:48:16.932" v="56"/>
          <ac:inkMkLst>
            <pc:docMk/>
            <pc:sldMk cId="0" sldId="392"/>
            <ac:inkMk id="46" creationId="{DA0433F4-3C19-4554-B4AA-A0FEF5DE2862}"/>
          </ac:inkMkLst>
        </pc:inkChg>
        <pc:inkChg chg="add">
          <ac:chgData name="babisha chandran" userId="EB0nJQTo3Bd1b7R0gNfky76LaizBD4ENeK0AnhxAgKw=" providerId="None" clId="Web-{94DE1A4E-0BD2-4F89-A2E8-A1130568C650}" dt="2020-10-22T10:48:32.635" v="57"/>
          <ac:inkMkLst>
            <pc:docMk/>
            <pc:sldMk cId="0" sldId="392"/>
            <ac:inkMk id="47" creationId="{76384EDD-8DD7-4F5E-AB7C-B004E158A954}"/>
          </ac:inkMkLst>
        </pc:inkChg>
        <pc:inkChg chg="add">
          <ac:chgData name="babisha chandran" userId="EB0nJQTo3Bd1b7R0gNfky76LaizBD4ENeK0AnhxAgKw=" providerId="None" clId="Web-{94DE1A4E-0BD2-4F89-A2E8-A1130568C650}" dt="2020-10-22T10:48:34.822" v="58"/>
          <ac:inkMkLst>
            <pc:docMk/>
            <pc:sldMk cId="0" sldId="392"/>
            <ac:inkMk id="48" creationId="{95F52C2F-1BB2-4D9C-81D8-9377FD91F0CB}"/>
          </ac:inkMkLst>
        </pc:inkChg>
        <pc:inkChg chg="add">
          <ac:chgData name="babisha chandran" userId="EB0nJQTo3Bd1b7R0gNfky76LaizBD4ENeK0AnhxAgKw=" providerId="None" clId="Web-{94DE1A4E-0BD2-4F89-A2E8-A1130568C650}" dt="2020-10-22T10:48:48.932" v="59"/>
          <ac:inkMkLst>
            <pc:docMk/>
            <pc:sldMk cId="0" sldId="392"/>
            <ac:inkMk id="49" creationId="{048BFC83-4B8D-4344-9D48-80ACEA757DD7}"/>
          </ac:inkMkLst>
        </pc:inkChg>
        <pc:inkChg chg="add">
          <ac:chgData name="babisha chandran" userId="EB0nJQTo3Bd1b7R0gNfky76LaizBD4ENeK0AnhxAgKw=" providerId="None" clId="Web-{94DE1A4E-0BD2-4F89-A2E8-A1130568C650}" dt="2020-10-22T10:48:52.135" v="60"/>
          <ac:inkMkLst>
            <pc:docMk/>
            <pc:sldMk cId="0" sldId="392"/>
            <ac:inkMk id="50" creationId="{399B7C6E-C5C4-4234-85DD-8458EAC1E520}"/>
          </ac:inkMkLst>
        </pc:inkChg>
        <pc:inkChg chg="add">
          <ac:chgData name="babisha chandran" userId="EB0nJQTo3Bd1b7R0gNfky76LaizBD4ENeK0AnhxAgKw=" providerId="None" clId="Web-{94DE1A4E-0BD2-4F89-A2E8-A1130568C650}" dt="2020-10-22T10:48:54.447" v="61"/>
          <ac:inkMkLst>
            <pc:docMk/>
            <pc:sldMk cId="0" sldId="392"/>
            <ac:inkMk id="51" creationId="{FCB4059F-8A65-44B7-9C50-2BD381299DC7}"/>
          </ac:inkMkLst>
        </pc:inkChg>
        <pc:inkChg chg="add">
          <ac:chgData name="babisha chandran" userId="EB0nJQTo3Bd1b7R0gNfky76LaizBD4ENeK0AnhxAgKw=" providerId="None" clId="Web-{94DE1A4E-0BD2-4F89-A2E8-A1130568C650}" dt="2020-10-22T10:48:56.963" v="62"/>
          <ac:inkMkLst>
            <pc:docMk/>
            <pc:sldMk cId="0" sldId="392"/>
            <ac:inkMk id="52" creationId="{95AF4EBB-5DA7-4BA8-A12F-F680E612A5D3}"/>
          </ac:inkMkLst>
        </pc:inkChg>
        <pc:inkChg chg="add">
          <ac:chgData name="babisha chandran" userId="EB0nJQTo3Bd1b7R0gNfky76LaizBD4ENeK0AnhxAgKw=" providerId="None" clId="Web-{94DE1A4E-0BD2-4F89-A2E8-A1130568C650}" dt="2020-10-22T10:49:02.463" v="63"/>
          <ac:inkMkLst>
            <pc:docMk/>
            <pc:sldMk cId="0" sldId="392"/>
            <ac:inkMk id="53" creationId="{3D4094A2-8D88-4AE9-B40C-56AE0CD8C85A}"/>
          </ac:inkMkLst>
        </pc:inkChg>
        <pc:inkChg chg="add">
          <ac:chgData name="babisha chandran" userId="EB0nJQTo3Bd1b7R0gNfky76LaizBD4ENeK0AnhxAgKw=" providerId="None" clId="Web-{94DE1A4E-0BD2-4F89-A2E8-A1130568C650}" dt="2020-10-22T10:49:06.338" v="64"/>
          <ac:inkMkLst>
            <pc:docMk/>
            <pc:sldMk cId="0" sldId="392"/>
            <ac:inkMk id="54" creationId="{37B57F8B-1CA2-4C18-A647-2D33A57C216E}"/>
          </ac:inkMkLst>
        </pc:inkChg>
        <pc:inkChg chg="add">
          <ac:chgData name="babisha chandran" userId="EB0nJQTo3Bd1b7R0gNfky76LaizBD4ENeK0AnhxAgKw=" providerId="None" clId="Web-{94DE1A4E-0BD2-4F89-A2E8-A1130568C650}" dt="2020-10-22T10:49:08.604" v="65"/>
          <ac:inkMkLst>
            <pc:docMk/>
            <pc:sldMk cId="0" sldId="392"/>
            <ac:inkMk id="55" creationId="{53D2FF81-55E3-4586-87A0-CA84A19D0DD5}"/>
          </ac:inkMkLst>
        </pc:inkChg>
        <pc:inkChg chg="add">
          <ac:chgData name="babisha chandran" userId="EB0nJQTo3Bd1b7R0gNfky76LaizBD4ENeK0AnhxAgKw=" providerId="None" clId="Web-{94DE1A4E-0BD2-4F89-A2E8-A1130568C650}" dt="2020-10-22T10:49:10.901" v="66"/>
          <ac:inkMkLst>
            <pc:docMk/>
            <pc:sldMk cId="0" sldId="392"/>
            <ac:inkMk id="56" creationId="{0E6EFFA9-DDA9-45A0-89CA-BDA58EF1A5A4}"/>
          </ac:inkMkLst>
        </pc:inkChg>
        <pc:inkChg chg="add">
          <ac:chgData name="babisha chandran" userId="EB0nJQTo3Bd1b7R0gNfky76LaizBD4ENeK0AnhxAgKw=" providerId="None" clId="Web-{94DE1A4E-0BD2-4F89-A2E8-A1130568C650}" dt="2020-10-22T10:49:13.198" v="67"/>
          <ac:inkMkLst>
            <pc:docMk/>
            <pc:sldMk cId="0" sldId="392"/>
            <ac:inkMk id="57" creationId="{5170BCAF-7B7A-4FAB-B5D0-A265FE2832AF}"/>
          </ac:inkMkLst>
        </pc:inkChg>
        <pc:inkChg chg="add">
          <ac:chgData name="babisha chandran" userId="EB0nJQTo3Bd1b7R0gNfky76LaizBD4ENeK0AnhxAgKw=" providerId="None" clId="Web-{94DE1A4E-0BD2-4F89-A2E8-A1130568C650}" dt="2020-10-22T10:49:15.385" v="68"/>
          <ac:inkMkLst>
            <pc:docMk/>
            <pc:sldMk cId="0" sldId="392"/>
            <ac:inkMk id="58" creationId="{C8348407-C8A0-43BC-895C-704E9ED3222B}"/>
          </ac:inkMkLst>
        </pc:inkChg>
        <pc:inkChg chg="add">
          <ac:chgData name="babisha chandran" userId="EB0nJQTo3Bd1b7R0gNfky76LaizBD4ENeK0AnhxAgKw=" providerId="None" clId="Web-{94DE1A4E-0BD2-4F89-A2E8-A1130568C650}" dt="2020-10-22T10:49:16.776" v="69"/>
          <ac:inkMkLst>
            <pc:docMk/>
            <pc:sldMk cId="0" sldId="392"/>
            <ac:inkMk id="59" creationId="{6A134E77-1D29-4F3B-BB5D-B62F128E6788}"/>
          </ac:inkMkLst>
        </pc:inkChg>
        <pc:inkChg chg="add">
          <ac:chgData name="babisha chandran" userId="EB0nJQTo3Bd1b7R0gNfky76LaizBD4ENeK0AnhxAgKw=" providerId="None" clId="Web-{94DE1A4E-0BD2-4F89-A2E8-A1130568C650}" dt="2020-10-22T10:49:18.432" v="70"/>
          <ac:inkMkLst>
            <pc:docMk/>
            <pc:sldMk cId="0" sldId="392"/>
            <ac:inkMk id="60" creationId="{AEC88295-3B6B-4E07-97B0-4EFFB9859B6D}"/>
          </ac:inkMkLst>
        </pc:inkChg>
        <pc:inkChg chg="add">
          <ac:chgData name="babisha chandran" userId="EB0nJQTo3Bd1b7R0gNfky76LaizBD4ENeK0AnhxAgKw=" providerId="None" clId="Web-{94DE1A4E-0BD2-4F89-A2E8-A1130568C650}" dt="2020-10-22T10:49:21.041" v="71"/>
          <ac:inkMkLst>
            <pc:docMk/>
            <pc:sldMk cId="0" sldId="392"/>
            <ac:inkMk id="61" creationId="{2FBC30C6-73A7-45B5-83CB-D27CCC34D2BD}"/>
          </ac:inkMkLst>
        </pc:inkChg>
        <pc:inkChg chg="add">
          <ac:chgData name="babisha chandran" userId="EB0nJQTo3Bd1b7R0gNfky76LaizBD4ENeK0AnhxAgKw=" providerId="None" clId="Web-{94DE1A4E-0BD2-4F89-A2E8-A1130568C650}" dt="2020-10-22T10:49:22.651" v="72"/>
          <ac:inkMkLst>
            <pc:docMk/>
            <pc:sldMk cId="0" sldId="392"/>
            <ac:inkMk id="62" creationId="{DCB0FE1E-3ABD-4DE6-810F-FF7E098279D4}"/>
          </ac:inkMkLst>
        </pc:inkChg>
        <pc:inkChg chg="add">
          <ac:chgData name="babisha chandran" userId="EB0nJQTo3Bd1b7R0gNfky76LaizBD4ENeK0AnhxAgKw=" providerId="None" clId="Web-{94DE1A4E-0BD2-4F89-A2E8-A1130568C650}" dt="2020-10-22T10:49:25.448" v="73"/>
          <ac:inkMkLst>
            <pc:docMk/>
            <pc:sldMk cId="0" sldId="392"/>
            <ac:inkMk id="63" creationId="{6F0B635A-FD3D-4124-B045-7325E8746D3C}"/>
          </ac:inkMkLst>
        </pc:inkChg>
        <pc:inkChg chg="add">
          <ac:chgData name="babisha chandran" userId="EB0nJQTo3Bd1b7R0gNfky76LaizBD4ENeK0AnhxAgKw=" providerId="None" clId="Web-{94DE1A4E-0BD2-4F89-A2E8-A1130568C650}" dt="2020-10-22T10:49:26.948" v="74"/>
          <ac:inkMkLst>
            <pc:docMk/>
            <pc:sldMk cId="0" sldId="392"/>
            <ac:inkMk id="64" creationId="{13743CEC-2183-44C5-9962-0E9CA6BE0D07}"/>
          </ac:inkMkLst>
        </pc:inkChg>
        <pc:inkChg chg="add">
          <ac:chgData name="babisha chandran" userId="EB0nJQTo3Bd1b7R0gNfky76LaizBD4ENeK0AnhxAgKw=" providerId="None" clId="Web-{94DE1A4E-0BD2-4F89-A2E8-A1130568C650}" dt="2020-10-22T10:49:29.370" v="75"/>
          <ac:inkMkLst>
            <pc:docMk/>
            <pc:sldMk cId="0" sldId="392"/>
            <ac:inkMk id="65" creationId="{831E2EF8-C3F0-445B-B69D-EDFF90BA4DE5}"/>
          </ac:inkMkLst>
        </pc:inkChg>
        <pc:inkChg chg="add">
          <ac:chgData name="babisha chandran" userId="EB0nJQTo3Bd1b7R0gNfky76LaizBD4ENeK0AnhxAgKw=" providerId="None" clId="Web-{94DE1A4E-0BD2-4F89-A2E8-A1130568C650}" dt="2020-10-22T10:50:24.760" v="76"/>
          <ac:inkMkLst>
            <pc:docMk/>
            <pc:sldMk cId="0" sldId="392"/>
            <ac:inkMk id="66" creationId="{E83B59E5-8CD6-4A8E-897F-DB15D1CD1D2F}"/>
          </ac:inkMkLst>
        </pc:inkChg>
        <pc:inkChg chg="add">
          <ac:chgData name="babisha chandran" userId="EB0nJQTo3Bd1b7R0gNfky76LaizBD4ENeK0AnhxAgKw=" providerId="None" clId="Web-{94DE1A4E-0BD2-4F89-A2E8-A1130568C650}" dt="2020-10-22T10:50:27.964" v="77"/>
          <ac:inkMkLst>
            <pc:docMk/>
            <pc:sldMk cId="0" sldId="392"/>
            <ac:inkMk id="67" creationId="{7BB6BE87-BBC1-4414-BA02-B0A34214FABF}"/>
          </ac:inkMkLst>
        </pc:inkChg>
        <pc:inkChg chg="add">
          <ac:chgData name="babisha chandran" userId="EB0nJQTo3Bd1b7R0gNfky76LaizBD4ENeK0AnhxAgKw=" providerId="None" clId="Web-{94DE1A4E-0BD2-4F89-A2E8-A1130568C650}" dt="2020-10-22T10:50:30.276" v="78"/>
          <ac:inkMkLst>
            <pc:docMk/>
            <pc:sldMk cId="0" sldId="392"/>
            <ac:inkMk id="68" creationId="{D8368373-C9C2-4BBB-BA19-C3508CB84633}"/>
          </ac:inkMkLst>
        </pc:inkChg>
        <pc:inkChg chg="add">
          <ac:chgData name="babisha chandran" userId="EB0nJQTo3Bd1b7R0gNfky76LaizBD4ENeK0AnhxAgKw=" providerId="None" clId="Web-{94DE1A4E-0BD2-4F89-A2E8-A1130568C650}" dt="2020-10-22T10:50:50.651" v="79"/>
          <ac:inkMkLst>
            <pc:docMk/>
            <pc:sldMk cId="0" sldId="392"/>
            <ac:inkMk id="69" creationId="{F11BD66E-9583-4912-9C0B-6CD049EABBE2}"/>
          </ac:inkMkLst>
        </pc:inkChg>
        <pc:inkChg chg="add">
          <ac:chgData name="babisha chandran" userId="EB0nJQTo3Bd1b7R0gNfky76LaizBD4ENeK0AnhxAgKw=" providerId="None" clId="Web-{94DE1A4E-0BD2-4F89-A2E8-A1130568C650}" dt="2020-10-22T10:50:53.151" v="80"/>
          <ac:inkMkLst>
            <pc:docMk/>
            <pc:sldMk cId="0" sldId="392"/>
            <ac:inkMk id="70" creationId="{FA365793-1A38-40E1-824F-6163702FF06F}"/>
          </ac:inkMkLst>
        </pc:inkChg>
        <pc:inkChg chg="add">
          <ac:chgData name="babisha chandran" userId="EB0nJQTo3Bd1b7R0gNfky76LaizBD4ENeK0AnhxAgKw=" providerId="None" clId="Web-{94DE1A4E-0BD2-4F89-A2E8-A1130568C650}" dt="2020-10-22T10:51:01.886" v="81"/>
          <ac:inkMkLst>
            <pc:docMk/>
            <pc:sldMk cId="0" sldId="392"/>
            <ac:inkMk id="71" creationId="{1B1D5560-5B13-47ED-B963-AC0567C6B03A}"/>
          </ac:inkMkLst>
        </pc:inkChg>
        <pc:inkChg chg="add">
          <ac:chgData name="babisha chandran" userId="EB0nJQTo3Bd1b7R0gNfky76LaizBD4ENeK0AnhxAgKw=" providerId="None" clId="Web-{94DE1A4E-0BD2-4F89-A2E8-A1130568C650}" dt="2020-10-22T10:51:04.089" v="82"/>
          <ac:inkMkLst>
            <pc:docMk/>
            <pc:sldMk cId="0" sldId="392"/>
            <ac:inkMk id="72" creationId="{A4BA399E-2755-4AF6-AB72-3180764EC727}"/>
          </ac:inkMkLst>
        </pc:inkChg>
        <pc:inkChg chg="add">
          <ac:chgData name="babisha chandran" userId="EB0nJQTo3Bd1b7R0gNfky76LaizBD4ENeK0AnhxAgKw=" providerId="None" clId="Web-{94DE1A4E-0BD2-4F89-A2E8-A1130568C650}" dt="2020-10-22T10:51:16.511" v="83"/>
          <ac:inkMkLst>
            <pc:docMk/>
            <pc:sldMk cId="0" sldId="392"/>
            <ac:inkMk id="73" creationId="{4671499C-DBEB-471C-9326-AC48BB5A2211}"/>
          </ac:inkMkLst>
        </pc:inkChg>
        <pc:inkChg chg="add">
          <ac:chgData name="babisha chandran" userId="EB0nJQTo3Bd1b7R0gNfky76LaizBD4ENeK0AnhxAgKw=" providerId="None" clId="Web-{94DE1A4E-0BD2-4F89-A2E8-A1130568C650}" dt="2020-10-22T10:51:19.386" v="84"/>
          <ac:inkMkLst>
            <pc:docMk/>
            <pc:sldMk cId="0" sldId="392"/>
            <ac:inkMk id="74" creationId="{47073802-0360-4505-A610-E4CC0F353808}"/>
          </ac:inkMkLst>
        </pc:inkChg>
        <pc:inkChg chg="add">
          <ac:chgData name="babisha chandran" userId="EB0nJQTo3Bd1b7R0gNfky76LaizBD4ENeK0AnhxAgKw=" providerId="None" clId="Web-{94DE1A4E-0BD2-4F89-A2E8-A1130568C650}" dt="2020-10-22T10:51:21.636" v="85"/>
          <ac:inkMkLst>
            <pc:docMk/>
            <pc:sldMk cId="0" sldId="392"/>
            <ac:inkMk id="75" creationId="{D14EA626-0C0F-415A-AACB-26DF82F86268}"/>
          </ac:inkMkLst>
        </pc:inkChg>
        <pc:inkChg chg="add">
          <ac:chgData name="babisha chandran" userId="EB0nJQTo3Bd1b7R0gNfky76LaizBD4ENeK0AnhxAgKw=" providerId="None" clId="Web-{94DE1A4E-0BD2-4F89-A2E8-A1130568C650}" dt="2020-10-22T11:01:18.905" v="154"/>
          <ac:inkMkLst>
            <pc:docMk/>
            <pc:sldMk cId="0" sldId="392"/>
            <ac:inkMk id="76" creationId="{CE9D63EB-4CFA-4D36-B6F9-DFA16426C6B3}"/>
          </ac:inkMkLst>
        </pc:inkChg>
        <pc:inkChg chg="add">
          <ac:chgData name="babisha chandran" userId="EB0nJQTo3Bd1b7R0gNfky76LaizBD4ENeK0AnhxAgKw=" providerId="None" clId="Web-{94DE1A4E-0BD2-4F89-A2E8-A1130568C650}" dt="2020-10-22T11:01:38.655" v="155"/>
          <ac:inkMkLst>
            <pc:docMk/>
            <pc:sldMk cId="0" sldId="392"/>
            <ac:inkMk id="77" creationId="{20A01995-983B-4676-B743-6057464F6AAF}"/>
          </ac:inkMkLst>
        </pc:inkChg>
        <pc:inkChg chg="add">
          <ac:chgData name="babisha chandran" userId="EB0nJQTo3Bd1b7R0gNfky76LaizBD4ENeK0AnhxAgKw=" providerId="None" clId="Web-{94DE1A4E-0BD2-4F89-A2E8-A1130568C650}" dt="2020-10-22T11:01:40.592" v="156"/>
          <ac:inkMkLst>
            <pc:docMk/>
            <pc:sldMk cId="0" sldId="392"/>
            <ac:inkMk id="78" creationId="{DADBBB4C-6ACB-47C5-A165-8D75EEBC34D1}"/>
          </ac:inkMkLst>
        </pc:inkChg>
        <pc:inkChg chg="add">
          <ac:chgData name="babisha chandran" userId="EB0nJQTo3Bd1b7R0gNfky76LaizBD4ENeK0AnhxAgKw=" providerId="None" clId="Web-{94DE1A4E-0BD2-4F89-A2E8-A1130568C650}" dt="2020-10-22T11:01:42.483" v="157"/>
          <ac:inkMkLst>
            <pc:docMk/>
            <pc:sldMk cId="0" sldId="392"/>
            <ac:inkMk id="79" creationId="{9E5F3611-4136-475C-B1E2-FDF16818BBA7}"/>
          </ac:inkMkLst>
        </pc:inkChg>
        <pc:inkChg chg="add">
          <ac:chgData name="babisha chandran" userId="EB0nJQTo3Bd1b7R0gNfky76LaizBD4ENeK0AnhxAgKw=" providerId="None" clId="Web-{94DE1A4E-0BD2-4F89-A2E8-A1130568C650}" dt="2020-10-22T11:01:43.843" v="158"/>
          <ac:inkMkLst>
            <pc:docMk/>
            <pc:sldMk cId="0" sldId="392"/>
            <ac:inkMk id="80" creationId="{8CCDEB2F-F607-44DB-BBE3-1E3F89A460DE}"/>
          </ac:inkMkLst>
        </pc:inkChg>
        <pc:inkChg chg="add">
          <ac:chgData name="babisha chandran" userId="EB0nJQTo3Bd1b7R0gNfky76LaizBD4ENeK0AnhxAgKw=" providerId="None" clId="Web-{94DE1A4E-0BD2-4F89-A2E8-A1130568C650}" dt="2020-10-22T11:01:44.217" v="159"/>
          <ac:inkMkLst>
            <pc:docMk/>
            <pc:sldMk cId="0" sldId="392"/>
            <ac:inkMk id="81" creationId="{D824CDF5-916F-4ABC-9713-37A0F9397C1D}"/>
          </ac:inkMkLst>
        </pc:inkChg>
        <pc:inkChg chg="add">
          <ac:chgData name="babisha chandran" userId="EB0nJQTo3Bd1b7R0gNfky76LaizBD4ENeK0AnhxAgKw=" providerId="None" clId="Web-{94DE1A4E-0BD2-4F89-A2E8-A1130568C650}" dt="2020-10-22T11:01:44.952" v="160"/>
          <ac:inkMkLst>
            <pc:docMk/>
            <pc:sldMk cId="0" sldId="392"/>
            <ac:inkMk id="82" creationId="{6CDE1966-AADA-41ED-89CE-2BC053D7F1C8}"/>
          </ac:inkMkLst>
        </pc:inkChg>
        <pc:inkChg chg="add">
          <ac:chgData name="babisha chandran" userId="EB0nJQTo3Bd1b7R0gNfky76LaizBD4ENeK0AnhxAgKw=" providerId="None" clId="Web-{94DE1A4E-0BD2-4F89-A2E8-A1130568C650}" dt="2020-10-22T11:01:45.967" v="161"/>
          <ac:inkMkLst>
            <pc:docMk/>
            <pc:sldMk cId="0" sldId="392"/>
            <ac:inkMk id="83" creationId="{63DAE1AC-79E3-4B90-B940-CA74D8424EC2}"/>
          </ac:inkMkLst>
        </pc:inkChg>
        <pc:inkChg chg="add">
          <ac:chgData name="babisha chandran" userId="EB0nJQTo3Bd1b7R0gNfky76LaizBD4ENeK0AnhxAgKw=" providerId="None" clId="Web-{94DE1A4E-0BD2-4F89-A2E8-A1130568C650}" dt="2020-10-22T11:01:47.514" v="162"/>
          <ac:inkMkLst>
            <pc:docMk/>
            <pc:sldMk cId="0" sldId="392"/>
            <ac:inkMk id="84" creationId="{1BF630AA-45C6-4FD5-86A1-300159C1FC1B}"/>
          </ac:inkMkLst>
        </pc:inkChg>
        <pc:inkChg chg="add">
          <ac:chgData name="babisha chandran" userId="EB0nJQTo3Bd1b7R0gNfky76LaizBD4ENeK0AnhxAgKw=" providerId="None" clId="Web-{94DE1A4E-0BD2-4F89-A2E8-A1130568C650}" dt="2020-10-22T11:01:57.280" v="163"/>
          <ac:inkMkLst>
            <pc:docMk/>
            <pc:sldMk cId="0" sldId="392"/>
            <ac:inkMk id="85" creationId="{7F42F248-DB60-46B6-A96F-8521432BEF84}"/>
          </ac:inkMkLst>
        </pc:inkChg>
        <pc:inkChg chg="add">
          <ac:chgData name="babisha chandran" userId="EB0nJQTo3Bd1b7R0gNfky76LaizBD4ENeK0AnhxAgKw=" providerId="None" clId="Web-{94DE1A4E-0BD2-4F89-A2E8-A1130568C650}" dt="2020-10-22T11:01:58.358" v="164"/>
          <ac:inkMkLst>
            <pc:docMk/>
            <pc:sldMk cId="0" sldId="392"/>
            <ac:inkMk id="86" creationId="{A05C07B7-7149-47D6-B4BE-E6E7C9DE0CB8}"/>
          </ac:inkMkLst>
        </pc:inkChg>
        <pc:inkChg chg="add">
          <ac:chgData name="babisha chandran" userId="EB0nJQTo3Bd1b7R0gNfky76LaizBD4ENeK0AnhxAgKw=" providerId="None" clId="Web-{94DE1A4E-0BD2-4F89-A2E8-A1130568C650}" dt="2020-10-22T11:02:00.139" v="165"/>
          <ac:inkMkLst>
            <pc:docMk/>
            <pc:sldMk cId="0" sldId="392"/>
            <ac:inkMk id="87" creationId="{D4BF9C8E-7972-401A-A9F2-62883B9BC973}"/>
          </ac:inkMkLst>
        </pc:inkChg>
        <pc:inkChg chg="add">
          <ac:chgData name="babisha chandran" userId="EB0nJQTo3Bd1b7R0gNfky76LaizBD4ENeK0AnhxAgKw=" providerId="None" clId="Web-{94DE1A4E-0BD2-4F89-A2E8-A1130568C650}" dt="2020-10-22T11:02:03.452" v="166"/>
          <ac:inkMkLst>
            <pc:docMk/>
            <pc:sldMk cId="0" sldId="392"/>
            <ac:inkMk id="88" creationId="{7EF208EA-94BD-4A05-A4A7-DE09577552F6}"/>
          </ac:inkMkLst>
        </pc:inkChg>
        <pc:inkChg chg="add">
          <ac:chgData name="babisha chandran" userId="EB0nJQTo3Bd1b7R0gNfky76LaizBD4ENeK0AnhxAgKw=" providerId="None" clId="Web-{94DE1A4E-0BD2-4F89-A2E8-A1130568C650}" dt="2020-10-22T11:02:04.921" v="167"/>
          <ac:inkMkLst>
            <pc:docMk/>
            <pc:sldMk cId="0" sldId="392"/>
            <ac:inkMk id="89" creationId="{F8B31A7E-80A8-4C08-9BBC-FDB5A4DD66E3}"/>
          </ac:inkMkLst>
        </pc:inkChg>
      </pc:sldChg>
      <pc:sldChg chg="addSp">
        <pc:chgData name="babisha chandran" userId="EB0nJQTo3Bd1b7R0gNfky76LaizBD4ENeK0AnhxAgKw=" providerId="None" clId="Web-{94DE1A4E-0BD2-4F89-A2E8-A1130568C650}" dt="2020-10-22T10:58:06.654" v="91"/>
        <pc:sldMkLst>
          <pc:docMk/>
          <pc:sldMk cId="0" sldId="393"/>
        </pc:sldMkLst>
        <pc:inkChg chg="add">
          <ac:chgData name="babisha chandran" userId="EB0nJQTo3Bd1b7R0gNfky76LaizBD4ENeK0AnhxAgKw=" providerId="None" clId="Web-{94DE1A4E-0BD2-4F89-A2E8-A1130568C650}" dt="2020-10-22T10:57:58.216" v="86"/>
          <ac:inkMkLst>
            <pc:docMk/>
            <pc:sldMk cId="0" sldId="393"/>
            <ac:inkMk id="2" creationId="{F4152ABB-D86D-4CF6-B525-8BBB33CA5AEF}"/>
          </ac:inkMkLst>
        </pc:inkChg>
        <pc:inkChg chg="add">
          <ac:chgData name="babisha chandran" userId="EB0nJQTo3Bd1b7R0gNfky76LaizBD4ENeK0AnhxAgKw=" providerId="None" clId="Web-{94DE1A4E-0BD2-4F89-A2E8-A1130568C650}" dt="2020-10-22T10:57:59.013" v="87"/>
          <ac:inkMkLst>
            <pc:docMk/>
            <pc:sldMk cId="0" sldId="393"/>
            <ac:inkMk id="3" creationId="{ABF97EFA-7B85-414E-A627-C8CCAEFB590E}"/>
          </ac:inkMkLst>
        </pc:inkChg>
        <pc:inkChg chg="add">
          <ac:chgData name="babisha chandran" userId="EB0nJQTo3Bd1b7R0gNfky76LaizBD4ENeK0AnhxAgKw=" providerId="None" clId="Web-{94DE1A4E-0BD2-4F89-A2E8-A1130568C650}" dt="2020-10-22T10:57:59.622" v="88"/>
          <ac:inkMkLst>
            <pc:docMk/>
            <pc:sldMk cId="0" sldId="393"/>
            <ac:inkMk id="5" creationId="{9460DF3A-0473-4BC9-B26B-506B4E91F874}"/>
          </ac:inkMkLst>
        </pc:inkChg>
        <pc:inkChg chg="add">
          <ac:chgData name="babisha chandran" userId="EB0nJQTo3Bd1b7R0gNfky76LaizBD4ENeK0AnhxAgKw=" providerId="None" clId="Web-{94DE1A4E-0BD2-4F89-A2E8-A1130568C650}" dt="2020-10-22T10:58:01.232" v="89"/>
          <ac:inkMkLst>
            <pc:docMk/>
            <pc:sldMk cId="0" sldId="393"/>
            <ac:inkMk id="6" creationId="{CFB64669-726D-4226-A66A-4B0DC4E6FBFD}"/>
          </ac:inkMkLst>
        </pc:inkChg>
        <pc:inkChg chg="add">
          <ac:chgData name="babisha chandran" userId="EB0nJQTo3Bd1b7R0gNfky76LaizBD4ENeK0AnhxAgKw=" providerId="None" clId="Web-{94DE1A4E-0BD2-4F89-A2E8-A1130568C650}" dt="2020-10-22T10:58:02.373" v="90"/>
          <ac:inkMkLst>
            <pc:docMk/>
            <pc:sldMk cId="0" sldId="393"/>
            <ac:inkMk id="7" creationId="{D0039AB4-0079-4F3A-847F-451F52A7FE0C}"/>
          </ac:inkMkLst>
        </pc:inkChg>
        <pc:inkChg chg="add">
          <ac:chgData name="babisha chandran" userId="EB0nJQTo3Bd1b7R0gNfky76LaizBD4ENeK0AnhxAgKw=" providerId="None" clId="Web-{94DE1A4E-0BD2-4F89-A2E8-A1130568C650}" dt="2020-10-22T10:58:06.654" v="91"/>
          <ac:inkMkLst>
            <pc:docMk/>
            <pc:sldMk cId="0" sldId="393"/>
            <ac:inkMk id="8" creationId="{536EAEEC-FA16-4291-916B-2A370248E01E}"/>
          </ac:inkMkLst>
        </pc:inkChg>
      </pc:sldChg>
      <pc:sldChg chg="addSp">
        <pc:chgData name="babisha chandran" userId="EB0nJQTo3Bd1b7R0gNfky76LaizBD4ENeK0AnhxAgKw=" providerId="None" clId="Web-{94DE1A4E-0BD2-4F89-A2E8-A1130568C650}" dt="2020-10-22T10:59:04.951" v="92"/>
        <pc:sldMkLst>
          <pc:docMk/>
          <pc:sldMk cId="0" sldId="394"/>
        </pc:sldMkLst>
        <pc:inkChg chg="add">
          <ac:chgData name="babisha chandran" userId="EB0nJQTo3Bd1b7R0gNfky76LaizBD4ENeK0AnhxAgKw=" providerId="None" clId="Web-{94DE1A4E-0BD2-4F89-A2E8-A1130568C650}" dt="2020-10-22T10:59:04.951" v="92"/>
          <ac:inkMkLst>
            <pc:docMk/>
            <pc:sldMk cId="0" sldId="394"/>
            <ac:inkMk id="2" creationId="{88A8D36C-A79F-416E-B9CD-A3FBD6ACB38E}"/>
          </ac:inkMkLst>
        </pc:inkChg>
      </pc:sldChg>
      <pc:sldChg chg="addSp delSp">
        <pc:chgData name="babisha chandran" userId="EB0nJQTo3Bd1b7R0gNfky76LaizBD4ENeK0AnhxAgKw=" providerId="None" clId="Web-{94DE1A4E-0BD2-4F89-A2E8-A1130568C650}" dt="2020-10-22T11:03:38.109" v="206"/>
        <pc:sldMkLst>
          <pc:docMk/>
          <pc:sldMk cId="0" sldId="396"/>
        </pc:sldMkLst>
        <pc:inkChg chg="del">
          <ac:chgData name="babisha chandran" userId="EB0nJQTo3Bd1b7R0gNfky76LaizBD4ENeK0AnhxAgKw=" providerId="None" clId="Web-{94DE1A4E-0BD2-4F89-A2E8-A1130568C650}" dt="2020-10-22T11:00:17.123" v="153"/>
          <ac:inkMkLst>
            <pc:docMk/>
            <pc:sldMk cId="0" sldId="396"/>
            <ac:inkMk id="2" creationId="{105DEDD8-22C1-4417-AB7B-9413599B7A5F}"/>
          </ac:inkMkLst>
        </pc:inkChg>
        <pc:inkChg chg="del">
          <ac:chgData name="babisha chandran" userId="EB0nJQTo3Bd1b7R0gNfky76LaizBD4ENeK0AnhxAgKw=" providerId="None" clId="Web-{94DE1A4E-0BD2-4F89-A2E8-A1130568C650}" dt="2020-10-22T10:59:36.123" v="141"/>
          <ac:inkMkLst>
            <pc:docMk/>
            <pc:sldMk cId="0" sldId="396"/>
            <ac:inkMk id="3" creationId="{6B9957C8-BD5B-450F-AAEF-A4D8DF55D536}"/>
          </ac:inkMkLst>
        </pc:inkChg>
        <pc:inkChg chg="del">
          <ac:chgData name="babisha chandran" userId="EB0nJQTo3Bd1b7R0gNfky76LaizBD4ENeK0AnhxAgKw=" providerId="None" clId="Web-{94DE1A4E-0BD2-4F89-A2E8-A1130568C650}" dt="2020-10-22T10:59:36.123" v="140"/>
          <ac:inkMkLst>
            <pc:docMk/>
            <pc:sldMk cId="0" sldId="396"/>
            <ac:inkMk id="5" creationId="{81834480-4908-443E-A6E4-D7092D078917}"/>
          </ac:inkMkLst>
        </pc:inkChg>
        <pc:inkChg chg="del">
          <ac:chgData name="babisha chandran" userId="EB0nJQTo3Bd1b7R0gNfky76LaizBD4ENeK0AnhxAgKw=" providerId="None" clId="Web-{94DE1A4E-0BD2-4F89-A2E8-A1130568C650}" dt="2020-10-22T10:59:36.123" v="139"/>
          <ac:inkMkLst>
            <pc:docMk/>
            <pc:sldMk cId="0" sldId="396"/>
            <ac:inkMk id="6" creationId="{DEB9BDCB-6704-480E-9C5C-EE077ED199BB}"/>
          </ac:inkMkLst>
        </pc:inkChg>
        <pc:inkChg chg="del">
          <ac:chgData name="babisha chandran" userId="EB0nJQTo3Bd1b7R0gNfky76LaizBD4ENeK0AnhxAgKw=" providerId="None" clId="Web-{94DE1A4E-0BD2-4F89-A2E8-A1130568C650}" dt="2020-10-22T10:59:36.123" v="138"/>
          <ac:inkMkLst>
            <pc:docMk/>
            <pc:sldMk cId="0" sldId="396"/>
            <ac:inkMk id="7" creationId="{725D57D0-DC31-4EB9-B53D-EDF6B050B54F}"/>
          </ac:inkMkLst>
        </pc:inkChg>
        <pc:inkChg chg="del">
          <ac:chgData name="babisha chandran" userId="EB0nJQTo3Bd1b7R0gNfky76LaizBD4ENeK0AnhxAgKw=" providerId="None" clId="Web-{94DE1A4E-0BD2-4F89-A2E8-A1130568C650}" dt="2020-10-22T10:59:53.170" v="146"/>
          <ac:inkMkLst>
            <pc:docMk/>
            <pc:sldMk cId="0" sldId="396"/>
            <ac:inkMk id="8" creationId="{86591E6D-0A74-4194-814B-FD35A5BAD0E8}"/>
          </ac:inkMkLst>
        </pc:inkChg>
        <pc:inkChg chg="del">
          <ac:chgData name="babisha chandran" userId="EB0nJQTo3Bd1b7R0gNfky76LaizBD4ENeK0AnhxAgKw=" providerId="None" clId="Web-{94DE1A4E-0BD2-4F89-A2E8-A1130568C650}" dt="2020-10-22T10:59:53.170" v="145"/>
          <ac:inkMkLst>
            <pc:docMk/>
            <pc:sldMk cId="0" sldId="396"/>
            <ac:inkMk id="10" creationId="{139D3834-DD20-475D-B739-D7A3B72AD424}"/>
          </ac:inkMkLst>
        </pc:inkChg>
        <pc:inkChg chg="del">
          <ac:chgData name="babisha chandran" userId="EB0nJQTo3Bd1b7R0gNfky76LaizBD4ENeK0AnhxAgKw=" providerId="None" clId="Web-{94DE1A4E-0BD2-4F89-A2E8-A1130568C650}" dt="2020-10-22T10:59:53.170" v="144"/>
          <ac:inkMkLst>
            <pc:docMk/>
            <pc:sldMk cId="0" sldId="396"/>
            <ac:inkMk id="11" creationId="{08F7F610-D29C-4093-93E6-9F0822E4F4E4}"/>
          </ac:inkMkLst>
        </pc:inkChg>
        <pc:inkChg chg="del">
          <ac:chgData name="babisha chandran" userId="EB0nJQTo3Bd1b7R0gNfky76LaizBD4ENeK0AnhxAgKw=" providerId="None" clId="Web-{94DE1A4E-0BD2-4F89-A2E8-A1130568C650}" dt="2020-10-22T10:59:36.123" v="137"/>
          <ac:inkMkLst>
            <pc:docMk/>
            <pc:sldMk cId="0" sldId="396"/>
            <ac:inkMk id="12" creationId="{F7E84784-3D86-472D-AD1A-00E4E54CB971}"/>
          </ac:inkMkLst>
        </pc:inkChg>
        <pc:inkChg chg="del">
          <ac:chgData name="babisha chandran" userId="EB0nJQTo3Bd1b7R0gNfky76LaizBD4ENeK0AnhxAgKw=" providerId="None" clId="Web-{94DE1A4E-0BD2-4F89-A2E8-A1130568C650}" dt="2020-10-22T10:59:53.170" v="143"/>
          <ac:inkMkLst>
            <pc:docMk/>
            <pc:sldMk cId="0" sldId="396"/>
            <ac:inkMk id="13" creationId="{07E41D77-C19F-456D-9925-B297321E6ABB}"/>
          </ac:inkMkLst>
        </pc:inkChg>
        <pc:inkChg chg="del">
          <ac:chgData name="babisha chandran" userId="EB0nJQTo3Bd1b7R0gNfky76LaizBD4ENeK0AnhxAgKw=" providerId="None" clId="Web-{94DE1A4E-0BD2-4F89-A2E8-A1130568C650}" dt="2020-10-22T10:59:53.170" v="142"/>
          <ac:inkMkLst>
            <pc:docMk/>
            <pc:sldMk cId="0" sldId="396"/>
            <ac:inkMk id="14" creationId="{42B04E4E-527F-4975-9615-684C8D78311B}"/>
          </ac:inkMkLst>
        </pc:inkChg>
        <pc:inkChg chg="del">
          <ac:chgData name="babisha chandran" userId="EB0nJQTo3Bd1b7R0gNfky76LaizBD4ENeK0AnhxAgKw=" providerId="None" clId="Web-{94DE1A4E-0BD2-4F89-A2E8-A1130568C650}" dt="2020-10-22T10:59:57.779" v="148"/>
          <ac:inkMkLst>
            <pc:docMk/>
            <pc:sldMk cId="0" sldId="396"/>
            <ac:inkMk id="15" creationId="{A0444DA7-3B2D-47F3-AD68-D9A5BEDF2EEA}"/>
          </ac:inkMkLst>
        </pc:inkChg>
        <pc:inkChg chg="del">
          <ac:chgData name="babisha chandran" userId="EB0nJQTo3Bd1b7R0gNfky76LaizBD4ENeK0AnhxAgKw=" providerId="None" clId="Web-{94DE1A4E-0BD2-4F89-A2E8-A1130568C650}" dt="2020-10-22T10:59:55.967" v="147"/>
          <ac:inkMkLst>
            <pc:docMk/>
            <pc:sldMk cId="0" sldId="396"/>
            <ac:inkMk id="22" creationId="{A8FC6919-7104-4770-A6F4-7CDD5879F765}"/>
          </ac:inkMkLst>
        </pc:inkChg>
        <pc:inkChg chg="del">
          <ac:chgData name="babisha chandran" userId="EB0nJQTo3Bd1b7R0gNfky76LaizBD4ENeK0AnhxAgKw=" providerId="None" clId="Web-{94DE1A4E-0BD2-4F89-A2E8-A1130568C650}" dt="2020-10-22T11:00:01.233" v="149"/>
          <ac:inkMkLst>
            <pc:docMk/>
            <pc:sldMk cId="0" sldId="396"/>
            <ac:inkMk id="27" creationId="{130A62BF-0B2C-4746-B8EA-D2B3E4ED086A}"/>
          </ac:inkMkLst>
        </pc:inkChg>
        <pc:inkChg chg="del">
          <ac:chgData name="babisha chandran" userId="EB0nJQTo3Bd1b7R0gNfky76LaizBD4ENeK0AnhxAgKw=" providerId="None" clId="Web-{94DE1A4E-0BD2-4F89-A2E8-A1130568C650}" dt="2020-10-22T11:00:04.186" v="150"/>
          <ac:inkMkLst>
            <pc:docMk/>
            <pc:sldMk cId="0" sldId="396"/>
            <ac:inkMk id="30" creationId="{7C0AEF87-8C96-48E4-8828-0C35458C2680}"/>
          </ac:inkMkLst>
        </pc:inkChg>
        <pc:inkChg chg="del">
          <ac:chgData name="babisha chandran" userId="EB0nJQTo3Bd1b7R0gNfky76LaizBD4ENeK0AnhxAgKw=" providerId="None" clId="Web-{94DE1A4E-0BD2-4F89-A2E8-A1130568C650}" dt="2020-10-22T11:00:06.670" v="151"/>
          <ac:inkMkLst>
            <pc:docMk/>
            <pc:sldMk cId="0" sldId="396"/>
            <ac:inkMk id="31" creationId="{78BFEA4C-1BC2-4BD4-B5A8-D78F8560839F}"/>
          </ac:inkMkLst>
        </pc:inkChg>
        <pc:inkChg chg="del">
          <ac:chgData name="babisha chandran" userId="EB0nJQTo3Bd1b7R0gNfky76LaizBD4ENeK0AnhxAgKw=" providerId="None" clId="Web-{94DE1A4E-0BD2-4F89-A2E8-A1130568C650}" dt="2020-10-22T11:00:10.561" v="152"/>
          <ac:inkMkLst>
            <pc:docMk/>
            <pc:sldMk cId="0" sldId="396"/>
            <ac:inkMk id="33" creationId="{346C8BDB-4A9F-4C10-9BDD-5FE40AC46971}"/>
          </ac:inkMkLst>
        </pc:inkChg>
        <pc:inkChg chg="del">
          <ac:chgData name="babisha chandran" userId="EB0nJQTo3Bd1b7R0gNfky76LaizBD4ENeK0AnhxAgKw=" providerId="None" clId="Web-{94DE1A4E-0BD2-4F89-A2E8-A1130568C650}" dt="2020-10-22T10:59:36.123" v="136"/>
          <ac:inkMkLst>
            <pc:docMk/>
            <pc:sldMk cId="0" sldId="396"/>
            <ac:inkMk id="34" creationId="{BB909403-1265-4CCA-A896-642E323621FA}"/>
          </ac:inkMkLst>
        </pc:inkChg>
        <pc:inkChg chg="del">
          <ac:chgData name="babisha chandran" userId="EB0nJQTo3Bd1b7R0gNfky76LaizBD4ENeK0AnhxAgKw=" providerId="None" clId="Web-{94DE1A4E-0BD2-4F89-A2E8-A1130568C650}" dt="2020-10-22T10:59:36.123" v="135"/>
          <ac:inkMkLst>
            <pc:docMk/>
            <pc:sldMk cId="0" sldId="396"/>
            <ac:inkMk id="35" creationId="{F7C2908B-D4A3-4535-8615-D3D062866D7C}"/>
          </ac:inkMkLst>
        </pc:inkChg>
        <pc:inkChg chg="del">
          <ac:chgData name="babisha chandran" userId="EB0nJQTo3Bd1b7R0gNfky76LaizBD4ENeK0AnhxAgKw=" providerId="None" clId="Web-{94DE1A4E-0BD2-4F89-A2E8-A1130568C650}" dt="2020-10-22T10:59:36.107" v="134"/>
          <ac:inkMkLst>
            <pc:docMk/>
            <pc:sldMk cId="0" sldId="396"/>
            <ac:inkMk id="36" creationId="{FCB5C446-010F-4954-A4F9-5A9836178A58}"/>
          </ac:inkMkLst>
        </pc:inkChg>
        <pc:inkChg chg="del">
          <ac:chgData name="babisha chandran" userId="EB0nJQTo3Bd1b7R0gNfky76LaizBD4ENeK0AnhxAgKw=" providerId="None" clId="Web-{94DE1A4E-0BD2-4F89-A2E8-A1130568C650}" dt="2020-10-22T10:59:36.107" v="133"/>
          <ac:inkMkLst>
            <pc:docMk/>
            <pc:sldMk cId="0" sldId="396"/>
            <ac:inkMk id="37" creationId="{4657BE7A-3C06-4859-BCC9-017754DC8D7E}"/>
          </ac:inkMkLst>
        </pc:inkChg>
        <pc:inkChg chg="del">
          <ac:chgData name="babisha chandran" userId="EB0nJQTo3Bd1b7R0gNfky76LaizBD4ENeK0AnhxAgKw=" providerId="None" clId="Web-{94DE1A4E-0BD2-4F89-A2E8-A1130568C650}" dt="2020-10-22T10:59:36.107" v="132"/>
          <ac:inkMkLst>
            <pc:docMk/>
            <pc:sldMk cId="0" sldId="396"/>
            <ac:inkMk id="38" creationId="{B5B215FB-60AD-48C1-A610-33FB1F3D18EB}"/>
          </ac:inkMkLst>
        </pc:inkChg>
        <pc:inkChg chg="del">
          <ac:chgData name="babisha chandran" userId="EB0nJQTo3Bd1b7R0gNfky76LaizBD4ENeK0AnhxAgKw=" providerId="None" clId="Web-{94DE1A4E-0BD2-4F89-A2E8-A1130568C650}" dt="2020-10-22T10:59:36.107" v="131"/>
          <ac:inkMkLst>
            <pc:docMk/>
            <pc:sldMk cId="0" sldId="396"/>
            <ac:inkMk id="39" creationId="{48848F45-7726-437B-B4DA-A8B0C6807EDC}"/>
          </ac:inkMkLst>
        </pc:inkChg>
        <pc:inkChg chg="del">
          <ac:chgData name="babisha chandran" userId="EB0nJQTo3Bd1b7R0gNfky76LaizBD4ENeK0AnhxAgKw=" providerId="None" clId="Web-{94DE1A4E-0BD2-4F89-A2E8-A1130568C650}" dt="2020-10-22T10:59:36.107" v="130"/>
          <ac:inkMkLst>
            <pc:docMk/>
            <pc:sldMk cId="0" sldId="396"/>
            <ac:inkMk id="40" creationId="{A6DF00B4-C1A3-4951-87AE-7F20A6E077EF}"/>
          </ac:inkMkLst>
        </pc:inkChg>
        <pc:inkChg chg="del">
          <ac:chgData name="babisha chandran" userId="EB0nJQTo3Bd1b7R0gNfky76LaizBD4ENeK0AnhxAgKw=" providerId="None" clId="Web-{94DE1A4E-0BD2-4F89-A2E8-A1130568C650}" dt="2020-10-22T10:59:36.107" v="129"/>
          <ac:inkMkLst>
            <pc:docMk/>
            <pc:sldMk cId="0" sldId="396"/>
            <ac:inkMk id="41" creationId="{81F8358A-08DA-4AEB-A21F-025A9F0C97FB}"/>
          </ac:inkMkLst>
        </pc:inkChg>
        <pc:inkChg chg="del">
          <ac:chgData name="babisha chandran" userId="EB0nJQTo3Bd1b7R0gNfky76LaizBD4ENeK0AnhxAgKw=" providerId="None" clId="Web-{94DE1A4E-0BD2-4F89-A2E8-A1130568C650}" dt="2020-10-22T10:59:36.107" v="128"/>
          <ac:inkMkLst>
            <pc:docMk/>
            <pc:sldMk cId="0" sldId="396"/>
            <ac:inkMk id="42" creationId="{A21E5095-62E6-4C0D-A8F7-46CB19F28352}"/>
          </ac:inkMkLst>
        </pc:inkChg>
        <pc:inkChg chg="del">
          <ac:chgData name="babisha chandran" userId="EB0nJQTo3Bd1b7R0gNfky76LaizBD4ENeK0AnhxAgKw=" providerId="None" clId="Web-{94DE1A4E-0BD2-4F89-A2E8-A1130568C650}" dt="2020-10-22T10:59:36.107" v="127"/>
          <ac:inkMkLst>
            <pc:docMk/>
            <pc:sldMk cId="0" sldId="396"/>
            <ac:inkMk id="43" creationId="{86F1E942-0018-4AE8-A669-48814FCD94D2}"/>
          </ac:inkMkLst>
        </pc:inkChg>
        <pc:inkChg chg="del">
          <ac:chgData name="babisha chandran" userId="EB0nJQTo3Bd1b7R0gNfky76LaizBD4ENeK0AnhxAgKw=" providerId="None" clId="Web-{94DE1A4E-0BD2-4F89-A2E8-A1130568C650}" dt="2020-10-22T10:59:36.107" v="126"/>
          <ac:inkMkLst>
            <pc:docMk/>
            <pc:sldMk cId="0" sldId="396"/>
            <ac:inkMk id="44" creationId="{1BE167EC-94D7-499A-9C1B-F5A3707CBA0A}"/>
          </ac:inkMkLst>
        </pc:inkChg>
        <pc:inkChg chg="del">
          <ac:chgData name="babisha chandran" userId="EB0nJQTo3Bd1b7R0gNfky76LaizBD4ENeK0AnhxAgKw=" providerId="None" clId="Web-{94DE1A4E-0BD2-4F89-A2E8-A1130568C650}" dt="2020-10-22T10:59:36.107" v="125"/>
          <ac:inkMkLst>
            <pc:docMk/>
            <pc:sldMk cId="0" sldId="396"/>
            <ac:inkMk id="45" creationId="{EBC58289-1296-43F4-81DD-4B534EAB1E29}"/>
          </ac:inkMkLst>
        </pc:inkChg>
        <pc:inkChg chg="del">
          <ac:chgData name="babisha chandran" userId="EB0nJQTo3Bd1b7R0gNfky76LaizBD4ENeK0AnhxAgKw=" providerId="None" clId="Web-{94DE1A4E-0BD2-4F89-A2E8-A1130568C650}" dt="2020-10-22T10:59:36.092" v="124"/>
          <ac:inkMkLst>
            <pc:docMk/>
            <pc:sldMk cId="0" sldId="396"/>
            <ac:inkMk id="46" creationId="{13BD6387-DC43-4A0A-B32C-EAE15CEF9252}"/>
          </ac:inkMkLst>
        </pc:inkChg>
        <pc:inkChg chg="del">
          <ac:chgData name="babisha chandran" userId="EB0nJQTo3Bd1b7R0gNfky76LaizBD4ENeK0AnhxAgKw=" providerId="None" clId="Web-{94DE1A4E-0BD2-4F89-A2E8-A1130568C650}" dt="2020-10-22T10:59:36.092" v="123"/>
          <ac:inkMkLst>
            <pc:docMk/>
            <pc:sldMk cId="0" sldId="396"/>
            <ac:inkMk id="47" creationId="{9E167142-7B19-4F8E-8AF5-8CF9886D1635}"/>
          </ac:inkMkLst>
        </pc:inkChg>
        <pc:inkChg chg="del">
          <ac:chgData name="babisha chandran" userId="EB0nJQTo3Bd1b7R0gNfky76LaizBD4ENeK0AnhxAgKw=" providerId="None" clId="Web-{94DE1A4E-0BD2-4F89-A2E8-A1130568C650}" dt="2020-10-22T10:59:36.092" v="122"/>
          <ac:inkMkLst>
            <pc:docMk/>
            <pc:sldMk cId="0" sldId="396"/>
            <ac:inkMk id="48" creationId="{3B565A03-13E0-4798-B663-547598BEF771}"/>
          </ac:inkMkLst>
        </pc:inkChg>
        <pc:inkChg chg="del">
          <ac:chgData name="babisha chandran" userId="EB0nJQTo3Bd1b7R0gNfky76LaizBD4ENeK0AnhxAgKw=" providerId="None" clId="Web-{94DE1A4E-0BD2-4F89-A2E8-A1130568C650}" dt="2020-10-22T10:59:36.092" v="121"/>
          <ac:inkMkLst>
            <pc:docMk/>
            <pc:sldMk cId="0" sldId="396"/>
            <ac:inkMk id="49" creationId="{28A6C60B-5752-4BE6-95FB-8CCAC4609B05}"/>
          </ac:inkMkLst>
        </pc:inkChg>
        <pc:inkChg chg="del">
          <ac:chgData name="babisha chandran" userId="EB0nJQTo3Bd1b7R0gNfky76LaizBD4ENeK0AnhxAgKw=" providerId="None" clId="Web-{94DE1A4E-0BD2-4F89-A2E8-A1130568C650}" dt="2020-10-22T10:59:36.092" v="120"/>
          <ac:inkMkLst>
            <pc:docMk/>
            <pc:sldMk cId="0" sldId="396"/>
            <ac:inkMk id="50" creationId="{223C45C5-D3BE-433B-A8CE-BACC58842C35}"/>
          </ac:inkMkLst>
        </pc:inkChg>
        <pc:inkChg chg="del">
          <ac:chgData name="babisha chandran" userId="EB0nJQTo3Bd1b7R0gNfky76LaizBD4ENeK0AnhxAgKw=" providerId="None" clId="Web-{94DE1A4E-0BD2-4F89-A2E8-A1130568C650}" dt="2020-10-22T10:59:36.092" v="119"/>
          <ac:inkMkLst>
            <pc:docMk/>
            <pc:sldMk cId="0" sldId="396"/>
            <ac:inkMk id="51" creationId="{54A8EE50-639E-4326-9C62-B4AC96409EBF}"/>
          </ac:inkMkLst>
        </pc:inkChg>
        <pc:inkChg chg="del">
          <ac:chgData name="babisha chandran" userId="EB0nJQTo3Bd1b7R0gNfky76LaizBD4ENeK0AnhxAgKw=" providerId="None" clId="Web-{94DE1A4E-0BD2-4F89-A2E8-A1130568C650}" dt="2020-10-22T10:59:36.092" v="118"/>
          <ac:inkMkLst>
            <pc:docMk/>
            <pc:sldMk cId="0" sldId="396"/>
            <ac:inkMk id="52" creationId="{63185931-323D-4B41-A94D-01F767838F3B}"/>
          </ac:inkMkLst>
        </pc:inkChg>
        <pc:inkChg chg="del">
          <ac:chgData name="babisha chandran" userId="EB0nJQTo3Bd1b7R0gNfky76LaizBD4ENeK0AnhxAgKw=" providerId="None" clId="Web-{94DE1A4E-0BD2-4F89-A2E8-A1130568C650}" dt="2020-10-22T10:59:36.092" v="117"/>
          <ac:inkMkLst>
            <pc:docMk/>
            <pc:sldMk cId="0" sldId="396"/>
            <ac:inkMk id="53" creationId="{8629D5C3-17B6-4D7D-9E99-37BE0DE82F60}"/>
          </ac:inkMkLst>
        </pc:inkChg>
        <pc:inkChg chg="del">
          <ac:chgData name="babisha chandran" userId="EB0nJQTo3Bd1b7R0gNfky76LaizBD4ENeK0AnhxAgKw=" providerId="None" clId="Web-{94DE1A4E-0BD2-4F89-A2E8-A1130568C650}" dt="2020-10-22T10:59:36.092" v="116"/>
          <ac:inkMkLst>
            <pc:docMk/>
            <pc:sldMk cId="0" sldId="396"/>
            <ac:inkMk id="54" creationId="{18188025-69A6-473A-A815-DC4DA7E85F36}"/>
          </ac:inkMkLst>
        </pc:inkChg>
        <pc:inkChg chg="del">
          <ac:chgData name="babisha chandran" userId="EB0nJQTo3Bd1b7R0gNfky76LaizBD4ENeK0AnhxAgKw=" providerId="None" clId="Web-{94DE1A4E-0BD2-4F89-A2E8-A1130568C650}" dt="2020-10-22T10:59:36.092" v="115"/>
          <ac:inkMkLst>
            <pc:docMk/>
            <pc:sldMk cId="0" sldId="396"/>
            <ac:inkMk id="55" creationId="{1E2F7E42-C4E4-4622-956E-AB67E4754EAE}"/>
          </ac:inkMkLst>
        </pc:inkChg>
        <pc:inkChg chg="del">
          <ac:chgData name="babisha chandran" userId="EB0nJQTo3Bd1b7R0gNfky76LaizBD4ENeK0AnhxAgKw=" providerId="None" clId="Web-{94DE1A4E-0BD2-4F89-A2E8-A1130568C650}" dt="2020-10-22T10:59:36.076" v="114"/>
          <ac:inkMkLst>
            <pc:docMk/>
            <pc:sldMk cId="0" sldId="396"/>
            <ac:inkMk id="56" creationId="{31422273-C59E-49FD-AEC0-584453345F84}"/>
          </ac:inkMkLst>
        </pc:inkChg>
        <pc:inkChg chg="del">
          <ac:chgData name="babisha chandran" userId="EB0nJQTo3Bd1b7R0gNfky76LaizBD4ENeK0AnhxAgKw=" providerId="None" clId="Web-{94DE1A4E-0BD2-4F89-A2E8-A1130568C650}" dt="2020-10-22T10:59:36.076" v="113"/>
          <ac:inkMkLst>
            <pc:docMk/>
            <pc:sldMk cId="0" sldId="396"/>
            <ac:inkMk id="57" creationId="{BA1DE731-94FF-4091-83C6-5F9563F3C3BB}"/>
          </ac:inkMkLst>
        </pc:inkChg>
        <pc:inkChg chg="del">
          <ac:chgData name="babisha chandran" userId="EB0nJQTo3Bd1b7R0gNfky76LaizBD4ENeK0AnhxAgKw=" providerId="None" clId="Web-{94DE1A4E-0BD2-4F89-A2E8-A1130568C650}" dt="2020-10-22T10:59:36.076" v="112"/>
          <ac:inkMkLst>
            <pc:docMk/>
            <pc:sldMk cId="0" sldId="396"/>
            <ac:inkMk id="58" creationId="{0FEABE8C-9C87-4F8A-8B65-94FE33EFE8F4}"/>
          </ac:inkMkLst>
        </pc:inkChg>
        <pc:inkChg chg="del">
          <ac:chgData name="babisha chandran" userId="EB0nJQTo3Bd1b7R0gNfky76LaizBD4ENeK0AnhxAgKw=" providerId="None" clId="Web-{94DE1A4E-0BD2-4F89-A2E8-A1130568C650}" dt="2020-10-22T10:59:36.076" v="111"/>
          <ac:inkMkLst>
            <pc:docMk/>
            <pc:sldMk cId="0" sldId="396"/>
            <ac:inkMk id="59" creationId="{6D687D18-A566-4E56-BC1A-0F67814FC4A2}"/>
          </ac:inkMkLst>
        </pc:inkChg>
        <pc:inkChg chg="del">
          <ac:chgData name="babisha chandran" userId="EB0nJQTo3Bd1b7R0gNfky76LaizBD4ENeK0AnhxAgKw=" providerId="None" clId="Web-{94DE1A4E-0BD2-4F89-A2E8-A1130568C650}" dt="2020-10-22T10:59:36.076" v="110"/>
          <ac:inkMkLst>
            <pc:docMk/>
            <pc:sldMk cId="0" sldId="396"/>
            <ac:inkMk id="60" creationId="{C05D44DD-992D-4FE1-8CB7-159461C26243}"/>
          </ac:inkMkLst>
        </pc:inkChg>
        <pc:inkChg chg="del">
          <ac:chgData name="babisha chandran" userId="EB0nJQTo3Bd1b7R0gNfky76LaizBD4ENeK0AnhxAgKw=" providerId="None" clId="Web-{94DE1A4E-0BD2-4F89-A2E8-A1130568C650}" dt="2020-10-22T10:59:36.076" v="109"/>
          <ac:inkMkLst>
            <pc:docMk/>
            <pc:sldMk cId="0" sldId="396"/>
            <ac:inkMk id="61" creationId="{8EBFCA9D-EA3A-46A1-B6A1-E63FB805ECC7}"/>
          </ac:inkMkLst>
        </pc:inkChg>
        <pc:inkChg chg="del">
          <ac:chgData name="babisha chandran" userId="EB0nJQTo3Bd1b7R0gNfky76LaizBD4ENeK0AnhxAgKw=" providerId="None" clId="Web-{94DE1A4E-0BD2-4F89-A2E8-A1130568C650}" dt="2020-10-22T10:59:36.076" v="108"/>
          <ac:inkMkLst>
            <pc:docMk/>
            <pc:sldMk cId="0" sldId="396"/>
            <ac:inkMk id="62" creationId="{6F5DE5BD-674F-4819-ADC0-466C46770C38}"/>
          </ac:inkMkLst>
        </pc:inkChg>
        <pc:inkChg chg="del">
          <ac:chgData name="babisha chandran" userId="EB0nJQTo3Bd1b7R0gNfky76LaizBD4ENeK0AnhxAgKw=" providerId="None" clId="Web-{94DE1A4E-0BD2-4F89-A2E8-A1130568C650}" dt="2020-10-22T10:59:36.076" v="107"/>
          <ac:inkMkLst>
            <pc:docMk/>
            <pc:sldMk cId="0" sldId="396"/>
            <ac:inkMk id="63" creationId="{4B803D25-7688-4D51-B725-EFCC8DB3F466}"/>
          </ac:inkMkLst>
        </pc:inkChg>
        <pc:inkChg chg="del">
          <ac:chgData name="babisha chandran" userId="EB0nJQTo3Bd1b7R0gNfky76LaizBD4ENeK0AnhxAgKw=" providerId="None" clId="Web-{94DE1A4E-0BD2-4F89-A2E8-A1130568C650}" dt="2020-10-22T10:59:36.076" v="106"/>
          <ac:inkMkLst>
            <pc:docMk/>
            <pc:sldMk cId="0" sldId="396"/>
            <ac:inkMk id="64" creationId="{DC5EAD4E-04D7-4DCF-9417-DC5871CD0E0D}"/>
          </ac:inkMkLst>
        </pc:inkChg>
        <pc:inkChg chg="del">
          <ac:chgData name="babisha chandran" userId="EB0nJQTo3Bd1b7R0gNfky76LaizBD4ENeK0AnhxAgKw=" providerId="None" clId="Web-{94DE1A4E-0BD2-4F89-A2E8-A1130568C650}" dt="2020-10-22T10:59:36.076" v="105"/>
          <ac:inkMkLst>
            <pc:docMk/>
            <pc:sldMk cId="0" sldId="396"/>
            <ac:inkMk id="65" creationId="{7D3C952F-71FF-4E6D-A0CB-5CEF6DADB041}"/>
          </ac:inkMkLst>
        </pc:inkChg>
        <pc:inkChg chg="del">
          <ac:chgData name="babisha chandran" userId="EB0nJQTo3Bd1b7R0gNfky76LaizBD4ENeK0AnhxAgKw=" providerId="None" clId="Web-{94DE1A4E-0BD2-4F89-A2E8-A1130568C650}" dt="2020-10-22T10:59:36.076" v="104"/>
          <ac:inkMkLst>
            <pc:docMk/>
            <pc:sldMk cId="0" sldId="396"/>
            <ac:inkMk id="66" creationId="{94834FF2-0E2A-404E-9A91-19711FE6C93C}"/>
          </ac:inkMkLst>
        </pc:inkChg>
        <pc:inkChg chg="del">
          <ac:chgData name="babisha chandran" userId="EB0nJQTo3Bd1b7R0gNfky76LaizBD4ENeK0AnhxAgKw=" providerId="None" clId="Web-{94DE1A4E-0BD2-4F89-A2E8-A1130568C650}" dt="2020-10-22T10:59:36.061" v="103"/>
          <ac:inkMkLst>
            <pc:docMk/>
            <pc:sldMk cId="0" sldId="396"/>
            <ac:inkMk id="68" creationId="{AB0D5F01-1FED-45C1-BEED-98E0CBC7EAA7}"/>
          </ac:inkMkLst>
        </pc:inkChg>
        <pc:inkChg chg="del">
          <ac:chgData name="babisha chandran" userId="EB0nJQTo3Bd1b7R0gNfky76LaizBD4ENeK0AnhxAgKw=" providerId="None" clId="Web-{94DE1A4E-0BD2-4F89-A2E8-A1130568C650}" dt="2020-10-22T10:59:36.061" v="102"/>
          <ac:inkMkLst>
            <pc:docMk/>
            <pc:sldMk cId="0" sldId="396"/>
            <ac:inkMk id="69" creationId="{A19A5D8D-535A-4EAE-9BF4-F1F2DE911E7A}"/>
          </ac:inkMkLst>
        </pc:inkChg>
        <pc:inkChg chg="del">
          <ac:chgData name="babisha chandran" userId="EB0nJQTo3Bd1b7R0gNfky76LaizBD4ENeK0AnhxAgKw=" providerId="None" clId="Web-{94DE1A4E-0BD2-4F89-A2E8-A1130568C650}" dt="2020-10-22T10:59:36.061" v="101"/>
          <ac:inkMkLst>
            <pc:docMk/>
            <pc:sldMk cId="0" sldId="396"/>
            <ac:inkMk id="70" creationId="{871F6945-FA67-4333-9258-F107C461C236}"/>
          </ac:inkMkLst>
        </pc:inkChg>
        <pc:inkChg chg="del">
          <ac:chgData name="babisha chandran" userId="EB0nJQTo3Bd1b7R0gNfky76LaizBD4ENeK0AnhxAgKw=" providerId="None" clId="Web-{94DE1A4E-0BD2-4F89-A2E8-A1130568C650}" dt="2020-10-22T10:59:36.061" v="100"/>
          <ac:inkMkLst>
            <pc:docMk/>
            <pc:sldMk cId="0" sldId="396"/>
            <ac:inkMk id="71" creationId="{FCCA38B4-A483-4B84-92AB-9CD17AE5B2FF}"/>
          </ac:inkMkLst>
        </pc:inkChg>
        <pc:inkChg chg="del">
          <ac:chgData name="babisha chandran" userId="EB0nJQTo3Bd1b7R0gNfky76LaizBD4ENeK0AnhxAgKw=" providerId="None" clId="Web-{94DE1A4E-0BD2-4F89-A2E8-A1130568C650}" dt="2020-10-22T10:59:36.061" v="99"/>
          <ac:inkMkLst>
            <pc:docMk/>
            <pc:sldMk cId="0" sldId="396"/>
            <ac:inkMk id="72" creationId="{CBD2FE03-A54A-4B3A-BD24-D3EEF7DC70C0}"/>
          </ac:inkMkLst>
        </pc:inkChg>
        <pc:inkChg chg="del">
          <ac:chgData name="babisha chandran" userId="EB0nJQTo3Bd1b7R0gNfky76LaizBD4ENeK0AnhxAgKw=" providerId="None" clId="Web-{94DE1A4E-0BD2-4F89-A2E8-A1130568C650}" dt="2020-10-22T10:59:36.061" v="98"/>
          <ac:inkMkLst>
            <pc:docMk/>
            <pc:sldMk cId="0" sldId="396"/>
            <ac:inkMk id="73" creationId="{231DB6A9-53F7-448D-B58C-079688514963}"/>
          </ac:inkMkLst>
        </pc:inkChg>
        <pc:inkChg chg="del">
          <ac:chgData name="babisha chandran" userId="EB0nJQTo3Bd1b7R0gNfky76LaizBD4ENeK0AnhxAgKw=" providerId="None" clId="Web-{94DE1A4E-0BD2-4F89-A2E8-A1130568C650}" dt="2020-10-22T10:59:36.061" v="97"/>
          <ac:inkMkLst>
            <pc:docMk/>
            <pc:sldMk cId="0" sldId="396"/>
            <ac:inkMk id="74" creationId="{35B557CE-78ED-4F39-8811-92DBAB8DA9E7}"/>
          </ac:inkMkLst>
        </pc:inkChg>
        <pc:inkChg chg="del">
          <ac:chgData name="babisha chandran" userId="EB0nJQTo3Bd1b7R0gNfky76LaizBD4ENeK0AnhxAgKw=" providerId="None" clId="Web-{94DE1A4E-0BD2-4F89-A2E8-A1130568C650}" dt="2020-10-22T10:59:36.061" v="96"/>
          <ac:inkMkLst>
            <pc:docMk/>
            <pc:sldMk cId="0" sldId="396"/>
            <ac:inkMk id="75" creationId="{76EAA485-BEFD-46F1-9316-CA9DFB2648F1}"/>
          </ac:inkMkLst>
        </pc:inkChg>
        <pc:inkChg chg="del">
          <ac:chgData name="babisha chandran" userId="EB0nJQTo3Bd1b7R0gNfky76LaizBD4ENeK0AnhxAgKw=" providerId="None" clId="Web-{94DE1A4E-0BD2-4F89-A2E8-A1130568C650}" dt="2020-10-22T10:59:36.061" v="95"/>
          <ac:inkMkLst>
            <pc:docMk/>
            <pc:sldMk cId="0" sldId="396"/>
            <ac:inkMk id="76" creationId="{70085463-E5EC-459D-924D-2FD2CF66B730}"/>
          </ac:inkMkLst>
        </pc:inkChg>
        <pc:inkChg chg="del">
          <ac:chgData name="babisha chandran" userId="EB0nJQTo3Bd1b7R0gNfky76LaizBD4ENeK0AnhxAgKw=" providerId="None" clId="Web-{94DE1A4E-0BD2-4F89-A2E8-A1130568C650}" dt="2020-10-22T10:59:36.061" v="94"/>
          <ac:inkMkLst>
            <pc:docMk/>
            <pc:sldMk cId="0" sldId="396"/>
            <ac:inkMk id="77" creationId="{38F6B0AD-5C22-405B-BB09-0E99C57EC363}"/>
          </ac:inkMkLst>
        </pc:inkChg>
        <pc:inkChg chg="del">
          <ac:chgData name="babisha chandran" userId="EB0nJQTo3Bd1b7R0gNfky76LaizBD4ENeK0AnhxAgKw=" providerId="None" clId="Web-{94DE1A4E-0BD2-4F89-A2E8-A1130568C650}" dt="2020-10-22T10:59:36.045" v="93"/>
          <ac:inkMkLst>
            <pc:docMk/>
            <pc:sldMk cId="0" sldId="396"/>
            <ac:inkMk id="78" creationId="{487D4112-4621-4CA9-9375-E64FB6985C42}"/>
          </ac:inkMkLst>
        </pc:inkChg>
        <pc:inkChg chg="add">
          <ac:chgData name="babisha chandran" userId="EB0nJQTo3Bd1b7R0gNfky76LaizBD4ENeK0AnhxAgKw=" providerId="None" clId="Web-{94DE1A4E-0BD2-4F89-A2E8-A1130568C650}" dt="2020-10-22T11:02:29.655" v="168"/>
          <ac:inkMkLst>
            <pc:docMk/>
            <pc:sldMk cId="0" sldId="396"/>
            <ac:inkMk id="80" creationId="{2DE3A273-AFF1-4BE8-A22F-BD1E7650FDAE}"/>
          </ac:inkMkLst>
        </pc:inkChg>
        <pc:inkChg chg="add">
          <ac:chgData name="babisha chandran" userId="EB0nJQTo3Bd1b7R0gNfky76LaizBD4ENeK0AnhxAgKw=" providerId="None" clId="Web-{94DE1A4E-0BD2-4F89-A2E8-A1130568C650}" dt="2020-10-22T11:02:30.905" v="169"/>
          <ac:inkMkLst>
            <pc:docMk/>
            <pc:sldMk cId="0" sldId="396"/>
            <ac:inkMk id="81" creationId="{29B10F85-9E9C-4815-8EDD-0B2AF0E77F28}"/>
          </ac:inkMkLst>
        </pc:inkChg>
        <pc:inkChg chg="add">
          <ac:chgData name="babisha chandran" userId="EB0nJQTo3Bd1b7R0gNfky76LaizBD4ENeK0AnhxAgKw=" providerId="None" clId="Web-{94DE1A4E-0BD2-4F89-A2E8-A1130568C650}" dt="2020-10-22T11:02:32.390" v="170"/>
          <ac:inkMkLst>
            <pc:docMk/>
            <pc:sldMk cId="0" sldId="396"/>
            <ac:inkMk id="82" creationId="{0C2C6C28-467B-4E99-A27E-92A902CD4A44}"/>
          </ac:inkMkLst>
        </pc:inkChg>
        <pc:inkChg chg="add">
          <ac:chgData name="babisha chandran" userId="EB0nJQTo3Bd1b7R0gNfky76LaizBD4ENeK0AnhxAgKw=" providerId="None" clId="Web-{94DE1A4E-0BD2-4F89-A2E8-A1130568C650}" dt="2020-10-22T11:02:33.655" v="171"/>
          <ac:inkMkLst>
            <pc:docMk/>
            <pc:sldMk cId="0" sldId="396"/>
            <ac:inkMk id="83" creationId="{D6C6F4EC-0EE0-43C4-A88D-C0EEE302D9AC}"/>
          </ac:inkMkLst>
        </pc:inkChg>
        <pc:inkChg chg="add">
          <ac:chgData name="babisha chandran" userId="EB0nJQTo3Bd1b7R0gNfky76LaizBD4ENeK0AnhxAgKw=" providerId="None" clId="Web-{94DE1A4E-0BD2-4F89-A2E8-A1130568C650}" dt="2020-10-22T11:02:35.233" v="172"/>
          <ac:inkMkLst>
            <pc:docMk/>
            <pc:sldMk cId="0" sldId="396"/>
            <ac:inkMk id="84" creationId="{F7CCD439-029B-49F4-82C6-B10B41F5E634}"/>
          </ac:inkMkLst>
        </pc:inkChg>
        <pc:inkChg chg="add">
          <ac:chgData name="babisha chandran" userId="EB0nJQTo3Bd1b7R0gNfky76LaizBD4ENeK0AnhxAgKw=" providerId="None" clId="Web-{94DE1A4E-0BD2-4F89-A2E8-A1130568C650}" dt="2020-10-22T11:02:37.343" v="173"/>
          <ac:inkMkLst>
            <pc:docMk/>
            <pc:sldMk cId="0" sldId="396"/>
            <ac:inkMk id="85" creationId="{052B43C5-C20B-4BF2-B6FD-3425C2986A5D}"/>
          </ac:inkMkLst>
        </pc:inkChg>
        <pc:inkChg chg="add">
          <ac:chgData name="babisha chandran" userId="EB0nJQTo3Bd1b7R0gNfky76LaizBD4ENeK0AnhxAgKw=" providerId="None" clId="Web-{94DE1A4E-0BD2-4F89-A2E8-A1130568C650}" dt="2020-10-22T11:02:39.171" v="174"/>
          <ac:inkMkLst>
            <pc:docMk/>
            <pc:sldMk cId="0" sldId="396"/>
            <ac:inkMk id="86" creationId="{8B1710D5-178C-4F97-AEE0-264FBECB7DFD}"/>
          </ac:inkMkLst>
        </pc:inkChg>
        <pc:inkChg chg="add">
          <ac:chgData name="babisha chandran" userId="EB0nJQTo3Bd1b7R0gNfky76LaizBD4ENeK0AnhxAgKw=" providerId="None" clId="Web-{94DE1A4E-0BD2-4F89-A2E8-A1130568C650}" dt="2020-10-22T11:02:46.968" v="175"/>
          <ac:inkMkLst>
            <pc:docMk/>
            <pc:sldMk cId="0" sldId="396"/>
            <ac:inkMk id="87" creationId="{8A58DE99-5736-4EF2-8085-2906A78AD562}"/>
          </ac:inkMkLst>
        </pc:inkChg>
        <pc:inkChg chg="add">
          <ac:chgData name="babisha chandran" userId="EB0nJQTo3Bd1b7R0gNfky76LaizBD4ENeK0AnhxAgKw=" providerId="None" clId="Web-{94DE1A4E-0BD2-4F89-A2E8-A1130568C650}" dt="2020-10-22T11:02:49.108" v="176"/>
          <ac:inkMkLst>
            <pc:docMk/>
            <pc:sldMk cId="0" sldId="396"/>
            <ac:inkMk id="88" creationId="{A5A85DE7-C26A-40E2-9982-68D22BE3C752}"/>
          </ac:inkMkLst>
        </pc:inkChg>
        <pc:inkChg chg="add">
          <ac:chgData name="babisha chandran" userId="EB0nJQTo3Bd1b7R0gNfky76LaizBD4ENeK0AnhxAgKw=" providerId="None" clId="Web-{94DE1A4E-0BD2-4F89-A2E8-A1130568C650}" dt="2020-10-22T11:02:51.124" v="177"/>
          <ac:inkMkLst>
            <pc:docMk/>
            <pc:sldMk cId="0" sldId="396"/>
            <ac:inkMk id="89" creationId="{D56415A2-CA0F-43A9-A06F-A51C3569C40C}"/>
          </ac:inkMkLst>
        </pc:inkChg>
        <pc:inkChg chg="add">
          <ac:chgData name="babisha chandran" userId="EB0nJQTo3Bd1b7R0gNfky76LaizBD4ENeK0AnhxAgKw=" providerId="None" clId="Web-{94DE1A4E-0BD2-4F89-A2E8-A1130568C650}" dt="2020-10-22T11:02:52.687" v="178"/>
          <ac:inkMkLst>
            <pc:docMk/>
            <pc:sldMk cId="0" sldId="396"/>
            <ac:inkMk id="90" creationId="{D4B21506-CD23-4C6A-8E25-9E67EB750ADD}"/>
          </ac:inkMkLst>
        </pc:inkChg>
        <pc:inkChg chg="add">
          <ac:chgData name="babisha chandran" userId="EB0nJQTo3Bd1b7R0gNfky76LaizBD4ENeK0AnhxAgKw=" providerId="None" clId="Web-{94DE1A4E-0BD2-4F89-A2E8-A1130568C650}" dt="2020-10-22T11:02:53.749" v="179"/>
          <ac:inkMkLst>
            <pc:docMk/>
            <pc:sldMk cId="0" sldId="396"/>
            <ac:inkMk id="91" creationId="{B09A0970-0873-4F33-9F77-1366131942D0}"/>
          </ac:inkMkLst>
        </pc:inkChg>
        <pc:inkChg chg="add">
          <ac:chgData name="babisha chandran" userId="EB0nJQTo3Bd1b7R0gNfky76LaizBD4ENeK0AnhxAgKw=" providerId="None" clId="Web-{94DE1A4E-0BD2-4F89-A2E8-A1130568C650}" dt="2020-10-22T11:02:55.499" v="180"/>
          <ac:inkMkLst>
            <pc:docMk/>
            <pc:sldMk cId="0" sldId="396"/>
            <ac:inkMk id="92" creationId="{F791C84A-C92D-4F5F-8637-02809858B34C}"/>
          </ac:inkMkLst>
        </pc:inkChg>
        <pc:inkChg chg="add">
          <ac:chgData name="babisha chandran" userId="EB0nJQTo3Bd1b7R0gNfky76LaizBD4ENeK0AnhxAgKw=" providerId="None" clId="Web-{94DE1A4E-0BD2-4F89-A2E8-A1130568C650}" dt="2020-10-22T11:02:56.921" v="181"/>
          <ac:inkMkLst>
            <pc:docMk/>
            <pc:sldMk cId="0" sldId="396"/>
            <ac:inkMk id="93" creationId="{05C20BCF-5210-4ED9-8757-1D127C1FF3B9}"/>
          </ac:inkMkLst>
        </pc:inkChg>
        <pc:inkChg chg="add">
          <ac:chgData name="babisha chandran" userId="EB0nJQTo3Bd1b7R0gNfky76LaizBD4ENeK0AnhxAgKw=" providerId="None" clId="Web-{94DE1A4E-0BD2-4F89-A2E8-A1130568C650}" dt="2020-10-22T11:03:03.343" v="182"/>
          <ac:inkMkLst>
            <pc:docMk/>
            <pc:sldMk cId="0" sldId="396"/>
            <ac:inkMk id="94" creationId="{48AD2EA5-035E-4DFE-A8CA-2724F0A3203E}"/>
          </ac:inkMkLst>
        </pc:inkChg>
        <pc:inkChg chg="add">
          <ac:chgData name="babisha chandran" userId="EB0nJQTo3Bd1b7R0gNfky76LaizBD4ENeK0AnhxAgKw=" providerId="None" clId="Web-{94DE1A4E-0BD2-4F89-A2E8-A1130568C650}" dt="2020-10-22T11:03:04.859" v="183"/>
          <ac:inkMkLst>
            <pc:docMk/>
            <pc:sldMk cId="0" sldId="396"/>
            <ac:inkMk id="95" creationId="{3A88CDF2-FA74-4077-8687-D36E16EABD10}"/>
          </ac:inkMkLst>
        </pc:inkChg>
        <pc:inkChg chg="add">
          <ac:chgData name="babisha chandran" userId="EB0nJQTo3Bd1b7R0gNfky76LaizBD4ENeK0AnhxAgKw=" providerId="None" clId="Web-{94DE1A4E-0BD2-4F89-A2E8-A1130568C650}" dt="2020-10-22T11:03:06.202" v="184"/>
          <ac:inkMkLst>
            <pc:docMk/>
            <pc:sldMk cId="0" sldId="396"/>
            <ac:inkMk id="96" creationId="{7A7D1890-665C-4B40-8A0A-AF717D2FC1C6}"/>
          </ac:inkMkLst>
        </pc:inkChg>
        <pc:inkChg chg="add">
          <ac:chgData name="babisha chandran" userId="EB0nJQTo3Bd1b7R0gNfky76LaizBD4ENeK0AnhxAgKw=" providerId="None" clId="Web-{94DE1A4E-0BD2-4F89-A2E8-A1130568C650}" dt="2020-10-22T11:03:06.202" v="185"/>
          <ac:inkMkLst>
            <pc:docMk/>
            <pc:sldMk cId="0" sldId="396"/>
            <ac:inkMk id="97" creationId="{7278CB67-5755-41AF-BB0A-F430DCAF88B7}"/>
          </ac:inkMkLst>
        </pc:inkChg>
        <pc:inkChg chg="add">
          <ac:chgData name="babisha chandran" userId="EB0nJQTo3Bd1b7R0gNfky76LaizBD4ENeK0AnhxAgKw=" providerId="None" clId="Web-{94DE1A4E-0BD2-4F89-A2E8-A1130568C650}" dt="2020-10-22T11:03:07.937" v="186"/>
          <ac:inkMkLst>
            <pc:docMk/>
            <pc:sldMk cId="0" sldId="396"/>
            <ac:inkMk id="98" creationId="{6BBC36AD-62BF-42A6-80AF-940EEC8270ED}"/>
          </ac:inkMkLst>
        </pc:inkChg>
        <pc:inkChg chg="add">
          <ac:chgData name="babisha chandran" userId="EB0nJQTo3Bd1b7R0gNfky76LaizBD4ENeK0AnhxAgKw=" providerId="None" clId="Web-{94DE1A4E-0BD2-4F89-A2E8-A1130568C650}" dt="2020-10-22T11:03:09.234" v="187"/>
          <ac:inkMkLst>
            <pc:docMk/>
            <pc:sldMk cId="0" sldId="396"/>
            <ac:inkMk id="99" creationId="{648BB985-98B1-4EA6-A49C-5ECB341A8953}"/>
          </ac:inkMkLst>
        </pc:inkChg>
        <pc:inkChg chg="add">
          <ac:chgData name="babisha chandran" userId="EB0nJQTo3Bd1b7R0gNfky76LaizBD4ENeK0AnhxAgKw=" providerId="None" clId="Web-{94DE1A4E-0BD2-4F89-A2E8-A1130568C650}" dt="2020-10-22T11:03:10.718" v="188"/>
          <ac:inkMkLst>
            <pc:docMk/>
            <pc:sldMk cId="0" sldId="396"/>
            <ac:inkMk id="100" creationId="{03405120-CFFC-4638-AE6E-137D4FCB898B}"/>
          </ac:inkMkLst>
        </pc:inkChg>
        <pc:inkChg chg="add">
          <ac:chgData name="babisha chandran" userId="EB0nJQTo3Bd1b7R0gNfky76LaizBD4ENeK0AnhxAgKw=" providerId="None" clId="Web-{94DE1A4E-0BD2-4F89-A2E8-A1130568C650}" dt="2020-10-22T11:03:11.952" v="189"/>
          <ac:inkMkLst>
            <pc:docMk/>
            <pc:sldMk cId="0" sldId="396"/>
            <ac:inkMk id="101" creationId="{E01523A3-2713-4986-AC76-7EF529AE0E33}"/>
          </ac:inkMkLst>
        </pc:inkChg>
        <pc:inkChg chg="add">
          <ac:chgData name="babisha chandran" userId="EB0nJQTo3Bd1b7R0gNfky76LaizBD4ENeK0AnhxAgKw=" providerId="None" clId="Web-{94DE1A4E-0BD2-4F89-A2E8-A1130568C650}" dt="2020-10-22T11:03:12.749" v="190"/>
          <ac:inkMkLst>
            <pc:docMk/>
            <pc:sldMk cId="0" sldId="396"/>
            <ac:inkMk id="102" creationId="{AF0B43BB-5C0E-4659-811D-F325A9D0ACEF}"/>
          </ac:inkMkLst>
        </pc:inkChg>
        <pc:inkChg chg="add">
          <ac:chgData name="babisha chandran" userId="EB0nJQTo3Bd1b7R0gNfky76LaizBD4ENeK0AnhxAgKw=" providerId="None" clId="Web-{94DE1A4E-0BD2-4F89-A2E8-A1130568C650}" dt="2020-10-22T11:03:13.796" v="191"/>
          <ac:inkMkLst>
            <pc:docMk/>
            <pc:sldMk cId="0" sldId="396"/>
            <ac:inkMk id="103" creationId="{702B4EC8-3991-46F0-AB79-FAB4DC7C2EE0}"/>
          </ac:inkMkLst>
        </pc:inkChg>
        <pc:inkChg chg="add">
          <ac:chgData name="babisha chandran" userId="EB0nJQTo3Bd1b7R0gNfky76LaizBD4ENeK0AnhxAgKw=" providerId="None" clId="Web-{94DE1A4E-0BD2-4F89-A2E8-A1130568C650}" dt="2020-10-22T11:03:15.749" v="192"/>
          <ac:inkMkLst>
            <pc:docMk/>
            <pc:sldMk cId="0" sldId="396"/>
            <ac:inkMk id="104" creationId="{1683D714-7B34-423D-A5E2-448B9D1F185A}"/>
          </ac:inkMkLst>
        </pc:inkChg>
        <pc:inkChg chg="add">
          <ac:chgData name="babisha chandran" userId="EB0nJQTo3Bd1b7R0gNfky76LaizBD4ENeK0AnhxAgKw=" providerId="None" clId="Web-{94DE1A4E-0BD2-4F89-A2E8-A1130568C650}" dt="2020-10-22T11:03:16.952" v="193"/>
          <ac:inkMkLst>
            <pc:docMk/>
            <pc:sldMk cId="0" sldId="396"/>
            <ac:inkMk id="105" creationId="{9128DEAC-0AB3-4252-9221-9D13308046C8}"/>
          </ac:inkMkLst>
        </pc:inkChg>
        <pc:inkChg chg="add">
          <ac:chgData name="babisha chandran" userId="EB0nJQTo3Bd1b7R0gNfky76LaizBD4ENeK0AnhxAgKw=" providerId="None" clId="Web-{94DE1A4E-0BD2-4F89-A2E8-A1130568C650}" dt="2020-10-22T11:03:19.359" v="194"/>
          <ac:inkMkLst>
            <pc:docMk/>
            <pc:sldMk cId="0" sldId="396"/>
            <ac:inkMk id="106" creationId="{7D9558FE-16BC-4A7C-A629-368E53E05710}"/>
          </ac:inkMkLst>
        </pc:inkChg>
        <pc:inkChg chg="add">
          <ac:chgData name="babisha chandran" userId="EB0nJQTo3Bd1b7R0gNfky76LaizBD4ENeK0AnhxAgKw=" providerId="None" clId="Web-{94DE1A4E-0BD2-4F89-A2E8-A1130568C650}" dt="2020-10-22T11:03:21.843" v="195"/>
          <ac:inkMkLst>
            <pc:docMk/>
            <pc:sldMk cId="0" sldId="396"/>
            <ac:inkMk id="107" creationId="{F1E9387F-9184-4DC7-BE91-0AE285F6E1F1}"/>
          </ac:inkMkLst>
        </pc:inkChg>
        <pc:inkChg chg="add">
          <ac:chgData name="babisha chandran" userId="EB0nJQTo3Bd1b7R0gNfky76LaizBD4ENeK0AnhxAgKw=" providerId="None" clId="Web-{94DE1A4E-0BD2-4F89-A2E8-A1130568C650}" dt="2020-10-22T11:03:22.812" v="196"/>
          <ac:inkMkLst>
            <pc:docMk/>
            <pc:sldMk cId="0" sldId="396"/>
            <ac:inkMk id="108" creationId="{1C52396D-CDC5-4470-82C5-33EC68606A5A}"/>
          </ac:inkMkLst>
        </pc:inkChg>
        <pc:inkChg chg="add">
          <ac:chgData name="babisha chandran" userId="EB0nJQTo3Bd1b7R0gNfky76LaizBD4ENeK0AnhxAgKw=" providerId="None" clId="Web-{94DE1A4E-0BD2-4F89-A2E8-A1130568C650}" dt="2020-10-22T11:03:24.812" v="197"/>
          <ac:inkMkLst>
            <pc:docMk/>
            <pc:sldMk cId="0" sldId="396"/>
            <ac:inkMk id="109" creationId="{D34FB2AC-B0B0-46AC-8423-290D95311CBC}"/>
          </ac:inkMkLst>
        </pc:inkChg>
        <pc:inkChg chg="add">
          <ac:chgData name="babisha chandran" userId="EB0nJQTo3Bd1b7R0gNfky76LaizBD4ENeK0AnhxAgKw=" providerId="None" clId="Web-{94DE1A4E-0BD2-4F89-A2E8-A1130568C650}" dt="2020-10-22T11:03:25.718" v="198"/>
          <ac:inkMkLst>
            <pc:docMk/>
            <pc:sldMk cId="0" sldId="396"/>
            <ac:inkMk id="110" creationId="{797D6D9B-619B-4EE2-810F-769D4B9414F9}"/>
          </ac:inkMkLst>
        </pc:inkChg>
        <pc:inkChg chg="add">
          <ac:chgData name="babisha chandran" userId="EB0nJQTo3Bd1b7R0gNfky76LaizBD4ENeK0AnhxAgKw=" providerId="None" clId="Web-{94DE1A4E-0BD2-4F89-A2E8-A1130568C650}" dt="2020-10-22T11:03:26.796" v="199"/>
          <ac:inkMkLst>
            <pc:docMk/>
            <pc:sldMk cId="0" sldId="396"/>
            <ac:inkMk id="111" creationId="{2A533B01-D8F3-48CD-AE89-A9F2F9B7D416}"/>
          </ac:inkMkLst>
        </pc:inkChg>
        <pc:inkChg chg="add">
          <ac:chgData name="babisha chandran" userId="EB0nJQTo3Bd1b7R0gNfky76LaizBD4ENeK0AnhxAgKw=" providerId="None" clId="Web-{94DE1A4E-0BD2-4F89-A2E8-A1130568C650}" dt="2020-10-22T11:03:28.859" v="200"/>
          <ac:inkMkLst>
            <pc:docMk/>
            <pc:sldMk cId="0" sldId="396"/>
            <ac:inkMk id="112" creationId="{2DADA2D2-5E76-4F4D-9CCD-240D53094D9E}"/>
          </ac:inkMkLst>
        </pc:inkChg>
        <pc:inkChg chg="add">
          <ac:chgData name="babisha chandran" userId="EB0nJQTo3Bd1b7R0gNfky76LaizBD4ENeK0AnhxAgKw=" providerId="None" clId="Web-{94DE1A4E-0BD2-4F89-A2E8-A1130568C650}" dt="2020-10-22T11:03:29.765" v="201"/>
          <ac:inkMkLst>
            <pc:docMk/>
            <pc:sldMk cId="0" sldId="396"/>
            <ac:inkMk id="113" creationId="{4387E556-8F18-4CAF-8788-0DE309FD8BB2}"/>
          </ac:inkMkLst>
        </pc:inkChg>
        <pc:inkChg chg="add">
          <ac:chgData name="babisha chandran" userId="EB0nJQTo3Bd1b7R0gNfky76LaizBD4ENeK0AnhxAgKw=" providerId="None" clId="Web-{94DE1A4E-0BD2-4F89-A2E8-A1130568C650}" dt="2020-10-22T11:03:31.906" v="202"/>
          <ac:inkMkLst>
            <pc:docMk/>
            <pc:sldMk cId="0" sldId="396"/>
            <ac:inkMk id="114" creationId="{9F5C3765-584B-4688-A1F8-55777210A685}"/>
          </ac:inkMkLst>
        </pc:inkChg>
        <pc:inkChg chg="add">
          <ac:chgData name="babisha chandran" userId="EB0nJQTo3Bd1b7R0gNfky76LaizBD4ENeK0AnhxAgKw=" providerId="None" clId="Web-{94DE1A4E-0BD2-4F89-A2E8-A1130568C650}" dt="2020-10-22T11:03:33.671" v="203"/>
          <ac:inkMkLst>
            <pc:docMk/>
            <pc:sldMk cId="0" sldId="396"/>
            <ac:inkMk id="115" creationId="{D8D28D1E-00A8-41E6-88CC-8C7E3503ECBE}"/>
          </ac:inkMkLst>
        </pc:inkChg>
        <pc:inkChg chg="add">
          <ac:chgData name="babisha chandran" userId="EB0nJQTo3Bd1b7R0gNfky76LaizBD4ENeK0AnhxAgKw=" providerId="None" clId="Web-{94DE1A4E-0BD2-4F89-A2E8-A1130568C650}" dt="2020-10-22T11:03:35.578" v="204"/>
          <ac:inkMkLst>
            <pc:docMk/>
            <pc:sldMk cId="0" sldId="396"/>
            <ac:inkMk id="116" creationId="{E107F864-EF47-42FF-A433-DFE87529EAAE}"/>
          </ac:inkMkLst>
        </pc:inkChg>
        <pc:inkChg chg="add">
          <ac:chgData name="babisha chandran" userId="EB0nJQTo3Bd1b7R0gNfky76LaizBD4ENeK0AnhxAgKw=" providerId="None" clId="Web-{94DE1A4E-0BD2-4F89-A2E8-A1130568C650}" dt="2020-10-22T11:03:36.734" v="205"/>
          <ac:inkMkLst>
            <pc:docMk/>
            <pc:sldMk cId="0" sldId="396"/>
            <ac:inkMk id="117" creationId="{F7A75BE1-BC01-4BA4-AE32-FF40C012D088}"/>
          </ac:inkMkLst>
        </pc:inkChg>
        <pc:inkChg chg="add">
          <ac:chgData name="babisha chandran" userId="EB0nJQTo3Bd1b7R0gNfky76LaizBD4ENeK0AnhxAgKw=" providerId="None" clId="Web-{94DE1A4E-0BD2-4F89-A2E8-A1130568C650}" dt="2020-10-22T11:03:38.109" v="206"/>
          <ac:inkMkLst>
            <pc:docMk/>
            <pc:sldMk cId="0" sldId="396"/>
            <ac:inkMk id="118" creationId="{7A28C1E1-589F-4AD8-B000-9583710466B7}"/>
          </ac:inkMkLst>
        </pc:inkChg>
      </pc:sldChg>
      <pc:sldChg chg="addSp">
        <pc:chgData name="babisha chandran" userId="EB0nJQTo3Bd1b7R0gNfky76LaizBD4ENeK0AnhxAgKw=" providerId="None" clId="Web-{94DE1A4E-0BD2-4F89-A2E8-A1130568C650}" dt="2020-10-22T11:05:08.219" v="207"/>
        <pc:sldMkLst>
          <pc:docMk/>
          <pc:sldMk cId="0" sldId="406"/>
        </pc:sldMkLst>
        <pc:inkChg chg="add">
          <ac:chgData name="babisha chandran" userId="EB0nJQTo3Bd1b7R0gNfky76LaizBD4ENeK0AnhxAgKw=" providerId="None" clId="Web-{94DE1A4E-0BD2-4F89-A2E8-A1130568C650}" dt="2020-10-22T11:05:08.219" v="207"/>
          <ac:inkMkLst>
            <pc:docMk/>
            <pc:sldMk cId="0" sldId="406"/>
            <ac:inkMk id="2" creationId="{0E38FF1D-823B-4F09-ACAF-DA1EC7804C02}"/>
          </ac:inkMkLst>
        </pc:inkChg>
      </pc:sldChg>
      <pc:sldChg chg="addSp">
        <pc:chgData name="babisha chandran" userId="EB0nJQTo3Bd1b7R0gNfky76LaizBD4ENeK0AnhxAgKw=" providerId="None" clId="Web-{94DE1A4E-0BD2-4F89-A2E8-A1130568C650}" dt="2020-10-22T10:37:16.162" v="13"/>
        <pc:sldMkLst>
          <pc:docMk/>
          <pc:sldMk cId="2014271160" sldId="407"/>
        </pc:sldMkLst>
        <pc:inkChg chg="add">
          <ac:chgData name="babisha chandran" userId="EB0nJQTo3Bd1b7R0gNfky76LaizBD4ENeK0AnhxAgKw=" providerId="None" clId="Web-{94DE1A4E-0BD2-4F89-A2E8-A1130568C650}" dt="2020-10-22T10:37:08.803" v="12"/>
          <ac:inkMkLst>
            <pc:docMk/>
            <pc:sldMk cId="2014271160" sldId="407"/>
            <ac:inkMk id="3" creationId="{A2ECCE9D-1BA3-45F0-AAED-B226308AA71B}"/>
          </ac:inkMkLst>
        </pc:inkChg>
        <pc:inkChg chg="add">
          <ac:chgData name="babisha chandran" userId="EB0nJQTo3Bd1b7R0gNfky76LaizBD4ENeK0AnhxAgKw=" providerId="None" clId="Web-{94DE1A4E-0BD2-4F89-A2E8-A1130568C650}" dt="2020-10-22T10:37:16.162" v="13"/>
          <ac:inkMkLst>
            <pc:docMk/>
            <pc:sldMk cId="2014271160" sldId="407"/>
            <ac:inkMk id="5" creationId="{B91438F7-C2B3-4466-8D17-A8A4B308D6B0}"/>
          </ac:inkMkLst>
        </pc:inkChg>
      </pc:sldChg>
      <pc:sldChg chg="addSp">
        <pc:chgData name="babisha chandran" userId="EB0nJQTo3Bd1b7R0gNfky76LaizBD4ENeK0AnhxAgKw=" providerId="None" clId="Web-{94DE1A4E-0BD2-4F89-A2E8-A1130568C650}" dt="2020-10-22T11:07:40.735" v="217"/>
        <pc:sldMkLst>
          <pc:docMk/>
          <pc:sldMk cId="0" sldId="452"/>
        </pc:sldMkLst>
        <pc:inkChg chg="add">
          <ac:chgData name="babisha chandran" userId="EB0nJQTo3Bd1b7R0gNfky76LaizBD4ENeK0AnhxAgKw=" providerId="None" clId="Web-{94DE1A4E-0BD2-4F89-A2E8-A1130568C650}" dt="2020-10-22T11:06:38.454" v="208"/>
          <ac:inkMkLst>
            <pc:docMk/>
            <pc:sldMk cId="0" sldId="452"/>
            <ac:inkMk id="5" creationId="{40331A4E-9842-46A0-A2D3-F504E8DB30F2}"/>
          </ac:inkMkLst>
        </pc:inkChg>
        <pc:inkChg chg="add">
          <ac:chgData name="babisha chandran" userId="EB0nJQTo3Bd1b7R0gNfky76LaizBD4ENeK0AnhxAgKw=" providerId="None" clId="Web-{94DE1A4E-0BD2-4F89-A2E8-A1130568C650}" dt="2020-10-22T11:06:42.094" v="209"/>
          <ac:inkMkLst>
            <pc:docMk/>
            <pc:sldMk cId="0" sldId="452"/>
            <ac:inkMk id="6" creationId="{784A2884-044F-49D4-90E0-3D726C87CAA5}"/>
          </ac:inkMkLst>
        </pc:inkChg>
        <pc:inkChg chg="add">
          <ac:chgData name="babisha chandran" userId="EB0nJQTo3Bd1b7R0gNfky76LaizBD4ENeK0AnhxAgKw=" providerId="None" clId="Web-{94DE1A4E-0BD2-4F89-A2E8-A1130568C650}" dt="2020-10-22T11:06:43.797" v="210"/>
          <ac:inkMkLst>
            <pc:docMk/>
            <pc:sldMk cId="0" sldId="452"/>
            <ac:inkMk id="7" creationId="{C18C8085-BFA1-463E-A38A-4787538C50EB}"/>
          </ac:inkMkLst>
        </pc:inkChg>
        <pc:inkChg chg="add">
          <ac:chgData name="babisha chandran" userId="EB0nJQTo3Bd1b7R0gNfky76LaizBD4ENeK0AnhxAgKw=" providerId="None" clId="Web-{94DE1A4E-0BD2-4F89-A2E8-A1130568C650}" dt="2020-10-22T11:06:45.297" v="211"/>
          <ac:inkMkLst>
            <pc:docMk/>
            <pc:sldMk cId="0" sldId="452"/>
            <ac:inkMk id="8" creationId="{F7735345-DAF9-44B6-8211-2FCE59B434B7}"/>
          </ac:inkMkLst>
        </pc:inkChg>
        <pc:inkChg chg="add">
          <ac:chgData name="babisha chandran" userId="EB0nJQTo3Bd1b7R0gNfky76LaizBD4ENeK0AnhxAgKw=" providerId="None" clId="Web-{94DE1A4E-0BD2-4F89-A2E8-A1130568C650}" dt="2020-10-22T11:06:50.141" v="212"/>
          <ac:inkMkLst>
            <pc:docMk/>
            <pc:sldMk cId="0" sldId="452"/>
            <ac:inkMk id="10" creationId="{5D69FEB4-A30F-4810-8F56-4FE22AC528D0}"/>
          </ac:inkMkLst>
        </pc:inkChg>
        <pc:inkChg chg="add">
          <ac:chgData name="babisha chandran" userId="EB0nJQTo3Bd1b7R0gNfky76LaizBD4ENeK0AnhxAgKw=" providerId="None" clId="Web-{94DE1A4E-0BD2-4F89-A2E8-A1130568C650}" dt="2020-10-22T11:06:51.954" v="213"/>
          <ac:inkMkLst>
            <pc:docMk/>
            <pc:sldMk cId="0" sldId="452"/>
            <ac:inkMk id="12" creationId="{D1202699-AE30-49C5-B76B-4394EF6AD820}"/>
          </ac:inkMkLst>
        </pc:inkChg>
        <pc:inkChg chg="add">
          <ac:chgData name="babisha chandran" userId="EB0nJQTo3Bd1b7R0gNfky76LaizBD4ENeK0AnhxAgKw=" providerId="None" clId="Web-{94DE1A4E-0BD2-4F89-A2E8-A1130568C650}" dt="2020-10-22T11:06:59.797" v="214"/>
          <ac:inkMkLst>
            <pc:docMk/>
            <pc:sldMk cId="0" sldId="452"/>
            <ac:inkMk id="13" creationId="{B0E4FF4B-2CB7-4932-B5E2-73FE6275E73F}"/>
          </ac:inkMkLst>
        </pc:inkChg>
        <pc:inkChg chg="add">
          <ac:chgData name="babisha chandran" userId="EB0nJQTo3Bd1b7R0gNfky76LaizBD4ENeK0AnhxAgKw=" providerId="None" clId="Web-{94DE1A4E-0BD2-4F89-A2E8-A1130568C650}" dt="2020-10-22T11:07:03.438" v="215"/>
          <ac:inkMkLst>
            <pc:docMk/>
            <pc:sldMk cId="0" sldId="452"/>
            <ac:inkMk id="14" creationId="{C644F2A2-2D88-4D3F-8948-D2041A68ED3A}"/>
          </ac:inkMkLst>
        </pc:inkChg>
        <pc:inkChg chg="add">
          <ac:chgData name="babisha chandran" userId="EB0nJQTo3Bd1b7R0gNfky76LaizBD4ENeK0AnhxAgKw=" providerId="None" clId="Web-{94DE1A4E-0BD2-4F89-A2E8-A1130568C650}" dt="2020-10-22T11:07:10.969" v="216"/>
          <ac:inkMkLst>
            <pc:docMk/>
            <pc:sldMk cId="0" sldId="452"/>
            <ac:inkMk id="15" creationId="{6DB7E5DF-2BC1-46FF-95E9-427AC200B6E8}"/>
          </ac:inkMkLst>
        </pc:inkChg>
        <pc:inkChg chg="add">
          <ac:chgData name="babisha chandran" userId="EB0nJQTo3Bd1b7R0gNfky76LaizBD4ENeK0AnhxAgKw=" providerId="None" clId="Web-{94DE1A4E-0BD2-4F89-A2E8-A1130568C650}" dt="2020-10-22T11:07:40.735" v="217"/>
          <ac:inkMkLst>
            <pc:docMk/>
            <pc:sldMk cId="0" sldId="452"/>
            <ac:inkMk id="22" creationId="{A71CEF9D-626E-4A93-BD76-F1B8EB8C63DE}"/>
          </ac:inkMkLst>
        </pc:inkChg>
      </pc:sldChg>
      <pc:sldChg chg="addSp">
        <pc:chgData name="babisha chandran" userId="EB0nJQTo3Bd1b7R0gNfky76LaizBD4ENeK0AnhxAgKw=" providerId="None" clId="Web-{94DE1A4E-0BD2-4F89-A2E8-A1130568C650}" dt="2020-10-22T11:08:59.298" v="226"/>
        <pc:sldMkLst>
          <pc:docMk/>
          <pc:sldMk cId="0" sldId="453"/>
        </pc:sldMkLst>
        <pc:inkChg chg="add">
          <ac:chgData name="babisha chandran" userId="EB0nJQTo3Bd1b7R0gNfky76LaizBD4ENeK0AnhxAgKw=" providerId="None" clId="Web-{94DE1A4E-0BD2-4F89-A2E8-A1130568C650}" dt="2020-10-22T11:08:06.188" v="218"/>
          <ac:inkMkLst>
            <pc:docMk/>
            <pc:sldMk cId="0" sldId="453"/>
            <ac:inkMk id="5" creationId="{E94B1E46-FEC6-4FC1-B260-4DCDA3C60303}"/>
          </ac:inkMkLst>
        </pc:inkChg>
        <pc:inkChg chg="add">
          <ac:chgData name="babisha chandran" userId="EB0nJQTo3Bd1b7R0gNfky76LaizBD4ENeK0AnhxAgKw=" providerId="None" clId="Web-{94DE1A4E-0BD2-4F89-A2E8-A1130568C650}" dt="2020-10-22T11:08:09.751" v="219"/>
          <ac:inkMkLst>
            <pc:docMk/>
            <pc:sldMk cId="0" sldId="453"/>
            <ac:inkMk id="6" creationId="{97FC624A-B1F1-43E0-AF2A-2F06832A5EFF}"/>
          </ac:inkMkLst>
        </pc:inkChg>
        <pc:inkChg chg="add">
          <ac:chgData name="babisha chandran" userId="EB0nJQTo3Bd1b7R0gNfky76LaizBD4ENeK0AnhxAgKw=" providerId="None" clId="Web-{94DE1A4E-0BD2-4F89-A2E8-A1130568C650}" dt="2020-10-22T11:08:16.782" v="220"/>
          <ac:inkMkLst>
            <pc:docMk/>
            <pc:sldMk cId="0" sldId="453"/>
            <ac:inkMk id="7" creationId="{54712561-9408-45C3-A2BD-0CFDC9F1893C}"/>
          </ac:inkMkLst>
        </pc:inkChg>
        <pc:inkChg chg="add">
          <ac:chgData name="babisha chandran" userId="EB0nJQTo3Bd1b7R0gNfky76LaizBD4ENeK0AnhxAgKw=" providerId="None" clId="Web-{94DE1A4E-0BD2-4F89-A2E8-A1130568C650}" dt="2020-10-22T11:08:20.126" v="221"/>
          <ac:inkMkLst>
            <pc:docMk/>
            <pc:sldMk cId="0" sldId="453"/>
            <ac:inkMk id="8" creationId="{CF94B5B8-CB89-448F-9005-04AFC1BD5B1B}"/>
          </ac:inkMkLst>
        </pc:inkChg>
        <pc:inkChg chg="add">
          <ac:chgData name="babisha chandran" userId="EB0nJQTo3Bd1b7R0gNfky76LaizBD4ENeK0AnhxAgKw=" providerId="None" clId="Web-{94DE1A4E-0BD2-4F89-A2E8-A1130568C650}" dt="2020-10-22T11:08:21.907" v="222"/>
          <ac:inkMkLst>
            <pc:docMk/>
            <pc:sldMk cId="0" sldId="453"/>
            <ac:inkMk id="10" creationId="{C818CBDF-7FED-4247-8351-3692E2153CFD}"/>
          </ac:inkMkLst>
        </pc:inkChg>
        <pc:inkChg chg="add">
          <ac:chgData name="babisha chandran" userId="EB0nJQTo3Bd1b7R0gNfky76LaizBD4ENeK0AnhxAgKw=" providerId="None" clId="Web-{94DE1A4E-0BD2-4F89-A2E8-A1130568C650}" dt="2020-10-22T11:08:28.532" v="223"/>
          <ac:inkMkLst>
            <pc:docMk/>
            <pc:sldMk cId="0" sldId="453"/>
            <ac:inkMk id="12" creationId="{2BC2A1AB-4D65-40AA-99E9-1F59502A7C09}"/>
          </ac:inkMkLst>
        </pc:inkChg>
        <pc:inkChg chg="add">
          <ac:chgData name="babisha chandran" userId="EB0nJQTo3Bd1b7R0gNfky76LaizBD4ENeK0AnhxAgKw=" providerId="None" clId="Web-{94DE1A4E-0BD2-4F89-A2E8-A1130568C650}" dt="2020-10-22T11:08:31.532" v="224"/>
          <ac:inkMkLst>
            <pc:docMk/>
            <pc:sldMk cId="0" sldId="453"/>
            <ac:inkMk id="13" creationId="{C3F8B83A-918D-4B1B-9F83-C60FF3079894}"/>
          </ac:inkMkLst>
        </pc:inkChg>
        <pc:inkChg chg="add">
          <ac:chgData name="babisha chandran" userId="EB0nJQTo3Bd1b7R0gNfky76LaizBD4ENeK0AnhxAgKw=" providerId="None" clId="Web-{94DE1A4E-0BD2-4F89-A2E8-A1130568C650}" dt="2020-10-22T11:08:36.501" v="225"/>
          <ac:inkMkLst>
            <pc:docMk/>
            <pc:sldMk cId="0" sldId="453"/>
            <ac:inkMk id="14" creationId="{6F4C973B-E064-4922-A2FE-B54739ECA9A5}"/>
          </ac:inkMkLst>
        </pc:inkChg>
        <pc:inkChg chg="add">
          <ac:chgData name="babisha chandran" userId="EB0nJQTo3Bd1b7R0gNfky76LaizBD4ENeK0AnhxAgKw=" providerId="None" clId="Web-{94DE1A4E-0BD2-4F89-A2E8-A1130568C650}" dt="2020-10-22T11:08:59.298" v="226"/>
          <ac:inkMkLst>
            <pc:docMk/>
            <pc:sldMk cId="0" sldId="453"/>
            <ac:inkMk id="15" creationId="{9D545B4A-B831-4971-AE16-105A7E421C25}"/>
          </ac:inkMkLst>
        </pc:inkChg>
      </pc:sldChg>
      <pc:sldChg chg="addSp">
        <pc:chgData name="babisha chandran" userId="EB0nJQTo3Bd1b7R0gNfky76LaizBD4ENeK0AnhxAgKw=" providerId="None" clId="Web-{94DE1A4E-0BD2-4F89-A2E8-A1130568C650}" dt="2020-10-22T11:10:05.220" v="234"/>
        <pc:sldMkLst>
          <pc:docMk/>
          <pc:sldMk cId="0" sldId="454"/>
        </pc:sldMkLst>
        <pc:inkChg chg="add">
          <ac:chgData name="babisha chandran" userId="EB0nJQTo3Bd1b7R0gNfky76LaizBD4ENeK0AnhxAgKw=" providerId="None" clId="Web-{94DE1A4E-0BD2-4F89-A2E8-A1130568C650}" dt="2020-10-22T11:09:15.798" v="227"/>
          <ac:inkMkLst>
            <pc:docMk/>
            <pc:sldMk cId="0" sldId="454"/>
            <ac:inkMk id="5" creationId="{4483B077-0692-428E-8950-78C0DE7F44EF}"/>
          </ac:inkMkLst>
        </pc:inkChg>
        <pc:inkChg chg="add">
          <ac:chgData name="babisha chandran" userId="EB0nJQTo3Bd1b7R0gNfky76LaizBD4ENeK0AnhxAgKw=" providerId="None" clId="Web-{94DE1A4E-0BD2-4F89-A2E8-A1130568C650}" dt="2020-10-22T11:09:20.158" v="228"/>
          <ac:inkMkLst>
            <pc:docMk/>
            <pc:sldMk cId="0" sldId="454"/>
            <ac:inkMk id="6" creationId="{9F450748-D66F-45BF-ADB8-9FD976C137D0}"/>
          </ac:inkMkLst>
        </pc:inkChg>
        <pc:inkChg chg="add">
          <ac:chgData name="babisha chandran" userId="EB0nJQTo3Bd1b7R0gNfky76LaizBD4ENeK0AnhxAgKw=" providerId="None" clId="Web-{94DE1A4E-0BD2-4F89-A2E8-A1130568C650}" dt="2020-10-22T11:09:25.408" v="229"/>
          <ac:inkMkLst>
            <pc:docMk/>
            <pc:sldMk cId="0" sldId="454"/>
            <ac:inkMk id="7" creationId="{15A92ACD-911A-4A7B-9A14-2E0E3A8A95AD}"/>
          </ac:inkMkLst>
        </pc:inkChg>
        <pc:inkChg chg="add">
          <ac:chgData name="babisha chandran" userId="EB0nJQTo3Bd1b7R0gNfky76LaizBD4ENeK0AnhxAgKw=" providerId="None" clId="Web-{94DE1A4E-0BD2-4F89-A2E8-A1130568C650}" dt="2020-10-22T11:09:27.017" v="230"/>
          <ac:inkMkLst>
            <pc:docMk/>
            <pc:sldMk cId="0" sldId="454"/>
            <ac:inkMk id="8" creationId="{FF2081C1-69F1-4B63-ACD8-52A96EACE844}"/>
          </ac:inkMkLst>
        </pc:inkChg>
        <pc:inkChg chg="add">
          <ac:chgData name="babisha chandran" userId="EB0nJQTo3Bd1b7R0gNfky76LaizBD4ENeK0AnhxAgKw=" providerId="None" clId="Web-{94DE1A4E-0BD2-4F89-A2E8-A1130568C650}" dt="2020-10-22T11:09:35.642" v="231"/>
          <ac:inkMkLst>
            <pc:docMk/>
            <pc:sldMk cId="0" sldId="454"/>
            <ac:inkMk id="10" creationId="{3DD316EB-0016-4F79-A7DC-F21403BA977E}"/>
          </ac:inkMkLst>
        </pc:inkChg>
        <pc:inkChg chg="add">
          <ac:chgData name="babisha chandran" userId="EB0nJQTo3Bd1b7R0gNfky76LaizBD4ENeK0AnhxAgKw=" providerId="None" clId="Web-{94DE1A4E-0BD2-4F89-A2E8-A1130568C650}" dt="2020-10-22T11:09:38.986" v="232"/>
          <ac:inkMkLst>
            <pc:docMk/>
            <pc:sldMk cId="0" sldId="454"/>
            <ac:inkMk id="12" creationId="{AC74693F-CFF9-41A3-AE56-40E83850AE0A}"/>
          </ac:inkMkLst>
        </pc:inkChg>
        <pc:inkChg chg="add">
          <ac:chgData name="babisha chandran" userId="EB0nJQTo3Bd1b7R0gNfky76LaizBD4ENeK0AnhxAgKw=" providerId="None" clId="Web-{94DE1A4E-0BD2-4F89-A2E8-A1130568C650}" dt="2020-10-22T11:09:40.001" v="233"/>
          <ac:inkMkLst>
            <pc:docMk/>
            <pc:sldMk cId="0" sldId="454"/>
            <ac:inkMk id="13" creationId="{65537881-2BE7-431F-ADE8-B8FD9D132E41}"/>
          </ac:inkMkLst>
        </pc:inkChg>
        <pc:inkChg chg="add">
          <ac:chgData name="babisha chandran" userId="EB0nJQTo3Bd1b7R0gNfky76LaizBD4ENeK0AnhxAgKw=" providerId="None" clId="Web-{94DE1A4E-0BD2-4F89-A2E8-A1130568C650}" dt="2020-10-22T11:10:05.220" v="234"/>
          <ac:inkMkLst>
            <pc:docMk/>
            <pc:sldMk cId="0" sldId="454"/>
            <ac:inkMk id="14" creationId="{95F70D5C-3A1A-4AC6-B1E2-0B8481F7BA10}"/>
          </ac:inkMkLst>
        </pc:inkChg>
      </pc:sldChg>
      <pc:sldChg chg="addSp">
        <pc:chgData name="babisha chandran" userId="EB0nJQTo3Bd1b7R0gNfky76LaizBD4ENeK0AnhxAgKw=" providerId="None" clId="Web-{94DE1A4E-0BD2-4F89-A2E8-A1130568C650}" dt="2020-10-22T11:11:52.096" v="255"/>
        <pc:sldMkLst>
          <pc:docMk/>
          <pc:sldMk cId="0" sldId="455"/>
        </pc:sldMkLst>
        <pc:inkChg chg="add">
          <ac:chgData name="babisha chandran" userId="EB0nJQTo3Bd1b7R0gNfky76LaizBD4ENeK0AnhxAgKw=" providerId="None" clId="Web-{94DE1A4E-0BD2-4F89-A2E8-A1130568C650}" dt="2020-10-22T11:10:17.767" v="235"/>
          <ac:inkMkLst>
            <pc:docMk/>
            <pc:sldMk cId="0" sldId="455"/>
            <ac:inkMk id="5" creationId="{AB254EB7-80F7-4C2E-A650-B6634EC95EE7}"/>
          </ac:inkMkLst>
        </pc:inkChg>
        <pc:inkChg chg="add">
          <ac:chgData name="babisha chandran" userId="EB0nJQTo3Bd1b7R0gNfky76LaizBD4ENeK0AnhxAgKw=" providerId="None" clId="Web-{94DE1A4E-0BD2-4F89-A2E8-A1130568C650}" dt="2020-10-22T11:10:21.939" v="236"/>
          <ac:inkMkLst>
            <pc:docMk/>
            <pc:sldMk cId="0" sldId="455"/>
            <ac:inkMk id="6" creationId="{964C3D4E-CD45-4AA3-A7F6-4F7A05AF1591}"/>
          </ac:inkMkLst>
        </pc:inkChg>
        <pc:inkChg chg="add">
          <ac:chgData name="babisha chandran" userId="EB0nJQTo3Bd1b7R0gNfky76LaizBD4ENeK0AnhxAgKw=" providerId="None" clId="Web-{94DE1A4E-0BD2-4F89-A2E8-A1130568C650}" dt="2020-10-22T11:10:23.361" v="237"/>
          <ac:inkMkLst>
            <pc:docMk/>
            <pc:sldMk cId="0" sldId="455"/>
            <ac:inkMk id="7" creationId="{A8DF5E6C-F532-48AF-AC26-CC1DB2BC00FA}"/>
          </ac:inkMkLst>
        </pc:inkChg>
        <pc:inkChg chg="add">
          <ac:chgData name="babisha chandran" userId="EB0nJQTo3Bd1b7R0gNfky76LaizBD4ENeK0AnhxAgKw=" providerId="None" clId="Web-{94DE1A4E-0BD2-4F89-A2E8-A1130568C650}" dt="2020-10-22T11:10:24.595" v="238"/>
          <ac:inkMkLst>
            <pc:docMk/>
            <pc:sldMk cId="0" sldId="455"/>
            <ac:inkMk id="8" creationId="{336B1E97-4DA6-4971-9B0C-F48D3CAD9217}"/>
          </ac:inkMkLst>
        </pc:inkChg>
        <pc:inkChg chg="add">
          <ac:chgData name="babisha chandran" userId="EB0nJQTo3Bd1b7R0gNfky76LaizBD4ENeK0AnhxAgKw=" providerId="None" clId="Web-{94DE1A4E-0BD2-4F89-A2E8-A1130568C650}" dt="2020-10-22T11:10:28.970" v="239"/>
          <ac:inkMkLst>
            <pc:docMk/>
            <pc:sldMk cId="0" sldId="455"/>
            <ac:inkMk id="10" creationId="{CE68F904-590E-4E7E-B47D-570BBEA356D3}"/>
          </ac:inkMkLst>
        </pc:inkChg>
        <pc:inkChg chg="add">
          <ac:chgData name="babisha chandran" userId="EB0nJQTo3Bd1b7R0gNfky76LaizBD4ENeK0AnhxAgKw=" providerId="None" clId="Web-{94DE1A4E-0BD2-4F89-A2E8-A1130568C650}" dt="2020-10-22T11:10:31.455" v="240"/>
          <ac:inkMkLst>
            <pc:docMk/>
            <pc:sldMk cId="0" sldId="455"/>
            <ac:inkMk id="12" creationId="{4AE34ACD-69B1-4E25-9F0D-6BA0EF78BB4E}"/>
          </ac:inkMkLst>
        </pc:inkChg>
        <pc:inkChg chg="add">
          <ac:chgData name="babisha chandran" userId="EB0nJQTo3Bd1b7R0gNfky76LaizBD4ENeK0AnhxAgKw=" providerId="None" clId="Web-{94DE1A4E-0BD2-4F89-A2E8-A1130568C650}" dt="2020-10-22T11:10:53.268" v="241"/>
          <ac:inkMkLst>
            <pc:docMk/>
            <pc:sldMk cId="0" sldId="455"/>
            <ac:inkMk id="13" creationId="{8C27E7E0-105E-4E84-BFF9-39A305D41606}"/>
          </ac:inkMkLst>
        </pc:inkChg>
        <pc:inkChg chg="add">
          <ac:chgData name="babisha chandran" userId="EB0nJQTo3Bd1b7R0gNfky76LaizBD4ENeK0AnhxAgKw=" providerId="None" clId="Web-{94DE1A4E-0BD2-4F89-A2E8-A1130568C650}" dt="2020-10-22T11:10:57.799" v="242"/>
          <ac:inkMkLst>
            <pc:docMk/>
            <pc:sldMk cId="0" sldId="455"/>
            <ac:inkMk id="14" creationId="{8E30CE35-9A3A-42C8-8773-04103D9C5E45}"/>
          </ac:inkMkLst>
        </pc:inkChg>
        <pc:inkChg chg="add">
          <ac:chgData name="babisha chandran" userId="EB0nJQTo3Bd1b7R0gNfky76LaizBD4ENeK0AnhxAgKw=" providerId="None" clId="Web-{94DE1A4E-0BD2-4F89-A2E8-A1130568C650}" dt="2020-10-22T11:11:00.643" v="243"/>
          <ac:inkMkLst>
            <pc:docMk/>
            <pc:sldMk cId="0" sldId="455"/>
            <ac:inkMk id="15" creationId="{9474B65B-CEDA-4050-9ADE-3FD72F061342}"/>
          </ac:inkMkLst>
        </pc:inkChg>
        <pc:inkChg chg="add">
          <ac:chgData name="babisha chandran" userId="EB0nJQTo3Bd1b7R0gNfky76LaizBD4ENeK0AnhxAgKw=" providerId="None" clId="Web-{94DE1A4E-0BD2-4F89-A2E8-A1130568C650}" dt="2020-10-22T11:11:02.846" v="244"/>
          <ac:inkMkLst>
            <pc:docMk/>
            <pc:sldMk cId="0" sldId="455"/>
            <ac:inkMk id="22" creationId="{1B960780-0DF0-45CF-AE10-AEE89A7D6D09}"/>
          </ac:inkMkLst>
        </pc:inkChg>
        <pc:inkChg chg="add">
          <ac:chgData name="babisha chandran" userId="EB0nJQTo3Bd1b7R0gNfky76LaizBD4ENeK0AnhxAgKw=" providerId="None" clId="Web-{94DE1A4E-0BD2-4F89-A2E8-A1130568C650}" dt="2020-10-22T11:11:07.252" v="245"/>
          <ac:inkMkLst>
            <pc:docMk/>
            <pc:sldMk cId="0" sldId="455"/>
            <ac:inkMk id="27" creationId="{A59F1049-75D2-416E-9397-D64243ACB48D}"/>
          </ac:inkMkLst>
        </pc:inkChg>
        <pc:inkChg chg="add">
          <ac:chgData name="babisha chandran" userId="EB0nJQTo3Bd1b7R0gNfky76LaizBD4ENeK0AnhxAgKw=" providerId="None" clId="Web-{94DE1A4E-0BD2-4F89-A2E8-A1130568C650}" dt="2020-10-22T11:11:10.393" v="246"/>
          <ac:inkMkLst>
            <pc:docMk/>
            <pc:sldMk cId="0" sldId="455"/>
            <ac:inkMk id="29" creationId="{48B567F2-6D55-41BA-A205-74CE5DE2DF01}"/>
          </ac:inkMkLst>
        </pc:inkChg>
        <pc:inkChg chg="add">
          <ac:chgData name="babisha chandran" userId="EB0nJQTo3Bd1b7R0gNfky76LaizBD4ENeK0AnhxAgKw=" providerId="None" clId="Web-{94DE1A4E-0BD2-4F89-A2E8-A1130568C650}" dt="2020-10-22T11:11:11.533" v="247"/>
          <ac:inkMkLst>
            <pc:docMk/>
            <pc:sldMk cId="0" sldId="455"/>
            <ac:inkMk id="30" creationId="{BD3A8FC3-45CE-4F31-ABC4-1C7B8726F4B5}"/>
          </ac:inkMkLst>
        </pc:inkChg>
        <pc:inkChg chg="add">
          <ac:chgData name="babisha chandran" userId="EB0nJQTo3Bd1b7R0gNfky76LaizBD4ENeK0AnhxAgKw=" providerId="None" clId="Web-{94DE1A4E-0BD2-4F89-A2E8-A1130568C650}" dt="2020-10-22T11:11:13.143" v="248"/>
          <ac:inkMkLst>
            <pc:docMk/>
            <pc:sldMk cId="0" sldId="455"/>
            <ac:inkMk id="31" creationId="{9A4CE2A6-276C-4296-8077-5CC5DD7781F3}"/>
          </ac:inkMkLst>
        </pc:inkChg>
        <pc:inkChg chg="add">
          <ac:chgData name="babisha chandran" userId="EB0nJQTo3Bd1b7R0gNfky76LaizBD4ENeK0AnhxAgKw=" providerId="None" clId="Web-{94DE1A4E-0BD2-4F89-A2E8-A1130568C650}" dt="2020-10-22T11:11:15.268" v="249"/>
          <ac:inkMkLst>
            <pc:docMk/>
            <pc:sldMk cId="0" sldId="455"/>
            <ac:inkMk id="32" creationId="{8660ED42-4DD2-4B0D-A7C0-A986B163681A}"/>
          </ac:inkMkLst>
        </pc:inkChg>
        <pc:inkChg chg="add">
          <ac:chgData name="babisha chandran" userId="EB0nJQTo3Bd1b7R0gNfky76LaizBD4ENeK0AnhxAgKw=" providerId="None" clId="Web-{94DE1A4E-0BD2-4F89-A2E8-A1130568C650}" dt="2020-10-22T11:11:16.190" v="250"/>
          <ac:inkMkLst>
            <pc:docMk/>
            <pc:sldMk cId="0" sldId="455"/>
            <ac:inkMk id="33" creationId="{4BF16CFE-4DE3-4067-AFBA-2973FB765B0C}"/>
          </ac:inkMkLst>
        </pc:inkChg>
        <pc:inkChg chg="add">
          <ac:chgData name="babisha chandran" userId="EB0nJQTo3Bd1b7R0gNfky76LaizBD4ENeK0AnhxAgKw=" providerId="None" clId="Web-{94DE1A4E-0BD2-4F89-A2E8-A1130568C650}" dt="2020-10-22T11:11:20.315" v="251"/>
          <ac:inkMkLst>
            <pc:docMk/>
            <pc:sldMk cId="0" sldId="455"/>
            <ac:inkMk id="34" creationId="{53272A1C-7C0D-4713-9580-DBDE5D1A15FA}"/>
          </ac:inkMkLst>
        </pc:inkChg>
        <pc:inkChg chg="add">
          <ac:chgData name="babisha chandran" userId="EB0nJQTo3Bd1b7R0gNfky76LaizBD4ENeK0AnhxAgKw=" providerId="None" clId="Web-{94DE1A4E-0BD2-4F89-A2E8-A1130568C650}" dt="2020-10-22T11:11:24.096" v="252"/>
          <ac:inkMkLst>
            <pc:docMk/>
            <pc:sldMk cId="0" sldId="455"/>
            <ac:inkMk id="35" creationId="{4087FD02-0E7E-4041-9CC4-D66FB8E75EF4}"/>
          </ac:inkMkLst>
        </pc:inkChg>
        <pc:inkChg chg="add">
          <ac:chgData name="babisha chandran" userId="EB0nJQTo3Bd1b7R0gNfky76LaizBD4ENeK0AnhxAgKw=" providerId="None" clId="Web-{94DE1A4E-0BD2-4F89-A2E8-A1130568C650}" dt="2020-10-22T11:11:26.596" v="253"/>
          <ac:inkMkLst>
            <pc:docMk/>
            <pc:sldMk cId="0" sldId="455"/>
            <ac:inkMk id="36" creationId="{C4413229-177E-48CC-850E-F9F790C77ED4}"/>
          </ac:inkMkLst>
        </pc:inkChg>
        <pc:inkChg chg="add">
          <ac:chgData name="babisha chandran" userId="EB0nJQTo3Bd1b7R0gNfky76LaizBD4ENeK0AnhxAgKw=" providerId="None" clId="Web-{94DE1A4E-0BD2-4F89-A2E8-A1130568C650}" dt="2020-10-22T11:11:28.158" v="254"/>
          <ac:inkMkLst>
            <pc:docMk/>
            <pc:sldMk cId="0" sldId="455"/>
            <ac:inkMk id="37" creationId="{4BBD1BCB-E1B0-4009-9975-B8DF519D71BC}"/>
          </ac:inkMkLst>
        </pc:inkChg>
        <pc:inkChg chg="add">
          <ac:chgData name="babisha chandran" userId="EB0nJQTo3Bd1b7R0gNfky76LaizBD4ENeK0AnhxAgKw=" providerId="None" clId="Web-{94DE1A4E-0BD2-4F89-A2E8-A1130568C650}" dt="2020-10-22T11:11:52.096" v="255"/>
          <ac:inkMkLst>
            <pc:docMk/>
            <pc:sldMk cId="0" sldId="455"/>
            <ac:inkMk id="38" creationId="{A5EE5A51-70BB-4B70-B301-BB06026BCC5F}"/>
          </ac:inkMkLst>
        </pc:inkChg>
      </pc:sldChg>
      <pc:sldChg chg="addSp">
        <pc:chgData name="babisha chandran" userId="EB0nJQTo3Bd1b7R0gNfky76LaizBD4ENeK0AnhxAgKw=" providerId="None" clId="Web-{94DE1A4E-0BD2-4F89-A2E8-A1130568C650}" dt="2020-10-22T11:12:45.846" v="260"/>
        <pc:sldMkLst>
          <pc:docMk/>
          <pc:sldMk cId="0" sldId="456"/>
        </pc:sldMkLst>
        <pc:inkChg chg="add">
          <ac:chgData name="babisha chandran" userId="EB0nJQTo3Bd1b7R0gNfky76LaizBD4ENeK0AnhxAgKw=" providerId="None" clId="Web-{94DE1A4E-0BD2-4F89-A2E8-A1130568C650}" dt="2020-10-22T11:12:20.034" v="256"/>
          <ac:inkMkLst>
            <pc:docMk/>
            <pc:sldMk cId="0" sldId="456"/>
            <ac:inkMk id="5" creationId="{C2288AA9-3E5A-4A86-B4FB-36A3DD8FB9EC}"/>
          </ac:inkMkLst>
        </pc:inkChg>
        <pc:inkChg chg="add">
          <ac:chgData name="babisha chandran" userId="EB0nJQTo3Bd1b7R0gNfky76LaizBD4ENeK0AnhxAgKw=" providerId="None" clId="Web-{94DE1A4E-0BD2-4F89-A2E8-A1130568C650}" dt="2020-10-22T11:12:30.002" v="257"/>
          <ac:inkMkLst>
            <pc:docMk/>
            <pc:sldMk cId="0" sldId="456"/>
            <ac:inkMk id="6" creationId="{6A1D8BDC-ABCF-4894-BC0C-141E085314A0}"/>
          </ac:inkMkLst>
        </pc:inkChg>
        <pc:inkChg chg="add">
          <ac:chgData name="babisha chandran" userId="EB0nJQTo3Bd1b7R0gNfky76LaizBD4ENeK0AnhxAgKw=" providerId="None" clId="Web-{94DE1A4E-0BD2-4F89-A2E8-A1130568C650}" dt="2020-10-22T11:12:30.690" v="258"/>
          <ac:inkMkLst>
            <pc:docMk/>
            <pc:sldMk cId="0" sldId="456"/>
            <ac:inkMk id="7" creationId="{5194B336-C217-460D-BA0C-4F69C3ACDDAD}"/>
          </ac:inkMkLst>
        </pc:inkChg>
        <pc:inkChg chg="add">
          <ac:chgData name="babisha chandran" userId="EB0nJQTo3Bd1b7R0gNfky76LaizBD4ENeK0AnhxAgKw=" providerId="None" clId="Web-{94DE1A4E-0BD2-4F89-A2E8-A1130568C650}" dt="2020-10-22T11:12:42.440" v="259"/>
          <ac:inkMkLst>
            <pc:docMk/>
            <pc:sldMk cId="0" sldId="456"/>
            <ac:inkMk id="8" creationId="{F76E920D-4EB1-4191-B991-89A223A32DA4}"/>
          </ac:inkMkLst>
        </pc:inkChg>
        <pc:inkChg chg="add">
          <ac:chgData name="babisha chandran" userId="EB0nJQTo3Bd1b7R0gNfky76LaizBD4ENeK0AnhxAgKw=" providerId="None" clId="Web-{94DE1A4E-0BD2-4F89-A2E8-A1130568C650}" dt="2020-10-22T11:12:45.846" v="260"/>
          <ac:inkMkLst>
            <pc:docMk/>
            <pc:sldMk cId="0" sldId="456"/>
            <ac:inkMk id="10" creationId="{8B0C0997-C29A-4D57-99C0-97B497EBEDAF}"/>
          </ac:inkMkLst>
        </pc:inkChg>
      </pc:sldChg>
    </pc:docChg>
  </pc:docChgLst>
  <pc:docChgLst>
    <pc:chgData name="babisha chandran" userId="EB0nJQTo3Bd1b7R0gNfky76LaizBD4ENeK0AnhxAgKw=" providerId="None" clId="Web-{3A02690B-60F5-40DB-ABBB-BD62D667B015}"/>
    <pc:docChg chg="modSld">
      <pc:chgData name="babisha chandran" userId="EB0nJQTo3Bd1b7R0gNfky76LaizBD4ENeK0AnhxAgKw=" providerId="None" clId="Web-{3A02690B-60F5-40DB-ABBB-BD62D667B015}" dt="2020-10-21T09:17:40.869" v="486"/>
      <pc:docMkLst>
        <pc:docMk/>
      </pc:docMkLst>
      <pc:sldChg chg="addSp delSp">
        <pc:chgData name="babisha chandran" userId="EB0nJQTo3Bd1b7R0gNfky76LaizBD4ENeK0AnhxAgKw=" providerId="None" clId="Web-{3A02690B-60F5-40DB-ABBB-BD62D667B015}" dt="2020-10-21T08:38:26.449" v="250"/>
        <pc:sldMkLst>
          <pc:docMk/>
          <pc:sldMk cId="0" sldId="369"/>
        </pc:sldMkLst>
        <pc:inkChg chg="del">
          <ac:chgData name="babisha chandran" userId="EB0nJQTo3Bd1b7R0gNfky76LaizBD4ENeK0AnhxAgKw=" providerId="None" clId="Web-{3A02690B-60F5-40DB-ABBB-BD62D667B015}" dt="2020-10-21T07:52:24.590" v="0"/>
          <ac:inkMkLst>
            <pc:docMk/>
            <pc:sldMk cId="0" sldId="369"/>
            <ac:inkMk id="5" creationId="{7C0DE7FD-2E32-43C2-9D84-7602372AC02A}"/>
          </ac:inkMkLst>
        </pc:inkChg>
        <pc:inkChg chg="add">
          <ac:chgData name="babisha chandran" userId="EB0nJQTo3Bd1b7R0gNfky76LaizBD4ENeK0AnhxAgKw=" providerId="None" clId="Web-{3A02690B-60F5-40DB-ABBB-BD62D667B015}" dt="2020-10-21T08:38:26.449" v="250"/>
          <ac:inkMkLst>
            <pc:docMk/>
            <pc:sldMk cId="0" sldId="369"/>
            <ac:inkMk id="5" creationId="{AC33A92F-83BF-4696-8DF1-51494CD38842}"/>
          </ac:inkMkLst>
        </pc:inkChg>
      </pc:sldChg>
      <pc:sldChg chg="addSp delSp">
        <pc:chgData name="babisha chandran" userId="EB0nJQTo3Bd1b7R0gNfky76LaizBD4ENeK0AnhxAgKw=" providerId="None" clId="Web-{3A02690B-60F5-40DB-ABBB-BD62D667B015}" dt="2020-10-21T08:41:10.607" v="252"/>
        <pc:sldMkLst>
          <pc:docMk/>
          <pc:sldMk cId="0" sldId="371"/>
        </pc:sldMkLst>
        <pc:inkChg chg="add">
          <ac:chgData name="babisha chandran" userId="EB0nJQTo3Bd1b7R0gNfky76LaizBD4ENeK0AnhxAgKw=" providerId="None" clId="Web-{3A02690B-60F5-40DB-ABBB-BD62D667B015}" dt="2020-10-21T08:41:06.919" v="251"/>
          <ac:inkMkLst>
            <pc:docMk/>
            <pc:sldMk cId="0" sldId="371"/>
            <ac:inkMk id="3" creationId="{4B124721-6FB9-4AB6-AB0F-7C7BE9164FEF}"/>
          </ac:inkMkLst>
        </pc:inkChg>
        <pc:inkChg chg="del">
          <ac:chgData name="babisha chandran" userId="EB0nJQTo3Bd1b7R0gNfky76LaizBD4ENeK0AnhxAgKw=" providerId="None" clId="Web-{3A02690B-60F5-40DB-ABBB-BD62D667B015}" dt="2020-10-21T07:52:32.153" v="1"/>
          <ac:inkMkLst>
            <pc:docMk/>
            <pc:sldMk cId="0" sldId="371"/>
            <ac:inkMk id="3" creationId="{8026EA12-2FEF-47E8-BC5A-67D181E333EC}"/>
          </ac:inkMkLst>
        </pc:inkChg>
        <pc:inkChg chg="add">
          <ac:chgData name="babisha chandran" userId="EB0nJQTo3Bd1b7R0gNfky76LaizBD4ENeK0AnhxAgKw=" providerId="None" clId="Web-{3A02690B-60F5-40DB-ABBB-BD62D667B015}" dt="2020-10-21T08:41:10.607" v="252"/>
          <ac:inkMkLst>
            <pc:docMk/>
            <pc:sldMk cId="0" sldId="371"/>
            <ac:inkMk id="5" creationId="{77B5EDEB-A0A3-4BAF-BDD8-E09B90F2FDC0}"/>
          </ac:inkMkLst>
        </pc:inkChg>
      </pc:sldChg>
      <pc:sldChg chg="addSp delSp">
        <pc:chgData name="babisha chandran" userId="EB0nJQTo3Bd1b7R0gNfky76LaizBD4ENeK0AnhxAgKw=" providerId="None" clId="Web-{3A02690B-60F5-40DB-ABBB-BD62D667B015}" dt="2020-10-21T08:49:46.172" v="258"/>
        <pc:sldMkLst>
          <pc:docMk/>
          <pc:sldMk cId="0" sldId="372"/>
        </pc:sldMkLst>
        <pc:inkChg chg="del">
          <ac:chgData name="babisha chandran" userId="EB0nJQTo3Bd1b7R0gNfky76LaizBD4ENeK0AnhxAgKw=" providerId="None" clId="Web-{3A02690B-60F5-40DB-ABBB-BD62D667B015}" dt="2020-10-21T07:52:56.028" v="6"/>
          <ac:inkMkLst>
            <pc:docMk/>
            <pc:sldMk cId="0" sldId="372"/>
            <ac:inkMk id="3" creationId="{A682E05F-D4FD-4387-B520-058B04EEA0BE}"/>
          </ac:inkMkLst>
        </pc:inkChg>
        <pc:inkChg chg="add">
          <ac:chgData name="babisha chandran" userId="EB0nJQTo3Bd1b7R0gNfky76LaizBD4ENeK0AnhxAgKw=" providerId="None" clId="Web-{3A02690B-60F5-40DB-ABBB-BD62D667B015}" dt="2020-10-21T08:48:38.718" v="257"/>
          <ac:inkMkLst>
            <pc:docMk/>
            <pc:sldMk cId="0" sldId="372"/>
            <ac:inkMk id="3" creationId="{B8BE3B1C-718B-4098-A635-FF928935BE47}"/>
          </ac:inkMkLst>
        </pc:inkChg>
        <pc:inkChg chg="add">
          <ac:chgData name="babisha chandran" userId="EB0nJQTo3Bd1b7R0gNfky76LaizBD4ENeK0AnhxAgKw=" providerId="None" clId="Web-{3A02690B-60F5-40DB-ABBB-BD62D667B015}" dt="2020-10-21T08:49:46.172" v="258"/>
          <ac:inkMkLst>
            <pc:docMk/>
            <pc:sldMk cId="0" sldId="372"/>
            <ac:inkMk id="5" creationId="{4898A310-0A74-495C-A368-7F62BA7B28E3}"/>
          </ac:inkMkLst>
        </pc:inkChg>
        <pc:inkChg chg="del">
          <ac:chgData name="babisha chandran" userId="EB0nJQTo3Bd1b7R0gNfky76LaizBD4ENeK0AnhxAgKw=" providerId="None" clId="Web-{3A02690B-60F5-40DB-ABBB-BD62D667B015}" dt="2020-10-21T07:53:00.184" v="7"/>
          <ac:inkMkLst>
            <pc:docMk/>
            <pc:sldMk cId="0" sldId="372"/>
            <ac:inkMk id="5" creationId="{F418D284-91C2-4527-9412-246F07C46C73}"/>
          </ac:inkMkLst>
        </pc:inkChg>
      </pc:sldChg>
      <pc:sldChg chg="addSp delSp">
        <pc:chgData name="babisha chandran" userId="EB0nJQTo3Bd1b7R0gNfky76LaizBD4ENeK0AnhxAgKw=" providerId="None" clId="Web-{3A02690B-60F5-40DB-ABBB-BD62D667B015}" dt="2020-10-21T08:43:40.451" v="254"/>
        <pc:sldMkLst>
          <pc:docMk/>
          <pc:sldMk cId="0" sldId="390"/>
        </pc:sldMkLst>
        <pc:inkChg chg="add">
          <ac:chgData name="babisha chandran" userId="EB0nJQTo3Bd1b7R0gNfky76LaizBD4ENeK0AnhxAgKw=" providerId="None" clId="Web-{3A02690B-60F5-40DB-ABBB-BD62D667B015}" dt="2020-10-21T08:43:29.607" v="253"/>
          <ac:inkMkLst>
            <pc:docMk/>
            <pc:sldMk cId="0" sldId="390"/>
            <ac:inkMk id="4" creationId="{B3C1DC83-D549-4520-AB14-A29B508C43FD}"/>
          </ac:inkMkLst>
        </pc:inkChg>
        <pc:inkChg chg="del">
          <ac:chgData name="babisha chandran" userId="EB0nJQTo3Bd1b7R0gNfky76LaizBD4ENeK0AnhxAgKw=" providerId="None" clId="Web-{3A02690B-60F5-40DB-ABBB-BD62D667B015}" dt="2020-10-21T07:52:38.887" v="3"/>
          <ac:inkMkLst>
            <pc:docMk/>
            <pc:sldMk cId="0" sldId="390"/>
            <ac:inkMk id="4" creationId="{CC12462D-C14C-4D8D-A5D7-6AA2E6AD08D2}"/>
          </ac:inkMkLst>
        </pc:inkChg>
        <pc:inkChg chg="add">
          <ac:chgData name="babisha chandran" userId="EB0nJQTo3Bd1b7R0gNfky76LaizBD4ENeK0AnhxAgKw=" providerId="None" clId="Web-{3A02690B-60F5-40DB-ABBB-BD62D667B015}" dt="2020-10-21T08:43:40.451" v="254"/>
          <ac:inkMkLst>
            <pc:docMk/>
            <pc:sldMk cId="0" sldId="390"/>
            <ac:inkMk id="5" creationId="{0EF7BCFE-2F15-4CC3-9092-BFCAE3C1D03E}"/>
          </ac:inkMkLst>
        </pc:inkChg>
        <pc:inkChg chg="del">
          <ac:chgData name="babisha chandran" userId="EB0nJQTo3Bd1b7R0gNfky76LaizBD4ENeK0AnhxAgKw=" providerId="None" clId="Web-{3A02690B-60F5-40DB-ABBB-BD62D667B015}" dt="2020-10-21T07:52:36.059" v="2"/>
          <ac:inkMkLst>
            <pc:docMk/>
            <pc:sldMk cId="0" sldId="390"/>
            <ac:inkMk id="5" creationId="{70B6F44C-F5BB-4A1B-837F-D516CCE7B6D8}"/>
          </ac:inkMkLst>
        </pc:inkChg>
      </pc:sldChg>
      <pc:sldChg chg="addSp delSp">
        <pc:chgData name="babisha chandran" userId="EB0nJQTo3Bd1b7R0gNfky76LaizBD4ENeK0AnhxAgKw=" providerId="None" clId="Web-{3A02690B-60F5-40DB-ABBB-BD62D667B015}" dt="2020-10-21T08:44:03.779" v="255"/>
        <pc:sldMkLst>
          <pc:docMk/>
          <pc:sldMk cId="0" sldId="391"/>
        </pc:sldMkLst>
        <pc:inkChg chg="del">
          <ac:chgData name="babisha chandran" userId="EB0nJQTo3Bd1b7R0gNfky76LaizBD4ENeK0AnhxAgKw=" providerId="None" clId="Web-{3A02690B-60F5-40DB-ABBB-BD62D667B015}" dt="2020-10-21T07:52:45.028" v="4"/>
          <ac:inkMkLst>
            <pc:docMk/>
            <pc:sldMk cId="0" sldId="391"/>
            <ac:inkMk id="2" creationId="{8CE3E119-84D1-4140-A800-8D8035C2AE75}"/>
          </ac:inkMkLst>
        </pc:inkChg>
        <pc:inkChg chg="add">
          <ac:chgData name="babisha chandran" userId="EB0nJQTo3Bd1b7R0gNfky76LaizBD4ENeK0AnhxAgKw=" providerId="None" clId="Web-{3A02690B-60F5-40DB-ABBB-BD62D667B015}" dt="2020-10-21T08:44:03.779" v="255"/>
          <ac:inkMkLst>
            <pc:docMk/>
            <pc:sldMk cId="0" sldId="391"/>
            <ac:inkMk id="2" creationId="{D12C89A4-6CB1-4BFB-9561-6B33426EB5A6}"/>
          </ac:inkMkLst>
        </pc:inkChg>
      </pc:sldChg>
      <pc:sldChg chg="addSp delSp modSp">
        <pc:chgData name="babisha chandran" userId="EB0nJQTo3Bd1b7R0gNfky76LaizBD4ENeK0AnhxAgKw=" providerId="None" clId="Web-{3A02690B-60F5-40DB-ABBB-BD62D667B015}" dt="2020-10-21T09:07:20.074" v="422"/>
        <pc:sldMkLst>
          <pc:docMk/>
          <pc:sldMk cId="0" sldId="392"/>
        </pc:sldMkLst>
        <pc:spChg chg="mod">
          <ac:chgData name="babisha chandran" userId="EB0nJQTo3Bd1b7R0gNfky76LaizBD4ENeK0AnhxAgKw=" providerId="None" clId="Web-{3A02690B-60F5-40DB-ABBB-BD62D667B015}" dt="2020-10-21T07:53:42.605" v="60" actId="1076"/>
          <ac:spMkLst>
            <pc:docMk/>
            <pc:sldMk cId="0" sldId="392"/>
            <ac:spMk id="9" creationId="{00000000-0000-0000-0000-000000000000}"/>
          </ac:spMkLst>
        </pc:spChg>
        <pc:inkChg chg="del">
          <ac:chgData name="babisha chandran" userId="EB0nJQTo3Bd1b7R0gNfky76LaizBD4ENeK0AnhxAgKw=" providerId="None" clId="Web-{3A02690B-60F5-40DB-ABBB-BD62D667B015}" dt="2020-10-21T07:53:34.996" v="59"/>
          <ac:inkMkLst>
            <pc:docMk/>
            <pc:sldMk cId="0" sldId="392"/>
            <ac:inkMk id="2" creationId="{57DFA20E-0CDD-4D6B-B371-AE89BE6ACBD2}"/>
          </ac:inkMkLst>
        </pc:inkChg>
        <pc:inkChg chg="add">
          <ac:chgData name="babisha chandran" userId="EB0nJQTo3Bd1b7R0gNfky76LaizBD4ENeK0AnhxAgKw=" providerId="None" clId="Web-{3A02690B-60F5-40DB-ABBB-BD62D667B015}" dt="2020-10-21T08:52:33.782" v="259"/>
          <ac:inkMkLst>
            <pc:docMk/>
            <pc:sldMk cId="0" sldId="392"/>
            <ac:inkMk id="2" creationId="{F2E8C2E1-5445-4F12-9181-44B9A00C593A}"/>
          </ac:inkMkLst>
        </pc:inkChg>
        <pc:inkChg chg="del">
          <ac:chgData name="babisha chandran" userId="EB0nJQTo3Bd1b7R0gNfky76LaizBD4ENeK0AnhxAgKw=" providerId="None" clId="Web-{3A02690B-60F5-40DB-ABBB-BD62D667B015}" dt="2020-10-21T07:53:34.980" v="58"/>
          <ac:inkMkLst>
            <pc:docMk/>
            <pc:sldMk cId="0" sldId="392"/>
            <ac:inkMk id="3" creationId="{C15CF010-DE40-46AB-9751-4CA35BCE2B2F}"/>
          </ac:inkMkLst>
        </pc:inkChg>
        <pc:inkChg chg="add">
          <ac:chgData name="babisha chandran" userId="EB0nJQTo3Bd1b7R0gNfky76LaizBD4ENeK0AnhxAgKw=" providerId="None" clId="Web-{3A02690B-60F5-40DB-ABBB-BD62D667B015}" dt="2020-10-21T08:52:33.798" v="260"/>
          <ac:inkMkLst>
            <pc:docMk/>
            <pc:sldMk cId="0" sldId="392"/>
            <ac:inkMk id="3" creationId="{D643EB79-3D28-46A0-983E-FFB4496B362D}"/>
          </ac:inkMkLst>
        </pc:inkChg>
        <pc:inkChg chg="del">
          <ac:chgData name="babisha chandran" userId="EB0nJQTo3Bd1b7R0gNfky76LaizBD4ENeK0AnhxAgKw=" providerId="None" clId="Web-{3A02690B-60F5-40DB-ABBB-BD62D667B015}" dt="2020-10-21T07:53:34.980" v="57"/>
          <ac:inkMkLst>
            <pc:docMk/>
            <pc:sldMk cId="0" sldId="392"/>
            <ac:inkMk id="4" creationId="{380A38B9-A13F-4125-8D62-01C72F9499AF}"/>
          </ac:inkMkLst>
        </pc:inkChg>
        <pc:inkChg chg="add">
          <ac:chgData name="babisha chandran" userId="EB0nJQTo3Bd1b7R0gNfky76LaizBD4ENeK0AnhxAgKw=" providerId="None" clId="Web-{3A02690B-60F5-40DB-ABBB-BD62D667B015}" dt="2020-10-21T08:52:37.251" v="261"/>
          <ac:inkMkLst>
            <pc:docMk/>
            <pc:sldMk cId="0" sldId="392"/>
            <ac:inkMk id="4" creationId="{C62F3652-374D-4C60-9829-7DBE8C87B3B2}"/>
          </ac:inkMkLst>
        </pc:inkChg>
        <pc:inkChg chg="del">
          <ac:chgData name="babisha chandran" userId="EB0nJQTo3Bd1b7R0gNfky76LaizBD4ENeK0AnhxAgKw=" providerId="None" clId="Web-{3A02690B-60F5-40DB-ABBB-BD62D667B015}" dt="2020-10-21T07:53:34.980" v="56"/>
          <ac:inkMkLst>
            <pc:docMk/>
            <pc:sldMk cId="0" sldId="392"/>
            <ac:inkMk id="5" creationId="{8F991711-B174-4933-9C94-B6C5C61C62E6}"/>
          </ac:inkMkLst>
        </pc:inkChg>
        <pc:inkChg chg="add">
          <ac:chgData name="babisha chandran" userId="EB0nJQTo3Bd1b7R0gNfky76LaizBD4ENeK0AnhxAgKw=" providerId="None" clId="Web-{3A02690B-60F5-40DB-ABBB-BD62D667B015}" dt="2020-10-21T08:52:42.360" v="262"/>
          <ac:inkMkLst>
            <pc:docMk/>
            <pc:sldMk cId="0" sldId="392"/>
            <ac:inkMk id="5" creationId="{A15177EF-498C-4EB4-89C0-A6A247662CAA}"/>
          </ac:inkMkLst>
        </pc:inkChg>
        <pc:inkChg chg="del">
          <ac:chgData name="babisha chandran" userId="EB0nJQTo3Bd1b7R0gNfky76LaizBD4ENeK0AnhxAgKw=" providerId="None" clId="Web-{3A02690B-60F5-40DB-ABBB-BD62D667B015}" dt="2020-10-21T07:53:34.980" v="55"/>
          <ac:inkMkLst>
            <pc:docMk/>
            <pc:sldMk cId="0" sldId="392"/>
            <ac:inkMk id="6" creationId="{9508E759-D77A-41A4-8E24-E231CE0F1A46}"/>
          </ac:inkMkLst>
        </pc:inkChg>
        <pc:inkChg chg="add">
          <ac:chgData name="babisha chandran" userId="EB0nJQTo3Bd1b7R0gNfky76LaizBD4ENeK0AnhxAgKw=" providerId="None" clId="Web-{3A02690B-60F5-40DB-ABBB-BD62D667B015}" dt="2020-10-21T08:52:44.532" v="263"/>
          <ac:inkMkLst>
            <pc:docMk/>
            <pc:sldMk cId="0" sldId="392"/>
            <ac:inkMk id="6" creationId="{BED2BB95-3DEC-4873-A8E5-0B41ED7C02FF}"/>
          </ac:inkMkLst>
        </pc:inkChg>
        <pc:inkChg chg="del">
          <ac:chgData name="babisha chandran" userId="EB0nJQTo3Bd1b7R0gNfky76LaizBD4ENeK0AnhxAgKw=" providerId="None" clId="Web-{3A02690B-60F5-40DB-ABBB-BD62D667B015}" dt="2020-10-21T07:53:34.980" v="54"/>
          <ac:inkMkLst>
            <pc:docMk/>
            <pc:sldMk cId="0" sldId="392"/>
            <ac:inkMk id="7" creationId="{2BB5E689-F02B-476A-BA0A-EEFC40A00BB9}"/>
          </ac:inkMkLst>
        </pc:inkChg>
        <pc:inkChg chg="add">
          <ac:chgData name="babisha chandran" userId="EB0nJQTo3Bd1b7R0gNfky76LaizBD4ENeK0AnhxAgKw=" providerId="None" clId="Web-{3A02690B-60F5-40DB-ABBB-BD62D667B015}" dt="2020-10-21T08:52:49.095" v="264"/>
          <ac:inkMkLst>
            <pc:docMk/>
            <pc:sldMk cId="0" sldId="392"/>
            <ac:inkMk id="7" creationId="{E1DEADDE-1D28-4A83-A288-8AC120AE0D4B}"/>
          </ac:inkMkLst>
        </pc:inkChg>
        <pc:inkChg chg="add">
          <ac:chgData name="babisha chandran" userId="EB0nJQTo3Bd1b7R0gNfky76LaizBD4ENeK0AnhxAgKw=" providerId="None" clId="Web-{3A02690B-60F5-40DB-ABBB-BD62D667B015}" dt="2020-10-21T08:52:54.720" v="265"/>
          <ac:inkMkLst>
            <pc:docMk/>
            <pc:sldMk cId="0" sldId="392"/>
            <ac:inkMk id="8" creationId="{350FEC86-C1D8-45DC-B57B-C689A853C505}"/>
          </ac:inkMkLst>
        </pc:inkChg>
        <pc:inkChg chg="del">
          <ac:chgData name="babisha chandran" userId="EB0nJQTo3Bd1b7R0gNfky76LaizBD4ENeK0AnhxAgKw=" providerId="None" clId="Web-{3A02690B-60F5-40DB-ABBB-BD62D667B015}" dt="2020-10-21T07:53:34.980" v="53"/>
          <ac:inkMkLst>
            <pc:docMk/>
            <pc:sldMk cId="0" sldId="392"/>
            <ac:inkMk id="8" creationId="{BB19EA6E-56E3-4DA2-946C-F975780F9532}"/>
          </ac:inkMkLst>
        </pc:inkChg>
        <pc:inkChg chg="del">
          <ac:chgData name="babisha chandran" userId="EB0nJQTo3Bd1b7R0gNfky76LaizBD4ENeK0AnhxAgKw=" providerId="None" clId="Web-{3A02690B-60F5-40DB-ABBB-BD62D667B015}" dt="2020-10-21T07:53:34.980" v="52"/>
          <ac:inkMkLst>
            <pc:docMk/>
            <pc:sldMk cId="0" sldId="392"/>
            <ac:inkMk id="10" creationId="{3AD9D834-1417-4405-9743-A68833AD193C}"/>
          </ac:inkMkLst>
        </pc:inkChg>
        <pc:inkChg chg="add">
          <ac:chgData name="babisha chandran" userId="EB0nJQTo3Bd1b7R0gNfky76LaizBD4ENeK0AnhxAgKw=" providerId="None" clId="Web-{3A02690B-60F5-40DB-ABBB-BD62D667B015}" dt="2020-10-21T08:52:59.157" v="266"/>
          <ac:inkMkLst>
            <pc:docMk/>
            <pc:sldMk cId="0" sldId="392"/>
            <ac:inkMk id="10" creationId="{3CF453E1-8B8A-4525-97FC-4EE02F29C8E6}"/>
          </ac:inkMkLst>
        </pc:inkChg>
        <pc:inkChg chg="add">
          <ac:chgData name="babisha chandran" userId="EB0nJQTo3Bd1b7R0gNfky76LaizBD4ENeK0AnhxAgKw=" providerId="None" clId="Web-{3A02690B-60F5-40DB-ABBB-BD62D667B015}" dt="2020-10-21T08:53:08.954" v="267"/>
          <ac:inkMkLst>
            <pc:docMk/>
            <pc:sldMk cId="0" sldId="392"/>
            <ac:inkMk id="11" creationId="{7BADC48D-A38C-4763-9670-40948A50705D}"/>
          </ac:inkMkLst>
        </pc:inkChg>
        <pc:inkChg chg="del">
          <ac:chgData name="babisha chandran" userId="EB0nJQTo3Bd1b7R0gNfky76LaizBD4ENeK0AnhxAgKw=" providerId="None" clId="Web-{3A02690B-60F5-40DB-ABBB-BD62D667B015}" dt="2020-10-21T07:53:34.980" v="51"/>
          <ac:inkMkLst>
            <pc:docMk/>
            <pc:sldMk cId="0" sldId="392"/>
            <ac:inkMk id="11" creationId="{F206995B-8F3A-46C5-AEE7-81324F5066E0}"/>
          </ac:inkMkLst>
        </pc:inkChg>
        <pc:inkChg chg="del">
          <ac:chgData name="babisha chandran" userId="EB0nJQTo3Bd1b7R0gNfky76LaizBD4ENeK0AnhxAgKw=" providerId="None" clId="Web-{3A02690B-60F5-40DB-ABBB-BD62D667B015}" dt="2020-10-21T07:53:34.980" v="50"/>
          <ac:inkMkLst>
            <pc:docMk/>
            <pc:sldMk cId="0" sldId="392"/>
            <ac:inkMk id="12" creationId="{1EEB8CE1-1A21-423D-ABE7-C1547452C6ED}"/>
          </ac:inkMkLst>
        </pc:inkChg>
        <pc:inkChg chg="add">
          <ac:chgData name="babisha chandran" userId="EB0nJQTo3Bd1b7R0gNfky76LaizBD4ENeK0AnhxAgKw=" providerId="None" clId="Web-{3A02690B-60F5-40DB-ABBB-BD62D667B015}" dt="2020-10-21T08:53:13.829" v="268"/>
          <ac:inkMkLst>
            <pc:docMk/>
            <pc:sldMk cId="0" sldId="392"/>
            <ac:inkMk id="12" creationId="{D1285F13-061F-4001-8147-6DF5ABDD7105}"/>
          </ac:inkMkLst>
        </pc:inkChg>
        <pc:inkChg chg="del">
          <ac:chgData name="babisha chandran" userId="EB0nJQTo3Bd1b7R0gNfky76LaizBD4ENeK0AnhxAgKw=" providerId="None" clId="Web-{3A02690B-60F5-40DB-ABBB-BD62D667B015}" dt="2020-10-21T07:53:34.980" v="49"/>
          <ac:inkMkLst>
            <pc:docMk/>
            <pc:sldMk cId="0" sldId="392"/>
            <ac:inkMk id="13" creationId="{B57143C6-DEFE-47E7-AA98-EFEAA0C809A1}"/>
          </ac:inkMkLst>
        </pc:inkChg>
        <pc:inkChg chg="add">
          <ac:chgData name="babisha chandran" userId="EB0nJQTo3Bd1b7R0gNfky76LaizBD4ENeK0AnhxAgKw=" providerId="None" clId="Web-{3A02690B-60F5-40DB-ABBB-BD62D667B015}" dt="2020-10-21T08:53:17.970" v="269"/>
          <ac:inkMkLst>
            <pc:docMk/>
            <pc:sldMk cId="0" sldId="392"/>
            <ac:inkMk id="13" creationId="{C056143B-1593-4CCC-A355-1BD64B7AFD35}"/>
          </ac:inkMkLst>
        </pc:inkChg>
        <pc:inkChg chg="del">
          <ac:chgData name="babisha chandran" userId="EB0nJQTo3Bd1b7R0gNfky76LaizBD4ENeK0AnhxAgKw=" providerId="None" clId="Web-{3A02690B-60F5-40DB-ABBB-BD62D667B015}" dt="2020-10-21T07:53:34.980" v="48"/>
          <ac:inkMkLst>
            <pc:docMk/>
            <pc:sldMk cId="0" sldId="392"/>
            <ac:inkMk id="14" creationId="{AB31C605-311B-42BC-86B0-3542E1C8A2B1}"/>
          </ac:inkMkLst>
        </pc:inkChg>
        <pc:inkChg chg="add">
          <ac:chgData name="babisha chandran" userId="EB0nJQTo3Bd1b7R0gNfky76LaizBD4ENeK0AnhxAgKw=" providerId="None" clId="Web-{3A02690B-60F5-40DB-ABBB-BD62D667B015}" dt="2020-10-21T08:53:20.782" v="270"/>
          <ac:inkMkLst>
            <pc:docMk/>
            <pc:sldMk cId="0" sldId="392"/>
            <ac:inkMk id="14" creationId="{E892F40F-3023-4A23-A9BE-D4FFD47B04C2}"/>
          </ac:inkMkLst>
        </pc:inkChg>
        <pc:inkChg chg="add">
          <ac:chgData name="babisha chandran" userId="EB0nJQTo3Bd1b7R0gNfky76LaizBD4ENeK0AnhxAgKw=" providerId="None" clId="Web-{3A02690B-60F5-40DB-ABBB-BD62D667B015}" dt="2020-10-21T08:53:23.829" v="271"/>
          <ac:inkMkLst>
            <pc:docMk/>
            <pc:sldMk cId="0" sldId="392"/>
            <ac:inkMk id="15" creationId="{7E875F27-3C24-4968-AA12-16742FFA8CBF}"/>
          </ac:inkMkLst>
        </pc:inkChg>
        <pc:inkChg chg="del">
          <ac:chgData name="babisha chandran" userId="EB0nJQTo3Bd1b7R0gNfky76LaizBD4ENeK0AnhxAgKw=" providerId="None" clId="Web-{3A02690B-60F5-40DB-ABBB-BD62D667B015}" dt="2020-10-21T07:53:34.965" v="47"/>
          <ac:inkMkLst>
            <pc:docMk/>
            <pc:sldMk cId="0" sldId="392"/>
            <ac:inkMk id="15" creationId="{E0076307-F880-4985-919D-DBD30BE55465}"/>
          </ac:inkMkLst>
        </pc:inkChg>
        <pc:inkChg chg="del">
          <ac:chgData name="babisha chandran" userId="EB0nJQTo3Bd1b7R0gNfky76LaizBD4ENeK0AnhxAgKw=" providerId="None" clId="Web-{3A02690B-60F5-40DB-ABBB-BD62D667B015}" dt="2020-10-21T07:53:34.965" v="46"/>
          <ac:inkMkLst>
            <pc:docMk/>
            <pc:sldMk cId="0" sldId="392"/>
            <ac:inkMk id="16" creationId="{C19FF1CF-0575-44C4-9A04-9E60D169F607}"/>
          </ac:inkMkLst>
        </pc:inkChg>
        <pc:inkChg chg="add">
          <ac:chgData name="babisha chandran" userId="EB0nJQTo3Bd1b7R0gNfky76LaizBD4ENeK0AnhxAgKw=" providerId="None" clId="Web-{3A02690B-60F5-40DB-ABBB-BD62D667B015}" dt="2020-10-21T08:53:28.048" v="272"/>
          <ac:inkMkLst>
            <pc:docMk/>
            <pc:sldMk cId="0" sldId="392"/>
            <ac:inkMk id="16" creationId="{EF40A824-9722-4134-B226-8FBDB6AEAF79}"/>
          </ac:inkMkLst>
        </pc:inkChg>
        <pc:inkChg chg="add">
          <ac:chgData name="babisha chandran" userId="EB0nJQTo3Bd1b7R0gNfky76LaizBD4ENeK0AnhxAgKw=" providerId="None" clId="Web-{3A02690B-60F5-40DB-ABBB-BD62D667B015}" dt="2020-10-21T08:53:31.829" v="273"/>
          <ac:inkMkLst>
            <pc:docMk/>
            <pc:sldMk cId="0" sldId="392"/>
            <ac:inkMk id="17" creationId="{5C8FE5C7-39A6-4549-B28C-5AD69585DEFB}"/>
          </ac:inkMkLst>
        </pc:inkChg>
        <pc:inkChg chg="del">
          <ac:chgData name="babisha chandran" userId="EB0nJQTo3Bd1b7R0gNfky76LaizBD4ENeK0AnhxAgKw=" providerId="None" clId="Web-{3A02690B-60F5-40DB-ABBB-BD62D667B015}" dt="2020-10-21T07:53:34.965" v="45"/>
          <ac:inkMkLst>
            <pc:docMk/>
            <pc:sldMk cId="0" sldId="392"/>
            <ac:inkMk id="17" creationId="{79955021-D044-4C30-B2E0-3264FA23E7C7}"/>
          </ac:inkMkLst>
        </pc:inkChg>
        <pc:inkChg chg="add">
          <ac:chgData name="babisha chandran" userId="EB0nJQTo3Bd1b7R0gNfky76LaizBD4ENeK0AnhxAgKw=" providerId="None" clId="Web-{3A02690B-60F5-40DB-ABBB-BD62D667B015}" dt="2020-10-21T08:53:34.564" v="274"/>
          <ac:inkMkLst>
            <pc:docMk/>
            <pc:sldMk cId="0" sldId="392"/>
            <ac:inkMk id="18" creationId="{8EE2994E-C940-4BD1-961C-7E1D08B7BB08}"/>
          </ac:inkMkLst>
        </pc:inkChg>
        <pc:inkChg chg="del">
          <ac:chgData name="babisha chandran" userId="EB0nJQTo3Bd1b7R0gNfky76LaizBD4ENeK0AnhxAgKw=" providerId="None" clId="Web-{3A02690B-60F5-40DB-ABBB-BD62D667B015}" dt="2020-10-21T07:53:34.965" v="44"/>
          <ac:inkMkLst>
            <pc:docMk/>
            <pc:sldMk cId="0" sldId="392"/>
            <ac:inkMk id="18" creationId="{9D0819DF-799B-4DE9-BECE-F592EF6BBA68}"/>
          </ac:inkMkLst>
        </pc:inkChg>
        <pc:inkChg chg="del">
          <ac:chgData name="babisha chandran" userId="EB0nJQTo3Bd1b7R0gNfky76LaizBD4ENeK0AnhxAgKw=" providerId="None" clId="Web-{3A02690B-60F5-40DB-ABBB-BD62D667B015}" dt="2020-10-21T07:53:34.965" v="43"/>
          <ac:inkMkLst>
            <pc:docMk/>
            <pc:sldMk cId="0" sldId="392"/>
            <ac:inkMk id="22" creationId="{7E2D0097-C788-49E4-9C14-5F7729E72C87}"/>
          </ac:inkMkLst>
        </pc:inkChg>
        <pc:inkChg chg="add">
          <ac:chgData name="babisha chandran" userId="EB0nJQTo3Bd1b7R0gNfky76LaizBD4ENeK0AnhxAgKw=" providerId="None" clId="Web-{3A02690B-60F5-40DB-ABBB-BD62D667B015}" dt="2020-10-21T08:53:36.783" v="275"/>
          <ac:inkMkLst>
            <pc:docMk/>
            <pc:sldMk cId="0" sldId="392"/>
            <ac:inkMk id="22" creationId="{8ADD4BA4-0EC2-4877-94CD-8712F537D4CD}"/>
          </ac:inkMkLst>
        </pc:inkChg>
        <pc:inkChg chg="add">
          <ac:chgData name="babisha chandran" userId="EB0nJQTo3Bd1b7R0gNfky76LaizBD4ENeK0AnhxAgKw=" providerId="None" clId="Web-{3A02690B-60F5-40DB-ABBB-BD62D667B015}" dt="2020-10-21T08:53:37.595" v="276"/>
          <ac:inkMkLst>
            <pc:docMk/>
            <pc:sldMk cId="0" sldId="392"/>
            <ac:inkMk id="23" creationId="{9365FA16-8740-4B90-A3F4-222CBA247F6B}"/>
          </ac:inkMkLst>
        </pc:inkChg>
        <pc:inkChg chg="del">
          <ac:chgData name="babisha chandran" userId="EB0nJQTo3Bd1b7R0gNfky76LaizBD4ENeK0AnhxAgKw=" providerId="None" clId="Web-{3A02690B-60F5-40DB-ABBB-BD62D667B015}" dt="2020-10-21T07:53:34.965" v="42"/>
          <ac:inkMkLst>
            <pc:docMk/>
            <pc:sldMk cId="0" sldId="392"/>
            <ac:inkMk id="23" creationId="{C992EC4D-34E9-4CE4-8EBF-340D4F58FC22}"/>
          </ac:inkMkLst>
        </pc:inkChg>
        <pc:inkChg chg="del">
          <ac:chgData name="babisha chandran" userId="EB0nJQTo3Bd1b7R0gNfky76LaizBD4ENeK0AnhxAgKw=" providerId="None" clId="Web-{3A02690B-60F5-40DB-ABBB-BD62D667B015}" dt="2020-10-21T07:53:34.965" v="41"/>
          <ac:inkMkLst>
            <pc:docMk/>
            <pc:sldMk cId="0" sldId="392"/>
            <ac:inkMk id="24" creationId="{665E029B-52B9-4841-863D-A7656BDF7FB1}"/>
          </ac:inkMkLst>
        </pc:inkChg>
        <pc:inkChg chg="add">
          <ac:chgData name="babisha chandran" userId="EB0nJQTo3Bd1b7R0gNfky76LaizBD4ENeK0AnhxAgKw=" providerId="None" clId="Web-{3A02690B-60F5-40DB-ABBB-BD62D667B015}" dt="2020-10-21T08:53:38.626" v="277"/>
          <ac:inkMkLst>
            <pc:docMk/>
            <pc:sldMk cId="0" sldId="392"/>
            <ac:inkMk id="24" creationId="{94EEC860-F3C0-413A-989E-AA23309EB1C1}"/>
          </ac:inkMkLst>
        </pc:inkChg>
        <pc:inkChg chg="del">
          <ac:chgData name="babisha chandran" userId="EB0nJQTo3Bd1b7R0gNfky76LaizBD4ENeK0AnhxAgKw=" providerId="None" clId="Web-{3A02690B-60F5-40DB-ABBB-BD62D667B015}" dt="2020-10-21T07:53:34.965" v="40"/>
          <ac:inkMkLst>
            <pc:docMk/>
            <pc:sldMk cId="0" sldId="392"/>
            <ac:inkMk id="25" creationId="{1E4DE430-B00A-4115-BABD-903C016FAF37}"/>
          </ac:inkMkLst>
        </pc:inkChg>
        <pc:inkChg chg="add">
          <ac:chgData name="babisha chandran" userId="EB0nJQTo3Bd1b7R0gNfky76LaizBD4ENeK0AnhxAgKw=" providerId="None" clId="Web-{3A02690B-60F5-40DB-ABBB-BD62D667B015}" dt="2020-10-21T08:53:45.267" v="278"/>
          <ac:inkMkLst>
            <pc:docMk/>
            <pc:sldMk cId="0" sldId="392"/>
            <ac:inkMk id="25" creationId="{2FFF4C2B-28E0-4F83-ACBE-0E61946078C1}"/>
          </ac:inkMkLst>
        </pc:inkChg>
        <pc:inkChg chg="add">
          <ac:chgData name="babisha chandran" userId="EB0nJQTo3Bd1b7R0gNfky76LaizBD4ENeK0AnhxAgKw=" providerId="None" clId="Web-{3A02690B-60F5-40DB-ABBB-BD62D667B015}" dt="2020-10-21T08:53:45.314" v="279"/>
          <ac:inkMkLst>
            <pc:docMk/>
            <pc:sldMk cId="0" sldId="392"/>
            <ac:inkMk id="26" creationId="{2DF04305-7B92-4767-BA11-511DDED7BBE9}"/>
          </ac:inkMkLst>
        </pc:inkChg>
        <pc:inkChg chg="del">
          <ac:chgData name="babisha chandran" userId="EB0nJQTo3Bd1b7R0gNfky76LaizBD4ENeK0AnhxAgKw=" providerId="None" clId="Web-{3A02690B-60F5-40DB-ABBB-BD62D667B015}" dt="2020-10-21T07:53:34.965" v="39"/>
          <ac:inkMkLst>
            <pc:docMk/>
            <pc:sldMk cId="0" sldId="392"/>
            <ac:inkMk id="26" creationId="{DE912835-52ED-4723-8A83-612D850CF775}"/>
          </ac:inkMkLst>
        </pc:inkChg>
        <pc:inkChg chg="del">
          <ac:chgData name="babisha chandran" userId="EB0nJQTo3Bd1b7R0gNfky76LaizBD4ENeK0AnhxAgKw=" providerId="None" clId="Web-{3A02690B-60F5-40DB-ABBB-BD62D667B015}" dt="2020-10-21T07:53:34.965" v="38"/>
          <ac:inkMkLst>
            <pc:docMk/>
            <pc:sldMk cId="0" sldId="392"/>
            <ac:inkMk id="27" creationId="{CB19DE0B-140A-4771-A7CF-E8A52FFDFAA5}"/>
          </ac:inkMkLst>
        </pc:inkChg>
        <pc:inkChg chg="add">
          <ac:chgData name="babisha chandran" userId="EB0nJQTo3Bd1b7R0gNfky76LaizBD4ENeK0AnhxAgKw=" providerId="None" clId="Web-{3A02690B-60F5-40DB-ABBB-BD62D667B015}" dt="2020-10-21T08:53:45.361" v="280"/>
          <ac:inkMkLst>
            <pc:docMk/>
            <pc:sldMk cId="0" sldId="392"/>
            <ac:inkMk id="27" creationId="{CF2FEF56-3694-4B95-83E1-FC5755B6E785}"/>
          </ac:inkMkLst>
        </pc:inkChg>
        <pc:inkChg chg="del">
          <ac:chgData name="babisha chandran" userId="EB0nJQTo3Bd1b7R0gNfky76LaizBD4ENeK0AnhxAgKw=" providerId="None" clId="Web-{3A02690B-60F5-40DB-ABBB-BD62D667B015}" dt="2020-10-21T07:53:34.965" v="37"/>
          <ac:inkMkLst>
            <pc:docMk/>
            <pc:sldMk cId="0" sldId="392"/>
            <ac:inkMk id="28" creationId="{0ABF7D53-CAFF-4E26-8EA3-3FFA6FF7DD7E}"/>
          </ac:inkMkLst>
        </pc:inkChg>
        <pc:inkChg chg="add">
          <ac:chgData name="babisha chandran" userId="EB0nJQTo3Bd1b7R0gNfky76LaizBD4ENeK0AnhxAgKw=" providerId="None" clId="Web-{3A02690B-60F5-40DB-ABBB-BD62D667B015}" dt="2020-10-21T08:53:46.751" v="281"/>
          <ac:inkMkLst>
            <pc:docMk/>
            <pc:sldMk cId="0" sldId="392"/>
            <ac:inkMk id="28" creationId="{CC5DA9E5-821D-4E23-891D-C8AA4574FF6B}"/>
          </ac:inkMkLst>
        </pc:inkChg>
        <pc:inkChg chg="add">
          <ac:chgData name="babisha chandran" userId="EB0nJQTo3Bd1b7R0gNfky76LaizBD4ENeK0AnhxAgKw=" providerId="None" clId="Web-{3A02690B-60F5-40DB-ABBB-BD62D667B015}" dt="2020-10-21T08:53:47.814" v="282"/>
          <ac:inkMkLst>
            <pc:docMk/>
            <pc:sldMk cId="0" sldId="392"/>
            <ac:inkMk id="29" creationId="{1CF0B295-D6F9-43C0-B302-9BC5CDD4BE62}"/>
          </ac:inkMkLst>
        </pc:inkChg>
        <pc:inkChg chg="del">
          <ac:chgData name="babisha chandran" userId="EB0nJQTo3Bd1b7R0gNfky76LaizBD4ENeK0AnhxAgKw=" providerId="None" clId="Web-{3A02690B-60F5-40DB-ABBB-BD62D667B015}" dt="2020-10-21T07:53:34.949" v="36"/>
          <ac:inkMkLst>
            <pc:docMk/>
            <pc:sldMk cId="0" sldId="392"/>
            <ac:inkMk id="29" creationId="{A6DE49AE-47CE-4E14-81B2-37AC54CA7200}"/>
          </ac:inkMkLst>
        </pc:inkChg>
        <pc:inkChg chg="del">
          <ac:chgData name="babisha chandran" userId="EB0nJQTo3Bd1b7R0gNfky76LaizBD4ENeK0AnhxAgKw=" providerId="None" clId="Web-{3A02690B-60F5-40DB-ABBB-BD62D667B015}" dt="2020-10-21T07:53:34.949" v="35"/>
          <ac:inkMkLst>
            <pc:docMk/>
            <pc:sldMk cId="0" sldId="392"/>
            <ac:inkMk id="30" creationId="{491B3152-6D00-47A0-9925-C55C2FDCBFF8}"/>
          </ac:inkMkLst>
        </pc:inkChg>
        <pc:inkChg chg="add">
          <ac:chgData name="babisha chandran" userId="EB0nJQTo3Bd1b7R0gNfky76LaizBD4ENeK0AnhxAgKw=" providerId="None" clId="Web-{3A02690B-60F5-40DB-ABBB-BD62D667B015}" dt="2020-10-21T08:54:04.533" v="283"/>
          <ac:inkMkLst>
            <pc:docMk/>
            <pc:sldMk cId="0" sldId="392"/>
            <ac:inkMk id="30" creationId="{FE7554E7-CBB6-47FC-B316-440A0B7BEBE3}"/>
          </ac:inkMkLst>
        </pc:inkChg>
        <pc:inkChg chg="del">
          <ac:chgData name="babisha chandran" userId="EB0nJQTo3Bd1b7R0gNfky76LaizBD4ENeK0AnhxAgKw=" providerId="None" clId="Web-{3A02690B-60F5-40DB-ABBB-BD62D667B015}" dt="2020-10-21T07:53:34.949" v="34"/>
          <ac:inkMkLst>
            <pc:docMk/>
            <pc:sldMk cId="0" sldId="392"/>
            <ac:inkMk id="31" creationId="{21739410-A927-41B2-BCD3-F21BBC803D56}"/>
          </ac:inkMkLst>
        </pc:inkChg>
        <pc:inkChg chg="add">
          <ac:chgData name="babisha chandran" userId="EB0nJQTo3Bd1b7R0gNfky76LaizBD4ENeK0AnhxAgKw=" providerId="None" clId="Web-{3A02690B-60F5-40DB-ABBB-BD62D667B015}" dt="2020-10-21T08:54:06.267" v="284"/>
          <ac:inkMkLst>
            <pc:docMk/>
            <pc:sldMk cId="0" sldId="392"/>
            <ac:inkMk id="31" creationId="{B2F23FEB-166D-41D3-B8FA-ED63B9AE91AA}"/>
          </ac:inkMkLst>
        </pc:inkChg>
        <pc:inkChg chg="del">
          <ac:chgData name="babisha chandran" userId="EB0nJQTo3Bd1b7R0gNfky76LaizBD4ENeK0AnhxAgKw=" providerId="None" clId="Web-{3A02690B-60F5-40DB-ABBB-BD62D667B015}" dt="2020-10-21T07:53:34.949" v="33"/>
          <ac:inkMkLst>
            <pc:docMk/>
            <pc:sldMk cId="0" sldId="392"/>
            <ac:inkMk id="32" creationId="{61336E0A-0D06-4978-ADEC-3698B31CCCAB}"/>
          </ac:inkMkLst>
        </pc:inkChg>
        <pc:inkChg chg="add">
          <ac:chgData name="babisha chandran" userId="EB0nJQTo3Bd1b7R0gNfky76LaizBD4ENeK0AnhxAgKw=" providerId="None" clId="Web-{3A02690B-60F5-40DB-ABBB-BD62D667B015}" dt="2020-10-21T08:54:15.002" v="285"/>
          <ac:inkMkLst>
            <pc:docMk/>
            <pc:sldMk cId="0" sldId="392"/>
            <ac:inkMk id="32" creationId="{DC35812A-488A-409D-98B0-22264F93E653}"/>
          </ac:inkMkLst>
        </pc:inkChg>
        <pc:inkChg chg="del">
          <ac:chgData name="babisha chandran" userId="EB0nJQTo3Bd1b7R0gNfky76LaizBD4ENeK0AnhxAgKw=" providerId="None" clId="Web-{3A02690B-60F5-40DB-ABBB-BD62D667B015}" dt="2020-10-21T07:53:34.949" v="32"/>
          <ac:inkMkLst>
            <pc:docMk/>
            <pc:sldMk cId="0" sldId="392"/>
            <ac:inkMk id="33" creationId="{9B0A083D-3218-42CB-8022-DD227B6B012D}"/>
          </ac:inkMkLst>
        </pc:inkChg>
        <pc:inkChg chg="add">
          <ac:chgData name="babisha chandran" userId="EB0nJQTo3Bd1b7R0gNfky76LaizBD4ENeK0AnhxAgKw=" providerId="None" clId="Web-{3A02690B-60F5-40DB-ABBB-BD62D667B015}" dt="2020-10-21T08:54:16.283" v="286"/>
          <ac:inkMkLst>
            <pc:docMk/>
            <pc:sldMk cId="0" sldId="392"/>
            <ac:inkMk id="33" creationId="{D5614C6A-B056-41A4-9A7D-C68A4F9BFC23}"/>
          </ac:inkMkLst>
        </pc:inkChg>
        <pc:inkChg chg="add">
          <ac:chgData name="babisha chandran" userId="EB0nJQTo3Bd1b7R0gNfky76LaizBD4ENeK0AnhxAgKw=" providerId="None" clId="Web-{3A02690B-60F5-40DB-ABBB-BD62D667B015}" dt="2020-10-21T08:54:17.095" v="287"/>
          <ac:inkMkLst>
            <pc:docMk/>
            <pc:sldMk cId="0" sldId="392"/>
            <ac:inkMk id="34" creationId="{549BAFF3-B4B3-4B92-9D05-1151EEB788BC}"/>
          </ac:inkMkLst>
        </pc:inkChg>
        <pc:inkChg chg="del">
          <ac:chgData name="babisha chandran" userId="EB0nJQTo3Bd1b7R0gNfky76LaizBD4ENeK0AnhxAgKw=" providerId="None" clId="Web-{3A02690B-60F5-40DB-ABBB-BD62D667B015}" dt="2020-10-21T07:53:34.949" v="31"/>
          <ac:inkMkLst>
            <pc:docMk/>
            <pc:sldMk cId="0" sldId="392"/>
            <ac:inkMk id="34" creationId="{891BDF14-1C66-4019-A27D-75BB63CB0D12}"/>
          </ac:inkMkLst>
        </pc:inkChg>
        <pc:inkChg chg="add">
          <ac:chgData name="babisha chandran" userId="EB0nJQTo3Bd1b7R0gNfky76LaizBD4ENeK0AnhxAgKw=" providerId="None" clId="Web-{3A02690B-60F5-40DB-ABBB-BD62D667B015}" dt="2020-10-21T08:54:18.361" v="288"/>
          <ac:inkMkLst>
            <pc:docMk/>
            <pc:sldMk cId="0" sldId="392"/>
            <ac:inkMk id="35" creationId="{6E2F010D-56AC-41C7-A15F-C6803B665063}"/>
          </ac:inkMkLst>
        </pc:inkChg>
        <pc:inkChg chg="del">
          <ac:chgData name="babisha chandran" userId="EB0nJQTo3Bd1b7R0gNfky76LaizBD4ENeK0AnhxAgKw=" providerId="None" clId="Web-{3A02690B-60F5-40DB-ABBB-BD62D667B015}" dt="2020-10-21T07:53:34.949" v="30"/>
          <ac:inkMkLst>
            <pc:docMk/>
            <pc:sldMk cId="0" sldId="392"/>
            <ac:inkMk id="35" creationId="{B2AAC42B-B9B3-4D90-9FA2-290B1C79BA30}"/>
          </ac:inkMkLst>
        </pc:inkChg>
        <pc:inkChg chg="add">
          <ac:chgData name="babisha chandran" userId="EB0nJQTo3Bd1b7R0gNfky76LaizBD4ENeK0AnhxAgKw=" providerId="None" clId="Web-{3A02690B-60F5-40DB-ABBB-BD62D667B015}" dt="2020-10-21T08:54:20.377" v="289"/>
          <ac:inkMkLst>
            <pc:docMk/>
            <pc:sldMk cId="0" sldId="392"/>
            <ac:inkMk id="36" creationId="{A4396579-3731-4710-849C-AE5CBA45B0A7}"/>
          </ac:inkMkLst>
        </pc:inkChg>
        <pc:inkChg chg="del">
          <ac:chgData name="babisha chandran" userId="EB0nJQTo3Bd1b7R0gNfky76LaizBD4ENeK0AnhxAgKw=" providerId="None" clId="Web-{3A02690B-60F5-40DB-ABBB-BD62D667B015}" dt="2020-10-21T07:53:34.949" v="29"/>
          <ac:inkMkLst>
            <pc:docMk/>
            <pc:sldMk cId="0" sldId="392"/>
            <ac:inkMk id="36" creationId="{C738A3AE-4699-42C8-98B7-97F405D3736C}"/>
          </ac:inkMkLst>
        </pc:inkChg>
        <pc:inkChg chg="add">
          <ac:chgData name="babisha chandran" userId="EB0nJQTo3Bd1b7R0gNfky76LaizBD4ENeK0AnhxAgKw=" providerId="None" clId="Web-{3A02690B-60F5-40DB-ABBB-BD62D667B015}" dt="2020-10-21T08:54:20.377" v="290"/>
          <ac:inkMkLst>
            <pc:docMk/>
            <pc:sldMk cId="0" sldId="392"/>
            <ac:inkMk id="37" creationId="{3AC1EAA0-DA51-4572-8555-94E9006BC371}"/>
          </ac:inkMkLst>
        </pc:inkChg>
        <pc:inkChg chg="del">
          <ac:chgData name="babisha chandran" userId="EB0nJQTo3Bd1b7R0gNfky76LaizBD4ENeK0AnhxAgKw=" providerId="None" clId="Web-{3A02690B-60F5-40DB-ABBB-BD62D667B015}" dt="2020-10-21T07:53:34.949" v="28"/>
          <ac:inkMkLst>
            <pc:docMk/>
            <pc:sldMk cId="0" sldId="392"/>
            <ac:inkMk id="37" creationId="{EAAED56F-4F27-42F6-89FD-800263EB6C84}"/>
          </ac:inkMkLst>
        </pc:inkChg>
        <pc:inkChg chg="del">
          <ac:chgData name="babisha chandran" userId="EB0nJQTo3Bd1b7R0gNfky76LaizBD4ENeK0AnhxAgKw=" providerId="None" clId="Web-{3A02690B-60F5-40DB-ABBB-BD62D667B015}" dt="2020-10-21T07:53:34.949" v="27"/>
          <ac:inkMkLst>
            <pc:docMk/>
            <pc:sldMk cId="0" sldId="392"/>
            <ac:inkMk id="38" creationId="{4F502012-1E24-4B41-9B5F-476BFF5CB242}"/>
          </ac:inkMkLst>
        </pc:inkChg>
        <pc:inkChg chg="add">
          <ac:chgData name="babisha chandran" userId="EB0nJQTo3Bd1b7R0gNfky76LaizBD4ENeK0AnhxAgKw=" providerId="None" clId="Web-{3A02690B-60F5-40DB-ABBB-BD62D667B015}" dt="2020-10-21T08:54:21.595" v="291"/>
          <ac:inkMkLst>
            <pc:docMk/>
            <pc:sldMk cId="0" sldId="392"/>
            <ac:inkMk id="38" creationId="{D621D8D8-F5A9-465B-B01E-BDE540230B99}"/>
          </ac:inkMkLst>
        </pc:inkChg>
        <pc:inkChg chg="add">
          <ac:chgData name="babisha chandran" userId="EB0nJQTo3Bd1b7R0gNfky76LaizBD4ENeK0AnhxAgKw=" providerId="None" clId="Web-{3A02690B-60F5-40DB-ABBB-BD62D667B015}" dt="2020-10-21T08:54:45.096" v="292"/>
          <ac:inkMkLst>
            <pc:docMk/>
            <pc:sldMk cId="0" sldId="392"/>
            <ac:inkMk id="39" creationId="{9BCB0F45-3AF7-448B-84EC-BD8AA024F475}"/>
          </ac:inkMkLst>
        </pc:inkChg>
        <pc:inkChg chg="del">
          <ac:chgData name="babisha chandran" userId="EB0nJQTo3Bd1b7R0gNfky76LaizBD4ENeK0AnhxAgKw=" providerId="None" clId="Web-{3A02690B-60F5-40DB-ABBB-BD62D667B015}" dt="2020-10-21T07:53:34.949" v="26"/>
          <ac:inkMkLst>
            <pc:docMk/>
            <pc:sldMk cId="0" sldId="392"/>
            <ac:inkMk id="39" creationId="{EFFAECEA-8812-418F-B2A3-8F3201972DA6}"/>
          </ac:inkMkLst>
        </pc:inkChg>
        <pc:inkChg chg="del">
          <ac:chgData name="babisha chandran" userId="EB0nJQTo3Bd1b7R0gNfky76LaizBD4ENeK0AnhxAgKw=" providerId="None" clId="Web-{3A02690B-60F5-40DB-ABBB-BD62D667B015}" dt="2020-10-21T07:53:34.949" v="25"/>
          <ac:inkMkLst>
            <pc:docMk/>
            <pc:sldMk cId="0" sldId="392"/>
            <ac:inkMk id="40" creationId="{0A53B0CE-5E41-407A-B180-34F77A635B0C}"/>
          </ac:inkMkLst>
        </pc:inkChg>
        <pc:inkChg chg="add">
          <ac:chgData name="babisha chandran" userId="EB0nJQTo3Bd1b7R0gNfky76LaizBD4ENeK0AnhxAgKw=" providerId="None" clId="Web-{3A02690B-60F5-40DB-ABBB-BD62D667B015}" dt="2020-10-21T08:54:47.736" v="293"/>
          <ac:inkMkLst>
            <pc:docMk/>
            <pc:sldMk cId="0" sldId="392"/>
            <ac:inkMk id="40" creationId="{5AE637DF-1FE7-467A-9796-97EEB5D97EF8}"/>
          </ac:inkMkLst>
        </pc:inkChg>
        <pc:inkChg chg="del">
          <ac:chgData name="babisha chandran" userId="EB0nJQTo3Bd1b7R0gNfky76LaizBD4ENeK0AnhxAgKw=" providerId="None" clId="Web-{3A02690B-60F5-40DB-ABBB-BD62D667B015}" dt="2020-10-21T07:53:34.934" v="24"/>
          <ac:inkMkLst>
            <pc:docMk/>
            <pc:sldMk cId="0" sldId="392"/>
            <ac:inkMk id="41" creationId="{14C8C8A6-C83C-4FE2-B5AA-611FCC35D328}"/>
          </ac:inkMkLst>
        </pc:inkChg>
        <pc:inkChg chg="add">
          <ac:chgData name="babisha chandran" userId="EB0nJQTo3Bd1b7R0gNfky76LaizBD4ENeK0AnhxAgKw=" providerId="None" clId="Web-{3A02690B-60F5-40DB-ABBB-BD62D667B015}" dt="2020-10-21T08:54:57.642" v="294"/>
          <ac:inkMkLst>
            <pc:docMk/>
            <pc:sldMk cId="0" sldId="392"/>
            <ac:inkMk id="41" creationId="{7E9D77CA-8ADB-4822-A050-23B4BAAD92EA}"/>
          </ac:inkMkLst>
        </pc:inkChg>
        <pc:inkChg chg="del">
          <ac:chgData name="babisha chandran" userId="EB0nJQTo3Bd1b7R0gNfky76LaizBD4ENeK0AnhxAgKw=" providerId="None" clId="Web-{3A02690B-60F5-40DB-ABBB-BD62D667B015}" dt="2020-10-21T07:53:34.934" v="23"/>
          <ac:inkMkLst>
            <pc:docMk/>
            <pc:sldMk cId="0" sldId="392"/>
            <ac:inkMk id="42" creationId="{0474F291-2D11-4EC5-AD8B-6A85979CEA5C}"/>
          </ac:inkMkLst>
        </pc:inkChg>
        <pc:inkChg chg="add">
          <ac:chgData name="babisha chandran" userId="EB0nJQTo3Bd1b7R0gNfky76LaizBD4ENeK0AnhxAgKw=" providerId="None" clId="Web-{3A02690B-60F5-40DB-ABBB-BD62D667B015}" dt="2020-10-21T08:54:59.736" v="295"/>
          <ac:inkMkLst>
            <pc:docMk/>
            <pc:sldMk cId="0" sldId="392"/>
            <ac:inkMk id="42" creationId="{9B47F707-912F-4CF9-BF1D-430EC95998A4}"/>
          </ac:inkMkLst>
        </pc:inkChg>
        <pc:inkChg chg="del">
          <ac:chgData name="babisha chandran" userId="EB0nJQTo3Bd1b7R0gNfky76LaizBD4ENeK0AnhxAgKw=" providerId="None" clId="Web-{3A02690B-60F5-40DB-ABBB-BD62D667B015}" dt="2020-10-21T07:53:34.934" v="22"/>
          <ac:inkMkLst>
            <pc:docMk/>
            <pc:sldMk cId="0" sldId="392"/>
            <ac:inkMk id="43" creationId="{24527D57-5318-45F7-BE9D-E595E840B075}"/>
          </ac:inkMkLst>
        </pc:inkChg>
        <pc:inkChg chg="add">
          <ac:chgData name="babisha chandran" userId="EB0nJQTo3Bd1b7R0gNfky76LaizBD4ENeK0AnhxAgKw=" providerId="None" clId="Web-{3A02690B-60F5-40DB-ABBB-BD62D667B015}" dt="2020-10-21T08:55:04.096" v="296"/>
          <ac:inkMkLst>
            <pc:docMk/>
            <pc:sldMk cId="0" sldId="392"/>
            <ac:inkMk id="43" creationId="{73B992DB-B122-407B-8BAB-95962612A3AE}"/>
          </ac:inkMkLst>
        </pc:inkChg>
        <pc:inkChg chg="del">
          <ac:chgData name="babisha chandran" userId="EB0nJQTo3Bd1b7R0gNfky76LaizBD4ENeK0AnhxAgKw=" providerId="None" clId="Web-{3A02690B-60F5-40DB-ABBB-BD62D667B015}" dt="2020-10-21T07:53:34.934" v="21"/>
          <ac:inkMkLst>
            <pc:docMk/>
            <pc:sldMk cId="0" sldId="392"/>
            <ac:inkMk id="44" creationId="{4FDF4793-75A4-49A9-AF66-8E416434283A}"/>
          </ac:inkMkLst>
        </pc:inkChg>
        <pc:inkChg chg="add">
          <ac:chgData name="babisha chandran" userId="EB0nJQTo3Bd1b7R0gNfky76LaizBD4ENeK0AnhxAgKw=" providerId="None" clId="Web-{3A02690B-60F5-40DB-ABBB-BD62D667B015}" dt="2020-10-21T08:55:05.674" v="297"/>
          <ac:inkMkLst>
            <pc:docMk/>
            <pc:sldMk cId="0" sldId="392"/>
            <ac:inkMk id="44" creationId="{D8FF5DC9-2FDC-4EBF-9071-6B1182979BE2}"/>
          </ac:inkMkLst>
        </pc:inkChg>
        <pc:inkChg chg="del">
          <ac:chgData name="babisha chandran" userId="EB0nJQTo3Bd1b7R0gNfky76LaizBD4ENeK0AnhxAgKw=" providerId="None" clId="Web-{3A02690B-60F5-40DB-ABBB-BD62D667B015}" dt="2020-10-21T07:53:34.934" v="20"/>
          <ac:inkMkLst>
            <pc:docMk/>
            <pc:sldMk cId="0" sldId="392"/>
            <ac:inkMk id="45" creationId="{51ED8084-24E9-4FEA-B33B-BF345D3988F5}"/>
          </ac:inkMkLst>
        </pc:inkChg>
        <pc:inkChg chg="add">
          <ac:chgData name="babisha chandran" userId="EB0nJQTo3Bd1b7R0gNfky76LaizBD4ENeK0AnhxAgKw=" providerId="None" clId="Web-{3A02690B-60F5-40DB-ABBB-BD62D667B015}" dt="2020-10-21T08:55:10.346" v="298"/>
          <ac:inkMkLst>
            <pc:docMk/>
            <pc:sldMk cId="0" sldId="392"/>
            <ac:inkMk id="45" creationId="{735324E1-F150-4CFC-8D13-64C1AAE1B1F7}"/>
          </ac:inkMkLst>
        </pc:inkChg>
        <pc:inkChg chg="add">
          <ac:chgData name="babisha chandran" userId="EB0nJQTo3Bd1b7R0gNfky76LaizBD4ENeK0AnhxAgKw=" providerId="None" clId="Web-{3A02690B-60F5-40DB-ABBB-BD62D667B015}" dt="2020-10-21T08:55:15.330" v="299"/>
          <ac:inkMkLst>
            <pc:docMk/>
            <pc:sldMk cId="0" sldId="392"/>
            <ac:inkMk id="46" creationId="{E6A2921D-008A-402A-872A-D0F428F557C1}"/>
          </ac:inkMkLst>
        </pc:inkChg>
        <pc:inkChg chg="del">
          <ac:chgData name="babisha chandran" userId="EB0nJQTo3Bd1b7R0gNfky76LaizBD4ENeK0AnhxAgKw=" providerId="None" clId="Web-{3A02690B-60F5-40DB-ABBB-BD62D667B015}" dt="2020-10-21T07:53:34.934" v="19"/>
          <ac:inkMkLst>
            <pc:docMk/>
            <pc:sldMk cId="0" sldId="392"/>
            <ac:inkMk id="46" creationId="{FD3E5577-43F9-4E3D-844A-939AD39F3A88}"/>
          </ac:inkMkLst>
        </pc:inkChg>
        <pc:inkChg chg="add">
          <ac:chgData name="babisha chandran" userId="EB0nJQTo3Bd1b7R0gNfky76LaizBD4ENeK0AnhxAgKw=" providerId="None" clId="Web-{3A02690B-60F5-40DB-ABBB-BD62D667B015}" dt="2020-10-21T08:55:16.924" v="300"/>
          <ac:inkMkLst>
            <pc:docMk/>
            <pc:sldMk cId="0" sldId="392"/>
            <ac:inkMk id="47" creationId="{B36D7974-461F-4509-BA61-9C2CBD4D016B}"/>
          </ac:inkMkLst>
        </pc:inkChg>
        <pc:inkChg chg="del">
          <ac:chgData name="babisha chandran" userId="EB0nJQTo3Bd1b7R0gNfky76LaizBD4ENeK0AnhxAgKw=" providerId="None" clId="Web-{3A02690B-60F5-40DB-ABBB-BD62D667B015}" dt="2020-10-21T07:53:34.934" v="18"/>
          <ac:inkMkLst>
            <pc:docMk/>
            <pc:sldMk cId="0" sldId="392"/>
            <ac:inkMk id="47" creationId="{E3809FD3-9CFE-46DD-9BC3-8BE8CE389061}"/>
          </ac:inkMkLst>
        </pc:inkChg>
        <pc:inkChg chg="del">
          <ac:chgData name="babisha chandran" userId="EB0nJQTo3Bd1b7R0gNfky76LaizBD4ENeK0AnhxAgKw=" providerId="None" clId="Web-{3A02690B-60F5-40DB-ABBB-BD62D667B015}" dt="2020-10-21T07:53:34.934" v="17"/>
          <ac:inkMkLst>
            <pc:docMk/>
            <pc:sldMk cId="0" sldId="392"/>
            <ac:inkMk id="48" creationId="{157A1494-480C-4EC0-8498-AC6BC86B27C2}"/>
          </ac:inkMkLst>
        </pc:inkChg>
        <pc:inkChg chg="add">
          <ac:chgData name="babisha chandran" userId="EB0nJQTo3Bd1b7R0gNfky76LaizBD4ENeK0AnhxAgKw=" providerId="None" clId="Web-{3A02690B-60F5-40DB-ABBB-BD62D667B015}" dt="2020-10-21T08:55:35.221" v="301"/>
          <ac:inkMkLst>
            <pc:docMk/>
            <pc:sldMk cId="0" sldId="392"/>
            <ac:inkMk id="48" creationId="{FED5D501-6BEF-42E3-A0E4-36BB6D1010B3}"/>
          </ac:inkMkLst>
        </pc:inkChg>
        <pc:inkChg chg="add">
          <ac:chgData name="babisha chandran" userId="EB0nJQTo3Bd1b7R0gNfky76LaizBD4ENeK0AnhxAgKw=" providerId="None" clId="Web-{3A02690B-60F5-40DB-ABBB-BD62D667B015}" dt="2020-10-21T08:55:35.268" v="302"/>
          <ac:inkMkLst>
            <pc:docMk/>
            <pc:sldMk cId="0" sldId="392"/>
            <ac:inkMk id="49" creationId="{10624CE1-2461-45BD-8366-61D72A5267D4}"/>
          </ac:inkMkLst>
        </pc:inkChg>
        <pc:inkChg chg="del">
          <ac:chgData name="babisha chandran" userId="EB0nJQTo3Bd1b7R0gNfky76LaizBD4ENeK0AnhxAgKw=" providerId="None" clId="Web-{3A02690B-60F5-40DB-ABBB-BD62D667B015}" dt="2020-10-21T07:53:34.934" v="16"/>
          <ac:inkMkLst>
            <pc:docMk/>
            <pc:sldMk cId="0" sldId="392"/>
            <ac:inkMk id="49" creationId="{A35ADF2E-C55E-4CF0-AE58-E1616D732206}"/>
          </ac:inkMkLst>
        </pc:inkChg>
        <pc:inkChg chg="add">
          <ac:chgData name="babisha chandran" userId="EB0nJQTo3Bd1b7R0gNfky76LaizBD4ENeK0AnhxAgKw=" providerId="None" clId="Web-{3A02690B-60F5-40DB-ABBB-BD62D667B015}" dt="2020-10-21T08:55:35.861" v="303"/>
          <ac:inkMkLst>
            <pc:docMk/>
            <pc:sldMk cId="0" sldId="392"/>
            <ac:inkMk id="50" creationId="{1F8EA08F-5748-4774-92B2-C067A82219DD}"/>
          </ac:inkMkLst>
        </pc:inkChg>
        <pc:inkChg chg="del">
          <ac:chgData name="babisha chandran" userId="EB0nJQTo3Bd1b7R0gNfky76LaizBD4ENeK0AnhxAgKw=" providerId="None" clId="Web-{3A02690B-60F5-40DB-ABBB-BD62D667B015}" dt="2020-10-21T07:53:34.934" v="15"/>
          <ac:inkMkLst>
            <pc:docMk/>
            <pc:sldMk cId="0" sldId="392"/>
            <ac:inkMk id="50" creationId="{2828D127-73AA-421E-BC36-C97FF69DEE39}"/>
          </ac:inkMkLst>
        </pc:inkChg>
        <pc:inkChg chg="del">
          <ac:chgData name="babisha chandran" userId="EB0nJQTo3Bd1b7R0gNfky76LaizBD4ENeK0AnhxAgKw=" providerId="None" clId="Web-{3A02690B-60F5-40DB-ABBB-BD62D667B015}" dt="2020-10-21T07:53:34.934" v="14"/>
          <ac:inkMkLst>
            <pc:docMk/>
            <pc:sldMk cId="0" sldId="392"/>
            <ac:inkMk id="51" creationId="{5037E0FD-8DDD-484A-A9B8-3BE747C3AEE6}"/>
          </ac:inkMkLst>
        </pc:inkChg>
        <pc:inkChg chg="add">
          <ac:chgData name="babisha chandran" userId="EB0nJQTo3Bd1b7R0gNfky76LaizBD4ENeK0AnhxAgKw=" providerId="None" clId="Web-{3A02690B-60F5-40DB-ABBB-BD62D667B015}" dt="2020-10-21T08:55:38.752" v="304"/>
          <ac:inkMkLst>
            <pc:docMk/>
            <pc:sldMk cId="0" sldId="392"/>
            <ac:inkMk id="51" creationId="{E05B3ADC-A935-43AD-BE3F-727D9C050D59}"/>
          </ac:inkMkLst>
        </pc:inkChg>
        <pc:inkChg chg="add">
          <ac:chgData name="babisha chandran" userId="EB0nJQTo3Bd1b7R0gNfky76LaizBD4ENeK0AnhxAgKw=" providerId="None" clId="Web-{3A02690B-60F5-40DB-ABBB-BD62D667B015}" dt="2020-10-21T08:55:39.424" v="305"/>
          <ac:inkMkLst>
            <pc:docMk/>
            <pc:sldMk cId="0" sldId="392"/>
            <ac:inkMk id="52" creationId="{066551D0-4F6A-421E-80E6-90A02649DAF5}"/>
          </ac:inkMkLst>
        </pc:inkChg>
        <pc:inkChg chg="del">
          <ac:chgData name="babisha chandran" userId="EB0nJQTo3Bd1b7R0gNfky76LaizBD4ENeK0AnhxAgKw=" providerId="None" clId="Web-{3A02690B-60F5-40DB-ABBB-BD62D667B015}" dt="2020-10-21T07:53:34.918" v="13"/>
          <ac:inkMkLst>
            <pc:docMk/>
            <pc:sldMk cId="0" sldId="392"/>
            <ac:inkMk id="52" creationId="{72DBD76E-6E0C-4704-A538-D2516501FF06}"/>
          </ac:inkMkLst>
        </pc:inkChg>
        <pc:inkChg chg="del">
          <ac:chgData name="babisha chandran" userId="EB0nJQTo3Bd1b7R0gNfky76LaizBD4ENeK0AnhxAgKw=" providerId="None" clId="Web-{3A02690B-60F5-40DB-ABBB-BD62D667B015}" dt="2020-10-21T07:53:34.918" v="12"/>
          <ac:inkMkLst>
            <pc:docMk/>
            <pc:sldMk cId="0" sldId="392"/>
            <ac:inkMk id="53" creationId="{37FCDACA-FEA4-4266-B4FA-01C64C84DBD4}"/>
          </ac:inkMkLst>
        </pc:inkChg>
        <pc:inkChg chg="add">
          <ac:chgData name="babisha chandran" userId="EB0nJQTo3Bd1b7R0gNfky76LaizBD4ENeK0AnhxAgKw=" providerId="None" clId="Web-{3A02690B-60F5-40DB-ABBB-BD62D667B015}" dt="2020-10-21T08:56:01.158" v="306"/>
          <ac:inkMkLst>
            <pc:docMk/>
            <pc:sldMk cId="0" sldId="392"/>
            <ac:inkMk id="53" creationId="{8E7D94FE-C780-4BAF-A91F-F0AC2813AFD7}"/>
          </ac:inkMkLst>
        </pc:inkChg>
        <pc:inkChg chg="del">
          <ac:chgData name="babisha chandran" userId="EB0nJQTo3Bd1b7R0gNfky76LaizBD4ENeK0AnhxAgKw=" providerId="None" clId="Web-{3A02690B-60F5-40DB-ABBB-BD62D667B015}" dt="2020-10-21T07:53:34.918" v="11"/>
          <ac:inkMkLst>
            <pc:docMk/>
            <pc:sldMk cId="0" sldId="392"/>
            <ac:inkMk id="54" creationId="{4B24FE86-F44E-4085-AF03-6895905B16F9}"/>
          </ac:inkMkLst>
        </pc:inkChg>
        <pc:inkChg chg="add">
          <ac:chgData name="babisha chandran" userId="EB0nJQTo3Bd1b7R0gNfky76LaizBD4ENeK0AnhxAgKw=" providerId="None" clId="Web-{3A02690B-60F5-40DB-ABBB-BD62D667B015}" dt="2020-10-21T08:56:03.690" v="307"/>
          <ac:inkMkLst>
            <pc:docMk/>
            <pc:sldMk cId="0" sldId="392"/>
            <ac:inkMk id="54" creationId="{DF409B72-D5C8-46C9-9A96-888F2E7794A7}"/>
          </ac:inkMkLst>
        </pc:inkChg>
        <pc:inkChg chg="add">
          <ac:chgData name="babisha chandran" userId="EB0nJQTo3Bd1b7R0gNfky76LaizBD4ENeK0AnhxAgKw=" providerId="None" clId="Web-{3A02690B-60F5-40DB-ABBB-BD62D667B015}" dt="2020-10-21T08:56:05.893" v="308"/>
          <ac:inkMkLst>
            <pc:docMk/>
            <pc:sldMk cId="0" sldId="392"/>
            <ac:inkMk id="55" creationId="{2B48E150-7902-4748-885A-04E3249C4386}"/>
          </ac:inkMkLst>
        </pc:inkChg>
        <pc:inkChg chg="del">
          <ac:chgData name="babisha chandran" userId="EB0nJQTo3Bd1b7R0gNfky76LaizBD4ENeK0AnhxAgKw=" providerId="None" clId="Web-{3A02690B-60F5-40DB-ABBB-BD62D667B015}" dt="2020-10-21T07:53:34.918" v="10"/>
          <ac:inkMkLst>
            <pc:docMk/>
            <pc:sldMk cId="0" sldId="392"/>
            <ac:inkMk id="55" creationId="{5C61C81D-40F4-41F0-8701-74F70B85B208}"/>
          </ac:inkMkLst>
        </pc:inkChg>
        <pc:inkChg chg="add">
          <ac:chgData name="babisha chandran" userId="EB0nJQTo3Bd1b7R0gNfky76LaizBD4ENeK0AnhxAgKw=" providerId="None" clId="Web-{3A02690B-60F5-40DB-ABBB-BD62D667B015}" dt="2020-10-21T08:56:09.018" v="309"/>
          <ac:inkMkLst>
            <pc:docMk/>
            <pc:sldMk cId="0" sldId="392"/>
            <ac:inkMk id="56" creationId="{D096CB8A-DFE7-4A6D-9E8E-A54CA3A8673C}"/>
          </ac:inkMkLst>
        </pc:inkChg>
        <pc:inkChg chg="del">
          <ac:chgData name="babisha chandran" userId="EB0nJQTo3Bd1b7R0gNfky76LaizBD4ENeK0AnhxAgKw=" providerId="None" clId="Web-{3A02690B-60F5-40DB-ABBB-BD62D667B015}" dt="2020-10-21T07:53:34.918" v="9"/>
          <ac:inkMkLst>
            <pc:docMk/>
            <pc:sldMk cId="0" sldId="392"/>
            <ac:inkMk id="56" creationId="{F8F404DB-DE15-44D8-B16B-FFD45B99F08B}"/>
          </ac:inkMkLst>
        </pc:inkChg>
        <pc:inkChg chg="add">
          <ac:chgData name="babisha chandran" userId="EB0nJQTo3Bd1b7R0gNfky76LaizBD4ENeK0AnhxAgKw=" providerId="None" clId="Web-{3A02690B-60F5-40DB-ABBB-BD62D667B015}" dt="2020-10-21T08:56:22.065" v="310"/>
          <ac:inkMkLst>
            <pc:docMk/>
            <pc:sldMk cId="0" sldId="392"/>
            <ac:inkMk id="57" creationId="{3C8207EA-CE60-4256-ABE0-2133AD3F8C28}"/>
          </ac:inkMkLst>
        </pc:inkChg>
        <pc:inkChg chg="add">
          <ac:chgData name="babisha chandran" userId="EB0nJQTo3Bd1b7R0gNfky76LaizBD4ENeK0AnhxAgKw=" providerId="None" clId="Web-{3A02690B-60F5-40DB-ABBB-BD62D667B015}" dt="2020-10-21T08:56:24.455" v="311"/>
          <ac:inkMkLst>
            <pc:docMk/>
            <pc:sldMk cId="0" sldId="392"/>
            <ac:inkMk id="58" creationId="{76549E15-70D9-40DA-BE6C-D16B939F80E7}"/>
          </ac:inkMkLst>
        </pc:inkChg>
        <pc:inkChg chg="add">
          <ac:chgData name="babisha chandran" userId="EB0nJQTo3Bd1b7R0gNfky76LaizBD4ENeK0AnhxAgKw=" providerId="None" clId="Web-{3A02690B-60F5-40DB-ABBB-BD62D667B015}" dt="2020-10-21T08:56:26.893" v="312"/>
          <ac:inkMkLst>
            <pc:docMk/>
            <pc:sldMk cId="0" sldId="392"/>
            <ac:inkMk id="59" creationId="{E3AA0220-04CF-4415-93BC-65715EF25941}"/>
          </ac:inkMkLst>
        </pc:inkChg>
        <pc:inkChg chg="add">
          <ac:chgData name="babisha chandran" userId="EB0nJQTo3Bd1b7R0gNfky76LaizBD4ENeK0AnhxAgKw=" providerId="None" clId="Web-{3A02690B-60F5-40DB-ABBB-BD62D667B015}" dt="2020-10-21T08:56:31.143" v="313"/>
          <ac:inkMkLst>
            <pc:docMk/>
            <pc:sldMk cId="0" sldId="392"/>
            <ac:inkMk id="60" creationId="{45D8745C-F680-41F5-BCD6-0470EC920355}"/>
          </ac:inkMkLst>
        </pc:inkChg>
        <pc:inkChg chg="add">
          <ac:chgData name="babisha chandran" userId="EB0nJQTo3Bd1b7R0gNfky76LaizBD4ENeK0AnhxAgKw=" providerId="None" clId="Web-{3A02690B-60F5-40DB-ABBB-BD62D667B015}" dt="2020-10-21T08:56:33.112" v="314"/>
          <ac:inkMkLst>
            <pc:docMk/>
            <pc:sldMk cId="0" sldId="392"/>
            <ac:inkMk id="61" creationId="{2A96E223-09AE-488E-89D9-8303A22B1813}"/>
          </ac:inkMkLst>
        </pc:inkChg>
        <pc:inkChg chg="add">
          <ac:chgData name="babisha chandran" userId="EB0nJQTo3Bd1b7R0gNfky76LaizBD4ENeK0AnhxAgKw=" providerId="None" clId="Web-{3A02690B-60F5-40DB-ABBB-BD62D667B015}" dt="2020-10-21T08:56:34.830" v="315"/>
          <ac:inkMkLst>
            <pc:docMk/>
            <pc:sldMk cId="0" sldId="392"/>
            <ac:inkMk id="62" creationId="{E268BDC1-8669-4A04-98CE-0BA1C45B0F70}"/>
          </ac:inkMkLst>
        </pc:inkChg>
        <pc:inkChg chg="add">
          <ac:chgData name="babisha chandran" userId="EB0nJQTo3Bd1b7R0gNfky76LaizBD4ENeK0AnhxAgKw=" providerId="None" clId="Web-{3A02690B-60F5-40DB-ABBB-BD62D667B015}" dt="2020-10-21T08:56:37.893" v="316"/>
          <ac:inkMkLst>
            <pc:docMk/>
            <pc:sldMk cId="0" sldId="392"/>
            <ac:inkMk id="63" creationId="{69D269E6-5BC7-4E9A-B8B2-D2173F50932C}"/>
          </ac:inkMkLst>
        </pc:inkChg>
        <pc:inkChg chg="add">
          <ac:chgData name="babisha chandran" userId="EB0nJQTo3Bd1b7R0gNfky76LaizBD4ENeK0AnhxAgKw=" providerId="None" clId="Web-{3A02690B-60F5-40DB-ABBB-BD62D667B015}" dt="2020-10-21T08:56:39.893" v="317"/>
          <ac:inkMkLst>
            <pc:docMk/>
            <pc:sldMk cId="0" sldId="392"/>
            <ac:inkMk id="64" creationId="{CFA1BFF0-5ABA-41AE-B1DC-DE38E80915E4}"/>
          </ac:inkMkLst>
        </pc:inkChg>
        <pc:inkChg chg="add">
          <ac:chgData name="babisha chandran" userId="EB0nJQTo3Bd1b7R0gNfky76LaizBD4ENeK0AnhxAgKw=" providerId="None" clId="Web-{3A02690B-60F5-40DB-ABBB-BD62D667B015}" dt="2020-10-21T08:56:45.393" v="318"/>
          <ac:inkMkLst>
            <pc:docMk/>
            <pc:sldMk cId="0" sldId="392"/>
            <ac:inkMk id="65" creationId="{3C86442D-5B22-464B-8922-E1EB41D0B3EA}"/>
          </ac:inkMkLst>
        </pc:inkChg>
        <pc:inkChg chg="add">
          <ac:chgData name="babisha chandran" userId="EB0nJQTo3Bd1b7R0gNfky76LaizBD4ENeK0AnhxAgKw=" providerId="None" clId="Web-{3A02690B-60F5-40DB-ABBB-BD62D667B015}" dt="2020-10-21T08:56:46.534" v="319"/>
          <ac:inkMkLst>
            <pc:docMk/>
            <pc:sldMk cId="0" sldId="392"/>
            <ac:inkMk id="66" creationId="{ADB28763-CB8D-4E74-9482-9CAA83A2C7E1}"/>
          </ac:inkMkLst>
        </pc:inkChg>
        <pc:inkChg chg="add">
          <ac:chgData name="babisha chandran" userId="EB0nJQTo3Bd1b7R0gNfky76LaizBD4ENeK0AnhxAgKw=" providerId="None" clId="Web-{3A02690B-60F5-40DB-ABBB-BD62D667B015}" dt="2020-10-21T08:56:47.815" v="320"/>
          <ac:inkMkLst>
            <pc:docMk/>
            <pc:sldMk cId="0" sldId="392"/>
            <ac:inkMk id="67" creationId="{E7D6E555-00AB-40E6-9F54-4FB5A66657B5}"/>
          </ac:inkMkLst>
        </pc:inkChg>
        <pc:inkChg chg="add">
          <ac:chgData name="babisha chandran" userId="EB0nJQTo3Bd1b7R0gNfky76LaizBD4ENeK0AnhxAgKw=" providerId="None" clId="Web-{3A02690B-60F5-40DB-ABBB-BD62D667B015}" dt="2020-10-21T08:56:48.956" v="321"/>
          <ac:inkMkLst>
            <pc:docMk/>
            <pc:sldMk cId="0" sldId="392"/>
            <ac:inkMk id="68" creationId="{F6916626-07B6-4391-BC82-90B98854B789}"/>
          </ac:inkMkLst>
        </pc:inkChg>
        <pc:inkChg chg="add">
          <ac:chgData name="babisha chandran" userId="EB0nJQTo3Bd1b7R0gNfky76LaizBD4ENeK0AnhxAgKw=" providerId="None" clId="Web-{3A02690B-60F5-40DB-ABBB-BD62D667B015}" dt="2020-10-21T08:57:32.034" v="322"/>
          <ac:inkMkLst>
            <pc:docMk/>
            <pc:sldMk cId="0" sldId="392"/>
            <ac:inkMk id="69" creationId="{D43BB258-1617-43B5-8212-3835D0E6C1BB}"/>
          </ac:inkMkLst>
        </pc:inkChg>
        <pc:inkChg chg="add">
          <ac:chgData name="babisha chandran" userId="EB0nJQTo3Bd1b7R0gNfky76LaizBD4ENeK0AnhxAgKw=" providerId="None" clId="Web-{3A02690B-60F5-40DB-ABBB-BD62D667B015}" dt="2020-10-21T08:57:34.815" v="323"/>
          <ac:inkMkLst>
            <pc:docMk/>
            <pc:sldMk cId="0" sldId="392"/>
            <ac:inkMk id="70" creationId="{C540141A-A7A7-4977-9E6D-04AD9D01AA81}"/>
          </ac:inkMkLst>
        </pc:inkChg>
        <pc:inkChg chg="add">
          <ac:chgData name="babisha chandran" userId="EB0nJQTo3Bd1b7R0gNfky76LaizBD4ENeK0AnhxAgKw=" providerId="None" clId="Web-{3A02690B-60F5-40DB-ABBB-BD62D667B015}" dt="2020-10-21T08:57:36.971" v="324"/>
          <ac:inkMkLst>
            <pc:docMk/>
            <pc:sldMk cId="0" sldId="392"/>
            <ac:inkMk id="71" creationId="{65210C10-E49C-41A8-BEAB-64543638FFB1}"/>
          </ac:inkMkLst>
        </pc:inkChg>
        <pc:inkChg chg="add">
          <ac:chgData name="babisha chandran" userId="EB0nJQTo3Bd1b7R0gNfky76LaizBD4ENeK0AnhxAgKw=" providerId="None" clId="Web-{3A02690B-60F5-40DB-ABBB-BD62D667B015}" dt="2020-10-21T08:57:47.596" v="325"/>
          <ac:inkMkLst>
            <pc:docMk/>
            <pc:sldMk cId="0" sldId="392"/>
            <ac:inkMk id="72" creationId="{1000AF31-9E45-438C-B7FB-95E53FC49A24}"/>
          </ac:inkMkLst>
        </pc:inkChg>
        <pc:inkChg chg="add">
          <ac:chgData name="babisha chandran" userId="EB0nJQTo3Bd1b7R0gNfky76LaizBD4ENeK0AnhxAgKw=" providerId="None" clId="Web-{3A02690B-60F5-40DB-ABBB-BD62D667B015}" dt="2020-10-21T08:57:49.956" v="326"/>
          <ac:inkMkLst>
            <pc:docMk/>
            <pc:sldMk cId="0" sldId="392"/>
            <ac:inkMk id="73" creationId="{AE819CEA-B180-4104-A38D-93E6B51BDEC8}"/>
          </ac:inkMkLst>
        </pc:inkChg>
        <pc:inkChg chg="add">
          <ac:chgData name="babisha chandran" userId="EB0nJQTo3Bd1b7R0gNfky76LaizBD4ENeK0AnhxAgKw=" providerId="None" clId="Web-{3A02690B-60F5-40DB-ABBB-BD62D667B015}" dt="2020-10-21T08:58:00.690" v="327"/>
          <ac:inkMkLst>
            <pc:docMk/>
            <pc:sldMk cId="0" sldId="392"/>
            <ac:inkMk id="74" creationId="{9E4BA930-AF25-49B3-9B16-D17CCBC2999B}"/>
          </ac:inkMkLst>
        </pc:inkChg>
        <pc:inkChg chg="add">
          <ac:chgData name="babisha chandran" userId="EB0nJQTo3Bd1b7R0gNfky76LaizBD4ENeK0AnhxAgKw=" providerId="None" clId="Web-{3A02690B-60F5-40DB-ABBB-BD62D667B015}" dt="2020-10-21T08:58:03.081" v="328"/>
          <ac:inkMkLst>
            <pc:docMk/>
            <pc:sldMk cId="0" sldId="392"/>
            <ac:inkMk id="75" creationId="{05C16745-4DD6-4C64-9EFA-AD1DA2FC7CDB}"/>
          </ac:inkMkLst>
        </pc:inkChg>
        <pc:inkChg chg="add">
          <ac:chgData name="babisha chandran" userId="EB0nJQTo3Bd1b7R0gNfky76LaizBD4ENeK0AnhxAgKw=" providerId="None" clId="Web-{3A02690B-60F5-40DB-ABBB-BD62D667B015}" dt="2020-10-21T08:58:11.378" v="329"/>
          <ac:inkMkLst>
            <pc:docMk/>
            <pc:sldMk cId="0" sldId="392"/>
            <ac:inkMk id="76" creationId="{8EF71711-0065-4E1B-A25F-FA4D209D6154}"/>
          </ac:inkMkLst>
        </pc:inkChg>
        <pc:inkChg chg="add">
          <ac:chgData name="babisha chandran" userId="EB0nJQTo3Bd1b7R0gNfky76LaizBD4ENeK0AnhxAgKw=" providerId="None" clId="Web-{3A02690B-60F5-40DB-ABBB-BD62D667B015}" dt="2020-10-21T08:58:13.784" v="330"/>
          <ac:inkMkLst>
            <pc:docMk/>
            <pc:sldMk cId="0" sldId="392"/>
            <ac:inkMk id="77" creationId="{5B3ED9AD-5D94-488C-AA3F-1479F27F0EC2}"/>
          </ac:inkMkLst>
        </pc:inkChg>
        <pc:inkChg chg="add">
          <ac:chgData name="babisha chandran" userId="EB0nJQTo3Bd1b7R0gNfky76LaizBD4ENeK0AnhxAgKw=" providerId="None" clId="Web-{3A02690B-60F5-40DB-ABBB-BD62D667B015}" dt="2020-10-21T08:58:16.019" v="331"/>
          <ac:inkMkLst>
            <pc:docMk/>
            <pc:sldMk cId="0" sldId="392"/>
            <ac:inkMk id="78" creationId="{A26B7E49-03A4-48CA-94CA-1057483A7F70}"/>
          </ac:inkMkLst>
        </pc:inkChg>
        <pc:inkChg chg="add">
          <ac:chgData name="babisha chandran" userId="EB0nJQTo3Bd1b7R0gNfky76LaizBD4ENeK0AnhxAgKw=" providerId="None" clId="Web-{3A02690B-60F5-40DB-ABBB-BD62D667B015}" dt="2020-10-21T09:07:20.074" v="422"/>
          <ac:inkMkLst>
            <pc:docMk/>
            <pc:sldMk cId="0" sldId="392"/>
            <ac:inkMk id="79" creationId="{35A29CEB-60AB-46A7-9059-A928A67D5E35}"/>
          </ac:inkMkLst>
        </pc:inkChg>
      </pc:sldChg>
      <pc:sldChg chg="addSp delSp">
        <pc:chgData name="babisha chandran" userId="EB0nJQTo3Bd1b7R0gNfky76LaizBD4ENeK0AnhxAgKw=" providerId="None" clId="Web-{3A02690B-60F5-40DB-ABBB-BD62D667B015}" dt="2020-10-21T08:59:08.347" v="339"/>
        <pc:sldMkLst>
          <pc:docMk/>
          <pc:sldMk cId="0" sldId="393"/>
        </pc:sldMkLst>
        <pc:inkChg chg="del">
          <ac:chgData name="babisha chandran" userId="EB0nJQTo3Bd1b7R0gNfky76LaizBD4ENeK0AnhxAgKw=" providerId="None" clId="Web-{3A02690B-60F5-40DB-ABBB-BD62D667B015}" dt="2020-10-21T07:53:55.496" v="123"/>
          <ac:inkMkLst>
            <pc:docMk/>
            <pc:sldMk cId="0" sldId="393"/>
            <ac:inkMk id="2" creationId="{BEBEFE35-671B-49D9-842D-E7CD96DA22AD}"/>
          </ac:inkMkLst>
        </pc:inkChg>
        <pc:inkChg chg="add">
          <ac:chgData name="babisha chandran" userId="EB0nJQTo3Bd1b7R0gNfky76LaizBD4ENeK0AnhxAgKw=" providerId="None" clId="Web-{3A02690B-60F5-40DB-ABBB-BD62D667B015}" dt="2020-10-21T08:58:54.394" v="332"/>
          <ac:inkMkLst>
            <pc:docMk/>
            <pc:sldMk cId="0" sldId="393"/>
            <ac:inkMk id="2" creationId="{EFA00CEC-F40F-41FE-A93C-BA1A30E4DCE3}"/>
          </ac:inkMkLst>
        </pc:inkChg>
        <pc:inkChg chg="del">
          <ac:chgData name="babisha chandran" userId="EB0nJQTo3Bd1b7R0gNfky76LaizBD4ENeK0AnhxAgKw=" providerId="None" clId="Web-{3A02690B-60F5-40DB-ABBB-BD62D667B015}" dt="2020-10-21T07:53:55.496" v="122"/>
          <ac:inkMkLst>
            <pc:docMk/>
            <pc:sldMk cId="0" sldId="393"/>
            <ac:inkMk id="3" creationId="{1AA1800F-AB94-4491-9DC6-8FBD47131A4B}"/>
          </ac:inkMkLst>
        </pc:inkChg>
        <pc:inkChg chg="add">
          <ac:chgData name="babisha chandran" userId="EB0nJQTo3Bd1b7R0gNfky76LaizBD4ENeK0AnhxAgKw=" providerId="None" clId="Web-{3A02690B-60F5-40DB-ABBB-BD62D667B015}" dt="2020-10-21T08:58:55.519" v="333"/>
          <ac:inkMkLst>
            <pc:docMk/>
            <pc:sldMk cId="0" sldId="393"/>
            <ac:inkMk id="3" creationId="{CE67D42E-60DD-4B37-80F3-6BF7693AF3DB}"/>
          </ac:inkMkLst>
        </pc:inkChg>
        <pc:inkChg chg="add">
          <ac:chgData name="babisha chandran" userId="EB0nJQTo3Bd1b7R0gNfky76LaizBD4ENeK0AnhxAgKw=" providerId="None" clId="Web-{3A02690B-60F5-40DB-ABBB-BD62D667B015}" dt="2020-10-21T08:58:57.034" v="334"/>
          <ac:inkMkLst>
            <pc:docMk/>
            <pc:sldMk cId="0" sldId="393"/>
            <ac:inkMk id="5" creationId="{3C5811D6-408C-4D6F-B8A2-846236E60C48}"/>
          </ac:inkMkLst>
        </pc:inkChg>
        <pc:inkChg chg="del">
          <ac:chgData name="babisha chandran" userId="EB0nJQTo3Bd1b7R0gNfky76LaizBD4ENeK0AnhxAgKw=" providerId="None" clId="Web-{3A02690B-60F5-40DB-ABBB-BD62D667B015}" dt="2020-10-21T07:53:55.496" v="121"/>
          <ac:inkMkLst>
            <pc:docMk/>
            <pc:sldMk cId="0" sldId="393"/>
            <ac:inkMk id="5" creationId="{D603907D-6FF7-46E6-8D37-14DCCB904EB5}"/>
          </ac:inkMkLst>
        </pc:inkChg>
        <pc:inkChg chg="add">
          <ac:chgData name="babisha chandran" userId="EB0nJQTo3Bd1b7R0gNfky76LaizBD4ENeK0AnhxAgKw=" providerId="None" clId="Web-{3A02690B-60F5-40DB-ABBB-BD62D667B015}" dt="2020-10-21T08:58:57.691" v="335"/>
          <ac:inkMkLst>
            <pc:docMk/>
            <pc:sldMk cId="0" sldId="393"/>
            <ac:inkMk id="6" creationId="{15FF8B6D-3E5E-434A-A872-2039272D8F77}"/>
          </ac:inkMkLst>
        </pc:inkChg>
        <pc:inkChg chg="del">
          <ac:chgData name="babisha chandran" userId="EB0nJQTo3Bd1b7R0gNfky76LaizBD4ENeK0AnhxAgKw=" providerId="None" clId="Web-{3A02690B-60F5-40DB-ABBB-BD62D667B015}" dt="2020-10-21T07:53:55.496" v="120"/>
          <ac:inkMkLst>
            <pc:docMk/>
            <pc:sldMk cId="0" sldId="393"/>
            <ac:inkMk id="6" creationId="{C5549187-1DB4-4700-9EFA-744D4D60EEF2}"/>
          </ac:inkMkLst>
        </pc:inkChg>
        <pc:inkChg chg="add">
          <ac:chgData name="babisha chandran" userId="EB0nJQTo3Bd1b7R0gNfky76LaizBD4ENeK0AnhxAgKw=" providerId="None" clId="Web-{3A02690B-60F5-40DB-ABBB-BD62D667B015}" dt="2020-10-21T08:58:58.472" v="336"/>
          <ac:inkMkLst>
            <pc:docMk/>
            <pc:sldMk cId="0" sldId="393"/>
            <ac:inkMk id="7" creationId="{325694FD-087B-46AB-B777-AC7E1D4D09B3}"/>
          </ac:inkMkLst>
        </pc:inkChg>
        <pc:inkChg chg="del">
          <ac:chgData name="babisha chandran" userId="EB0nJQTo3Bd1b7R0gNfky76LaizBD4ENeK0AnhxAgKw=" providerId="None" clId="Web-{3A02690B-60F5-40DB-ABBB-BD62D667B015}" dt="2020-10-21T07:53:55.496" v="119"/>
          <ac:inkMkLst>
            <pc:docMk/>
            <pc:sldMk cId="0" sldId="393"/>
            <ac:inkMk id="7" creationId="{7F6E2BD7-267E-4C75-8E81-476B38DFC9BE}"/>
          </ac:inkMkLst>
        </pc:inkChg>
        <pc:inkChg chg="add">
          <ac:chgData name="babisha chandran" userId="EB0nJQTo3Bd1b7R0gNfky76LaizBD4ENeK0AnhxAgKw=" providerId="None" clId="Web-{3A02690B-60F5-40DB-ABBB-BD62D667B015}" dt="2020-10-21T08:59:00.816" v="337"/>
          <ac:inkMkLst>
            <pc:docMk/>
            <pc:sldMk cId="0" sldId="393"/>
            <ac:inkMk id="8" creationId="{3F113679-D12D-4612-9BFF-E0D72FB69FA7}"/>
          </ac:inkMkLst>
        </pc:inkChg>
        <pc:inkChg chg="del">
          <ac:chgData name="babisha chandran" userId="EB0nJQTo3Bd1b7R0gNfky76LaizBD4ENeK0AnhxAgKw=" providerId="None" clId="Web-{3A02690B-60F5-40DB-ABBB-BD62D667B015}" dt="2020-10-21T07:53:55.496" v="118"/>
          <ac:inkMkLst>
            <pc:docMk/>
            <pc:sldMk cId="0" sldId="393"/>
            <ac:inkMk id="8" creationId="{AD43A34D-0884-4E50-9768-733C40A99F01}"/>
          </ac:inkMkLst>
        </pc:inkChg>
        <pc:inkChg chg="add">
          <ac:chgData name="babisha chandran" userId="EB0nJQTo3Bd1b7R0gNfky76LaizBD4ENeK0AnhxAgKw=" providerId="None" clId="Web-{3A02690B-60F5-40DB-ABBB-BD62D667B015}" dt="2020-10-21T08:59:03.034" v="338"/>
          <ac:inkMkLst>
            <pc:docMk/>
            <pc:sldMk cId="0" sldId="393"/>
            <ac:inkMk id="10" creationId="{507FF29B-CCBC-41A0-AD7D-6DC6E0A1C218}"/>
          </ac:inkMkLst>
        </pc:inkChg>
        <pc:inkChg chg="del">
          <ac:chgData name="babisha chandran" userId="EB0nJQTo3Bd1b7R0gNfky76LaizBD4ENeK0AnhxAgKw=" providerId="None" clId="Web-{3A02690B-60F5-40DB-ABBB-BD62D667B015}" dt="2020-10-21T07:53:55.496" v="117"/>
          <ac:inkMkLst>
            <pc:docMk/>
            <pc:sldMk cId="0" sldId="393"/>
            <ac:inkMk id="10" creationId="{A21DD4E8-98EF-4D2A-8B0D-39A6EA94D84E}"/>
          </ac:inkMkLst>
        </pc:inkChg>
        <pc:inkChg chg="del">
          <ac:chgData name="babisha chandran" userId="EB0nJQTo3Bd1b7R0gNfky76LaizBD4ENeK0AnhxAgKw=" providerId="None" clId="Web-{3A02690B-60F5-40DB-ABBB-BD62D667B015}" dt="2020-10-21T07:53:55.496" v="116"/>
          <ac:inkMkLst>
            <pc:docMk/>
            <pc:sldMk cId="0" sldId="393"/>
            <ac:inkMk id="11" creationId="{C230628C-C05F-43F9-A24A-4894A8DEFA0D}"/>
          </ac:inkMkLst>
        </pc:inkChg>
        <pc:inkChg chg="add">
          <ac:chgData name="babisha chandran" userId="EB0nJQTo3Bd1b7R0gNfky76LaizBD4ENeK0AnhxAgKw=" providerId="None" clId="Web-{3A02690B-60F5-40DB-ABBB-BD62D667B015}" dt="2020-10-21T08:59:08.347" v="339"/>
          <ac:inkMkLst>
            <pc:docMk/>
            <pc:sldMk cId="0" sldId="393"/>
            <ac:inkMk id="11" creationId="{C45B683C-AE37-41F5-B80D-0DB18590CFB1}"/>
          </ac:inkMkLst>
        </pc:inkChg>
        <pc:inkChg chg="del">
          <ac:chgData name="babisha chandran" userId="EB0nJQTo3Bd1b7R0gNfky76LaizBD4ENeK0AnhxAgKw=" providerId="None" clId="Web-{3A02690B-60F5-40DB-ABBB-BD62D667B015}" dt="2020-10-21T07:53:55.496" v="115"/>
          <ac:inkMkLst>
            <pc:docMk/>
            <pc:sldMk cId="0" sldId="393"/>
            <ac:inkMk id="12" creationId="{B04FA2A8-4A39-4B4E-BEC0-2B0C5E7D5348}"/>
          </ac:inkMkLst>
        </pc:inkChg>
        <pc:inkChg chg="del">
          <ac:chgData name="babisha chandran" userId="EB0nJQTo3Bd1b7R0gNfky76LaizBD4ENeK0AnhxAgKw=" providerId="None" clId="Web-{3A02690B-60F5-40DB-ABBB-BD62D667B015}" dt="2020-10-21T07:53:55.496" v="114"/>
          <ac:inkMkLst>
            <pc:docMk/>
            <pc:sldMk cId="0" sldId="393"/>
            <ac:inkMk id="13" creationId="{25DFC078-C323-4EF7-B306-424858D76DD2}"/>
          </ac:inkMkLst>
        </pc:inkChg>
        <pc:inkChg chg="del">
          <ac:chgData name="babisha chandran" userId="EB0nJQTo3Bd1b7R0gNfky76LaizBD4ENeK0AnhxAgKw=" providerId="None" clId="Web-{3A02690B-60F5-40DB-ABBB-BD62D667B015}" dt="2020-10-21T07:53:55.496" v="113"/>
          <ac:inkMkLst>
            <pc:docMk/>
            <pc:sldMk cId="0" sldId="393"/>
            <ac:inkMk id="14" creationId="{AEBDA236-F01D-40C6-AE05-558AED469899}"/>
          </ac:inkMkLst>
        </pc:inkChg>
        <pc:inkChg chg="del">
          <ac:chgData name="babisha chandran" userId="EB0nJQTo3Bd1b7R0gNfky76LaizBD4ENeK0AnhxAgKw=" providerId="None" clId="Web-{3A02690B-60F5-40DB-ABBB-BD62D667B015}" dt="2020-10-21T07:53:55.480" v="112"/>
          <ac:inkMkLst>
            <pc:docMk/>
            <pc:sldMk cId="0" sldId="393"/>
            <ac:inkMk id="15" creationId="{F6BD7CED-0B1C-43CD-947D-1C6650F4A7D2}"/>
          </ac:inkMkLst>
        </pc:inkChg>
        <pc:inkChg chg="del">
          <ac:chgData name="babisha chandran" userId="EB0nJQTo3Bd1b7R0gNfky76LaizBD4ENeK0AnhxAgKw=" providerId="None" clId="Web-{3A02690B-60F5-40DB-ABBB-BD62D667B015}" dt="2020-10-21T07:53:55.480" v="111"/>
          <ac:inkMkLst>
            <pc:docMk/>
            <pc:sldMk cId="0" sldId="393"/>
            <ac:inkMk id="22" creationId="{C1B56E5E-EE2F-4808-8764-CE8D957598B8}"/>
          </ac:inkMkLst>
        </pc:inkChg>
        <pc:inkChg chg="del">
          <ac:chgData name="babisha chandran" userId="EB0nJQTo3Bd1b7R0gNfky76LaizBD4ENeK0AnhxAgKw=" providerId="None" clId="Web-{3A02690B-60F5-40DB-ABBB-BD62D667B015}" dt="2020-10-21T07:53:55.480" v="110"/>
          <ac:inkMkLst>
            <pc:docMk/>
            <pc:sldMk cId="0" sldId="393"/>
            <ac:inkMk id="27" creationId="{88D28460-3994-4612-99D9-AF86981229E7}"/>
          </ac:inkMkLst>
        </pc:inkChg>
        <pc:inkChg chg="del">
          <ac:chgData name="babisha chandran" userId="EB0nJQTo3Bd1b7R0gNfky76LaizBD4ENeK0AnhxAgKw=" providerId="None" clId="Web-{3A02690B-60F5-40DB-ABBB-BD62D667B015}" dt="2020-10-21T07:53:55.480" v="109"/>
          <ac:inkMkLst>
            <pc:docMk/>
            <pc:sldMk cId="0" sldId="393"/>
            <ac:inkMk id="28" creationId="{B81D066F-E967-4215-8D17-F393EE3EB4F9}"/>
          </ac:inkMkLst>
        </pc:inkChg>
        <pc:inkChg chg="del">
          <ac:chgData name="babisha chandran" userId="EB0nJQTo3Bd1b7R0gNfky76LaizBD4ENeK0AnhxAgKw=" providerId="None" clId="Web-{3A02690B-60F5-40DB-ABBB-BD62D667B015}" dt="2020-10-21T07:53:55.480" v="108"/>
          <ac:inkMkLst>
            <pc:docMk/>
            <pc:sldMk cId="0" sldId="393"/>
            <ac:inkMk id="29" creationId="{04A08393-2AAD-4FA9-B10A-39309FFFDADA}"/>
          </ac:inkMkLst>
        </pc:inkChg>
        <pc:inkChg chg="del">
          <ac:chgData name="babisha chandran" userId="EB0nJQTo3Bd1b7R0gNfky76LaizBD4ENeK0AnhxAgKw=" providerId="None" clId="Web-{3A02690B-60F5-40DB-ABBB-BD62D667B015}" dt="2020-10-21T07:53:55.480" v="107"/>
          <ac:inkMkLst>
            <pc:docMk/>
            <pc:sldMk cId="0" sldId="393"/>
            <ac:inkMk id="30" creationId="{65886239-EF26-46CA-AC9C-36EE5DDE694A}"/>
          </ac:inkMkLst>
        </pc:inkChg>
        <pc:inkChg chg="del">
          <ac:chgData name="babisha chandran" userId="EB0nJQTo3Bd1b7R0gNfky76LaizBD4ENeK0AnhxAgKw=" providerId="None" clId="Web-{3A02690B-60F5-40DB-ABBB-BD62D667B015}" dt="2020-10-21T07:53:55.480" v="106"/>
          <ac:inkMkLst>
            <pc:docMk/>
            <pc:sldMk cId="0" sldId="393"/>
            <ac:inkMk id="31" creationId="{21C68CC3-7192-4E57-9BF1-75A81110B547}"/>
          </ac:inkMkLst>
        </pc:inkChg>
        <pc:inkChg chg="del">
          <ac:chgData name="babisha chandran" userId="EB0nJQTo3Bd1b7R0gNfky76LaizBD4ENeK0AnhxAgKw=" providerId="None" clId="Web-{3A02690B-60F5-40DB-ABBB-BD62D667B015}" dt="2020-10-21T07:53:55.480" v="105"/>
          <ac:inkMkLst>
            <pc:docMk/>
            <pc:sldMk cId="0" sldId="393"/>
            <ac:inkMk id="32" creationId="{FC364C5F-2735-461D-ADDA-C2F8E0FEC28E}"/>
          </ac:inkMkLst>
        </pc:inkChg>
        <pc:inkChg chg="del">
          <ac:chgData name="babisha chandran" userId="EB0nJQTo3Bd1b7R0gNfky76LaizBD4ENeK0AnhxAgKw=" providerId="None" clId="Web-{3A02690B-60F5-40DB-ABBB-BD62D667B015}" dt="2020-10-21T07:53:55.480" v="104"/>
          <ac:inkMkLst>
            <pc:docMk/>
            <pc:sldMk cId="0" sldId="393"/>
            <ac:inkMk id="33" creationId="{EBD34CA1-FBA8-4A01-B60F-A97AD2EA8034}"/>
          </ac:inkMkLst>
        </pc:inkChg>
        <pc:inkChg chg="del">
          <ac:chgData name="babisha chandran" userId="EB0nJQTo3Bd1b7R0gNfky76LaizBD4ENeK0AnhxAgKw=" providerId="None" clId="Web-{3A02690B-60F5-40DB-ABBB-BD62D667B015}" dt="2020-10-21T07:53:55.480" v="103"/>
          <ac:inkMkLst>
            <pc:docMk/>
            <pc:sldMk cId="0" sldId="393"/>
            <ac:inkMk id="34" creationId="{0BE8FD62-52B1-47EF-B1D4-47FF22EF6817}"/>
          </ac:inkMkLst>
        </pc:inkChg>
        <pc:inkChg chg="del">
          <ac:chgData name="babisha chandran" userId="EB0nJQTo3Bd1b7R0gNfky76LaizBD4ENeK0AnhxAgKw=" providerId="None" clId="Web-{3A02690B-60F5-40DB-ABBB-BD62D667B015}" dt="2020-10-21T07:53:55.480" v="102"/>
          <ac:inkMkLst>
            <pc:docMk/>
            <pc:sldMk cId="0" sldId="393"/>
            <ac:inkMk id="35" creationId="{0E3F5888-6177-4383-80EC-4123D5EFF641}"/>
          </ac:inkMkLst>
        </pc:inkChg>
        <pc:inkChg chg="del">
          <ac:chgData name="babisha chandran" userId="EB0nJQTo3Bd1b7R0gNfky76LaizBD4ENeK0AnhxAgKw=" providerId="None" clId="Web-{3A02690B-60F5-40DB-ABBB-BD62D667B015}" dt="2020-10-21T07:53:55.465" v="101"/>
          <ac:inkMkLst>
            <pc:docMk/>
            <pc:sldMk cId="0" sldId="393"/>
            <ac:inkMk id="36" creationId="{80AB646C-0C05-4F31-8B17-81F21A95293F}"/>
          </ac:inkMkLst>
        </pc:inkChg>
        <pc:inkChg chg="del">
          <ac:chgData name="babisha chandran" userId="EB0nJQTo3Bd1b7R0gNfky76LaizBD4ENeK0AnhxAgKw=" providerId="None" clId="Web-{3A02690B-60F5-40DB-ABBB-BD62D667B015}" dt="2020-10-21T07:53:55.465" v="100"/>
          <ac:inkMkLst>
            <pc:docMk/>
            <pc:sldMk cId="0" sldId="393"/>
            <ac:inkMk id="37" creationId="{63CB080B-0E73-4ADF-B7E1-A4B63F0BD0E3}"/>
          </ac:inkMkLst>
        </pc:inkChg>
        <pc:inkChg chg="del">
          <ac:chgData name="babisha chandran" userId="EB0nJQTo3Bd1b7R0gNfky76LaizBD4ENeK0AnhxAgKw=" providerId="None" clId="Web-{3A02690B-60F5-40DB-ABBB-BD62D667B015}" dt="2020-10-21T07:53:55.465" v="99"/>
          <ac:inkMkLst>
            <pc:docMk/>
            <pc:sldMk cId="0" sldId="393"/>
            <ac:inkMk id="38" creationId="{B637B908-4D53-42AC-A897-BF8218A308F8}"/>
          </ac:inkMkLst>
        </pc:inkChg>
        <pc:inkChg chg="del">
          <ac:chgData name="babisha chandran" userId="EB0nJQTo3Bd1b7R0gNfky76LaizBD4ENeK0AnhxAgKw=" providerId="None" clId="Web-{3A02690B-60F5-40DB-ABBB-BD62D667B015}" dt="2020-10-21T07:53:55.465" v="98"/>
          <ac:inkMkLst>
            <pc:docMk/>
            <pc:sldMk cId="0" sldId="393"/>
            <ac:inkMk id="39" creationId="{7E47DF1B-41B4-44E4-9875-F282A58DEEED}"/>
          </ac:inkMkLst>
        </pc:inkChg>
        <pc:inkChg chg="del">
          <ac:chgData name="babisha chandran" userId="EB0nJQTo3Bd1b7R0gNfky76LaizBD4ENeK0AnhxAgKw=" providerId="None" clId="Web-{3A02690B-60F5-40DB-ABBB-BD62D667B015}" dt="2020-10-21T07:54:23.543" v="131"/>
          <ac:inkMkLst>
            <pc:docMk/>
            <pc:sldMk cId="0" sldId="393"/>
            <ac:inkMk id="40" creationId="{A170D84A-AA0D-47B7-A73F-9377DAC22683}"/>
          </ac:inkMkLst>
        </pc:inkChg>
        <pc:inkChg chg="del">
          <ac:chgData name="babisha chandran" userId="EB0nJQTo3Bd1b7R0gNfky76LaizBD4ENeK0AnhxAgKw=" providerId="None" clId="Web-{3A02690B-60F5-40DB-ABBB-BD62D667B015}" dt="2020-10-21T07:53:55.465" v="97"/>
          <ac:inkMkLst>
            <pc:docMk/>
            <pc:sldMk cId="0" sldId="393"/>
            <ac:inkMk id="41" creationId="{33850672-5930-4226-9A44-A2A331D1520D}"/>
          </ac:inkMkLst>
        </pc:inkChg>
        <pc:inkChg chg="del">
          <ac:chgData name="babisha chandran" userId="EB0nJQTo3Bd1b7R0gNfky76LaizBD4ENeK0AnhxAgKw=" providerId="None" clId="Web-{3A02690B-60F5-40DB-ABBB-BD62D667B015}" dt="2020-10-21T07:53:55.465" v="96"/>
          <ac:inkMkLst>
            <pc:docMk/>
            <pc:sldMk cId="0" sldId="393"/>
            <ac:inkMk id="42" creationId="{D915C236-DDF1-474C-AC5D-BC554F44E278}"/>
          </ac:inkMkLst>
        </pc:inkChg>
        <pc:inkChg chg="del">
          <ac:chgData name="babisha chandran" userId="EB0nJQTo3Bd1b7R0gNfky76LaizBD4ENeK0AnhxAgKw=" providerId="None" clId="Web-{3A02690B-60F5-40DB-ABBB-BD62D667B015}" dt="2020-10-21T07:53:55.465" v="95"/>
          <ac:inkMkLst>
            <pc:docMk/>
            <pc:sldMk cId="0" sldId="393"/>
            <ac:inkMk id="43" creationId="{AFE910ED-7411-404A-B533-F1DB07C88FBC}"/>
          </ac:inkMkLst>
        </pc:inkChg>
        <pc:inkChg chg="del">
          <ac:chgData name="babisha chandran" userId="EB0nJQTo3Bd1b7R0gNfky76LaizBD4ENeK0AnhxAgKw=" providerId="None" clId="Web-{3A02690B-60F5-40DB-ABBB-BD62D667B015}" dt="2020-10-21T07:54:19.433" v="130"/>
          <ac:inkMkLst>
            <pc:docMk/>
            <pc:sldMk cId="0" sldId="393"/>
            <ac:inkMk id="44" creationId="{83FC7545-33B4-462C-9AAC-FA9237E6BD22}"/>
          </ac:inkMkLst>
        </pc:inkChg>
        <pc:inkChg chg="del">
          <ac:chgData name="babisha chandran" userId="EB0nJQTo3Bd1b7R0gNfky76LaizBD4ENeK0AnhxAgKw=" providerId="None" clId="Web-{3A02690B-60F5-40DB-ABBB-BD62D667B015}" dt="2020-10-21T07:53:55.465" v="94"/>
          <ac:inkMkLst>
            <pc:docMk/>
            <pc:sldMk cId="0" sldId="393"/>
            <ac:inkMk id="45" creationId="{99195AE8-2D51-4071-8FFF-F29E9970AC37}"/>
          </ac:inkMkLst>
        </pc:inkChg>
        <pc:inkChg chg="del">
          <ac:chgData name="babisha chandran" userId="EB0nJQTo3Bd1b7R0gNfky76LaizBD4ENeK0AnhxAgKw=" providerId="None" clId="Web-{3A02690B-60F5-40DB-ABBB-BD62D667B015}" dt="2020-10-21T07:53:55.465" v="93"/>
          <ac:inkMkLst>
            <pc:docMk/>
            <pc:sldMk cId="0" sldId="393"/>
            <ac:inkMk id="46" creationId="{781A1A2A-5D98-46B7-920F-B8A8730ADC9B}"/>
          </ac:inkMkLst>
        </pc:inkChg>
        <pc:inkChg chg="del">
          <ac:chgData name="babisha chandran" userId="EB0nJQTo3Bd1b7R0gNfky76LaizBD4ENeK0AnhxAgKw=" providerId="None" clId="Web-{3A02690B-60F5-40DB-ABBB-BD62D667B015}" dt="2020-10-21T07:53:55.465" v="92"/>
          <ac:inkMkLst>
            <pc:docMk/>
            <pc:sldMk cId="0" sldId="393"/>
            <ac:inkMk id="47" creationId="{8C728605-E22C-4A92-B712-04504C3FFFB4}"/>
          </ac:inkMkLst>
        </pc:inkChg>
        <pc:inkChg chg="del">
          <ac:chgData name="babisha chandran" userId="EB0nJQTo3Bd1b7R0gNfky76LaizBD4ENeK0AnhxAgKw=" providerId="None" clId="Web-{3A02690B-60F5-40DB-ABBB-BD62D667B015}" dt="2020-10-21T07:53:55.465" v="91"/>
          <ac:inkMkLst>
            <pc:docMk/>
            <pc:sldMk cId="0" sldId="393"/>
            <ac:inkMk id="48" creationId="{45AF904C-7C41-4E01-8883-0DDC807DD90D}"/>
          </ac:inkMkLst>
        </pc:inkChg>
        <pc:inkChg chg="del">
          <ac:chgData name="babisha chandran" userId="EB0nJQTo3Bd1b7R0gNfky76LaizBD4ENeK0AnhxAgKw=" providerId="None" clId="Web-{3A02690B-60F5-40DB-ABBB-BD62D667B015}" dt="2020-10-21T07:53:55.449" v="90"/>
          <ac:inkMkLst>
            <pc:docMk/>
            <pc:sldMk cId="0" sldId="393"/>
            <ac:inkMk id="49" creationId="{4A589ECB-D8CE-4709-A6A9-79504237A105}"/>
          </ac:inkMkLst>
        </pc:inkChg>
        <pc:inkChg chg="del">
          <ac:chgData name="babisha chandran" userId="EB0nJQTo3Bd1b7R0gNfky76LaizBD4ENeK0AnhxAgKw=" providerId="None" clId="Web-{3A02690B-60F5-40DB-ABBB-BD62D667B015}" dt="2020-10-21T07:53:55.449" v="89"/>
          <ac:inkMkLst>
            <pc:docMk/>
            <pc:sldMk cId="0" sldId="393"/>
            <ac:inkMk id="50" creationId="{A61E1A80-8619-4BFF-8E03-56A43A2D149B}"/>
          </ac:inkMkLst>
        </pc:inkChg>
        <pc:inkChg chg="del">
          <ac:chgData name="babisha chandran" userId="EB0nJQTo3Bd1b7R0gNfky76LaizBD4ENeK0AnhxAgKw=" providerId="None" clId="Web-{3A02690B-60F5-40DB-ABBB-BD62D667B015}" dt="2020-10-21T07:53:55.449" v="88"/>
          <ac:inkMkLst>
            <pc:docMk/>
            <pc:sldMk cId="0" sldId="393"/>
            <ac:inkMk id="51" creationId="{3A6F5529-0BEB-4A6B-89E1-814938584627}"/>
          </ac:inkMkLst>
        </pc:inkChg>
        <pc:inkChg chg="del">
          <ac:chgData name="babisha chandran" userId="EB0nJQTo3Bd1b7R0gNfky76LaizBD4ENeK0AnhxAgKw=" providerId="None" clId="Web-{3A02690B-60F5-40DB-ABBB-BD62D667B015}" dt="2020-10-21T07:53:55.449" v="87"/>
          <ac:inkMkLst>
            <pc:docMk/>
            <pc:sldMk cId="0" sldId="393"/>
            <ac:inkMk id="52" creationId="{15257EAC-FD11-41DF-9309-6C4763438F26}"/>
          </ac:inkMkLst>
        </pc:inkChg>
        <pc:inkChg chg="del">
          <ac:chgData name="babisha chandran" userId="EB0nJQTo3Bd1b7R0gNfky76LaizBD4ENeK0AnhxAgKw=" providerId="None" clId="Web-{3A02690B-60F5-40DB-ABBB-BD62D667B015}" dt="2020-10-21T07:53:55.449" v="86"/>
          <ac:inkMkLst>
            <pc:docMk/>
            <pc:sldMk cId="0" sldId="393"/>
            <ac:inkMk id="53" creationId="{5D37A6B0-CD3C-4F01-9196-40E4C6E86765}"/>
          </ac:inkMkLst>
        </pc:inkChg>
        <pc:inkChg chg="del">
          <ac:chgData name="babisha chandran" userId="EB0nJQTo3Bd1b7R0gNfky76LaizBD4ENeK0AnhxAgKw=" providerId="None" clId="Web-{3A02690B-60F5-40DB-ABBB-BD62D667B015}" dt="2020-10-21T07:53:55.449" v="85"/>
          <ac:inkMkLst>
            <pc:docMk/>
            <pc:sldMk cId="0" sldId="393"/>
            <ac:inkMk id="54" creationId="{64791D53-DCC6-4131-B593-D39CBC9D8996}"/>
          </ac:inkMkLst>
        </pc:inkChg>
        <pc:inkChg chg="del">
          <ac:chgData name="babisha chandran" userId="EB0nJQTo3Bd1b7R0gNfky76LaizBD4ENeK0AnhxAgKw=" providerId="None" clId="Web-{3A02690B-60F5-40DB-ABBB-BD62D667B015}" dt="2020-10-21T07:53:55.449" v="84"/>
          <ac:inkMkLst>
            <pc:docMk/>
            <pc:sldMk cId="0" sldId="393"/>
            <ac:inkMk id="55" creationId="{B8555FAA-2A35-43A0-8B9E-4F26B6BEC707}"/>
          </ac:inkMkLst>
        </pc:inkChg>
        <pc:inkChg chg="del">
          <ac:chgData name="babisha chandran" userId="EB0nJQTo3Bd1b7R0gNfky76LaizBD4ENeK0AnhxAgKw=" providerId="None" clId="Web-{3A02690B-60F5-40DB-ABBB-BD62D667B015}" dt="2020-10-21T07:53:55.449" v="83"/>
          <ac:inkMkLst>
            <pc:docMk/>
            <pc:sldMk cId="0" sldId="393"/>
            <ac:inkMk id="56" creationId="{22781F21-A862-4015-8516-0647E652422C}"/>
          </ac:inkMkLst>
        </pc:inkChg>
        <pc:inkChg chg="del">
          <ac:chgData name="babisha chandran" userId="EB0nJQTo3Bd1b7R0gNfky76LaizBD4ENeK0AnhxAgKw=" providerId="None" clId="Web-{3A02690B-60F5-40DB-ABBB-BD62D667B015}" dt="2020-10-21T07:53:55.449" v="82"/>
          <ac:inkMkLst>
            <pc:docMk/>
            <pc:sldMk cId="0" sldId="393"/>
            <ac:inkMk id="57" creationId="{CF2F26D4-066F-4EAB-96C6-904337CC62A6}"/>
          </ac:inkMkLst>
        </pc:inkChg>
        <pc:inkChg chg="del">
          <ac:chgData name="babisha chandran" userId="EB0nJQTo3Bd1b7R0gNfky76LaizBD4ENeK0AnhxAgKw=" providerId="None" clId="Web-{3A02690B-60F5-40DB-ABBB-BD62D667B015}" dt="2020-10-21T07:53:55.449" v="81"/>
          <ac:inkMkLst>
            <pc:docMk/>
            <pc:sldMk cId="0" sldId="393"/>
            <ac:inkMk id="58" creationId="{3E653B6A-8548-4860-828C-9145CB9D6563}"/>
          </ac:inkMkLst>
        </pc:inkChg>
        <pc:inkChg chg="del">
          <ac:chgData name="babisha chandran" userId="EB0nJQTo3Bd1b7R0gNfky76LaizBD4ENeK0AnhxAgKw=" providerId="None" clId="Web-{3A02690B-60F5-40DB-ABBB-BD62D667B015}" dt="2020-10-21T07:53:55.449" v="80"/>
          <ac:inkMkLst>
            <pc:docMk/>
            <pc:sldMk cId="0" sldId="393"/>
            <ac:inkMk id="59" creationId="{D5D7ED9B-87AA-435E-9CF5-0B16D3ED2BDD}"/>
          </ac:inkMkLst>
        </pc:inkChg>
        <pc:inkChg chg="del">
          <ac:chgData name="babisha chandran" userId="EB0nJQTo3Bd1b7R0gNfky76LaizBD4ENeK0AnhxAgKw=" providerId="None" clId="Web-{3A02690B-60F5-40DB-ABBB-BD62D667B015}" dt="2020-10-21T07:53:55.433" v="79"/>
          <ac:inkMkLst>
            <pc:docMk/>
            <pc:sldMk cId="0" sldId="393"/>
            <ac:inkMk id="60" creationId="{2ECCE07A-EF18-407E-83D9-1C7AC8ED8EE0}"/>
          </ac:inkMkLst>
        </pc:inkChg>
        <pc:inkChg chg="del">
          <ac:chgData name="babisha chandran" userId="EB0nJQTo3Bd1b7R0gNfky76LaizBD4ENeK0AnhxAgKw=" providerId="None" clId="Web-{3A02690B-60F5-40DB-ABBB-BD62D667B015}" dt="2020-10-21T07:53:55.433" v="78"/>
          <ac:inkMkLst>
            <pc:docMk/>
            <pc:sldMk cId="0" sldId="393"/>
            <ac:inkMk id="61" creationId="{8BDBF542-4ADD-4CEB-9EE0-F42C759C605B}"/>
          </ac:inkMkLst>
        </pc:inkChg>
        <pc:inkChg chg="del">
          <ac:chgData name="babisha chandran" userId="EB0nJQTo3Bd1b7R0gNfky76LaizBD4ENeK0AnhxAgKw=" providerId="None" clId="Web-{3A02690B-60F5-40DB-ABBB-BD62D667B015}" dt="2020-10-21T07:53:55.433" v="77"/>
          <ac:inkMkLst>
            <pc:docMk/>
            <pc:sldMk cId="0" sldId="393"/>
            <ac:inkMk id="62" creationId="{4E6BE183-B5DF-467A-989F-D7A382B6B8B2}"/>
          </ac:inkMkLst>
        </pc:inkChg>
        <pc:inkChg chg="del">
          <ac:chgData name="babisha chandran" userId="EB0nJQTo3Bd1b7R0gNfky76LaizBD4ENeK0AnhxAgKw=" providerId="None" clId="Web-{3A02690B-60F5-40DB-ABBB-BD62D667B015}" dt="2020-10-21T07:54:26.824" v="132"/>
          <ac:inkMkLst>
            <pc:docMk/>
            <pc:sldMk cId="0" sldId="393"/>
            <ac:inkMk id="63" creationId="{B32C09E2-BCB5-4642-9786-52B965858B3D}"/>
          </ac:inkMkLst>
        </pc:inkChg>
        <pc:inkChg chg="del">
          <ac:chgData name="babisha chandran" userId="EB0nJQTo3Bd1b7R0gNfky76LaizBD4ENeK0AnhxAgKw=" providerId="None" clId="Web-{3A02690B-60F5-40DB-ABBB-BD62D667B015}" dt="2020-10-21T07:54:03.121" v="126"/>
          <ac:inkMkLst>
            <pc:docMk/>
            <pc:sldMk cId="0" sldId="393"/>
            <ac:inkMk id="64" creationId="{49A4BED5-71FF-48F4-8618-F9DE98B9B90B}"/>
          </ac:inkMkLst>
        </pc:inkChg>
        <pc:inkChg chg="del">
          <ac:chgData name="babisha chandran" userId="EB0nJQTo3Bd1b7R0gNfky76LaizBD4ENeK0AnhxAgKw=" providerId="None" clId="Web-{3A02690B-60F5-40DB-ABBB-BD62D667B015}" dt="2020-10-21T07:54:08.902" v="127"/>
          <ac:inkMkLst>
            <pc:docMk/>
            <pc:sldMk cId="0" sldId="393"/>
            <ac:inkMk id="65" creationId="{8A4A3EEB-5B4C-48DF-A2BA-ED03A969DE05}"/>
          </ac:inkMkLst>
        </pc:inkChg>
        <pc:inkChg chg="del">
          <ac:chgData name="babisha chandran" userId="EB0nJQTo3Bd1b7R0gNfky76LaizBD4ENeK0AnhxAgKw=" providerId="None" clId="Web-{3A02690B-60F5-40DB-ABBB-BD62D667B015}" dt="2020-10-21T07:54:11.574" v="128"/>
          <ac:inkMkLst>
            <pc:docMk/>
            <pc:sldMk cId="0" sldId="393"/>
            <ac:inkMk id="66" creationId="{69305DEE-28D1-4F81-AC79-97349F8280A1}"/>
          </ac:inkMkLst>
        </pc:inkChg>
        <pc:inkChg chg="del">
          <ac:chgData name="babisha chandran" userId="EB0nJQTo3Bd1b7R0gNfky76LaizBD4ENeK0AnhxAgKw=" providerId="None" clId="Web-{3A02690B-60F5-40DB-ABBB-BD62D667B015}" dt="2020-10-21T07:54:16.855" v="129"/>
          <ac:inkMkLst>
            <pc:docMk/>
            <pc:sldMk cId="0" sldId="393"/>
            <ac:inkMk id="67" creationId="{AD5AF94C-BBDA-40BD-B976-FD7162E8C594}"/>
          </ac:inkMkLst>
        </pc:inkChg>
        <pc:inkChg chg="del">
          <ac:chgData name="babisha chandran" userId="EB0nJQTo3Bd1b7R0gNfky76LaizBD4ENeK0AnhxAgKw=" providerId="None" clId="Web-{3A02690B-60F5-40DB-ABBB-BD62D667B015}" dt="2020-10-21T07:54:03.121" v="125"/>
          <ac:inkMkLst>
            <pc:docMk/>
            <pc:sldMk cId="0" sldId="393"/>
            <ac:inkMk id="68" creationId="{D4B7790B-B3F2-4DB5-BD82-B2B3507766C6}"/>
          </ac:inkMkLst>
        </pc:inkChg>
        <pc:inkChg chg="del">
          <ac:chgData name="babisha chandran" userId="EB0nJQTo3Bd1b7R0gNfky76LaizBD4ENeK0AnhxAgKw=" providerId="None" clId="Web-{3A02690B-60F5-40DB-ABBB-BD62D667B015}" dt="2020-10-21T07:53:55.433" v="76"/>
          <ac:inkMkLst>
            <pc:docMk/>
            <pc:sldMk cId="0" sldId="393"/>
            <ac:inkMk id="69" creationId="{5E1E197F-7618-46F5-939F-405707500D86}"/>
          </ac:inkMkLst>
        </pc:inkChg>
        <pc:inkChg chg="del">
          <ac:chgData name="babisha chandran" userId="EB0nJQTo3Bd1b7R0gNfky76LaizBD4ENeK0AnhxAgKw=" providerId="None" clId="Web-{3A02690B-60F5-40DB-ABBB-BD62D667B015}" dt="2020-10-21T07:53:55.433" v="75"/>
          <ac:inkMkLst>
            <pc:docMk/>
            <pc:sldMk cId="0" sldId="393"/>
            <ac:inkMk id="70" creationId="{6790E5AF-1E66-441C-8343-8850D6DE9D98}"/>
          </ac:inkMkLst>
        </pc:inkChg>
        <pc:inkChg chg="del">
          <ac:chgData name="babisha chandran" userId="EB0nJQTo3Bd1b7R0gNfky76LaizBD4ENeK0AnhxAgKw=" providerId="None" clId="Web-{3A02690B-60F5-40DB-ABBB-BD62D667B015}" dt="2020-10-21T07:54:03.121" v="124"/>
          <ac:inkMkLst>
            <pc:docMk/>
            <pc:sldMk cId="0" sldId="393"/>
            <ac:inkMk id="71" creationId="{57655474-4172-43F0-84BF-4656F274F3A1}"/>
          </ac:inkMkLst>
        </pc:inkChg>
        <pc:inkChg chg="del">
          <ac:chgData name="babisha chandran" userId="EB0nJQTo3Bd1b7R0gNfky76LaizBD4ENeK0AnhxAgKw=" providerId="None" clId="Web-{3A02690B-60F5-40DB-ABBB-BD62D667B015}" dt="2020-10-21T07:53:55.433" v="74"/>
          <ac:inkMkLst>
            <pc:docMk/>
            <pc:sldMk cId="0" sldId="393"/>
            <ac:inkMk id="72" creationId="{453EC0B7-BC07-41DE-A469-3ACFDF48D873}"/>
          </ac:inkMkLst>
        </pc:inkChg>
        <pc:inkChg chg="del">
          <ac:chgData name="babisha chandran" userId="EB0nJQTo3Bd1b7R0gNfky76LaizBD4ENeK0AnhxAgKw=" providerId="None" clId="Web-{3A02690B-60F5-40DB-ABBB-BD62D667B015}" dt="2020-10-21T07:53:55.433" v="73"/>
          <ac:inkMkLst>
            <pc:docMk/>
            <pc:sldMk cId="0" sldId="393"/>
            <ac:inkMk id="73" creationId="{DBE1F4CB-6D62-4D7F-8F9D-F27382FF6595}"/>
          </ac:inkMkLst>
        </pc:inkChg>
        <pc:inkChg chg="del">
          <ac:chgData name="babisha chandran" userId="EB0nJQTo3Bd1b7R0gNfky76LaizBD4ENeK0AnhxAgKw=" providerId="None" clId="Web-{3A02690B-60F5-40DB-ABBB-BD62D667B015}" dt="2020-10-21T07:53:55.433" v="72"/>
          <ac:inkMkLst>
            <pc:docMk/>
            <pc:sldMk cId="0" sldId="393"/>
            <ac:inkMk id="74" creationId="{B13C8D4C-8351-42D5-92C8-B58432A016FD}"/>
          </ac:inkMkLst>
        </pc:inkChg>
        <pc:inkChg chg="del">
          <ac:chgData name="babisha chandran" userId="EB0nJQTo3Bd1b7R0gNfky76LaizBD4ENeK0AnhxAgKw=" providerId="None" clId="Web-{3A02690B-60F5-40DB-ABBB-BD62D667B015}" dt="2020-10-21T07:53:55.433" v="71"/>
          <ac:inkMkLst>
            <pc:docMk/>
            <pc:sldMk cId="0" sldId="393"/>
            <ac:inkMk id="75" creationId="{EE29D9B3-9897-4166-9546-51BEF3530873}"/>
          </ac:inkMkLst>
        </pc:inkChg>
        <pc:inkChg chg="del">
          <ac:chgData name="babisha chandran" userId="EB0nJQTo3Bd1b7R0gNfky76LaizBD4ENeK0AnhxAgKw=" providerId="None" clId="Web-{3A02690B-60F5-40DB-ABBB-BD62D667B015}" dt="2020-10-21T07:53:55.433" v="70"/>
          <ac:inkMkLst>
            <pc:docMk/>
            <pc:sldMk cId="0" sldId="393"/>
            <ac:inkMk id="76" creationId="{E42751E0-31B0-4A7D-A58D-F09A48F40A31}"/>
          </ac:inkMkLst>
        </pc:inkChg>
        <pc:inkChg chg="del">
          <ac:chgData name="babisha chandran" userId="EB0nJQTo3Bd1b7R0gNfky76LaizBD4ENeK0AnhxAgKw=" providerId="None" clId="Web-{3A02690B-60F5-40DB-ABBB-BD62D667B015}" dt="2020-10-21T07:53:55.433" v="69"/>
          <ac:inkMkLst>
            <pc:docMk/>
            <pc:sldMk cId="0" sldId="393"/>
            <ac:inkMk id="77" creationId="{C4A04205-DC7F-4010-9573-BD20DE768262}"/>
          </ac:inkMkLst>
        </pc:inkChg>
        <pc:inkChg chg="del">
          <ac:chgData name="babisha chandran" userId="EB0nJQTo3Bd1b7R0gNfky76LaizBD4ENeK0AnhxAgKw=" providerId="None" clId="Web-{3A02690B-60F5-40DB-ABBB-BD62D667B015}" dt="2020-10-21T07:53:55.418" v="68"/>
          <ac:inkMkLst>
            <pc:docMk/>
            <pc:sldMk cId="0" sldId="393"/>
            <ac:inkMk id="78" creationId="{49404283-A9CE-43CD-9148-54927E38AB2F}"/>
          </ac:inkMkLst>
        </pc:inkChg>
        <pc:inkChg chg="del">
          <ac:chgData name="babisha chandran" userId="EB0nJQTo3Bd1b7R0gNfky76LaizBD4ENeK0AnhxAgKw=" providerId="None" clId="Web-{3A02690B-60F5-40DB-ABBB-BD62D667B015}" dt="2020-10-21T07:53:55.418" v="67"/>
          <ac:inkMkLst>
            <pc:docMk/>
            <pc:sldMk cId="0" sldId="393"/>
            <ac:inkMk id="79" creationId="{752FFFC2-75A5-4AF9-8845-604D5E0D1229}"/>
          </ac:inkMkLst>
        </pc:inkChg>
        <pc:inkChg chg="del">
          <ac:chgData name="babisha chandran" userId="EB0nJQTo3Bd1b7R0gNfky76LaizBD4ENeK0AnhxAgKw=" providerId="None" clId="Web-{3A02690B-60F5-40DB-ABBB-BD62D667B015}" dt="2020-10-21T07:53:55.418" v="66"/>
          <ac:inkMkLst>
            <pc:docMk/>
            <pc:sldMk cId="0" sldId="393"/>
            <ac:inkMk id="80" creationId="{F52C2F08-40E2-476C-8657-F73FC7C887BF}"/>
          </ac:inkMkLst>
        </pc:inkChg>
        <pc:inkChg chg="del">
          <ac:chgData name="babisha chandran" userId="EB0nJQTo3Bd1b7R0gNfky76LaizBD4ENeK0AnhxAgKw=" providerId="None" clId="Web-{3A02690B-60F5-40DB-ABBB-BD62D667B015}" dt="2020-10-21T07:53:55.418" v="65"/>
          <ac:inkMkLst>
            <pc:docMk/>
            <pc:sldMk cId="0" sldId="393"/>
            <ac:inkMk id="81" creationId="{8B282E59-7187-4AF4-9459-078CB6BC73C8}"/>
          </ac:inkMkLst>
        </pc:inkChg>
        <pc:inkChg chg="del">
          <ac:chgData name="babisha chandran" userId="EB0nJQTo3Bd1b7R0gNfky76LaizBD4ENeK0AnhxAgKw=" providerId="None" clId="Web-{3A02690B-60F5-40DB-ABBB-BD62D667B015}" dt="2020-10-21T07:53:55.418" v="64"/>
          <ac:inkMkLst>
            <pc:docMk/>
            <pc:sldMk cId="0" sldId="393"/>
            <ac:inkMk id="82" creationId="{3B82C77D-ABCE-4318-AD00-877087196D52}"/>
          </ac:inkMkLst>
        </pc:inkChg>
        <pc:inkChg chg="del">
          <ac:chgData name="babisha chandran" userId="EB0nJQTo3Bd1b7R0gNfky76LaizBD4ENeK0AnhxAgKw=" providerId="None" clId="Web-{3A02690B-60F5-40DB-ABBB-BD62D667B015}" dt="2020-10-21T07:53:55.418" v="63"/>
          <ac:inkMkLst>
            <pc:docMk/>
            <pc:sldMk cId="0" sldId="393"/>
            <ac:inkMk id="83" creationId="{9499ECA6-BD7C-439D-A115-F2D0E1111663}"/>
          </ac:inkMkLst>
        </pc:inkChg>
        <pc:inkChg chg="del">
          <ac:chgData name="babisha chandran" userId="EB0nJQTo3Bd1b7R0gNfky76LaizBD4ENeK0AnhxAgKw=" providerId="None" clId="Web-{3A02690B-60F5-40DB-ABBB-BD62D667B015}" dt="2020-10-21T07:53:55.418" v="62"/>
          <ac:inkMkLst>
            <pc:docMk/>
            <pc:sldMk cId="0" sldId="393"/>
            <ac:inkMk id="84" creationId="{BF245440-B732-4505-B7A9-0F01FCA32283}"/>
          </ac:inkMkLst>
        </pc:inkChg>
        <pc:inkChg chg="del">
          <ac:chgData name="babisha chandran" userId="EB0nJQTo3Bd1b7R0gNfky76LaizBD4ENeK0AnhxAgKw=" providerId="None" clId="Web-{3A02690B-60F5-40DB-ABBB-BD62D667B015}" dt="2020-10-21T07:53:55.418" v="61"/>
          <ac:inkMkLst>
            <pc:docMk/>
            <pc:sldMk cId="0" sldId="393"/>
            <ac:inkMk id="85" creationId="{411A1CD4-4490-4E94-88FC-9E81A69CE0CF}"/>
          </ac:inkMkLst>
        </pc:inkChg>
        <pc:inkChg chg="del">
          <ac:chgData name="babisha chandran" userId="EB0nJQTo3Bd1b7R0gNfky76LaizBD4ENeK0AnhxAgKw=" providerId="None" clId="Web-{3A02690B-60F5-40DB-ABBB-BD62D667B015}" dt="2020-10-21T07:54:30.543" v="133"/>
          <ac:inkMkLst>
            <pc:docMk/>
            <pc:sldMk cId="0" sldId="393"/>
            <ac:inkMk id="88" creationId="{46D3B7D7-3315-413A-B175-4D57E1B55E87}"/>
          </ac:inkMkLst>
        </pc:inkChg>
      </pc:sldChg>
      <pc:sldChg chg="addSp delSp">
        <pc:chgData name="babisha chandran" userId="EB0nJQTo3Bd1b7R0gNfky76LaizBD4ENeK0AnhxAgKw=" providerId="None" clId="Web-{3A02690B-60F5-40DB-ABBB-BD62D667B015}" dt="2020-10-21T09:00:29.332" v="362"/>
        <pc:sldMkLst>
          <pc:docMk/>
          <pc:sldMk cId="0" sldId="394"/>
        </pc:sldMkLst>
        <pc:inkChg chg="add">
          <ac:chgData name="babisha chandran" userId="EB0nJQTo3Bd1b7R0gNfky76LaizBD4ENeK0AnhxAgKw=" providerId="None" clId="Web-{3A02690B-60F5-40DB-ABBB-BD62D667B015}" dt="2020-10-21T08:59:46.378" v="340"/>
          <ac:inkMkLst>
            <pc:docMk/>
            <pc:sldMk cId="0" sldId="394"/>
            <ac:inkMk id="2" creationId="{180DCAA6-C1C3-472F-9F13-7612378D5D6A}"/>
          </ac:inkMkLst>
        </pc:inkChg>
        <pc:inkChg chg="del">
          <ac:chgData name="babisha chandran" userId="EB0nJQTo3Bd1b7R0gNfky76LaizBD4ENeK0AnhxAgKw=" providerId="None" clId="Web-{3A02690B-60F5-40DB-ABBB-BD62D667B015}" dt="2020-10-21T07:54:35.246" v="134"/>
          <ac:inkMkLst>
            <pc:docMk/>
            <pc:sldMk cId="0" sldId="394"/>
            <ac:inkMk id="2" creationId="{C5FF1EC8-E203-40DA-860E-E76AD1DA640A}"/>
          </ac:inkMkLst>
        </pc:inkChg>
        <pc:inkChg chg="add">
          <ac:chgData name="babisha chandran" userId="EB0nJQTo3Bd1b7R0gNfky76LaizBD4ENeK0AnhxAgKw=" providerId="None" clId="Web-{3A02690B-60F5-40DB-ABBB-BD62D667B015}" dt="2020-10-21T08:59:48.035" v="341"/>
          <ac:inkMkLst>
            <pc:docMk/>
            <pc:sldMk cId="0" sldId="394"/>
            <ac:inkMk id="3" creationId="{948610E1-363D-4EAF-A5B7-52F65224E5DB}"/>
          </ac:inkMkLst>
        </pc:inkChg>
        <pc:inkChg chg="add">
          <ac:chgData name="babisha chandran" userId="EB0nJQTo3Bd1b7R0gNfky76LaizBD4ENeK0AnhxAgKw=" providerId="None" clId="Web-{3A02690B-60F5-40DB-ABBB-BD62D667B015}" dt="2020-10-21T08:59:48.035" v="342"/>
          <ac:inkMkLst>
            <pc:docMk/>
            <pc:sldMk cId="0" sldId="394"/>
            <ac:inkMk id="5" creationId="{779303F2-1EFD-48F0-A2EC-B64AA26BF4F9}"/>
          </ac:inkMkLst>
        </pc:inkChg>
        <pc:inkChg chg="add">
          <ac:chgData name="babisha chandran" userId="EB0nJQTo3Bd1b7R0gNfky76LaizBD4ENeK0AnhxAgKw=" providerId="None" clId="Web-{3A02690B-60F5-40DB-ABBB-BD62D667B015}" dt="2020-10-21T08:59:49.488" v="343"/>
          <ac:inkMkLst>
            <pc:docMk/>
            <pc:sldMk cId="0" sldId="394"/>
            <ac:inkMk id="6" creationId="{891727DE-1083-4E74-99AC-70450CE49D3D}"/>
          </ac:inkMkLst>
        </pc:inkChg>
        <pc:inkChg chg="add">
          <ac:chgData name="babisha chandran" userId="EB0nJQTo3Bd1b7R0gNfky76LaizBD4ENeK0AnhxAgKw=" providerId="None" clId="Web-{3A02690B-60F5-40DB-ABBB-BD62D667B015}" dt="2020-10-21T08:59:50.128" v="344"/>
          <ac:inkMkLst>
            <pc:docMk/>
            <pc:sldMk cId="0" sldId="394"/>
            <ac:inkMk id="7" creationId="{249431EC-E781-4E2C-96FA-25ECBF970847}"/>
          </ac:inkMkLst>
        </pc:inkChg>
        <pc:inkChg chg="add">
          <ac:chgData name="babisha chandran" userId="EB0nJQTo3Bd1b7R0gNfky76LaizBD4ENeK0AnhxAgKw=" providerId="None" clId="Web-{3A02690B-60F5-40DB-ABBB-BD62D667B015}" dt="2020-10-21T08:59:51.285" v="345"/>
          <ac:inkMkLst>
            <pc:docMk/>
            <pc:sldMk cId="0" sldId="394"/>
            <ac:inkMk id="8" creationId="{20DA728C-559A-4BC5-98FC-B8322CBD02D2}"/>
          </ac:inkMkLst>
        </pc:inkChg>
        <pc:inkChg chg="add">
          <ac:chgData name="babisha chandran" userId="EB0nJQTo3Bd1b7R0gNfky76LaizBD4ENeK0AnhxAgKw=" providerId="None" clId="Web-{3A02690B-60F5-40DB-ABBB-BD62D667B015}" dt="2020-10-21T08:59:54.738" v="346"/>
          <ac:inkMkLst>
            <pc:docMk/>
            <pc:sldMk cId="0" sldId="394"/>
            <ac:inkMk id="10" creationId="{596B26FF-514E-4C4E-8CAA-504B4E8ABD3E}"/>
          </ac:inkMkLst>
        </pc:inkChg>
        <pc:inkChg chg="add">
          <ac:chgData name="babisha chandran" userId="EB0nJQTo3Bd1b7R0gNfky76LaizBD4ENeK0AnhxAgKw=" providerId="None" clId="Web-{3A02690B-60F5-40DB-ABBB-BD62D667B015}" dt="2020-10-21T08:59:56.691" v="347"/>
          <ac:inkMkLst>
            <pc:docMk/>
            <pc:sldMk cId="0" sldId="394"/>
            <ac:inkMk id="11" creationId="{D06A570E-D2A9-4156-8977-7BDA1002A6A6}"/>
          </ac:inkMkLst>
        </pc:inkChg>
        <pc:inkChg chg="add">
          <ac:chgData name="babisha chandran" userId="EB0nJQTo3Bd1b7R0gNfky76LaizBD4ENeK0AnhxAgKw=" providerId="None" clId="Web-{3A02690B-60F5-40DB-ABBB-BD62D667B015}" dt="2020-10-21T08:59:57.332" v="348"/>
          <ac:inkMkLst>
            <pc:docMk/>
            <pc:sldMk cId="0" sldId="394"/>
            <ac:inkMk id="12" creationId="{16DC46B6-6DD3-408E-A213-6C50A0F0EDE0}"/>
          </ac:inkMkLst>
        </pc:inkChg>
        <pc:inkChg chg="add">
          <ac:chgData name="babisha chandran" userId="EB0nJQTo3Bd1b7R0gNfky76LaizBD4ENeK0AnhxAgKw=" providerId="None" clId="Web-{3A02690B-60F5-40DB-ABBB-BD62D667B015}" dt="2020-10-21T08:59:58.394" v="349"/>
          <ac:inkMkLst>
            <pc:docMk/>
            <pc:sldMk cId="0" sldId="394"/>
            <ac:inkMk id="13" creationId="{DEBD36BE-D867-46D4-A1A5-314DC7499953}"/>
          </ac:inkMkLst>
        </pc:inkChg>
        <pc:inkChg chg="add">
          <ac:chgData name="babisha chandran" userId="EB0nJQTo3Bd1b7R0gNfky76LaizBD4ENeK0AnhxAgKw=" providerId="None" clId="Web-{3A02690B-60F5-40DB-ABBB-BD62D667B015}" dt="2020-10-21T09:00:01.520" v="350"/>
          <ac:inkMkLst>
            <pc:docMk/>
            <pc:sldMk cId="0" sldId="394"/>
            <ac:inkMk id="14" creationId="{C248B48A-B5BC-4241-8F51-4181D6691472}"/>
          </ac:inkMkLst>
        </pc:inkChg>
        <pc:inkChg chg="add">
          <ac:chgData name="babisha chandran" userId="EB0nJQTo3Bd1b7R0gNfky76LaizBD4ENeK0AnhxAgKw=" providerId="None" clId="Web-{3A02690B-60F5-40DB-ABBB-BD62D667B015}" dt="2020-10-21T09:00:03.003" v="351"/>
          <ac:inkMkLst>
            <pc:docMk/>
            <pc:sldMk cId="0" sldId="394"/>
            <ac:inkMk id="15" creationId="{A76DFAA8-C9D3-40AE-A4A1-D4DAEBE9A942}"/>
          </ac:inkMkLst>
        </pc:inkChg>
        <pc:inkChg chg="add">
          <ac:chgData name="babisha chandran" userId="EB0nJQTo3Bd1b7R0gNfky76LaizBD4ENeK0AnhxAgKw=" providerId="None" clId="Web-{3A02690B-60F5-40DB-ABBB-BD62D667B015}" dt="2020-10-21T09:00:04.269" v="352"/>
          <ac:inkMkLst>
            <pc:docMk/>
            <pc:sldMk cId="0" sldId="394"/>
            <ac:inkMk id="22" creationId="{A87C10AA-475D-4ED0-8B43-F2A2D9D92829}"/>
          </ac:inkMkLst>
        </pc:inkChg>
        <pc:inkChg chg="add">
          <ac:chgData name="babisha chandran" userId="EB0nJQTo3Bd1b7R0gNfky76LaizBD4ENeK0AnhxAgKw=" providerId="None" clId="Web-{3A02690B-60F5-40DB-ABBB-BD62D667B015}" dt="2020-10-21T09:00:06.722" v="353"/>
          <ac:inkMkLst>
            <pc:docMk/>
            <pc:sldMk cId="0" sldId="394"/>
            <ac:inkMk id="27" creationId="{EA29360D-ABEF-4C0C-A95D-F29B34E83E6E}"/>
          </ac:inkMkLst>
        </pc:inkChg>
        <pc:inkChg chg="add">
          <ac:chgData name="babisha chandran" userId="EB0nJQTo3Bd1b7R0gNfky76LaizBD4ENeK0AnhxAgKw=" providerId="None" clId="Web-{3A02690B-60F5-40DB-ABBB-BD62D667B015}" dt="2020-10-21T09:00:07.785" v="354"/>
          <ac:inkMkLst>
            <pc:docMk/>
            <pc:sldMk cId="0" sldId="394"/>
            <ac:inkMk id="28" creationId="{1279EC3E-8A4E-45B4-9A6D-96B45ACEDB0C}"/>
          </ac:inkMkLst>
        </pc:inkChg>
        <pc:inkChg chg="add">
          <ac:chgData name="babisha chandran" userId="EB0nJQTo3Bd1b7R0gNfky76LaizBD4ENeK0AnhxAgKw=" providerId="None" clId="Web-{3A02690B-60F5-40DB-ABBB-BD62D667B015}" dt="2020-10-21T09:00:08.457" v="355"/>
          <ac:inkMkLst>
            <pc:docMk/>
            <pc:sldMk cId="0" sldId="394"/>
            <ac:inkMk id="29" creationId="{B034FD37-375F-4F8D-AEA9-B43473697B85}"/>
          </ac:inkMkLst>
        </pc:inkChg>
        <pc:inkChg chg="add">
          <ac:chgData name="babisha chandran" userId="EB0nJQTo3Bd1b7R0gNfky76LaizBD4ENeK0AnhxAgKw=" providerId="None" clId="Web-{3A02690B-60F5-40DB-ABBB-BD62D667B015}" dt="2020-10-21T09:00:10.097" v="356"/>
          <ac:inkMkLst>
            <pc:docMk/>
            <pc:sldMk cId="0" sldId="394"/>
            <ac:inkMk id="30" creationId="{7CC92633-98B2-4F39-909A-E2A64999422B}"/>
          </ac:inkMkLst>
        </pc:inkChg>
        <pc:inkChg chg="add">
          <ac:chgData name="babisha chandran" userId="EB0nJQTo3Bd1b7R0gNfky76LaizBD4ENeK0AnhxAgKw=" providerId="None" clId="Web-{3A02690B-60F5-40DB-ABBB-BD62D667B015}" dt="2020-10-21T09:00:12.488" v="357"/>
          <ac:inkMkLst>
            <pc:docMk/>
            <pc:sldMk cId="0" sldId="394"/>
            <ac:inkMk id="31" creationId="{69FC4C59-98EE-4CD6-A68E-A243472C539C}"/>
          </ac:inkMkLst>
        </pc:inkChg>
        <pc:inkChg chg="add">
          <ac:chgData name="babisha chandran" userId="EB0nJQTo3Bd1b7R0gNfky76LaizBD4ENeK0AnhxAgKw=" providerId="None" clId="Web-{3A02690B-60F5-40DB-ABBB-BD62D667B015}" dt="2020-10-21T09:00:14.816" v="358"/>
          <ac:inkMkLst>
            <pc:docMk/>
            <pc:sldMk cId="0" sldId="394"/>
            <ac:inkMk id="32" creationId="{7811AB37-7731-4735-9786-13C7DCAB1C19}"/>
          </ac:inkMkLst>
        </pc:inkChg>
        <pc:inkChg chg="add">
          <ac:chgData name="babisha chandran" userId="EB0nJQTo3Bd1b7R0gNfky76LaizBD4ENeK0AnhxAgKw=" providerId="None" clId="Web-{3A02690B-60F5-40DB-ABBB-BD62D667B015}" dt="2020-10-21T09:00:17.050" v="359"/>
          <ac:inkMkLst>
            <pc:docMk/>
            <pc:sldMk cId="0" sldId="394"/>
            <ac:inkMk id="33" creationId="{7988CF2A-8F21-4213-857D-A526B38E1BCD}"/>
          </ac:inkMkLst>
        </pc:inkChg>
        <pc:inkChg chg="add">
          <ac:chgData name="babisha chandran" userId="EB0nJQTo3Bd1b7R0gNfky76LaizBD4ENeK0AnhxAgKw=" providerId="None" clId="Web-{3A02690B-60F5-40DB-ABBB-BD62D667B015}" dt="2020-10-21T09:00:20.925" v="360"/>
          <ac:inkMkLst>
            <pc:docMk/>
            <pc:sldMk cId="0" sldId="394"/>
            <ac:inkMk id="34" creationId="{F3607E32-1B85-44AE-A55B-397E9D74A013}"/>
          </ac:inkMkLst>
        </pc:inkChg>
        <pc:inkChg chg="add">
          <ac:chgData name="babisha chandran" userId="EB0nJQTo3Bd1b7R0gNfky76LaizBD4ENeK0AnhxAgKw=" providerId="None" clId="Web-{3A02690B-60F5-40DB-ABBB-BD62D667B015}" dt="2020-10-21T09:00:26.597" v="361"/>
          <ac:inkMkLst>
            <pc:docMk/>
            <pc:sldMk cId="0" sldId="394"/>
            <ac:inkMk id="35" creationId="{828408C5-B7C2-4596-97AD-888693E642CA}"/>
          </ac:inkMkLst>
        </pc:inkChg>
        <pc:inkChg chg="add">
          <ac:chgData name="babisha chandran" userId="EB0nJQTo3Bd1b7R0gNfky76LaizBD4ENeK0AnhxAgKw=" providerId="None" clId="Web-{3A02690B-60F5-40DB-ABBB-BD62D667B015}" dt="2020-10-21T09:00:29.332" v="362"/>
          <ac:inkMkLst>
            <pc:docMk/>
            <pc:sldMk cId="0" sldId="394"/>
            <ac:inkMk id="36" creationId="{9901D7AE-424D-44B7-BD9F-1B25532B58D5}"/>
          </ac:inkMkLst>
        </pc:inkChg>
      </pc:sldChg>
      <pc:sldChg chg="addSp delSp">
        <pc:chgData name="babisha chandran" userId="EB0nJQTo3Bd1b7R0gNfky76LaizBD4ENeK0AnhxAgKw=" providerId="None" clId="Web-{3A02690B-60F5-40DB-ABBB-BD62D667B015}" dt="2020-10-21T09:05:08.958" v="421"/>
        <pc:sldMkLst>
          <pc:docMk/>
          <pc:sldMk cId="0" sldId="396"/>
        </pc:sldMkLst>
        <pc:inkChg chg="add">
          <ac:chgData name="babisha chandran" userId="EB0nJQTo3Bd1b7R0gNfky76LaizBD4ENeK0AnhxAgKw=" providerId="None" clId="Web-{3A02690B-60F5-40DB-ABBB-BD62D667B015}" dt="2020-10-21T09:02:53.926" v="363"/>
          <ac:inkMkLst>
            <pc:docMk/>
            <pc:sldMk cId="0" sldId="396"/>
            <ac:inkMk id="2" creationId="{4C769B43-EF4C-40BC-90D3-F6486464B9BD}"/>
          </ac:inkMkLst>
        </pc:inkChg>
        <pc:inkChg chg="del">
          <ac:chgData name="babisha chandran" userId="EB0nJQTo3Bd1b7R0gNfky76LaizBD4ENeK0AnhxAgKw=" providerId="None" clId="Web-{3A02690B-60F5-40DB-ABBB-BD62D667B015}" dt="2020-10-21T07:54:52.636" v="192"/>
          <ac:inkMkLst>
            <pc:docMk/>
            <pc:sldMk cId="0" sldId="396"/>
            <ac:inkMk id="2" creationId="{7FC33C2F-E06C-4E93-83F5-5B81F06661BC}"/>
          </ac:inkMkLst>
        </pc:inkChg>
        <pc:inkChg chg="add">
          <ac:chgData name="babisha chandran" userId="EB0nJQTo3Bd1b7R0gNfky76LaizBD4ENeK0AnhxAgKw=" providerId="None" clId="Web-{3A02690B-60F5-40DB-ABBB-BD62D667B015}" dt="2020-10-21T09:02:55.911" v="364"/>
          <ac:inkMkLst>
            <pc:docMk/>
            <pc:sldMk cId="0" sldId="396"/>
            <ac:inkMk id="3" creationId="{6FCBB99A-9D63-4701-87EF-ADA784055AE8}"/>
          </ac:inkMkLst>
        </pc:inkChg>
        <pc:inkChg chg="del">
          <ac:chgData name="babisha chandran" userId="EB0nJQTo3Bd1b7R0gNfky76LaizBD4ENeK0AnhxAgKw=" providerId="None" clId="Web-{3A02690B-60F5-40DB-ABBB-BD62D667B015}" dt="2020-10-21T07:54:52.636" v="191"/>
          <ac:inkMkLst>
            <pc:docMk/>
            <pc:sldMk cId="0" sldId="396"/>
            <ac:inkMk id="3" creationId="{932A1178-DD83-4662-BE4F-DDED9F5A8560}"/>
          </ac:inkMkLst>
        </pc:inkChg>
        <pc:inkChg chg="add">
          <ac:chgData name="babisha chandran" userId="EB0nJQTo3Bd1b7R0gNfky76LaizBD4ENeK0AnhxAgKw=" providerId="None" clId="Web-{3A02690B-60F5-40DB-ABBB-BD62D667B015}" dt="2020-10-21T09:02:57.426" v="365"/>
          <ac:inkMkLst>
            <pc:docMk/>
            <pc:sldMk cId="0" sldId="396"/>
            <ac:inkMk id="5" creationId="{4B71B5EB-405E-4E43-88F4-FE3A7F036463}"/>
          </ac:inkMkLst>
        </pc:inkChg>
        <pc:inkChg chg="del">
          <ac:chgData name="babisha chandran" userId="EB0nJQTo3Bd1b7R0gNfky76LaizBD4ENeK0AnhxAgKw=" providerId="None" clId="Web-{3A02690B-60F5-40DB-ABBB-BD62D667B015}" dt="2020-10-21T07:54:52.636" v="190"/>
          <ac:inkMkLst>
            <pc:docMk/>
            <pc:sldMk cId="0" sldId="396"/>
            <ac:inkMk id="5" creationId="{E550F74F-034E-4033-8154-4C93EAA4AD74}"/>
          </ac:inkMkLst>
        </pc:inkChg>
        <pc:inkChg chg="add">
          <ac:chgData name="babisha chandran" userId="EB0nJQTo3Bd1b7R0gNfky76LaizBD4ENeK0AnhxAgKw=" providerId="None" clId="Web-{3A02690B-60F5-40DB-ABBB-BD62D667B015}" dt="2020-10-21T09:02:59.208" v="366"/>
          <ac:inkMkLst>
            <pc:docMk/>
            <pc:sldMk cId="0" sldId="396"/>
            <ac:inkMk id="6" creationId="{7875DF73-D079-4783-840D-2CAC4C8A7CF0}"/>
          </ac:inkMkLst>
        </pc:inkChg>
        <pc:inkChg chg="del">
          <ac:chgData name="babisha chandran" userId="EB0nJQTo3Bd1b7R0gNfky76LaizBD4ENeK0AnhxAgKw=" providerId="None" clId="Web-{3A02690B-60F5-40DB-ABBB-BD62D667B015}" dt="2020-10-21T07:54:52.636" v="189"/>
          <ac:inkMkLst>
            <pc:docMk/>
            <pc:sldMk cId="0" sldId="396"/>
            <ac:inkMk id="6" creationId="{CC9BA413-A960-4CD5-87E9-DFD89E5023A7}"/>
          </ac:inkMkLst>
        </pc:inkChg>
        <pc:inkChg chg="add">
          <ac:chgData name="babisha chandran" userId="EB0nJQTo3Bd1b7R0gNfky76LaizBD4ENeK0AnhxAgKw=" providerId="None" clId="Web-{3A02690B-60F5-40DB-ABBB-BD62D667B015}" dt="2020-10-21T09:03:00.973" v="367"/>
          <ac:inkMkLst>
            <pc:docMk/>
            <pc:sldMk cId="0" sldId="396"/>
            <ac:inkMk id="7" creationId="{0A315B31-ECDA-4F76-80D4-FA4FA141837E}"/>
          </ac:inkMkLst>
        </pc:inkChg>
        <pc:inkChg chg="del">
          <ac:chgData name="babisha chandran" userId="EB0nJQTo3Bd1b7R0gNfky76LaizBD4ENeK0AnhxAgKw=" providerId="None" clId="Web-{3A02690B-60F5-40DB-ABBB-BD62D667B015}" dt="2020-10-21T07:54:52.636" v="188"/>
          <ac:inkMkLst>
            <pc:docMk/>
            <pc:sldMk cId="0" sldId="396"/>
            <ac:inkMk id="7" creationId="{86CEFF2E-5F31-4BCB-96A6-A6F63102C32D}"/>
          </ac:inkMkLst>
        </pc:inkChg>
        <pc:inkChg chg="del">
          <ac:chgData name="babisha chandran" userId="EB0nJQTo3Bd1b7R0gNfky76LaizBD4ENeK0AnhxAgKw=" providerId="None" clId="Web-{3A02690B-60F5-40DB-ABBB-BD62D667B015}" dt="2020-10-21T07:54:52.636" v="187"/>
          <ac:inkMkLst>
            <pc:docMk/>
            <pc:sldMk cId="0" sldId="396"/>
            <ac:inkMk id="8" creationId="{DACFE5A8-893B-4552-9E24-2738958BF250}"/>
          </ac:inkMkLst>
        </pc:inkChg>
        <pc:inkChg chg="add">
          <ac:chgData name="babisha chandran" userId="EB0nJQTo3Bd1b7R0gNfky76LaizBD4ENeK0AnhxAgKw=" providerId="None" clId="Web-{3A02690B-60F5-40DB-ABBB-BD62D667B015}" dt="2020-10-21T09:03:02.036" v="368"/>
          <ac:inkMkLst>
            <pc:docMk/>
            <pc:sldMk cId="0" sldId="396"/>
            <ac:inkMk id="8" creationId="{E868B6E3-5A31-4E9B-89E2-DDD7FF2916D1}"/>
          </ac:inkMkLst>
        </pc:inkChg>
        <pc:inkChg chg="del">
          <ac:chgData name="babisha chandran" userId="EB0nJQTo3Bd1b7R0gNfky76LaizBD4ENeK0AnhxAgKw=" providerId="None" clId="Web-{3A02690B-60F5-40DB-ABBB-BD62D667B015}" dt="2020-10-21T07:54:52.636" v="186"/>
          <ac:inkMkLst>
            <pc:docMk/>
            <pc:sldMk cId="0" sldId="396"/>
            <ac:inkMk id="10" creationId="{1CF56CD5-76D1-4D85-80B7-60F3773A7793}"/>
          </ac:inkMkLst>
        </pc:inkChg>
        <pc:inkChg chg="add">
          <ac:chgData name="babisha chandran" userId="EB0nJQTo3Bd1b7R0gNfky76LaizBD4ENeK0AnhxAgKw=" providerId="None" clId="Web-{3A02690B-60F5-40DB-ABBB-BD62D667B015}" dt="2020-10-21T09:03:03.786" v="369"/>
          <ac:inkMkLst>
            <pc:docMk/>
            <pc:sldMk cId="0" sldId="396"/>
            <ac:inkMk id="10" creationId="{959516F6-5327-471B-A565-467985F9BD23}"/>
          </ac:inkMkLst>
        </pc:inkChg>
        <pc:inkChg chg="add">
          <ac:chgData name="babisha chandran" userId="EB0nJQTo3Bd1b7R0gNfky76LaizBD4ENeK0AnhxAgKw=" providerId="None" clId="Web-{3A02690B-60F5-40DB-ABBB-BD62D667B015}" dt="2020-10-21T09:03:05.911" v="370"/>
          <ac:inkMkLst>
            <pc:docMk/>
            <pc:sldMk cId="0" sldId="396"/>
            <ac:inkMk id="11" creationId="{4443B547-CCD9-494C-A5C0-0D56FA7C2CCE}"/>
          </ac:inkMkLst>
        </pc:inkChg>
        <pc:inkChg chg="del">
          <ac:chgData name="babisha chandran" userId="EB0nJQTo3Bd1b7R0gNfky76LaizBD4ENeK0AnhxAgKw=" providerId="None" clId="Web-{3A02690B-60F5-40DB-ABBB-BD62D667B015}" dt="2020-10-21T07:54:52.636" v="185"/>
          <ac:inkMkLst>
            <pc:docMk/>
            <pc:sldMk cId="0" sldId="396"/>
            <ac:inkMk id="11" creationId="{C5988FDF-75E6-4011-A7EC-4F5CD850C67F}"/>
          </ac:inkMkLst>
        </pc:inkChg>
        <pc:inkChg chg="del">
          <ac:chgData name="babisha chandran" userId="EB0nJQTo3Bd1b7R0gNfky76LaizBD4ENeK0AnhxAgKw=" providerId="None" clId="Web-{3A02690B-60F5-40DB-ABBB-BD62D667B015}" dt="2020-10-21T07:54:52.636" v="184"/>
          <ac:inkMkLst>
            <pc:docMk/>
            <pc:sldMk cId="0" sldId="396"/>
            <ac:inkMk id="12" creationId="{01F2C6F8-0710-49B7-9375-AFC7AEB3E09D}"/>
          </ac:inkMkLst>
        </pc:inkChg>
        <pc:inkChg chg="add">
          <ac:chgData name="babisha chandran" userId="EB0nJQTo3Bd1b7R0gNfky76LaizBD4ENeK0AnhxAgKw=" providerId="None" clId="Web-{3A02690B-60F5-40DB-ABBB-BD62D667B015}" dt="2020-10-21T09:03:08.848" v="371"/>
          <ac:inkMkLst>
            <pc:docMk/>
            <pc:sldMk cId="0" sldId="396"/>
            <ac:inkMk id="12" creationId="{73216A2B-C7D2-49D6-B3AF-09BB17F00631}"/>
          </ac:inkMkLst>
        </pc:inkChg>
        <pc:inkChg chg="del">
          <ac:chgData name="babisha chandran" userId="EB0nJQTo3Bd1b7R0gNfky76LaizBD4ENeK0AnhxAgKw=" providerId="None" clId="Web-{3A02690B-60F5-40DB-ABBB-BD62D667B015}" dt="2020-10-21T07:54:52.621" v="183"/>
          <ac:inkMkLst>
            <pc:docMk/>
            <pc:sldMk cId="0" sldId="396"/>
            <ac:inkMk id="13" creationId="{89FE19A2-DF89-489B-8D5C-6698B4E41BD4}"/>
          </ac:inkMkLst>
        </pc:inkChg>
        <pc:inkChg chg="add">
          <ac:chgData name="babisha chandran" userId="EB0nJQTo3Bd1b7R0gNfky76LaizBD4ENeK0AnhxAgKw=" providerId="None" clId="Web-{3A02690B-60F5-40DB-ABBB-BD62D667B015}" dt="2020-10-21T09:03:08.895" v="372"/>
          <ac:inkMkLst>
            <pc:docMk/>
            <pc:sldMk cId="0" sldId="396"/>
            <ac:inkMk id="13" creationId="{A87D10B6-8FAA-4153-8A10-C72141A40F07}"/>
          </ac:inkMkLst>
        </pc:inkChg>
        <pc:inkChg chg="add">
          <ac:chgData name="babisha chandran" userId="EB0nJQTo3Bd1b7R0gNfky76LaizBD4ENeK0AnhxAgKw=" providerId="None" clId="Web-{3A02690B-60F5-40DB-ABBB-BD62D667B015}" dt="2020-10-21T09:03:16.442" v="373"/>
          <ac:inkMkLst>
            <pc:docMk/>
            <pc:sldMk cId="0" sldId="396"/>
            <ac:inkMk id="14" creationId="{B5728CB7-0517-479E-A36E-BD5FC4EF12F3}"/>
          </ac:inkMkLst>
        </pc:inkChg>
        <pc:inkChg chg="del">
          <ac:chgData name="babisha chandran" userId="EB0nJQTo3Bd1b7R0gNfky76LaizBD4ENeK0AnhxAgKw=" providerId="None" clId="Web-{3A02690B-60F5-40DB-ABBB-BD62D667B015}" dt="2020-10-21T07:54:52.621" v="182"/>
          <ac:inkMkLst>
            <pc:docMk/>
            <pc:sldMk cId="0" sldId="396"/>
            <ac:inkMk id="14" creationId="{B83E6E8A-9AB6-420E-A55C-1789E1D464F5}"/>
          </ac:inkMkLst>
        </pc:inkChg>
        <pc:inkChg chg="del">
          <ac:chgData name="babisha chandran" userId="EB0nJQTo3Bd1b7R0gNfky76LaizBD4ENeK0AnhxAgKw=" providerId="None" clId="Web-{3A02690B-60F5-40DB-ABBB-BD62D667B015}" dt="2020-10-21T07:54:52.621" v="181"/>
          <ac:inkMkLst>
            <pc:docMk/>
            <pc:sldMk cId="0" sldId="396"/>
            <ac:inkMk id="15" creationId="{039C37E7-2F3D-493F-8BDE-D45777B8B32D}"/>
          </ac:inkMkLst>
        </pc:inkChg>
        <pc:inkChg chg="add">
          <ac:chgData name="babisha chandran" userId="EB0nJQTo3Bd1b7R0gNfky76LaizBD4ENeK0AnhxAgKw=" providerId="None" clId="Web-{3A02690B-60F5-40DB-ABBB-BD62D667B015}" dt="2020-10-21T09:03:18.551" v="374"/>
          <ac:inkMkLst>
            <pc:docMk/>
            <pc:sldMk cId="0" sldId="396"/>
            <ac:inkMk id="15" creationId="{3ECA277A-B278-442E-8EAE-5A2E238B0D1B}"/>
          </ac:inkMkLst>
        </pc:inkChg>
        <pc:inkChg chg="add">
          <ac:chgData name="babisha chandran" userId="EB0nJQTo3Bd1b7R0gNfky76LaizBD4ENeK0AnhxAgKw=" providerId="None" clId="Web-{3A02690B-60F5-40DB-ABBB-BD62D667B015}" dt="2020-10-21T09:03:18.567" v="375"/>
          <ac:inkMkLst>
            <pc:docMk/>
            <pc:sldMk cId="0" sldId="396"/>
            <ac:inkMk id="22" creationId="{58188E26-5481-4CD0-9B98-83FE0BF227AE}"/>
          </ac:inkMkLst>
        </pc:inkChg>
        <pc:inkChg chg="del">
          <ac:chgData name="babisha chandran" userId="EB0nJQTo3Bd1b7R0gNfky76LaizBD4ENeK0AnhxAgKw=" providerId="None" clId="Web-{3A02690B-60F5-40DB-ABBB-BD62D667B015}" dt="2020-10-21T07:54:52.621" v="180"/>
          <ac:inkMkLst>
            <pc:docMk/>
            <pc:sldMk cId="0" sldId="396"/>
            <ac:inkMk id="22" creationId="{6F3825A8-74D0-4C9C-BDF2-A40F5EDCA078}"/>
          </ac:inkMkLst>
        </pc:inkChg>
        <pc:inkChg chg="del">
          <ac:chgData name="babisha chandran" userId="EB0nJQTo3Bd1b7R0gNfky76LaizBD4ENeK0AnhxAgKw=" providerId="None" clId="Web-{3A02690B-60F5-40DB-ABBB-BD62D667B015}" dt="2020-10-21T07:54:52.621" v="179"/>
          <ac:inkMkLst>
            <pc:docMk/>
            <pc:sldMk cId="0" sldId="396"/>
            <ac:inkMk id="27" creationId="{64C7222C-BBB7-4A84-9622-EA3923BD9229}"/>
          </ac:inkMkLst>
        </pc:inkChg>
        <pc:inkChg chg="add">
          <ac:chgData name="babisha chandran" userId="EB0nJQTo3Bd1b7R0gNfky76LaizBD4ENeK0AnhxAgKw=" providerId="None" clId="Web-{3A02690B-60F5-40DB-ABBB-BD62D667B015}" dt="2020-10-21T09:03:20.208" v="376"/>
          <ac:inkMkLst>
            <pc:docMk/>
            <pc:sldMk cId="0" sldId="396"/>
            <ac:inkMk id="27" creationId="{EF6107EB-EC84-4230-B5D7-9A9066D83B10}"/>
          </ac:inkMkLst>
        </pc:inkChg>
        <pc:inkChg chg="add">
          <ac:chgData name="babisha chandran" userId="EB0nJQTo3Bd1b7R0gNfky76LaizBD4ENeK0AnhxAgKw=" providerId="None" clId="Web-{3A02690B-60F5-40DB-ABBB-BD62D667B015}" dt="2020-10-21T09:03:32.270" v="377"/>
          <ac:inkMkLst>
            <pc:docMk/>
            <pc:sldMk cId="0" sldId="396"/>
            <ac:inkMk id="28" creationId="{D1CA8BAA-5E14-40C0-9E67-EE264B9F9338}"/>
          </ac:inkMkLst>
        </pc:inkChg>
        <pc:inkChg chg="del">
          <ac:chgData name="babisha chandran" userId="EB0nJQTo3Bd1b7R0gNfky76LaizBD4ENeK0AnhxAgKw=" providerId="None" clId="Web-{3A02690B-60F5-40DB-ABBB-BD62D667B015}" dt="2020-10-21T07:54:52.621" v="178"/>
          <ac:inkMkLst>
            <pc:docMk/>
            <pc:sldMk cId="0" sldId="396"/>
            <ac:inkMk id="28" creationId="{EB91D9EA-00D5-4789-9A90-32AE42D00D48}"/>
          </ac:inkMkLst>
        </pc:inkChg>
        <pc:inkChg chg="add">
          <ac:chgData name="babisha chandran" userId="EB0nJQTo3Bd1b7R0gNfky76LaizBD4ENeK0AnhxAgKw=" providerId="None" clId="Web-{3A02690B-60F5-40DB-ABBB-BD62D667B015}" dt="2020-10-21T09:03:34.802" v="378"/>
          <ac:inkMkLst>
            <pc:docMk/>
            <pc:sldMk cId="0" sldId="396"/>
            <ac:inkMk id="29" creationId="{5EB14DCD-C9C2-42DD-B151-721FE687EEB9}"/>
          </ac:inkMkLst>
        </pc:inkChg>
        <pc:inkChg chg="del">
          <ac:chgData name="babisha chandran" userId="EB0nJQTo3Bd1b7R0gNfky76LaizBD4ENeK0AnhxAgKw=" providerId="None" clId="Web-{3A02690B-60F5-40DB-ABBB-BD62D667B015}" dt="2020-10-21T07:54:52.621" v="177"/>
          <ac:inkMkLst>
            <pc:docMk/>
            <pc:sldMk cId="0" sldId="396"/>
            <ac:inkMk id="29" creationId="{FC4BBE57-051B-4D62-8ACB-4E00A85CA1E1}"/>
          </ac:inkMkLst>
        </pc:inkChg>
        <pc:inkChg chg="add">
          <ac:chgData name="babisha chandran" userId="EB0nJQTo3Bd1b7R0gNfky76LaizBD4ENeK0AnhxAgKw=" providerId="None" clId="Web-{3A02690B-60F5-40DB-ABBB-BD62D667B015}" dt="2020-10-21T09:03:36.848" v="379"/>
          <ac:inkMkLst>
            <pc:docMk/>
            <pc:sldMk cId="0" sldId="396"/>
            <ac:inkMk id="30" creationId="{E25F75CE-09D1-461F-AB85-0226D03FFEAB}"/>
          </ac:inkMkLst>
        </pc:inkChg>
        <pc:inkChg chg="del">
          <ac:chgData name="babisha chandran" userId="EB0nJQTo3Bd1b7R0gNfky76LaizBD4ENeK0AnhxAgKw=" providerId="None" clId="Web-{3A02690B-60F5-40DB-ABBB-BD62D667B015}" dt="2020-10-21T07:54:52.621" v="176"/>
          <ac:inkMkLst>
            <pc:docMk/>
            <pc:sldMk cId="0" sldId="396"/>
            <ac:inkMk id="30" creationId="{F855228F-2075-402C-82C9-EAA6F900992A}"/>
          </ac:inkMkLst>
        </pc:inkChg>
        <pc:inkChg chg="add">
          <ac:chgData name="babisha chandran" userId="EB0nJQTo3Bd1b7R0gNfky76LaizBD4ENeK0AnhxAgKw=" providerId="None" clId="Web-{3A02690B-60F5-40DB-ABBB-BD62D667B015}" dt="2020-10-21T09:03:38.364" v="380"/>
          <ac:inkMkLst>
            <pc:docMk/>
            <pc:sldMk cId="0" sldId="396"/>
            <ac:inkMk id="31" creationId="{AC908125-B108-4FCF-8E5D-D46BE5E0568A}"/>
          </ac:inkMkLst>
        </pc:inkChg>
        <pc:inkChg chg="del">
          <ac:chgData name="babisha chandran" userId="EB0nJQTo3Bd1b7R0gNfky76LaizBD4ENeK0AnhxAgKw=" providerId="None" clId="Web-{3A02690B-60F5-40DB-ABBB-BD62D667B015}" dt="2020-10-21T07:54:52.621" v="175"/>
          <ac:inkMkLst>
            <pc:docMk/>
            <pc:sldMk cId="0" sldId="396"/>
            <ac:inkMk id="31" creationId="{B86B94C1-7508-439D-89E5-1F08A6DCFD01}"/>
          </ac:inkMkLst>
        </pc:inkChg>
        <pc:inkChg chg="add">
          <ac:chgData name="babisha chandran" userId="EB0nJQTo3Bd1b7R0gNfky76LaizBD4ENeK0AnhxAgKw=" providerId="None" clId="Web-{3A02690B-60F5-40DB-ABBB-BD62D667B015}" dt="2020-10-21T09:03:40.723" v="381"/>
          <ac:inkMkLst>
            <pc:docMk/>
            <pc:sldMk cId="0" sldId="396"/>
            <ac:inkMk id="32" creationId="{40E4D711-DF26-435B-AD90-AA2D7D6B0074}"/>
          </ac:inkMkLst>
        </pc:inkChg>
        <pc:inkChg chg="del">
          <ac:chgData name="babisha chandran" userId="EB0nJQTo3Bd1b7R0gNfky76LaizBD4ENeK0AnhxAgKw=" providerId="None" clId="Web-{3A02690B-60F5-40DB-ABBB-BD62D667B015}" dt="2020-10-21T07:54:52.621" v="174"/>
          <ac:inkMkLst>
            <pc:docMk/>
            <pc:sldMk cId="0" sldId="396"/>
            <ac:inkMk id="32" creationId="{A8D95072-1921-424E-A19F-B397059D6181}"/>
          </ac:inkMkLst>
        </pc:inkChg>
        <pc:inkChg chg="add">
          <ac:chgData name="babisha chandran" userId="EB0nJQTo3Bd1b7R0gNfky76LaizBD4ENeK0AnhxAgKw=" providerId="None" clId="Web-{3A02690B-60F5-40DB-ABBB-BD62D667B015}" dt="2020-10-21T09:03:43.130" v="382"/>
          <ac:inkMkLst>
            <pc:docMk/>
            <pc:sldMk cId="0" sldId="396"/>
            <ac:inkMk id="33" creationId="{3E4CA9D3-150D-41AB-AD43-435EB9BEA047}"/>
          </ac:inkMkLst>
        </pc:inkChg>
        <pc:inkChg chg="del">
          <ac:chgData name="babisha chandran" userId="EB0nJQTo3Bd1b7R0gNfky76LaizBD4ENeK0AnhxAgKw=" providerId="None" clId="Web-{3A02690B-60F5-40DB-ABBB-BD62D667B015}" dt="2020-10-21T07:55:04.527" v="196"/>
          <ac:inkMkLst>
            <pc:docMk/>
            <pc:sldMk cId="0" sldId="396"/>
            <ac:inkMk id="33" creationId="{AA4001DA-F1C4-4895-9976-4C3ADB43E18B}"/>
          </ac:inkMkLst>
        </pc:inkChg>
        <pc:inkChg chg="add">
          <ac:chgData name="babisha chandran" userId="EB0nJQTo3Bd1b7R0gNfky76LaizBD4ENeK0AnhxAgKw=" providerId="None" clId="Web-{3A02690B-60F5-40DB-ABBB-BD62D667B015}" dt="2020-10-21T09:03:45.177" v="383"/>
          <ac:inkMkLst>
            <pc:docMk/>
            <pc:sldMk cId="0" sldId="396"/>
            <ac:inkMk id="34" creationId="{6C7E4160-6E92-4FF0-8161-CFA661D52DF0}"/>
          </ac:inkMkLst>
        </pc:inkChg>
        <pc:inkChg chg="del">
          <ac:chgData name="babisha chandran" userId="EB0nJQTo3Bd1b7R0gNfky76LaizBD4ENeK0AnhxAgKw=" providerId="None" clId="Web-{3A02690B-60F5-40DB-ABBB-BD62D667B015}" dt="2020-10-21T07:55:02.136" v="195"/>
          <ac:inkMkLst>
            <pc:docMk/>
            <pc:sldMk cId="0" sldId="396"/>
            <ac:inkMk id="34" creationId="{A54CA768-AF34-480E-82B9-68EE5C19AF3D}"/>
          </ac:inkMkLst>
        </pc:inkChg>
        <pc:inkChg chg="del">
          <ac:chgData name="babisha chandran" userId="EB0nJQTo3Bd1b7R0gNfky76LaizBD4ENeK0AnhxAgKw=" providerId="None" clId="Web-{3A02690B-60F5-40DB-ABBB-BD62D667B015}" dt="2020-10-21T07:54:56.152" v="193"/>
          <ac:inkMkLst>
            <pc:docMk/>
            <pc:sldMk cId="0" sldId="396"/>
            <ac:inkMk id="35" creationId="{75509326-69A5-45F7-B7A9-0A1FE3AEA979}"/>
          </ac:inkMkLst>
        </pc:inkChg>
        <pc:inkChg chg="add">
          <ac:chgData name="babisha chandran" userId="EB0nJQTo3Bd1b7R0gNfky76LaizBD4ENeK0AnhxAgKw=" providerId="None" clId="Web-{3A02690B-60F5-40DB-ABBB-BD62D667B015}" dt="2020-10-21T09:03:47.067" v="384"/>
          <ac:inkMkLst>
            <pc:docMk/>
            <pc:sldMk cId="0" sldId="396"/>
            <ac:inkMk id="35" creationId="{DA6ADB79-E4F2-4382-9730-7567F60BDB9C}"/>
          </ac:inkMkLst>
        </pc:inkChg>
        <pc:inkChg chg="add">
          <ac:chgData name="babisha chandran" userId="EB0nJQTo3Bd1b7R0gNfky76LaizBD4ENeK0AnhxAgKw=" providerId="None" clId="Web-{3A02690B-60F5-40DB-ABBB-BD62D667B015}" dt="2020-10-21T09:03:49.067" v="385"/>
          <ac:inkMkLst>
            <pc:docMk/>
            <pc:sldMk cId="0" sldId="396"/>
            <ac:inkMk id="36" creationId="{0960B978-D2E1-4380-936B-608585B3AE40}"/>
          </ac:inkMkLst>
        </pc:inkChg>
        <pc:inkChg chg="del">
          <ac:chgData name="babisha chandran" userId="EB0nJQTo3Bd1b7R0gNfky76LaizBD4ENeK0AnhxAgKw=" providerId="None" clId="Web-{3A02690B-60F5-40DB-ABBB-BD62D667B015}" dt="2020-10-21T07:54:58.417" v="194"/>
          <ac:inkMkLst>
            <pc:docMk/>
            <pc:sldMk cId="0" sldId="396"/>
            <ac:inkMk id="36" creationId="{8E7297B4-43E6-4B04-9E33-81A683A2B19E}"/>
          </ac:inkMkLst>
        </pc:inkChg>
        <pc:inkChg chg="del">
          <ac:chgData name="babisha chandran" userId="EB0nJQTo3Bd1b7R0gNfky76LaizBD4ENeK0AnhxAgKw=" providerId="None" clId="Web-{3A02690B-60F5-40DB-ABBB-BD62D667B015}" dt="2020-10-21T07:54:52.621" v="173"/>
          <ac:inkMkLst>
            <pc:docMk/>
            <pc:sldMk cId="0" sldId="396"/>
            <ac:inkMk id="37" creationId="{DA3A4C08-CC85-46FA-8B4A-EA52829C8A47}"/>
          </ac:inkMkLst>
        </pc:inkChg>
        <pc:inkChg chg="add">
          <ac:chgData name="babisha chandran" userId="EB0nJQTo3Bd1b7R0gNfky76LaizBD4ENeK0AnhxAgKw=" providerId="None" clId="Web-{3A02690B-60F5-40DB-ABBB-BD62D667B015}" dt="2020-10-21T09:03:50.598" v="386"/>
          <ac:inkMkLst>
            <pc:docMk/>
            <pc:sldMk cId="0" sldId="396"/>
            <ac:inkMk id="37" creationId="{FCC48093-A0D7-4E1A-AC55-BCF5E50408C8}"/>
          </ac:inkMkLst>
        </pc:inkChg>
        <pc:inkChg chg="del">
          <ac:chgData name="babisha chandran" userId="EB0nJQTo3Bd1b7R0gNfky76LaizBD4ENeK0AnhxAgKw=" providerId="None" clId="Web-{3A02690B-60F5-40DB-ABBB-BD62D667B015}" dt="2020-10-21T07:54:52.605" v="172"/>
          <ac:inkMkLst>
            <pc:docMk/>
            <pc:sldMk cId="0" sldId="396"/>
            <ac:inkMk id="38" creationId="{06C3C42C-F1EE-417E-B3D6-59C2FE8B2CA6}"/>
          </ac:inkMkLst>
        </pc:inkChg>
        <pc:inkChg chg="add">
          <ac:chgData name="babisha chandran" userId="EB0nJQTo3Bd1b7R0gNfky76LaizBD4ENeK0AnhxAgKw=" providerId="None" clId="Web-{3A02690B-60F5-40DB-ABBB-BD62D667B015}" dt="2020-10-21T09:03:51.661" v="387"/>
          <ac:inkMkLst>
            <pc:docMk/>
            <pc:sldMk cId="0" sldId="396"/>
            <ac:inkMk id="38" creationId="{DE4A1849-BA63-459C-82C5-5436FE8CA03E}"/>
          </ac:inkMkLst>
        </pc:inkChg>
        <pc:inkChg chg="del">
          <ac:chgData name="babisha chandran" userId="EB0nJQTo3Bd1b7R0gNfky76LaizBD4ENeK0AnhxAgKw=" providerId="None" clId="Web-{3A02690B-60F5-40DB-ABBB-BD62D667B015}" dt="2020-10-21T07:54:52.605" v="171"/>
          <ac:inkMkLst>
            <pc:docMk/>
            <pc:sldMk cId="0" sldId="396"/>
            <ac:inkMk id="39" creationId="{C52D8CDC-2424-4501-B625-960A777B5D84}"/>
          </ac:inkMkLst>
        </pc:inkChg>
        <pc:inkChg chg="add">
          <ac:chgData name="babisha chandran" userId="EB0nJQTo3Bd1b7R0gNfky76LaizBD4ENeK0AnhxAgKw=" providerId="None" clId="Web-{3A02690B-60F5-40DB-ABBB-BD62D667B015}" dt="2020-10-21T09:03:53.348" v="388"/>
          <ac:inkMkLst>
            <pc:docMk/>
            <pc:sldMk cId="0" sldId="396"/>
            <ac:inkMk id="39" creationId="{D5408C6D-8C1E-4896-B8FA-75925D05B740}"/>
          </ac:inkMkLst>
        </pc:inkChg>
        <pc:inkChg chg="add">
          <ac:chgData name="babisha chandran" userId="EB0nJQTo3Bd1b7R0gNfky76LaizBD4ENeK0AnhxAgKw=" providerId="None" clId="Web-{3A02690B-60F5-40DB-ABBB-BD62D667B015}" dt="2020-10-21T09:03:54.880" v="389"/>
          <ac:inkMkLst>
            <pc:docMk/>
            <pc:sldMk cId="0" sldId="396"/>
            <ac:inkMk id="40" creationId="{180ED1F4-D5E2-4263-B8A2-29CDE09283EA}"/>
          </ac:inkMkLst>
        </pc:inkChg>
        <pc:inkChg chg="del">
          <ac:chgData name="babisha chandran" userId="EB0nJQTo3Bd1b7R0gNfky76LaizBD4ENeK0AnhxAgKw=" providerId="None" clId="Web-{3A02690B-60F5-40DB-ABBB-BD62D667B015}" dt="2020-10-21T07:54:52.605" v="170"/>
          <ac:inkMkLst>
            <pc:docMk/>
            <pc:sldMk cId="0" sldId="396"/>
            <ac:inkMk id="40" creationId="{ED43B6B6-57F3-4E23-A858-096B77505211}"/>
          </ac:inkMkLst>
        </pc:inkChg>
        <pc:inkChg chg="add">
          <ac:chgData name="babisha chandran" userId="EB0nJQTo3Bd1b7R0gNfky76LaizBD4ENeK0AnhxAgKw=" providerId="None" clId="Web-{3A02690B-60F5-40DB-ABBB-BD62D667B015}" dt="2020-10-21T09:03:58.630" v="390"/>
          <ac:inkMkLst>
            <pc:docMk/>
            <pc:sldMk cId="0" sldId="396"/>
            <ac:inkMk id="41" creationId="{4C1DCC46-67B4-4545-A8F5-D27171D1B5B3}"/>
          </ac:inkMkLst>
        </pc:inkChg>
        <pc:inkChg chg="del">
          <ac:chgData name="babisha chandran" userId="EB0nJQTo3Bd1b7R0gNfky76LaizBD4ENeK0AnhxAgKw=" providerId="None" clId="Web-{3A02690B-60F5-40DB-ABBB-BD62D667B015}" dt="2020-10-21T07:54:52.605" v="169"/>
          <ac:inkMkLst>
            <pc:docMk/>
            <pc:sldMk cId="0" sldId="396"/>
            <ac:inkMk id="41" creationId="{6F12FB9C-0EE7-4994-8FB6-8676D536F174}"/>
          </ac:inkMkLst>
        </pc:inkChg>
        <pc:inkChg chg="del">
          <ac:chgData name="babisha chandran" userId="EB0nJQTo3Bd1b7R0gNfky76LaizBD4ENeK0AnhxAgKw=" providerId="None" clId="Web-{3A02690B-60F5-40DB-ABBB-BD62D667B015}" dt="2020-10-21T07:54:52.605" v="168"/>
          <ac:inkMkLst>
            <pc:docMk/>
            <pc:sldMk cId="0" sldId="396"/>
            <ac:inkMk id="42" creationId="{27747A52-A13B-4991-ABD0-EE6BA9B362CE}"/>
          </ac:inkMkLst>
        </pc:inkChg>
        <pc:inkChg chg="add">
          <ac:chgData name="babisha chandran" userId="EB0nJQTo3Bd1b7R0gNfky76LaizBD4ENeK0AnhxAgKw=" providerId="None" clId="Web-{3A02690B-60F5-40DB-ABBB-BD62D667B015}" dt="2020-10-21T09:03:59.974" v="391"/>
          <ac:inkMkLst>
            <pc:docMk/>
            <pc:sldMk cId="0" sldId="396"/>
            <ac:inkMk id="42" creationId="{F22907C0-0DC5-4FF2-93E7-964CC965CC3B}"/>
          </ac:inkMkLst>
        </pc:inkChg>
        <pc:inkChg chg="del">
          <ac:chgData name="babisha chandran" userId="EB0nJQTo3Bd1b7R0gNfky76LaizBD4ENeK0AnhxAgKw=" providerId="None" clId="Web-{3A02690B-60F5-40DB-ABBB-BD62D667B015}" dt="2020-10-21T07:54:52.605" v="167"/>
          <ac:inkMkLst>
            <pc:docMk/>
            <pc:sldMk cId="0" sldId="396"/>
            <ac:inkMk id="43" creationId="{0506640E-F4DA-4656-A9A7-EAD81E0734CC}"/>
          </ac:inkMkLst>
        </pc:inkChg>
        <pc:inkChg chg="add">
          <ac:chgData name="babisha chandran" userId="EB0nJQTo3Bd1b7R0gNfky76LaizBD4ENeK0AnhxAgKw=" providerId="None" clId="Web-{3A02690B-60F5-40DB-ABBB-BD62D667B015}" dt="2020-10-21T09:04:00.770" v="392"/>
          <ac:inkMkLst>
            <pc:docMk/>
            <pc:sldMk cId="0" sldId="396"/>
            <ac:inkMk id="43" creationId="{6E8FEBB6-259D-43DD-BE01-E3B88DDA263E}"/>
          </ac:inkMkLst>
        </pc:inkChg>
        <pc:inkChg chg="add">
          <ac:chgData name="babisha chandran" userId="EB0nJQTo3Bd1b7R0gNfky76LaizBD4ENeK0AnhxAgKw=" providerId="None" clId="Web-{3A02690B-60F5-40DB-ABBB-BD62D667B015}" dt="2020-10-21T09:04:02.520" v="393"/>
          <ac:inkMkLst>
            <pc:docMk/>
            <pc:sldMk cId="0" sldId="396"/>
            <ac:inkMk id="44" creationId="{6D40089C-FF3E-4429-9827-064258EEDE8B}"/>
          </ac:inkMkLst>
        </pc:inkChg>
        <pc:inkChg chg="del">
          <ac:chgData name="babisha chandran" userId="EB0nJQTo3Bd1b7R0gNfky76LaizBD4ENeK0AnhxAgKw=" providerId="None" clId="Web-{3A02690B-60F5-40DB-ABBB-BD62D667B015}" dt="2020-10-21T07:54:52.605" v="166"/>
          <ac:inkMkLst>
            <pc:docMk/>
            <pc:sldMk cId="0" sldId="396"/>
            <ac:inkMk id="44" creationId="{70DEB709-B73A-43E1-BCC7-4890C940CF6B}"/>
          </ac:inkMkLst>
        </pc:inkChg>
        <pc:inkChg chg="add">
          <ac:chgData name="babisha chandran" userId="EB0nJQTo3Bd1b7R0gNfky76LaizBD4ENeK0AnhxAgKw=" providerId="None" clId="Web-{3A02690B-60F5-40DB-ABBB-BD62D667B015}" dt="2020-10-21T09:04:04.974" v="394"/>
          <ac:inkMkLst>
            <pc:docMk/>
            <pc:sldMk cId="0" sldId="396"/>
            <ac:inkMk id="45" creationId="{32BD153E-C6DF-4AB3-8ECD-E5D2DAD2BFCA}"/>
          </ac:inkMkLst>
        </pc:inkChg>
        <pc:inkChg chg="del">
          <ac:chgData name="babisha chandran" userId="EB0nJQTo3Bd1b7R0gNfky76LaizBD4ENeK0AnhxAgKw=" providerId="None" clId="Web-{3A02690B-60F5-40DB-ABBB-BD62D667B015}" dt="2020-10-21T07:54:52.605" v="165"/>
          <ac:inkMkLst>
            <pc:docMk/>
            <pc:sldMk cId="0" sldId="396"/>
            <ac:inkMk id="45" creationId="{D743F4C6-2CC0-4A1D-8C1A-D3A19716272C}"/>
          </ac:inkMkLst>
        </pc:inkChg>
        <pc:inkChg chg="add">
          <ac:chgData name="babisha chandran" userId="EB0nJQTo3Bd1b7R0gNfky76LaizBD4ENeK0AnhxAgKw=" providerId="None" clId="Web-{3A02690B-60F5-40DB-ABBB-BD62D667B015}" dt="2020-10-21T09:04:06.567" v="395"/>
          <ac:inkMkLst>
            <pc:docMk/>
            <pc:sldMk cId="0" sldId="396"/>
            <ac:inkMk id="46" creationId="{38F5DDD6-23CB-4C56-BB0B-06C206A7CBB9}"/>
          </ac:inkMkLst>
        </pc:inkChg>
        <pc:inkChg chg="del">
          <ac:chgData name="babisha chandran" userId="EB0nJQTo3Bd1b7R0gNfky76LaizBD4ENeK0AnhxAgKw=" providerId="None" clId="Web-{3A02690B-60F5-40DB-ABBB-BD62D667B015}" dt="2020-10-21T07:54:52.605" v="164"/>
          <ac:inkMkLst>
            <pc:docMk/>
            <pc:sldMk cId="0" sldId="396"/>
            <ac:inkMk id="46" creationId="{57D5271D-0774-40D8-ACCD-153436B8258A}"/>
          </ac:inkMkLst>
        </pc:inkChg>
        <pc:inkChg chg="del">
          <ac:chgData name="babisha chandran" userId="EB0nJQTo3Bd1b7R0gNfky76LaizBD4ENeK0AnhxAgKw=" providerId="None" clId="Web-{3A02690B-60F5-40DB-ABBB-BD62D667B015}" dt="2020-10-21T07:54:52.605" v="163"/>
          <ac:inkMkLst>
            <pc:docMk/>
            <pc:sldMk cId="0" sldId="396"/>
            <ac:inkMk id="47" creationId="{8157DEB8-D296-428B-8C80-DF25C1FC9FB5}"/>
          </ac:inkMkLst>
        </pc:inkChg>
        <pc:inkChg chg="add">
          <ac:chgData name="babisha chandran" userId="EB0nJQTo3Bd1b7R0gNfky76LaizBD4ENeK0AnhxAgKw=" providerId="None" clId="Web-{3A02690B-60F5-40DB-ABBB-BD62D667B015}" dt="2020-10-21T09:04:08.349" v="396"/>
          <ac:inkMkLst>
            <pc:docMk/>
            <pc:sldMk cId="0" sldId="396"/>
            <ac:inkMk id="47" creationId="{B838970B-A0E4-4540-8B3E-47B64E35C62F}"/>
          </ac:inkMkLst>
        </pc:inkChg>
        <pc:inkChg chg="add">
          <ac:chgData name="babisha chandran" userId="EB0nJQTo3Bd1b7R0gNfky76LaizBD4ENeK0AnhxAgKw=" providerId="None" clId="Web-{3A02690B-60F5-40DB-ABBB-BD62D667B015}" dt="2020-10-21T09:04:09.552" v="397"/>
          <ac:inkMkLst>
            <pc:docMk/>
            <pc:sldMk cId="0" sldId="396"/>
            <ac:inkMk id="48" creationId="{7669D34B-B592-486C-8035-DEE57CD1D40E}"/>
          </ac:inkMkLst>
        </pc:inkChg>
        <pc:inkChg chg="del">
          <ac:chgData name="babisha chandran" userId="EB0nJQTo3Bd1b7R0gNfky76LaizBD4ENeK0AnhxAgKw=" providerId="None" clId="Web-{3A02690B-60F5-40DB-ABBB-BD62D667B015}" dt="2020-10-21T07:54:52.605" v="162"/>
          <ac:inkMkLst>
            <pc:docMk/>
            <pc:sldMk cId="0" sldId="396"/>
            <ac:inkMk id="48" creationId="{C5AE4B61-AE99-430F-A38E-03D9B9CCDA67}"/>
          </ac:inkMkLst>
        </pc:inkChg>
        <pc:inkChg chg="del">
          <ac:chgData name="babisha chandran" userId="EB0nJQTo3Bd1b7R0gNfky76LaizBD4ENeK0AnhxAgKw=" providerId="None" clId="Web-{3A02690B-60F5-40DB-ABBB-BD62D667B015}" dt="2020-10-21T07:54:52.589" v="161"/>
          <ac:inkMkLst>
            <pc:docMk/>
            <pc:sldMk cId="0" sldId="396"/>
            <ac:inkMk id="49" creationId="{17E3C1EA-85D4-4E68-9A7F-1133FE0411BB}"/>
          </ac:inkMkLst>
        </pc:inkChg>
        <pc:inkChg chg="add">
          <ac:chgData name="babisha chandran" userId="EB0nJQTo3Bd1b7R0gNfky76LaizBD4ENeK0AnhxAgKw=" providerId="None" clId="Web-{3A02690B-60F5-40DB-ABBB-BD62D667B015}" dt="2020-10-21T09:04:13.114" v="398"/>
          <ac:inkMkLst>
            <pc:docMk/>
            <pc:sldMk cId="0" sldId="396"/>
            <ac:inkMk id="49" creationId="{F94043E8-D200-442C-AE0F-27561EA3BF3B}"/>
          </ac:inkMkLst>
        </pc:inkChg>
        <pc:inkChg chg="del">
          <ac:chgData name="babisha chandran" userId="EB0nJQTo3Bd1b7R0gNfky76LaizBD4ENeK0AnhxAgKw=" providerId="None" clId="Web-{3A02690B-60F5-40DB-ABBB-BD62D667B015}" dt="2020-10-21T07:54:52.589" v="160"/>
          <ac:inkMkLst>
            <pc:docMk/>
            <pc:sldMk cId="0" sldId="396"/>
            <ac:inkMk id="50" creationId="{0A3ECBBC-FCE7-46AC-A0C6-B5C90A3F93D2}"/>
          </ac:inkMkLst>
        </pc:inkChg>
        <pc:inkChg chg="add">
          <ac:chgData name="babisha chandran" userId="EB0nJQTo3Bd1b7R0gNfky76LaizBD4ENeK0AnhxAgKw=" providerId="None" clId="Web-{3A02690B-60F5-40DB-ABBB-BD62D667B015}" dt="2020-10-21T09:04:13.114" v="399"/>
          <ac:inkMkLst>
            <pc:docMk/>
            <pc:sldMk cId="0" sldId="396"/>
            <ac:inkMk id="50" creationId="{C8C7BAE3-1FEF-47C0-A062-20555B3AE221}"/>
          </ac:inkMkLst>
        </pc:inkChg>
        <pc:inkChg chg="add">
          <ac:chgData name="babisha chandran" userId="EB0nJQTo3Bd1b7R0gNfky76LaizBD4ENeK0AnhxAgKw=" providerId="None" clId="Web-{3A02690B-60F5-40DB-ABBB-BD62D667B015}" dt="2020-10-21T09:04:13.896" v="400"/>
          <ac:inkMkLst>
            <pc:docMk/>
            <pc:sldMk cId="0" sldId="396"/>
            <ac:inkMk id="51" creationId="{244E7751-5063-4407-B676-961ACCD85B23}"/>
          </ac:inkMkLst>
        </pc:inkChg>
        <pc:inkChg chg="del">
          <ac:chgData name="babisha chandran" userId="EB0nJQTo3Bd1b7R0gNfky76LaizBD4ENeK0AnhxAgKw=" providerId="None" clId="Web-{3A02690B-60F5-40DB-ABBB-BD62D667B015}" dt="2020-10-21T07:54:52.589" v="159"/>
          <ac:inkMkLst>
            <pc:docMk/>
            <pc:sldMk cId="0" sldId="396"/>
            <ac:inkMk id="51" creationId="{3B7754A2-B647-4AD7-8487-0032B86E9F34}"/>
          </ac:inkMkLst>
        </pc:inkChg>
        <pc:inkChg chg="add">
          <ac:chgData name="babisha chandran" userId="EB0nJQTo3Bd1b7R0gNfky76LaizBD4ENeK0AnhxAgKw=" providerId="None" clId="Web-{3A02690B-60F5-40DB-ABBB-BD62D667B015}" dt="2020-10-21T09:04:15.427" v="401"/>
          <ac:inkMkLst>
            <pc:docMk/>
            <pc:sldMk cId="0" sldId="396"/>
            <ac:inkMk id="52" creationId="{7E3C5565-6E32-4725-BF85-9158123DF21C}"/>
          </ac:inkMkLst>
        </pc:inkChg>
        <pc:inkChg chg="del">
          <ac:chgData name="babisha chandran" userId="EB0nJQTo3Bd1b7R0gNfky76LaizBD4ENeK0AnhxAgKw=" providerId="None" clId="Web-{3A02690B-60F5-40DB-ABBB-BD62D667B015}" dt="2020-10-21T07:54:52.589" v="158"/>
          <ac:inkMkLst>
            <pc:docMk/>
            <pc:sldMk cId="0" sldId="396"/>
            <ac:inkMk id="52" creationId="{80AF5B0B-3714-4572-94E9-9ABFE0B0B33F}"/>
          </ac:inkMkLst>
        </pc:inkChg>
        <pc:inkChg chg="del">
          <ac:chgData name="babisha chandran" userId="EB0nJQTo3Bd1b7R0gNfky76LaizBD4ENeK0AnhxAgKw=" providerId="None" clId="Web-{3A02690B-60F5-40DB-ABBB-BD62D667B015}" dt="2020-10-21T07:54:52.589" v="157"/>
          <ac:inkMkLst>
            <pc:docMk/>
            <pc:sldMk cId="0" sldId="396"/>
            <ac:inkMk id="53" creationId="{B12B8C8F-EB7F-4EE2-91B1-5DD44365C445}"/>
          </ac:inkMkLst>
        </pc:inkChg>
        <pc:inkChg chg="add">
          <ac:chgData name="babisha chandran" userId="EB0nJQTo3Bd1b7R0gNfky76LaizBD4ENeK0AnhxAgKw=" providerId="None" clId="Web-{3A02690B-60F5-40DB-ABBB-BD62D667B015}" dt="2020-10-21T09:04:21.130" v="402"/>
          <ac:inkMkLst>
            <pc:docMk/>
            <pc:sldMk cId="0" sldId="396"/>
            <ac:inkMk id="53" creationId="{FF3AE76F-8381-4C1E-82D8-A349F284EED8}"/>
          </ac:inkMkLst>
        </pc:inkChg>
        <pc:inkChg chg="del">
          <ac:chgData name="babisha chandran" userId="EB0nJQTo3Bd1b7R0gNfky76LaizBD4ENeK0AnhxAgKw=" providerId="None" clId="Web-{3A02690B-60F5-40DB-ABBB-BD62D667B015}" dt="2020-10-21T07:54:52.589" v="156"/>
          <ac:inkMkLst>
            <pc:docMk/>
            <pc:sldMk cId="0" sldId="396"/>
            <ac:inkMk id="54" creationId="{333CD436-7109-46B9-B3E5-A06046A551C8}"/>
          </ac:inkMkLst>
        </pc:inkChg>
        <pc:inkChg chg="add">
          <ac:chgData name="babisha chandran" userId="EB0nJQTo3Bd1b7R0gNfky76LaizBD4ENeK0AnhxAgKw=" providerId="None" clId="Web-{3A02690B-60F5-40DB-ABBB-BD62D667B015}" dt="2020-10-21T09:04:23.724" v="403"/>
          <ac:inkMkLst>
            <pc:docMk/>
            <pc:sldMk cId="0" sldId="396"/>
            <ac:inkMk id="54" creationId="{C9EB8781-646A-4285-B0D1-973061C2AF70}"/>
          </ac:inkMkLst>
        </pc:inkChg>
        <pc:inkChg chg="add">
          <ac:chgData name="babisha chandran" userId="EB0nJQTo3Bd1b7R0gNfky76LaizBD4ENeK0AnhxAgKw=" providerId="None" clId="Web-{3A02690B-60F5-40DB-ABBB-BD62D667B015}" dt="2020-10-21T09:04:25.099" v="404"/>
          <ac:inkMkLst>
            <pc:docMk/>
            <pc:sldMk cId="0" sldId="396"/>
            <ac:inkMk id="55" creationId="{5E895E83-CF71-4CEE-B3AC-16208FB3C068}"/>
          </ac:inkMkLst>
        </pc:inkChg>
        <pc:inkChg chg="del">
          <ac:chgData name="babisha chandran" userId="EB0nJQTo3Bd1b7R0gNfky76LaizBD4ENeK0AnhxAgKw=" providerId="None" clId="Web-{3A02690B-60F5-40DB-ABBB-BD62D667B015}" dt="2020-10-21T07:54:52.589" v="155"/>
          <ac:inkMkLst>
            <pc:docMk/>
            <pc:sldMk cId="0" sldId="396"/>
            <ac:inkMk id="55" creationId="{8A9BC5E3-8D3B-464B-8AF2-47E7747EFFA4}"/>
          </ac:inkMkLst>
        </pc:inkChg>
        <pc:inkChg chg="add">
          <ac:chgData name="babisha chandran" userId="EB0nJQTo3Bd1b7R0gNfky76LaizBD4ENeK0AnhxAgKw=" providerId="None" clId="Web-{3A02690B-60F5-40DB-ABBB-BD62D667B015}" dt="2020-10-21T09:04:30.161" v="405"/>
          <ac:inkMkLst>
            <pc:docMk/>
            <pc:sldMk cId="0" sldId="396"/>
            <ac:inkMk id="56" creationId="{24E25A0A-52C6-4FF9-8266-94E95FFB8AE5}"/>
          </ac:inkMkLst>
        </pc:inkChg>
        <pc:inkChg chg="del">
          <ac:chgData name="babisha chandran" userId="EB0nJQTo3Bd1b7R0gNfky76LaizBD4ENeK0AnhxAgKw=" providerId="None" clId="Web-{3A02690B-60F5-40DB-ABBB-BD62D667B015}" dt="2020-10-21T07:54:52.589" v="154"/>
          <ac:inkMkLst>
            <pc:docMk/>
            <pc:sldMk cId="0" sldId="396"/>
            <ac:inkMk id="56" creationId="{6AFDE460-2A4F-4BC4-8C68-3BC700D63C85}"/>
          </ac:inkMkLst>
        </pc:inkChg>
        <pc:inkChg chg="del">
          <ac:chgData name="babisha chandran" userId="EB0nJQTo3Bd1b7R0gNfky76LaizBD4ENeK0AnhxAgKw=" providerId="None" clId="Web-{3A02690B-60F5-40DB-ABBB-BD62D667B015}" dt="2020-10-21T07:54:52.589" v="153"/>
          <ac:inkMkLst>
            <pc:docMk/>
            <pc:sldMk cId="0" sldId="396"/>
            <ac:inkMk id="57" creationId="{4A1E64C0-B3FD-4BFC-84BC-F6A7B19508D7}"/>
          </ac:inkMkLst>
        </pc:inkChg>
        <pc:inkChg chg="add">
          <ac:chgData name="babisha chandran" userId="EB0nJQTo3Bd1b7R0gNfky76LaizBD4ENeK0AnhxAgKw=" providerId="None" clId="Web-{3A02690B-60F5-40DB-ABBB-BD62D667B015}" dt="2020-10-21T09:04:31.927" v="406"/>
          <ac:inkMkLst>
            <pc:docMk/>
            <pc:sldMk cId="0" sldId="396"/>
            <ac:inkMk id="57" creationId="{97A25836-B703-407C-AC97-6F0B935BF431}"/>
          </ac:inkMkLst>
        </pc:inkChg>
        <pc:inkChg chg="del">
          <ac:chgData name="babisha chandran" userId="EB0nJQTo3Bd1b7R0gNfky76LaizBD4ENeK0AnhxAgKw=" providerId="None" clId="Web-{3A02690B-60F5-40DB-ABBB-BD62D667B015}" dt="2020-10-21T07:54:52.589" v="152"/>
          <ac:inkMkLst>
            <pc:docMk/>
            <pc:sldMk cId="0" sldId="396"/>
            <ac:inkMk id="58" creationId="{2086F35D-FC62-4DB9-921E-9DD20F0E19E3}"/>
          </ac:inkMkLst>
        </pc:inkChg>
        <pc:inkChg chg="add">
          <ac:chgData name="babisha chandran" userId="EB0nJQTo3Bd1b7R0gNfky76LaizBD4ENeK0AnhxAgKw=" providerId="None" clId="Web-{3A02690B-60F5-40DB-ABBB-BD62D667B015}" dt="2020-10-21T09:04:33.380" v="407"/>
          <ac:inkMkLst>
            <pc:docMk/>
            <pc:sldMk cId="0" sldId="396"/>
            <ac:inkMk id="58" creationId="{F4358CB6-A43A-443E-9331-3CEE95893746}"/>
          </ac:inkMkLst>
        </pc:inkChg>
        <pc:inkChg chg="del">
          <ac:chgData name="babisha chandran" userId="EB0nJQTo3Bd1b7R0gNfky76LaizBD4ENeK0AnhxAgKw=" providerId="None" clId="Web-{3A02690B-60F5-40DB-ABBB-BD62D667B015}" dt="2020-10-21T07:54:52.589" v="151"/>
          <ac:inkMkLst>
            <pc:docMk/>
            <pc:sldMk cId="0" sldId="396"/>
            <ac:inkMk id="59" creationId="{ED3CA1CA-C0D8-4480-9CA3-7F031724F355}"/>
          </ac:inkMkLst>
        </pc:inkChg>
        <pc:inkChg chg="add">
          <ac:chgData name="babisha chandran" userId="EB0nJQTo3Bd1b7R0gNfky76LaizBD4ENeK0AnhxAgKw=" providerId="None" clId="Web-{3A02690B-60F5-40DB-ABBB-BD62D667B015}" dt="2020-10-21T09:04:37.896" v="408"/>
          <ac:inkMkLst>
            <pc:docMk/>
            <pc:sldMk cId="0" sldId="396"/>
            <ac:inkMk id="59" creationId="{F13D2ABF-42A8-48A4-8F8F-F9CEEC9C3757}"/>
          </ac:inkMkLst>
        </pc:inkChg>
        <pc:inkChg chg="del">
          <ac:chgData name="babisha chandran" userId="EB0nJQTo3Bd1b7R0gNfky76LaizBD4ENeK0AnhxAgKw=" providerId="None" clId="Web-{3A02690B-60F5-40DB-ABBB-BD62D667B015}" dt="2020-10-21T07:54:52.574" v="150"/>
          <ac:inkMkLst>
            <pc:docMk/>
            <pc:sldMk cId="0" sldId="396"/>
            <ac:inkMk id="60" creationId="{C2BF95B3-A965-4D9E-95F4-0EA8B3A32969}"/>
          </ac:inkMkLst>
        </pc:inkChg>
        <pc:inkChg chg="add">
          <ac:chgData name="babisha chandran" userId="EB0nJQTo3Bd1b7R0gNfky76LaizBD4ENeK0AnhxAgKw=" providerId="None" clId="Web-{3A02690B-60F5-40DB-ABBB-BD62D667B015}" dt="2020-10-21T09:04:41.927" v="409"/>
          <ac:inkMkLst>
            <pc:docMk/>
            <pc:sldMk cId="0" sldId="396"/>
            <ac:inkMk id="60" creationId="{ECEC3E4F-33F0-4F6B-BB1B-F44184A63FA1}"/>
          </ac:inkMkLst>
        </pc:inkChg>
        <pc:inkChg chg="add">
          <ac:chgData name="babisha chandran" userId="EB0nJQTo3Bd1b7R0gNfky76LaizBD4ENeK0AnhxAgKw=" providerId="None" clId="Web-{3A02690B-60F5-40DB-ABBB-BD62D667B015}" dt="2020-10-21T09:04:45.083" v="410"/>
          <ac:inkMkLst>
            <pc:docMk/>
            <pc:sldMk cId="0" sldId="396"/>
            <ac:inkMk id="61" creationId="{200DA633-D86B-4A5C-99A7-B5ADE2C7B8C4}"/>
          </ac:inkMkLst>
        </pc:inkChg>
        <pc:inkChg chg="del">
          <ac:chgData name="babisha chandran" userId="EB0nJQTo3Bd1b7R0gNfky76LaizBD4ENeK0AnhxAgKw=" providerId="None" clId="Web-{3A02690B-60F5-40DB-ABBB-BD62D667B015}" dt="2020-10-21T07:54:52.574" v="149"/>
          <ac:inkMkLst>
            <pc:docMk/>
            <pc:sldMk cId="0" sldId="396"/>
            <ac:inkMk id="61" creationId="{A63E7831-FBBB-49CB-9F89-CCA92CABEAF1}"/>
          </ac:inkMkLst>
        </pc:inkChg>
        <pc:inkChg chg="add">
          <ac:chgData name="babisha chandran" userId="EB0nJQTo3Bd1b7R0gNfky76LaizBD4ENeK0AnhxAgKw=" providerId="None" clId="Web-{3A02690B-60F5-40DB-ABBB-BD62D667B015}" dt="2020-10-21T09:04:45.755" v="411"/>
          <ac:inkMkLst>
            <pc:docMk/>
            <pc:sldMk cId="0" sldId="396"/>
            <ac:inkMk id="62" creationId="{41DBDCD5-722B-4E90-9381-19A6AC8869DA}"/>
          </ac:inkMkLst>
        </pc:inkChg>
        <pc:inkChg chg="del">
          <ac:chgData name="babisha chandran" userId="EB0nJQTo3Bd1b7R0gNfky76LaizBD4ENeK0AnhxAgKw=" providerId="None" clId="Web-{3A02690B-60F5-40DB-ABBB-BD62D667B015}" dt="2020-10-21T07:54:52.574" v="148"/>
          <ac:inkMkLst>
            <pc:docMk/>
            <pc:sldMk cId="0" sldId="396"/>
            <ac:inkMk id="62" creationId="{C30AB554-7611-424A-B590-06D8DC78EF17}"/>
          </ac:inkMkLst>
        </pc:inkChg>
        <pc:inkChg chg="del">
          <ac:chgData name="babisha chandran" userId="EB0nJQTo3Bd1b7R0gNfky76LaizBD4ENeK0AnhxAgKw=" providerId="None" clId="Web-{3A02690B-60F5-40DB-ABBB-BD62D667B015}" dt="2020-10-21T07:54:52.574" v="147"/>
          <ac:inkMkLst>
            <pc:docMk/>
            <pc:sldMk cId="0" sldId="396"/>
            <ac:inkMk id="63" creationId="{6F860322-47B2-4372-B437-9C25986DA1F8}"/>
          </ac:inkMkLst>
        </pc:inkChg>
        <pc:inkChg chg="add">
          <ac:chgData name="babisha chandran" userId="EB0nJQTo3Bd1b7R0gNfky76LaizBD4ENeK0AnhxAgKw=" providerId="None" clId="Web-{3A02690B-60F5-40DB-ABBB-BD62D667B015}" dt="2020-10-21T09:04:46.849" v="412"/>
          <ac:inkMkLst>
            <pc:docMk/>
            <pc:sldMk cId="0" sldId="396"/>
            <ac:inkMk id="63" creationId="{76B5DCC2-B887-4EDF-A835-01FA2D0CD090}"/>
          </ac:inkMkLst>
        </pc:inkChg>
        <pc:inkChg chg="add">
          <ac:chgData name="babisha chandran" userId="EB0nJQTo3Bd1b7R0gNfky76LaizBD4ENeK0AnhxAgKw=" providerId="None" clId="Web-{3A02690B-60F5-40DB-ABBB-BD62D667B015}" dt="2020-10-21T09:04:48.005" v="413"/>
          <ac:inkMkLst>
            <pc:docMk/>
            <pc:sldMk cId="0" sldId="396"/>
            <ac:inkMk id="64" creationId="{1624D880-A1BE-484B-BDBD-DF02FC9C5D78}"/>
          </ac:inkMkLst>
        </pc:inkChg>
        <pc:inkChg chg="del">
          <ac:chgData name="babisha chandran" userId="EB0nJQTo3Bd1b7R0gNfky76LaizBD4ENeK0AnhxAgKw=" providerId="None" clId="Web-{3A02690B-60F5-40DB-ABBB-BD62D667B015}" dt="2020-10-21T07:54:52.574" v="146"/>
          <ac:inkMkLst>
            <pc:docMk/>
            <pc:sldMk cId="0" sldId="396"/>
            <ac:inkMk id="64" creationId="{223A9D1A-9CD0-4154-B903-D72A9CAB4CAD}"/>
          </ac:inkMkLst>
        </pc:inkChg>
        <pc:inkChg chg="del">
          <ac:chgData name="babisha chandran" userId="EB0nJQTo3Bd1b7R0gNfky76LaizBD4ENeK0AnhxAgKw=" providerId="None" clId="Web-{3A02690B-60F5-40DB-ABBB-BD62D667B015}" dt="2020-10-21T07:54:52.574" v="145"/>
          <ac:inkMkLst>
            <pc:docMk/>
            <pc:sldMk cId="0" sldId="396"/>
            <ac:inkMk id="65" creationId="{AA6E4D47-B6F9-4B23-A987-A6C96F57EF30}"/>
          </ac:inkMkLst>
        </pc:inkChg>
        <pc:inkChg chg="add">
          <ac:chgData name="babisha chandran" userId="EB0nJQTo3Bd1b7R0gNfky76LaizBD4ENeK0AnhxAgKw=" providerId="None" clId="Web-{3A02690B-60F5-40DB-ABBB-BD62D667B015}" dt="2020-10-21T09:04:50.208" v="414"/>
          <ac:inkMkLst>
            <pc:docMk/>
            <pc:sldMk cId="0" sldId="396"/>
            <ac:inkMk id="65" creationId="{B286DC7C-49F3-455E-98CD-7185CBCF8E64}"/>
          </ac:inkMkLst>
        </pc:inkChg>
        <pc:inkChg chg="del">
          <ac:chgData name="babisha chandran" userId="EB0nJQTo3Bd1b7R0gNfky76LaizBD4ENeK0AnhxAgKw=" providerId="None" clId="Web-{3A02690B-60F5-40DB-ABBB-BD62D667B015}" dt="2020-10-21T07:54:52.574" v="144"/>
          <ac:inkMkLst>
            <pc:docMk/>
            <pc:sldMk cId="0" sldId="396"/>
            <ac:inkMk id="66" creationId="{24AB1AAF-E4ED-415D-9F5C-52E0C0433D14}"/>
          </ac:inkMkLst>
        </pc:inkChg>
        <pc:inkChg chg="add">
          <ac:chgData name="babisha chandran" userId="EB0nJQTo3Bd1b7R0gNfky76LaizBD4ENeK0AnhxAgKw=" providerId="None" clId="Web-{3A02690B-60F5-40DB-ABBB-BD62D667B015}" dt="2020-10-21T09:04:50.833" v="415"/>
          <ac:inkMkLst>
            <pc:docMk/>
            <pc:sldMk cId="0" sldId="396"/>
            <ac:inkMk id="66" creationId="{F509ED0F-2E49-4116-A9E2-EC403A07F2FF}"/>
          </ac:inkMkLst>
        </pc:inkChg>
        <pc:inkChg chg="del">
          <ac:chgData name="babisha chandran" userId="EB0nJQTo3Bd1b7R0gNfky76LaizBD4ENeK0AnhxAgKw=" providerId="None" clId="Web-{3A02690B-60F5-40DB-ABBB-BD62D667B015}" dt="2020-10-21T07:54:52.574" v="143"/>
          <ac:inkMkLst>
            <pc:docMk/>
            <pc:sldMk cId="0" sldId="396"/>
            <ac:inkMk id="67" creationId="{359F291D-13AA-4E2F-ADA9-73821D5A4CB4}"/>
          </ac:inkMkLst>
        </pc:inkChg>
        <pc:inkChg chg="add">
          <ac:chgData name="babisha chandran" userId="EB0nJQTo3Bd1b7R0gNfky76LaizBD4ENeK0AnhxAgKw=" providerId="None" clId="Web-{3A02690B-60F5-40DB-ABBB-BD62D667B015}" dt="2020-10-21T09:04:50.849" v="416"/>
          <ac:inkMkLst>
            <pc:docMk/>
            <pc:sldMk cId="0" sldId="396"/>
            <ac:inkMk id="67" creationId="{8F4F0C9B-A1B9-4C26-9DAF-3694D4445630}"/>
          </ac:inkMkLst>
        </pc:inkChg>
        <pc:inkChg chg="add">
          <ac:chgData name="babisha chandran" userId="EB0nJQTo3Bd1b7R0gNfky76LaizBD4ENeK0AnhxAgKw=" providerId="None" clId="Web-{3A02690B-60F5-40DB-ABBB-BD62D667B015}" dt="2020-10-21T09:04:52.521" v="417"/>
          <ac:inkMkLst>
            <pc:docMk/>
            <pc:sldMk cId="0" sldId="396"/>
            <ac:inkMk id="68" creationId="{223A0797-2A77-424C-A78F-03B43A02E09D}"/>
          </ac:inkMkLst>
        </pc:inkChg>
        <pc:inkChg chg="del">
          <ac:chgData name="babisha chandran" userId="EB0nJQTo3Bd1b7R0gNfky76LaizBD4ENeK0AnhxAgKw=" providerId="None" clId="Web-{3A02690B-60F5-40DB-ABBB-BD62D667B015}" dt="2020-10-21T07:54:52.574" v="142"/>
          <ac:inkMkLst>
            <pc:docMk/>
            <pc:sldMk cId="0" sldId="396"/>
            <ac:inkMk id="68" creationId="{26E446B7-4336-427B-91E0-7FD0D657592B}"/>
          </ac:inkMkLst>
        </pc:inkChg>
        <pc:inkChg chg="add">
          <ac:chgData name="babisha chandran" userId="EB0nJQTo3Bd1b7R0gNfky76LaizBD4ENeK0AnhxAgKw=" providerId="None" clId="Web-{3A02690B-60F5-40DB-ABBB-BD62D667B015}" dt="2020-10-21T09:04:53.552" v="418"/>
          <ac:inkMkLst>
            <pc:docMk/>
            <pc:sldMk cId="0" sldId="396"/>
            <ac:inkMk id="69" creationId="{43A93FA4-FF64-48F8-8988-CDD3A64FE75B}"/>
          </ac:inkMkLst>
        </pc:inkChg>
        <pc:inkChg chg="del">
          <ac:chgData name="babisha chandran" userId="EB0nJQTo3Bd1b7R0gNfky76LaizBD4ENeK0AnhxAgKw=" providerId="None" clId="Web-{3A02690B-60F5-40DB-ABBB-BD62D667B015}" dt="2020-10-21T07:54:52.574" v="141"/>
          <ac:inkMkLst>
            <pc:docMk/>
            <pc:sldMk cId="0" sldId="396"/>
            <ac:inkMk id="69" creationId="{8F810C1A-557A-4488-8187-352AE7729A6B}"/>
          </ac:inkMkLst>
        </pc:inkChg>
        <pc:inkChg chg="add">
          <ac:chgData name="babisha chandran" userId="EB0nJQTo3Bd1b7R0gNfky76LaizBD4ENeK0AnhxAgKw=" providerId="None" clId="Web-{3A02690B-60F5-40DB-ABBB-BD62D667B015}" dt="2020-10-21T09:04:55.489" v="419"/>
          <ac:inkMkLst>
            <pc:docMk/>
            <pc:sldMk cId="0" sldId="396"/>
            <ac:inkMk id="70" creationId="{746B6E5A-6640-435A-B11C-C0EFFBE4471A}"/>
          </ac:inkMkLst>
        </pc:inkChg>
        <pc:inkChg chg="del">
          <ac:chgData name="babisha chandran" userId="EB0nJQTo3Bd1b7R0gNfky76LaizBD4ENeK0AnhxAgKw=" providerId="None" clId="Web-{3A02690B-60F5-40DB-ABBB-BD62D667B015}" dt="2020-10-21T07:54:52.574" v="140"/>
          <ac:inkMkLst>
            <pc:docMk/>
            <pc:sldMk cId="0" sldId="396"/>
            <ac:inkMk id="70" creationId="{E38D6BB4-7109-4D85-8C85-65F494622D23}"/>
          </ac:inkMkLst>
        </pc:inkChg>
        <pc:inkChg chg="del">
          <ac:chgData name="babisha chandran" userId="EB0nJQTo3Bd1b7R0gNfky76LaizBD4ENeK0AnhxAgKw=" providerId="None" clId="Web-{3A02690B-60F5-40DB-ABBB-BD62D667B015}" dt="2020-10-21T07:54:52.558" v="139"/>
          <ac:inkMkLst>
            <pc:docMk/>
            <pc:sldMk cId="0" sldId="396"/>
            <ac:inkMk id="71" creationId="{72758C34-B473-4A56-AF14-B8E47E5C8478}"/>
          </ac:inkMkLst>
        </pc:inkChg>
        <pc:inkChg chg="add">
          <ac:chgData name="babisha chandran" userId="EB0nJQTo3Bd1b7R0gNfky76LaizBD4ENeK0AnhxAgKw=" providerId="None" clId="Web-{3A02690B-60F5-40DB-ABBB-BD62D667B015}" dt="2020-10-21T09:04:56.661" v="420"/>
          <ac:inkMkLst>
            <pc:docMk/>
            <pc:sldMk cId="0" sldId="396"/>
            <ac:inkMk id="71" creationId="{BA5AE887-C7FF-4D3E-A699-EC64BF7F9630}"/>
          </ac:inkMkLst>
        </pc:inkChg>
        <pc:inkChg chg="add">
          <ac:chgData name="babisha chandran" userId="EB0nJQTo3Bd1b7R0gNfky76LaizBD4ENeK0AnhxAgKw=" providerId="None" clId="Web-{3A02690B-60F5-40DB-ABBB-BD62D667B015}" dt="2020-10-21T09:05:08.958" v="421"/>
          <ac:inkMkLst>
            <pc:docMk/>
            <pc:sldMk cId="0" sldId="396"/>
            <ac:inkMk id="72" creationId="{913ED7C6-D6E9-49AC-BF0D-3DD4B2EE36F1}"/>
          </ac:inkMkLst>
        </pc:inkChg>
        <pc:inkChg chg="del">
          <ac:chgData name="babisha chandran" userId="EB0nJQTo3Bd1b7R0gNfky76LaizBD4ENeK0AnhxAgKw=" providerId="None" clId="Web-{3A02690B-60F5-40DB-ABBB-BD62D667B015}" dt="2020-10-21T07:54:52.558" v="138"/>
          <ac:inkMkLst>
            <pc:docMk/>
            <pc:sldMk cId="0" sldId="396"/>
            <ac:inkMk id="72" creationId="{DF3EF9C7-49F6-461C-830D-31976C86C863}"/>
          </ac:inkMkLst>
        </pc:inkChg>
        <pc:inkChg chg="del">
          <ac:chgData name="babisha chandran" userId="EB0nJQTo3Bd1b7R0gNfky76LaizBD4ENeK0AnhxAgKw=" providerId="None" clId="Web-{3A02690B-60F5-40DB-ABBB-BD62D667B015}" dt="2020-10-21T07:54:52.558" v="137"/>
          <ac:inkMkLst>
            <pc:docMk/>
            <pc:sldMk cId="0" sldId="396"/>
            <ac:inkMk id="73" creationId="{3094D57D-0C54-4104-B9BD-DAD01D5DB9F3}"/>
          </ac:inkMkLst>
        </pc:inkChg>
        <pc:inkChg chg="del">
          <ac:chgData name="babisha chandran" userId="EB0nJQTo3Bd1b7R0gNfky76LaizBD4ENeK0AnhxAgKw=" providerId="None" clId="Web-{3A02690B-60F5-40DB-ABBB-BD62D667B015}" dt="2020-10-21T07:54:52.558" v="136"/>
          <ac:inkMkLst>
            <pc:docMk/>
            <pc:sldMk cId="0" sldId="396"/>
            <ac:inkMk id="74" creationId="{13B2716E-0A36-4158-B0C2-3FAF9245335F}"/>
          </ac:inkMkLst>
        </pc:inkChg>
        <pc:inkChg chg="del">
          <ac:chgData name="babisha chandran" userId="EB0nJQTo3Bd1b7R0gNfky76LaizBD4ENeK0AnhxAgKw=" providerId="None" clId="Web-{3A02690B-60F5-40DB-ABBB-BD62D667B015}" dt="2020-10-21T07:54:40.371" v="135"/>
          <ac:inkMkLst>
            <pc:docMk/>
            <pc:sldMk cId="0" sldId="396"/>
            <ac:inkMk id="75" creationId="{972BAAB4-4718-44DF-97EE-18EA2ACD9423}"/>
          </ac:inkMkLst>
        </pc:inkChg>
      </pc:sldChg>
      <pc:sldChg chg="addSp delSp">
        <pc:chgData name="babisha chandran" userId="EB0nJQTo3Bd1b7R0gNfky76LaizBD4ENeK0AnhxAgKw=" providerId="None" clId="Web-{3A02690B-60F5-40DB-ABBB-BD62D667B015}" dt="2020-10-21T09:07:24.772" v="423"/>
        <pc:sldMkLst>
          <pc:docMk/>
          <pc:sldMk cId="0" sldId="406"/>
        </pc:sldMkLst>
        <pc:inkChg chg="del">
          <ac:chgData name="babisha chandran" userId="EB0nJQTo3Bd1b7R0gNfky76LaizBD4ENeK0AnhxAgKw=" providerId="None" clId="Web-{3A02690B-60F5-40DB-ABBB-BD62D667B015}" dt="2020-10-21T07:55:15.745" v="202"/>
          <ac:inkMkLst>
            <pc:docMk/>
            <pc:sldMk cId="0" sldId="406"/>
            <ac:inkMk id="2" creationId="{AF202F35-7017-4878-9999-9A4C89C0B37A}"/>
          </ac:inkMkLst>
        </pc:inkChg>
        <pc:inkChg chg="add">
          <ac:chgData name="babisha chandran" userId="EB0nJQTo3Bd1b7R0gNfky76LaizBD4ENeK0AnhxAgKw=" providerId="None" clId="Web-{3A02690B-60F5-40DB-ABBB-BD62D667B015}" dt="2020-10-21T09:07:24.772" v="423"/>
          <ac:inkMkLst>
            <pc:docMk/>
            <pc:sldMk cId="0" sldId="406"/>
            <ac:inkMk id="2" creationId="{F00EE8DD-1C18-4D4C-AE60-2ACE117DF617}"/>
          </ac:inkMkLst>
        </pc:inkChg>
        <pc:inkChg chg="del">
          <ac:chgData name="babisha chandran" userId="EB0nJQTo3Bd1b7R0gNfky76LaizBD4ENeK0AnhxAgKw=" providerId="None" clId="Web-{3A02690B-60F5-40DB-ABBB-BD62D667B015}" dt="2020-10-21T07:55:19.636" v="203"/>
          <ac:inkMkLst>
            <pc:docMk/>
            <pc:sldMk cId="0" sldId="406"/>
            <ac:inkMk id="3" creationId="{57990500-B46F-472C-8535-13F5D9B6961F}"/>
          </ac:inkMkLst>
        </pc:inkChg>
        <pc:inkChg chg="del">
          <ac:chgData name="babisha chandran" userId="EB0nJQTo3Bd1b7R0gNfky76LaizBD4ENeK0AnhxAgKw=" providerId="None" clId="Web-{3A02690B-60F5-40DB-ABBB-BD62D667B015}" dt="2020-10-21T07:55:15.745" v="201"/>
          <ac:inkMkLst>
            <pc:docMk/>
            <pc:sldMk cId="0" sldId="406"/>
            <ac:inkMk id="5" creationId="{0C79182E-E94F-479C-A1A4-9CD297B4F939}"/>
          </ac:inkMkLst>
        </pc:inkChg>
        <pc:inkChg chg="del">
          <ac:chgData name="babisha chandran" userId="EB0nJQTo3Bd1b7R0gNfky76LaizBD4ENeK0AnhxAgKw=" providerId="None" clId="Web-{3A02690B-60F5-40DB-ABBB-BD62D667B015}" dt="2020-10-21T07:55:15.745" v="200"/>
          <ac:inkMkLst>
            <pc:docMk/>
            <pc:sldMk cId="0" sldId="406"/>
            <ac:inkMk id="6" creationId="{DFA9046F-4AE7-4AEB-A5E3-78BF6A3B3FAA}"/>
          </ac:inkMkLst>
        </pc:inkChg>
        <pc:inkChg chg="del">
          <ac:chgData name="babisha chandran" userId="EB0nJQTo3Bd1b7R0gNfky76LaizBD4ENeK0AnhxAgKw=" providerId="None" clId="Web-{3A02690B-60F5-40DB-ABBB-BD62D667B015}" dt="2020-10-21T07:55:15.745" v="199"/>
          <ac:inkMkLst>
            <pc:docMk/>
            <pc:sldMk cId="0" sldId="406"/>
            <ac:inkMk id="7" creationId="{5772716B-04D6-4C1D-A4F1-4AE6FD9F29AC}"/>
          </ac:inkMkLst>
        </pc:inkChg>
        <pc:inkChg chg="del">
          <ac:chgData name="babisha chandran" userId="EB0nJQTo3Bd1b7R0gNfky76LaizBD4ENeK0AnhxAgKw=" providerId="None" clId="Web-{3A02690B-60F5-40DB-ABBB-BD62D667B015}" dt="2020-10-21T07:55:15.745" v="198"/>
          <ac:inkMkLst>
            <pc:docMk/>
            <pc:sldMk cId="0" sldId="406"/>
            <ac:inkMk id="8" creationId="{237F8C69-5303-49EA-A2EC-60E97E3CE9B6}"/>
          </ac:inkMkLst>
        </pc:inkChg>
        <pc:inkChg chg="del">
          <ac:chgData name="babisha chandran" userId="EB0nJQTo3Bd1b7R0gNfky76LaizBD4ENeK0AnhxAgKw=" providerId="None" clId="Web-{3A02690B-60F5-40DB-ABBB-BD62D667B015}" dt="2020-10-21T07:55:10.433" v="197"/>
          <ac:inkMkLst>
            <pc:docMk/>
            <pc:sldMk cId="0" sldId="406"/>
            <ac:inkMk id="10" creationId="{E25B60BB-C120-4092-BB60-07D2A3198355}"/>
          </ac:inkMkLst>
        </pc:inkChg>
      </pc:sldChg>
      <pc:sldChg chg="addSp delSp">
        <pc:chgData name="babisha chandran" userId="EB0nJQTo3Bd1b7R0gNfky76LaizBD4ENeK0AnhxAgKw=" providerId="None" clId="Web-{3A02690B-60F5-40DB-ABBB-BD62D667B015}" dt="2020-10-21T08:46:11.780" v="256"/>
        <pc:sldMkLst>
          <pc:docMk/>
          <pc:sldMk cId="2014271160" sldId="407"/>
        </pc:sldMkLst>
        <pc:inkChg chg="del">
          <ac:chgData name="babisha chandran" userId="EB0nJQTo3Bd1b7R0gNfky76LaizBD4ENeK0AnhxAgKw=" providerId="None" clId="Web-{3A02690B-60F5-40DB-ABBB-BD62D667B015}" dt="2020-10-21T07:52:50.121" v="5"/>
          <ac:inkMkLst>
            <pc:docMk/>
            <pc:sldMk cId="2014271160" sldId="407"/>
            <ac:inkMk id="3" creationId="{6BAD0B95-4767-4C5D-A567-AD446DFE5F8D}"/>
          </ac:inkMkLst>
        </pc:inkChg>
        <pc:inkChg chg="add">
          <ac:chgData name="babisha chandran" userId="EB0nJQTo3Bd1b7R0gNfky76LaizBD4ENeK0AnhxAgKw=" providerId="None" clId="Web-{3A02690B-60F5-40DB-ABBB-BD62D667B015}" dt="2020-10-21T08:46:11.780" v="256"/>
          <ac:inkMkLst>
            <pc:docMk/>
            <pc:sldMk cId="2014271160" sldId="407"/>
            <ac:inkMk id="3" creationId="{B5C8BE31-9AAB-477F-8533-8FF7F1F8F666}"/>
          </ac:inkMkLst>
        </pc:inkChg>
      </pc:sldChg>
      <pc:sldChg chg="addSp delSp">
        <pc:chgData name="babisha chandran" userId="EB0nJQTo3Bd1b7R0gNfky76LaizBD4ENeK0AnhxAgKw=" providerId="None" clId="Web-{3A02690B-60F5-40DB-ABBB-BD62D667B015}" dt="2020-10-21T09:12:18.086" v="433"/>
        <pc:sldMkLst>
          <pc:docMk/>
          <pc:sldMk cId="0" sldId="452"/>
        </pc:sldMkLst>
        <pc:inkChg chg="del">
          <ac:chgData name="babisha chandran" userId="EB0nJQTo3Bd1b7R0gNfky76LaizBD4ENeK0AnhxAgKw=" providerId="None" clId="Web-{3A02690B-60F5-40DB-ABBB-BD62D667B015}" dt="2020-10-21T07:55:35.761" v="209"/>
          <ac:inkMkLst>
            <pc:docMk/>
            <pc:sldMk cId="0" sldId="452"/>
            <ac:inkMk id="5" creationId="{2DF95330-B93F-4744-B824-576D6129F822}"/>
          </ac:inkMkLst>
        </pc:inkChg>
        <pc:inkChg chg="add">
          <ac:chgData name="babisha chandran" userId="EB0nJQTo3Bd1b7R0gNfky76LaizBD4ENeK0AnhxAgKw=" providerId="None" clId="Web-{3A02690B-60F5-40DB-ABBB-BD62D667B015}" dt="2020-10-21T09:11:21.757" v="424"/>
          <ac:inkMkLst>
            <pc:docMk/>
            <pc:sldMk cId="0" sldId="452"/>
            <ac:inkMk id="5" creationId="{52506159-F746-4888-99D0-CD703FE64DAB}"/>
          </ac:inkMkLst>
        </pc:inkChg>
        <pc:inkChg chg="add">
          <ac:chgData name="babisha chandran" userId="EB0nJQTo3Bd1b7R0gNfky76LaizBD4ENeK0AnhxAgKw=" providerId="None" clId="Web-{3A02690B-60F5-40DB-ABBB-BD62D667B015}" dt="2020-10-21T09:11:28.335" v="425"/>
          <ac:inkMkLst>
            <pc:docMk/>
            <pc:sldMk cId="0" sldId="452"/>
            <ac:inkMk id="6" creationId="{6F7067B0-EB09-4CF1-BA3C-D6AA4BD62485}"/>
          </ac:inkMkLst>
        </pc:inkChg>
        <pc:inkChg chg="del">
          <ac:chgData name="babisha chandran" userId="EB0nJQTo3Bd1b7R0gNfky76LaizBD4ENeK0AnhxAgKw=" providerId="None" clId="Web-{3A02690B-60F5-40DB-ABBB-BD62D667B015}" dt="2020-10-21T07:55:32.527" v="208"/>
          <ac:inkMkLst>
            <pc:docMk/>
            <pc:sldMk cId="0" sldId="452"/>
            <ac:inkMk id="6" creationId="{CB1BEC01-2DEE-4B13-95FC-6898D8DD150E}"/>
          </ac:inkMkLst>
        </pc:inkChg>
        <pc:inkChg chg="add">
          <ac:chgData name="babisha chandran" userId="EB0nJQTo3Bd1b7R0gNfky76LaizBD4ENeK0AnhxAgKw=" providerId="None" clId="Web-{3A02690B-60F5-40DB-ABBB-BD62D667B015}" dt="2020-10-21T09:11:29.601" v="426"/>
          <ac:inkMkLst>
            <pc:docMk/>
            <pc:sldMk cId="0" sldId="452"/>
            <ac:inkMk id="7" creationId="{128628A7-A827-481B-9976-B255AC5E4EEE}"/>
          </ac:inkMkLst>
        </pc:inkChg>
        <pc:inkChg chg="del">
          <ac:chgData name="babisha chandran" userId="EB0nJQTo3Bd1b7R0gNfky76LaizBD4ENeK0AnhxAgKw=" providerId="None" clId="Web-{3A02690B-60F5-40DB-ABBB-BD62D667B015}" dt="2020-10-21T07:55:28.058" v="207"/>
          <ac:inkMkLst>
            <pc:docMk/>
            <pc:sldMk cId="0" sldId="452"/>
            <ac:inkMk id="7" creationId="{B01DC4AA-ED76-4410-84BB-68F0D6D4058E}"/>
          </ac:inkMkLst>
        </pc:inkChg>
        <pc:inkChg chg="add">
          <ac:chgData name="babisha chandran" userId="EB0nJQTo3Bd1b7R0gNfky76LaizBD4ENeK0AnhxAgKw=" providerId="None" clId="Web-{3A02690B-60F5-40DB-ABBB-BD62D667B015}" dt="2020-10-21T09:11:31.788" v="427"/>
          <ac:inkMkLst>
            <pc:docMk/>
            <pc:sldMk cId="0" sldId="452"/>
            <ac:inkMk id="8" creationId="{E45EEF32-96F7-47DD-89AD-C026544210BD}"/>
          </ac:inkMkLst>
        </pc:inkChg>
        <pc:inkChg chg="del">
          <ac:chgData name="babisha chandran" userId="EB0nJQTo3Bd1b7R0gNfky76LaizBD4ENeK0AnhxAgKw=" providerId="None" clId="Web-{3A02690B-60F5-40DB-ABBB-BD62D667B015}" dt="2020-10-21T07:55:28.058" v="206"/>
          <ac:inkMkLst>
            <pc:docMk/>
            <pc:sldMk cId="0" sldId="452"/>
            <ac:inkMk id="8" creationId="{E60B4E07-F54A-4653-9A51-981B818BB5F4}"/>
          </ac:inkMkLst>
        </pc:inkChg>
        <pc:inkChg chg="del">
          <ac:chgData name="babisha chandran" userId="EB0nJQTo3Bd1b7R0gNfky76LaizBD4ENeK0AnhxAgKw=" providerId="None" clId="Web-{3A02690B-60F5-40DB-ABBB-BD62D667B015}" dt="2020-10-21T07:55:28.042" v="205"/>
          <ac:inkMkLst>
            <pc:docMk/>
            <pc:sldMk cId="0" sldId="452"/>
            <ac:inkMk id="10" creationId="{04A6AF10-BF41-4884-AC38-86181A3879DF}"/>
          </ac:inkMkLst>
        </pc:inkChg>
        <pc:inkChg chg="add">
          <ac:chgData name="babisha chandran" userId="EB0nJQTo3Bd1b7R0gNfky76LaizBD4ENeK0AnhxAgKw=" providerId="None" clId="Web-{3A02690B-60F5-40DB-ABBB-BD62D667B015}" dt="2020-10-21T09:11:36.039" v="428"/>
          <ac:inkMkLst>
            <pc:docMk/>
            <pc:sldMk cId="0" sldId="452"/>
            <ac:inkMk id="10" creationId="{A63C7E65-DF67-4E62-B930-2C59F3A494B9}"/>
          </ac:inkMkLst>
        </pc:inkChg>
        <pc:inkChg chg="add">
          <ac:chgData name="babisha chandran" userId="EB0nJQTo3Bd1b7R0gNfky76LaizBD4ENeK0AnhxAgKw=" providerId="None" clId="Web-{3A02690B-60F5-40DB-ABBB-BD62D667B015}" dt="2020-10-21T09:11:37.695" v="429"/>
          <ac:inkMkLst>
            <pc:docMk/>
            <pc:sldMk cId="0" sldId="452"/>
            <ac:inkMk id="12" creationId="{BBA31A30-EEB8-4892-985D-BA51B8CDEF5B}"/>
          </ac:inkMkLst>
        </pc:inkChg>
        <pc:inkChg chg="del">
          <ac:chgData name="babisha chandran" userId="EB0nJQTo3Bd1b7R0gNfky76LaizBD4ENeK0AnhxAgKw=" providerId="None" clId="Web-{3A02690B-60F5-40DB-ABBB-BD62D667B015}" dt="2020-10-21T07:55:39.105" v="210"/>
          <ac:inkMkLst>
            <pc:docMk/>
            <pc:sldMk cId="0" sldId="452"/>
            <ac:inkMk id="12" creationId="{FAE038DB-D465-41BA-8D8E-7D17B5FFE855}"/>
          </ac:inkMkLst>
        </pc:inkChg>
        <pc:inkChg chg="add">
          <ac:chgData name="babisha chandran" userId="EB0nJQTo3Bd1b7R0gNfky76LaizBD4ENeK0AnhxAgKw=" providerId="None" clId="Web-{3A02690B-60F5-40DB-ABBB-BD62D667B015}" dt="2020-10-21T09:11:45.945" v="430"/>
          <ac:inkMkLst>
            <pc:docMk/>
            <pc:sldMk cId="0" sldId="452"/>
            <ac:inkMk id="13" creationId="{A844A0F2-ED89-4E59-9552-5AA0CC80783D}"/>
          </ac:inkMkLst>
        </pc:inkChg>
        <pc:inkChg chg="del">
          <ac:chgData name="babisha chandran" userId="EB0nJQTo3Bd1b7R0gNfky76LaizBD4ENeK0AnhxAgKw=" providerId="None" clId="Web-{3A02690B-60F5-40DB-ABBB-BD62D667B015}" dt="2020-10-21T07:55:42.042" v="211"/>
          <ac:inkMkLst>
            <pc:docMk/>
            <pc:sldMk cId="0" sldId="452"/>
            <ac:inkMk id="13" creationId="{E5FF641C-2321-4BD5-90D6-C352B1759F92}"/>
          </ac:inkMkLst>
        </pc:inkChg>
        <pc:inkChg chg="add">
          <ac:chgData name="babisha chandran" userId="EB0nJQTo3Bd1b7R0gNfky76LaizBD4ENeK0AnhxAgKw=" providerId="None" clId="Web-{3A02690B-60F5-40DB-ABBB-BD62D667B015}" dt="2020-10-21T09:11:51.476" v="431"/>
          <ac:inkMkLst>
            <pc:docMk/>
            <pc:sldMk cId="0" sldId="452"/>
            <ac:inkMk id="14" creationId="{B9500140-89B3-45D3-9055-126463229CB0}"/>
          </ac:inkMkLst>
        </pc:inkChg>
        <pc:inkChg chg="del">
          <ac:chgData name="babisha chandran" userId="EB0nJQTo3Bd1b7R0gNfky76LaizBD4ENeK0AnhxAgKw=" providerId="None" clId="Web-{3A02690B-60F5-40DB-ABBB-BD62D667B015}" dt="2020-10-21T07:55:28.042" v="204"/>
          <ac:inkMkLst>
            <pc:docMk/>
            <pc:sldMk cId="0" sldId="452"/>
            <ac:inkMk id="14" creationId="{BE509602-4DD6-4A70-9283-7370F7E13ECA}"/>
          </ac:inkMkLst>
        </pc:inkChg>
        <pc:inkChg chg="add">
          <ac:chgData name="babisha chandran" userId="EB0nJQTo3Bd1b7R0gNfky76LaizBD4ENeK0AnhxAgKw=" providerId="None" clId="Web-{3A02690B-60F5-40DB-ABBB-BD62D667B015}" dt="2020-10-21T09:11:53.664" v="432"/>
          <ac:inkMkLst>
            <pc:docMk/>
            <pc:sldMk cId="0" sldId="452"/>
            <ac:inkMk id="15" creationId="{409D495B-B1F6-4A73-B3DF-FDFCA82851C1}"/>
          </ac:inkMkLst>
        </pc:inkChg>
        <pc:inkChg chg="del">
          <ac:chgData name="babisha chandran" userId="EB0nJQTo3Bd1b7R0gNfky76LaizBD4ENeK0AnhxAgKw=" providerId="None" clId="Web-{3A02690B-60F5-40DB-ABBB-BD62D667B015}" dt="2020-10-21T07:55:45.151" v="212"/>
          <ac:inkMkLst>
            <pc:docMk/>
            <pc:sldMk cId="0" sldId="452"/>
            <ac:inkMk id="15" creationId="{BA47F6B4-60C6-4ACE-B670-5F309F1246F5}"/>
          </ac:inkMkLst>
        </pc:inkChg>
        <pc:inkChg chg="add">
          <ac:chgData name="babisha chandran" userId="EB0nJQTo3Bd1b7R0gNfky76LaizBD4ENeK0AnhxAgKw=" providerId="None" clId="Web-{3A02690B-60F5-40DB-ABBB-BD62D667B015}" dt="2020-10-21T09:12:18.086" v="433"/>
          <ac:inkMkLst>
            <pc:docMk/>
            <pc:sldMk cId="0" sldId="452"/>
            <ac:inkMk id="22" creationId="{3F64D7B9-4D10-4A1B-AF8D-6E0D2C2D9FB1}"/>
          </ac:inkMkLst>
        </pc:inkChg>
        <pc:inkChg chg="del">
          <ac:chgData name="babisha chandran" userId="EB0nJQTo3Bd1b7R0gNfky76LaizBD4ENeK0AnhxAgKw=" providerId="None" clId="Web-{3A02690B-60F5-40DB-ABBB-BD62D667B015}" dt="2020-10-21T07:55:49.042" v="213"/>
          <ac:inkMkLst>
            <pc:docMk/>
            <pc:sldMk cId="0" sldId="452"/>
            <ac:inkMk id="22" creationId="{F1F504D0-238B-4C10-9CFE-24E19C1F7A69}"/>
          </ac:inkMkLst>
        </pc:inkChg>
      </pc:sldChg>
      <pc:sldChg chg="addSp delSp">
        <pc:chgData name="babisha chandran" userId="EB0nJQTo3Bd1b7R0gNfky76LaizBD4ENeK0AnhxAgKw=" providerId="None" clId="Web-{3A02690B-60F5-40DB-ABBB-BD62D667B015}" dt="2020-10-21T09:13:39.492" v="443"/>
        <pc:sldMkLst>
          <pc:docMk/>
          <pc:sldMk cId="0" sldId="453"/>
        </pc:sldMkLst>
        <pc:inkChg chg="del">
          <ac:chgData name="babisha chandran" userId="EB0nJQTo3Bd1b7R0gNfky76LaizBD4ENeK0AnhxAgKw=" providerId="None" clId="Web-{3A02690B-60F5-40DB-ABBB-BD62D667B015}" dt="2020-10-21T07:55:58.229" v="224"/>
          <ac:inkMkLst>
            <pc:docMk/>
            <pc:sldMk cId="0" sldId="453"/>
            <ac:inkMk id="5" creationId="{11CB1B82-B4C7-471A-88FA-EDC52361C45B}"/>
          </ac:inkMkLst>
        </pc:inkChg>
        <pc:inkChg chg="add">
          <ac:chgData name="babisha chandran" userId="EB0nJQTo3Bd1b7R0gNfky76LaizBD4ENeK0AnhxAgKw=" providerId="None" clId="Web-{3A02690B-60F5-40DB-ABBB-BD62D667B015}" dt="2020-10-21T09:12:43.320" v="434"/>
          <ac:inkMkLst>
            <pc:docMk/>
            <pc:sldMk cId="0" sldId="453"/>
            <ac:inkMk id="5" creationId="{71F50A20-F55C-4C1A-9601-58638718D7C7}"/>
          </ac:inkMkLst>
        </pc:inkChg>
        <pc:inkChg chg="add">
          <ac:chgData name="babisha chandran" userId="EB0nJQTo3Bd1b7R0gNfky76LaizBD4ENeK0AnhxAgKw=" providerId="None" clId="Web-{3A02690B-60F5-40DB-ABBB-BD62D667B015}" dt="2020-10-21T09:12:47.539" v="435"/>
          <ac:inkMkLst>
            <pc:docMk/>
            <pc:sldMk cId="0" sldId="453"/>
            <ac:inkMk id="6" creationId="{CC873658-E4C6-4FFC-AA60-EF3B802514EC}"/>
          </ac:inkMkLst>
        </pc:inkChg>
        <pc:inkChg chg="del">
          <ac:chgData name="babisha chandran" userId="EB0nJQTo3Bd1b7R0gNfky76LaizBD4ENeK0AnhxAgKw=" providerId="None" clId="Web-{3A02690B-60F5-40DB-ABBB-BD62D667B015}" dt="2020-10-21T07:55:58.229" v="223"/>
          <ac:inkMkLst>
            <pc:docMk/>
            <pc:sldMk cId="0" sldId="453"/>
            <ac:inkMk id="6" creationId="{E3F9E427-515D-48B1-8794-43294F569E98}"/>
          </ac:inkMkLst>
        </pc:inkChg>
        <pc:inkChg chg="del">
          <ac:chgData name="babisha chandran" userId="EB0nJQTo3Bd1b7R0gNfky76LaizBD4ENeK0AnhxAgKw=" providerId="None" clId="Web-{3A02690B-60F5-40DB-ABBB-BD62D667B015}" dt="2020-10-21T07:55:58.229" v="222"/>
          <ac:inkMkLst>
            <pc:docMk/>
            <pc:sldMk cId="0" sldId="453"/>
            <ac:inkMk id="7" creationId="{4DE6494F-1DE3-4712-BE4F-5A5ECF8EAE46}"/>
          </ac:inkMkLst>
        </pc:inkChg>
        <pc:inkChg chg="add">
          <ac:chgData name="babisha chandran" userId="EB0nJQTo3Bd1b7R0gNfky76LaizBD4ENeK0AnhxAgKw=" providerId="None" clId="Web-{3A02690B-60F5-40DB-ABBB-BD62D667B015}" dt="2020-10-21T09:12:51.226" v="436"/>
          <ac:inkMkLst>
            <pc:docMk/>
            <pc:sldMk cId="0" sldId="453"/>
            <ac:inkMk id="7" creationId="{702A84FB-5C0F-49FF-B6F1-3BCA96E87D6A}"/>
          </ac:inkMkLst>
        </pc:inkChg>
        <pc:inkChg chg="add">
          <ac:chgData name="babisha chandran" userId="EB0nJQTo3Bd1b7R0gNfky76LaizBD4ENeK0AnhxAgKw=" providerId="None" clId="Web-{3A02690B-60F5-40DB-ABBB-BD62D667B015}" dt="2020-10-21T09:12:57.555" v="437"/>
          <ac:inkMkLst>
            <pc:docMk/>
            <pc:sldMk cId="0" sldId="453"/>
            <ac:inkMk id="8" creationId="{997C384E-C20E-418A-8078-E6AC766C5368}"/>
          </ac:inkMkLst>
        </pc:inkChg>
        <pc:inkChg chg="del">
          <ac:chgData name="babisha chandran" userId="EB0nJQTo3Bd1b7R0gNfky76LaizBD4ENeK0AnhxAgKw=" providerId="None" clId="Web-{3A02690B-60F5-40DB-ABBB-BD62D667B015}" dt="2020-10-21T07:55:58.229" v="221"/>
          <ac:inkMkLst>
            <pc:docMk/>
            <pc:sldMk cId="0" sldId="453"/>
            <ac:inkMk id="8" creationId="{B2B53A7C-8B4A-4A1A-A075-1DBECA32DB20}"/>
          </ac:inkMkLst>
        </pc:inkChg>
        <pc:inkChg chg="add">
          <ac:chgData name="babisha chandran" userId="EB0nJQTo3Bd1b7R0gNfky76LaizBD4ENeK0AnhxAgKw=" providerId="None" clId="Web-{3A02690B-60F5-40DB-ABBB-BD62D667B015}" dt="2020-10-21T09:13:00.367" v="438"/>
          <ac:inkMkLst>
            <pc:docMk/>
            <pc:sldMk cId="0" sldId="453"/>
            <ac:inkMk id="10" creationId="{5060C7E1-5671-4D53-8C10-E057DD29A141}"/>
          </ac:inkMkLst>
        </pc:inkChg>
        <pc:inkChg chg="del">
          <ac:chgData name="babisha chandran" userId="EB0nJQTo3Bd1b7R0gNfky76LaizBD4ENeK0AnhxAgKw=" providerId="None" clId="Web-{3A02690B-60F5-40DB-ABBB-BD62D667B015}" dt="2020-10-21T07:55:58.214" v="220"/>
          <ac:inkMkLst>
            <pc:docMk/>
            <pc:sldMk cId="0" sldId="453"/>
            <ac:inkMk id="10" creationId="{A0EEEA14-21A3-418F-AD23-66FCBC1D912B}"/>
          </ac:inkMkLst>
        </pc:inkChg>
        <pc:inkChg chg="del">
          <ac:chgData name="babisha chandran" userId="EB0nJQTo3Bd1b7R0gNfky76LaizBD4ENeK0AnhxAgKw=" providerId="None" clId="Web-{3A02690B-60F5-40DB-ABBB-BD62D667B015}" dt="2020-10-21T07:55:58.214" v="219"/>
          <ac:inkMkLst>
            <pc:docMk/>
            <pc:sldMk cId="0" sldId="453"/>
            <ac:inkMk id="12" creationId="{44C4A29C-3498-4B23-BA5C-4DD12C81A73D}"/>
          </ac:inkMkLst>
        </pc:inkChg>
        <pc:inkChg chg="add">
          <ac:chgData name="babisha chandran" userId="EB0nJQTo3Bd1b7R0gNfky76LaizBD4ENeK0AnhxAgKw=" providerId="None" clId="Web-{3A02690B-60F5-40DB-ABBB-BD62D667B015}" dt="2020-10-21T09:13:12.070" v="439"/>
          <ac:inkMkLst>
            <pc:docMk/>
            <pc:sldMk cId="0" sldId="453"/>
            <ac:inkMk id="12" creationId="{5B01049A-23E7-4133-A6B4-A7A42C4AB6FD}"/>
          </ac:inkMkLst>
        </pc:inkChg>
        <pc:inkChg chg="del">
          <ac:chgData name="babisha chandran" userId="EB0nJQTo3Bd1b7R0gNfky76LaizBD4ENeK0AnhxAgKw=" providerId="None" clId="Web-{3A02690B-60F5-40DB-ABBB-BD62D667B015}" dt="2020-10-21T07:55:58.214" v="218"/>
          <ac:inkMkLst>
            <pc:docMk/>
            <pc:sldMk cId="0" sldId="453"/>
            <ac:inkMk id="13" creationId="{C3E1E07B-6D34-450C-9D3F-64C733B70648}"/>
          </ac:inkMkLst>
        </pc:inkChg>
        <pc:inkChg chg="add">
          <ac:chgData name="babisha chandran" userId="EB0nJQTo3Bd1b7R0gNfky76LaizBD4ENeK0AnhxAgKw=" providerId="None" clId="Web-{3A02690B-60F5-40DB-ABBB-BD62D667B015}" dt="2020-10-21T09:13:15.055" v="440"/>
          <ac:inkMkLst>
            <pc:docMk/>
            <pc:sldMk cId="0" sldId="453"/>
            <ac:inkMk id="13" creationId="{F26E525B-5C82-4959-B1C3-F2A06D4FF503}"/>
          </ac:inkMkLst>
        </pc:inkChg>
        <pc:inkChg chg="del">
          <ac:chgData name="babisha chandran" userId="EB0nJQTo3Bd1b7R0gNfky76LaizBD4ENeK0AnhxAgKw=" providerId="None" clId="Web-{3A02690B-60F5-40DB-ABBB-BD62D667B015}" dt="2020-10-21T07:55:58.214" v="217"/>
          <ac:inkMkLst>
            <pc:docMk/>
            <pc:sldMk cId="0" sldId="453"/>
            <ac:inkMk id="14" creationId="{AF5B6EC0-1AF1-43A5-8570-7134F90B6B11}"/>
          </ac:inkMkLst>
        </pc:inkChg>
        <pc:inkChg chg="add">
          <ac:chgData name="babisha chandran" userId="EB0nJQTo3Bd1b7R0gNfky76LaizBD4ENeK0AnhxAgKw=" providerId="None" clId="Web-{3A02690B-60F5-40DB-ABBB-BD62D667B015}" dt="2020-10-21T09:13:18.133" v="441"/>
          <ac:inkMkLst>
            <pc:docMk/>
            <pc:sldMk cId="0" sldId="453"/>
            <ac:inkMk id="14" creationId="{EF22DDC3-B5AB-4C23-8004-CD08D8E91780}"/>
          </ac:inkMkLst>
        </pc:inkChg>
        <pc:inkChg chg="add">
          <ac:chgData name="babisha chandran" userId="EB0nJQTo3Bd1b7R0gNfky76LaizBD4ENeK0AnhxAgKw=" providerId="None" clId="Web-{3A02690B-60F5-40DB-ABBB-BD62D667B015}" dt="2020-10-21T09:13:33.555" v="442"/>
          <ac:inkMkLst>
            <pc:docMk/>
            <pc:sldMk cId="0" sldId="453"/>
            <ac:inkMk id="15" creationId="{63D8D947-1EBC-452C-A967-3D7AEA0EACDD}"/>
          </ac:inkMkLst>
        </pc:inkChg>
        <pc:inkChg chg="del">
          <ac:chgData name="babisha chandran" userId="EB0nJQTo3Bd1b7R0gNfky76LaizBD4ENeK0AnhxAgKw=" providerId="None" clId="Web-{3A02690B-60F5-40DB-ABBB-BD62D667B015}" dt="2020-10-21T07:55:58.214" v="216"/>
          <ac:inkMkLst>
            <pc:docMk/>
            <pc:sldMk cId="0" sldId="453"/>
            <ac:inkMk id="15" creationId="{BE42A39C-5575-4FB0-9A18-AD7FBA846C74}"/>
          </ac:inkMkLst>
        </pc:inkChg>
        <pc:inkChg chg="add">
          <ac:chgData name="babisha chandran" userId="EB0nJQTo3Bd1b7R0gNfky76LaizBD4ENeK0AnhxAgKw=" providerId="None" clId="Web-{3A02690B-60F5-40DB-ABBB-BD62D667B015}" dt="2020-10-21T09:13:39.492" v="443"/>
          <ac:inkMkLst>
            <pc:docMk/>
            <pc:sldMk cId="0" sldId="453"/>
            <ac:inkMk id="22" creationId="{55C44147-5F39-4289-9128-A7DF8A9122CF}"/>
          </ac:inkMkLst>
        </pc:inkChg>
        <pc:inkChg chg="del">
          <ac:chgData name="babisha chandran" userId="EB0nJQTo3Bd1b7R0gNfky76LaizBD4ENeK0AnhxAgKw=" providerId="None" clId="Web-{3A02690B-60F5-40DB-ABBB-BD62D667B015}" dt="2020-10-21T07:55:58.214" v="215"/>
          <ac:inkMkLst>
            <pc:docMk/>
            <pc:sldMk cId="0" sldId="453"/>
            <ac:inkMk id="22" creationId="{A88CC60F-5884-47D1-8E53-78E5449083CB}"/>
          </ac:inkMkLst>
        </pc:inkChg>
        <pc:inkChg chg="del">
          <ac:chgData name="babisha chandran" userId="EB0nJQTo3Bd1b7R0gNfky76LaizBD4ENeK0AnhxAgKw=" providerId="None" clId="Web-{3A02690B-60F5-40DB-ABBB-BD62D667B015}" dt="2020-10-21T07:55:58.214" v="214"/>
          <ac:inkMkLst>
            <pc:docMk/>
            <pc:sldMk cId="0" sldId="453"/>
            <ac:inkMk id="27" creationId="{307184E3-9044-4742-9623-43B26A9A3DBB}"/>
          </ac:inkMkLst>
        </pc:inkChg>
        <pc:inkChg chg="del">
          <ac:chgData name="babisha chandran" userId="EB0nJQTo3Bd1b7R0gNfky76LaizBD4ENeK0AnhxAgKw=" providerId="None" clId="Web-{3A02690B-60F5-40DB-ABBB-BD62D667B015}" dt="2020-10-21T07:56:06.792" v="225"/>
          <ac:inkMkLst>
            <pc:docMk/>
            <pc:sldMk cId="0" sldId="453"/>
            <ac:inkMk id="29" creationId="{7DF0541D-8D31-4528-AD47-8FA7127157D3}"/>
          </ac:inkMkLst>
        </pc:inkChg>
      </pc:sldChg>
      <pc:sldChg chg="addSp delSp">
        <pc:chgData name="babisha chandran" userId="EB0nJQTo3Bd1b7R0gNfky76LaizBD4ENeK0AnhxAgKw=" providerId="None" clId="Web-{3A02690B-60F5-40DB-ABBB-BD62D667B015}" dt="2020-10-21T09:14:38.243" v="455"/>
        <pc:sldMkLst>
          <pc:docMk/>
          <pc:sldMk cId="0" sldId="454"/>
        </pc:sldMkLst>
        <pc:inkChg chg="del">
          <ac:chgData name="babisha chandran" userId="EB0nJQTo3Bd1b7R0gNfky76LaizBD4ENeK0AnhxAgKw=" providerId="None" clId="Web-{3A02690B-60F5-40DB-ABBB-BD62D667B015}" dt="2020-10-21T07:56:19.776" v="233"/>
          <ac:inkMkLst>
            <pc:docMk/>
            <pc:sldMk cId="0" sldId="454"/>
            <ac:inkMk id="5" creationId="{7BC4570C-CF1F-49A4-9C2B-5E66D18FA635}"/>
          </ac:inkMkLst>
        </pc:inkChg>
        <pc:inkChg chg="add">
          <ac:chgData name="babisha chandran" userId="EB0nJQTo3Bd1b7R0gNfky76LaizBD4ENeK0AnhxAgKw=" providerId="None" clId="Web-{3A02690B-60F5-40DB-ABBB-BD62D667B015}" dt="2020-10-21T09:13:55.008" v="444"/>
          <ac:inkMkLst>
            <pc:docMk/>
            <pc:sldMk cId="0" sldId="454"/>
            <ac:inkMk id="5" creationId="{BCB63339-6DBB-4E5D-9C1B-438AC3094E2E}"/>
          </ac:inkMkLst>
        </pc:inkChg>
        <pc:inkChg chg="add">
          <ac:chgData name="babisha chandran" userId="EB0nJQTo3Bd1b7R0gNfky76LaizBD4ENeK0AnhxAgKw=" providerId="None" clId="Web-{3A02690B-60F5-40DB-ABBB-BD62D667B015}" dt="2020-10-21T09:13:57.617" v="445"/>
          <ac:inkMkLst>
            <pc:docMk/>
            <pc:sldMk cId="0" sldId="454"/>
            <ac:inkMk id="6" creationId="{0434BBE2-4387-4FDB-B7D5-A2D68AFCEF9F}"/>
          </ac:inkMkLst>
        </pc:inkChg>
        <pc:inkChg chg="del">
          <ac:chgData name="babisha chandran" userId="EB0nJQTo3Bd1b7R0gNfky76LaizBD4ENeK0AnhxAgKw=" providerId="None" clId="Web-{3A02690B-60F5-40DB-ABBB-BD62D667B015}" dt="2020-10-21T07:56:19.776" v="232"/>
          <ac:inkMkLst>
            <pc:docMk/>
            <pc:sldMk cId="0" sldId="454"/>
            <ac:inkMk id="6" creationId="{F6DA05F9-368F-49D3-94C4-539D1E97ADD4}"/>
          </ac:inkMkLst>
        </pc:inkChg>
        <pc:inkChg chg="del">
          <ac:chgData name="babisha chandran" userId="EB0nJQTo3Bd1b7R0gNfky76LaizBD4ENeK0AnhxAgKw=" providerId="None" clId="Web-{3A02690B-60F5-40DB-ABBB-BD62D667B015}" dt="2020-10-21T07:56:19.761" v="231"/>
          <ac:inkMkLst>
            <pc:docMk/>
            <pc:sldMk cId="0" sldId="454"/>
            <ac:inkMk id="7" creationId="{38D15096-E481-40EB-9924-356637240F90}"/>
          </ac:inkMkLst>
        </pc:inkChg>
        <pc:inkChg chg="add">
          <ac:chgData name="babisha chandran" userId="EB0nJQTo3Bd1b7R0gNfky76LaizBD4ENeK0AnhxAgKw=" providerId="None" clId="Web-{3A02690B-60F5-40DB-ABBB-BD62D667B015}" dt="2020-10-21T09:14:05.399" v="446"/>
          <ac:inkMkLst>
            <pc:docMk/>
            <pc:sldMk cId="0" sldId="454"/>
            <ac:inkMk id="7" creationId="{87CA3E9E-A79D-4A21-8DEA-B25127F2CA8C}"/>
          </ac:inkMkLst>
        </pc:inkChg>
        <pc:inkChg chg="del">
          <ac:chgData name="babisha chandran" userId="EB0nJQTo3Bd1b7R0gNfky76LaizBD4ENeK0AnhxAgKw=" providerId="None" clId="Web-{3A02690B-60F5-40DB-ABBB-BD62D667B015}" dt="2020-10-21T07:56:19.761" v="230"/>
          <ac:inkMkLst>
            <pc:docMk/>
            <pc:sldMk cId="0" sldId="454"/>
            <ac:inkMk id="8" creationId="{3B119346-9F42-4ED2-873A-6B2F9B2A75CD}"/>
          </ac:inkMkLst>
        </pc:inkChg>
        <pc:inkChg chg="add">
          <ac:chgData name="babisha chandran" userId="EB0nJQTo3Bd1b7R0gNfky76LaizBD4ENeK0AnhxAgKw=" providerId="None" clId="Web-{3A02690B-60F5-40DB-ABBB-BD62D667B015}" dt="2020-10-21T09:14:07.696" v="447"/>
          <ac:inkMkLst>
            <pc:docMk/>
            <pc:sldMk cId="0" sldId="454"/>
            <ac:inkMk id="8" creationId="{B99BDF5E-A20F-4888-A258-494C5DA8CC2A}"/>
          </ac:inkMkLst>
        </pc:inkChg>
        <pc:inkChg chg="add">
          <ac:chgData name="babisha chandran" userId="EB0nJQTo3Bd1b7R0gNfky76LaizBD4ENeK0AnhxAgKw=" providerId="None" clId="Web-{3A02690B-60F5-40DB-ABBB-BD62D667B015}" dt="2020-10-21T09:14:13.164" v="448"/>
          <ac:inkMkLst>
            <pc:docMk/>
            <pc:sldMk cId="0" sldId="454"/>
            <ac:inkMk id="10" creationId="{70C45E9E-9EDC-4B68-892C-E245BF3E9DFD}"/>
          </ac:inkMkLst>
        </pc:inkChg>
        <pc:inkChg chg="del">
          <ac:chgData name="babisha chandran" userId="EB0nJQTo3Bd1b7R0gNfky76LaizBD4ENeK0AnhxAgKw=" providerId="None" clId="Web-{3A02690B-60F5-40DB-ABBB-BD62D667B015}" dt="2020-10-21T07:56:19.761" v="229"/>
          <ac:inkMkLst>
            <pc:docMk/>
            <pc:sldMk cId="0" sldId="454"/>
            <ac:inkMk id="10" creationId="{C7A7AF52-ECE0-4F2D-A41A-01DECA893F50}"/>
          </ac:inkMkLst>
        </pc:inkChg>
        <pc:inkChg chg="del">
          <ac:chgData name="babisha chandran" userId="EB0nJQTo3Bd1b7R0gNfky76LaizBD4ENeK0AnhxAgKw=" providerId="None" clId="Web-{3A02690B-60F5-40DB-ABBB-BD62D667B015}" dt="2020-10-21T07:56:19.761" v="228"/>
          <ac:inkMkLst>
            <pc:docMk/>
            <pc:sldMk cId="0" sldId="454"/>
            <ac:inkMk id="12" creationId="{21754C1F-3E0C-4E66-B51B-2E92CEE2DA8F}"/>
          </ac:inkMkLst>
        </pc:inkChg>
        <pc:inkChg chg="add">
          <ac:chgData name="babisha chandran" userId="EB0nJQTo3Bd1b7R0gNfky76LaizBD4ENeK0AnhxAgKw=" providerId="None" clId="Web-{3A02690B-60F5-40DB-ABBB-BD62D667B015}" dt="2020-10-21T09:14:14.711" v="449"/>
          <ac:inkMkLst>
            <pc:docMk/>
            <pc:sldMk cId="0" sldId="454"/>
            <ac:inkMk id="12" creationId="{66D4BEE0-E88F-40C5-9BD2-1E8230BE5381}"/>
          </ac:inkMkLst>
        </pc:inkChg>
        <pc:inkChg chg="del">
          <ac:chgData name="babisha chandran" userId="EB0nJQTo3Bd1b7R0gNfky76LaizBD4ENeK0AnhxAgKw=" providerId="None" clId="Web-{3A02690B-60F5-40DB-ABBB-BD62D667B015}" dt="2020-10-21T07:56:19.761" v="227"/>
          <ac:inkMkLst>
            <pc:docMk/>
            <pc:sldMk cId="0" sldId="454"/>
            <ac:inkMk id="13" creationId="{040A7DF0-EBB3-4FAE-B48D-73E51245C9E8}"/>
          </ac:inkMkLst>
        </pc:inkChg>
        <pc:inkChg chg="add">
          <ac:chgData name="babisha chandran" userId="EB0nJQTo3Bd1b7R0gNfky76LaizBD4ENeK0AnhxAgKw=" providerId="None" clId="Web-{3A02690B-60F5-40DB-ABBB-BD62D667B015}" dt="2020-10-21T09:14:16.196" v="450"/>
          <ac:inkMkLst>
            <pc:docMk/>
            <pc:sldMk cId="0" sldId="454"/>
            <ac:inkMk id="13" creationId="{D29ACA90-822B-42E5-B27F-918297C7E331}"/>
          </ac:inkMkLst>
        </pc:inkChg>
        <pc:inkChg chg="add">
          <ac:chgData name="babisha chandran" userId="EB0nJQTo3Bd1b7R0gNfky76LaizBD4ENeK0AnhxAgKw=" providerId="None" clId="Web-{3A02690B-60F5-40DB-ABBB-BD62D667B015}" dt="2020-10-21T09:14:18.102" v="451"/>
          <ac:inkMkLst>
            <pc:docMk/>
            <pc:sldMk cId="0" sldId="454"/>
            <ac:inkMk id="14" creationId="{751915F5-718C-4A40-B123-28675D99BFCB}"/>
          </ac:inkMkLst>
        </pc:inkChg>
        <pc:inkChg chg="del">
          <ac:chgData name="babisha chandran" userId="EB0nJQTo3Bd1b7R0gNfky76LaizBD4ENeK0AnhxAgKw=" providerId="None" clId="Web-{3A02690B-60F5-40DB-ABBB-BD62D667B015}" dt="2020-10-21T07:56:13.745" v="226"/>
          <ac:inkMkLst>
            <pc:docMk/>
            <pc:sldMk cId="0" sldId="454"/>
            <ac:inkMk id="14" creationId="{A185AE99-A828-4F66-A4BF-436ACC03C574}"/>
          </ac:inkMkLst>
        </pc:inkChg>
        <pc:inkChg chg="add">
          <ac:chgData name="babisha chandran" userId="EB0nJQTo3Bd1b7R0gNfky76LaizBD4ENeK0AnhxAgKw=" providerId="None" clId="Web-{3A02690B-60F5-40DB-ABBB-BD62D667B015}" dt="2020-10-21T09:14:23.852" v="452"/>
          <ac:inkMkLst>
            <pc:docMk/>
            <pc:sldMk cId="0" sldId="454"/>
            <ac:inkMk id="15" creationId="{228B9C0C-350B-4120-B13E-0E9791B4F6C2}"/>
          </ac:inkMkLst>
        </pc:inkChg>
        <pc:inkChg chg="add">
          <ac:chgData name="babisha chandran" userId="EB0nJQTo3Bd1b7R0gNfky76LaizBD4ENeK0AnhxAgKw=" providerId="None" clId="Web-{3A02690B-60F5-40DB-ABBB-BD62D667B015}" dt="2020-10-21T09:14:33.528" v="453"/>
          <ac:inkMkLst>
            <pc:docMk/>
            <pc:sldMk cId="0" sldId="454"/>
            <ac:inkMk id="22" creationId="{11C2E0FC-ADC9-436D-ABE6-1145D0ADE83C}"/>
          </ac:inkMkLst>
        </pc:inkChg>
        <pc:inkChg chg="add">
          <ac:chgData name="babisha chandran" userId="EB0nJQTo3Bd1b7R0gNfky76LaizBD4ENeK0AnhxAgKw=" providerId="None" clId="Web-{3A02690B-60F5-40DB-ABBB-BD62D667B015}" dt="2020-10-21T09:14:35.008" v="454"/>
          <ac:inkMkLst>
            <pc:docMk/>
            <pc:sldMk cId="0" sldId="454"/>
            <ac:inkMk id="27" creationId="{007A8E91-9E7C-4A24-BE35-A79D3897B3D9}"/>
          </ac:inkMkLst>
        </pc:inkChg>
        <pc:inkChg chg="add">
          <ac:chgData name="babisha chandran" userId="EB0nJQTo3Bd1b7R0gNfky76LaizBD4ENeK0AnhxAgKw=" providerId="None" clId="Web-{3A02690B-60F5-40DB-ABBB-BD62D667B015}" dt="2020-10-21T09:14:38.243" v="455"/>
          <ac:inkMkLst>
            <pc:docMk/>
            <pc:sldMk cId="0" sldId="454"/>
            <ac:inkMk id="29" creationId="{F7E2F132-1A13-40B9-BF62-851074561E34}"/>
          </ac:inkMkLst>
        </pc:inkChg>
      </pc:sldChg>
      <pc:sldChg chg="addSp delSp">
        <pc:chgData name="babisha chandran" userId="EB0nJQTo3Bd1b7R0gNfky76LaizBD4ENeK0AnhxAgKw=" providerId="None" clId="Web-{3A02690B-60F5-40DB-ABBB-BD62D667B015}" dt="2020-10-21T09:16:45.118" v="478"/>
        <pc:sldMkLst>
          <pc:docMk/>
          <pc:sldMk cId="0" sldId="455"/>
        </pc:sldMkLst>
        <pc:inkChg chg="del">
          <ac:chgData name="babisha chandran" userId="EB0nJQTo3Bd1b7R0gNfky76LaizBD4ENeK0AnhxAgKw=" providerId="None" clId="Web-{3A02690B-60F5-40DB-ABBB-BD62D667B015}" dt="2020-10-21T07:56:38.057" v="244"/>
          <ac:inkMkLst>
            <pc:docMk/>
            <pc:sldMk cId="0" sldId="455"/>
            <ac:inkMk id="5" creationId="{BBA185FB-E228-4DB8-9DA5-B8AB8A64998A}"/>
          </ac:inkMkLst>
        </pc:inkChg>
        <pc:inkChg chg="add">
          <ac:chgData name="babisha chandran" userId="EB0nJQTo3Bd1b7R0gNfky76LaizBD4ENeK0AnhxAgKw=" providerId="None" clId="Web-{3A02690B-60F5-40DB-ABBB-BD62D667B015}" dt="2020-10-21T09:14:56.571" v="456"/>
          <ac:inkMkLst>
            <pc:docMk/>
            <pc:sldMk cId="0" sldId="455"/>
            <ac:inkMk id="5" creationId="{E59B6F65-662A-4C09-A006-A3BD6B6706ED}"/>
          </ac:inkMkLst>
        </pc:inkChg>
        <pc:inkChg chg="add">
          <ac:chgData name="babisha chandran" userId="EB0nJQTo3Bd1b7R0gNfky76LaizBD4ENeK0AnhxAgKw=" providerId="None" clId="Web-{3A02690B-60F5-40DB-ABBB-BD62D667B015}" dt="2020-10-21T09:15:01.524" v="457"/>
          <ac:inkMkLst>
            <pc:docMk/>
            <pc:sldMk cId="0" sldId="455"/>
            <ac:inkMk id="6" creationId="{AB45BCBD-3523-4878-9FF4-BE52931B34C5}"/>
          </ac:inkMkLst>
        </pc:inkChg>
        <pc:inkChg chg="del">
          <ac:chgData name="babisha chandran" userId="EB0nJQTo3Bd1b7R0gNfky76LaizBD4ENeK0AnhxAgKw=" providerId="None" clId="Web-{3A02690B-60F5-40DB-ABBB-BD62D667B015}" dt="2020-10-21T07:56:31.745" v="242"/>
          <ac:inkMkLst>
            <pc:docMk/>
            <pc:sldMk cId="0" sldId="455"/>
            <ac:inkMk id="6" creationId="{B8F4787B-52A9-4CC1-BE83-4C2E20D02E42}"/>
          </ac:inkMkLst>
        </pc:inkChg>
        <pc:inkChg chg="del">
          <ac:chgData name="babisha chandran" userId="EB0nJQTo3Bd1b7R0gNfky76LaizBD4ENeK0AnhxAgKw=" providerId="None" clId="Web-{3A02690B-60F5-40DB-ABBB-BD62D667B015}" dt="2020-10-21T07:56:29.057" v="241"/>
          <ac:inkMkLst>
            <pc:docMk/>
            <pc:sldMk cId="0" sldId="455"/>
            <ac:inkMk id="7" creationId="{46617057-E98F-4EC2-91F7-4DCB74B577EA}"/>
          </ac:inkMkLst>
        </pc:inkChg>
        <pc:inkChg chg="add">
          <ac:chgData name="babisha chandran" userId="EB0nJQTo3Bd1b7R0gNfky76LaizBD4ENeK0AnhxAgKw=" providerId="None" clId="Web-{3A02690B-60F5-40DB-ABBB-BD62D667B015}" dt="2020-10-21T09:15:09.727" v="458"/>
          <ac:inkMkLst>
            <pc:docMk/>
            <pc:sldMk cId="0" sldId="455"/>
            <ac:inkMk id="7" creationId="{A5CD94F8-3F5C-45A8-9AEC-96D93A3E7D53}"/>
          </ac:inkMkLst>
        </pc:inkChg>
        <pc:inkChg chg="add">
          <ac:chgData name="babisha chandran" userId="EB0nJQTo3Bd1b7R0gNfky76LaizBD4ENeK0AnhxAgKw=" providerId="None" clId="Web-{3A02690B-60F5-40DB-ABBB-BD62D667B015}" dt="2020-10-21T09:15:12.665" v="459"/>
          <ac:inkMkLst>
            <pc:docMk/>
            <pc:sldMk cId="0" sldId="455"/>
            <ac:inkMk id="8" creationId="{BCF92140-6021-4C8F-81F9-2AB85E8039E5}"/>
          </ac:inkMkLst>
        </pc:inkChg>
        <pc:inkChg chg="del">
          <ac:chgData name="babisha chandran" userId="EB0nJQTo3Bd1b7R0gNfky76LaizBD4ENeK0AnhxAgKw=" providerId="None" clId="Web-{3A02690B-60F5-40DB-ABBB-BD62D667B015}" dt="2020-10-21T07:56:29.042" v="240"/>
          <ac:inkMkLst>
            <pc:docMk/>
            <pc:sldMk cId="0" sldId="455"/>
            <ac:inkMk id="8" creationId="{CB282422-337F-4F76-B453-F6D1EC0B6A19}"/>
          </ac:inkMkLst>
        </pc:inkChg>
        <pc:inkChg chg="del">
          <ac:chgData name="babisha chandran" userId="EB0nJQTo3Bd1b7R0gNfky76LaizBD4ENeK0AnhxAgKw=" providerId="None" clId="Web-{3A02690B-60F5-40DB-ABBB-BD62D667B015}" dt="2020-10-21T07:56:42.448" v="245"/>
          <ac:inkMkLst>
            <pc:docMk/>
            <pc:sldMk cId="0" sldId="455"/>
            <ac:inkMk id="10" creationId="{3EE712B7-768C-4BEF-BB36-54F50BCFA412}"/>
          </ac:inkMkLst>
        </pc:inkChg>
        <pc:inkChg chg="add">
          <ac:chgData name="babisha chandran" userId="EB0nJQTo3Bd1b7R0gNfky76LaizBD4ENeK0AnhxAgKw=" providerId="None" clId="Web-{3A02690B-60F5-40DB-ABBB-BD62D667B015}" dt="2020-10-21T09:15:13.680" v="460"/>
          <ac:inkMkLst>
            <pc:docMk/>
            <pc:sldMk cId="0" sldId="455"/>
            <ac:inkMk id="10" creationId="{DE6A77A2-5D3F-4D03-97CD-928337FDA7FD}"/>
          </ac:inkMkLst>
        </pc:inkChg>
        <pc:inkChg chg="add">
          <ac:chgData name="babisha chandran" userId="EB0nJQTo3Bd1b7R0gNfky76LaizBD4ENeK0AnhxAgKw=" providerId="None" clId="Web-{3A02690B-60F5-40DB-ABBB-BD62D667B015}" dt="2020-10-21T09:15:15.696" v="461"/>
          <ac:inkMkLst>
            <pc:docMk/>
            <pc:sldMk cId="0" sldId="455"/>
            <ac:inkMk id="12" creationId="{75E32F4E-1E05-4614-8B9C-4BE8B2223C32}"/>
          </ac:inkMkLst>
        </pc:inkChg>
        <pc:inkChg chg="del">
          <ac:chgData name="babisha chandran" userId="EB0nJQTo3Bd1b7R0gNfky76LaizBD4ENeK0AnhxAgKw=" providerId="None" clId="Web-{3A02690B-60F5-40DB-ABBB-BD62D667B015}" dt="2020-10-21T07:56:35.167" v="243"/>
          <ac:inkMkLst>
            <pc:docMk/>
            <pc:sldMk cId="0" sldId="455"/>
            <ac:inkMk id="12" creationId="{7C1889A7-06F8-433E-BFC2-736923FF85F7}"/>
          </ac:inkMkLst>
        </pc:inkChg>
        <pc:inkChg chg="add">
          <ac:chgData name="babisha chandran" userId="EB0nJQTo3Bd1b7R0gNfky76LaizBD4ENeK0AnhxAgKw=" providerId="None" clId="Web-{3A02690B-60F5-40DB-ABBB-BD62D667B015}" dt="2020-10-21T09:15:34.321" v="462"/>
          <ac:inkMkLst>
            <pc:docMk/>
            <pc:sldMk cId="0" sldId="455"/>
            <ac:inkMk id="13" creationId="{1758C5CA-1A33-48E2-BB99-69FCA4CDB5EA}"/>
          </ac:inkMkLst>
        </pc:inkChg>
        <pc:inkChg chg="del">
          <ac:chgData name="babisha chandran" userId="EB0nJQTo3Bd1b7R0gNfky76LaizBD4ENeK0AnhxAgKw=" providerId="None" clId="Web-{3A02690B-60F5-40DB-ABBB-BD62D667B015}" dt="2020-10-21T07:56:29.042" v="239"/>
          <ac:inkMkLst>
            <pc:docMk/>
            <pc:sldMk cId="0" sldId="455"/>
            <ac:inkMk id="13" creationId="{2FF1CCA9-1311-4E20-84EE-47DE5F5C78F8}"/>
          </ac:inkMkLst>
        </pc:inkChg>
        <pc:inkChg chg="del">
          <ac:chgData name="babisha chandran" userId="EB0nJQTo3Bd1b7R0gNfky76LaizBD4ENeK0AnhxAgKw=" providerId="None" clId="Web-{3A02690B-60F5-40DB-ABBB-BD62D667B015}" dt="2020-10-21T07:56:29.042" v="238"/>
          <ac:inkMkLst>
            <pc:docMk/>
            <pc:sldMk cId="0" sldId="455"/>
            <ac:inkMk id="14" creationId="{294120D8-F4B6-4D29-A556-E3543DD8483E}"/>
          </ac:inkMkLst>
        </pc:inkChg>
        <pc:inkChg chg="add">
          <ac:chgData name="babisha chandran" userId="EB0nJQTo3Bd1b7R0gNfky76LaizBD4ENeK0AnhxAgKw=" providerId="None" clId="Web-{3A02690B-60F5-40DB-ABBB-BD62D667B015}" dt="2020-10-21T09:15:38.634" v="463"/>
          <ac:inkMkLst>
            <pc:docMk/>
            <pc:sldMk cId="0" sldId="455"/>
            <ac:inkMk id="14" creationId="{4F679F4A-AA49-4AFD-812A-51EAE1DAAA59}"/>
          </ac:inkMkLst>
        </pc:inkChg>
        <pc:inkChg chg="add">
          <ac:chgData name="babisha chandran" userId="EB0nJQTo3Bd1b7R0gNfky76LaizBD4ENeK0AnhxAgKw=" providerId="None" clId="Web-{3A02690B-60F5-40DB-ABBB-BD62D667B015}" dt="2020-10-21T09:15:39.649" v="464"/>
          <ac:inkMkLst>
            <pc:docMk/>
            <pc:sldMk cId="0" sldId="455"/>
            <ac:inkMk id="15" creationId="{18169B9B-BB6B-4560-B34B-3C6226BF4B1F}"/>
          </ac:inkMkLst>
        </pc:inkChg>
        <pc:inkChg chg="del">
          <ac:chgData name="babisha chandran" userId="EB0nJQTo3Bd1b7R0gNfky76LaizBD4ENeK0AnhxAgKw=" providerId="None" clId="Web-{3A02690B-60F5-40DB-ABBB-BD62D667B015}" dt="2020-10-21T07:56:29.042" v="237"/>
          <ac:inkMkLst>
            <pc:docMk/>
            <pc:sldMk cId="0" sldId="455"/>
            <ac:inkMk id="15" creationId="{A9498DF7-30E8-47DC-8C65-038F90F5D64B}"/>
          </ac:inkMkLst>
        </pc:inkChg>
        <pc:inkChg chg="add">
          <ac:chgData name="babisha chandran" userId="EB0nJQTo3Bd1b7R0gNfky76LaizBD4ENeK0AnhxAgKw=" providerId="None" clId="Web-{3A02690B-60F5-40DB-ABBB-BD62D667B015}" dt="2020-10-21T09:15:41.040" v="465"/>
          <ac:inkMkLst>
            <pc:docMk/>
            <pc:sldMk cId="0" sldId="455"/>
            <ac:inkMk id="22" creationId="{3E0D64B5-B55C-409E-8609-9C1ADFCA3EE6}"/>
          </ac:inkMkLst>
        </pc:inkChg>
        <pc:inkChg chg="del">
          <ac:chgData name="babisha chandran" userId="EB0nJQTo3Bd1b7R0gNfky76LaizBD4ENeK0AnhxAgKw=" providerId="None" clId="Web-{3A02690B-60F5-40DB-ABBB-BD62D667B015}" dt="2020-10-21T07:56:29.042" v="236"/>
          <ac:inkMkLst>
            <pc:docMk/>
            <pc:sldMk cId="0" sldId="455"/>
            <ac:inkMk id="22" creationId="{E9D3CDE5-C09C-4FF7-9EEC-24AE8367425D}"/>
          </ac:inkMkLst>
        </pc:inkChg>
        <pc:inkChg chg="del">
          <ac:chgData name="babisha chandran" userId="EB0nJQTo3Bd1b7R0gNfky76LaizBD4ENeK0AnhxAgKw=" providerId="None" clId="Web-{3A02690B-60F5-40DB-ABBB-BD62D667B015}" dt="2020-10-21T07:56:29.042" v="235"/>
          <ac:inkMkLst>
            <pc:docMk/>
            <pc:sldMk cId="0" sldId="455"/>
            <ac:inkMk id="27" creationId="{244137E3-74D3-4E84-9530-C51DBB8DDF5A}"/>
          </ac:inkMkLst>
        </pc:inkChg>
        <pc:inkChg chg="add">
          <ac:chgData name="babisha chandran" userId="EB0nJQTo3Bd1b7R0gNfky76LaizBD4ENeK0AnhxAgKw=" providerId="None" clId="Web-{3A02690B-60F5-40DB-ABBB-BD62D667B015}" dt="2020-10-21T09:15:47.352" v="466"/>
          <ac:inkMkLst>
            <pc:docMk/>
            <pc:sldMk cId="0" sldId="455"/>
            <ac:inkMk id="27" creationId="{39B7E40C-2005-49D2-BC0C-048E66D8428B}"/>
          </ac:inkMkLst>
        </pc:inkChg>
        <pc:inkChg chg="add">
          <ac:chgData name="babisha chandran" userId="EB0nJQTo3Bd1b7R0gNfky76LaizBD4ENeK0AnhxAgKw=" providerId="None" clId="Web-{3A02690B-60F5-40DB-ABBB-BD62D667B015}" dt="2020-10-21T09:15:50.212" v="467"/>
          <ac:inkMkLst>
            <pc:docMk/>
            <pc:sldMk cId="0" sldId="455"/>
            <ac:inkMk id="29" creationId="{286C89EE-DDF5-46FE-9253-5EB3B3B5912E}"/>
          </ac:inkMkLst>
        </pc:inkChg>
        <pc:inkChg chg="del">
          <ac:chgData name="babisha chandran" userId="EB0nJQTo3Bd1b7R0gNfky76LaizBD4ENeK0AnhxAgKw=" providerId="None" clId="Web-{3A02690B-60F5-40DB-ABBB-BD62D667B015}" dt="2020-10-21T07:56:29.042" v="234"/>
          <ac:inkMkLst>
            <pc:docMk/>
            <pc:sldMk cId="0" sldId="455"/>
            <ac:inkMk id="29" creationId="{C14A946B-3DC4-4F54-B265-AA00175DA648}"/>
          </ac:inkMkLst>
        </pc:inkChg>
        <pc:inkChg chg="add">
          <ac:chgData name="babisha chandran" userId="EB0nJQTo3Bd1b7R0gNfky76LaizBD4ENeK0AnhxAgKw=" providerId="None" clId="Web-{3A02690B-60F5-40DB-ABBB-BD62D667B015}" dt="2020-10-21T09:15:58.946" v="468"/>
          <ac:inkMkLst>
            <pc:docMk/>
            <pc:sldMk cId="0" sldId="455"/>
            <ac:inkMk id="30" creationId="{19F65605-15EF-4B50-B2DD-04F16D8E0199}"/>
          </ac:inkMkLst>
        </pc:inkChg>
        <pc:inkChg chg="del">
          <ac:chgData name="babisha chandran" userId="EB0nJQTo3Bd1b7R0gNfky76LaizBD4ENeK0AnhxAgKw=" providerId="None" clId="Web-{3A02690B-60F5-40DB-ABBB-BD62D667B015}" dt="2020-10-21T07:56:45.417" v="246"/>
          <ac:inkMkLst>
            <pc:docMk/>
            <pc:sldMk cId="0" sldId="455"/>
            <ac:inkMk id="30" creationId="{3ECC129D-F29C-4703-B5B2-22B6A5127844}"/>
          </ac:inkMkLst>
        </pc:inkChg>
        <pc:inkChg chg="add">
          <ac:chgData name="babisha chandran" userId="EB0nJQTo3Bd1b7R0gNfky76LaizBD4ENeK0AnhxAgKw=" providerId="None" clId="Web-{3A02690B-60F5-40DB-ABBB-BD62D667B015}" dt="2020-10-21T09:16:00.665" v="469"/>
          <ac:inkMkLst>
            <pc:docMk/>
            <pc:sldMk cId="0" sldId="455"/>
            <ac:inkMk id="31" creationId="{20A379AC-9E2F-4F66-BCB6-A20AC6E1FCB2}"/>
          </ac:inkMkLst>
        </pc:inkChg>
        <pc:inkChg chg="add">
          <ac:chgData name="babisha chandran" userId="EB0nJQTo3Bd1b7R0gNfky76LaizBD4ENeK0AnhxAgKw=" providerId="None" clId="Web-{3A02690B-60F5-40DB-ABBB-BD62D667B015}" dt="2020-10-21T09:16:02.353" v="470"/>
          <ac:inkMkLst>
            <pc:docMk/>
            <pc:sldMk cId="0" sldId="455"/>
            <ac:inkMk id="32" creationId="{3D4D2FFD-21D5-4930-843D-9ABD91E68B11}"/>
          </ac:inkMkLst>
        </pc:inkChg>
        <pc:inkChg chg="add">
          <ac:chgData name="babisha chandran" userId="EB0nJQTo3Bd1b7R0gNfky76LaizBD4ENeK0AnhxAgKw=" providerId="None" clId="Web-{3A02690B-60F5-40DB-ABBB-BD62D667B015}" dt="2020-10-21T09:16:12.931" v="471"/>
          <ac:inkMkLst>
            <pc:docMk/>
            <pc:sldMk cId="0" sldId="455"/>
            <ac:inkMk id="33" creationId="{7A1D48C9-2582-49EA-93FF-A9791A74B97E}"/>
          </ac:inkMkLst>
        </pc:inkChg>
        <pc:inkChg chg="add">
          <ac:chgData name="babisha chandran" userId="EB0nJQTo3Bd1b7R0gNfky76LaizBD4ENeK0AnhxAgKw=" providerId="None" clId="Web-{3A02690B-60F5-40DB-ABBB-BD62D667B015}" dt="2020-10-21T09:16:14.040" v="472"/>
          <ac:inkMkLst>
            <pc:docMk/>
            <pc:sldMk cId="0" sldId="455"/>
            <ac:inkMk id="34" creationId="{924139CE-9A96-4C62-9976-1987245AE07A}"/>
          </ac:inkMkLst>
        </pc:inkChg>
        <pc:inkChg chg="add">
          <ac:chgData name="babisha chandran" userId="EB0nJQTo3Bd1b7R0gNfky76LaizBD4ENeK0AnhxAgKw=" providerId="None" clId="Web-{3A02690B-60F5-40DB-ABBB-BD62D667B015}" dt="2020-10-21T09:16:15.149" v="473"/>
          <ac:inkMkLst>
            <pc:docMk/>
            <pc:sldMk cId="0" sldId="455"/>
            <ac:inkMk id="35" creationId="{9D170740-60FC-4B72-B3D0-8862FB9D9390}"/>
          </ac:inkMkLst>
        </pc:inkChg>
        <pc:inkChg chg="add">
          <ac:chgData name="babisha chandran" userId="EB0nJQTo3Bd1b7R0gNfky76LaizBD4ENeK0AnhxAgKw=" providerId="None" clId="Web-{3A02690B-60F5-40DB-ABBB-BD62D667B015}" dt="2020-10-21T09:16:27.337" v="474"/>
          <ac:inkMkLst>
            <pc:docMk/>
            <pc:sldMk cId="0" sldId="455"/>
            <ac:inkMk id="36" creationId="{E841E1D4-7555-4EF2-97A4-17E659A9CBE0}"/>
          </ac:inkMkLst>
        </pc:inkChg>
        <pc:inkChg chg="add">
          <ac:chgData name="babisha chandran" userId="EB0nJQTo3Bd1b7R0gNfky76LaizBD4ENeK0AnhxAgKw=" providerId="None" clId="Web-{3A02690B-60F5-40DB-ABBB-BD62D667B015}" dt="2020-10-21T09:16:28.290" v="475"/>
          <ac:inkMkLst>
            <pc:docMk/>
            <pc:sldMk cId="0" sldId="455"/>
            <ac:inkMk id="37" creationId="{CE6E38EC-39B9-475B-A1D6-0F6A1DCF7948}"/>
          </ac:inkMkLst>
        </pc:inkChg>
        <pc:inkChg chg="add">
          <ac:chgData name="babisha chandran" userId="EB0nJQTo3Bd1b7R0gNfky76LaizBD4ENeK0AnhxAgKw=" providerId="None" clId="Web-{3A02690B-60F5-40DB-ABBB-BD62D667B015}" dt="2020-10-21T09:16:37.196" v="476"/>
          <ac:inkMkLst>
            <pc:docMk/>
            <pc:sldMk cId="0" sldId="455"/>
            <ac:inkMk id="38" creationId="{48B0C168-8B3C-480D-B1E7-E9254170186F}"/>
          </ac:inkMkLst>
        </pc:inkChg>
        <pc:inkChg chg="add">
          <ac:chgData name="babisha chandran" userId="EB0nJQTo3Bd1b7R0gNfky76LaizBD4ENeK0AnhxAgKw=" providerId="None" clId="Web-{3A02690B-60F5-40DB-ABBB-BD62D667B015}" dt="2020-10-21T09:16:39.025" v="477"/>
          <ac:inkMkLst>
            <pc:docMk/>
            <pc:sldMk cId="0" sldId="455"/>
            <ac:inkMk id="39" creationId="{3F42732B-BC5A-43FB-9B9A-90ED2691021D}"/>
          </ac:inkMkLst>
        </pc:inkChg>
        <pc:inkChg chg="add">
          <ac:chgData name="babisha chandran" userId="EB0nJQTo3Bd1b7R0gNfky76LaizBD4ENeK0AnhxAgKw=" providerId="None" clId="Web-{3A02690B-60F5-40DB-ABBB-BD62D667B015}" dt="2020-10-21T09:16:45.118" v="478"/>
          <ac:inkMkLst>
            <pc:docMk/>
            <pc:sldMk cId="0" sldId="455"/>
            <ac:inkMk id="40" creationId="{C10ED62B-A589-4EFA-B6B0-BA5B6873BA3B}"/>
          </ac:inkMkLst>
        </pc:inkChg>
      </pc:sldChg>
      <pc:sldChg chg="addSp delSp">
        <pc:chgData name="babisha chandran" userId="EB0nJQTo3Bd1b7R0gNfky76LaizBD4ENeK0AnhxAgKw=" providerId="None" clId="Web-{3A02690B-60F5-40DB-ABBB-BD62D667B015}" dt="2020-10-21T09:17:40.869" v="486"/>
        <pc:sldMkLst>
          <pc:docMk/>
          <pc:sldMk cId="0" sldId="456"/>
        </pc:sldMkLst>
        <pc:inkChg chg="add">
          <ac:chgData name="babisha chandran" userId="EB0nJQTo3Bd1b7R0gNfky76LaizBD4ENeK0AnhxAgKw=" providerId="None" clId="Web-{3A02690B-60F5-40DB-ABBB-BD62D667B015}" dt="2020-10-21T09:17:15.525" v="479"/>
          <ac:inkMkLst>
            <pc:docMk/>
            <pc:sldMk cId="0" sldId="456"/>
            <ac:inkMk id="5" creationId="{B596AC47-40E4-4F4D-BABB-ACF134D68584}"/>
          </ac:inkMkLst>
        </pc:inkChg>
        <pc:inkChg chg="del">
          <ac:chgData name="babisha chandran" userId="EB0nJQTo3Bd1b7R0gNfky76LaizBD4ENeK0AnhxAgKw=" providerId="None" clId="Web-{3A02690B-60F5-40DB-ABBB-BD62D667B015}" dt="2020-10-21T07:56:57.182" v="249"/>
          <ac:inkMkLst>
            <pc:docMk/>
            <pc:sldMk cId="0" sldId="456"/>
            <ac:inkMk id="5" creationId="{BF75396E-5EF2-4AD3-85F2-69AD5C82E738}"/>
          </ac:inkMkLst>
        </pc:inkChg>
        <pc:inkChg chg="del">
          <ac:chgData name="babisha chandran" userId="EB0nJQTo3Bd1b7R0gNfky76LaizBD4ENeK0AnhxAgKw=" providerId="None" clId="Web-{3A02690B-60F5-40DB-ABBB-BD62D667B015}" dt="2020-10-21T07:56:53.542" v="248"/>
          <ac:inkMkLst>
            <pc:docMk/>
            <pc:sldMk cId="0" sldId="456"/>
            <ac:inkMk id="6" creationId="{A45F9AE1-DE98-441D-8DC1-59E597EA4B4A}"/>
          </ac:inkMkLst>
        </pc:inkChg>
        <pc:inkChg chg="add">
          <ac:chgData name="babisha chandran" userId="EB0nJQTo3Bd1b7R0gNfky76LaizBD4ENeK0AnhxAgKw=" providerId="None" clId="Web-{3A02690B-60F5-40DB-ABBB-BD62D667B015}" dt="2020-10-21T09:17:15.556" v="480"/>
          <ac:inkMkLst>
            <pc:docMk/>
            <pc:sldMk cId="0" sldId="456"/>
            <ac:inkMk id="6" creationId="{B0513ACB-6A53-4E76-83C3-FC27EE47772C}"/>
          </ac:inkMkLst>
        </pc:inkChg>
        <pc:inkChg chg="del">
          <ac:chgData name="babisha chandran" userId="EB0nJQTo3Bd1b7R0gNfky76LaizBD4ENeK0AnhxAgKw=" providerId="None" clId="Web-{3A02690B-60F5-40DB-ABBB-BD62D667B015}" dt="2020-10-21T07:56:50.729" v="247"/>
          <ac:inkMkLst>
            <pc:docMk/>
            <pc:sldMk cId="0" sldId="456"/>
            <ac:inkMk id="7" creationId="{635902FC-94ED-437E-9755-BFBF0756B443}"/>
          </ac:inkMkLst>
        </pc:inkChg>
        <pc:inkChg chg="add">
          <ac:chgData name="babisha chandran" userId="EB0nJQTo3Bd1b7R0gNfky76LaizBD4ENeK0AnhxAgKw=" providerId="None" clId="Web-{3A02690B-60F5-40DB-ABBB-BD62D667B015}" dt="2020-10-21T09:17:25.869" v="481"/>
          <ac:inkMkLst>
            <pc:docMk/>
            <pc:sldMk cId="0" sldId="456"/>
            <ac:inkMk id="7" creationId="{AC8EA5CE-F8F7-4968-A77F-D3C4C13E2383}"/>
          </ac:inkMkLst>
        </pc:inkChg>
        <pc:inkChg chg="add">
          <ac:chgData name="babisha chandran" userId="EB0nJQTo3Bd1b7R0gNfky76LaizBD4ENeK0AnhxAgKw=" providerId="None" clId="Web-{3A02690B-60F5-40DB-ABBB-BD62D667B015}" dt="2020-10-21T09:17:26.947" v="482"/>
          <ac:inkMkLst>
            <pc:docMk/>
            <pc:sldMk cId="0" sldId="456"/>
            <ac:inkMk id="8" creationId="{E846A9CA-C7D9-490D-8C3A-B56216A7D4EE}"/>
          </ac:inkMkLst>
        </pc:inkChg>
        <pc:inkChg chg="add">
          <ac:chgData name="babisha chandran" userId="EB0nJQTo3Bd1b7R0gNfky76LaizBD4ENeK0AnhxAgKw=" providerId="None" clId="Web-{3A02690B-60F5-40DB-ABBB-BD62D667B015}" dt="2020-10-21T09:17:33.337" v="483"/>
          <ac:inkMkLst>
            <pc:docMk/>
            <pc:sldMk cId="0" sldId="456"/>
            <ac:inkMk id="10" creationId="{A3BA2429-9E41-4789-87F9-9BFE5A6F3836}"/>
          </ac:inkMkLst>
        </pc:inkChg>
        <pc:inkChg chg="add">
          <ac:chgData name="babisha chandran" userId="EB0nJQTo3Bd1b7R0gNfky76LaizBD4ENeK0AnhxAgKw=" providerId="None" clId="Web-{3A02690B-60F5-40DB-ABBB-BD62D667B015}" dt="2020-10-21T09:17:37.134" v="484"/>
          <ac:inkMkLst>
            <pc:docMk/>
            <pc:sldMk cId="0" sldId="456"/>
            <ac:inkMk id="12" creationId="{786C5A0C-25AD-42A3-92EC-8D2220D22346}"/>
          </ac:inkMkLst>
        </pc:inkChg>
        <pc:inkChg chg="add">
          <ac:chgData name="babisha chandran" userId="EB0nJQTo3Bd1b7R0gNfky76LaizBD4ENeK0AnhxAgKw=" providerId="None" clId="Web-{3A02690B-60F5-40DB-ABBB-BD62D667B015}" dt="2020-10-21T09:17:39.259" v="485"/>
          <ac:inkMkLst>
            <pc:docMk/>
            <pc:sldMk cId="0" sldId="456"/>
            <ac:inkMk id="13" creationId="{F2793796-E6F9-4782-9E7A-98FA957969EC}"/>
          </ac:inkMkLst>
        </pc:inkChg>
        <pc:inkChg chg="add">
          <ac:chgData name="babisha chandran" userId="EB0nJQTo3Bd1b7R0gNfky76LaizBD4ENeK0AnhxAgKw=" providerId="None" clId="Web-{3A02690B-60F5-40DB-ABBB-BD62D667B015}" dt="2020-10-21T09:17:40.869" v="486"/>
          <ac:inkMkLst>
            <pc:docMk/>
            <pc:sldMk cId="0" sldId="456"/>
            <ac:inkMk id="14" creationId="{9B9E3822-4F55-4D81-8946-463E69E84844}"/>
          </ac:inkMkLst>
        </pc:inkChg>
      </pc:sldChg>
    </pc:docChg>
  </pc:docChgLst>
  <pc:docChgLst>
    <pc:chgData name="babisha chandran" userId="EB0nJQTo3Bd1b7R0gNfky76LaizBD4ENeK0AnhxAgKw=" providerId="None" clId="Web-{90C96FB9-940F-4CDC-9AFF-F3D1578C18CF}"/>
    <pc:docChg chg="modSld">
      <pc:chgData name="babisha chandran" userId="EB0nJQTo3Bd1b7R0gNfky76LaizBD4ENeK0AnhxAgKw=" providerId="None" clId="Web-{90C96FB9-940F-4CDC-9AFF-F3D1578C18CF}" dt="2020-10-21T17:22:57.141" v="249"/>
      <pc:docMkLst>
        <pc:docMk/>
      </pc:docMkLst>
      <pc:sldChg chg="delSp">
        <pc:chgData name="babisha chandran" userId="EB0nJQTo3Bd1b7R0gNfky76LaizBD4ENeK0AnhxAgKw=" providerId="None" clId="Web-{90C96FB9-940F-4CDC-9AFF-F3D1578C18CF}" dt="2020-10-21T17:18:00.217" v="1"/>
        <pc:sldMkLst>
          <pc:docMk/>
          <pc:sldMk cId="0" sldId="369"/>
        </pc:sldMkLst>
        <pc:inkChg chg="del">
          <ac:chgData name="babisha chandran" userId="EB0nJQTo3Bd1b7R0gNfky76LaizBD4ENeK0AnhxAgKw=" providerId="None" clId="Web-{90C96FB9-940F-4CDC-9AFF-F3D1578C18CF}" dt="2020-10-21T17:17:56.780" v="0"/>
          <ac:inkMkLst>
            <pc:docMk/>
            <pc:sldMk cId="0" sldId="369"/>
            <ac:inkMk id="3" creationId="{F7E6D498-854A-49E6-BDED-62EFD848ED67}"/>
          </ac:inkMkLst>
        </pc:inkChg>
        <pc:inkChg chg="del">
          <ac:chgData name="babisha chandran" userId="EB0nJQTo3Bd1b7R0gNfky76LaizBD4ENeK0AnhxAgKw=" providerId="None" clId="Web-{90C96FB9-940F-4CDC-9AFF-F3D1578C18CF}" dt="2020-10-21T17:18:00.217" v="1"/>
          <ac:inkMkLst>
            <pc:docMk/>
            <pc:sldMk cId="0" sldId="369"/>
            <ac:inkMk id="5" creationId="{AC33A92F-83BF-4696-8DF1-51494CD38842}"/>
          </ac:inkMkLst>
        </pc:inkChg>
      </pc:sldChg>
      <pc:sldChg chg="delSp modSp">
        <pc:chgData name="babisha chandran" userId="EB0nJQTo3Bd1b7R0gNfky76LaizBD4ENeK0AnhxAgKw=" providerId="None" clId="Web-{90C96FB9-940F-4CDC-9AFF-F3D1578C18CF}" dt="2020-10-21T17:18:14.170" v="4"/>
        <pc:sldMkLst>
          <pc:docMk/>
          <pc:sldMk cId="0" sldId="371"/>
        </pc:sldMkLst>
        <pc:spChg chg="mod">
          <ac:chgData name="babisha chandran" userId="EB0nJQTo3Bd1b7R0gNfky76LaizBD4ENeK0AnhxAgKw=" providerId="None" clId="Web-{90C96FB9-940F-4CDC-9AFF-F3D1578C18CF}" dt="2020-10-21T17:18:10.420" v="3" actId="1076"/>
          <ac:spMkLst>
            <pc:docMk/>
            <pc:sldMk cId="0" sldId="371"/>
            <ac:spMk id="23" creationId="{00000000-0000-0000-0000-000000000000}"/>
          </ac:spMkLst>
        </pc:spChg>
        <pc:inkChg chg="del">
          <ac:chgData name="babisha chandran" userId="EB0nJQTo3Bd1b7R0gNfky76LaizBD4ENeK0AnhxAgKw=" providerId="None" clId="Web-{90C96FB9-940F-4CDC-9AFF-F3D1578C18CF}" dt="2020-10-21T17:18:04.998" v="2"/>
          <ac:inkMkLst>
            <pc:docMk/>
            <pc:sldMk cId="0" sldId="371"/>
            <ac:inkMk id="3" creationId="{4B124721-6FB9-4AB6-AB0F-7C7BE9164FEF}"/>
          </ac:inkMkLst>
        </pc:inkChg>
        <pc:inkChg chg="del">
          <ac:chgData name="babisha chandran" userId="EB0nJQTo3Bd1b7R0gNfky76LaizBD4ENeK0AnhxAgKw=" providerId="None" clId="Web-{90C96FB9-940F-4CDC-9AFF-F3D1578C18CF}" dt="2020-10-21T17:18:14.170" v="4"/>
          <ac:inkMkLst>
            <pc:docMk/>
            <pc:sldMk cId="0" sldId="371"/>
            <ac:inkMk id="5" creationId="{77B5EDEB-A0A3-4BAF-BDD8-E09B90F2FDC0}"/>
          </ac:inkMkLst>
        </pc:inkChg>
      </pc:sldChg>
      <pc:sldChg chg="delSp">
        <pc:chgData name="babisha chandran" userId="EB0nJQTo3Bd1b7R0gNfky76LaizBD4ENeK0AnhxAgKw=" providerId="None" clId="Web-{90C96FB9-940F-4CDC-9AFF-F3D1578C18CF}" dt="2020-10-21T17:18:36.514" v="10"/>
        <pc:sldMkLst>
          <pc:docMk/>
          <pc:sldMk cId="0" sldId="372"/>
        </pc:sldMkLst>
        <pc:inkChg chg="del">
          <ac:chgData name="babisha chandran" userId="EB0nJQTo3Bd1b7R0gNfky76LaizBD4ENeK0AnhxAgKw=" providerId="None" clId="Web-{90C96FB9-940F-4CDC-9AFF-F3D1578C18CF}" dt="2020-10-21T17:18:36.514" v="10"/>
          <ac:inkMkLst>
            <pc:docMk/>
            <pc:sldMk cId="0" sldId="372"/>
            <ac:inkMk id="3" creationId="{B8BE3B1C-718B-4098-A635-FF928935BE47}"/>
          </ac:inkMkLst>
        </pc:inkChg>
        <pc:inkChg chg="del">
          <ac:chgData name="babisha chandran" userId="EB0nJQTo3Bd1b7R0gNfky76LaizBD4ENeK0AnhxAgKw=" providerId="None" clId="Web-{90C96FB9-940F-4CDC-9AFF-F3D1578C18CF}" dt="2020-10-21T17:18:34.092" v="9"/>
          <ac:inkMkLst>
            <pc:docMk/>
            <pc:sldMk cId="0" sldId="372"/>
            <ac:inkMk id="5" creationId="{4898A310-0A74-495C-A368-7F62BA7B28E3}"/>
          </ac:inkMkLst>
        </pc:inkChg>
      </pc:sldChg>
      <pc:sldChg chg="delSp">
        <pc:chgData name="babisha chandran" userId="EB0nJQTo3Bd1b7R0gNfky76LaizBD4ENeK0AnhxAgKw=" providerId="None" clId="Web-{90C96FB9-940F-4CDC-9AFF-F3D1578C18CF}" dt="2020-10-21T17:18:21.514" v="6"/>
        <pc:sldMkLst>
          <pc:docMk/>
          <pc:sldMk cId="0" sldId="390"/>
        </pc:sldMkLst>
        <pc:inkChg chg="del">
          <ac:chgData name="babisha chandran" userId="EB0nJQTo3Bd1b7R0gNfky76LaizBD4ENeK0AnhxAgKw=" providerId="None" clId="Web-{90C96FB9-940F-4CDC-9AFF-F3D1578C18CF}" dt="2020-10-21T17:18:21.514" v="6"/>
          <ac:inkMkLst>
            <pc:docMk/>
            <pc:sldMk cId="0" sldId="390"/>
            <ac:inkMk id="4" creationId="{B3C1DC83-D549-4520-AB14-A29B508C43FD}"/>
          </ac:inkMkLst>
        </pc:inkChg>
        <pc:inkChg chg="del">
          <ac:chgData name="babisha chandran" userId="EB0nJQTo3Bd1b7R0gNfky76LaizBD4ENeK0AnhxAgKw=" providerId="None" clId="Web-{90C96FB9-940F-4CDC-9AFF-F3D1578C18CF}" dt="2020-10-21T17:18:18.311" v="5"/>
          <ac:inkMkLst>
            <pc:docMk/>
            <pc:sldMk cId="0" sldId="390"/>
            <ac:inkMk id="5" creationId="{0EF7BCFE-2F15-4CC3-9092-BFCAE3C1D03E}"/>
          </ac:inkMkLst>
        </pc:inkChg>
      </pc:sldChg>
      <pc:sldChg chg="delSp">
        <pc:chgData name="babisha chandran" userId="EB0nJQTo3Bd1b7R0gNfky76LaizBD4ENeK0AnhxAgKw=" providerId="None" clId="Web-{90C96FB9-940F-4CDC-9AFF-F3D1578C18CF}" dt="2020-10-21T17:18:25.092" v="7"/>
        <pc:sldMkLst>
          <pc:docMk/>
          <pc:sldMk cId="0" sldId="391"/>
        </pc:sldMkLst>
        <pc:inkChg chg="del">
          <ac:chgData name="babisha chandran" userId="EB0nJQTo3Bd1b7R0gNfky76LaizBD4ENeK0AnhxAgKw=" providerId="None" clId="Web-{90C96FB9-940F-4CDC-9AFF-F3D1578C18CF}" dt="2020-10-21T17:18:25.092" v="7"/>
          <ac:inkMkLst>
            <pc:docMk/>
            <pc:sldMk cId="0" sldId="391"/>
            <ac:inkMk id="2" creationId="{D12C89A4-6CB1-4BFB-9561-6B33426EB5A6}"/>
          </ac:inkMkLst>
        </pc:inkChg>
      </pc:sldChg>
      <pc:sldChg chg="delSp modSp">
        <pc:chgData name="babisha chandran" userId="EB0nJQTo3Bd1b7R0gNfky76LaizBD4ENeK0AnhxAgKw=" providerId="None" clId="Web-{90C96FB9-940F-4CDC-9AFF-F3D1578C18CF}" dt="2020-10-21T17:18:52.624" v="87" actId="1076"/>
        <pc:sldMkLst>
          <pc:docMk/>
          <pc:sldMk cId="0" sldId="392"/>
        </pc:sldMkLst>
        <pc:spChg chg="mod">
          <ac:chgData name="babisha chandran" userId="EB0nJQTo3Bd1b7R0gNfky76LaizBD4ENeK0AnhxAgKw=" providerId="None" clId="Web-{90C96FB9-940F-4CDC-9AFF-F3D1578C18CF}" dt="2020-10-21T17:18:52.624" v="87" actId="1076"/>
          <ac:spMkLst>
            <pc:docMk/>
            <pc:sldMk cId="0" sldId="392"/>
            <ac:spMk id="9" creationId="{00000000-0000-0000-0000-000000000000}"/>
          </ac:spMkLst>
        </pc:spChg>
        <pc:inkChg chg="del">
          <ac:chgData name="babisha chandran" userId="EB0nJQTo3Bd1b7R0gNfky76LaizBD4ENeK0AnhxAgKw=" providerId="None" clId="Web-{90C96FB9-940F-4CDC-9AFF-F3D1578C18CF}" dt="2020-10-21T17:18:48.311" v="85"/>
          <ac:inkMkLst>
            <pc:docMk/>
            <pc:sldMk cId="0" sldId="392"/>
            <ac:inkMk id="2" creationId="{F2E8C2E1-5445-4F12-9181-44B9A00C593A}"/>
          </ac:inkMkLst>
        </pc:inkChg>
        <pc:inkChg chg="del">
          <ac:chgData name="babisha chandran" userId="EB0nJQTo3Bd1b7R0gNfky76LaizBD4ENeK0AnhxAgKw=" providerId="None" clId="Web-{90C96FB9-940F-4CDC-9AFF-F3D1578C18CF}" dt="2020-10-21T17:18:48.311" v="84"/>
          <ac:inkMkLst>
            <pc:docMk/>
            <pc:sldMk cId="0" sldId="392"/>
            <ac:inkMk id="3" creationId="{D643EB79-3D28-46A0-983E-FFB4496B362D}"/>
          </ac:inkMkLst>
        </pc:inkChg>
        <pc:inkChg chg="del">
          <ac:chgData name="babisha chandran" userId="EB0nJQTo3Bd1b7R0gNfky76LaizBD4ENeK0AnhxAgKw=" providerId="None" clId="Web-{90C96FB9-940F-4CDC-9AFF-F3D1578C18CF}" dt="2020-10-21T17:18:48.311" v="83"/>
          <ac:inkMkLst>
            <pc:docMk/>
            <pc:sldMk cId="0" sldId="392"/>
            <ac:inkMk id="4" creationId="{C62F3652-374D-4C60-9829-7DBE8C87B3B2}"/>
          </ac:inkMkLst>
        </pc:inkChg>
        <pc:inkChg chg="del">
          <ac:chgData name="babisha chandran" userId="EB0nJQTo3Bd1b7R0gNfky76LaizBD4ENeK0AnhxAgKw=" providerId="None" clId="Web-{90C96FB9-940F-4CDC-9AFF-F3D1578C18CF}" dt="2020-10-21T17:18:48.311" v="82"/>
          <ac:inkMkLst>
            <pc:docMk/>
            <pc:sldMk cId="0" sldId="392"/>
            <ac:inkMk id="5" creationId="{A15177EF-498C-4EB4-89C0-A6A247662CAA}"/>
          </ac:inkMkLst>
        </pc:inkChg>
        <pc:inkChg chg="del">
          <ac:chgData name="babisha chandran" userId="EB0nJQTo3Bd1b7R0gNfky76LaizBD4ENeK0AnhxAgKw=" providerId="None" clId="Web-{90C96FB9-940F-4CDC-9AFF-F3D1578C18CF}" dt="2020-10-21T17:18:48.311" v="81"/>
          <ac:inkMkLst>
            <pc:docMk/>
            <pc:sldMk cId="0" sldId="392"/>
            <ac:inkMk id="6" creationId="{BED2BB95-3DEC-4873-A8E5-0B41ED7C02FF}"/>
          </ac:inkMkLst>
        </pc:inkChg>
        <pc:inkChg chg="del">
          <ac:chgData name="babisha chandran" userId="EB0nJQTo3Bd1b7R0gNfky76LaizBD4ENeK0AnhxAgKw=" providerId="None" clId="Web-{90C96FB9-940F-4CDC-9AFF-F3D1578C18CF}" dt="2020-10-21T17:18:48.311" v="80"/>
          <ac:inkMkLst>
            <pc:docMk/>
            <pc:sldMk cId="0" sldId="392"/>
            <ac:inkMk id="7" creationId="{E1DEADDE-1D28-4A83-A288-8AC120AE0D4B}"/>
          </ac:inkMkLst>
        </pc:inkChg>
        <pc:inkChg chg="del">
          <ac:chgData name="babisha chandran" userId="EB0nJQTo3Bd1b7R0gNfky76LaizBD4ENeK0AnhxAgKw=" providerId="None" clId="Web-{90C96FB9-940F-4CDC-9AFF-F3D1578C18CF}" dt="2020-10-21T17:18:48.311" v="79"/>
          <ac:inkMkLst>
            <pc:docMk/>
            <pc:sldMk cId="0" sldId="392"/>
            <ac:inkMk id="8" creationId="{350FEC86-C1D8-45DC-B57B-C689A853C505}"/>
          </ac:inkMkLst>
        </pc:inkChg>
        <pc:inkChg chg="del">
          <ac:chgData name="babisha chandran" userId="EB0nJQTo3Bd1b7R0gNfky76LaizBD4ENeK0AnhxAgKw=" providerId="None" clId="Web-{90C96FB9-940F-4CDC-9AFF-F3D1578C18CF}" dt="2020-10-21T17:18:48.311" v="78"/>
          <ac:inkMkLst>
            <pc:docMk/>
            <pc:sldMk cId="0" sldId="392"/>
            <ac:inkMk id="10" creationId="{3CF453E1-8B8A-4525-97FC-4EE02F29C8E6}"/>
          </ac:inkMkLst>
        </pc:inkChg>
        <pc:inkChg chg="del">
          <ac:chgData name="babisha chandran" userId="EB0nJQTo3Bd1b7R0gNfky76LaizBD4ENeK0AnhxAgKw=" providerId="None" clId="Web-{90C96FB9-940F-4CDC-9AFF-F3D1578C18CF}" dt="2020-10-21T17:18:48.311" v="77"/>
          <ac:inkMkLst>
            <pc:docMk/>
            <pc:sldMk cId="0" sldId="392"/>
            <ac:inkMk id="11" creationId="{7BADC48D-A38C-4763-9670-40948A50705D}"/>
          </ac:inkMkLst>
        </pc:inkChg>
        <pc:inkChg chg="del">
          <ac:chgData name="babisha chandran" userId="EB0nJQTo3Bd1b7R0gNfky76LaizBD4ENeK0AnhxAgKw=" providerId="None" clId="Web-{90C96FB9-940F-4CDC-9AFF-F3D1578C18CF}" dt="2020-10-21T17:18:48.296" v="76"/>
          <ac:inkMkLst>
            <pc:docMk/>
            <pc:sldMk cId="0" sldId="392"/>
            <ac:inkMk id="12" creationId="{D1285F13-061F-4001-8147-6DF5ABDD7105}"/>
          </ac:inkMkLst>
        </pc:inkChg>
        <pc:inkChg chg="del">
          <ac:chgData name="babisha chandran" userId="EB0nJQTo3Bd1b7R0gNfky76LaizBD4ENeK0AnhxAgKw=" providerId="None" clId="Web-{90C96FB9-940F-4CDC-9AFF-F3D1578C18CF}" dt="2020-10-21T17:18:48.296" v="75"/>
          <ac:inkMkLst>
            <pc:docMk/>
            <pc:sldMk cId="0" sldId="392"/>
            <ac:inkMk id="13" creationId="{C056143B-1593-4CCC-A355-1BD64B7AFD35}"/>
          </ac:inkMkLst>
        </pc:inkChg>
        <pc:inkChg chg="del">
          <ac:chgData name="babisha chandran" userId="EB0nJQTo3Bd1b7R0gNfky76LaizBD4ENeK0AnhxAgKw=" providerId="None" clId="Web-{90C96FB9-940F-4CDC-9AFF-F3D1578C18CF}" dt="2020-10-21T17:18:48.296" v="74"/>
          <ac:inkMkLst>
            <pc:docMk/>
            <pc:sldMk cId="0" sldId="392"/>
            <ac:inkMk id="14" creationId="{E892F40F-3023-4A23-A9BE-D4FFD47B04C2}"/>
          </ac:inkMkLst>
        </pc:inkChg>
        <pc:inkChg chg="del">
          <ac:chgData name="babisha chandran" userId="EB0nJQTo3Bd1b7R0gNfky76LaizBD4ENeK0AnhxAgKw=" providerId="None" clId="Web-{90C96FB9-940F-4CDC-9AFF-F3D1578C18CF}" dt="2020-10-21T17:18:48.296" v="73"/>
          <ac:inkMkLst>
            <pc:docMk/>
            <pc:sldMk cId="0" sldId="392"/>
            <ac:inkMk id="15" creationId="{7E875F27-3C24-4968-AA12-16742FFA8CBF}"/>
          </ac:inkMkLst>
        </pc:inkChg>
        <pc:inkChg chg="del">
          <ac:chgData name="babisha chandran" userId="EB0nJQTo3Bd1b7R0gNfky76LaizBD4ENeK0AnhxAgKw=" providerId="None" clId="Web-{90C96FB9-940F-4CDC-9AFF-F3D1578C18CF}" dt="2020-10-21T17:18:48.296" v="72"/>
          <ac:inkMkLst>
            <pc:docMk/>
            <pc:sldMk cId="0" sldId="392"/>
            <ac:inkMk id="16" creationId="{EF40A824-9722-4134-B226-8FBDB6AEAF79}"/>
          </ac:inkMkLst>
        </pc:inkChg>
        <pc:inkChg chg="del">
          <ac:chgData name="babisha chandran" userId="EB0nJQTo3Bd1b7R0gNfky76LaizBD4ENeK0AnhxAgKw=" providerId="None" clId="Web-{90C96FB9-940F-4CDC-9AFF-F3D1578C18CF}" dt="2020-10-21T17:18:48.296" v="71"/>
          <ac:inkMkLst>
            <pc:docMk/>
            <pc:sldMk cId="0" sldId="392"/>
            <ac:inkMk id="17" creationId="{5C8FE5C7-39A6-4549-B28C-5AD69585DEFB}"/>
          </ac:inkMkLst>
        </pc:inkChg>
        <pc:inkChg chg="del">
          <ac:chgData name="babisha chandran" userId="EB0nJQTo3Bd1b7R0gNfky76LaizBD4ENeK0AnhxAgKw=" providerId="None" clId="Web-{90C96FB9-940F-4CDC-9AFF-F3D1578C18CF}" dt="2020-10-21T17:18:48.296" v="70"/>
          <ac:inkMkLst>
            <pc:docMk/>
            <pc:sldMk cId="0" sldId="392"/>
            <ac:inkMk id="18" creationId="{8EE2994E-C940-4BD1-961C-7E1D08B7BB08}"/>
          </ac:inkMkLst>
        </pc:inkChg>
        <pc:inkChg chg="del">
          <ac:chgData name="babisha chandran" userId="EB0nJQTo3Bd1b7R0gNfky76LaizBD4ENeK0AnhxAgKw=" providerId="None" clId="Web-{90C96FB9-940F-4CDC-9AFF-F3D1578C18CF}" dt="2020-10-21T17:18:48.296" v="69"/>
          <ac:inkMkLst>
            <pc:docMk/>
            <pc:sldMk cId="0" sldId="392"/>
            <ac:inkMk id="22" creationId="{8ADD4BA4-0EC2-4877-94CD-8712F537D4CD}"/>
          </ac:inkMkLst>
        </pc:inkChg>
        <pc:inkChg chg="del">
          <ac:chgData name="babisha chandran" userId="EB0nJQTo3Bd1b7R0gNfky76LaizBD4ENeK0AnhxAgKw=" providerId="None" clId="Web-{90C96FB9-940F-4CDC-9AFF-F3D1578C18CF}" dt="2020-10-21T17:18:48.296" v="68"/>
          <ac:inkMkLst>
            <pc:docMk/>
            <pc:sldMk cId="0" sldId="392"/>
            <ac:inkMk id="23" creationId="{9365FA16-8740-4B90-A3F4-222CBA247F6B}"/>
          </ac:inkMkLst>
        </pc:inkChg>
        <pc:inkChg chg="del">
          <ac:chgData name="babisha chandran" userId="EB0nJQTo3Bd1b7R0gNfky76LaizBD4ENeK0AnhxAgKw=" providerId="None" clId="Web-{90C96FB9-940F-4CDC-9AFF-F3D1578C18CF}" dt="2020-10-21T17:18:48.296" v="67"/>
          <ac:inkMkLst>
            <pc:docMk/>
            <pc:sldMk cId="0" sldId="392"/>
            <ac:inkMk id="24" creationId="{94EEC860-F3C0-413A-989E-AA23309EB1C1}"/>
          </ac:inkMkLst>
        </pc:inkChg>
        <pc:inkChg chg="del">
          <ac:chgData name="babisha chandran" userId="EB0nJQTo3Bd1b7R0gNfky76LaizBD4ENeK0AnhxAgKw=" providerId="None" clId="Web-{90C96FB9-940F-4CDC-9AFF-F3D1578C18CF}" dt="2020-10-21T17:18:48.296" v="66"/>
          <ac:inkMkLst>
            <pc:docMk/>
            <pc:sldMk cId="0" sldId="392"/>
            <ac:inkMk id="25" creationId="{2FFF4C2B-28E0-4F83-ACBE-0E61946078C1}"/>
          </ac:inkMkLst>
        </pc:inkChg>
        <pc:inkChg chg="del">
          <ac:chgData name="babisha chandran" userId="EB0nJQTo3Bd1b7R0gNfky76LaizBD4ENeK0AnhxAgKw=" providerId="None" clId="Web-{90C96FB9-940F-4CDC-9AFF-F3D1578C18CF}" dt="2020-10-21T17:18:48.296" v="65"/>
          <ac:inkMkLst>
            <pc:docMk/>
            <pc:sldMk cId="0" sldId="392"/>
            <ac:inkMk id="26" creationId="{2DF04305-7B92-4767-BA11-511DDED7BBE9}"/>
          </ac:inkMkLst>
        </pc:inkChg>
        <pc:inkChg chg="del">
          <ac:chgData name="babisha chandran" userId="EB0nJQTo3Bd1b7R0gNfky76LaizBD4ENeK0AnhxAgKw=" providerId="None" clId="Web-{90C96FB9-940F-4CDC-9AFF-F3D1578C18CF}" dt="2020-10-21T17:18:48.280" v="64"/>
          <ac:inkMkLst>
            <pc:docMk/>
            <pc:sldMk cId="0" sldId="392"/>
            <ac:inkMk id="27" creationId="{CF2FEF56-3694-4B95-83E1-FC5755B6E785}"/>
          </ac:inkMkLst>
        </pc:inkChg>
        <pc:inkChg chg="del">
          <ac:chgData name="babisha chandran" userId="EB0nJQTo3Bd1b7R0gNfky76LaizBD4ENeK0AnhxAgKw=" providerId="None" clId="Web-{90C96FB9-940F-4CDC-9AFF-F3D1578C18CF}" dt="2020-10-21T17:18:48.280" v="63"/>
          <ac:inkMkLst>
            <pc:docMk/>
            <pc:sldMk cId="0" sldId="392"/>
            <ac:inkMk id="28" creationId="{CC5DA9E5-821D-4E23-891D-C8AA4574FF6B}"/>
          </ac:inkMkLst>
        </pc:inkChg>
        <pc:inkChg chg="del">
          <ac:chgData name="babisha chandran" userId="EB0nJQTo3Bd1b7R0gNfky76LaizBD4ENeK0AnhxAgKw=" providerId="None" clId="Web-{90C96FB9-940F-4CDC-9AFF-F3D1578C18CF}" dt="2020-10-21T17:18:48.280" v="62"/>
          <ac:inkMkLst>
            <pc:docMk/>
            <pc:sldMk cId="0" sldId="392"/>
            <ac:inkMk id="29" creationId="{1CF0B295-D6F9-43C0-B302-9BC5CDD4BE62}"/>
          </ac:inkMkLst>
        </pc:inkChg>
        <pc:inkChg chg="del">
          <ac:chgData name="babisha chandran" userId="EB0nJQTo3Bd1b7R0gNfky76LaizBD4ENeK0AnhxAgKw=" providerId="None" clId="Web-{90C96FB9-940F-4CDC-9AFF-F3D1578C18CF}" dt="2020-10-21T17:18:48.280" v="61"/>
          <ac:inkMkLst>
            <pc:docMk/>
            <pc:sldMk cId="0" sldId="392"/>
            <ac:inkMk id="30" creationId="{FE7554E7-CBB6-47FC-B316-440A0B7BEBE3}"/>
          </ac:inkMkLst>
        </pc:inkChg>
        <pc:inkChg chg="del">
          <ac:chgData name="babisha chandran" userId="EB0nJQTo3Bd1b7R0gNfky76LaizBD4ENeK0AnhxAgKw=" providerId="None" clId="Web-{90C96FB9-940F-4CDC-9AFF-F3D1578C18CF}" dt="2020-10-21T17:18:48.280" v="60"/>
          <ac:inkMkLst>
            <pc:docMk/>
            <pc:sldMk cId="0" sldId="392"/>
            <ac:inkMk id="31" creationId="{B2F23FEB-166D-41D3-B8FA-ED63B9AE91AA}"/>
          </ac:inkMkLst>
        </pc:inkChg>
        <pc:inkChg chg="del">
          <ac:chgData name="babisha chandran" userId="EB0nJQTo3Bd1b7R0gNfky76LaizBD4ENeK0AnhxAgKw=" providerId="None" clId="Web-{90C96FB9-940F-4CDC-9AFF-F3D1578C18CF}" dt="2020-10-21T17:18:48.280" v="59"/>
          <ac:inkMkLst>
            <pc:docMk/>
            <pc:sldMk cId="0" sldId="392"/>
            <ac:inkMk id="32" creationId="{DC35812A-488A-409D-98B0-22264F93E653}"/>
          </ac:inkMkLst>
        </pc:inkChg>
        <pc:inkChg chg="del">
          <ac:chgData name="babisha chandran" userId="EB0nJQTo3Bd1b7R0gNfky76LaizBD4ENeK0AnhxAgKw=" providerId="None" clId="Web-{90C96FB9-940F-4CDC-9AFF-F3D1578C18CF}" dt="2020-10-21T17:18:48.280" v="58"/>
          <ac:inkMkLst>
            <pc:docMk/>
            <pc:sldMk cId="0" sldId="392"/>
            <ac:inkMk id="33" creationId="{D5614C6A-B056-41A4-9A7D-C68A4F9BFC23}"/>
          </ac:inkMkLst>
        </pc:inkChg>
        <pc:inkChg chg="del">
          <ac:chgData name="babisha chandran" userId="EB0nJQTo3Bd1b7R0gNfky76LaizBD4ENeK0AnhxAgKw=" providerId="None" clId="Web-{90C96FB9-940F-4CDC-9AFF-F3D1578C18CF}" dt="2020-10-21T17:18:48.280" v="57"/>
          <ac:inkMkLst>
            <pc:docMk/>
            <pc:sldMk cId="0" sldId="392"/>
            <ac:inkMk id="34" creationId="{549BAFF3-B4B3-4B92-9D05-1151EEB788BC}"/>
          </ac:inkMkLst>
        </pc:inkChg>
        <pc:inkChg chg="del">
          <ac:chgData name="babisha chandran" userId="EB0nJQTo3Bd1b7R0gNfky76LaizBD4ENeK0AnhxAgKw=" providerId="None" clId="Web-{90C96FB9-940F-4CDC-9AFF-F3D1578C18CF}" dt="2020-10-21T17:18:48.280" v="56"/>
          <ac:inkMkLst>
            <pc:docMk/>
            <pc:sldMk cId="0" sldId="392"/>
            <ac:inkMk id="35" creationId="{6E2F010D-56AC-41C7-A15F-C6803B665063}"/>
          </ac:inkMkLst>
        </pc:inkChg>
        <pc:inkChg chg="del">
          <ac:chgData name="babisha chandran" userId="EB0nJQTo3Bd1b7R0gNfky76LaizBD4ENeK0AnhxAgKw=" providerId="None" clId="Web-{90C96FB9-940F-4CDC-9AFF-F3D1578C18CF}" dt="2020-10-21T17:18:48.280" v="55"/>
          <ac:inkMkLst>
            <pc:docMk/>
            <pc:sldMk cId="0" sldId="392"/>
            <ac:inkMk id="36" creationId="{A4396579-3731-4710-849C-AE5CBA45B0A7}"/>
          </ac:inkMkLst>
        </pc:inkChg>
        <pc:inkChg chg="del">
          <ac:chgData name="babisha chandran" userId="EB0nJQTo3Bd1b7R0gNfky76LaizBD4ENeK0AnhxAgKw=" providerId="None" clId="Web-{90C96FB9-940F-4CDC-9AFF-F3D1578C18CF}" dt="2020-10-21T17:18:48.280" v="54"/>
          <ac:inkMkLst>
            <pc:docMk/>
            <pc:sldMk cId="0" sldId="392"/>
            <ac:inkMk id="37" creationId="{3AC1EAA0-DA51-4572-8555-94E9006BC371}"/>
          </ac:inkMkLst>
        </pc:inkChg>
        <pc:inkChg chg="del">
          <ac:chgData name="babisha chandran" userId="EB0nJQTo3Bd1b7R0gNfky76LaizBD4ENeK0AnhxAgKw=" providerId="None" clId="Web-{90C96FB9-940F-4CDC-9AFF-F3D1578C18CF}" dt="2020-10-21T17:18:48.264" v="53"/>
          <ac:inkMkLst>
            <pc:docMk/>
            <pc:sldMk cId="0" sldId="392"/>
            <ac:inkMk id="38" creationId="{D621D8D8-F5A9-465B-B01E-BDE540230B99}"/>
          </ac:inkMkLst>
        </pc:inkChg>
        <pc:inkChg chg="del">
          <ac:chgData name="babisha chandran" userId="EB0nJQTo3Bd1b7R0gNfky76LaizBD4ENeK0AnhxAgKw=" providerId="None" clId="Web-{90C96FB9-940F-4CDC-9AFF-F3D1578C18CF}" dt="2020-10-21T17:18:48.264" v="52"/>
          <ac:inkMkLst>
            <pc:docMk/>
            <pc:sldMk cId="0" sldId="392"/>
            <ac:inkMk id="39" creationId="{9BCB0F45-3AF7-448B-84EC-BD8AA024F475}"/>
          </ac:inkMkLst>
        </pc:inkChg>
        <pc:inkChg chg="del">
          <ac:chgData name="babisha chandran" userId="EB0nJQTo3Bd1b7R0gNfky76LaizBD4ENeK0AnhxAgKw=" providerId="None" clId="Web-{90C96FB9-940F-4CDC-9AFF-F3D1578C18CF}" dt="2020-10-21T17:18:48.264" v="51"/>
          <ac:inkMkLst>
            <pc:docMk/>
            <pc:sldMk cId="0" sldId="392"/>
            <ac:inkMk id="40" creationId="{5AE637DF-1FE7-467A-9796-97EEB5D97EF8}"/>
          </ac:inkMkLst>
        </pc:inkChg>
        <pc:inkChg chg="del">
          <ac:chgData name="babisha chandran" userId="EB0nJQTo3Bd1b7R0gNfky76LaizBD4ENeK0AnhxAgKw=" providerId="None" clId="Web-{90C96FB9-940F-4CDC-9AFF-F3D1578C18CF}" dt="2020-10-21T17:18:48.264" v="50"/>
          <ac:inkMkLst>
            <pc:docMk/>
            <pc:sldMk cId="0" sldId="392"/>
            <ac:inkMk id="41" creationId="{7E9D77CA-8ADB-4822-A050-23B4BAAD92EA}"/>
          </ac:inkMkLst>
        </pc:inkChg>
        <pc:inkChg chg="del">
          <ac:chgData name="babisha chandran" userId="EB0nJQTo3Bd1b7R0gNfky76LaizBD4ENeK0AnhxAgKw=" providerId="None" clId="Web-{90C96FB9-940F-4CDC-9AFF-F3D1578C18CF}" dt="2020-10-21T17:18:48.264" v="49"/>
          <ac:inkMkLst>
            <pc:docMk/>
            <pc:sldMk cId="0" sldId="392"/>
            <ac:inkMk id="42" creationId="{9B47F707-912F-4CF9-BF1D-430EC95998A4}"/>
          </ac:inkMkLst>
        </pc:inkChg>
        <pc:inkChg chg="del">
          <ac:chgData name="babisha chandran" userId="EB0nJQTo3Bd1b7R0gNfky76LaizBD4ENeK0AnhxAgKw=" providerId="None" clId="Web-{90C96FB9-940F-4CDC-9AFF-F3D1578C18CF}" dt="2020-10-21T17:18:48.264" v="48"/>
          <ac:inkMkLst>
            <pc:docMk/>
            <pc:sldMk cId="0" sldId="392"/>
            <ac:inkMk id="43" creationId="{73B992DB-B122-407B-8BAB-95962612A3AE}"/>
          </ac:inkMkLst>
        </pc:inkChg>
        <pc:inkChg chg="del">
          <ac:chgData name="babisha chandran" userId="EB0nJQTo3Bd1b7R0gNfky76LaizBD4ENeK0AnhxAgKw=" providerId="None" clId="Web-{90C96FB9-940F-4CDC-9AFF-F3D1578C18CF}" dt="2020-10-21T17:18:48.264" v="47"/>
          <ac:inkMkLst>
            <pc:docMk/>
            <pc:sldMk cId="0" sldId="392"/>
            <ac:inkMk id="44" creationId="{D8FF5DC9-2FDC-4EBF-9071-6B1182979BE2}"/>
          </ac:inkMkLst>
        </pc:inkChg>
        <pc:inkChg chg="del">
          <ac:chgData name="babisha chandran" userId="EB0nJQTo3Bd1b7R0gNfky76LaizBD4ENeK0AnhxAgKw=" providerId="None" clId="Web-{90C96FB9-940F-4CDC-9AFF-F3D1578C18CF}" dt="2020-10-21T17:18:48.264" v="46"/>
          <ac:inkMkLst>
            <pc:docMk/>
            <pc:sldMk cId="0" sldId="392"/>
            <ac:inkMk id="45" creationId="{735324E1-F150-4CFC-8D13-64C1AAE1B1F7}"/>
          </ac:inkMkLst>
        </pc:inkChg>
        <pc:inkChg chg="del">
          <ac:chgData name="babisha chandran" userId="EB0nJQTo3Bd1b7R0gNfky76LaizBD4ENeK0AnhxAgKw=" providerId="None" clId="Web-{90C96FB9-940F-4CDC-9AFF-F3D1578C18CF}" dt="2020-10-21T17:18:48.264" v="45"/>
          <ac:inkMkLst>
            <pc:docMk/>
            <pc:sldMk cId="0" sldId="392"/>
            <ac:inkMk id="46" creationId="{E6A2921D-008A-402A-872A-D0F428F557C1}"/>
          </ac:inkMkLst>
        </pc:inkChg>
        <pc:inkChg chg="del">
          <ac:chgData name="babisha chandran" userId="EB0nJQTo3Bd1b7R0gNfky76LaizBD4ENeK0AnhxAgKw=" providerId="None" clId="Web-{90C96FB9-940F-4CDC-9AFF-F3D1578C18CF}" dt="2020-10-21T17:18:48.264" v="44"/>
          <ac:inkMkLst>
            <pc:docMk/>
            <pc:sldMk cId="0" sldId="392"/>
            <ac:inkMk id="47" creationId="{B36D7974-461F-4509-BA61-9C2CBD4D016B}"/>
          </ac:inkMkLst>
        </pc:inkChg>
        <pc:inkChg chg="del">
          <ac:chgData name="babisha chandran" userId="EB0nJQTo3Bd1b7R0gNfky76LaizBD4ENeK0AnhxAgKw=" providerId="None" clId="Web-{90C96FB9-940F-4CDC-9AFF-F3D1578C18CF}" dt="2020-10-21T17:18:48.264" v="43"/>
          <ac:inkMkLst>
            <pc:docMk/>
            <pc:sldMk cId="0" sldId="392"/>
            <ac:inkMk id="48" creationId="{FED5D501-6BEF-42E3-A0E4-36BB6D1010B3}"/>
          </ac:inkMkLst>
        </pc:inkChg>
        <pc:inkChg chg="del">
          <ac:chgData name="babisha chandran" userId="EB0nJQTo3Bd1b7R0gNfky76LaizBD4ENeK0AnhxAgKw=" providerId="None" clId="Web-{90C96FB9-940F-4CDC-9AFF-F3D1578C18CF}" dt="2020-10-21T17:18:48.264" v="42"/>
          <ac:inkMkLst>
            <pc:docMk/>
            <pc:sldMk cId="0" sldId="392"/>
            <ac:inkMk id="49" creationId="{10624CE1-2461-45BD-8366-61D72A5267D4}"/>
          </ac:inkMkLst>
        </pc:inkChg>
        <pc:inkChg chg="del">
          <ac:chgData name="babisha chandran" userId="EB0nJQTo3Bd1b7R0gNfky76LaizBD4ENeK0AnhxAgKw=" providerId="None" clId="Web-{90C96FB9-940F-4CDC-9AFF-F3D1578C18CF}" dt="2020-10-21T17:18:48.249" v="41"/>
          <ac:inkMkLst>
            <pc:docMk/>
            <pc:sldMk cId="0" sldId="392"/>
            <ac:inkMk id="50" creationId="{1F8EA08F-5748-4774-92B2-C067A82219DD}"/>
          </ac:inkMkLst>
        </pc:inkChg>
        <pc:inkChg chg="del">
          <ac:chgData name="babisha chandran" userId="EB0nJQTo3Bd1b7R0gNfky76LaizBD4ENeK0AnhxAgKw=" providerId="None" clId="Web-{90C96FB9-940F-4CDC-9AFF-F3D1578C18CF}" dt="2020-10-21T17:18:48.249" v="40"/>
          <ac:inkMkLst>
            <pc:docMk/>
            <pc:sldMk cId="0" sldId="392"/>
            <ac:inkMk id="51" creationId="{E05B3ADC-A935-43AD-BE3F-727D9C050D59}"/>
          </ac:inkMkLst>
        </pc:inkChg>
        <pc:inkChg chg="del">
          <ac:chgData name="babisha chandran" userId="EB0nJQTo3Bd1b7R0gNfky76LaizBD4ENeK0AnhxAgKw=" providerId="None" clId="Web-{90C96FB9-940F-4CDC-9AFF-F3D1578C18CF}" dt="2020-10-21T17:18:48.249" v="39"/>
          <ac:inkMkLst>
            <pc:docMk/>
            <pc:sldMk cId="0" sldId="392"/>
            <ac:inkMk id="52" creationId="{066551D0-4F6A-421E-80E6-90A02649DAF5}"/>
          </ac:inkMkLst>
        </pc:inkChg>
        <pc:inkChg chg="del">
          <ac:chgData name="babisha chandran" userId="EB0nJQTo3Bd1b7R0gNfky76LaizBD4ENeK0AnhxAgKw=" providerId="None" clId="Web-{90C96FB9-940F-4CDC-9AFF-F3D1578C18CF}" dt="2020-10-21T17:18:48.249" v="38"/>
          <ac:inkMkLst>
            <pc:docMk/>
            <pc:sldMk cId="0" sldId="392"/>
            <ac:inkMk id="53" creationId="{8E7D94FE-C780-4BAF-A91F-F0AC2813AFD7}"/>
          </ac:inkMkLst>
        </pc:inkChg>
        <pc:inkChg chg="del">
          <ac:chgData name="babisha chandran" userId="EB0nJQTo3Bd1b7R0gNfky76LaizBD4ENeK0AnhxAgKw=" providerId="None" clId="Web-{90C96FB9-940F-4CDC-9AFF-F3D1578C18CF}" dt="2020-10-21T17:18:48.249" v="37"/>
          <ac:inkMkLst>
            <pc:docMk/>
            <pc:sldMk cId="0" sldId="392"/>
            <ac:inkMk id="54" creationId="{DF409B72-D5C8-46C9-9A96-888F2E7794A7}"/>
          </ac:inkMkLst>
        </pc:inkChg>
        <pc:inkChg chg="del">
          <ac:chgData name="babisha chandran" userId="EB0nJQTo3Bd1b7R0gNfky76LaizBD4ENeK0AnhxAgKw=" providerId="None" clId="Web-{90C96FB9-940F-4CDC-9AFF-F3D1578C18CF}" dt="2020-10-21T17:18:48.249" v="36"/>
          <ac:inkMkLst>
            <pc:docMk/>
            <pc:sldMk cId="0" sldId="392"/>
            <ac:inkMk id="55" creationId="{2B48E150-7902-4748-885A-04E3249C4386}"/>
          </ac:inkMkLst>
        </pc:inkChg>
        <pc:inkChg chg="del">
          <ac:chgData name="babisha chandran" userId="EB0nJQTo3Bd1b7R0gNfky76LaizBD4ENeK0AnhxAgKw=" providerId="None" clId="Web-{90C96FB9-940F-4CDC-9AFF-F3D1578C18CF}" dt="2020-10-21T17:18:48.249" v="35"/>
          <ac:inkMkLst>
            <pc:docMk/>
            <pc:sldMk cId="0" sldId="392"/>
            <ac:inkMk id="56" creationId="{D096CB8A-DFE7-4A6D-9E8E-A54CA3A8673C}"/>
          </ac:inkMkLst>
        </pc:inkChg>
        <pc:inkChg chg="del">
          <ac:chgData name="babisha chandran" userId="EB0nJQTo3Bd1b7R0gNfky76LaizBD4ENeK0AnhxAgKw=" providerId="None" clId="Web-{90C96FB9-940F-4CDC-9AFF-F3D1578C18CF}" dt="2020-10-21T17:18:48.249" v="34"/>
          <ac:inkMkLst>
            <pc:docMk/>
            <pc:sldMk cId="0" sldId="392"/>
            <ac:inkMk id="57" creationId="{3C8207EA-CE60-4256-ABE0-2133AD3F8C28}"/>
          </ac:inkMkLst>
        </pc:inkChg>
        <pc:inkChg chg="del">
          <ac:chgData name="babisha chandran" userId="EB0nJQTo3Bd1b7R0gNfky76LaizBD4ENeK0AnhxAgKw=" providerId="None" clId="Web-{90C96FB9-940F-4CDC-9AFF-F3D1578C18CF}" dt="2020-10-21T17:18:48.249" v="33"/>
          <ac:inkMkLst>
            <pc:docMk/>
            <pc:sldMk cId="0" sldId="392"/>
            <ac:inkMk id="58" creationId="{76549E15-70D9-40DA-BE6C-D16B939F80E7}"/>
          </ac:inkMkLst>
        </pc:inkChg>
        <pc:inkChg chg="del">
          <ac:chgData name="babisha chandran" userId="EB0nJQTo3Bd1b7R0gNfky76LaizBD4ENeK0AnhxAgKw=" providerId="None" clId="Web-{90C96FB9-940F-4CDC-9AFF-F3D1578C18CF}" dt="2020-10-21T17:18:48.249" v="32"/>
          <ac:inkMkLst>
            <pc:docMk/>
            <pc:sldMk cId="0" sldId="392"/>
            <ac:inkMk id="59" creationId="{E3AA0220-04CF-4415-93BC-65715EF25941}"/>
          </ac:inkMkLst>
        </pc:inkChg>
        <pc:inkChg chg="del">
          <ac:chgData name="babisha chandran" userId="EB0nJQTo3Bd1b7R0gNfky76LaizBD4ENeK0AnhxAgKw=" providerId="None" clId="Web-{90C96FB9-940F-4CDC-9AFF-F3D1578C18CF}" dt="2020-10-21T17:18:48.249" v="31"/>
          <ac:inkMkLst>
            <pc:docMk/>
            <pc:sldMk cId="0" sldId="392"/>
            <ac:inkMk id="60" creationId="{45D8745C-F680-41F5-BCD6-0470EC920355}"/>
          </ac:inkMkLst>
        </pc:inkChg>
        <pc:inkChg chg="del">
          <ac:chgData name="babisha chandran" userId="EB0nJQTo3Bd1b7R0gNfky76LaizBD4ENeK0AnhxAgKw=" providerId="None" clId="Web-{90C96FB9-940F-4CDC-9AFF-F3D1578C18CF}" dt="2020-10-21T17:18:48.233" v="30"/>
          <ac:inkMkLst>
            <pc:docMk/>
            <pc:sldMk cId="0" sldId="392"/>
            <ac:inkMk id="61" creationId="{2A96E223-09AE-488E-89D9-8303A22B1813}"/>
          </ac:inkMkLst>
        </pc:inkChg>
        <pc:inkChg chg="del">
          <ac:chgData name="babisha chandran" userId="EB0nJQTo3Bd1b7R0gNfky76LaizBD4ENeK0AnhxAgKw=" providerId="None" clId="Web-{90C96FB9-940F-4CDC-9AFF-F3D1578C18CF}" dt="2020-10-21T17:18:48.233" v="29"/>
          <ac:inkMkLst>
            <pc:docMk/>
            <pc:sldMk cId="0" sldId="392"/>
            <ac:inkMk id="62" creationId="{E268BDC1-8669-4A04-98CE-0BA1C45B0F70}"/>
          </ac:inkMkLst>
        </pc:inkChg>
        <pc:inkChg chg="del">
          <ac:chgData name="babisha chandran" userId="EB0nJQTo3Bd1b7R0gNfky76LaizBD4ENeK0AnhxAgKw=" providerId="None" clId="Web-{90C96FB9-940F-4CDC-9AFF-F3D1578C18CF}" dt="2020-10-21T17:18:48.233" v="28"/>
          <ac:inkMkLst>
            <pc:docMk/>
            <pc:sldMk cId="0" sldId="392"/>
            <ac:inkMk id="63" creationId="{69D269E6-5BC7-4E9A-B8B2-D2173F50932C}"/>
          </ac:inkMkLst>
        </pc:inkChg>
        <pc:inkChg chg="del">
          <ac:chgData name="babisha chandran" userId="EB0nJQTo3Bd1b7R0gNfky76LaizBD4ENeK0AnhxAgKw=" providerId="None" clId="Web-{90C96FB9-940F-4CDC-9AFF-F3D1578C18CF}" dt="2020-10-21T17:18:48.233" v="27"/>
          <ac:inkMkLst>
            <pc:docMk/>
            <pc:sldMk cId="0" sldId="392"/>
            <ac:inkMk id="64" creationId="{CFA1BFF0-5ABA-41AE-B1DC-DE38E80915E4}"/>
          </ac:inkMkLst>
        </pc:inkChg>
        <pc:inkChg chg="del">
          <ac:chgData name="babisha chandran" userId="EB0nJQTo3Bd1b7R0gNfky76LaizBD4ENeK0AnhxAgKw=" providerId="None" clId="Web-{90C96FB9-940F-4CDC-9AFF-F3D1578C18CF}" dt="2020-10-21T17:18:48.233" v="26"/>
          <ac:inkMkLst>
            <pc:docMk/>
            <pc:sldMk cId="0" sldId="392"/>
            <ac:inkMk id="65" creationId="{3C86442D-5B22-464B-8922-E1EB41D0B3EA}"/>
          </ac:inkMkLst>
        </pc:inkChg>
        <pc:inkChg chg="del">
          <ac:chgData name="babisha chandran" userId="EB0nJQTo3Bd1b7R0gNfky76LaizBD4ENeK0AnhxAgKw=" providerId="None" clId="Web-{90C96FB9-940F-4CDC-9AFF-F3D1578C18CF}" dt="2020-10-21T17:18:48.233" v="25"/>
          <ac:inkMkLst>
            <pc:docMk/>
            <pc:sldMk cId="0" sldId="392"/>
            <ac:inkMk id="66" creationId="{ADB28763-CB8D-4E74-9482-9CAA83A2C7E1}"/>
          </ac:inkMkLst>
        </pc:inkChg>
        <pc:inkChg chg="del">
          <ac:chgData name="babisha chandran" userId="EB0nJQTo3Bd1b7R0gNfky76LaizBD4ENeK0AnhxAgKw=" providerId="None" clId="Web-{90C96FB9-940F-4CDC-9AFF-F3D1578C18CF}" dt="2020-10-21T17:18:48.233" v="24"/>
          <ac:inkMkLst>
            <pc:docMk/>
            <pc:sldMk cId="0" sldId="392"/>
            <ac:inkMk id="67" creationId="{E7D6E555-00AB-40E6-9F54-4FB5A66657B5}"/>
          </ac:inkMkLst>
        </pc:inkChg>
        <pc:inkChg chg="del">
          <ac:chgData name="babisha chandran" userId="EB0nJQTo3Bd1b7R0gNfky76LaizBD4ENeK0AnhxAgKw=" providerId="None" clId="Web-{90C96FB9-940F-4CDC-9AFF-F3D1578C18CF}" dt="2020-10-21T17:18:48.233" v="23"/>
          <ac:inkMkLst>
            <pc:docMk/>
            <pc:sldMk cId="0" sldId="392"/>
            <ac:inkMk id="68" creationId="{F6916626-07B6-4391-BC82-90B98854B789}"/>
          </ac:inkMkLst>
        </pc:inkChg>
        <pc:inkChg chg="del">
          <ac:chgData name="babisha chandran" userId="EB0nJQTo3Bd1b7R0gNfky76LaizBD4ENeK0AnhxAgKw=" providerId="None" clId="Web-{90C96FB9-940F-4CDC-9AFF-F3D1578C18CF}" dt="2020-10-21T17:18:48.233" v="22"/>
          <ac:inkMkLst>
            <pc:docMk/>
            <pc:sldMk cId="0" sldId="392"/>
            <ac:inkMk id="69" creationId="{D43BB258-1617-43B5-8212-3835D0E6C1BB}"/>
          </ac:inkMkLst>
        </pc:inkChg>
        <pc:inkChg chg="del">
          <ac:chgData name="babisha chandran" userId="EB0nJQTo3Bd1b7R0gNfky76LaizBD4ENeK0AnhxAgKw=" providerId="None" clId="Web-{90C96FB9-940F-4CDC-9AFF-F3D1578C18CF}" dt="2020-10-21T17:18:48.233" v="21"/>
          <ac:inkMkLst>
            <pc:docMk/>
            <pc:sldMk cId="0" sldId="392"/>
            <ac:inkMk id="70" creationId="{C540141A-A7A7-4977-9E6D-04AD9D01AA81}"/>
          </ac:inkMkLst>
        </pc:inkChg>
        <pc:inkChg chg="del">
          <ac:chgData name="babisha chandran" userId="EB0nJQTo3Bd1b7R0gNfky76LaizBD4ENeK0AnhxAgKw=" providerId="None" clId="Web-{90C96FB9-940F-4CDC-9AFF-F3D1578C18CF}" dt="2020-10-21T17:18:48.233" v="20"/>
          <ac:inkMkLst>
            <pc:docMk/>
            <pc:sldMk cId="0" sldId="392"/>
            <ac:inkMk id="71" creationId="{65210C10-E49C-41A8-BEAB-64543638FFB1}"/>
          </ac:inkMkLst>
        </pc:inkChg>
        <pc:inkChg chg="del">
          <ac:chgData name="babisha chandran" userId="EB0nJQTo3Bd1b7R0gNfky76LaizBD4ENeK0AnhxAgKw=" providerId="None" clId="Web-{90C96FB9-940F-4CDC-9AFF-F3D1578C18CF}" dt="2020-10-21T17:18:48.217" v="19"/>
          <ac:inkMkLst>
            <pc:docMk/>
            <pc:sldMk cId="0" sldId="392"/>
            <ac:inkMk id="72" creationId="{1000AF31-9E45-438C-B7FB-95E53FC49A24}"/>
          </ac:inkMkLst>
        </pc:inkChg>
        <pc:inkChg chg="del">
          <ac:chgData name="babisha chandran" userId="EB0nJQTo3Bd1b7R0gNfky76LaizBD4ENeK0AnhxAgKw=" providerId="None" clId="Web-{90C96FB9-940F-4CDC-9AFF-F3D1578C18CF}" dt="2020-10-21T17:18:48.217" v="18"/>
          <ac:inkMkLst>
            <pc:docMk/>
            <pc:sldMk cId="0" sldId="392"/>
            <ac:inkMk id="73" creationId="{AE819CEA-B180-4104-A38D-93E6B51BDEC8}"/>
          </ac:inkMkLst>
        </pc:inkChg>
        <pc:inkChg chg="del">
          <ac:chgData name="babisha chandran" userId="EB0nJQTo3Bd1b7R0gNfky76LaizBD4ENeK0AnhxAgKw=" providerId="None" clId="Web-{90C96FB9-940F-4CDC-9AFF-F3D1578C18CF}" dt="2020-10-21T17:18:48.217" v="17"/>
          <ac:inkMkLst>
            <pc:docMk/>
            <pc:sldMk cId="0" sldId="392"/>
            <ac:inkMk id="74" creationId="{9E4BA930-AF25-49B3-9B16-D17CCBC2999B}"/>
          </ac:inkMkLst>
        </pc:inkChg>
        <pc:inkChg chg="del">
          <ac:chgData name="babisha chandran" userId="EB0nJQTo3Bd1b7R0gNfky76LaizBD4ENeK0AnhxAgKw=" providerId="None" clId="Web-{90C96FB9-940F-4CDC-9AFF-F3D1578C18CF}" dt="2020-10-21T17:18:48.217" v="16"/>
          <ac:inkMkLst>
            <pc:docMk/>
            <pc:sldMk cId="0" sldId="392"/>
            <ac:inkMk id="75" creationId="{05C16745-4DD6-4C64-9EFA-AD1DA2FC7CDB}"/>
          </ac:inkMkLst>
        </pc:inkChg>
        <pc:inkChg chg="del">
          <ac:chgData name="babisha chandran" userId="EB0nJQTo3Bd1b7R0gNfky76LaizBD4ENeK0AnhxAgKw=" providerId="None" clId="Web-{90C96FB9-940F-4CDC-9AFF-F3D1578C18CF}" dt="2020-10-21T17:18:48.217" v="15"/>
          <ac:inkMkLst>
            <pc:docMk/>
            <pc:sldMk cId="0" sldId="392"/>
            <ac:inkMk id="76" creationId="{8EF71711-0065-4E1B-A25F-FA4D209D6154}"/>
          </ac:inkMkLst>
        </pc:inkChg>
        <pc:inkChg chg="del">
          <ac:chgData name="babisha chandran" userId="EB0nJQTo3Bd1b7R0gNfky76LaizBD4ENeK0AnhxAgKw=" providerId="None" clId="Web-{90C96FB9-940F-4CDC-9AFF-F3D1578C18CF}" dt="2020-10-21T17:18:48.217" v="14"/>
          <ac:inkMkLst>
            <pc:docMk/>
            <pc:sldMk cId="0" sldId="392"/>
            <ac:inkMk id="77" creationId="{5B3ED9AD-5D94-488C-AA3F-1479F27F0EC2}"/>
          </ac:inkMkLst>
        </pc:inkChg>
        <pc:inkChg chg="del">
          <ac:chgData name="babisha chandran" userId="EB0nJQTo3Bd1b7R0gNfky76LaizBD4ENeK0AnhxAgKw=" providerId="None" clId="Web-{90C96FB9-940F-4CDC-9AFF-F3D1578C18CF}" dt="2020-10-21T17:18:48.217" v="13"/>
          <ac:inkMkLst>
            <pc:docMk/>
            <pc:sldMk cId="0" sldId="392"/>
            <ac:inkMk id="78" creationId="{A26B7E49-03A4-48CA-94CA-1057483A7F70}"/>
          </ac:inkMkLst>
        </pc:inkChg>
        <pc:inkChg chg="del">
          <ac:chgData name="babisha chandran" userId="EB0nJQTo3Bd1b7R0gNfky76LaizBD4ENeK0AnhxAgKw=" providerId="None" clId="Web-{90C96FB9-940F-4CDC-9AFF-F3D1578C18CF}" dt="2020-10-21T17:18:48.217" v="12"/>
          <ac:inkMkLst>
            <pc:docMk/>
            <pc:sldMk cId="0" sldId="392"/>
            <ac:inkMk id="79" creationId="{35A29CEB-60AB-46A7-9059-A928A67D5E35}"/>
          </ac:inkMkLst>
        </pc:inkChg>
      </pc:sldChg>
      <pc:sldChg chg="delSp">
        <pc:chgData name="babisha chandran" userId="EB0nJQTo3Bd1b7R0gNfky76LaizBD4ENeK0AnhxAgKw=" providerId="None" clId="Web-{90C96FB9-940F-4CDC-9AFF-F3D1578C18CF}" dt="2020-10-21T17:19:22.811" v="96"/>
        <pc:sldMkLst>
          <pc:docMk/>
          <pc:sldMk cId="0" sldId="393"/>
        </pc:sldMkLst>
        <pc:inkChg chg="del">
          <ac:chgData name="babisha chandran" userId="EB0nJQTo3Bd1b7R0gNfky76LaizBD4ENeK0AnhxAgKw=" providerId="None" clId="Web-{90C96FB9-940F-4CDC-9AFF-F3D1578C18CF}" dt="2020-10-21T17:18:59.421" v="94"/>
          <ac:inkMkLst>
            <pc:docMk/>
            <pc:sldMk cId="0" sldId="393"/>
            <ac:inkMk id="2" creationId="{EFA00CEC-F40F-41FE-A93C-BA1A30E4DCE3}"/>
          </ac:inkMkLst>
        </pc:inkChg>
        <pc:inkChg chg="del">
          <ac:chgData name="babisha chandran" userId="EB0nJQTo3Bd1b7R0gNfky76LaizBD4ENeK0AnhxAgKw=" providerId="None" clId="Web-{90C96FB9-940F-4CDC-9AFF-F3D1578C18CF}" dt="2020-10-21T17:18:59.421" v="93"/>
          <ac:inkMkLst>
            <pc:docMk/>
            <pc:sldMk cId="0" sldId="393"/>
            <ac:inkMk id="3" creationId="{CE67D42E-60DD-4B37-80F3-6BF7693AF3DB}"/>
          </ac:inkMkLst>
        </pc:inkChg>
        <pc:inkChg chg="del">
          <ac:chgData name="babisha chandran" userId="EB0nJQTo3Bd1b7R0gNfky76LaizBD4ENeK0AnhxAgKw=" providerId="None" clId="Web-{90C96FB9-940F-4CDC-9AFF-F3D1578C18CF}" dt="2020-10-21T17:18:59.421" v="92"/>
          <ac:inkMkLst>
            <pc:docMk/>
            <pc:sldMk cId="0" sldId="393"/>
            <ac:inkMk id="5" creationId="{3C5811D6-408C-4D6F-B8A2-846236E60C48}"/>
          </ac:inkMkLst>
        </pc:inkChg>
        <pc:inkChg chg="del">
          <ac:chgData name="babisha chandran" userId="EB0nJQTo3Bd1b7R0gNfky76LaizBD4ENeK0AnhxAgKw=" providerId="None" clId="Web-{90C96FB9-940F-4CDC-9AFF-F3D1578C18CF}" dt="2020-10-21T17:18:59.421" v="91"/>
          <ac:inkMkLst>
            <pc:docMk/>
            <pc:sldMk cId="0" sldId="393"/>
            <ac:inkMk id="6" creationId="{15FF8B6D-3E5E-434A-A872-2039272D8F77}"/>
          </ac:inkMkLst>
        </pc:inkChg>
        <pc:inkChg chg="del">
          <ac:chgData name="babisha chandran" userId="EB0nJQTo3Bd1b7R0gNfky76LaizBD4ENeK0AnhxAgKw=" providerId="None" clId="Web-{90C96FB9-940F-4CDC-9AFF-F3D1578C18CF}" dt="2020-10-21T17:18:59.421" v="90"/>
          <ac:inkMkLst>
            <pc:docMk/>
            <pc:sldMk cId="0" sldId="393"/>
            <ac:inkMk id="7" creationId="{325694FD-087B-46AB-B777-AC7E1D4D09B3}"/>
          </ac:inkMkLst>
        </pc:inkChg>
        <pc:inkChg chg="del">
          <ac:chgData name="babisha chandran" userId="EB0nJQTo3Bd1b7R0gNfky76LaizBD4ENeK0AnhxAgKw=" providerId="None" clId="Web-{90C96FB9-940F-4CDC-9AFF-F3D1578C18CF}" dt="2020-10-21T17:18:59.421" v="89"/>
          <ac:inkMkLst>
            <pc:docMk/>
            <pc:sldMk cId="0" sldId="393"/>
            <ac:inkMk id="8" creationId="{3F113679-D12D-4612-9BFF-E0D72FB69FA7}"/>
          </ac:inkMkLst>
        </pc:inkChg>
        <pc:inkChg chg="del">
          <ac:chgData name="babisha chandran" userId="EB0nJQTo3Bd1b7R0gNfky76LaizBD4ENeK0AnhxAgKw=" providerId="None" clId="Web-{90C96FB9-940F-4CDC-9AFF-F3D1578C18CF}" dt="2020-10-21T17:18:59.421" v="88"/>
          <ac:inkMkLst>
            <pc:docMk/>
            <pc:sldMk cId="0" sldId="393"/>
            <ac:inkMk id="10" creationId="{507FF29B-CCBC-41A0-AD7D-6DC6E0A1C218}"/>
          </ac:inkMkLst>
        </pc:inkChg>
        <pc:inkChg chg="del">
          <ac:chgData name="babisha chandran" userId="EB0nJQTo3Bd1b7R0gNfky76LaizBD4ENeK0AnhxAgKw=" providerId="None" clId="Web-{90C96FB9-940F-4CDC-9AFF-F3D1578C18CF}" dt="2020-10-21T17:19:22.811" v="96"/>
          <ac:inkMkLst>
            <pc:docMk/>
            <pc:sldMk cId="0" sldId="393"/>
            <ac:inkMk id="11" creationId="{C45B683C-AE37-41F5-B80D-0DB18590CFB1}"/>
          </ac:inkMkLst>
        </pc:inkChg>
        <pc:inkChg chg="del">
          <ac:chgData name="babisha chandran" userId="EB0nJQTo3Bd1b7R0gNfky76LaizBD4ENeK0AnhxAgKw=" providerId="None" clId="Web-{90C96FB9-940F-4CDC-9AFF-F3D1578C18CF}" dt="2020-10-21T17:19:13.608" v="95"/>
          <ac:inkMkLst>
            <pc:docMk/>
            <pc:sldMk cId="0" sldId="393"/>
            <ac:inkMk id="87" creationId="{A565CF69-9F99-4B42-A874-2414736D7A2A}"/>
          </ac:inkMkLst>
        </pc:inkChg>
      </pc:sldChg>
      <pc:sldChg chg="delSp">
        <pc:chgData name="babisha chandran" userId="EB0nJQTo3Bd1b7R0gNfky76LaizBD4ENeK0AnhxAgKw=" providerId="None" clId="Web-{90C96FB9-940F-4CDC-9AFF-F3D1578C18CF}" dt="2020-10-21T17:19:44.280" v="119"/>
        <pc:sldMkLst>
          <pc:docMk/>
          <pc:sldMk cId="0" sldId="394"/>
        </pc:sldMkLst>
        <pc:inkChg chg="del">
          <ac:chgData name="babisha chandran" userId="EB0nJQTo3Bd1b7R0gNfky76LaizBD4ENeK0AnhxAgKw=" providerId="None" clId="Web-{90C96FB9-940F-4CDC-9AFF-F3D1578C18CF}" dt="2020-10-21T17:19:22.858" v="112"/>
          <ac:inkMkLst>
            <pc:docMk/>
            <pc:sldMk cId="0" sldId="394"/>
            <ac:inkMk id="2" creationId="{180DCAA6-C1C3-472F-9F13-7612378D5D6A}"/>
          </ac:inkMkLst>
        </pc:inkChg>
        <pc:inkChg chg="del">
          <ac:chgData name="babisha chandran" userId="EB0nJQTo3Bd1b7R0gNfky76LaizBD4ENeK0AnhxAgKw=" providerId="None" clId="Web-{90C96FB9-940F-4CDC-9AFF-F3D1578C18CF}" dt="2020-10-21T17:19:22.843" v="111"/>
          <ac:inkMkLst>
            <pc:docMk/>
            <pc:sldMk cId="0" sldId="394"/>
            <ac:inkMk id="3" creationId="{948610E1-363D-4EAF-A5B7-52F65224E5DB}"/>
          </ac:inkMkLst>
        </pc:inkChg>
        <pc:inkChg chg="del">
          <ac:chgData name="babisha chandran" userId="EB0nJQTo3Bd1b7R0gNfky76LaizBD4ENeK0AnhxAgKw=" providerId="None" clId="Web-{90C96FB9-940F-4CDC-9AFF-F3D1578C18CF}" dt="2020-10-21T17:19:22.843" v="110"/>
          <ac:inkMkLst>
            <pc:docMk/>
            <pc:sldMk cId="0" sldId="394"/>
            <ac:inkMk id="5" creationId="{779303F2-1EFD-48F0-A2EC-B64AA26BF4F9}"/>
          </ac:inkMkLst>
        </pc:inkChg>
        <pc:inkChg chg="del">
          <ac:chgData name="babisha chandran" userId="EB0nJQTo3Bd1b7R0gNfky76LaizBD4ENeK0AnhxAgKw=" providerId="None" clId="Web-{90C96FB9-940F-4CDC-9AFF-F3D1578C18CF}" dt="2020-10-21T17:19:22.843" v="109"/>
          <ac:inkMkLst>
            <pc:docMk/>
            <pc:sldMk cId="0" sldId="394"/>
            <ac:inkMk id="6" creationId="{891727DE-1083-4E74-99AC-70450CE49D3D}"/>
          </ac:inkMkLst>
        </pc:inkChg>
        <pc:inkChg chg="del">
          <ac:chgData name="babisha chandran" userId="EB0nJQTo3Bd1b7R0gNfky76LaizBD4ENeK0AnhxAgKw=" providerId="None" clId="Web-{90C96FB9-940F-4CDC-9AFF-F3D1578C18CF}" dt="2020-10-21T17:19:22.843" v="108"/>
          <ac:inkMkLst>
            <pc:docMk/>
            <pc:sldMk cId="0" sldId="394"/>
            <ac:inkMk id="7" creationId="{249431EC-E781-4E2C-96FA-25ECBF970847}"/>
          </ac:inkMkLst>
        </pc:inkChg>
        <pc:inkChg chg="del">
          <ac:chgData name="babisha chandran" userId="EB0nJQTo3Bd1b7R0gNfky76LaizBD4ENeK0AnhxAgKw=" providerId="None" clId="Web-{90C96FB9-940F-4CDC-9AFF-F3D1578C18CF}" dt="2020-10-21T17:19:22.843" v="107"/>
          <ac:inkMkLst>
            <pc:docMk/>
            <pc:sldMk cId="0" sldId="394"/>
            <ac:inkMk id="8" creationId="{20DA728C-559A-4BC5-98FC-B8322CBD02D2}"/>
          </ac:inkMkLst>
        </pc:inkChg>
        <pc:inkChg chg="del">
          <ac:chgData name="babisha chandran" userId="EB0nJQTo3Bd1b7R0gNfky76LaizBD4ENeK0AnhxAgKw=" providerId="None" clId="Web-{90C96FB9-940F-4CDC-9AFF-F3D1578C18CF}" dt="2020-10-21T17:19:22.843" v="106"/>
          <ac:inkMkLst>
            <pc:docMk/>
            <pc:sldMk cId="0" sldId="394"/>
            <ac:inkMk id="10" creationId="{596B26FF-514E-4C4E-8CAA-504B4E8ABD3E}"/>
          </ac:inkMkLst>
        </pc:inkChg>
        <pc:inkChg chg="del">
          <ac:chgData name="babisha chandran" userId="EB0nJQTo3Bd1b7R0gNfky76LaizBD4ENeK0AnhxAgKw=" providerId="None" clId="Web-{90C96FB9-940F-4CDC-9AFF-F3D1578C18CF}" dt="2020-10-21T17:19:22.843" v="105"/>
          <ac:inkMkLst>
            <pc:docMk/>
            <pc:sldMk cId="0" sldId="394"/>
            <ac:inkMk id="11" creationId="{D06A570E-D2A9-4156-8977-7BDA1002A6A6}"/>
          </ac:inkMkLst>
        </pc:inkChg>
        <pc:inkChg chg="del">
          <ac:chgData name="babisha chandran" userId="EB0nJQTo3Bd1b7R0gNfky76LaizBD4ENeK0AnhxAgKw=" providerId="None" clId="Web-{90C96FB9-940F-4CDC-9AFF-F3D1578C18CF}" dt="2020-10-21T17:19:22.843" v="104"/>
          <ac:inkMkLst>
            <pc:docMk/>
            <pc:sldMk cId="0" sldId="394"/>
            <ac:inkMk id="12" creationId="{16DC46B6-6DD3-408E-A213-6C50A0F0EDE0}"/>
          </ac:inkMkLst>
        </pc:inkChg>
        <pc:inkChg chg="del">
          <ac:chgData name="babisha chandran" userId="EB0nJQTo3Bd1b7R0gNfky76LaizBD4ENeK0AnhxAgKw=" providerId="None" clId="Web-{90C96FB9-940F-4CDC-9AFF-F3D1578C18CF}" dt="2020-10-21T17:19:22.843" v="103"/>
          <ac:inkMkLst>
            <pc:docMk/>
            <pc:sldMk cId="0" sldId="394"/>
            <ac:inkMk id="13" creationId="{DEBD36BE-D867-46D4-A1A5-314DC7499953}"/>
          </ac:inkMkLst>
        </pc:inkChg>
        <pc:inkChg chg="del">
          <ac:chgData name="babisha chandran" userId="EB0nJQTo3Bd1b7R0gNfky76LaizBD4ENeK0AnhxAgKw=" providerId="None" clId="Web-{90C96FB9-940F-4CDC-9AFF-F3D1578C18CF}" dt="2020-10-21T17:19:22.843" v="102"/>
          <ac:inkMkLst>
            <pc:docMk/>
            <pc:sldMk cId="0" sldId="394"/>
            <ac:inkMk id="14" creationId="{C248B48A-B5BC-4241-8F51-4181D6691472}"/>
          </ac:inkMkLst>
        </pc:inkChg>
        <pc:inkChg chg="del">
          <ac:chgData name="babisha chandran" userId="EB0nJQTo3Bd1b7R0gNfky76LaizBD4ENeK0AnhxAgKw=" providerId="None" clId="Web-{90C96FB9-940F-4CDC-9AFF-F3D1578C18CF}" dt="2020-10-21T17:19:44.233" v="117"/>
          <ac:inkMkLst>
            <pc:docMk/>
            <pc:sldMk cId="0" sldId="394"/>
            <ac:inkMk id="15" creationId="{A76DFAA8-C9D3-40AE-A4A1-D4DAEBE9A942}"/>
          </ac:inkMkLst>
        </pc:inkChg>
        <pc:inkChg chg="del">
          <ac:chgData name="babisha chandran" userId="EB0nJQTo3Bd1b7R0gNfky76LaizBD4ENeK0AnhxAgKw=" providerId="None" clId="Web-{90C96FB9-940F-4CDC-9AFF-F3D1578C18CF}" dt="2020-10-21T17:19:22.843" v="101"/>
          <ac:inkMkLst>
            <pc:docMk/>
            <pc:sldMk cId="0" sldId="394"/>
            <ac:inkMk id="22" creationId="{A87C10AA-475D-4ED0-8B43-F2A2D9D92829}"/>
          </ac:inkMkLst>
        </pc:inkChg>
        <pc:inkChg chg="del">
          <ac:chgData name="babisha chandran" userId="EB0nJQTo3Bd1b7R0gNfky76LaizBD4ENeK0AnhxAgKw=" providerId="None" clId="Web-{90C96FB9-940F-4CDC-9AFF-F3D1578C18CF}" dt="2020-10-21T17:19:22.843" v="100"/>
          <ac:inkMkLst>
            <pc:docMk/>
            <pc:sldMk cId="0" sldId="394"/>
            <ac:inkMk id="27" creationId="{EA29360D-ABEF-4C0C-A95D-F29B34E83E6E}"/>
          </ac:inkMkLst>
        </pc:inkChg>
        <pc:inkChg chg="del">
          <ac:chgData name="babisha chandran" userId="EB0nJQTo3Bd1b7R0gNfky76LaizBD4ENeK0AnhxAgKw=" providerId="None" clId="Web-{90C96FB9-940F-4CDC-9AFF-F3D1578C18CF}" dt="2020-10-21T17:19:44.233" v="116"/>
          <ac:inkMkLst>
            <pc:docMk/>
            <pc:sldMk cId="0" sldId="394"/>
            <ac:inkMk id="28" creationId="{1279EC3E-8A4E-45B4-9A6D-96B45ACEDB0C}"/>
          </ac:inkMkLst>
        </pc:inkChg>
        <pc:inkChg chg="del">
          <ac:chgData name="babisha chandran" userId="EB0nJQTo3Bd1b7R0gNfky76LaizBD4ENeK0AnhxAgKw=" providerId="None" clId="Web-{90C96FB9-940F-4CDC-9AFF-F3D1578C18CF}" dt="2020-10-21T17:19:44.233" v="115"/>
          <ac:inkMkLst>
            <pc:docMk/>
            <pc:sldMk cId="0" sldId="394"/>
            <ac:inkMk id="29" creationId="{B034FD37-375F-4F8D-AEA9-B43473697B85}"/>
          </ac:inkMkLst>
        </pc:inkChg>
        <pc:inkChg chg="del">
          <ac:chgData name="babisha chandran" userId="EB0nJQTo3Bd1b7R0gNfky76LaizBD4ENeK0AnhxAgKw=" providerId="None" clId="Web-{90C96FB9-940F-4CDC-9AFF-F3D1578C18CF}" dt="2020-10-21T17:19:44.233" v="114"/>
          <ac:inkMkLst>
            <pc:docMk/>
            <pc:sldMk cId="0" sldId="394"/>
            <ac:inkMk id="30" creationId="{7CC92633-98B2-4F39-909A-E2A64999422B}"/>
          </ac:inkMkLst>
        </pc:inkChg>
        <pc:inkChg chg="del">
          <ac:chgData name="babisha chandran" userId="EB0nJQTo3Bd1b7R0gNfky76LaizBD4ENeK0AnhxAgKw=" providerId="None" clId="Web-{90C96FB9-940F-4CDC-9AFF-F3D1578C18CF}" dt="2020-10-21T17:19:44.218" v="113"/>
          <ac:inkMkLst>
            <pc:docMk/>
            <pc:sldMk cId="0" sldId="394"/>
            <ac:inkMk id="31" creationId="{69FC4C59-98EE-4CD6-A68E-A243472C539C}"/>
          </ac:inkMkLst>
        </pc:inkChg>
        <pc:inkChg chg="del">
          <ac:chgData name="babisha chandran" userId="EB0nJQTo3Bd1b7R0gNfky76LaizBD4ENeK0AnhxAgKw=" providerId="None" clId="Web-{90C96FB9-940F-4CDC-9AFF-F3D1578C18CF}" dt="2020-10-21T17:19:22.843" v="99"/>
          <ac:inkMkLst>
            <pc:docMk/>
            <pc:sldMk cId="0" sldId="394"/>
            <ac:inkMk id="32" creationId="{7811AB37-7731-4735-9786-13C7DCAB1C19}"/>
          </ac:inkMkLst>
        </pc:inkChg>
        <pc:inkChg chg="del">
          <ac:chgData name="babisha chandran" userId="EB0nJQTo3Bd1b7R0gNfky76LaizBD4ENeK0AnhxAgKw=" providerId="None" clId="Web-{90C96FB9-940F-4CDC-9AFF-F3D1578C18CF}" dt="2020-10-21T17:19:22.827" v="98"/>
          <ac:inkMkLst>
            <pc:docMk/>
            <pc:sldMk cId="0" sldId="394"/>
            <ac:inkMk id="33" creationId="{7988CF2A-8F21-4213-857D-A526B38E1BCD}"/>
          </ac:inkMkLst>
        </pc:inkChg>
        <pc:inkChg chg="del">
          <ac:chgData name="babisha chandran" userId="EB0nJQTo3Bd1b7R0gNfky76LaizBD4ENeK0AnhxAgKw=" providerId="None" clId="Web-{90C96FB9-940F-4CDC-9AFF-F3D1578C18CF}" dt="2020-10-21T17:19:22.827" v="97"/>
          <ac:inkMkLst>
            <pc:docMk/>
            <pc:sldMk cId="0" sldId="394"/>
            <ac:inkMk id="34" creationId="{F3607E32-1B85-44AE-A55B-397E9D74A013}"/>
          </ac:inkMkLst>
        </pc:inkChg>
        <pc:inkChg chg="del">
          <ac:chgData name="babisha chandran" userId="EB0nJQTo3Bd1b7R0gNfky76LaizBD4ENeK0AnhxAgKw=" providerId="None" clId="Web-{90C96FB9-940F-4CDC-9AFF-F3D1578C18CF}" dt="2020-10-21T17:19:44.280" v="119"/>
          <ac:inkMkLst>
            <pc:docMk/>
            <pc:sldMk cId="0" sldId="394"/>
            <ac:inkMk id="35" creationId="{828408C5-B7C2-4596-97AD-888693E642CA}"/>
          </ac:inkMkLst>
        </pc:inkChg>
        <pc:inkChg chg="del">
          <ac:chgData name="babisha chandran" userId="EB0nJQTo3Bd1b7R0gNfky76LaizBD4ENeK0AnhxAgKw=" providerId="None" clId="Web-{90C96FB9-940F-4CDC-9AFF-F3D1578C18CF}" dt="2020-10-21T17:19:44.265" v="118"/>
          <ac:inkMkLst>
            <pc:docMk/>
            <pc:sldMk cId="0" sldId="394"/>
            <ac:inkMk id="36" creationId="{9901D7AE-424D-44B7-BD9F-1B25532B58D5}"/>
          </ac:inkMkLst>
        </pc:inkChg>
      </pc:sldChg>
      <pc:sldChg chg="delSp">
        <pc:chgData name="babisha chandran" userId="EB0nJQTo3Bd1b7R0gNfky76LaizBD4ENeK0AnhxAgKw=" providerId="None" clId="Web-{90C96FB9-940F-4CDC-9AFF-F3D1578C18CF}" dt="2020-10-21T17:20:00.671" v="178"/>
        <pc:sldMkLst>
          <pc:docMk/>
          <pc:sldMk cId="0" sldId="396"/>
        </pc:sldMkLst>
        <pc:inkChg chg="del">
          <ac:chgData name="babisha chandran" userId="EB0nJQTo3Bd1b7R0gNfky76LaizBD4ENeK0AnhxAgKw=" providerId="None" clId="Web-{90C96FB9-940F-4CDC-9AFF-F3D1578C18CF}" dt="2020-10-21T17:20:00.593" v="176"/>
          <ac:inkMkLst>
            <pc:docMk/>
            <pc:sldMk cId="0" sldId="396"/>
            <ac:inkMk id="2" creationId="{4C769B43-EF4C-40BC-90D3-F6486464B9BD}"/>
          </ac:inkMkLst>
        </pc:inkChg>
        <pc:inkChg chg="del">
          <ac:chgData name="babisha chandran" userId="EB0nJQTo3Bd1b7R0gNfky76LaizBD4ENeK0AnhxAgKw=" providerId="None" clId="Web-{90C96FB9-940F-4CDC-9AFF-F3D1578C18CF}" dt="2020-10-21T17:20:00.593" v="175"/>
          <ac:inkMkLst>
            <pc:docMk/>
            <pc:sldMk cId="0" sldId="396"/>
            <ac:inkMk id="3" creationId="{6FCBB99A-9D63-4701-87EF-ADA784055AE8}"/>
          </ac:inkMkLst>
        </pc:inkChg>
        <pc:inkChg chg="del">
          <ac:chgData name="babisha chandran" userId="EB0nJQTo3Bd1b7R0gNfky76LaizBD4ENeK0AnhxAgKw=" providerId="None" clId="Web-{90C96FB9-940F-4CDC-9AFF-F3D1578C18CF}" dt="2020-10-21T17:20:00.577" v="174"/>
          <ac:inkMkLst>
            <pc:docMk/>
            <pc:sldMk cId="0" sldId="396"/>
            <ac:inkMk id="5" creationId="{4B71B5EB-405E-4E43-88F4-FE3A7F036463}"/>
          </ac:inkMkLst>
        </pc:inkChg>
        <pc:inkChg chg="del">
          <ac:chgData name="babisha chandran" userId="EB0nJQTo3Bd1b7R0gNfky76LaizBD4ENeK0AnhxAgKw=" providerId="None" clId="Web-{90C96FB9-940F-4CDC-9AFF-F3D1578C18CF}" dt="2020-10-21T17:20:00.577" v="173"/>
          <ac:inkMkLst>
            <pc:docMk/>
            <pc:sldMk cId="0" sldId="396"/>
            <ac:inkMk id="6" creationId="{7875DF73-D079-4783-840D-2CAC4C8A7CF0}"/>
          </ac:inkMkLst>
        </pc:inkChg>
        <pc:inkChg chg="del">
          <ac:chgData name="babisha chandran" userId="EB0nJQTo3Bd1b7R0gNfky76LaizBD4ENeK0AnhxAgKw=" providerId="None" clId="Web-{90C96FB9-940F-4CDC-9AFF-F3D1578C18CF}" dt="2020-10-21T17:20:00.577" v="172"/>
          <ac:inkMkLst>
            <pc:docMk/>
            <pc:sldMk cId="0" sldId="396"/>
            <ac:inkMk id="7" creationId="{0A315B31-ECDA-4F76-80D4-FA4FA141837E}"/>
          </ac:inkMkLst>
        </pc:inkChg>
        <pc:inkChg chg="del">
          <ac:chgData name="babisha chandran" userId="EB0nJQTo3Bd1b7R0gNfky76LaizBD4ENeK0AnhxAgKw=" providerId="None" clId="Web-{90C96FB9-940F-4CDC-9AFF-F3D1578C18CF}" dt="2020-10-21T17:20:00.577" v="171"/>
          <ac:inkMkLst>
            <pc:docMk/>
            <pc:sldMk cId="0" sldId="396"/>
            <ac:inkMk id="8" creationId="{E868B6E3-5A31-4E9B-89E2-DDD7FF2916D1}"/>
          </ac:inkMkLst>
        </pc:inkChg>
        <pc:inkChg chg="del">
          <ac:chgData name="babisha chandran" userId="EB0nJQTo3Bd1b7R0gNfky76LaizBD4ENeK0AnhxAgKw=" providerId="None" clId="Web-{90C96FB9-940F-4CDC-9AFF-F3D1578C18CF}" dt="2020-10-21T17:20:00.577" v="170"/>
          <ac:inkMkLst>
            <pc:docMk/>
            <pc:sldMk cId="0" sldId="396"/>
            <ac:inkMk id="10" creationId="{959516F6-5327-471B-A565-467985F9BD23}"/>
          </ac:inkMkLst>
        </pc:inkChg>
        <pc:inkChg chg="del">
          <ac:chgData name="babisha chandran" userId="EB0nJQTo3Bd1b7R0gNfky76LaizBD4ENeK0AnhxAgKw=" providerId="None" clId="Web-{90C96FB9-940F-4CDC-9AFF-F3D1578C18CF}" dt="2020-10-21T17:20:00.577" v="169"/>
          <ac:inkMkLst>
            <pc:docMk/>
            <pc:sldMk cId="0" sldId="396"/>
            <ac:inkMk id="11" creationId="{4443B547-CCD9-494C-A5C0-0D56FA7C2CCE}"/>
          </ac:inkMkLst>
        </pc:inkChg>
        <pc:inkChg chg="del">
          <ac:chgData name="babisha chandran" userId="EB0nJQTo3Bd1b7R0gNfky76LaizBD4ENeK0AnhxAgKw=" providerId="None" clId="Web-{90C96FB9-940F-4CDC-9AFF-F3D1578C18CF}" dt="2020-10-21T17:20:00.577" v="168"/>
          <ac:inkMkLst>
            <pc:docMk/>
            <pc:sldMk cId="0" sldId="396"/>
            <ac:inkMk id="12" creationId="{73216A2B-C7D2-49D6-B3AF-09BB17F00631}"/>
          </ac:inkMkLst>
        </pc:inkChg>
        <pc:inkChg chg="del">
          <ac:chgData name="babisha chandran" userId="EB0nJQTo3Bd1b7R0gNfky76LaizBD4ENeK0AnhxAgKw=" providerId="None" clId="Web-{90C96FB9-940F-4CDC-9AFF-F3D1578C18CF}" dt="2020-10-21T17:20:00.577" v="167"/>
          <ac:inkMkLst>
            <pc:docMk/>
            <pc:sldMk cId="0" sldId="396"/>
            <ac:inkMk id="13" creationId="{A87D10B6-8FAA-4153-8A10-C72141A40F07}"/>
          </ac:inkMkLst>
        </pc:inkChg>
        <pc:inkChg chg="del">
          <ac:chgData name="babisha chandran" userId="EB0nJQTo3Bd1b7R0gNfky76LaizBD4ENeK0AnhxAgKw=" providerId="None" clId="Web-{90C96FB9-940F-4CDC-9AFF-F3D1578C18CF}" dt="2020-10-21T17:20:00.577" v="166"/>
          <ac:inkMkLst>
            <pc:docMk/>
            <pc:sldMk cId="0" sldId="396"/>
            <ac:inkMk id="14" creationId="{B5728CB7-0517-479E-A36E-BD5FC4EF12F3}"/>
          </ac:inkMkLst>
        </pc:inkChg>
        <pc:inkChg chg="del">
          <ac:chgData name="babisha chandran" userId="EB0nJQTo3Bd1b7R0gNfky76LaizBD4ENeK0AnhxAgKw=" providerId="None" clId="Web-{90C96FB9-940F-4CDC-9AFF-F3D1578C18CF}" dt="2020-10-21T17:20:00.577" v="165"/>
          <ac:inkMkLst>
            <pc:docMk/>
            <pc:sldMk cId="0" sldId="396"/>
            <ac:inkMk id="15" creationId="{3ECA277A-B278-442E-8EAE-5A2E238B0D1B}"/>
          </ac:inkMkLst>
        </pc:inkChg>
        <pc:inkChg chg="del">
          <ac:chgData name="babisha chandran" userId="EB0nJQTo3Bd1b7R0gNfky76LaizBD4ENeK0AnhxAgKw=" providerId="None" clId="Web-{90C96FB9-940F-4CDC-9AFF-F3D1578C18CF}" dt="2020-10-21T17:20:00.577" v="164"/>
          <ac:inkMkLst>
            <pc:docMk/>
            <pc:sldMk cId="0" sldId="396"/>
            <ac:inkMk id="22" creationId="{58188E26-5481-4CD0-9B98-83FE0BF227AE}"/>
          </ac:inkMkLst>
        </pc:inkChg>
        <pc:inkChg chg="del">
          <ac:chgData name="babisha chandran" userId="EB0nJQTo3Bd1b7R0gNfky76LaizBD4ENeK0AnhxAgKw=" providerId="None" clId="Web-{90C96FB9-940F-4CDC-9AFF-F3D1578C18CF}" dt="2020-10-21T17:20:00.655" v="177"/>
          <ac:inkMkLst>
            <pc:docMk/>
            <pc:sldMk cId="0" sldId="396"/>
            <ac:inkMk id="27" creationId="{EF6107EB-EC84-4230-B5D7-9A9066D83B10}"/>
          </ac:inkMkLst>
        </pc:inkChg>
        <pc:inkChg chg="del">
          <ac:chgData name="babisha chandran" userId="EB0nJQTo3Bd1b7R0gNfky76LaizBD4ENeK0AnhxAgKw=" providerId="None" clId="Web-{90C96FB9-940F-4CDC-9AFF-F3D1578C18CF}" dt="2020-10-21T17:20:00.577" v="163"/>
          <ac:inkMkLst>
            <pc:docMk/>
            <pc:sldMk cId="0" sldId="396"/>
            <ac:inkMk id="28" creationId="{D1CA8BAA-5E14-40C0-9E67-EE264B9F9338}"/>
          </ac:inkMkLst>
        </pc:inkChg>
        <pc:inkChg chg="del">
          <ac:chgData name="babisha chandran" userId="EB0nJQTo3Bd1b7R0gNfky76LaizBD4ENeK0AnhxAgKw=" providerId="None" clId="Web-{90C96FB9-940F-4CDC-9AFF-F3D1578C18CF}" dt="2020-10-21T17:20:00.562" v="162"/>
          <ac:inkMkLst>
            <pc:docMk/>
            <pc:sldMk cId="0" sldId="396"/>
            <ac:inkMk id="29" creationId="{5EB14DCD-C9C2-42DD-B151-721FE687EEB9}"/>
          </ac:inkMkLst>
        </pc:inkChg>
        <pc:inkChg chg="del">
          <ac:chgData name="babisha chandran" userId="EB0nJQTo3Bd1b7R0gNfky76LaizBD4ENeK0AnhxAgKw=" providerId="None" clId="Web-{90C96FB9-940F-4CDC-9AFF-F3D1578C18CF}" dt="2020-10-21T17:20:00.562" v="161"/>
          <ac:inkMkLst>
            <pc:docMk/>
            <pc:sldMk cId="0" sldId="396"/>
            <ac:inkMk id="30" creationId="{E25F75CE-09D1-461F-AB85-0226D03FFEAB}"/>
          </ac:inkMkLst>
        </pc:inkChg>
        <pc:inkChg chg="del">
          <ac:chgData name="babisha chandran" userId="EB0nJQTo3Bd1b7R0gNfky76LaizBD4ENeK0AnhxAgKw=" providerId="None" clId="Web-{90C96FB9-940F-4CDC-9AFF-F3D1578C18CF}" dt="2020-10-21T17:20:00.562" v="160"/>
          <ac:inkMkLst>
            <pc:docMk/>
            <pc:sldMk cId="0" sldId="396"/>
            <ac:inkMk id="31" creationId="{AC908125-B108-4FCF-8E5D-D46BE5E0568A}"/>
          </ac:inkMkLst>
        </pc:inkChg>
        <pc:inkChg chg="del">
          <ac:chgData name="babisha chandran" userId="EB0nJQTo3Bd1b7R0gNfky76LaizBD4ENeK0AnhxAgKw=" providerId="None" clId="Web-{90C96FB9-940F-4CDC-9AFF-F3D1578C18CF}" dt="2020-10-21T17:20:00.562" v="159"/>
          <ac:inkMkLst>
            <pc:docMk/>
            <pc:sldMk cId="0" sldId="396"/>
            <ac:inkMk id="32" creationId="{40E4D711-DF26-435B-AD90-AA2D7D6B0074}"/>
          </ac:inkMkLst>
        </pc:inkChg>
        <pc:inkChg chg="del">
          <ac:chgData name="babisha chandran" userId="EB0nJQTo3Bd1b7R0gNfky76LaizBD4ENeK0AnhxAgKw=" providerId="None" clId="Web-{90C96FB9-940F-4CDC-9AFF-F3D1578C18CF}" dt="2020-10-21T17:20:00.562" v="158"/>
          <ac:inkMkLst>
            <pc:docMk/>
            <pc:sldMk cId="0" sldId="396"/>
            <ac:inkMk id="33" creationId="{3E4CA9D3-150D-41AB-AD43-435EB9BEA047}"/>
          </ac:inkMkLst>
        </pc:inkChg>
        <pc:inkChg chg="del">
          <ac:chgData name="babisha chandran" userId="EB0nJQTo3Bd1b7R0gNfky76LaizBD4ENeK0AnhxAgKw=" providerId="None" clId="Web-{90C96FB9-940F-4CDC-9AFF-F3D1578C18CF}" dt="2020-10-21T17:20:00.562" v="157"/>
          <ac:inkMkLst>
            <pc:docMk/>
            <pc:sldMk cId="0" sldId="396"/>
            <ac:inkMk id="34" creationId="{6C7E4160-6E92-4FF0-8161-CFA661D52DF0}"/>
          </ac:inkMkLst>
        </pc:inkChg>
        <pc:inkChg chg="del">
          <ac:chgData name="babisha chandran" userId="EB0nJQTo3Bd1b7R0gNfky76LaizBD4ENeK0AnhxAgKw=" providerId="None" clId="Web-{90C96FB9-940F-4CDC-9AFF-F3D1578C18CF}" dt="2020-10-21T17:20:00.562" v="156"/>
          <ac:inkMkLst>
            <pc:docMk/>
            <pc:sldMk cId="0" sldId="396"/>
            <ac:inkMk id="35" creationId="{DA6ADB79-E4F2-4382-9730-7567F60BDB9C}"/>
          </ac:inkMkLst>
        </pc:inkChg>
        <pc:inkChg chg="del">
          <ac:chgData name="babisha chandran" userId="EB0nJQTo3Bd1b7R0gNfky76LaizBD4ENeK0AnhxAgKw=" providerId="None" clId="Web-{90C96FB9-940F-4CDC-9AFF-F3D1578C18CF}" dt="2020-10-21T17:20:00.562" v="155"/>
          <ac:inkMkLst>
            <pc:docMk/>
            <pc:sldMk cId="0" sldId="396"/>
            <ac:inkMk id="36" creationId="{0960B978-D2E1-4380-936B-608585B3AE40}"/>
          </ac:inkMkLst>
        </pc:inkChg>
        <pc:inkChg chg="del">
          <ac:chgData name="babisha chandran" userId="EB0nJQTo3Bd1b7R0gNfky76LaizBD4ENeK0AnhxAgKw=" providerId="None" clId="Web-{90C96FB9-940F-4CDC-9AFF-F3D1578C18CF}" dt="2020-10-21T17:20:00.562" v="154"/>
          <ac:inkMkLst>
            <pc:docMk/>
            <pc:sldMk cId="0" sldId="396"/>
            <ac:inkMk id="37" creationId="{FCC48093-A0D7-4E1A-AC55-BCF5E50408C8}"/>
          </ac:inkMkLst>
        </pc:inkChg>
        <pc:inkChg chg="del">
          <ac:chgData name="babisha chandran" userId="EB0nJQTo3Bd1b7R0gNfky76LaizBD4ENeK0AnhxAgKw=" providerId="None" clId="Web-{90C96FB9-940F-4CDC-9AFF-F3D1578C18CF}" dt="2020-10-21T17:20:00.562" v="153"/>
          <ac:inkMkLst>
            <pc:docMk/>
            <pc:sldMk cId="0" sldId="396"/>
            <ac:inkMk id="38" creationId="{DE4A1849-BA63-459C-82C5-5436FE8CA03E}"/>
          </ac:inkMkLst>
        </pc:inkChg>
        <pc:inkChg chg="del">
          <ac:chgData name="babisha chandran" userId="EB0nJQTo3Bd1b7R0gNfky76LaizBD4ENeK0AnhxAgKw=" providerId="None" clId="Web-{90C96FB9-940F-4CDC-9AFF-F3D1578C18CF}" dt="2020-10-21T17:20:00.562" v="152"/>
          <ac:inkMkLst>
            <pc:docMk/>
            <pc:sldMk cId="0" sldId="396"/>
            <ac:inkMk id="39" creationId="{D5408C6D-8C1E-4896-B8FA-75925D05B740}"/>
          </ac:inkMkLst>
        </pc:inkChg>
        <pc:inkChg chg="del">
          <ac:chgData name="babisha chandran" userId="EB0nJQTo3Bd1b7R0gNfky76LaizBD4ENeK0AnhxAgKw=" providerId="None" clId="Web-{90C96FB9-940F-4CDC-9AFF-F3D1578C18CF}" dt="2020-10-21T17:20:00.546" v="151"/>
          <ac:inkMkLst>
            <pc:docMk/>
            <pc:sldMk cId="0" sldId="396"/>
            <ac:inkMk id="40" creationId="{180ED1F4-D5E2-4263-B8A2-29CDE09283EA}"/>
          </ac:inkMkLst>
        </pc:inkChg>
        <pc:inkChg chg="del">
          <ac:chgData name="babisha chandran" userId="EB0nJQTo3Bd1b7R0gNfky76LaizBD4ENeK0AnhxAgKw=" providerId="None" clId="Web-{90C96FB9-940F-4CDC-9AFF-F3D1578C18CF}" dt="2020-10-21T17:20:00.546" v="150"/>
          <ac:inkMkLst>
            <pc:docMk/>
            <pc:sldMk cId="0" sldId="396"/>
            <ac:inkMk id="41" creationId="{4C1DCC46-67B4-4545-A8F5-D27171D1B5B3}"/>
          </ac:inkMkLst>
        </pc:inkChg>
        <pc:inkChg chg="del">
          <ac:chgData name="babisha chandran" userId="EB0nJQTo3Bd1b7R0gNfky76LaizBD4ENeK0AnhxAgKw=" providerId="None" clId="Web-{90C96FB9-940F-4CDC-9AFF-F3D1578C18CF}" dt="2020-10-21T17:20:00.546" v="149"/>
          <ac:inkMkLst>
            <pc:docMk/>
            <pc:sldMk cId="0" sldId="396"/>
            <ac:inkMk id="42" creationId="{F22907C0-0DC5-4FF2-93E7-964CC965CC3B}"/>
          </ac:inkMkLst>
        </pc:inkChg>
        <pc:inkChg chg="del">
          <ac:chgData name="babisha chandran" userId="EB0nJQTo3Bd1b7R0gNfky76LaizBD4ENeK0AnhxAgKw=" providerId="None" clId="Web-{90C96FB9-940F-4CDC-9AFF-F3D1578C18CF}" dt="2020-10-21T17:20:00.546" v="148"/>
          <ac:inkMkLst>
            <pc:docMk/>
            <pc:sldMk cId="0" sldId="396"/>
            <ac:inkMk id="43" creationId="{6E8FEBB6-259D-43DD-BE01-E3B88DDA263E}"/>
          </ac:inkMkLst>
        </pc:inkChg>
        <pc:inkChg chg="del">
          <ac:chgData name="babisha chandran" userId="EB0nJQTo3Bd1b7R0gNfky76LaizBD4ENeK0AnhxAgKw=" providerId="None" clId="Web-{90C96FB9-940F-4CDC-9AFF-F3D1578C18CF}" dt="2020-10-21T17:20:00.546" v="147"/>
          <ac:inkMkLst>
            <pc:docMk/>
            <pc:sldMk cId="0" sldId="396"/>
            <ac:inkMk id="44" creationId="{6D40089C-FF3E-4429-9827-064258EEDE8B}"/>
          </ac:inkMkLst>
        </pc:inkChg>
        <pc:inkChg chg="del">
          <ac:chgData name="babisha chandran" userId="EB0nJQTo3Bd1b7R0gNfky76LaizBD4ENeK0AnhxAgKw=" providerId="None" clId="Web-{90C96FB9-940F-4CDC-9AFF-F3D1578C18CF}" dt="2020-10-21T17:20:00.546" v="146"/>
          <ac:inkMkLst>
            <pc:docMk/>
            <pc:sldMk cId="0" sldId="396"/>
            <ac:inkMk id="45" creationId="{32BD153E-C6DF-4AB3-8ECD-E5D2DAD2BFCA}"/>
          </ac:inkMkLst>
        </pc:inkChg>
        <pc:inkChg chg="del">
          <ac:chgData name="babisha chandran" userId="EB0nJQTo3Bd1b7R0gNfky76LaizBD4ENeK0AnhxAgKw=" providerId="None" clId="Web-{90C96FB9-940F-4CDC-9AFF-F3D1578C18CF}" dt="2020-10-21T17:20:00.546" v="145"/>
          <ac:inkMkLst>
            <pc:docMk/>
            <pc:sldMk cId="0" sldId="396"/>
            <ac:inkMk id="46" creationId="{38F5DDD6-23CB-4C56-BB0B-06C206A7CBB9}"/>
          </ac:inkMkLst>
        </pc:inkChg>
        <pc:inkChg chg="del">
          <ac:chgData name="babisha chandran" userId="EB0nJQTo3Bd1b7R0gNfky76LaizBD4ENeK0AnhxAgKw=" providerId="None" clId="Web-{90C96FB9-940F-4CDC-9AFF-F3D1578C18CF}" dt="2020-10-21T17:20:00.546" v="144"/>
          <ac:inkMkLst>
            <pc:docMk/>
            <pc:sldMk cId="0" sldId="396"/>
            <ac:inkMk id="47" creationId="{B838970B-A0E4-4540-8B3E-47B64E35C62F}"/>
          </ac:inkMkLst>
        </pc:inkChg>
        <pc:inkChg chg="del">
          <ac:chgData name="babisha chandran" userId="EB0nJQTo3Bd1b7R0gNfky76LaizBD4ENeK0AnhxAgKw=" providerId="None" clId="Web-{90C96FB9-940F-4CDC-9AFF-F3D1578C18CF}" dt="2020-10-21T17:20:00.546" v="143"/>
          <ac:inkMkLst>
            <pc:docMk/>
            <pc:sldMk cId="0" sldId="396"/>
            <ac:inkMk id="48" creationId="{7669D34B-B592-486C-8035-DEE57CD1D40E}"/>
          </ac:inkMkLst>
        </pc:inkChg>
        <pc:inkChg chg="del">
          <ac:chgData name="babisha chandran" userId="EB0nJQTo3Bd1b7R0gNfky76LaizBD4ENeK0AnhxAgKw=" providerId="None" clId="Web-{90C96FB9-940F-4CDC-9AFF-F3D1578C18CF}" dt="2020-10-21T17:20:00.546" v="142"/>
          <ac:inkMkLst>
            <pc:docMk/>
            <pc:sldMk cId="0" sldId="396"/>
            <ac:inkMk id="49" creationId="{F94043E8-D200-442C-AE0F-27561EA3BF3B}"/>
          </ac:inkMkLst>
        </pc:inkChg>
        <pc:inkChg chg="del">
          <ac:chgData name="babisha chandran" userId="EB0nJQTo3Bd1b7R0gNfky76LaizBD4ENeK0AnhxAgKw=" providerId="None" clId="Web-{90C96FB9-940F-4CDC-9AFF-F3D1578C18CF}" dt="2020-10-21T17:20:00.546" v="141"/>
          <ac:inkMkLst>
            <pc:docMk/>
            <pc:sldMk cId="0" sldId="396"/>
            <ac:inkMk id="50" creationId="{C8C7BAE3-1FEF-47C0-A062-20555B3AE221}"/>
          </ac:inkMkLst>
        </pc:inkChg>
        <pc:inkChg chg="del">
          <ac:chgData name="babisha chandran" userId="EB0nJQTo3Bd1b7R0gNfky76LaizBD4ENeK0AnhxAgKw=" providerId="None" clId="Web-{90C96FB9-940F-4CDC-9AFF-F3D1578C18CF}" dt="2020-10-21T17:20:00.546" v="140"/>
          <ac:inkMkLst>
            <pc:docMk/>
            <pc:sldMk cId="0" sldId="396"/>
            <ac:inkMk id="51" creationId="{244E7751-5063-4407-B676-961ACCD85B23}"/>
          </ac:inkMkLst>
        </pc:inkChg>
        <pc:inkChg chg="del">
          <ac:chgData name="babisha chandran" userId="EB0nJQTo3Bd1b7R0gNfky76LaizBD4ENeK0AnhxAgKw=" providerId="None" clId="Web-{90C96FB9-940F-4CDC-9AFF-F3D1578C18CF}" dt="2020-10-21T17:20:00.530" v="139"/>
          <ac:inkMkLst>
            <pc:docMk/>
            <pc:sldMk cId="0" sldId="396"/>
            <ac:inkMk id="52" creationId="{7E3C5565-6E32-4725-BF85-9158123DF21C}"/>
          </ac:inkMkLst>
        </pc:inkChg>
        <pc:inkChg chg="del">
          <ac:chgData name="babisha chandran" userId="EB0nJQTo3Bd1b7R0gNfky76LaizBD4ENeK0AnhxAgKw=" providerId="None" clId="Web-{90C96FB9-940F-4CDC-9AFF-F3D1578C18CF}" dt="2020-10-21T17:20:00.530" v="138"/>
          <ac:inkMkLst>
            <pc:docMk/>
            <pc:sldMk cId="0" sldId="396"/>
            <ac:inkMk id="53" creationId="{FF3AE76F-8381-4C1E-82D8-A349F284EED8}"/>
          </ac:inkMkLst>
        </pc:inkChg>
        <pc:inkChg chg="del">
          <ac:chgData name="babisha chandran" userId="EB0nJQTo3Bd1b7R0gNfky76LaizBD4ENeK0AnhxAgKw=" providerId="None" clId="Web-{90C96FB9-940F-4CDC-9AFF-F3D1578C18CF}" dt="2020-10-21T17:20:00.530" v="137"/>
          <ac:inkMkLst>
            <pc:docMk/>
            <pc:sldMk cId="0" sldId="396"/>
            <ac:inkMk id="54" creationId="{C9EB8781-646A-4285-B0D1-973061C2AF70}"/>
          </ac:inkMkLst>
        </pc:inkChg>
        <pc:inkChg chg="del">
          <ac:chgData name="babisha chandran" userId="EB0nJQTo3Bd1b7R0gNfky76LaizBD4ENeK0AnhxAgKw=" providerId="None" clId="Web-{90C96FB9-940F-4CDC-9AFF-F3D1578C18CF}" dt="2020-10-21T17:20:00.530" v="136"/>
          <ac:inkMkLst>
            <pc:docMk/>
            <pc:sldMk cId="0" sldId="396"/>
            <ac:inkMk id="55" creationId="{5E895E83-CF71-4CEE-B3AC-16208FB3C068}"/>
          </ac:inkMkLst>
        </pc:inkChg>
        <pc:inkChg chg="del">
          <ac:chgData name="babisha chandran" userId="EB0nJQTo3Bd1b7R0gNfky76LaizBD4ENeK0AnhxAgKw=" providerId="None" clId="Web-{90C96FB9-940F-4CDC-9AFF-F3D1578C18CF}" dt="2020-10-21T17:20:00.530" v="135"/>
          <ac:inkMkLst>
            <pc:docMk/>
            <pc:sldMk cId="0" sldId="396"/>
            <ac:inkMk id="56" creationId="{24E25A0A-52C6-4FF9-8266-94E95FFB8AE5}"/>
          </ac:inkMkLst>
        </pc:inkChg>
        <pc:inkChg chg="del">
          <ac:chgData name="babisha chandran" userId="EB0nJQTo3Bd1b7R0gNfky76LaizBD4ENeK0AnhxAgKw=" providerId="None" clId="Web-{90C96FB9-940F-4CDC-9AFF-F3D1578C18CF}" dt="2020-10-21T17:20:00.530" v="134"/>
          <ac:inkMkLst>
            <pc:docMk/>
            <pc:sldMk cId="0" sldId="396"/>
            <ac:inkMk id="57" creationId="{97A25836-B703-407C-AC97-6F0B935BF431}"/>
          </ac:inkMkLst>
        </pc:inkChg>
        <pc:inkChg chg="del">
          <ac:chgData name="babisha chandran" userId="EB0nJQTo3Bd1b7R0gNfky76LaizBD4ENeK0AnhxAgKw=" providerId="None" clId="Web-{90C96FB9-940F-4CDC-9AFF-F3D1578C18CF}" dt="2020-10-21T17:20:00.530" v="133"/>
          <ac:inkMkLst>
            <pc:docMk/>
            <pc:sldMk cId="0" sldId="396"/>
            <ac:inkMk id="58" creationId="{F4358CB6-A43A-443E-9331-3CEE95893746}"/>
          </ac:inkMkLst>
        </pc:inkChg>
        <pc:inkChg chg="del">
          <ac:chgData name="babisha chandran" userId="EB0nJQTo3Bd1b7R0gNfky76LaizBD4ENeK0AnhxAgKw=" providerId="None" clId="Web-{90C96FB9-940F-4CDC-9AFF-F3D1578C18CF}" dt="2020-10-21T17:20:00.530" v="132"/>
          <ac:inkMkLst>
            <pc:docMk/>
            <pc:sldMk cId="0" sldId="396"/>
            <ac:inkMk id="59" creationId="{F13D2ABF-42A8-48A4-8F8F-F9CEEC9C3757}"/>
          </ac:inkMkLst>
        </pc:inkChg>
        <pc:inkChg chg="del">
          <ac:chgData name="babisha chandran" userId="EB0nJQTo3Bd1b7R0gNfky76LaizBD4ENeK0AnhxAgKw=" providerId="None" clId="Web-{90C96FB9-940F-4CDC-9AFF-F3D1578C18CF}" dt="2020-10-21T17:20:00.530" v="131"/>
          <ac:inkMkLst>
            <pc:docMk/>
            <pc:sldMk cId="0" sldId="396"/>
            <ac:inkMk id="60" creationId="{ECEC3E4F-33F0-4F6B-BB1B-F44184A63FA1}"/>
          </ac:inkMkLst>
        </pc:inkChg>
        <pc:inkChg chg="del">
          <ac:chgData name="babisha chandran" userId="EB0nJQTo3Bd1b7R0gNfky76LaizBD4ENeK0AnhxAgKw=" providerId="None" clId="Web-{90C96FB9-940F-4CDC-9AFF-F3D1578C18CF}" dt="2020-10-21T17:20:00.530" v="130"/>
          <ac:inkMkLst>
            <pc:docMk/>
            <pc:sldMk cId="0" sldId="396"/>
            <ac:inkMk id="61" creationId="{200DA633-D86B-4A5C-99A7-B5ADE2C7B8C4}"/>
          </ac:inkMkLst>
        </pc:inkChg>
        <pc:inkChg chg="del">
          <ac:chgData name="babisha chandran" userId="EB0nJQTo3Bd1b7R0gNfky76LaizBD4ENeK0AnhxAgKw=" providerId="None" clId="Web-{90C96FB9-940F-4CDC-9AFF-F3D1578C18CF}" dt="2020-10-21T17:20:00.530" v="129"/>
          <ac:inkMkLst>
            <pc:docMk/>
            <pc:sldMk cId="0" sldId="396"/>
            <ac:inkMk id="62" creationId="{41DBDCD5-722B-4E90-9381-19A6AC8869DA}"/>
          </ac:inkMkLst>
        </pc:inkChg>
        <pc:inkChg chg="del">
          <ac:chgData name="babisha chandran" userId="EB0nJQTo3Bd1b7R0gNfky76LaizBD4ENeK0AnhxAgKw=" providerId="None" clId="Web-{90C96FB9-940F-4CDC-9AFF-F3D1578C18CF}" dt="2020-10-21T17:20:00.530" v="128"/>
          <ac:inkMkLst>
            <pc:docMk/>
            <pc:sldMk cId="0" sldId="396"/>
            <ac:inkMk id="63" creationId="{76B5DCC2-B887-4EDF-A835-01FA2D0CD090}"/>
          </ac:inkMkLst>
        </pc:inkChg>
        <pc:inkChg chg="del">
          <ac:chgData name="babisha chandran" userId="EB0nJQTo3Bd1b7R0gNfky76LaizBD4ENeK0AnhxAgKw=" providerId="None" clId="Web-{90C96FB9-940F-4CDC-9AFF-F3D1578C18CF}" dt="2020-10-21T17:20:00.515" v="127"/>
          <ac:inkMkLst>
            <pc:docMk/>
            <pc:sldMk cId="0" sldId="396"/>
            <ac:inkMk id="64" creationId="{1624D880-A1BE-484B-BDBD-DF02FC9C5D78}"/>
          </ac:inkMkLst>
        </pc:inkChg>
        <pc:inkChg chg="del">
          <ac:chgData name="babisha chandran" userId="EB0nJQTo3Bd1b7R0gNfky76LaizBD4ENeK0AnhxAgKw=" providerId="None" clId="Web-{90C96FB9-940F-4CDC-9AFF-F3D1578C18CF}" dt="2020-10-21T17:20:00.515" v="126"/>
          <ac:inkMkLst>
            <pc:docMk/>
            <pc:sldMk cId="0" sldId="396"/>
            <ac:inkMk id="65" creationId="{B286DC7C-49F3-455E-98CD-7185CBCF8E64}"/>
          </ac:inkMkLst>
        </pc:inkChg>
        <pc:inkChg chg="del">
          <ac:chgData name="babisha chandran" userId="EB0nJQTo3Bd1b7R0gNfky76LaizBD4ENeK0AnhxAgKw=" providerId="None" clId="Web-{90C96FB9-940F-4CDC-9AFF-F3D1578C18CF}" dt="2020-10-21T17:20:00.515" v="125"/>
          <ac:inkMkLst>
            <pc:docMk/>
            <pc:sldMk cId="0" sldId="396"/>
            <ac:inkMk id="66" creationId="{F509ED0F-2E49-4116-A9E2-EC403A07F2FF}"/>
          </ac:inkMkLst>
        </pc:inkChg>
        <pc:inkChg chg="del">
          <ac:chgData name="babisha chandran" userId="EB0nJQTo3Bd1b7R0gNfky76LaizBD4ENeK0AnhxAgKw=" providerId="None" clId="Web-{90C96FB9-940F-4CDC-9AFF-F3D1578C18CF}" dt="2020-10-21T17:20:00.515" v="124"/>
          <ac:inkMkLst>
            <pc:docMk/>
            <pc:sldMk cId="0" sldId="396"/>
            <ac:inkMk id="67" creationId="{8F4F0C9B-A1B9-4C26-9DAF-3694D4445630}"/>
          </ac:inkMkLst>
        </pc:inkChg>
        <pc:inkChg chg="del">
          <ac:chgData name="babisha chandran" userId="EB0nJQTo3Bd1b7R0gNfky76LaizBD4ENeK0AnhxAgKw=" providerId="None" clId="Web-{90C96FB9-940F-4CDC-9AFF-F3D1578C18CF}" dt="2020-10-21T17:20:00.515" v="123"/>
          <ac:inkMkLst>
            <pc:docMk/>
            <pc:sldMk cId="0" sldId="396"/>
            <ac:inkMk id="68" creationId="{223A0797-2A77-424C-A78F-03B43A02E09D}"/>
          </ac:inkMkLst>
        </pc:inkChg>
        <pc:inkChg chg="del">
          <ac:chgData name="babisha chandran" userId="EB0nJQTo3Bd1b7R0gNfky76LaizBD4ENeK0AnhxAgKw=" providerId="None" clId="Web-{90C96FB9-940F-4CDC-9AFF-F3D1578C18CF}" dt="2020-10-21T17:20:00.515" v="122"/>
          <ac:inkMkLst>
            <pc:docMk/>
            <pc:sldMk cId="0" sldId="396"/>
            <ac:inkMk id="69" creationId="{43A93FA4-FF64-48F8-8988-CDD3A64FE75B}"/>
          </ac:inkMkLst>
        </pc:inkChg>
        <pc:inkChg chg="del">
          <ac:chgData name="babisha chandran" userId="EB0nJQTo3Bd1b7R0gNfky76LaizBD4ENeK0AnhxAgKw=" providerId="None" clId="Web-{90C96FB9-940F-4CDC-9AFF-F3D1578C18CF}" dt="2020-10-21T17:20:00.515" v="121"/>
          <ac:inkMkLst>
            <pc:docMk/>
            <pc:sldMk cId="0" sldId="396"/>
            <ac:inkMk id="70" creationId="{746B6E5A-6640-435A-B11C-C0EFFBE4471A}"/>
          </ac:inkMkLst>
        </pc:inkChg>
        <pc:inkChg chg="del">
          <ac:chgData name="babisha chandran" userId="EB0nJQTo3Bd1b7R0gNfky76LaizBD4ENeK0AnhxAgKw=" providerId="None" clId="Web-{90C96FB9-940F-4CDC-9AFF-F3D1578C18CF}" dt="2020-10-21T17:20:00.515" v="120"/>
          <ac:inkMkLst>
            <pc:docMk/>
            <pc:sldMk cId="0" sldId="396"/>
            <ac:inkMk id="71" creationId="{BA5AE887-C7FF-4D3E-A699-EC64BF7F9630}"/>
          </ac:inkMkLst>
        </pc:inkChg>
        <pc:inkChg chg="del">
          <ac:chgData name="babisha chandran" userId="EB0nJQTo3Bd1b7R0gNfky76LaizBD4ENeK0AnhxAgKw=" providerId="None" clId="Web-{90C96FB9-940F-4CDC-9AFF-F3D1578C18CF}" dt="2020-10-21T17:20:00.671" v="178"/>
          <ac:inkMkLst>
            <pc:docMk/>
            <pc:sldMk cId="0" sldId="396"/>
            <ac:inkMk id="72" creationId="{913ED7C6-D6E9-49AC-BF0D-3DD4B2EE36F1}"/>
          </ac:inkMkLst>
        </pc:inkChg>
      </pc:sldChg>
      <pc:sldChg chg="delSp">
        <pc:chgData name="babisha chandran" userId="EB0nJQTo3Bd1b7R0gNfky76LaizBD4ENeK0AnhxAgKw=" providerId="None" clId="Web-{90C96FB9-940F-4CDC-9AFF-F3D1578C18CF}" dt="2020-10-21T17:20:00.702" v="179"/>
        <pc:sldMkLst>
          <pc:docMk/>
          <pc:sldMk cId="0" sldId="406"/>
        </pc:sldMkLst>
        <pc:inkChg chg="del">
          <ac:chgData name="babisha chandran" userId="EB0nJQTo3Bd1b7R0gNfky76LaizBD4ENeK0AnhxAgKw=" providerId="None" clId="Web-{90C96FB9-940F-4CDC-9AFF-F3D1578C18CF}" dt="2020-10-21T17:20:00.702" v="179"/>
          <ac:inkMkLst>
            <pc:docMk/>
            <pc:sldMk cId="0" sldId="406"/>
            <ac:inkMk id="2" creationId="{F00EE8DD-1C18-4D4C-AE60-2ACE117DF617}"/>
          </ac:inkMkLst>
        </pc:inkChg>
      </pc:sldChg>
      <pc:sldChg chg="delSp">
        <pc:chgData name="babisha chandran" userId="EB0nJQTo3Bd1b7R0gNfky76LaizBD4ENeK0AnhxAgKw=" providerId="None" clId="Web-{90C96FB9-940F-4CDC-9AFF-F3D1578C18CF}" dt="2020-10-21T17:18:29.420" v="8"/>
        <pc:sldMkLst>
          <pc:docMk/>
          <pc:sldMk cId="2014271160" sldId="407"/>
        </pc:sldMkLst>
        <pc:inkChg chg="del">
          <ac:chgData name="babisha chandran" userId="EB0nJQTo3Bd1b7R0gNfky76LaizBD4ENeK0AnhxAgKw=" providerId="None" clId="Web-{90C96FB9-940F-4CDC-9AFF-F3D1578C18CF}" dt="2020-10-21T17:18:29.420" v="8"/>
          <ac:inkMkLst>
            <pc:docMk/>
            <pc:sldMk cId="2014271160" sldId="407"/>
            <ac:inkMk id="3" creationId="{B5C8BE31-9AAB-477F-8533-8FF7F1F8F666}"/>
          </ac:inkMkLst>
        </pc:inkChg>
      </pc:sldChg>
      <pc:sldChg chg="delSp">
        <pc:chgData name="babisha chandran" userId="EB0nJQTo3Bd1b7R0gNfky76LaizBD4ENeK0AnhxAgKw=" providerId="None" clId="Web-{90C96FB9-940F-4CDC-9AFF-F3D1578C18CF}" dt="2020-10-21T17:20:51.203" v="189"/>
        <pc:sldMkLst>
          <pc:docMk/>
          <pc:sldMk cId="0" sldId="452"/>
        </pc:sldMkLst>
        <pc:inkChg chg="del">
          <ac:chgData name="babisha chandran" userId="EB0nJQTo3Bd1b7R0gNfky76LaizBD4ENeK0AnhxAgKw=" providerId="None" clId="Web-{90C96FB9-940F-4CDC-9AFF-F3D1578C18CF}" dt="2020-10-21T17:20:19.703" v="187"/>
          <ac:inkMkLst>
            <pc:docMk/>
            <pc:sldMk cId="0" sldId="452"/>
            <ac:inkMk id="5" creationId="{52506159-F746-4888-99D0-CD703FE64DAB}"/>
          </ac:inkMkLst>
        </pc:inkChg>
        <pc:inkChg chg="del">
          <ac:chgData name="babisha chandran" userId="EB0nJQTo3Bd1b7R0gNfky76LaizBD4ENeK0AnhxAgKw=" providerId="None" clId="Web-{90C96FB9-940F-4CDC-9AFF-F3D1578C18CF}" dt="2020-10-21T17:20:19.749" v="188"/>
          <ac:inkMkLst>
            <pc:docMk/>
            <pc:sldMk cId="0" sldId="452"/>
            <ac:inkMk id="6" creationId="{6F7067B0-EB09-4CF1-BA3C-D6AA4BD62485}"/>
          </ac:inkMkLst>
        </pc:inkChg>
        <pc:inkChg chg="del">
          <ac:chgData name="babisha chandran" userId="EB0nJQTo3Bd1b7R0gNfky76LaizBD4ENeK0AnhxAgKw=" providerId="None" clId="Web-{90C96FB9-940F-4CDC-9AFF-F3D1578C18CF}" dt="2020-10-21T17:20:19.687" v="186"/>
          <ac:inkMkLst>
            <pc:docMk/>
            <pc:sldMk cId="0" sldId="452"/>
            <ac:inkMk id="7" creationId="{128628A7-A827-481B-9976-B255AC5E4EEE}"/>
          </ac:inkMkLst>
        </pc:inkChg>
        <pc:inkChg chg="del">
          <ac:chgData name="babisha chandran" userId="EB0nJQTo3Bd1b7R0gNfky76LaizBD4ENeK0AnhxAgKw=" providerId="None" clId="Web-{90C96FB9-940F-4CDC-9AFF-F3D1578C18CF}" dt="2020-10-21T17:20:19.687" v="185"/>
          <ac:inkMkLst>
            <pc:docMk/>
            <pc:sldMk cId="0" sldId="452"/>
            <ac:inkMk id="8" creationId="{E45EEF32-96F7-47DD-89AD-C026544210BD}"/>
          </ac:inkMkLst>
        </pc:inkChg>
        <pc:inkChg chg="del">
          <ac:chgData name="babisha chandran" userId="EB0nJQTo3Bd1b7R0gNfky76LaizBD4ENeK0AnhxAgKw=" providerId="None" clId="Web-{90C96FB9-940F-4CDC-9AFF-F3D1578C18CF}" dt="2020-10-21T17:20:19.687" v="184"/>
          <ac:inkMkLst>
            <pc:docMk/>
            <pc:sldMk cId="0" sldId="452"/>
            <ac:inkMk id="10" creationId="{A63C7E65-DF67-4E62-B930-2C59F3A494B9}"/>
          </ac:inkMkLst>
        </pc:inkChg>
        <pc:inkChg chg="del">
          <ac:chgData name="babisha chandran" userId="EB0nJQTo3Bd1b7R0gNfky76LaizBD4ENeK0AnhxAgKw=" providerId="None" clId="Web-{90C96FB9-940F-4CDC-9AFF-F3D1578C18CF}" dt="2020-10-21T17:20:19.687" v="183"/>
          <ac:inkMkLst>
            <pc:docMk/>
            <pc:sldMk cId="0" sldId="452"/>
            <ac:inkMk id="12" creationId="{BBA31A30-EEB8-4892-985D-BA51B8CDEF5B}"/>
          </ac:inkMkLst>
        </pc:inkChg>
        <pc:inkChg chg="del">
          <ac:chgData name="babisha chandran" userId="EB0nJQTo3Bd1b7R0gNfky76LaizBD4ENeK0AnhxAgKw=" providerId="None" clId="Web-{90C96FB9-940F-4CDC-9AFF-F3D1578C18CF}" dt="2020-10-21T17:20:19.687" v="182"/>
          <ac:inkMkLst>
            <pc:docMk/>
            <pc:sldMk cId="0" sldId="452"/>
            <ac:inkMk id="13" creationId="{A844A0F2-ED89-4E59-9552-5AA0CC80783D}"/>
          </ac:inkMkLst>
        </pc:inkChg>
        <pc:inkChg chg="del">
          <ac:chgData name="babisha chandran" userId="EB0nJQTo3Bd1b7R0gNfky76LaizBD4ENeK0AnhxAgKw=" providerId="None" clId="Web-{90C96FB9-940F-4CDC-9AFF-F3D1578C18CF}" dt="2020-10-21T17:20:19.687" v="181"/>
          <ac:inkMkLst>
            <pc:docMk/>
            <pc:sldMk cId="0" sldId="452"/>
            <ac:inkMk id="14" creationId="{B9500140-89B3-45D3-9055-126463229CB0}"/>
          </ac:inkMkLst>
        </pc:inkChg>
        <pc:inkChg chg="del">
          <ac:chgData name="babisha chandran" userId="EB0nJQTo3Bd1b7R0gNfky76LaizBD4ENeK0AnhxAgKw=" providerId="None" clId="Web-{90C96FB9-940F-4CDC-9AFF-F3D1578C18CF}" dt="2020-10-21T17:20:19.687" v="180"/>
          <ac:inkMkLst>
            <pc:docMk/>
            <pc:sldMk cId="0" sldId="452"/>
            <ac:inkMk id="15" creationId="{409D495B-B1F6-4A73-B3DF-FDFCA82851C1}"/>
          </ac:inkMkLst>
        </pc:inkChg>
        <pc:inkChg chg="del">
          <ac:chgData name="babisha chandran" userId="EB0nJQTo3Bd1b7R0gNfky76LaizBD4ENeK0AnhxAgKw=" providerId="None" clId="Web-{90C96FB9-940F-4CDC-9AFF-F3D1578C18CF}" dt="2020-10-21T17:20:51.203" v="189"/>
          <ac:inkMkLst>
            <pc:docMk/>
            <pc:sldMk cId="0" sldId="452"/>
            <ac:inkMk id="22" creationId="{3F64D7B9-4D10-4A1B-AF8D-6E0D2C2D9FB1}"/>
          </ac:inkMkLst>
        </pc:inkChg>
      </pc:sldChg>
      <pc:sldChg chg="delSp">
        <pc:chgData name="babisha chandran" userId="EB0nJQTo3Bd1b7R0gNfky76LaizBD4ENeK0AnhxAgKw=" providerId="None" clId="Web-{90C96FB9-940F-4CDC-9AFF-F3D1578C18CF}" dt="2020-10-21T17:20:51.453" v="199"/>
        <pc:sldMkLst>
          <pc:docMk/>
          <pc:sldMk cId="0" sldId="453"/>
        </pc:sldMkLst>
        <pc:inkChg chg="del">
          <ac:chgData name="babisha chandran" userId="EB0nJQTo3Bd1b7R0gNfky76LaizBD4ENeK0AnhxAgKw=" providerId="None" clId="Web-{90C96FB9-940F-4CDC-9AFF-F3D1578C18CF}" dt="2020-10-21T17:20:51.250" v="197"/>
          <ac:inkMkLst>
            <pc:docMk/>
            <pc:sldMk cId="0" sldId="453"/>
            <ac:inkMk id="5" creationId="{71F50A20-F55C-4C1A-9601-58638718D7C7}"/>
          </ac:inkMkLst>
        </pc:inkChg>
        <pc:inkChg chg="del">
          <ac:chgData name="babisha chandran" userId="EB0nJQTo3Bd1b7R0gNfky76LaizBD4ENeK0AnhxAgKw=" providerId="None" clId="Web-{90C96FB9-940F-4CDC-9AFF-F3D1578C18CF}" dt="2020-10-21T17:20:51.250" v="196"/>
          <ac:inkMkLst>
            <pc:docMk/>
            <pc:sldMk cId="0" sldId="453"/>
            <ac:inkMk id="6" creationId="{CC873658-E4C6-4FFC-AA60-EF3B802514EC}"/>
          </ac:inkMkLst>
        </pc:inkChg>
        <pc:inkChg chg="del">
          <ac:chgData name="babisha chandran" userId="EB0nJQTo3Bd1b7R0gNfky76LaizBD4ENeK0AnhxAgKw=" providerId="None" clId="Web-{90C96FB9-940F-4CDC-9AFF-F3D1578C18CF}" dt="2020-10-21T17:20:51.250" v="195"/>
          <ac:inkMkLst>
            <pc:docMk/>
            <pc:sldMk cId="0" sldId="453"/>
            <ac:inkMk id="7" creationId="{702A84FB-5C0F-49FF-B6F1-3BCA96E87D6A}"/>
          </ac:inkMkLst>
        </pc:inkChg>
        <pc:inkChg chg="del">
          <ac:chgData name="babisha chandran" userId="EB0nJQTo3Bd1b7R0gNfky76LaizBD4ENeK0AnhxAgKw=" providerId="None" clId="Web-{90C96FB9-940F-4CDC-9AFF-F3D1578C18CF}" dt="2020-10-21T17:20:51.250" v="194"/>
          <ac:inkMkLst>
            <pc:docMk/>
            <pc:sldMk cId="0" sldId="453"/>
            <ac:inkMk id="8" creationId="{997C384E-C20E-418A-8078-E6AC766C5368}"/>
          </ac:inkMkLst>
        </pc:inkChg>
        <pc:inkChg chg="del">
          <ac:chgData name="babisha chandran" userId="EB0nJQTo3Bd1b7R0gNfky76LaizBD4ENeK0AnhxAgKw=" providerId="None" clId="Web-{90C96FB9-940F-4CDC-9AFF-F3D1578C18CF}" dt="2020-10-21T17:20:51.250" v="193"/>
          <ac:inkMkLst>
            <pc:docMk/>
            <pc:sldMk cId="0" sldId="453"/>
            <ac:inkMk id="10" creationId="{5060C7E1-5671-4D53-8C10-E057DD29A141}"/>
          </ac:inkMkLst>
        </pc:inkChg>
        <pc:inkChg chg="del">
          <ac:chgData name="babisha chandran" userId="EB0nJQTo3Bd1b7R0gNfky76LaizBD4ENeK0AnhxAgKw=" providerId="None" clId="Web-{90C96FB9-940F-4CDC-9AFF-F3D1578C18CF}" dt="2020-10-21T17:20:51.250" v="192"/>
          <ac:inkMkLst>
            <pc:docMk/>
            <pc:sldMk cId="0" sldId="453"/>
            <ac:inkMk id="12" creationId="{5B01049A-23E7-4133-A6B4-A7A42C4AB6FD}"/>
          </ac:inkMkLst>
        </pc:inkChg>
        <pc:inkChg chg="del">
          <ac:chgData name="babisha chandran" userId="EB0nJQTo3Bd1b7R0gNfky76LaizBD4ENeK0AnhxAgKw=" providerId="None" clId="Web-{90C96FB9-940F-4CDC-9AFF-F3D1578C18CF}" dt="2020-10-21T17:20:51.250" v="191"/>
          <ac:inkMkLst>
            <pc:docMk/>
            <pc:sldMk cId="0" sldId="453"/>
            <ac:inkMk id="13" creationId="{F26E525B-5C82-4959-B1C3-F2A06D4FF503}"/>
          </ac:inkMkLst>
        </pc:inkChg>
        <pc:inkChg chg="del">
          <ac:chgData name="babisha chandran" userId="EB0nJQTo3Bd1b7R0gNfky76LaizBD4ENeK0AnhxAgKw=" providerId="None" clId="Web-{90C96FB9-940F-4CDC-9AFF-F3D1578C18CF}" dt="2020-10-21T17:20:51.250" v="190"/>
          <ac:inkMkLst>
            <pc:docMk/>
            <pc:sldMk cId="0" sldId="453"/>
            <ac:inkMk id="14" creationId="{EF22DDC3-B5AB-4C23-8004-CD08D8E91780}"/>
          </ac:inkMkLst>
        </pc:inkChg>
        <pc:inkChg chg="del">
          <ac:chgData name="babisha chandran" userId="EB0nJQTo3Bd1b7R0gNfky76LaizBD4ENeK0AnhxAgKw=" providerId="None" clId="Web-{90C96FB9-940F-4CDC-9AFF-F3D1578C18CF}" dt="2020-10-21T17:20:51.297" v="198"/>
          <ac:inkMkLst>
            <pc:docMk/>
            <pc:sldMk cId="0" sldId="453"/>
            <ac:inkMk id="15" creationId="{63D8D947-1EBC-452C-A967-3D7AEA0EACDD}"/>
          </ac:inkMkLst>
        </pc:inkChg>
        <pc:inkChg chg="del">
          <ac:chgData name="babisha chandran" userId="EB0nJQTo3Bd1b7R0gNfky76LaizBD4ENeK0AnhxAgKw=" providerId="None" clId="Web-{90C96FB9-940F-4CDC-9AFF-F3D1578C18CF}" dt="2020-10-21T17:20:51.453" v="199"/>
          <ac:inkMkLst>
            <pc:docMk/>
            <pc:sldMk cId="0" sldId="453"/>
            <ac:inkMk id="22" creationId="{55C44147-5F39-4289-9128-A7DF8A9122CF}"/>
          </ac:inkMkLst>
        </pc:inkChg>
      </pc:sldChg>
      <pc:sldChg chg="delSp modSp">
        <pc:chgData name="babisha chandran" userId="EB0nJQTo3Bd1b7R0gNfky76LaizBD4ENeK0AnhxAgKw=" providerId="None" clId="Web-{90C96FB9-940F-4CDC-9AFF-F3D1578C18CF}" dt="2020-10-21T17:21:11.234" v="215"/>
        <pc:sldMkLst>
          <pc:docMk/>
          <pc:sldMk cId="0" sldId="454"/>
        </pc:sldMkLst>
        <pc:spChg chg="mod">
          <ac:chgData name="babisha chandran" userId="EB0nJQTo3Bd1b7R0gNfky76LaizBD4ENeK0AnhxAgKw=" providerId="None" clId="Web-{90C96FB9-940F-4CDC-9AFF-F3D1578C18CF}" dt="2020-10-21T17:21:11.156" v="212" actId="20577"/>
          <ac:spMkLst>
            <pc:docMk/>
            <pc:sldMk cId="0" sldId="454"/>
            <ac:spMk id="3" creationId="{00000000-0000-0000-0000-000000000000}"/>
          </ac:spMkLst>
        </pc:spChg>
        <pc:inkChg chg="del">
          <ac:chgData name="babisha chandran" userId="EB0nJQTo3Bd1b7R0gNfky76LaizBD4ENeK0AnhxAgKw=" providerId="None" clId="Web-{90C96FB9-940F-4CDC-9AFF-F3D1578C18CF}" dt="2020-10-21T17:21:10.984" v="207"/>
          <ac:inkMkLst>
            <pc:docMk/>
            <pc:sldMk cId="0" sldId="454"/>
            <ac:inkMk id="5" creationId="{BCB63339-6DBB-4E5D-9C1B-438AC3094E2E}"/>
          </ac:inkMkLst>
        </pc:inkChg>
        <pc:inkChg chg="del">
          <ac:chgData name="babisha chandran" userId="EB0nJQTo3Bd1b7R0gNfky76LaizBD4ENeK0AnhxAgKw=" providerId="None" clId="Web-{90C96FB9-940F-4CDC-9AFF-F3D1578C18CF}" dt="2020-10-21T17:21:10.984" v="206"/>
          <ac:inkMkLst>
            <pc:docMk/>
            <pc:sldMk cId="0" sldId="454"/>
            <ac:inkMk id="6" creationId="{0434BBE2-4387-4FDB-B7D5-A2D68AFCEF9F}"/>
          </ac:inkMkLst>
        </pc:inkChg>
        <pc:inkChg chg="del">
          <ac:chgData name="babisha chandran" userId="EB0nJQTo3Bd1b7R0gNfky76LaizBD4ENeK0AnhxAgKw=" providerId="None" clId="Web-{90C96FB9-940F-4CDC-9AFF-F3D1578C18CF}" dt="2020-10-21T17:21:10.984" v="205"/>
          <ac:inkMkLst>
            <pc:docMk/>
            <pc:sldMk cId="0" sldId="454"/>
            <ac:inkMk id="7" creationId="{87CA3E9E-A79D-4A21-8DEA-B25127F2CA8C}"/>
          </ac:inkMkLst>
        </pc:inkChg>
        <pc:inkChg chg="del">
          <ac:chgData name="babisha chandran" userId="EB0nJQTo3Bd1b7R0gNfky76LaizBD4ENeK0AnhxAgKw=" providerId="None" clId="Web-{90C96FB9-940F-4CDC-9AFF-F3D1578C18CF}" dt="2020-10-21T17:21:10.984" v="204"/>
          <ac:inkMkLst>
            <pc:docMk/>
            <pc:sldMk cId="0" sldId="454"/>
            <ac:inkMk id="8" creationId="{B99BDF5E-A20F-4888-A258-494C5DA8CC2A}"/>
          </ac:inkMkLst>
        </pc:inkChg>
        <pc:inkChg chg="del">
          <ac:chgData name="babisha chandran" userId="EB0nJQTo3Bd1b7R0gNfky76LaizBD4ENeK0AnhxAgKw=" providerId="None" clId="Web-{90C96FB9-940F-4CDC-9AFF-F3D1578C18CF}" dt="2020-10-21T17:21:10.984" v="203"/>
          <ac:inkMkLst>
            <pc:docMk/>
            <pc:sldMk cId="0" sldId="454"/>
            <ac:inkMk id="10" creationId="{70C45E9E-9EDC-4B68-892C-E245BF3E9DFD}"/>
          </ac:inkMkLst>
        </pc:inkChg>
        <pc:inkChg chg="del">
          <ac:chgData name="babisha chandran" userId="EB0nJQTo3Bd1b7R0gNfky76LaizBD4ENeK0AnhxAgKw=" providerId="None" clId="Web-{90C96FB9-940F-4CDC-9AFF-F3D1578C18CF}" dt="2020-10-21T17:21:10.984" v="202"/>
          <ac:inkMkLst>
            <pc:docMk/>
            <pc:sldMk cId="0" sldId="454"/>
            <ac:inkMk id="12" creationId="{66D4BEE0-E88F-40C5-9BD2-1E8230BE5381}"/>
          </ac:inkMkLst>
        </pc:inkChg>
        <pc:inkChg chg="del">
          <ac:chgData name="babisha chandran" userId="EB0nJQTo3Bd1b7R0gNfky76LaizBD4ENeK0AnhxAgKw=" providerId="None" clId="Web-{90C96FB9-940F-4CDC-9AFF-F3D1578C18CF}" dt="2020-10-21T17:21:10.984" v="201"/>
          <ac:inkMkLst>
            <pc:docMk/>
            <pc:sldMk cId="0" sldId="454"/>
            <ac:inkMk id="13" creationId="{D29ACA90-822B-42E5-B27F-918297C7E331}"/>
          </ac:inkMkLst>
        </pc:inkChg>
        <pc:inkChg chg="del">
          <ac:chgData name="babisha chandran" userId="EB0nJQTo3Bd1b7R0gNfky76LaizBD4ENeK0AnhxAgKw=" providerId="None" clId="Web-{90C96FB9-940F-4CDC-9AFF-F3D1578C18CF}" dt="2020-10-21T17:21:10.984" v="200"/>
          <ac:inkMkLst>
            <pc:docMk/>
            <pc:sldMk cId="0" sldId="454"/>
            <ac:inkMk id="14" creationId="{751915F5-718C-4A40-B123-28675D99BFCB}"/>
          </ac:inkMkLst>
        </pc:inkChg>
        <pc:inkChg chg="del">
          <ac:chgData name="babisha chandran" userId="EB0nJQTo3Bd1b7R0gNfky76LaizBD4ENeK0AnhxAgKw=" providerId="None" clId="Web-{90C96FB9-940F-4CDC-9AFF-F3D1578C18CF}" dt="2020-10-21T17:21:11.203" v="214"/>
          <ac:inkMkLst>
            <pc:docMk/>
            <pc:sldMk cId="0" sldId="454"/>
            <ac:inkMk id="15" creationId="{228B9C0C-350B-4120-B13E-0E9791B4F6C2}"/>
          </ac:inkMkLst>
        </pc:inkChg>
        <pc:inkChg chg="del">
          <ac:chgData name="babisha chandran" userId="EB0nJQTo3Bd1b7R0gNfky76LaizBD4ENeK0AnhxAgKw=" providerId="None" clId="Web-{90C96FB9-940F-4CDC-9AFF-F3D1578C18CF}" dt="2020-10-21T17:21:11.062" v="209"/>
          <ac:inkMkLst>
            <pc:docMk/>
            <pc:sldMk cId="0" sldId="454"/>
            <ac:inkMk id="22" creationId="{11C2E0FC-ADC9-436D-ABE6-1145D0ADE83C}"/>
          </ac:inkMkLst>
        </pc:inkChg>
        <pc:inkChg chg="del">
          <ac:chgData name="babisha chandran" userId="EB0nJQTo3Bd1b7R0gNfky76LaizBD4ENeK0AnhxAgKw=" providerId="None" clId="Web-{90C96FB9-940F-4CDC-9AFF-F3D1578C18CF}" dt="2020-10-21T17:21:11.031" v="208"/>
          <ac:inkMkLst>
            <pc:docMk/>
            <pc:sldMk cId="0" sldId="454"/>
            <ac:inkMk id="27" creationId="{007A8E91-9E7C-4A24-BE35-A79D3897B3D9}"/>
          </ac:inkMkLst>
        </pc:inkChg>
        <pc:inkChg chg="del">
          <ac:chgData name="babisha chandran" userId="EB0nJQTo3Bd1b7R0gNfky76LaizBD4ENeK0AnhxAgKw=" providerId="None" clId="Web-{90C96FB9-940F-4CDC-9AFF-F3D1578C18CF}" dt="2020-10-21T17:21:11.234" v="215"/>
          <ac:inkMkLst>
            <pc:docMk/>
            <pc:sldMk cId="0" sldId="454"/>
            <ac:inkMk id="29" creationId="{F7E2F132-1A13-40B9-BF62-851074561E34}"/>
          </ac:inkMkLst>
        </pc:inkChg>
      </pc:sldChg>
      <pc:sldChg chg="delSp modSp">
        <pc:chgData name="babisha chandran" userId="EB0nJQTo3Bd1b7R0gNfky76LaizBD4ENeK0AnhxAgKw=" providerId="None" clId="Web-{90C96FB9-940F-4CDC-9AFF-F3D1578C18CF}" dt="2020-10-21T17:22:11.344" v="241"/>
        <pc:sldMkLst>
          <pc:docMk/>
          <pc:sldMk cId="0" sldId="455"/>
        </pc:sldMkLst>
        <pc:spChg chg="mod">
          <ac:chgData name="babisha chandran" userId="EB0nJQTo3Bd1b7R0gNfky76LaizBD4ENeK0AnhxAgKw=" providerId="None" clId="Web-{90C96FB9-940F-4CDC-9AFF-F3D1578C18CF}" dt="2020-10-21T17:21:19.281" v="216" actId="20577"/>
          <ac:spMkLst>
            <pc:docMk/>
            <pc:sldMk cId="0" sldId="455"/>
            <ac:spMk id="2" creationId="{00000000-0000-0000-0000-000000000000}"/>
          </ac:spMkLst>
        </pc:spChg>
        <pc:inkChg chg="del">
          <ac:chgData name="babisha chandran" userId="EB0nJQTo3Bd1b7R0gNfky76LaizBD4ENeK0AnhxAgKw=" providerId="None" clId="Web-{90C96FB9-940F-4CDC-9AFF-F3D1578C18CF}" dt="2020-10-21T17:21:29.719" v="232"/>
          <ac:inkMkLst>
            <pc:docMk/>
            <pc:sldMk cId="0" sldId="455"/>
            <ac:inkMk id="5" creationId="{E59B6F65-662A-4C09-A006-A3BD6B6706ED}"/>
          </ac:inkMkLst>
        </pc:inkChg>
        <pc:inkChg chg="del">
          <ac:chgData name="babisha chandran" userId="EB0nJQTo3Bd1b7R0gNfky76LaizBD4ENeK0AnhxAgKw=" providerId="None" clId="Web-{90C96FB9-940F-4CDC-9AFF-F3D1578C18CF}" dt="2020-10-21T17:21:29.687" v="231"/>
          <ac:inkMkLst>
            <pc:docMk/>
            <pc:sldMk cId="0" sldId="455"/>
            <ac:inkMk id="6" creationId="{AB45BCBD-3523-4878-9FF4-BE52931B34C5}"/>
          </ac:inkMkLst>
        </pc:inkChg>
        <pc:inkChg chg="del">
          <ac:chgData name="babisha chandran" userId="EB0nJQTo3Bd1b7R0gNfky76LaizBD4ENeK0AnhxAgKw=" providerId="None" clId="Web-{90C96FB9-940F-4CDC-9AFF-F3D1578C18CF}" dt="2020-10-21T17:21:29.641" v="230"/>
          <ac:inkMkLst>
            <pc:docMk/>
            <pc:sldMk cId="0" sldId="455"/>
            <ac:inkMk id="7" creationId="{A5CD94F8-3F5C-45A8-9AEC-96D93A3E7D53}"/>
          </ac:inkMkLst>
        </pc:inkChg>
        <pc:inkChg chg="del">
          <ac:chgData name="babisha chandran" userId="EB0nJQTo3Bd1b7R0gNfky76LaizBD4ENeK0AnhxAgKw=" providerId="None" clId="Web-{90C96FB9-940F-4CDC-9AFF-F3D1578C18CF}" dt="2020-10-21T17:21:19.453" v="229"/>
          <ac:inkMkLst>
            <pc:docMk/>
            <pc:sldMk cId="0" sldId="455"/>
            <ac:inkMk id="8" creationId="{BCF92140-6021-4C8F-81F9-2AB85E8039E5}"/>
          </ac:inkMkLst>
        </pc:inkChg>
        <pc:inkChg chg="del">
          <ac:chgData name="babisha chandran" userId="EB0nJQTo3Bd1b7R0gNfky76LaizBD4ENeK0AnhxAgKw=" providerId="None" clId="Web-{90C96FB9-940F-4CDC-9AFF-F3D1578C18CF}" dt="2020-10-21T17:21:46.969" v="234"/>
          <ac:inkMkLst>
            <pc:docMk/>
            <pc:sldMk cId="0" sldId="455"/>
            <ac:inkMk id="10" creationId="{DE6A77A2-5D3F-4D03-97CD-928337FDA7FD}"/>
          </ac:inkMkLst>
        </pc:inkChg>
        <pc:inkChg chg="del">
          <ac:chgData name="babisha chandran" userId="EB0nJQTo3Bd1b7R0gNfky76LaizBD4ENeK0AnhxAgKw=" providerId="None" clId="Web-{90C96FB9-940F-4CDC-9AFF-F3D1578C18CF}" dt="2020-10-21T17:21:46.922" v="233"/>
          <ac:inkMkLst>
            <pc:docMk/>
            <pc:sldMk cId="0" sldId="455"/>
            <ac:inkMk id="12" creationId="{75E32F4E-1E05-4614-8B9C-4BE8B2223C32}"/>
          </ac:inkMkLst>
        </pc:inkChg>
        <pc:inkChg chg="del">
          <ac:chgData name="babisha chandran" userId="EB0nJQTo3Bd1b7R0gNfky76LaizBD4ENeK0AnhxAgKw=" providerId="None" clId="Web-{90C96FB9-940F-4CDC-9AFF-F3D1578C18CF}" dt="2020-10-21T17:21:19.453" v="228"/>
          <ac:inkMkLst>
            <pc:docMk/>
            <pc:sldMk cId="0" sldId="455"/>
            <ac:inkMk id="13" creationId="{1758C5CA-1A33-48E2-BB99-69FCA4CDB5EA}"/>
          </ac:inkMkLst>
        </pc:inkChg>
        <pc:inkChg chg="del">
          <ac:chgData name="babisha chandran" userId="EB0nJQTo3Bd1b7R0gNfky76LaizBD4ENeK0AnhxAgKw=" providerId="None" clId="Web-{90C96FB9-940F-4CDC-9AFF-F3D1578C18CF}" dt="2020-10-21T17:21:19.453" v="227"/>
          <ac:inkMkLst>
            <pc:docMk/>
            <pc:sldMk cId="0" sldId="455"/>
            <ac:inkMk id="14" creationId="{4F679F4A-AA49-4AFD-812A-51EAE1DAAA59}"/>
          </ac:inkMkLst>
        </pc:inkChg>
        <pc:inkChg chg="del">
          <ac:chgData name="babisha chandran" userId="EB0nJQTo3Bd1b7R0gNfky76LaizBD4ENeK0AnhxAgKw=" providerId="None" clId="Web-{90C96FB9-940F-4CDC-9AFF-F3D1578C18CF}" dt="2020-10-21T17:21:19.453" v="226"/>
          <ac:inkMkLst>
            <pc:docMk/>
            <pc:sldMk cId="0" sldId="455"/>
            <ac:inkMk id="15" creationId="{18169B9B-BB6B-4560-B34B-3C6226BF4B1F}"/>
          </ac:inkMkLst>
        </pc:inkChg>
        <pc:inkChg chg="del">
          <ac:chgData name="babisha chandran" userId="EB0nJQTo3Bd1b7R0gNfky76LaizBD4ENeK0AnhxAgKw=" providerId="None" clId="Web-{90C96FB9-940F-4CDC-9AFF-F3D1578C18CF}" dt="2020-10-21T17:21:19.453" v="225"/>
          <ac:inkMkLst>
            <pc:docMk/>
            <pc:sldMk cId="0" sldId="455"/>
            <ac:inkMk id="22" creationId="{3E0D64B5-B55C-409E-8609-9C1ADFCA3EE6}"/>
          </ac:inkMkLst>
        </pc:inkChg>
        <pc:inkChg chg="del">
          <ac:chgData name="babisha chandran" userId="EB0nJQTo3Bd1b7R0gNfky76LaizBD4ENeK0AnhxAgKw=" providerId="None" clId="Web-{90C96FB9-940F-4CDC-9AFF-F3D1578C18CF}" dt="2020-10-21T17:21:19.453" v="224"/>
          <ac:inkMkLst>
            <pc:docMk/>
            <pc:sldMk cId="0" sldId="455"/>
            <ac:inkMk id="27" creationId="{39B7E40C-2005-49D2-BC0C-048E66D8428B}"/>
          </ac:inkMkLst>
        </pc:inkChg>
        <pc:inkChg chg="del">
          <ac:chgData name="babisha chandran" userId="EB0nJQTo3Bd1b7R0gNfky76LaizBD4ENeK0AnhxAgKw=" providerId="None" clId="Web-{90C96FB9-940F-4CDC-9AFF-F3D1578C18CF}" dt="2020-10-21T17:21:19.437" v="223"/>
          <ac:inkMkLst>
            <pc:docMk/>
            <pc:sldMk cId="0" sldId="455"/>
            <ac:inkMk id="29" creationId="{286C89EE-DDF5-46FE-9253-5EB3B3B5912E}"/>
          </ac:inkMkLst>
        </pc:inkChg>
        <pc:inkChg chg="del">
          <ac:chgData name="babisha chandran" userId="EB0nJQTo3Bd1b7R0gNfky76LaizBD4ENeK0AnhxAgKw=" providerId="None" clId="Web-{90C96FB9-940F-4CDC-9AFF-F3D1578C18CF}" dt="2020-10-21T17:21:19.437" v="222"/>
          <ac:inkMkLst>
            <pc:docMk/>
            <pc:sldMk cId="0" sldId="455"/>
            <ac:inkMk id="30" creationId="{19F65605-15EF-4B50-B2DD-04F16D8E0199}"/>
          </ac:inkMkLst>
        </pc:inkChg>
        <pc:inkChg chg="del">
          <ac:chgData name="babisha chandran" userId="EB0nJQTo3Bd1b7R0gNfky76LaizBD4ENeK0AnhxAgKw=" providerId="None" clId="Web-{90C96FB9-940F-4CDC-9AFF-F3D1578C18CF}" dt="2020-10-21T17:21:47.047" v="236"/>
          <ac:inkMkLst>
            <pc:docMk/>
            <pc:sldMk cId="0" sldId="455"/>
            <ac:inkMk id="31" creationId="{20A379AC-9E2F-4F66-BCB6-A20AC6E1FCB2}"/>
          </ac:inkMkLst>
        </pc:inkChg>
        <pc:inkChg chg="del">
          <ac:chgData name="babisha chandran" userId="EB0nJQTo3Bd1b7R0gNfky76LaizBD4ENeK0AnhxAgKw=" providerId="None" clId="Web-{90C96FB9-940F-4CDC-9AFF-F3D1578C18CF}" dt="2020-10-21T17:21:47.016" v="235"/>
          <ac:inkMkLst>
            <pc:docMk/>
            <pc:sldMk cId="0" sldId="455"/>
            <ac:inkMk id="32" creationId="{3D4D2FFD-21D5-4930-843D-9ABD91E68B11}"/>
          </ac:inkMkLst>
        </pc:inkChg>
        <pc:inkChg chg="del">
          <ac:chgData name="babisha chandran" userId="EB0nJQTo3Bd1b7R0gNfky76LaizBD4ENeK0AnhxAgKw=" providerId="None" clId="Web-{90C96FB9-940F-4CDC-9AFF-F3D1578C18CF}" dt="2020-10-21T17:21:19.437" v="221"/>
          <ac:inkMkLst>
            <pc:docMk/>
            <pc:sldMk cId="0" sldId="455"/>
            <ac:inkMk id="33" creationId="{7A1D48C9-2582-49EA-93FF-A9791A74B97E}"/>
          </ac:inkMkLst>
        </pc:inkChg>
        <pc:inkChg chg="del">
          <ac:chgData name="babisha chandran" userId="EB0nJQTo3Bd1b7R0gNfky76LaizBD4ENeK0AnhxAgKw=" providerId="None" clId="Web-{90C96FB9-940F-4CDC-9AFF-F3D1578C18CF}" dt="2020-10-21T17:21:19.437" v="220"/>
          <ac:inkMkLst>
            <pc:docMk/>
            <pc:sldMk cId="0" sldId="455"/>
            <ac:inkMk id="34" creationId="{924139CE-9A96-4C62-9976-1987245AE07A}"/>
          </ac:inkMkLst>
        </pc:inkChg>
        <pc:inkChg chg="del">
          <ac:chgData name="babisha chandran" userId="EB0nJQTo3Bd1b7R0gNfky76LaizBD4ENeK0AnhxAgKw=" providerId="None" clId="Web-{90C96FB9-940F-4CDC-9AFF-F3D1578C18CF}" dt="2020-10-21T17:21:19.437" v="219"/>
          <ac:inkMkLst>
            <pc:docMk/>
            <pc:sldMk cId="0" sldId="455"/>
            <ac:inkMk id="35" creationId="{9D170740-60FC-4B72-B3D0-8862FB9D9390}"/>
          </ac:inkMkLst>
        </pc:inkChg>
        <pc:inkChg chg="del">
          <ac:chgData name="babisha chandran" userId="EB0nJQTo3Bd1b7R0gNfky76LaizBD4ENeK0AnhxAgKw=" providerId="None" clId="Web-{90C96FB9-940F-4CDC-9AFF-F3D1578C18CF}" dt="2020-10-21T17:22:01.001" v="240"/>
          <ac:inkMkLst>
            <pc:docMk/>
            <pc:sldMk cId="0" sldId="455"/>
            <ac:inkMk id="36" creationId="{E841E1D4-7555-4EF2-97A4-17E659A9CBE0}"/>
          </ac:inkMkLst>
        </pc:inkChg>
        <pc:inkChg chg="del">
          <ac:chgData name="babisha chandran" userId="EB0nJQTo3Bd1b7R0gNfky76LaizBD4ENeK0AnhxAgKw=" providerId="None" clId="Web-{90C96FB9-940F-4CDC-9AFF-F3D1578C18CF}" dt="2020-10-21T17:22:00.953" v="239"/>
          <ac:inkMkLst>
            <pc:docMk/>
            <pc:sldMk cId="0" sldId="455"/>
            <ac:inkMk id="37" creationId="{CE6E38EC-39B9-475B-A1D6-0F6A1DCF7948}"/>
          </ac:inkMkLst>
        </pc:inkChg>
        <pc:inkChg chg="del">
          <ac:chgData name="babisha chandran" userId="EB0nJQTo3Bd1b7R0gNfky76LaizBD4ENeK0AnhxAgKw=" providerId="None" clId="Web-{90C96FB9-940F-4CDC-9AFF-F3D1578C18CF}" dt="2020-10-21T17:22:00.813" v="237"/>
          <ac:inkMkLst>
            <pc:docMk/>
            <pc:sldMk cId="0" sldId="455"/>
            <ac:inkMk id="38" creationId="{48B0C168-8B3C-480D-B1E7-E9254170186F}"/>
          </ac:inkMkLst>
        </pc:inkChg>
        <pc:inkChg chg="del">
          <ac:chgData name="babisha chandran" userId="EB0nJQTo3Bd1b7R0gNfky76LaizBD4ENeK0AnhxAgKw=" providerId="None" clId="Web-{90C96FB9-940F-4CDC-9AFF-F3D1578C18CF}" dt="2020-10-21T17:22:00.844" v="238"/>
          <ac:inkMkLst>
            <pc:docMk/>
            <pc:sldMk cId="0" sldId="455"/>
            <ac:inkMk id="39" creationId="{3F42732B-BC5A-43FB-9B9A-90ED2691021D}"/>
          </ac:inkMkLst>
        </pc:inkChg>
        <pc:inkChg chg="del">
          <ac:chgData name="babisha chandran" userId="EB0nJQTo3Bd1b7R0gNfky76LaizBD4ENeK0AnhxAgKw=" providerId="None" clId="Web-{90C96FB9-940F-4CDC-9AFF-F3D1578C18CF}" dt="2020-10-21T17:22:11.344" v="241"/>
          <ac:inkMkLst>
            <pc:docMk/>
            <pc:sldMk cId="0" sldId="455"/>
            <ac:inkMk id="40" creationId="{C10ED62B-A589-4EFA-B6B0-BA5B6873BA3B}"/>
          </ac:inkMkLst>
        </pc:inkChg>
      </pc:sldChg>
      <pc:sldChg chg="delSp">
        <pc:chgData name="babisha chandran" userId="EB0nJQTo3Bd1b7R0gNfky76LaizBD4ENeK0AnhxAgKw=" providerId="None" clId="Web-{90C96FB9-940F-4CDC-9AFF-F3D1578C18CF}" dt="2020-10-21T17:22:57.141" v="249"/>
        <pc:sldMkLst>
          <pc:docMk/>
          <pc:sldMk cId="0" sldId="456"/>
        </pc:sldMkLst>
        <pc:inkChg chg="del">
          <ac:chgData name="babisha chandran" userId="EB0nJQTo3Bd1b7R0gNfky76LaizBD4ENeK0AnhxAgKw=" providerId="None" clId="Web-{90C96FB9-940F-4CDC-9AFF-F3D1578C18CF}" dt="2020-10-21T17:22:24.407" v="243"/>
          <ac:inkMkLst>
            <pc:docMk/>
            <pc:sldMk cId="0" sldId="456"/>
            <ac:inkMk id="5" creationId="{B596AC47-40E4-4F4D-BABB-ACF134D68584}"/>
          </ac:inkMkLst>
        </pc:inkChg>
        <pc:inkChg chg="del">
          <ac:chgData name="babisha chandran" userId="EB0nJQTo3Bd1b7R0gNfky76LaizBD4ENeK0AnhxAgKw=" providerId="None" clId="Web-{90C96FB9-940F-4CDC-9AFF-F3D1578C18CF}" dt="2020-10-21T17:22:24.360" v="242"/>
          <ac:inkMkLst>
            <pc:docMk/>
            <pc:sldMk cId="0" sldId="456"/>
            <ac:inkMk id="6" creationId="{B0513ACB-6A53-4E76-83C3-FC27EE47772C}"/>
          </ac:inkMkLst>
        </pc:inkChg>
        <pc:inkChg chg="del">
          <ac:chgData name="babisha chandran" userId="EB0nJQTo3Bd1b7R0gNfky76LaizBD4ENeK0AnhxAgKw=" providerId="None" clId="Web-{90C96FB9-940F-4CDC-9AFF-F3D1578C18CF}" dt="2020-10-21T17:22:55.126" v="244"/>
          <ac:inkMkLst>
            <pc:docMk/>
            <pc:sldMk cId="0" sldId="456"/>
            <ac:inkMk id="7" creationId="{AC8EA5CE-F8F7-4968-A77F-D3C4C13E2383}"/>
          </ac:inkMkLst>
        </pc:inkChg>
        <pc:inkChg chg="del">
          <ac:chgData name="babisha chandran" userId="EB0nJQTo3Bd1b7R0gNfky76LaizBD4ENeK0AnhxAgKw=" providerId="None" clId="Web-{90C96FB9-940F-4CDC-9AFF-F3D1578C18CF}" dt="2020-10-21T17:22:55.172" v="245"/>
          <ac:inkMkLst>
            <pc:docMk/>
            <pc:sldMk cId="0" sldId="456"/>
            <ac:inkMk id="8" creationId="{E846A9CA-C7D9-490D-8C3A-B56216A7D4EE}"/>
          </ac:inkMkLst>
        </pc:inkChg>
        <pc:inkChg chg="del">
          <ac:chgData name="babisha chandran" userId="EB0nJQTo3Bd1b7R0gNfky76LaizBD4ENeK0AnhxAgKw=" providerId="None" clId="Web-{90C96FB9-940F-4CDC-9AFF-F3D1578C18CF}" dt="2020-10-21T17:22:55.204" v="246"/>
          <ac:inkMkLst>
            <pc:docMk/>
            <pc:sldMk cId="0" sldId="456"/>
            <ac:inkMk id="10" creationId="{A3BA2429-9E41-4789-87F9-9BFE5A6F3836}"/>
          </ac:inkMkLst>
        </pc:inkChg>
        <pc:inkChg chg="del">
          <ac:chgData name="babisha chandran" userId="EB0nJQTo3Bd1b7R0gNfky76LaizBD4ENeK0AnhxAgKw=" providerId="None" clId="Web-{90C96FB9-940F-4CDC-9AFF-F3D1578C18CF}" dt="2020-10-21T17:22:57.094" v="248"/>
          <ac:inkMkLst>
            <pc:docMk/>
            <pc:sldMk cId="0" sldId="456"/>
            <ac:inkMk id="12" creationId="{786C5A0C-25AD-42A3-92EC-8D2220D22346}"/>
          </ac:inkMkLst>
        </pc:inkChg>
        <pc:inkChg chg="del">
          <ac:chgData name="babisha chandran" userId="EB0nJQTo3Bd1b7R0gNfky76LaizBD4ENeK0AnhxAgKw=" providerId="None" clId="Web-{90C96FB9-940F-4CDC-9AFF-F3D1578C18CF}" dt="2020-10-21T17:22:57.141" v="249"/>
          <ac:inkMkLst>
            <pc:docMk/>
            <pc:sldMk cId="0" sldId="456"/>
            <ac:inkMk id="13" creationId="{F2793796-E6F9-4782-9E7A-98FA957969EC}"/>
          </ac:inkMkLst>
        </pc:inkChg>
        <pc:inkChg chg="del">
          <ac:chgData name="babisha chandran" userId="EB0nJQTo3Bd1b7R0gNfky76LaizBD4ENeK0AnhxAgKw=" providerId="None" clId="Web-{90C96FB9-940F-4CDC-9AFF-F3D1578C18CF}" dt="2020-10-21T17:22:55.251" v="247"/>
          <ac:inkMkLst>
            <pc:docMk/>
            <pc:sldMk cId="0" sldId="456"/>
            <ac:inkMk id="14" creationId="{9B9E3822-4F55-4D81-8946-463E69E84844}"/>
          </ac:inkMkLst>
        </pc:inkChg>
      </pc:sldChg>
    </pc:docChg>
  </pc:docChgLst>
  <pc:docChgLst>
    <pc:chgData name="babisha chandran" userId="EB0nJQTo3Bd1b7R0gNfky76LaizBD4ENeK0AnhxAgKw=" providerId="None" clId="Web-{4681B6EC-889D-4C18-B6AB-F1355C3E726C}"/>
    <pc:docChg chg="modSld">
      <pc:chgData name="babisha chandran" userId="EB0nJQTo3Bd1b7R0gNfky76LaizBD4ENeK0AnhxAgKw=" providerId="None" clId="Web-{4681B6EC-889D-4C18-B6AB-F1355C3E726C}" dt="2020-10-22T08:09:14.303" v="157"/>
      <pc:docMkLst>
        <pc:docMk/>
      </pc:docMkLst>
      <pc:sldChg chg="delSp">
        <pc:chgData name="babisha chandran" userId="EB0nJQTo3Bd1b7R0gNfky76LaizBD4ENeK0AnhxAgKw=" providerId="None" clId="Web-{4681B6EC-889D-4C18-B6AB-F1355C3E726C}" dt="2020-10-22T08:07:29.286" v="1"/>
        <pc:sldMkLst>
          <pc:docMk/>
          <pc:sldMk cId="0" sldId="369"/>
        </pc:sldMkLst>
        <pc:inkChg chg="del">
          <ac:chgData name="babisha chandran" userId="EB0nJQTo3Bd1b7R0gNfky76LaizBD4ENeK0AnhxAgKw=" providerId="None" clId="Web-{4681B6EC-889D-4C18-B6AB-F1355C3E726C}" dt="2020-10-22T08:07:29.286" v="1"/>
          <ac:inkMkLst>
            <pc:docMk/>
            <pc:sldMk cId="0" sldId="369"/>
            <ac:inkMk id="6" creationId="{485DBC6E-7064-4073-B3DB-480A50299412}"/>
          </ac:inkMkLst>
        </pc:inkChg>
        <pc:inkChg chg="del">
          <ac:chgData name="babisha chandran" userId="EB0nJQTo3Bd1b7R0gNfky76LaizBD4ENeK0AnhxAgKw=" providerId="None" clId="Web-{4681B6EC-889D-4C18-B6AB-F1355C3E726C}" dt="2020-10-22T08:06:41.113" v="0"/>
          <ac:inkMkLst>
            <pc:docMk/>
            <pc:sldMk cId="0" sldId="369"/>
            <ac:inkMk id="7" creationId="{4820F317-68E0-4F7A-8EAF-E13781243C15}"/>
          </ac:inkMkLst>
        </pc:inkChg>
      </pc:sldChg>
      <pc:sldChg chg="delSp">
        <pc:chgData name="babisha chandran" userId="EB0nJQTo3Bd1b7R0gNfky76LaizBD4ENeK0AnhxAgKw=" providerId="None" clId="Web-{4681B6EC-889D-4C18-B6AB-F1355C3E726C}" dt="2020-10-22T08:07:29.317" v="2"/>
        <pc:sldMkLst>
          <pc:docMk/>
          <pc:sldMk cId="0" sldId="371"/>
        </pc:sldMkLst>
        <pc:inkChg chg="del">
          <ac:chgData name="babisha chandran" userId="EB0nJQTo3Bd1b7R0gNfky76LaizBD4ENeK0AnhxAgKw=" providerId="None" clId="Web-{4681B6EC-889D-4C18-B6AB-F1355C3E726C}" dt="2020-10-22T08:07:29.317" v="2"/>
          <ac:inkMkLst>
            <pc:docMk/>
            <pc:sldMk cId="0" sldId="371"/>
            <ac:inkMk id="3" creationId="{9FF33ABE-BFA4-49C1-ABDA-E39E3BACFFF2}"/>
          </ac:inkMkLst>
        </pc:inkChg>
      </pc:sldChg>
      <pc:sldChg chg="delSp modSp">
        <pc:chgData name="babisha chandran" userId="EB0nJQTo3Bd1b7R0gNfky76LaizBD4ENeK0AnhxAgKw=" providerId="None" clId="Web-{4681B6EC-889D-4C18-B6AB-F1355C3E726C}" dt="2020-10-22T08:08:08.505" v="81" actId="1076"/>
        <pc:sldMkLst>
          <pc:docMk/>
          <pc:sldMk cId="0" sldId="392"/>
        </pc:sldMkLst>
        <pc:spChg chg="mod">
          <ac:chgData name="babisha chandran" userId="EB0nJQTo3Bd1b7R0gNfky76LaizBD4ENeK0AnhxAgKw=" providerId="None" clId="Web-{4681B6EC-889D-4C18-B6AB-F1355C3E726C}" dt="2020-10-22T08:08:08.505" v="81" actId="1076"/>
          <ac:spMkLst>
            <pc:docMk/>
            <pc:sldMk cId="0" sldId="392"/>
            <ac:spMk id="9" creationId="{00000000-0000-0000-0000-000000000000}"/>
          </ac:spMkLst>
        </pc:spChg>
        <pc:inkChg chg="del">
          <ac:chgData name="babisha chandran" userId="EB0nJQTo3Bd1b7R0gNfky76LaizBD4ENeK0AnhxAgKw=" providerId="None" clId="Web-{4681B6EC-889D-4C18-B6AB-F1355C3E726C}" dt="2020-10-22T08:07:49.911" v="8"/>
          <ac:inkMkLst>
            <pc:docMk/>
            <pc:sldMk cId="0" sldId="392"/>
            <ac:inkMk id="2" creationId="{B163ED81-1588-44CE-A543-D8D566FA35A7}"/>
          </ac:inkMkLst>
        </pc:inkChg>
        <pc:inkChg chg="del">
          <ac:chgData name="babisha chandran" userId="EB0nJQTo3Bd1b7R0gNfky76LaizBD4ENeK0AnhxAgKw=" providerId="None" clId="Web-{4681B6EC-889D-4C18-B6AB-F1355C3E726C}" dt="2020-10-22T08:07:49.974" v="11"/>
          <ac:inkMkLst>
            <pc:docMk/>
            <pc:sldMk cId="0" sldId="392"/>
            <ac:inkMk id="3" creationId="{AA5DB9B2-5D71-412A-A0BD-A2E213C53BF3}"/>
          </ac:inkMkLst>
        </pc:inkChg>
        <pc:inkChg chg="del">
          <ac:chgData name="babisha chandran" userId="EB0nJQTo3Bd1b7R0gNfky76LaizBD4ENeK0AnhxAgKw=" providerId="None" clId="Web-{4681B6EC-889D-4C18-B6AB-F1355C3E726C}" dt="2020-10-22T08:07:49.942" v="9"/>
          <ac:inkMkLst>
            <pc:docMk/>
            <pc:sldMk cId="0" sldId="392"/>
            <ac:inkMk id="4" creationId="{45046F0E-23F3-4D0C-9475-D583CB42A7B3}"/>
          </ac:inkMkLst>
        </pc:inkChg>
        <pc:inkChg chg="del">
          <ac:chgData name="babisha chandran" userId="EB0nJQTo3Bd1b7R0gNfky76LaizBD4ENeK0AnhxAgKw=" providerId="None" clId="Web-{4681B6EC-889D-4C18-B6AB-F1355C3E726C}" dt="2020-10-22T08:08:08.427" v="80"/>
          <ac:inkMkLst>
            <pc:docMk/>
            <pc:sldMk cId="0" sldId="392"/>
            <ac:inkMk id="5" creationId="{DEC528C5-83F7-4C4D-AD3D-A7E4A82E1DB0}"/>
          </ac:inkMkLst>
        </pc:inkChg>
        <pc:inkChg chg="del">
          <ac:chgData name="babisha chandran" userId="EB0nJQTo3Bd1b7R0gNfky76LaizBD4ENeK0AnhxAgKw=" providerId="None" clId="Web-{4681B6EC-889D-4C18-B6AB-F1355C3E726C}" dt="2020-10-22T08:08:08.427" v="79"/>
          <ac:inkMkLst>
            <pc:docMk/>
            <pc:sldMk cId="0" sldId="392"/>
            <ac:inkMk id="6" creationId="{9EB87F45-86B7-478D-B2DD-791B205EEE97}"/>
          </ac:inkMkLst>
        </pc:inkChg>
        <pc:inkChg chg="del">
          <ac:chgData name="babisha chandran" userId="EB0nJQTo3Bd1b7R0gNfky76LaizBD4ENeK0AnhxAgKw=" providerId="None" clId="Web-{4681B6EC-889D-4C18-B6AB-F1355C3E726C}" dt="2020-10-22T08:08:08.427" v="78"/>
          <ac:inkMkLst>
            <pc:docMk/>
            <pc:sldMk cId="0" sldId="392"/>
            <ac:inkMk id="7" creationId="{CFE59478-636B-4B0E-A627-2461DC33B556}"/>
          </ac:inkMkLst>
        </pc:inkChg>
        <pc:inkChg chg="del">
          <ac:chgData name="babisha chandran" userId="EB0nJQTo3Bd1b7R0gNfky76LaizBD4ENeK0AnhxAgKw=" providerId="None" clId="Web-{4681B6EC-889D-4C18-B6AB-F1355C3E726C}" dt="2020-10-22T08:07:49.958" v="10"/>
          <ac:inkMkLst>
            <pc:docMk/>
            <pc:sldMk cId="0" sldId="392"/>
            <ac:inkMk id="8" creationId="{268276FE-C87C-4A7B-A26F-D6C3ECFB6DA1}"/>
          </ac:inkMkLst>
        </pc:inkChg>
        <pc:inkChg chg="del">
          <ac:chgData name="babisha chandran" userId="EB0nJQTo3Bd1b7R0gNfky76LaizBD4ENeK0AnhxAgKw=" providerId="None" clId="Web-{4681B6EC-889D-4C18-B6AB-F1355C3E726C}" dt="2020-10-22T08:08:08.427" v="77"/>
          <ac:inkMkLst>
            <pc:docMk/>
            <pc:sldMk cId="0" sldId="392"/>
            <ac:inkMk id="10" creationId="{BAF16F6B-15DE-4539-90B8-30FEE60F5EE9}"/>
          </ac:inkMkLst>
        </pc:inkChg>
        <pc:inkChg chg="del">
          <ac:chgData name="babisha chandran" userId="EB0nJQTo3Bd1b7R0gNfky76LaizBD4ENeK0AnhxAgKw=" providerId="None" clId="Web-{4681B6EC-889D-4C18-B6AB-F1355C3E726C}" dt="2020-10-22T08:08:08.427" v="76"/>
          <ac:inkMkLst>
            <pc:docMk/>
            <pc:sldMk cId="0" sldId="392"/>
            <ac:inkMk id="11" creationId="{212CE76A-DA98-44D8-B7C5-16885ECF7F7C}"/>
          </ac:inkMkLst>
        </pc:inkChg>
        <pc:inkChg chg="del">
          <ac:chgData name="babisha chandran" userId="EB0nJQTo3Bd1b7R0gNfky76LaizBD4ENeK0AnhxAgKw=" providerId="None" clId="Web-{4681B6EC-889D-4C18-B6AB-F1355C3E726C}" dt="2020-10-22T08:08:08.427" v="75"/>
          <ac:inkMkLst>
            <pc:docMk/>
            <pc:sldMk cId="0" sldId="392"/>
            <ac:inkMk id="12" creationId="{E6DA83BC-D12E-4DE6-AEBE-AA02B4DBB164}"/>
          </ac:inkMkLst>
        </pc:inkChg>
        <pc:inkChg chg="del">
          <ac:chgData name="babisha chandran" userId="EB0nJQTo3Bd1b7R0gNfky76LaizBD4ENeK0AnhxAgKw=" providerId="None" clId="Web-{4681B6EC-889D-4C18-B6AB-F1355C3E726C}" dt="2020-10-22T08:08:08.427" v="74"/>
          <ac:inkMkLst>
            <pc:docMk/>
            <pc:sldMk cId="0" sldId="392"/>
            <ac:inkMk id="13" creationId="{5D5BC401-5FC5-4EA4-AE67-521F9AF25227}"/>
          </ac:inkMkLst>
        </pc:inkChg>
        <pc:inkChg chg="del">
          <ac:chgData name="babisha chandran" userId="EB0nJQTo3Bd1b7R0gNfky76LaizBD4ENeK0AnhxAgKw=" providerId="None" clId="Web-{4681B6EC-889D-4C18-B6AB-F1355C3E726C}" dt="2020-10-22T08:08:08.427" v="73"/>
          <ac:inkMkLst>
            <pc:docMk/>
            <pc:sldMk cId="0" sldId="392"/>
            <ac:inkMk id="14" creationId="{620F03BA-2A15-4A28-B393-110EA734C4FF}"/>
          </ac:inkMkLst>
        </pc:inkChg>
        <pc:inkChg chg="del">
          <ac:chgData name="babisha chandran" userId="EB0nJQTo3Bd1b7R0gNfky76LaizBD4ENeK0AnhxAgKw=" providerId="None" clId="Web-{4681B6EC-889D-4C18-B6AB-F1355C3E726C}" dt="2020-10-22T08:08:08.427" v="72"/>
          <ac:inkMkLst>
            <pc:docMk/>
            <pc:sldMk cId="0" sldId="392"/>
            <ac:inkMk id="15" creationId="{446862CD-31E0-4003-BA48-5C22B88F1377}"/>
          </ac:inkMkLst>
        </pc:inkChg>
        <pc:inkChg chg="del">
          <ac:chgData name="babisha chandran" userId="EB0nJQTo3Bd1b7R0gNfky76LaizBD4ENeK0AnhxAgKw=" providerId="None" clId="Web-{4681B6EC-889D-4C18-B6AB-F1355C3E726C}" dt="2020-10-22T08:08:08.427" v="71"/>
          <ac:inkMkLst>
            <pc:docMk/>
            <pc:sldMk cId="0" sldId="392"/>
            <ac:inkMk id="16" creationId="{5784295B-05B6-4A7E-9639-72E019FD3A27}"/>
          </ac:inkMkLst>
        </pc:inkChg>
        <pc:inkChg chg="del">
          <ac:chgData name="babisha chandran" userId="EB0nJQTo3Bd1b7R0gNfky76LaizBD4ENeK0AnhxAgKw=" providerId="None" clId="Web-{4681B6EC-889D-4C18-B6AB-F1355C3E726C}" dt="2020-10-22T08:08:08.427" v="70"/>
          <ac:inkMkLst>
            <pc:docMk/>
            <pc:sldMk cId="0" sldId="392"/>
            <ac:inkMk id="17" creationId="{0D82CF10-8296-4E14-9E07-25D215F53348}"/>
          </ac:inkMkLst>
        </pc:inkChg>
        <pc:inkChg chg="del">
          <ac:chgData name="babisha chandran" userId="EB0nJQTo3Bd1b7R0gNfky76LaizBD4ENeK0AnhxAgKw=" providerId="None" clId="Web-{4681B6EC-889D-4C18-B6AB-F1355C3E726C}" dt="2020-10-22T08:08:08.427" v="69"/>
          <ac:inkMkLst>
            <pc:docMk/>
            <pc:sldMk cId="0" sldId="392"/>
            <ac:inkMk id="18" creationId="{F78C47B7-9CD0-4BDE-AA74-72A67049205D}"/>
          </ac:inkMkLst>
        </pc:inkChg>
        <pc:inkChg chg="del">
          <ac:chgData name="babisha chandran" userId="EB0nJQTo3Bd1b7R0gNfky76LaizBD4ENeK0AnhxAgKw=" providerId="None" clId="Web-{4681B6EC-889D-4C18-B6AB-F1355C3E726C}" dt="2020-10-22T08:08:08.427" v="68"/>
          <ac:inkMkLst>
            <pc:docMk/>
            <pc:sldMk cId="0" sldId="392"/>
            <ac:inkMk id="22" creationId="{568A07A8-3136-417C-A9A4-F2B65EFB58E7}"/>
          </ac:inkMkLst>
        </pc:inkChg>
        <pc:inkChg chg="del">
          <ac:chgData name="babisha chandran" userId="EB0nJQTo3Bd1b7R0gNfky76LaizBD4ENeK0AnhxAgKw=" providerId="None" clId="Web-{4681B6EC-889D-4C18-B6AB-F1355C3E726C}" dt="2020-10-22T08:08:08.427" v="67"/>
          <ac:inkMkLst>
            <pc:docMk/>
            <pc:sldMk cId="0" sldId="392"/>
            <ac:inkMk id="23" creationId="{D0972387-9EA6-4896-B6E1-9AA42ADC85E6}"/>
          </ac:inkMkLst>
        </pc:inkChg>
        <pc:inkChg chg="del">
          <ac:chgData name="babisha chandran" userId="EB0nJQTo3Bd1b7R0gNfky76LaizBD4ENeK0AnhxAgKw=" providerId="None" clId="Web-{4681B6EC-889D-4C18-B6AB-F1355C3E726C}" dt="2020-10-22T08:08:08.427" v="66"/>
          <ac:inkMkLst>
            <pc:docMk/>
            <pc:sldMk cId="0" sldId="392"/>
            <ac:inkMk id="24" creationId="{68506542-4EA6-41E5-BB06-1D80C08CAC1E}"/>
          </ac:inkMkLst>
        </pc:inkChg>
        <pc:inkChg chg="del">
          <ac:chgData name="babisha chandran" userId="EB0nJQTo3Bd1b7R0gNfky76LaizBD4ENeK0AnhxAgKw=" providerId="None" clId="Web-{4681B6EC-889D-4C18-B6AB-F1355C3E726C}" dt="2020-10-22T08:08:08.427" v="65"/>
          <ac:inkMkLst>
            <pc:docMk/>
            <pc:sldMk cId="0" sldId="392"/>
            <ac:inkMk id="25" creationId="{56DDE96A-D7D3-4B33-9247-690790EBB8D1}"/>
          </ac:inkMkLst>
        </pc:inkChg>
        <pc:inkChg chg="del">
          <ac:chgData name="babisha chandran" userId="EB0nJQTo3Bd1b7R0gNfky76LaizBD4ENeK0AnhxAgKw=" providerId="None" clId="Web-{4681B6EC-889D-4C18-B6AB-F1355C3E726C}" dt="2020-10-22T08:08:08.412" v="64"/>
          <ac:inkMkLst>
            <pc:docMk/>
            <pc:sldMk cId="0" sldId="392"/>
            <ac:inkMk id="26" creationId="{8E2E2E8F-AC7B-4C3D-8E1B-A0C7468492EE}"/>
          </ac:inkMkLst>
        </pc:inkChg>
        <pc:inkChg chg="del">
          <ac:chgData name="babisha chandran" userId="EB0nJQTo3Bd1b7R0gNfky76LaizBD4ENeK0AnhxAgKw=" providerId="None" clId="Web-{4681B6EC-889D-4C18-B6AB-F1355C3E726C}" dt="2020-10-22T08:08:08.412" v="63"/>
          <ac:inkMkLst>
            <pc:docMk/>
            <pc:sldMk cId="0" sldId="392"/>
            <ac:inkMk id="27" creationId="{728E8425-388F-4AA8-889C-4F05383FAB13}"/>
          </ac:inkMkLst>
        </pc:inkChg>
        <pc:inkChg chg="del">
          <ac:chgData name="babisha chandran" userId="EB0nJQTo3Bd1b7R0gNfky76LaizBD4ENeK0AnhxAgKw=" providerId="None" clId="Web-{4681B6EC-889D-4C18-B6AB-F1355C3E726C}" dt="2020-10-22T08:08:08.412" v="62"/>
          <ac:inkMkLst>
            <pc:docMk/>
            <pc:sldMk cId="0" sldId="392"/>
            <ac:inkMk id="28" creationId="{9503840C-4901-441F-9551-062ECBE0FCF1}"/>
          </ac:inkMkLst>
        </pc:inkChg>
        <pc:inkChg chg="del">
          <ac:chgData name="babisha chandran" userId="EB0nJQTo3Bd1b7R0gNfky76LaizBD4ENeK0AnhxAgKw=" providerId="None" clId="Web-{4681B6EC-889D-4C18-B6AB-F1355C3E726C}" dt="2020-10-22T08:08:08.412" v="61"/>
          <ac:inkMkLst>
            <pc:docMk/>
            <pc:sldMk cId="0" sldId="392"/>
            <ac:inkMk id="29" creationId="{4DCD883C-C5E3-4EF8-9793-01852ED3AEEA}"/>
          </ac:inkMkLst>
        </pc:inkChg>
        <pc:inkChg chg="del">
          <ac:chgData name="babisha chandran" userId="EB0nJQTo3Bd1b7R0gNfky76LaizBD4ENeK0AnhxAgKw=" providerId="None" clId="Web-{4681B6EC-889D-4C18-B6AB-F1355C3E726C}" dt="2020-10-22T08:08:08.412" v="60"/>
          <ac:inkMkLst>
            <pc:docMk/>
            <pc:sldMk cId="0" sldId="392"/>
            <ac:inkMk id="30" creationId="{8BCC4E0F-4588-493D-BBBA-76232A612549}"/>
          </ac:inkMkLst>
        </pc:inkChg>
        <pc:inkChg chg="del">
          <ac:chgData name="babisha chandran" userId="EB0nJQTo3Bd1b7R0gNfky76LaizBD4ENeK0AnhxAgKw=" providerId="None" clId="Web-{4681B6EC-889D-4C18-B6AB-F1355C3E726C}" dt="2020-10-22T08:08:08.412" v="59"/>
          <ac:inkMkLst>
            <pc:docMk/>
            <pc:sldMk cId="0" sldId="392"/>
            <ac:inkMk id="31" creationId="{071E6A95-8480-4A17-9EB5-05F7BA681642}"/>
          </ac:inkMkLst>
        </pc:inkChg>
        <pc:inkChg chg="del">
          <ac:chgData name="babisha chandran" userId="EB0nJQTo3Bd1b7R0gNfky76LaizBD4ENeK0AnhxAgKw=" providerId="None" clId="Web-{4681B6EC-889D-4C18-B6AB-F1355C3E726C}" dt="2020-10-22T08:08:08.412" v="58"/>
          <ac:inkMkLst>
            <pc:docMk/>
            <pc:sldMk cId="0" sldId="392"/>
            <ac:inkMk id="32" creationId="{679CF374-FE23-4BA6-9C07-00039894E62D}"/>
          </ac:inkMkLst>
        </pc:inkChg>
        <pc:inkChg chg="del">
          <ac:chgData name="babisha chandran" userId="EB0nJQTo3Bd1b7R0gNfky76LaizBD4ENeK0AnhxAgKw=" providerId="None" clId="Web-{4681B6EC-889D-4C18-B6AB-F1355C3E726C}" dt="2020-10-22T08:08:08.412" v="57"/>
          <ac:inkMkLst>
            <pc:docMk/>
            <pc:sldMk cId="0" sldId="392"/>
            <ac:inkMk id="33" creationId="{E0F6EBB2-32A8-4EC5-A138-C25C300807F3}"/>
          </ac:inkMkLst>
        </pc:inkChg>
        <pc:inkChg chg="del">
          <ac:chgData name="babisha chandran" userId="EB0nJQTo3Bd1b7R0gNfky76LaizBD4ENeK0AnhxAgKw=" providerId="None" clId="Web-{4681B6EC-889D-4C18-B6AB-F1355C3E726C}" dt="2020-10-22T08:08:08.412" v="56"/>
          <ac:inkMkLst>
            <pc:docMk/>
            <pc:sldMk cId="0" sldId="392"/>
            <ac:inkMk id="34" creationId="{F0DC36B1-B7FE-4EB2-9A64-BF81A1AE72D2}"/>
          </ac:inkMkLst>
        </pc:inkChg>
        <pc:inkChg chg="del">
          <ac:chgData name="babisha chandran" userId="EB0nJQTo3Bd1b7R0gNfky76LaizBD4ENeK0AnhxAgKw=" providerId="None" clId="Web-{4681B6EC-889D-4C18-B6AB-F1355C3E726C}" dt="2020-10-22T08:08:08.412" v="55"/>
          <ac:inkMkLst>
            <pc:docMk/>
            <pc:sldMk cId="0" sldId="392"/>
            <ac:inkMk id="35" creationId="{899C4905-208E-4A25-94E1-F92B4043861D}"/>
          </ac:inkMkLst>
        </pc:inkChg>
        <pc:inkChg chg="del">
          <ac:chgData name="babisha chandran" userId="EB0nJQTo3Bd1b7R0gNfky76LaizBD4ENeK0AnhxAgKw=" providerId="None" clId="Web-{4681B6EC-889D-4C18-B6AB-F1355C3E726C}" dt="2020-10-22T08:08:08.412" v="54"/>
          <ac:inkMkLst>
            <pc:docMk/>
            <pc:sldMk cId="0" sldId="392"/>
            <ac:inkMk id="36" creationId="{9FC29250-4F0A-4DE9-B863-F8B7D665BBE4}"/>
          </ac:inkMkLst>
        </pc:inkChg>
        <pc:inkChg chg="del">
          <ac:chgData name="babisha chandran" userId="EB0nJQTo3Bd1b7R0gNfky76LaizBD4ENeK0AnhxAgKw=" providerId="None" clId="Web-{4681B6EC-889D-4C18-B6AB-F1355C3E726C}" dt="2020-10-22T08:08:08.412" v="53"/>
          <ac:inkMkLst>
            <pc:docMk/>
            <pc:sldMk cId="0" sldId="392"/>
            <ac:inkMk id="37" creationId="{C9733C55-3A7C-4142-8C84-3D3A38521A46}"/>
          </ac:inkMkLst>
        </pc:inkChg>
        <pc:inkChg chg="del">
          <ac:chgData name="babisha chandran" userId="EB0nJQTo3Bd1b7R0gNfky76LaizBD4ENeK0AnhxAgKw=" providerId="None" clId="Web-{4681B6EC-889D-4C18-B6AB-F1355C3E726C}" dt="2020-10-22T08:08:08.412" v="52"/>
          <ac:inkMkLst>
            <pc:docMk/>
            <pc:sldMk cId="0" sldId="392"/>
            <ac:inkMk id="38" creationId="{EB3216D7-41D2-4519-AE6A-F6D2E8669E45}"/>
          </ac:inkMkLst>
        </pc:inkChg>
        <pc:inkChg chg="del">
          <ac:chgData name="babisha chandran" userId="EB0nJQTo3Bd1b7R0gNfky76LaizBD4ENeK0AnhxAgKw=" providerId="None" clId="Web-{4681B6EC-889D-4C18-B6AB-F1355C3E726C}" dt="2020-10-22T08:08:08.412" v="51"/>
          <ac:inkMkLst>
            <pc:docMk/>
            <pc:sldMk cId="0" sldId="392"/>
            <ac:inkMk id="39" creationId="{E7F63D07-9694-4751-A51D-51A50AA760A0}"/>
          </ac:inkMkLst>
        </pc:inkChg>
        <pc:inkChg chg="del">
          <ac:chgData name="babisha chandran" userId="EB0nJQTo3Bd1b7R0gNfky76LaizBD4ENeK0AnhxAgKw=" providerId="None" clId="Web-{4681B6EC-889D-4C18-B6AB-F1355C3E726C}" dt="2020-10-22T08:08:08.412" v="50"/>
          <ac:inkMkLst>
            <pc:docMk/>
            <pc:sldMk cId="0" sldId="392"/>
            <ac:inkMk id="40" creationId="{467C0BC6-38A4-4FA4-A2E4-8F65F0B0346E}"/>
          </ac:inkMkLst>
        </pc:inkChg>
        <pc:inkChg chg="del">
          <ac:chgData name="babisha chandran" userId="EB0nJQTo3Bd1b7R0gNfky76LaizBD4ENeK0AnhxAgKw=" providerId="None" clId="Web-{4681B6EC-889D-4C18-B6AB-F1355C3E726C}" dt="2020-10-22T08:08:08.412" v="49"/>
          <ac:inkMkLst>
            <pc:docMk/>
            <pc:sldMk cId="0" sldId="392"/>
            <ac:inkMk id="41" creationId="{FA75D594-A84A-4697-93B7-23F09046D97F}"/>
          </ac:inkMkLst>
        </pc:inkChg>
        <pc:inkChg chg="del">
          <ac:chgData name="babisha chandran" userId="EB0nJQTo3Bd1b7R0gNfky76LaizBD4ENeK0AnhxAgKw=" providerId="None" clId="Web-{4681B6EC-889D-4C18-B6AB-F1355C3E726C}" dt="2020-10-22T08:08:08.412" v="48"/>
          <ac:inkMkLst>
            <pc:docMk/>
            <pc:sldMk cId="0" sldId="392"/>
            <ac:inkMk id="42" creationId="{53AFA77A-8C61-435D-8B24-01A4F0C01611}"/>
          </ac:inkMkLst>
        </pc:inkChg>
        <pc:inkChg chg="del">
          <ac:chgData name="babisha chandran" userId="EB0nJQTo3Bd1b7R0gNfky76LaizBD4ENeK0AnhxAgKw=" providerId="None" clId="Web-{4681B6EC-889D-4C18-B6AB-F1355C3E726C}" dt="2020-10-22T08:08:08.412" v="47"/>
          <ac:inkMkLst>
            <pc:docMk/>
            <pc:sldMk cId="0" sldId="392"/>
            <ac:inkMk id="43" creationId="{EDC1725D-4EF4-48B3-B595-16E4FFCD6728}"/>
          </ac:inkMkLst>
        </pc:inkChg>
        <pc:inkChg chg="del">
          <ac:chgData name="babisha chandran" userId="EB0nJQTo3Bd1b7R0gNfky76LaizBD4ENeK0AnhxAgKw=" providerId="None" clId="Web-{4681B6EC-889D-4C18-B6AB-F1355C3E726C}" dt="2020-10-22T08:08:08.396" v="46"/>
          <ac:inkMkLst>
            <pc:docMk/>
            <pc:sldMk cId="0" sldId="392"/>
            <ac:inkMk id="44" creationId="{8A4AAF4B-C499-494C-932E-2C209EC6A681}"/>
          </ac:inkMkLst>
        </pc:inkChg>
        <pc:inkChg chg="del">
          <ac:chgData name="babisha chandran" userId="EB0nJQTo3Bd1b7R0gNfky76LaizBD4ENeK0AnhxAgKw=" providerId="None" clId="Web-{4681B6EC-889D-4C18-B6AB-F1355C3E726C}" dt="2020-10-22T08:08:08.396" v="45"/>
          <ac:inkMkLst>
            <pc:docMk/>
            <pc:sldMk cId="0" sldId="392"/>
            <ac:inkMk id="45" creationId="{08DE3A13-24B6-4FAC-AEBA-1588B0FB4485}"/>
          </ac:inkMkLst>
        </pc:inkChg>
        <pc:inkChg chg="del">
          <ac:chgData name="babisha chandran" userId="EB0nJQTo3Bd1b7R0gNfky76LaizBD4ENeK0AnhxAgKw=" providerId="None" clId="Web-{4681B6EC-889D-4C18-B6AB-F1355C3E726C}" dt="2020-10-22T08:08:08.396" v="44"/>
          <ac:inkMkLst>
            <pc:docMk/>
            <pc:sldMk cId="0" sldId="392"/>
            <ac:inkMk id="46" creationId="{7CDDF754-72D5-46E7-AFB4-4773B1ED24F6}"/>
          </ac:inkMkLst>
        </pc:inkChg>
        <pc:inkChg chg="del">
          <ac:chgData name="babisha chandran" userId="EB0nJQTo3Bd1b7R0gNfky76LaizBD4ENeK0AnhxAgKw=" providerId="None" clId="Web-{4681B6EC-889D-4C18-B6AB-F1355C3E726C}" dt="2020-10-22T08:08:08.396" v="43"/>
          <ac:inkMkLst>
            <pc:docMk/>
            <pc:sldMk cId="0" sldId="392"/>
            <ac:inkMk id="47" creationId="{8A15F40F-9F33-47CE-A33E-49A6B75C1DFF}"/>
          </ac:inkMkLst>
        </pc:inkChg>
        <pc:inkChg chg="del">
          <ac:chgData name="babisha chandran" userId="EB0nJQTo3Bd1b7R0gNfky76LaizBD4ENeK0AnhxAgKw=" providerId="None" clId="Web-{4681B6EC-889D-4C18-B6AB-F1355C3E726C}" dt="2020-10-22T08:08:08.396" v="42"/>
          <ac:inkMkLst>
            <pc:docMk/>
            <pc:sldMk cId="0" sldId="392"/>
            <ac:inkMk id="48" creationId="{A7433BB6-6668-49AD-8AD9-82DC1C289A6A}"/>
          </ac:inkMkLst>
        </pc:inkChg>
        <pc:inkChg chg="del">
          <ac:chgData name="babisha chandran" userId="EB0nJQTo3Bd1b7R0gNfky76LaizBD4ENeK0AnhxAgKw=" providerId="None" clId="Web-{4681B6EC-889D-4C18-B6AB-F1355C3E726C}" dt="2020-10-22T08:08:08.396" v="41"/>
          <ac:inkMkLst>
            <pc:docMk/>
            <pc:sldMk cId="0" sldId="392"/>
            <ac:inkMk id="49" creationId="{24302F23-B629-4299-A89F-F0E1B792A6FF}"/>
          </ac:inkMkLst>
        </pc:inkChg>
        <pc:inkChg chg="del">
          <ac:chgData name="babisha chandran" userId="EB0nJQTo3Bd1b7R0gNfky76LaizBD4ENeK0AnhxAgKw=" providerId="None" clId="Web-{4681B6EC-889D-4C18-B6AB-F1355C3E726C}" dt="2020-10-22T08:08:08.396" v="40"/>
          <ac:inkMkLst>
            <pc:docMk/>
            <pc:sldMk cId="0" sldId="392"/>
            <ac:inkMk id="50" creationId="{688EF19A-7CE8-4349-9A13-6F79936EDD7A}"/>
          </ac:inkMkLst>
        </pc:inkChg>
        <pc:inkChg chg="del">
          <ac:chgData name="babisha chandran" userId="EB0nJQTo3Bd1b7R0gNfky76LaizBD4ENeK0AnhxAgKw=" providerId="None" clId="Web-{4681B6EC-889D-4C18-B6AB-F1355C3E726C}" dt="2020-10-22T08:08:08.396" v="39"/>
          <ac:inkMkLst>
            <pc:docMk/>
            <pc:sldMk cId="0" sldId="392"/>
            <ac:inkMk id="51" creationId="{7E0C7822-779C-4953-BBBE-86FB547F7A64}"/>
          </ac:inkMkLst>
        </pc:inkChg>
        <pc:inkChg chg="del">
          <ac:chgData name="babisha chandran" userId="EB0nJQTo3Bd1b7R0gNfky76LaizBD4ENeK0AnhxAgKw=" providerId="None" clId="Web-{4681B6EC-889D-4C18-B6AB-F1355C3E726C}" dt="2020-10-22T08:08:08.396" v="38"/>
          <ac:inkMkLst>
            <pc:docMk/>
            <pc:sldMk cId="0" sldId="392"/>
            <ac:inkMk id="52" creationId="{781DDCDD-CD5D-4D3F-9D1F-28026624F3F9}"/>
          </ac:inkMkLst>
        </pc:inkChg>
        <pc:inkChg chg="del">
          <ac:chgData name="babisha chandran" userId="EB0nJQTo3Bd1b7R0gNfky76LaizBD4ENeK0AnhxAgKw=" providerId="None" clId="Web-{4681B6EC-889D-4C18-B6AB-F1355C3E726C}" dt="2020-10-22T08:08:08.396" v="37"/>
          <ac:inkMkLst>
            <pc:docMk/>
            <pc:sldMk cId="0" sldId="392"/>
            <ac:inkMk id="53" creationId="{F05060F1-292F-46B1-B264-107C7E7D9234}"/>
          </ac:inkMkLst>
        </pc:inkChg>
        <pc:inkChg chg="del">
          <ac:chgData name="babisha chandran" userId="EB0nJQTo3Bd1b7R0gNfky76LaizBD4ENeK0AnhxAgKw=" providerId="None" clId="Web-{4681B6EC-889D-4C18-B6AB-F1355C3E726C}" dt="2020-10-22T08:08:08.396" v="36"/>
          <ac:inkMkLst>
            <pc:docMk/>
            <pc:sldMk cId="0" sldId="392"/>
            <ac:inkMk id="54" creationId="{08C8C559-797A-4256-9DBE-23DD53C10CC0}"/>
          </ac:inkMkLst>
        </pc:inkChg>
        <pc:inkChg chg="del">
          <ac:chgData name="babisha chandran" userId="EB0nJQTo3Bd1b7R0gNfky76LaizBD4ENeK0AnhxAgKw=" providerId="None" clId="Web-{4681B6EC-889D-4C18-B6AB-F1355C3E726C}" dt="2020-10-22T08:08:08.396" v="35"/>
          <ac:inkMkLst>
            <pc:docMk/>
            <pc:sldMk cId="0" sldId="392"/>
            <ac:inkMk id="55" creationId="{4077A387-F0EF-4398-89F8-6ECD0C23E510}"/>
          </ac:inkMkLst>
        </pc:inkChg>
        <pc:inkChg chg="del">
          <ac:chgData name="babisha chandran" userId="EB0nJQTo3Bd1b7R0gNfky76LaizBD4ENeK0AnhxAgKw=" providerId="None" clId="Web-{4681B6EC-889D-4C18-B6AB-F1355C3E726C}" dt="2020-10-22T08:08:08.396" v="34"/>
          <ac:inkMkLst>
            <pc:docMk/>
            <pc:sldMk cId="0" sldId="392"/>
            <ac:inkMk id="56" creationId="{8D9AF381-42C5-423E-B17F-61B003517EC7}"/>
          </ac:inkMkLst>
        </pc:inkChg>
        <pc:inkChg chg="del">
          <ac:chgData name="babisha chandran" userId="EB0nJQTo3Bd1b7R0gNfky76LaizBD4ENeK0AnhxAgKw=" providerId="None" clId="Web-{4681B6EC-889D-4C18-B6AB-F1355C3E726C}" dt="2020-10-22T08:08:08.396" v="33"/>
          <ac:inkMkLst>
            <pc:docMk/>
            <pc:sldMk cId="0" sldId="392"/>
            <ac:inkMk id="57" creationId="{13FE47BB-28A7-4667-BD51-1919B1DE19A1}"/>
          </ac:inkMkLst>
        </pc:inkChg>
        <pc:inkChg chg="del">
          <ac:chgData name="babisha chandran" userId="EB0nJQTo3Bd1b7R0gNfky76LaizBD4ENeK0AnhxAgKw=" providerId="None" clId="Web-{4681B6EC-889D-4C18-B6AB-F1355C3E726C}" dt="2020-10-22T08:08:08.396" v="32"/>
          <ac:inkMkLst>
            <pc:docMk/>
            <pc:sldMk cId="0" sldId="392"/>
            <ac:inkMk id="58" creationId="{AB3CCA89-F4AC-4B39-B4EB-3D84F6836E61}"/>
          </ac:inkMkLst>
        </pc:inkChg>
        <pc:inkChg chg="del">
          <ac:chgData name="babisha chandran" userId="EB0nJQTo3Bd1b7R0gNfky76LaizBD4ENeK0AnhxAgKw=" providerId="None" clId="Web-{4681B6EC-889D-4C18-B6AB-F1355C3E726C}" dt="2020-10-22T08:08:08.396" v="31"/>
          <ac:inkMkLst>
            <pc:docMk/>
            <pc:sldMk cId="0" sldId="392"/>
            <ac:inkMk id="59" creationId="{FFB04272-10DE-48AC-BC3F-A4FEA85E5F2A}"/>
          </ac:inkMkLst>
        </pc:inkChg>
        <pc:inkChg chg="del">
          <ac:chgData name="babisha chandran" userId="EB0nJQTo3Bd1b7R0gNfky76LaizBD4ENeK0AnhxAgKw=" providerId="None" clId="Web-{4681B6EC-889D-4C18-B6AB-F1355C3E726C}" dt="2020-10-22T08:08:08.396" v="30"/>
          <ac:inkMkLst>
            <pc:docMk/>
            <pc:sldMk cId="0" sldId="392"/>
            <ac:inkMk id="60" creationId="{821CCED5-C157-48BA-9841-760C42887880}"/>
          </ac:inkMkLst>
        </pc:inkChg>
        <pc:inkChg chg="del">
          <ac:chgData name="babisha chandran" userId="EB0nJQTo3Bd1b7R0gNfky76LaizBD4ENeK0AnhxAgKw=" providerId="None" clId="Web-{4681B6EC-889D-4C18-B6AB-F1355C3E726C}" dt="2020-10-22T08:08:08.380" v="29"/>
          <ac:inkMkLst>
            <pc:docMk/>
            <pc:sldMk cId="0" sldId="392"/>
            <ac:inkMk id="61" creationId="{2EAE9C51-34DD-4734-A4F0-CCF3E4FF1236}"/>
          </ac:inkMkLst>
        </pc:inkChg>
        <pc:inkChg chg="del">
          <ac:chgData name="babisha chandran" userId="EB0nJQTo3Bd1b7R0gNfky76LaizBD4ENeK0AnhxAgKw=" providerId="None" clId="Web-{4681B6EC-889D-4C18-B6AB-F1355C3E726C}" dt="2020-10-22T08:08:08.380" v="28"/>
          <ac:inkMkLst>
            <pc:docMk/>
            <pc:sldMk cId="0" sldId="392"/>
            <ac:inkMk id="62" creationId="{E914271B-B082-4805-A135-441515DA9B3B}"/>
          </ac:inkMkLst>
        </pc:inkChg>
        <pc:inkChg chg="del">
          <ac:chgData name="babisha chandran" userId="EB0nJQTo3Bd1b7R0gNfky76LaizBD4ENeK0AnhxAgKw=" providerId="None" clId="Web-{4681B6EC-889D-4C18-B6AB-F1355C3E726C}" dt="2020-10-22T08:08:08.380" v="27"/>
          <ac:inkMkLst>
            <pc:docMk/>
            <pc:sldMk cId="0" sldId="392"/>
            <ac:inkMk id="63" creationId="{55713090-B040-4F1A-B327-58A217247793}"/>
          </ac:inkMkLst>
        </pc:inkChg>
        <pc:inkChg chg="del">
          <ac:chgData name="babisha chandran" userId="EB0nJQTo3Bd1b7R0gNfky76LaizBD4ENeK0AnhxAgKw=" providerId="None" clId="Web-{4681B6EC-889D-4C18-B6AB-F1355C3E726C}" dt="2020-10-22T08:08:08.380" v="26"/>
          <ac:inkMkLst>
            <pc:docMk/>
            <pc:sldMk cId="0" sldId="392"/>
            <ac:inkMk id="64" creationId="{AA3912D1-B9AE-42F7-8674-86FF08C0A27D}"/>
          </ac:inkMkLst>
        </pc:inkChg>
        <pc:inkChg chg="del">
          <ac:chgData name="babisha chandran" userId="EB0nJQTo3Bd1b7R0gNfky76LaizBD4ENeK0AnhxAgKw=" providerId="None" clId="Web-{4681B6EC-889D-4C18-B6AB-F1355C3E726C}" dt="2020-10-22T08:08:08.380" v="25"/>
          <ac:inkMkLst>
            <pc:docMk/>
            <pc:sldMk cId="0" sldId="392"/>
            <ac:inkMk id="65" creationId="{36B9B3E7-7AC2-4C3A-BD4B-6EC4DCCAA27F}"/>
          </ac:inkMkLst>
        </pc:inkChg>
        <pc:inkChg chg="del">
          <ac:chgData name="babisha chandran" userId="EB0nJQTo3Bd1b7R0gNfky76LaizBD4ENeK0AnhxAgKw=" providerId="None" clId="Web-{4681B6EC-889D-4C18-B6AB-F1355C3E726C}" dt="2020-10-22T08:08:08.380" v="24"/>
          <ac:inkMkLst>
            <pc:docMk/>
            <pc:sldMk cId="0" sldId="392"/>
            <ac:inkMk id="66" creationId="{18BC4D6D-F9F5-4F7A-8FFA-A8BA9AF581E0}"/>
          </ac:inkMkLst>
        </pc:inkChg>
        <pc:inkChg chg="del">
          <ac:chgData name="babisha chandran" userId="EB0nJQTo3Bd1b7R0gNfky76LaizBD4ENeK0AnhxAgKw=" providerId="None" clId="Web-{4681B6EC-889D-4C18-B6AB-F1355C3E726C}" dt="2020-10-22T08:08:08.380" v="23"/>
          <ac:inkMkLst>
            <pc:docMk/>
            <pc:sldMk cId="0" sldId="392"/>
            <ac:inkMk id="67" creationId="{33B96F4B-FCDC-411B-AA13-2C3AE2DE648E}"/>
          </ac:inkMkLst>
        </pc:inkChg>
        <pc:inkChg chg="del">
          <ac:chgData name="babisha chandran" userId="EB0nJQTo3Bd1b7R0gNfky76LaizBD4ENeK0AnhxAgKw=" providerId="None" clId="Web-{4681B6EC-889D-4C18-B6AB-F1355C3E726C}" dt="2020-10-22T08:08:08.380" v="22"/>
          <ac:inkMkLst>
            <pc:docMk/>
            <pc:sldMk cId="0" sldId="392"/>
            <ac:inkMk id="68" creationId="{1B4A998C-9267-4058-8422-2E003D96895E}"/>
          </ac:inkMkLst>
        </pc:inkChg>
        <pc:inkChg chg="del">
          <ac:chgData name="babisha chandran" userId="EB0nJQTo3Bd1b7R0gNfky76LaizBD4ENeK0AnhxAgKw=" providerId="None" clId="Web-{4681B6EC-889D-4C18-B6AB-F1355C3E726C}" dt="2020-10-22T08:08:08.380" v="21"/>
          <ac:inkMkLst>
            <pc:docMk/>
            <pc:sldMk cId="0" sldId="392"/>
            <ac:inkMk id="69" creationId="{C8E9911E-C358-425C-974D-3E0991389320}"/>
          </ac:inkMkLst>
        </pc:inkChg>
        <pc:inkChg chg="del">
          <ac:chgData name="babisha chandran" userId="EB0nJQTo3Bd1b7R0gNfky76LaizBD4ENeK0AnhxAgKw=" providerId="None" clId="Web-{4681B6EC-889D-4C18-B6AB-F1355C3E726C}" dt="2020-10-22T08:08:08.380" v="20"/>
          <ac:inkMkLst>
            <pc:docMk/>
            <pc:sldMk cId="0" sldId="392"/>
            <ac:inkMk id="70" creationId="{B5C26BC5-F979-4374-9ADF-4B93BC2A4025}"/>
          </ac:inkMkLst>
        </pc:inkChg>
        <pc:inkChg chg="del">
          <ac:chgData name="babisha chandran" userId="EB0nJQTo3Bd1b7R0gNfky76LaizBD4ENeK0AnhxAgKw=" providerId="None" clId="Web-{4681B6EC-889D-4C18-B6AB-F1355C3E726C}" dt="2020-10-22T08:08:08.380" v="19"/>
          <ac:inkMkLst>
            <pc:docMk/>
            <pc:sldMk cId="0" sldId="392"/>
            <ac:inkMk id="71" creationId="{89FB21EF-F010-4EF4-B89A-A5EAA9E2FC2F}"/>
          </ac:inkMkLst>
        </pc:inkChg>
        <pc:inkChg chg="del">
          <ac:chgData name="babisha chandran" userId="EB0nJQTo3Bd1b7R0gNfky76LaizBD4ENeK0AnhxAgKw=" providerId="None" clId="Web-{4681B6EC-889D-4C18-B6AB-F1355C3E726C}" dt="2020-10-22T08:08:08.380" v="18"/>
          <ac:inkMkLst>
            <pc:docMk/>
            <pc:sldMk cId="0" sldId="392"/>
            <ac:inkMk id="72" creationId="{87376960-0FC8-450F-A052-F498AE260544}"/>
          </ac:inkMkLst>
        </pc:inkChg>
        <pc:inkChg chg="del">
          <ac:chgData name="babisha chandran" userId="EB0nJQTo3Bd1b7R0gNfky76LaizBD4ENeK0AnhxAgKw=" providerId="None" clId="Web-{4681B6EC-889D-4C18-B6AB-F1355C3E726C}" dt="2020-10-22T08:08:08.380" v="17"/>
          <ac:inkMkLst>
            <pc:docMk/>
            <pc:sldMk cId="0" sldId="392"/>
            <ac:inkMk id="73" creationId="{34720D01-0BF9-47E0-8CE9-9F265273F96C}"/>
          </ac:inkMkLst>
        </pc:inkChg>
        <pc:inkChg chg="del">
          <ac:chgData name="babisha chandran" userId="EB0nJQTo3Bd1b7R0gNfky76LaizBD4ENeK0AnhxAgKw=" providerId="None" clId="Web-{4681B6EC-889D-4C18-B6AB-F1355C3E726C}" dt="2020-10-22T08:08:08.380" v="16"/>
          <ac:inkMkLst>
            <pc:docMk/>
            <pc:sldMk cId="0" sldId="392"/>
            <ac:inkMk id="74" creationId="{E3445BE1-9D28-4F15-9A0F-C62123D8BCFF}"/>
          </ac:inkMkLst>
        </pc:inkChg>
        <pc:inkChg chg="del">
          <ac:chgData name="babisha chandran" userId="EB0nJQTo3Bd1b7R0gNfky76LaizBD4ENeK0AnhxAgKw=" providerId="None" clId="Web-{4681B6EC-889D-4C18-B6AB-F1355C3E726C}" dt="2020-10-22T08:08:08.380" v="15"/>
          <ac:inkMkLst>
            <pc:docMk/>
            <pc:sldMk cId="0" sldId="392"/>
            <ac:inkMk id="75" creationId="{AF13097D-63DB-41AD-9063-A585A1F03C7D}"/>
          </ac:inkMkLst>
        </pc:inkChg>
        <pc:inkChg chg="del">
          <ac:chgData name="babisha chandran" userId="EB0nJQTo3Bd1b7R0gNfky76LaizBD4ENeK0AnhxAgKw=" providerId="None" clId="Web-{4681B6EC-889D-4C18-B6AB-F1355C3E726C}" dt="2020-10-22T08:08:08.380" v="14"/>
          <ac:inkMkLst>
            <pc:docMk/>
            <pc:sldMk cId="0" sldId="392"/>
            <ac:inkMk id="76" creationId="{B3B1AAAB-4A21-49C4-B1FF-F363099B1216}"/>
          </ac:inkMkLst>
        </pc:inkChg>
        <pc:inkChg chg="del">
          <ac:chgData name="babisha chandran" userId="EB0nJQTo3Bd1b7R0gNfky76LaizBD4ENeK0AnhxAgKw=" providerId="None" clId="Web-{4681B6EC-889D-4C18-B6AB-F1355C3E726C}" dt="2020-10-22T08:08:08.365" v="13"/>
          <ac:inkMkLst>
            <pc:docMk/>
            <pc:sldMk cId="0" sldId="392"/>
            <ac:inkMk id="77" creationId="{6087FB72-BC2A-401C-8ED3-49205C0619B0}"/>
          </ac:inkMkLst>
        </pc:inkChg>
      </pc:sldChg>
      <pc:sldChg chg="delSp">
        <pc:chgData name="babisha chandran" userId="EB0nJQTo3Bd1b7R0gNfky76LaizBD4ENeK0AnhxAgKw=" providerId="None" clId="Web-{4681B6EC-889D-4C18-B6AB-F1355C3E726C}" dt="2020-10-22T08:07:29.676" v="7"/>
        <pc:sldMkLst>
          <pc:docMk/>
          <pc:sldMk cId="0" sldId="393"/>
        </pc:sldMkLst>
        <pc:inkChg chg="del">
          <ac:chgData name="babisha chandran" userId="EB0nJQTo3Bd1b7R0gNfky76LaizBD4ENeK0AnhxAgKw=" providerId="None" clId="Web-{4681B6EC-889D-4C18-B6AB-F1355C3E726C}" dt="2020-10-22T08:07:29.676" v="7"/>
          <ac:inkMkLst>
            <pc:docMk/>
            <pc:sldMk cId="0" sldId="393"/>
            <ac:inkMk id="2" creationId="{6D282C27-672A-437D-BD7D-B233D5D5ED08}"/>
          </ac:inkMkLst>
        </pc:inkChg>
      </pc:sldChg>
      <pc:sldChg chg="delSp">
        <pc:chgData name="babisha chandran" userId="EB0nJQTo3Bd1b7R0gNfky76LaizBD4ENeK0AnhxAgKw=" providerId="None" clId="Web-{4681B6EC-889D-4C18-B6AB-F1355C3E726C}" dt="2020-10-22T08:08:08.537" v="82"/>
        <pc:sldMkLst>
          <pc:docMk/>
          <pc:sldMk cId="0" sldId="394"/>
        </pc:sldMkLst>
        <pc:inkChg chg="del">
          <ac:chgData name="babisha chandran" userId="EB0nJQTo3Bd1b7R0gNfky76LaizBD4ENeK0AnhxAgKw=" providerId="None" clId="Web-{4681B6EC-889D-4C18-B6AB-F1355C3E726C}" dt="2020-10-22T08:08:08.537" v="82"/>
          <ac:inkMkLst>
            <pc:docMk/>
            <pc:sldMk cId="0" sldId="394"/>
            <ac:inkMk id="2" creationId="{6BAE2F91-166A-4681-A908-41AF320640E6}"/>
          </ac:inkMkLst>
        </pc:inkChg>
      </pc:sldChg>
      <pc:sldChg chg="delSp">
        <pc:chgData name="babisha chandran" userId="EB0nJQTo3Bd1b7R0gNfky76LaizBD4ENeK0AnhxAgKw=" providerId="None" clId="Web-{4681B6EC-889D-4C18-B6AB-F1355C3E726C}" dt="2020-10-22T08:08:25.427" v="83"/>
        <pc:sldMkLst>
          <pc:docMk/>
          <pc:sldMk cId="0" sldId="406"/>
        </pc:sldMkLst>
        <pc:inkChg chg="del">
          <ac:chgData name="babisha chandran" userId="EB0nJQTo3Bd1b7R0gNfky76LaizBD4ENeK0AnhxAgKw=" providerId="None" clId="Web-{4681B6EC-889D-4C18-B6AB-F1355C3E726C}" dt="2020-10-22T08:08:25.427" v="83"/>
          <ac:inkMkLst>
            <pc:docMk/>
            <pc:sldMk cId="0" sldId="406"/>
            <ac:inkMk id="2" creationId="{EE785656-D569-463E-8D68-F98ABC656788}"/>
          </ac:inkMkLst>
        </pc:inkChg>
      </pc:sldChg>
      <pc:sldChg chg="delSp">
        <pc:chgData name="babisha chandran" userId="EB0nJQTo3Bd1b7R0gNfky76LaizBD4ENeK0AnhxAgKw=" providerId="None" clId="Web-{4681B6EC-889D-4C18-B6AB-F1355C3E726C}" dt="2020-10-22T08:08:38.459" v="95"/>
        <pc:sldMkLst>
          <pc:docMk/>
          <pc:sldMk cId="0" sldId="452"/>
        </pc:sldMkLst>
        <pc:inkChg chg="del">
          <ac:chgData name="babisha chandran" userId="EB0nJQTo3Bd1b7R0gNfky76LaizBD4ENeK0AnhxAgKw=" providerId="None" clId="Web-{4681B6EC-889D-4C18-B6AB-F1355C3E726C}" dt="2020-10-22T08:08:25.459" v="94"/>
          <ac:inkMkLst>
            <pc:docMk/>
            <pc:sldMk cId="0" sldId="452"/>
            <ac:inkMk id="5" creationId="{9E846066-AD14-4D8E-BF18-DFE85DD9836A}"/>
          </ac:inkMkLst>
        </pc:inkChg>
        <pc:inkChg chg="del">
          <ac:chgData name="babisha chandran" userId="EB0nJQTo3Bd1b7R0gNfky76LaizBD4ENeK0AnhxAgKw=" providerId="None" clId="Web-{4681B6EC-889D-4C18-B6AB-F1355C3E726C}" dt="2020-10-22T08:08:25.459" v="93"/>
          <ac:inkMkLst>
            <pc:docMk/>
            <pc:sldMk cId="0" sldId="452"/>
            <ac:inkMk id="6" creationId="{F692EF2B-959C-4E80-BB80-4936DEE1B53C}"/>
          </ac:inkMkLst>
        </pc:inkChg>
        <pc:inkChg chg="del">
          <ac:chgData name="babisha chandran" userId="EB0nJQTo3Bd1b7R0gNfky76LaizBD4ENeK0AnhxAgKw=" providerId="None" clId="Web-{4681B6EC-889D-4C18-B6AB-F1355C3E726C}" dt="2020-10-22T08:08:25.443" v="92"/>
          <ac:inkMkLst>
            <pc:docMk/>
            <pc:sldMk cId="0" sldId="452"/>
            <ac:inkMk id="7" creationId="{17727AFC-B7B3-4464-948C-5143A762B1F2}"/>
          </ac:inkMkLst>
        </pc:inkChg>
        <pc:inkChg chg="del">
          <ac:chgData name="babisha chandran" userId="EB0nJQTo3Bd1b7R0gNfky76LaizBD4ENeK0AnhxAgKw=" providerId="None" clId="Web-{4681B6EC-889D-4C18-B6AB-F1355C3E726C}" dt="2020-10-22T08:08:25.443" v="91"/>
          <ac:inkMkLst>
            <pc:docMk/>
            <pc:sldMk cId="0" sldId="452"/>
            <ac:inkMk id="8" creationId="{A73242E0-6BCF-4ABF-AE84-D36E96DBA143}"/>
          </ac:inkMkLst>
        </pc:inkChg>
        <pc:inkChg chg="del">
          <ac:chgData name="babisha chandran" userId="EB0nJQTo3Bd1b7R0gNfky76LaizBD4ENeK0AnhxAgKw=" providerId="None" clId="Web-{4681B6EC-889D-4C18-B6AB-F1355C3E726C}" dt="2020-10-22T08:08:25.443" v="90"/>
          <ac:inkMkLst>
            <pc:docMk/>
            <pc:sldMk cId="0" sldId="452"/>
            <ac:inkMk id="10" creationId="{25CCC016-776A-4CCA-BD0E-55288FFE9A8F}"/>
          </ac:inkMkLst>
        </pc:inkChg>
        <pc:inkChg chg="del">
          <ac:chgData name="babisha chandran" userId="EB0nJQTo3Bd1b7R0gNfky76LaizBD4ENeK0AnhxAgKw=" providerId="None" clId="Web-{4681B6EC-889D-4C18-B6AB-F1355C3E726C}" dt="2020-10-22T08:08:25.443" v="89"/>
          <ac:inkMkLst>
            <pc:docMk/>
            <pc:sldMk cId="0" sldId="452"/>
            <ac:inkMk id="12" creationId="{8636D4ED-C6DD-498D-979F-6EEA459E0C21}"/>
          </ac:inkMkLst>
        </pc:inkChg>
        <pc:inkChg chg="del">
          <ac:chgData name="babisha chandran" userId="EB0nJQTo3Bd1b7R0gNfky76LaizBD4ENeK0AnhxAgKw=" providerId="None" clId="Web-{4681B6EC-889D-4C18-B6AB-F1355C3E726C}" dt="2020-10-22T08:08:25.443" v="88"/>
          <ac:inkMkLst>
            <pc:docMk/>
            <pc:sldMk cId="0" sldId="452"/>
            <ac:inkMk id="13" creationId="{320D06F3-B56A-40FB-910D-7633943B2265}"/>
          </ac:inkMkLst>
        </pc:inkChg>
        <pc:inkChg chg="del">
          <ac:chgData name="babisha chandran" userId="EB0nJQTo3Bd1b7R0gNfky76LaizBD4ENeK0AnhxAgKw=" providerId="None" clId="Web-{4681B6EC-889D-4C18-B6AB-F1355C3E726C}" dt="2020-10-22T08:08:25.443" v="87"/>
          <ac:inkMkLst>
            <pc:docMk/>
            <pc:sldMk cId="0" sldId="452"/>
            <ac:inkMk id="14" creationId="{DDA54EF3-12F3-4E8F-B0B3-C6FCFA88F04B}"/>
          </ac:inkMkLst>
        </pc:inkChg>
        <pc:inkChg chg="del">
          <ac:chgData name="babisha chandran" userId="EB0nJQTo3Bd1b7R0gNfky76LaizBD4ENeK0AnhxAgKw=" providerId="None" clId="Web-{4681B6EC-889D-4C18-B6AB-F1355C3E726C}" dt="2020-10-22T08:08:25.443" v="86"/>
          <ac:inkMkLst>
            <pc:docMk/>
            <pc:sldMk cId="0" sldId="452"/>
            <ac:inkMk id="15" creationId="{58A1C1B7-5207-4D58-809B-F8CA150A54D3}"/>
          </ac:inkMkLst>
        </pc:inkChg>
        <pc:inkChg chg="del">
          <ac:chgData name="babisha chandran" userId="EB0nJQTo3Bd1b7R0gNfky76LaizBD4ENeK0AnhxAgKw=" providerId="None" clId="Web-{4681B6EC-889D-4C18-B6AB-F1355C3E726C}" dt="2020-10-22T08:08:25.443" v="85"/>
          <ac:inkMkLst>
            <pc:docMk/>
            <pc:sldMk cId="0" sldId="452"/>
            <ac:inkMk id="22" creationId="{31E86B36-FE7E-4BB7-9406-6B2DCD122077}"/>
          </ac:inkMkLst>
        </pc:inkChg>
        <pc:inkChg chg="del">
          <ac:chgData name="babisha chandran" userId="EB0nJQTo3Bd1b7R0gNfky76LaizBD4ENeK0AnhxAgKw=" providerId="None" clId="Web-{4681B6EC-889D-4C18-B6AB-F1355C3E726C}" dt="2020-10-22T08:08:25.443" v="84"/>
          <ac:inkMkLst>
            <pc:docMk/>
            <pc:sldMk cId="0" sldId="452"/>
            <ac:inkMk id="27" creationId="{DD646054-7B2E-4D74-8C74-C3835A915EA2}"/>
          </ac:inkMkLst>
        </pc:inkChg>
        <pc:inkChg chg="del">
          <ac:chgData name="babisha chandran" userId="EB0nJQTo3Bd1b7R0gNfky76LaizBD4ENeK0AnhxAgKw=" providerId="None" clId="Web-{4681B6EC-889D-4C18-B6AB-F1355C3E726C}" dt="2020-10-22T08:08:38.459" v="95"/>
          <ac:inkMkLst>
            <pc:docMk/>
            <pc:sldMk cId="0" sldId="452"/>
            <ac:inkMk id="29" creationId="{6A3D4BEE-0746-4227-B610-13F2D499BB46}"/>
          </ac:inkMkLst>
        </pc:inkChg>
      </pc:sldChg>
      <pc:sldChg chg="delSp">
        <pc:chgData name="babisha chandran" userId="EB0nJQTo3Bd1b7R0gNfky76LaizBD4ENeK0AnhxAgKw=" providerId="None" clId="Web-{4681B6EC-889D-4C18-B6AB-F1355C3E726C}" dt="2020-10-22T08:08:38.521" v="105"/>
        <pc:sldMkLst>
          <pc:docMk/>
          <pc:sldMk cId="0" sldId="453"/>
        </pc:sldMkLst>
        <pc:inkChg chg="del">
          <ac:chgData name="babisha chandran" userId="EB0nJQTo3Bd1b7R0gNfky76LaizBD4ENeK0AnhxAgKw=" providerId="None" clId="Web-{4681B6EC-889D-4C18-B6AB-F1355C3E726C}" dt="2020-10-22T08:08:38.521" v="105"/>
          <ac:inkMkLst>
            <pc:docMk/>
            <pc:sldMk cId="0" sldId="453"/>
            <ac:inkMk id="5" creationId="{71F6A0AD-99F6-4F74-ADD7-9D71348F912A}"/>
          </ac:inkMkLst>
        </pc:inkChg>
        <pc:inkChg chg="del">
          <ac:chgData name="babisha chandran" userId="EB0nJQTo3Bd1b7R0gNfky76LaizBD4ENeK0AnhxAgKw=" providerId="None" clId="Web-{4681B6EC-889D-4C18-B6AB-F1355C3E726C}" dt="2020-10-22T08:08:38.521" v="104"/>
          <ac:inkMkLst>
            <pc:docMk/>
            <pc:sldMk cId="0" sldId="453"/>
            <ac:inkMk id="6" creationId="{A6FCCEDC-C842-416F-A3FD-98095CA88635}"/>
          </ac:inkMkLst>
        </pc:inkChg>
        <pc:inkChg chg="del">
          <ac:chgData name="babisha chandran" userId="EB0nJQTo3Bd1b7R0gNfky76LaizBD4ENeK0AnhxAgKw=" providerId="None" clId="Web-{4681B6EC-889D-4C18-B6AB-F1355C3E726C}" dt="2020-10-22T08:08:38.521" v="103"/>
          <ac:inkMkLst>
            <pc:docMk/>
            <pc:sldMk cId="0" sldId="453"/>
            <ac:inkMk id="7" creationId="{962D8743-F4BC-4FE1-99A9-E70C7B17FA99}"/>
          </ac:inkMkLst>
        </pc:inkChg>
        <pc:inkChg chg="del">
          <ac:chgData name="babisha chandran" userId="EB0nJQTo3Bd1b7R0gNfky76LaizBD4ENeK0AnhxAgKw=" providerId="None" clId="Web-{4681B6EC-889D-4C18-B6AB-F1355C3E726C}" dt="2020-10-22T08:08:38.521" v="102"/>
          <ac:inkMkLst>
            <pc:docMk/>
            <pc:sldMk cId="0" sldId="453"/>
            <ac:inkMk id="8" creationId="{C779B2BB-4A49-47C8-94A0-547B41D88F8A}"/>
          </ac:inkMkLst>
        </pc:inkChg>
        <pc:inkChg chg="del">
          <ac:chgData name="babisha chandran" userId="EB0nJQTo3Bd1b7R0gNfky76LaizBD4ENeK0AnhxAgKw=" providerId="None" clId="Web-{4681B6EC-889D-4C18-B6AB-F1355C3E726C}" dt="2020-10-22T08:08:38.521" v="101"/>
          <ac:inkMkLst>
            <pc:docMk/>
            <pc:sldMk cId="0" sldId="453"/>
            <ac:inkMk id="10" creationId="{482AA282-3867-4C78-95ED-DBCA981A5BA6}"/>
          </ac:inkMkLst>
        </pc:inkChg>
        <pc:inkChg chg="del">
          <ac:chgData name="babisha chandran" userId="EB0nJQTo3Bd1b7R0gNfky76LaizBD4ENeK0AnhxAgKw=" providerId="None" clId="Web-{4681B6EC-889D-4C18-B6AB-F1355C3E726C}" dt="2020-10-22T08:08:38.521" v="100"/>
          <ac:inkMkLst>
            <pc:docMk/>
            <pc:sldMk cId="0" sldId="453"/>
            <ac:inkMk id="12" creationId="{823C69F5-71C8-41E4-8C87-05507F2B1AF4}"/>
          </ac:inkMkLst>
        </pc:inkChg>
        <pc:inkChg chg="del">
          <ac:chgData name="babisha chandran" userId="EB0nJQTo3Bd1b7R0gNfky76LaizBD4ENeK0AnhxAgKw=" providerId="None" clId="Web-{4681B6EC-889D-4C18-B6AB-F1355C3E726C}" dt="2020-10-22T08:08:38.521" v="99"/>
          <ac:inkMkLst>
            <pc:docMk/>
            <pc:sldMk cId="0" sldId="453"/>
            <ac:inkMk id="13" creationId="{0000902E-5C78-44FF-A012-0FB8527E0C09}"/>
          </ac:inkMkLst>
        </pc:inkChg>
        <pc:inkChg chg="del">
          <ac:chgData name="babisha chandran" userId="EB0nJQTo3Bd1b7R0gNfky76LaizBD4ENeK0AnhxAgKw=" providerId="None" clId="Web-{4681B6EC-889D-4C18-B6AB-F1355C3E726C}" dt="2020-10-22T08:08:38.521" v="98"/>
          <ac:inkMkLst>
            <pc:docMk/>
            <pc:sldMk cId="0" sldId="453"/>
            <ac:inkMk id="14" creationId="{AFA4C7B9-C1A7-4ADB-B363-84ABEC2571ED}"/>
          </ac:inkMkLst>
        </pc:inkChg>
        <pc:inkChg chg="del">
          <ac:chgData name="babisha chandran" userId="EB0nJQTo3Bd1b7R0gNfky76LaizBD4ENeK0AnhxAgKw=" providerId="None" clId="Web-{4681B6EC-889D-4C18-B6AB-F1355C3E726C}" dt="2020-10-22T08:08:38.521" v="97"/>
          <ac:inkMkLst>
            <pc:docMk/>
            <pc:sldMk cId="0" sldId="453"/>
            <ac:inkMk id="15" creationId="{F8B57249-7BE2-4186-B97F-EBFFAF4D337E}"/>
          </ac:inkMkLst>
        </pc:inkChg>
        <pc:inkChg chg="del">
          <ac:chgData name="babisha chandran" userId="EB0nJQTo3Bd1b7R0gNfky76LaizBD4ENeK0AnhxAgKw=" providerId="None" clId="Web-{4681B6EC-889D-4C18-B6AB-F1355C3E726C}" dt="2020-10-22T08:08:38.490" v="96"/>
          <ac:inkMkLst>
            <pc:docMk/>
            <pc:sldMk cId="0" sldId="453"/>
            <ac:inkMk id="22" creationId="{C7901F62-1206-47B9-947D-6FA8C476411B}"/>
          </ac:inkMkLst>
        </pc:inkChg>
      </pc:sldChg>
      <pc:sldChg chg="delSp">
        <pc:chgData name="babisha chandran" userId="EB0nJQTo3Bd1b7R0gNfky76LaizBD4ENeK0AnhxAgKw=" providerId="None" clId="Web-{4681B6EC-889D-4C18-B6AB-F1355C3E726C}" dt="2020-10-22T08:08:50.615" v="113"/>
        <pc:sldMkLst>
          <pc:docMk/>
          <pc:sldMk cId="0" sldId="454"/>
        </pc:sldMkLst>
        <pc:inkChg chg="del">
          <ac:chgData name="babisha chandran" userId="EB0nJQTo3Bd1b7R0gNfky76LaizBD4ENeK0AnhxAgKw=" providerId="None" clId="Web-{4681B6EC-889D-4C18-B6AB-F1355C3E726C}" dt="2020-10-22T08:08:38.568" v="112"/>
          <ac:inkMkLst>
            <pc:docMk/>
            <pc:sldMk cId="0" sldId="454"/>
            <ac:inkMk id="5" creationId="{A9F02F4D-BA0F-4498-8A07-23B7765B4233}"/>
          </ac:inkMkLst>
        </pc:inkChg>
        <pc:inkChg chg="del">
          <ac:chgData name="babisha chandran" userId="EB0nJQTo3Bd1b7R0gNfky76LaizBD4ENeK0AnhxAgKw=" providerId="None" clId="Web-{4681B6EC-889D-4C18-B6AB-F1355C3E726C}" dt="2020-10-22T08:08:38.553" v="111"/>
          <ac:inkMkLst>
            <pc:docMk/>
            <pc:sldMk cId="0" sldId="454"/>
            <ac:inkMk id="6" creationId="{0D082EFF-F36B-4ED2-8B05-8CD9783B8C4A}"/>
          </ac:inkMkLst>
        </pc:inkChg>
        <pc:inkChg chg="del">
          <ac:chgData name="babisha chandran" userId="EB0nJQTo3Bd1b7R0gNfky76LaizBD4ENeK0AnhxAgKw=" providerId="None" clId="Web-{4681B6EC-889D-4C18-B6AB-F1355C3E726C}" dt="2020-10-22T08:08:38.553" v="110"/>
          <ac:inkMkLst>
            <pc:docMk/>
            <pc:sldMk cId="0" sldId="454"/>
            <ac:inkMk id="7" creationId="{9A9090CE-91B4-48BB-9070-9E7DA45627A4}"/>
          </ac:inkMkLst>
        </pc:inkChg>
        <pc:inkChg chg="del">
          <ac:chgData name="babisha chandran" userId="EB0nJQTo3Bd1b7R0gNfky76LaizBD4ENeK0AnhxAgKw=" providerId="None" clId="Web-{4681B6EC-889D-4C18-B6AB-F1355C3E726C}" dt="2020-10-22T08:08:38.553" v="109"/>
          <ac:inkMkLst>
            <pc:docMk/>
            <pc:sldMk cId="0" sldId="454"/>
            <ac:inkMk id="8" creationId="{9B10DC84-6AF8-4A04-94D1-33149A9FEA76}"/>
          </ac:inkMkLst>
        </pc:inkChg>
        <pc:inkChg chg="del">
          <ac:chgData name="babisha chandran" userId="EB0nJQTo3Bd1b7R0gNfky76LaizBD4ENeK0AnhxAgKw=" providerId="None" clId="Web-{4681B6EC-889D-4C18-B6AB-F1355C3E726C}" dt="2020-10-22T08:08:38.553" v="108"/>
          <ac:inkMkLst>
            <pc:docMk/>
            <pc:sldMk cId="0" sldId="454"/>
            <ac:inkMk id="10" creationId="{CA4010D3-164E-4B82-8F16-68212765D001}"/>
          </ac:inkMkLst>
        </pc:inkChg>
        <pc:inkChg chg="del">
          <ac:chgData name="babisha chandran" userId="EB0nJQTo3Bd1b7R0gNfky76LaizBD4ENeK0AnhxAgKw=" providerId="None" clId="Web-{4681B6EC-889D-4C18-B6AB-F1355C3E726C}" dt="2020-10-22T08:08:38.553" v="107"/>
          <ac:inkMkLst>
            <pc:docMk/>
            <pc:sldMk cId="0" sldId="454"/>
            <ac:inkMk id="12" creationId="{FEA788CE-51C5-4E16-B941-1BA017620D23}"/>
          </ac:inkMkLst>
        </pc:inkChg>
        <pc:inkChg chg="del">
          <ac:chgData name="babisha chandran" userId="EB0nJQTo3Bd1b7R0gNfky76LaizBD4ENeK0AnhxAgKw=" providerId="None" clId="Web-{4681B6EC-889D-4C18-B6AB-F1355C3E726C}" dt="2020-10-22T08:08:38.553" v="106"/>
          <ac:inkMkLst>
            <pc:docMk/>
            <pc:sldMk cId="0" sldId="454"/>
            <ac:inkMk id="13" creationId="{23AF80CD-2533-49B7-BAE2-07C6DA410DB8}"/>
          </ac:inkMkLst>
        </pc:inkChg>
        <pc:inkChg chg="del">
          <ac:chgData name="babisha chandran" userId="EB0nJQTo3Bd1b7R0gNfky76LaizBD4ENeK0AnhxAgKw=" providerId="None" clId="Web-{4681B6EC-889D-4C18-B6AB-F1355C3E726C}" dt="2020-10-22T08:08:50.615" v="113"/>
          <ac:inkMkLst>
            <pc:docMk/>
            <pc:sldMk cId="0" sldId="454"/>
            <ac:inkMk id="14" creationId="{64C47E86-8F51-4F7F-B6E2-81094676A27D}"/>
          </ac:inkMkLst>
        </pc:inkChg>
      </pc:sldChg>
      <pc:sldChg chg="delSp">
        <pc:chgData name="babisha chandran" userId="EB0nJQTo3Bd1b7R0gNfky76LaizBD4ENeK0AnhxAgKw=" providerId="None" clId="Web-{4681B6EC-889D-4C18-B6AB-F1355C3E726C}" dt="2020-10-22T08:08:52.553" v="147"/>
        <pc:sldMkLst>
          <pc:docMk/>
          <pc:sldMk cId="0" sldId="455"/>
        </pc:sldMkLst>
        <pc:inkChg chg="del">
          <ac:chgData name="babisha chandran" userId="EB0nJQTo3Bd1b7R0gNfky76LaizBD4ENeK0AnhxAgKw=" providerId="None" clId="Web-{4681B6EC-889D-4C18-B6AB-F1355C3E726C}" dt="2020-10-22T08:08:50.678" v="146"/>
          <ac:inkMkLst>
            <pc:docMk/>
            <pc:sldMk cId="0" sldId="455"/>
            <ac:inkMk id="5" creationId="{3A37191D-2939-48AB-8998-18139B5D6E40}"/>
          </ac:inkMkLst>
        </pc:inkChg>
        <pc:inkChg chg="del">
          <ac:chgData name="babisha chandran" userId="EB0nJQTo3Bd1b7R0gNfky76LaizBD4ENeK0AnhxAgKw=" providerId="None" clId="Web-{4681B6EC-889D-4C18-B6AB-F1355C3E726C}" dt="2020-10-22T08:08:50.662" v="145"/>
          <ac:inkMkLst>
            <pc:docMk/>
            <pc:sldMk cId="0" sldId="455"/>
            <ac:inkMk id="6" creationId="{CC532CC8-93B5-4F73-BDF6-E7251B7031E4}"/>
          </ac:inkMkLst>
        </pc:inkChg>
        <pc:inkChg chg="del">
          <ac:chgData name="babisha chandran" userId="EB0nJQTo3Bd1b7R0gNfky76LaizBD4ENeK0AnhxAgKw=" providerId="None" clId="Web-{4681B6EC-889D-4C18-B6AB-F1355C3E726C}" dt="2020-10-22T08:08:50.662" v="144"/>
          <ac:inkMkLst>
            <pc:docMk/>
            <pc:sldMk cId="0" sldId="455"/>
            <ac:inkMk id="7" creationId="{26718A31-77D7-486B-A319-AF36144EBBD4}"/>
          </ac:inkMkLst>
        </pc:inkChg>
        <pc:inkChg chg="del">
          <ac:chgData name="babisha chandran" userId="EB0nJQTo3Bd1b7R0gNfky76LaizBD4ENeK0AnhxAgKw=" providerId="None" clId="Web-{4681B6EC-889D-4C18-B6AB-F1355C3E726C}" dt="2020-10-22T08:08:50.662" v="143"/>
          <ac:inkMkLst>
            <pc:docMk/>
            <pc:sldMk cId="0" sldId="455"/>
            <ac:inkMk id="8" creationId="{1237F226-8849-4771-BFC2-141AD47C3A50}"/>
          </ac:inkMkLst>
        </pc:inkChg>
        <pc:inkChg chg="del">
          <ac:chgData name="babisha chandran" userId="EB0nJQTo3Bd1b7R0gNfky76LaizBD4ENeK0AnhxAgKw=" providerId="None" clId="Web-{4681B6EC-889D-4C18-B6AB-F1355C3E726C}" dt="2020-10-22T08:08:50.662" v="142"/>
          <ac:inkMkLst>
            <pc:docMk/>
            <pc:sldMk cId="0" sldId="455"/>
            <ac:inkMk id="10" creationId="{26701ACC-D819-4B34-9F05-35EEAF865890}"/>
          </ac:inkMkLst>
        </pc:inkChg>
        <pc:inkChg chg="del">
          <ac:chgData name="babisha chandran" userId="EB0nJQTo3Bd1b7R0gNfky76LaizBD4ENeK0AnhxAgKw=" providerId="None" clId="Web-{4681B6EC-889D-4C18-B6AB-F1355C3E726C}" dt="2020-10-22T08:08:50.662" v="141"/>
          <ac:inkMkLst>
            <pc:docMk/>
            <pc:sldMk cId="0" sldId="455"/>
            <ac:inkMk id="12" creationId="{45F4EA93-72C5-4D4B-9EC2-B6BCD59E4941}"/>
          </ac:inkMkLst>
        </pc:inkChg>
        <pc:inkChg chg="del">
          <ac:chgData name="babisha chandran" userId="EB0nJQTo3Bd1b7R0gNfky76LaizBD4ENeK0AnhxAgKw=" providerId="None" clId="Web-{4681B6EC-889D-4C18-B6AB-F1355C3E726C}" dt="2020-10-22T08:08:50.662" v="140"/>
          <ac:inkMkLst>
            <pc:docMk/>
            <pc:sldMk cId="0" sldId="455"/>
            <ac:inkMk id="13" creationId="{F8A4C1FC-D41C-40FD-92EC-314C5704C3FF}"/>
          </ac:inkMkLst>
        </pc:inkChg>
        <pc:inkChg chg="del">
          <ac:chgData name="babisha chandran" userId="EB0nJQTo3Bd1b7R0gNfky76LaizBD4ENeK0AnhxAgKw=" providerId="None" clId="Web-{4681B6EC-889D-4C18-B6AB-F1355C3E726C}" dt="2020-10-22T08:08:50.662" v="139"/>
          <ac:inkMkLst>
            <pc:docMk/>
            <pc:sldMk cId="0" sldId="455"/>
            <ac:inkMk id="14" creationId="{DA111B27-F4F1-4F86-BEE8-A2B29D9258ED}"/>
          </ac:inkMkLst>
        </pc:inkChg>
        <pc:inkChg chg="del">
          <ac:chgData name="babisha chandran" userId="EB0nJQTo3Bd1b7R0gNfky76LaizBD4ENeK0AnhxAgKw=" providerId="None" clId="Web-{4681B6EC-889D-4C18-B6AB-F1355C3E726C}" dt="2020-10-22T08:08:50.662" v="138"/>
          <ac:inkMkLst>
            <pc:docMk/>
            <pc:sldMk cId="0" sldId="455"/>
            <ac:inkMk id="15" creationId="{3065EFDF-EAB4-4813-8376-72B25549F7BF}"/>
          </ac:inkMkLst>
        </pc:inkChg>
        <pc:inkChg chg="del">
          <ac:chgData name="babisha chandran" userId="EB0nJQTo3Bd1b7R0gNfky76LaizBD4ENeK0AnhxAgKw=" providerId="None" clId="Web-{4681B6EC-889D-4C18-B6AB-F1355C3E726C}" dt="2020-10-22T08:08:50.662" v="137"/>
          <ac:inkMkLst>
            <pc:docMk/>
            <pc:sldMk cId="0" sldId="455"/>
            <ac:inkMk id="22" creationId="{893695A8-C9C3-4082-9F9E-15C8677F6B1A}"/>
          </ac:inkMkLst>
        </pc:inkChg>
        <pc:inkChg chg="del">
          <ac:chgData name="babisha chandran" userId="EB0nJQTo3Bd1b7R0gNfky76LaizBD4ENeK0AnhxAgKw=" providerId="None" clId="Web-{4681B6EC-889D-4C18-B6AB-F1355C3E726C}" dt="2020-10-22T08:08:50.662" v="136"/>
          <ac:inkMkLst>
            <pc:docMk/>
            <pc:sldMk cId="0" sldId="455"/>
            <ac:inkMk id="27" creationId="{9883343C-3795-405B-862D-02AED04EA083}"/>
          </ac:inkMkLst>
        </pc:inkChg>
        <pc:inkChg chg="del">
          <ac:chgData name="babisha chandran" userId="EB0nJQTo3Bd1b7R0gNfky76LaizBD4ENeK0AnhxAgKw=" providerId="None" clId="Web-{4681B6EC-889D-4C18-B6AB-F1355C3E726C}" dt="2020-10-22T08:08:50.662" v="135"/>
          <ac:inkMkLst>
            <pc:docMk/>
            <pc:sldMk cId="0" sldId="455"/>
            <ac:inkMk id="29" creationId="{3C4DCEF2-52A3-494E-B6D7-4FC52A17803C}"/>
          </ac:inkMkLst>
        </pc:inkChg>
        <pc:inkChg chg="del">
          <ac:chgData name="babisha chandran" userId="EB0nJQTo3Bd1b7R0gNfky76LaizBD4ENeK0AnhxAgKw=" providerId="None" clId="Web-{4681B6EC-889D-4C18-B6AB-F1355C3E726C}" dt="2020-10-22T08:08:50.662" v="134"/>
          <ac:inkMkLst>
            <pc:docMk/>
            <pc:sldMk cId="0" sldId="455"/>
            <ac:inkMk id="30" creationId="{1DE5280A-BBA5-495D-8F5B-7EE138017FC2}"/>
          </ac:inkMkLst>
        </pc:inkChg>
        <pc:inkChg chg="del">
          <ac:chgData name="babisha chandran" userId="EB0nJQTo3Bd1b7R0gNfky76LaizBD4ENeK0AnhxAgKw=" providerId="None" clId="Web-{4681B6EC-889D-4C18-B6AB-F1355C3E726C}" dt="2020-10-22T08:08:50.662" v="133"/>
          <ac:inkMkLst>
            <pc:docMk/>
            <pc:sldMk cId="0" sldId="455"/>
            <ac:inkMk id="31" creationId="{F9C26C07-3042-4CE4-9FFE-02C851FE49E2}"/>
          </ac:inkMkLst>
        </pc:inkChg>
        <pc:inkChg chg="del">
          <ac:chgData name="babisha chandran" userId="EB0nJQTo3Bd1b7R0gNfky76LaizBD4ENeK0AnhxAgKw=" providerId="None" clId="Web-{4681B6EC-889D-4C18-B6AB-F1355C3E726C}" dt="2020-10-22T08:08:50.662" v="132"/>
          <ac:inkMkLst>
            <pc:docMk/>
            <pc:sldMk cId="0" sldId="455"/>
            <ac:inkMk id="32" creationId="{C1F20C20-6792-4332-B7D2-1738ED64F940}"/>
          </ac:inkMkLst>
        </pc:inkChg>
        <pc:inkChg chg="del">
          <ac:chgData name="babisha chandran" userId="EB0nJQTo3Bd1b7R0gNfky76LaizBD4ENeK0AnhxAgKw=" providerId="None" clId="Web-{4681B6EC-889D-4C18-B6AB-F1355C3E726C}" dt="2020-10-22T08:08:50.662" v="131"/>
          <ac:inkMkLst>
            <pc:docMk/>
            <pc:sldMk cId="0" sldId="455"/>
            <ac:inkMk id="33" creationId="{00087229-C9EB-4841-93B9-A2E816F3F34E}"/>
          </ac:inkMkLst>
        </pc:inkChg>
        <pc:inkChg chg="del">
          <ac:chgData name="babisha chandran" userId="EB0nJQTo3Bd1b7R0gNfky76LaizBD4ENeK0AnhxAgKw=" providerId="None" clId="Web-{4681B6EC-889D-4C18-B6AB-F1355C3E726C}" dt="2020-10-22T08:08:50.662" v="130"/>
          <ac:inkMkLst>
            <pc:docMk/>
            <pc:sldMk cId="0" sldId="455"/>
            <ac:inkMk id="34" creationId="{34833E21-82CD-4348-9CA9-9785160AA718}"/>
          </ac:inkMkLst>
        </pc:inkChg>
        <pc:inkChg chg="del">
          <ac:chgData name="babisha chandran" userId="EB0nJQTo3Bd1b7R0gNfky76LaizBD4ENeK0AnhxAgKw=" providerId="None" clId="Web-{4681B6EC-889D-4C18-B6AB-F1355C3E726C}" dt="2020-10-22T08:08:50.662" v="129"/>
          <ac:inkMkLst>
            <pc:docMk/>
            <pc:sldMk cId="0" sldId="455"/>
            <ac:inkMk id="35" creationId="{FAC12C8A-C02F-4D72-BFF8-7DD0EFBBAE50}"/>
          </ac:inkMkLst>
        </pc:inkChg>
        <pc:inkChg chg="del">
          <ac:chgData name="babisha chandran" userId="EB0nJQTo3Bd1b7R0gNfky76LaizBD4ENeK0AnhxAgKw=" providerId="None" clId="Web-{4681B6EC-889D-4C18-B6AB-F1355C3E726C}" dt="2020-10-22T08:08:50.647" v="128"/>
          <ac:inkMkLst>
            <pc:docMk/>
            <pc:sldMk cId="0" sldId="455"/>
            <ac:inkMk id="36" creationId="{DCD4E74E-E149-4E69-8627-48256F2BB323}"/>
          </ac:inkMkLst>
        </pc:inkChg>
        <pc:inkChg chg="del">
          <ac:chgData name="babisha chandran" userId="EB0nJQTo3Bd1b7R0gNfky76LaizBD4ENeK0AnhxAgKw=" providerId="None" clId="Web-{4681B6EC-889D-4C18-B6AB-F1355C3E726C}" dt="2020-10-22T08:08:50.647" v="127"/>
          <ac:inkMkLst>
            <pc:docMk/>
            <pc:sldMk cId="0" sldId="455"/>
            <ac:inkMk id="37" creationId="{A1A276B0-7637-40AD-BDF6-03E954E9C0ED}"/>
          </ac:inkMkLst>
        </pc:inkChg>
        <pc:inkChg chg="del">
          <ac:chgData name="babisha chandran" userId="EB0nJQTo3Bd1b7R0gNfky76LaizBD4ENeK0AnhxAgKw=" providerId="None" clId="Web-{4681B6EC-889D-4C18-B6AB-F1355C3E726C}" dt="2020-10-22T08:08:50.647" v="126"/>
          <ac:inkMkLst>
            <pc:docMk/>
            <pc:sldMk cId="0" sldId="455"/>
            <ac:inkMk id="38" creationId="{4943F33D-F200-4141-BBE2-246728F2CBF4}"/>
          </ac:inkMkLst>
        </pc:inkChg>
        <pc:inkChg chg="del">
          <ac:chgData name="babisha chandran" userId="EB0nJQTo3Bd1b7R0gNfky76LaizBD4ENeK0AnhxAgKw=" providerId="None" clId="Web-{4681B6EC-889D-4C18-B6AB-F1355C3E726C}" dt="2020-10-22T08:08:50.647" v="125"/>
          <ac:inkMkLst>
            <pc:docMk/>
            <pc:sldMk cId="0" sldId="455"/>
            <ac:inkMk id="39" creationId="{1C522C87-1DA9-4BB9-A7A6-D989204FDF92}"/>
          </ac:inkMkLst>
        </pc:inkChg>
        <pc:inkChg chg="del">
          <ac:chgData name="babisha chandran" userId="EB0nJQTo3Bd1b7R0gNfky76LaizBD4ENeK0AnhxAgKw=" providerId="None" clId="Web-{4681B6EC-889D-4C18-B6AB-F1355C3E726C}" dt="2020-10-22T08:08:50.647" v="124"/>
          <ac:inkMkLst>
            <pc:docMk/>
            <pc:sldMk cId="0" sldId="455"/>
            <ac:inkMk id="40" creationId="{13B6D27B-4EBB-4364-AC20-2E6B01F4CB0C}"/>
          </ac:inkMkLst>
        </pc:inkChg>
        <pc:inkChg chg="del">
          <ac:chgData name="babisha chandran" userId="EB0nJQTo3Bd1b7R0gNfky76LaizBD4ENeK0AnhxAgKw=" providerId="None" clId="Web-{4681B6EC-889D-4C18-B6AB-F1355C3E726C}" dt="2020-10-22T08:08:50.647" v="123"/>
          <ac:inkMkLst>
            <pc:docMk/>
            <pc:sldMk cId="0" sldId="455"/>
            <ac:inkMk id="41" creationId="{1020404C-4E0B-41B2-98BB-6A88832EB31B}"/>
          </ac:inkMkLst>
        </pc:inkChg>
        <pc:inkChg chg="del">
          <ac:chgData name="babisha chandran" userId="EB0nJQTo3Bd1b7R0gNfky76LaizBD4ENeK0AnhxAgKw=" providerId="None" clId="Web-{4681B6EC-889D-4C18-B6AB-F1355C3E726C}" dt="2020-10-22T08:08:50.647" v="122"/>
          <ac:inkMkLst>
            <pc:docMk/>
            <pc:sldMk cId="0" sldId="455"/>
            <ac:inkMk id="42" creationId="{10F2E486-28AD-4156-9B4F-DAD5A8A9F24A}"/>
          </ac:inkMkLst>
        </pc:inkChg>
        <pc:inkChg chg="del">
          <ac:chgData name="babisha chandran" userId="EB0nJQTo3Bd1b7R0gNfky76LaizBD4ENeK0AnhxAgKw=" providerId="None" clId="Web-{4681B6EC-889D-4C18-B6AB-F1355C3E726C}" dt="2020-10-22T08:08:50.647" v="121"/>
          <ac:inkMkLst>
            <pc:docMk/>
            <pc:sldMk cId="0" sldId="455"/>
            <ac:inkMk id="43" creationId="{73A37AF4-3AF7-476E-A7CF-F2693A2ADA8C}"/>
          </ac:inkMkLst>
        </pc:inkChg>
        <pc:inkChg chg="del">
          <ac:chgData name="babisha chandran" userId="EB0nJQTo3Bd1b7R0gNfky76LaizBD4ENeK0AnhxAgKw=" providerId="None" clId="Web-{4681B6EC-889D-4C18-B6AB-F1355C3E726C}" dt="2020-10-22T08:08:50.647" v="120"/>
          <ac:inkMkLst>
            <pc:docMk/>
            <pc:sldMk cId="0" sldId="455"/>
            <ac:inkMk id="44" creationId="{C76372CD-931E-4BB9-B675-64F265A9F970}"/>
          </ac:inkMkLst>
        </pc:inkChg>
        <pc:inkChg chg="del">
          <ac:chgData name="babisha chandran" userId="EB0nJQTo3Bd1b7R0gNfky76LaizBD4ENeK0AnhxAgKw=" providerId="None" clId="Web-{4681B6EC-889D-4C18-B6AB-F1355C3E726C}" dt="2020-10-22T08:08:50.647" v="119"/>
          <ac:inkMkLst>
            <pc:docMk/>
            <pc:sldMk cId="0" sldId="455"/>
            <ac:inkMk id="45" creationId="{5B9DFC71-1A1B-4B33-B687-E072034AE030}"/>
          </ac:inkMkLst>
        </pc:inkChg>
        <pc:inkChg chg="del">
          <ac:chgData name="babisha chandran" userId="EB0nJQTo3Bd1b7R0gNfky76LaizBD4ENeK0AnhxAgKw=" providerId="None" clId="Web-{4681B6EC-889D-4C18-B6AB-F1355C3E726C}" dt="2020-10-22T08:08:50.647" v="118"/>
          <ac:inkMkLst>
            <pc:docMk/>
            <pc:sldMk cId="0" sldId="455"/>
            <ac:inkMk id="46" creationId="{4A7BF904-1FF8-4698-9B6E-5E70A73955C2}"/>
          </ac:inkMkLst>
        </pc:inkChg>
        <pc:inkChg chg="del">
          <ac:chgData name="babisha chandran" userId="EB0nJQTo3Bd1b7R0gNfky76LaizBD4ENeK0AnhxAgKw=" providerId="None" clId="Web-{4681B6EC-889D-4C18-B6AB-F1355C3E726C}" dt="2020-10-22T08:08:50.647" v="117"/>
          <ac:inkMkLst>
            <pc:docMk/>
            <pc:sldMk cId="0" sldId="455"/>
            <ac:inkMk id="47" creationId="{959A1A1A-62FA-4049-AEC4-B8DC5DC7DEB1}"/>
          </ac:inkMkLst>
        </pc:inkChg>
        <pc:inkChg chg="del">
          <ac:chgData name="babisha chandran" userId="EB0nJQTo3Bd1b7R0gNfky76LaizBD4ENeK0AnhxAgKw=" providerId="None" clId="Web-{4681B6EC-889D-4C18-B6AB-F1355C3E726C}" dt="2020-10-22T08:08:50.647" v="116"/>
          <ac:inkMkLst>
            <pc:docMk/>
            <pc:sldMk cId="0" sldId="455"/>
            <ac:inkMk id="48" creationId="{AB8BEBA4-EAD3-4AED-A531-26E8B40016E9}"/>
          </ac:inkMkLst>
        </pc:inkChg>
        <pc:inkChg chg="del">
          <ac:chgData name="babisha chandran" userId="EB0nJQTo3Bd1b7R0gNfky76LaizBD4ENeK0AnhxAgKw=" providerId="None" clId="Web-{4681B6EC-889D-4C18-B6AB-F1355C3E726C}" dt="2020-10-22T08:08:50.647" v="115"/>
          <ac:inkMkLst>
            <pc:docMk/>
            <pc:sldMk cId="0" sldId="455"/>
            <ac:inkMk id="49" creationId="{54408C35-49E6-450F-9063-3A3CC987A5DE}"/>
          </ac:inkMkLst>
        </pc:inkChg>
        <pc:inkChg chg="del">
          <ac:chgData name="babisha chandran" userId="EB0nJQTo3Bd1b7R0gNfky76LaizBD4ENeK0AnhxAgKw=" providerId="None" clId="Web-{4681B6EC-889D-4C18-B6AB-F1355C3E726C}" dt="2020-10-22T08:08:50.647" v="114"/>
          <ac:inkMkLst>
            <pc:docMk/>
            <pc:sldMk cId="0" sldId="455"/>
            <ac:inkMk id="50" creationId="{DE8EC9DB-4264-41E4-B87D-77F5CF862B36}"/>
          </ac:inkMkLst>
        </pc:inkChg>
        <pc:inkChg chg="del">
          <ac:chgData name="babisha chandran" userId="EB0nJQTo3Bd1b7R0gNfky76LaizBD4ENeK0AnhxAgKw=" providerId="None" clId="Web-{4681B6EC-889D-4C18-B6AB-F1355C3E726C}" dt="2020-10-22T08:08:52.553" v="147"/>
          <ac:inkMkLst>
            <pc:docMk/>
            <pc:sldMk cId="0" sldId="455"/>
            <ac:inkMk id="51" creationId="{1B326E4B-4F94-4DEF-80E2-F1CA0685CC51}"/>
          </ac:inkMkLst>
        </pc:inkChg>
      </pc:sldChg>
      <pc:sldChg chg="delSp modSp">
        <pc:chgData name="babisha chandran" userId="EB0nJQTo3Bd1b7R0gNfky76LaizBD4ENeK0AnhxAgKw=" providerId="None" clId="Web-{4681B6EC-889D-4C18-B6AB-F1355C3E726C}" dt="2020-10-22T08:09:14.303" v="157"/>
        <pc:sldMkLst>
          <pc:docMk/>
          <pc:sldMk cId="0" sldId="456"/>
        </pc:sldMkLst>
        <pc:spChg chg="mod">
          <ac:chgData name="babisha chandran" userId="EB0nJQTo3Bd1b7R0gNfky76LaizBD4ENeK0AnhxAgKw=" providerId="None" clId="Web-{4681B6EC-889D-4C18-B6AB-F1355C3E726C}" dt="2020-10-22T08:09:05.006" v="155" actId="1076"/>
          <ac:spMkLst>
            <pc:docMk/>
            <pc:sldMk cId="0" sldId="456"/>
            <ac:spMk id="2" creationId="{00000000-0000-0000-0000-000000000000}"/>
          </ac:spMkLst>
        </pc:spChg>
        <pc:spChg chg="mod">
          <ac:chgData name="babisha chandran" userId="EB0nJQTo3Bd1b7R0gNfky76LaizBD4ENeK0AnhxAgKw=" providerId="None" clId="Web-{4681B6EC-889D-4C18-B6AB-F1355C3E726C}" dt="2020-10-22T08:09:10.350" v="156" actId="1076"/>
          <ac:spMkLst>
            <pc:docMk/>
            <pc:sldMk cId="0" sldId="456"/>
            <ac:spMk id="3" creationId="{00000000-0000-0000-0000-000000000000}"/>
          </ac:spMkLst>
        </pc:spChg>
        <pc:spChg chg="mod">
          <ac:chgData name="babisha chandran" userId="EB0nJQTo3Bd1b7R0gNfky76LaizBD4ENeK0AnhxAgKw=" providerId="None" clId="Web-{4681B6EC-889D-4C18-B6AB-F1355C3E726C}" dt="2020-10-22T08:09:00.272" v="150" actId="1076"/>
          <ac:spMkLst>
            <pc:docMk/>
            <pc:sldMk cId="0" sldId="456"/>
            <ac:spMk id="9" creationId="{00000000-0000-0000-0000-000000000000}"/>
          </ac:spMkLst>
        </pc:spChg>
        <pc:inkChg chg="del">
          <ac:chgData name="babisha chandran" userId="EB0nJQTo3Bd1b7R0gNfky76LaizBD4ENeK0AnhxAgKw=" providerId="None" clId="Web-{4681B6EC-889D-4C18-B6AB-F1355C3E726C}" dt="2020-10-22T08:09:02.303" v="154"/>
          <ac:inkMkLst>
            <pc:docMk/>
            <pc:sldMk cId="0" sldId="456"/>
            <ac:inkMk id="5" creationId="{FB48EA25-4D6F-43A6-81AC-3D14E644D1A4}"/>
          </ac:inkMkLst>
        </pc:inkChg>
        <pc:inkChg chg="del">
          <ac:chgData name="babisha chandran" userId="EB0nJQTo3Bd1b7R0gNfky76LaizBD4ENeK0AnhxAgKw=" providerId="None" clId="Web-{4681B6EC-889D-4C18-B6AB-F1355C3E726C}" dt="2020-10-22T08:09:02.303" v="153"/>
          <ac:inkMkLst>
            <pc:docMk/>
            <pc:sldMk cId="0" sldId="456"/>
            <ac:inkMk id="6" creationId="{B5F55094-BEEA-4FD3-994F-A74D8E6AE7FE}"/>
          </ac:inkMkLst>
        </pc:inkChg>
        <pc:inkChg chg="del">
          <ac:chgData name="babisha chandran" userId="EB0nJQTo3Bd1b7R0gNfky76LaizBD4ENeK0AnhxAgKw=" providerId="None" clId="Web-{4681B6EC-889D-4C18-B6AB-F1355C3E726C}" dt="2020-10-22T08:09:02.303" v="152"/>
          <ac:inkMkLst>
            <pc:docMk/>
            <pc:sldMk cId="0" sldId="456"/>
            <ac:inkMk id="7" creationId="{A16C2750-2EE4-4C64-9318-9B12908254FD}"/>
          </ac:inkMkLst>
        </pc:inkChg>
        <pc:inkChg chg="del">
          <ac:chgData name="babisha chandran" userId="EB0nJQTo3Bd1b7R0gNfky76LaizBD4ENeK0AnhxAgKw=" providerId="None" clId="Web-{4681B6EC-889D-4C18-B6AB-F1355C3E726C}" dt="2020-10-22T08:09:02.303" v="151"/>
          <ac:inkMkLst>
            <pc:docMk/>
            <pc:sldMk cId="0" sldId="456"/>
            <ac:inkMk id="8" creationId="{5467C96C-F84C-4160-9325-1691BF8B2C2D}"/>
          </ac:inkMkLst>
        </pc:inkChg>
        <pc:inkChg chg="del">
          <ac:chgData name="babisha chandran" userId="EB0nJQTo3Bd1b7R0gNfky76LaizBD4ENeK0AnhxAgKw=" providerId="None" clId="Web-{4681B6EC-889D-4C18-B6AB-F1355C3E726C}" dt="2020-10-22T08:09:14.303" v="157"/>
          <ac:inkMkLst>
            <pc:docMk/>
            <pc:sldMk cId="0" sldId="456"/>
            <ac:inkMk id="10" creationId="{F751D696-1422-4BD2-A5CE-CD4F7B480B30}"/>
          </ac:inkMkLst>
        </pc:inkChg>
      </pc:sldChg>
    </pc:docChg>
  </pc:docChgLst>
  <pc:docChgLst>
    <pc:chgData name="babisha chandran" userId="EB0nJQTo3Bd1b7R0gNfky76LaizBD4ENeK0AnhxAgKw=" providerId="None" clId="Web-{5C3B889B-629B-458D-954F-4E6B56865347}"/>
    <pc:docChg chg="modSld">
      <pc:chgData name="babisha chandran" userId="EB0nJQTo3Bd1b7R0gNfky76LaizBD4ENeK0AnhxAgKw=" providerId="None" clId="Web-{5C3B889B-629B-458D-954F-4E6B56865347}" dt="2020-10-22T04:41:14.784" v="4"/>
      <pc:docMkLst>
        <pc:docMk/>
      </pc:docMkLst>
      <pc:sldChg chg="addSp">
        <pc:chgData name="babisha chandran" userId="EB0nJQTo3Bd1b7R0gNfky76LaizBD4ENeK0AnhxAgKw=" providerId="None" clId="Web-{5C3B889B-629B-458D-954F-4E6B56865347}" dt="2020-10-22T04:39:13.769" v="3"/>
        <pc:sldMkLst>
          <pc:docMk/>
          <pc:sldMk cId="0" sldId="369"/>
        </pc:sldMkLst>
        <pc:inkChg chg="add">
          <ac:chgData name="babisha chandran" userId="EB0nJQTo3Bd1b7R0gNfky76LaizBD4ENeK0AnhxAgKw=" providerId="None" clId="Web-{5C3B889B-629B-458D-954F-4E6B56865347}" dt="2020-10-22T04:37:37.801" v="0"/>
          <ac:inkMkLst>
            <pc:docMk/>
            <pc:sldMk cId="0" sldId="369"/>
            <ac:inkMk id="3" creationId="{82B7D997-763F-4125-B00D-5A566D3E2588}"/>
          </ac:inkMkLst>
        </pc:inkChg>
        <pc:inkChg chg="add">
          <ac:chgData name="babisha chandran" userId="EB0nJQTo3Bd1b7R0gNfky76LaizBD4ENeK0AnhxAgKw=" providerId="None" clId="Web-{5C3B889B-629B-458D-954F-4E6B56865347}" dt="2020-10-22T04:37:37.832" v="1"/>
          <ac:inkMkLst>
            <pc:docMk/>
            <pc:sldMk cId="0" sldId="369"/>
            <ac:inkMk id="5" creationId="{FF423B2F-832C-49BB-B777-7AD31287B089}"/>
          </ac:inkMkLst>
        </pc:inkChg>
        <pc:inkChg chg="add">
          <ac:chgData name="babisha chandran" userId="EB0nJQTo3Bd1b7R0gNfky76LaizBD4ENeK0AnhxAgKw=" providerId="None" clId="Web-{5C3B889B-629B-458D-954F-4E6B56865347}" dt="2020-10-22T04:37:37.863" v="2"/>
          <ac:inkMkLst>
            <pc:docMk/>
            <pc:sldMk cId="0" sldId="369"/>
            <ac:inkMk id="6" creationId="{485DBC6E-7064-4073-B3DB-480A50299412}"/>
          </ac:inkMkLst>
        </pc:inkChg>
        <pc:inkChg chg="add">
          <ac:chgData name="babisha chandran" userId="EB0nJQTo3Bd1b7R0gNfky76LaizBD4ENeK0AnhxAgKw=" providerId="None" clId="Web-{5C3B889B-629B-458D-954F-4E6B56865347}" dt="2020-10-22T04:39:13.769" v="3"/>
          <ac:inkMkLst>
            <pc:docMk/>
            <pc:sldMk cId="0" sldId="369"/>
            <ac:inkMk id="7" creationId="{4820F317-68E0-4F7A-8EAF-E13781243C15}"/>
          </ac:inkMkLst>
        </pc:inkChg>
      </pc:sldChg>
      <pc:sldChg chg="addSp">
        <pc:chgData name="babisha chandran" userId="EB0nJQTo3Bd1b7R0gNfky76LaizBD4ENeK0AnhxAgKw=" providerId="None" clId="Web-{5C3B889B-629B-458D-954F-4E6B56865347}" dt="2020-10-22T04:41:14.784" v="4"/>
        <pc:sldMkLst>
          <pc:docMk/>
          <pc:sldMk cId="0" sldId="371"/>
        </pc:sldMkLst>
        <pc:inkChg chg="add">
          <ac:chgData name="babisha chandran" userId="EB0nJQTo3Bd1b7R0gNfky76LaizBD4ENeK0AnhxAgKw=" providerId="None" clId="Web-{5C3B889B-629B-458D-954F-4E6B56865347}" dt="2020-10-22T04:41:14.784" v="4"/>
          <ac:inkMkLst>
            <pc:docMk/>
            <pc:sldMk cId="0" sldId="371"/>
            <ac:inkMk id="3" creationId="{9FF33ABE-BFA4-49C1-ABDA-E39E3BACFFF2}"/>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04:53:18.769"/>
    </inkml:context>
    <inkml:brush xml:id="br0">
      <inkml:brushProperty name="width" value="0.1" units="cm"/>
      <inkml:brushProperty name="height" value="0.1" units="cm"/>
    </inkml:brush>
  </inkml:definitions>
  <inkml:trace contextRef="#ctx0" brushRef="#br0">4932 7101 16383 0 0,'0'-4'0'0'0,"0"-7"0"0"0,0 0-16383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04:53:18.770"/>
    </inkml:context>
    <inkml:brush xml:id="br0">
      <inkml:brushProperty name="width" value="0.1" units="cm"/>
      <inkml:brushProperty name="height" value="0.1" units="cm"/>
    </inkml:brush>
  </inkml:definitions>
  <inkml:trace contextRef="#ctx0" brushRef="#br0">4932 7054 16383 0 0,'0'0'-16383'0'0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27T08:39:15.430"/>
    </inkml:context>
    <inkml:brush xml:id="br0">
      <inkml:brushProperty name="width" value="0.1" units="cm"/>
      <inkml:brushProperty name="height" value="0.1" units="cm"/>
    </inkml:brush>
  </inkml:definitions>
  <inkml:trace contextRef="#ctx0" brushRef="#br0">5969 6334 16383 0 0,'10'0'0'0'0,"8"0"0"0"0,6 0 0 0 0,4 0 0 0 0,2 0 0 0 0,0 0 0 0 0,1 0 0 0 0,0 0 0 0 0,-1 0 0 0 0,0 0 0 0 0,0 0 0 0 0,-1 0 0 0 0,0 0 0 0 0,0 0 0 0 0,0 0 0 0 0,0 0 0 0 0,0 0 0 0 0,0 0 0 0 0,0 0 0 0 0,0 0 0 0 0,-5 0-16383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1T07:51:41.290"/>
    </inkml:context>
    <inkml:brush xml:id="br0">
      <inkml:brushProperty name="width" value="0.1" units="cm"/>
      <inkml:brushProperty name="height" value="0.1" units="cm"/>
    </inkml:brush>
  </inkml:definitions>
  <inkml:trace contextRef="#ctx0" brushRef="#br0">12192 1064 16383 0 0,'0'0'-16383'0'0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8/27/2021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Section End/Start</a:t>
            </a:r>
          </a:p>
          <a:p>
            <a:r>
              <a:rPr lang="en-US" b="0" dirty="0"/>
              <a:t>Use this at section’s start or end. For example: “Questions” or “Time for Practice”. To be used for Impacts (get the student’s attention). </a:t>
            </a: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3087512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8/27/2021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8/27/2021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customXml" Target="../ink/ink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0578" y="3105000"/>
            <a:ext cx="5110844" cy="6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475615"/>
          </a:xfrm>
          <a:prstGeom prst="rect">
            <a:avLst/>
          </a:prstGeom>
          <a:noFill/>
        </p:spPr>
        <p:txBody>
          <a:bodyPr wrap="square" rtlCol="0">
            <a:spAutoFit/>
          </a:bodyPr>
          <a:lstStyle/>
          <a:p>
            <a:pPr algn="just"/>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I follows</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Il follows</a:t>
            </a: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Either I or Il follows</a:t>
            </a: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Neither I nor II follows</a:t>
            </a:r>
          </a:p>
        </p:txBody>
      </p:sp>
      <p:sp>
        <p:nvSpPr>
          <p:cNvPr id="2" name="TextBox 8"/>
          <p:cNvSpPr txBox="1"/>
          <p:nvPr/>
        </p:nvSpPr>
        <p:spPr>
          <a:xfrm>
            <a:off x="642479" y="1156906"/>
            <a:ext cx="10907041" cy="1245235"/>
          </a:xfrm>
          <a:prstGeom prst="rect">
            <a:avLst/>
          </a:prstGeom>
          <a:noFill/>
        </p:spPr>
        <p:txBody>
          <a:bodyPr wrap="square" rtlCol="0">
            <a:spAutoFit/>
          </a:bodyPr>
          <a:lstStyle/>
          <a:p>
            <a:pPr algn="just"/>
            <a:r>
              <a:rPr lang="en-US" sz="2500" b="1" dirty="0">
                <a:latin typeface="Nunito Sans" panose="00000500000000000000" pitchFamily="2" charset="0"/>
                <a:sym typeface="+mn-ea"/>
              </a:rPr>
              <a:t>Statement:</a:t>
            </a:r>
            <a:endParaRPr lang="en-US" sz="2500" dirty="0">
              <a:latin typeface="Nunito Sans" panose="00000500000000000000" pitchFamily="2" charset="0"/>
            </a:endParaRPr>
          </a:p>
          <a:p>
            <a:pPr algn="just"/>
            <a:r>
              <a:rPr lang="en-US" sz="2500" dirty="0">
                <a:latin typeface="Nunito Sans" panose="00000500000000000000" pitchFamily="2" charset="0"/>
                <a:sym typeface="+mn-ea"/>
              </a:rPr>
              <a:t>	All the circles are plates.</a:t>
            </a:r>
            <a:endParaRPr lang="en-US" sz="2500" dirty="0">
              <a:latin typeface="Nunito Sans" panose="00000500000000000000" pitchFamily="2" charset="0"/>
            </a:endParaRPr>
          </a:p>
          <a:p>
            <a:pPr algn="just"/>
            <a:r>
              <a:rPr lang="en-US" sz="2500" dirty="0">
                <a:latin typeface="Nunito Sans" panose="00000500000000000000" pitchFamily="2" charset="0"/>
                <a:sym typeface="+mn-ea"/>
              </a:rPr>
              <a:t>	Only a few squares are plate.</a:t>
            </a:r>
            <a:endParaRPr lang="en-US" sz="2500" dirty="0">
              <a:latin typeface="Nunito Sans" panose="00000500000000000000" pitchFamily="2" charset="0"/>
            </a:endParaRPr>
          </a:p>
        </p:txBody>
      </p:sp>
      <p:sp>
        <p:nvSpPr>
          <p:cNvPr id="3" name="Text Box 2"/>
          <p:cNvSpPr txBox="1"/>
          <p:nvPr/>
        </p:nvSpPr>
        <p:spPr>
          <a:xfrm>
            <a:off x="6731000" y="1166495"/>
            <a:ext cx="6618605" cy="1245235"/>
          </a:xfrm>
          <a:prstGeom prst="rect">
            <a:avLst/>
          </a:prstGeom>
          <a:noFill/>
        </p:spPr>
        <p:txBody>
          <a:bodyPr wrap="square" rtlCol="0" anchor="t">
            <a:spAutoFit/>
          </a:bodyPr>
          <a:lstStyle/>
          <a:p>
            <a:pPr algn="just"/>
            <a:r>
              <a:rPr lang="en-US" sz="2500" b="1" dirty="0">
                <a:latin typeface="Nunito Sans" panose="00000500000000000000" pitchFamily="2" charset="0"/>
                <a:sym typeface="+mn-ea"/>
              </a:rPr>
              <a:t>Conclusion:</a:t>
            </a:r>
            <a:endParaRPr lang="en-US" sz="2500" dirty="0">
              <a:latin typeface="Nunito Sans" panose="00000500000000000000" pitchFamily="2" charset="0"/>
            </a:endParaRPr>
          </a:p>
          <a:p>
            <a:pPr marL="971550" lvl="1" indent="-514350" algn="just">
              <a:buFont typeface="+mj-lt"/>
              <a:buAutoNum type="romanUcPeriod"/>
            </a:pPr>
            <a:r>
              <a:rPr lang="en-US" sz="2500" dirty="0">
                <a:latin typeface="Nunito Sans" panose="00000500000000000000" pitchFamily="2" charset="0"/>
                <a:sym typeface="+mn-ea"/>
              </a:rPr>
              <a:t>Some plates are not square.</a:t>
            </a:r>
          </a:p>
          <a:p>
            <a:pPr marL="971550" lvl="1" indent="-514350" algn="just">
              <a:buFont typeface="+mj-lt"/>
              <a:buAutoNum type="romanUcPeriod"/>
            </a:pPr>
            <a:r>
              <a:rPr lang="en-US" sz="2500" dirty="0">
                <a:latin typeface="Nunito Sans" panose="00000500000000000000" pitchFamily="2" charset="0"/>
                <a:sym typeface="+mn-ea"/>
              </a:rPr>
              <a:t>Some squares are not plate.</a:t>
            </a:r>
            <a:endParaRPr lang="en-US" sz="2500" dirty="0"/>
          </a:p>
        </p:txBody>
      </p:sp>
      <p:sp>
        <p:nvSpPr>
          <p:cNvPr id="11" name="Rectangle 21"/>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8" name="Rectangle 26"/>
          <p:cNvSpPr/>
          <p:nvPr/>
        </p:nvSpPr>
        <p:spPr>
          <a:xfrm>
            <a:off x="1445890" y="595664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Both I and Il follow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475615"/>
          </a:xfrm>
          <a:prstGeom prst="rect">
            <a:avLst/>
          </a:prstGeom>
          <a:noFill/>
        </p:spPr>
        <p:txBody>
          <a:bodyPr wrap="square" rtlCol="0">
            <a:spAutoFit/>
          </a:bodyPr>
          <a:lstStyle/>
          <a:p>
            <a:pPr algn="just"/>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I follows</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Il follows</a:t>
            </a: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Either I or Il follows</a:t>
            </a: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Neither I nor II follows</a:t>
            </a:r>
          </a:p>
        </p:txBody>
      </p:sp>
      <p:sp>
        <p:nvSpPr>
          <p:cNvPr id="2" name="TextBox 8"/>
          <p:cNvSpPr txBox="1"/>
          <p:nvPr/>
        </p:nvSpPr>
        <p:spPr>
          <a:xfrm>
            <a:off x="642479" y="1156906"/>
            <a:ext cx="10907041" cy="1245235"/>
          </a:xfrm>
          <a:prstGeom prst="rect">
            <a:avLst/>
          </a:prstGeom>
          <a:noFill/>
        </p:spPr>
        <p:txBody>
          <a:bodyPr wrap="square" rtlCol="0">
            <a:spAutoFit/>
          </a:bodyPr>
          <a:lstStyle/>
          <a:p>
            <a:pPr algn="just"/>
            <a:r>
              <a:rPr lang="en-US" sz="2500" b="1" dirty="0">
                <a:latin typeface="Nunito Sans" panose="00000500000000000000" pitchFamily="2" charset="0"/>
                <a:sym typeface="+mn-ea"/>
              </a:rPr>
              <a:t>Statement:</a:t>
            </a:r>
            <a:endParaRPr lang="en-US" sz="2500" dirty="0">
              <a:latin typeface="Nunito Sans" panose="00000500000000000000" pitchFamily="2" charset="0"/>
            </a:endParaRPr>
          </a:p>
          <a:p>
            <a:pPr algn="just"/>
            <a:r>
              <a:rPr lang="en-US" sz="2500" dirty="0">
                <a:latin typeface="Nunito Sans" panose="00000500000000000000" pitchFamily="2" charset="0"/>
                <a:sym typeface="+mn-ea"/>
              </a:rPr>
              <a:t>	Only a few papers are ring.</a:t>
            </a:r>
          </a:p>
          <a:p>
            <a:pPr algn="just"/>
            <a:r>
              <a:rPr lang="en-US" sz="2500" dirty="0">
                <a:latin typeface="Nunito Sans" panose="00000500000000000000" pitchFamily="2" charset="0"/>
              </a:rPr>
              <a:t>	All solids are rings</a:t>
            </a:r>
          </a:p>
        </p:txBody>
      </p:sp>
      <p:sp>
        <p:nvSpPr>
          <p:cNvPr id="3" name="Text Box 2"/>
          <p:cNvSpPr txBox="1"/>
          <p:nvPr/>
        </p:nvSpPr>
        <p:spPr>
          <a:xfrm>
            <a:off x="6731000" y="1166495"/>
            <a:ext cx="6618605" cy="1245235"/>
          </a:xfrm>
          <a:prstGeom prst="rect">
            <a:avLst/>
          </a:prstGeom>
          <a:noFill/>
        </p:spPr>
        <p:txBody>
          <a:bodyPr wrap="square" rtlCol="0" anchor="t">
            <a:spAutoFit/>
          </a:bodyPr>
          <a:lstStyle/>
          <a:p>
            <a:pPr algn="just"/>
            <a:r>
              <a:rPr lang="en-US" sz="2500" b="1" dirty="0">
                <a:latin typeface="Nunito Sans" panose="00000500000000000000" pitchFamily="2" charset="0"/>
                <a:sym typeface="+mn-ea"/>
              </a:rPr>
              <a:t>Conclusion:</a:t>
            </a:r>
            <a:endParaRPr lang="en-US" sz="2500" dirty="0">
              <a:latin typeface="Nunito Sans" panose="00000500000000000000" pitchFamily="2" charset="0"/>
            </a:endParaRPr>
          </a:p>
          <a:p>
            <a:pPr marL="971550" lvl="1" indent="-514350" algn="just">
              <a:buFont typeface="+mj-lt"/>
              <a:buAutoNum type="romanUcPeriod"/>
            </a:pPr>
            <a:r>
              <a:rPr lang="en-US" sz="2500" dirty="0">
                <a:latin typeface="Nunito Sans" panose="00000500000000000000" pitchFamily="2" charset="0"/>
                <a:sym typeface="+mn-ea"/>
              </a:rPr>
              <a:t>Some rings are paper.</a:t>
            </a:r>
          </a:p>
          <a:p>
            <a:pPr marL="971550" lvl="1" indent="-514350" algn="just">
              <a:buFont typeface="+mj-lt"/>
              <a:buAutoNum type="romanUcPeriod"/>
            </a:pPr>
            <a:r>
              <a:rPr lang="en-US" sz="2500" dirty="0">
                <a:latin typeface="Nunito Sans" panose="020B0604020202020204" charset="0"/>
              </a:rPr>
              <a:t>All solid are paper.</a:t>
            </a:r>
          </a:p>
        </p:txBody>
      </p:sp>
      <p:sp>
        <p:nvSpPr>
          <p:cNvPr id="11" name="Rectangle 21"/>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8" name="Rectangle 26"/>
          <p:cNvSpPr/>
          <p:nvPr/>
        </p:nvSpPr>
        <p:spPr>
          <a:xfrm>
            <a:off x="1445890" y="595664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Both I and Il follow</a:t>
            </a:r>
          </a:p>
        </p:txBody>
      </p:sp>
      <mc:AlternateContent xmlns:mc="http://schemas.openxmlformats.org/markup-compatibility/2006" xmlns:p14="http://schemas.microsoft.com/office/powerpoint/2010/main">
        <mc:Choice Requires="p14">
          <p:contentPart p14:bwMode="auto" r:id="rId4">
            <p14:nvContentPartPr>
              <p14:cNvPr id="30" name="Ink 29">
                <a:extLst>
                  <a:ext uri="{FF2B5EF4-FFF2-40B4-BE49-F238E27FC236}">
                    <a16:creationId xmlns:a16="http://schemas.microsoft.com/office/drawing/2014/main" id="{946BF409-0DC2-465F-A66E-23CD47D5E2E2}"/>
                  </a:ext>
                </a:extLst>
              </p14:cNvPr>
              <p14:cNvContentPartPr/>
              <p14:nvPr/>
            </p14:nvContentPartPr>
            <p14:xfrm>
              <a:off x="3986212" y="347662"/>
              <a:ext cx="9525" cy="9525"/>
            </p14:xfrm>
          </p:contentPart>
        </mc:Choice>
        <mc:Fallback xmlns="">
          <p:pic>
            <p:nvPicPr>
              <p:cNvPr id="30" name="Ink 29">
                <a:extLst>
                  <a:ext uri="{FF2B5EF4-FFF2-40B4-BE49-F238E27FC236}">
                    <a16:creationId xmlns:a16="http://schemas.microsoft.com/office/drawing/2014/main" id="{946BF409-0DC2-465F-A66E-23CD47D5E2E2}"/>
                  </a:ext>
                </a:extLst>
              </p:cNvPr>
              <p:cNvPicPr/>
              <p:nvPr/>
            </p:nvPicPr>
            <p:blipFill>
              <a:blip r:embed="rId7"/>
              <a:stretch>
                <a:fillRect/>
              </a:stretch>
            </p:blipFill>
            <p:spPr>
              <a:xfrm>
                <a:off x="3509962" y="-119063"/>
                <a:ext cx="952500" cy="95250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475615"/>
          </a:xfrm>
          <a:prstGeom prst="rect">
            <a:avLst/>
          </a:prstGeom>
          <a:noFill/>
        </p:spPr>
        <p:txBody>
          <a:bodyPr wrap="square" rtlCol="0">
            <a:spAutoFit/>
          </a:bodyPr>
          <a:lstStyle/>
          <a:p>
            <a:pPr algn="just"/>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I follows</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Il follows</a:t>
            </a: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Either I or Il follows</a:t>
            </a: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Neither I nor II follows</a:t>
            </a:r>
          </a:p>
        </p:txBody>
      </p:sp>
      <p:sp>
        <p:nvSpPr>
          <p:cNvPr id="2" name="TextBox 8"/>
          <p:cNvSpPr txBox="1"/>
          <p:nvPr/>
        </p:nvSpPr>
        <p:spPr>
          <a:xfrm>
            <a:off x="642479" y="1156906"/>
            <a:ext cx="10907041" cy="1245235"/>
          </a:xfrm>
          <a:prstGeom prst="rect">
            <a:avLst/>
          </a:prstGeom>
          <a:noFill/>
        </p:spPr>
        <p:txBody>
          <a:bodyPr wrap="square" rtlCol="0">
            <a:spAutoFit/>
          </a:bodyPr>
          <a:lstStyle/>
          <a:p>
            <a:pPr algn="just"/>
            <a:r>
              <a:rPr lang="en-US" sz="2500" b="1" dirty="0">
                <a:latin typeface="Nunito Sans" panose="00000500000000000000" pitchFamily="2" charset="0"/>
                <a:sym typeface="+mn-ea"/>
              </a:rPr>
              <a:t>Statement:</a:t>
            </a:r>
            <a:endParaRPr lang="en-US" sz="2500" dirty="0">
              <a:latin typeface="Nunito Sans" panose="00000500000000000000" pitchFamily="2" charset="0"/>
            </a:endParaRPr>
          </a:p>
          <a:p>
            <a:pPr algn="just"/>
            <a:r>
              <a:rPr lang="en-US" sz="2500" dirty="0">
                <a:latin typeface="Nunito Sans" panose="00000500000000000000" pitchFamily="2" charset="0"/>
                <a:sym typeface="+mn-ea"/>
              </a:rPr>
              <a:t>	Only few wood are clerks.</a:t>
            </a:r>
          </a:p>
          <a:p>
            <a:pPr algn="just"/>
            <a:r>
              <a:rPr lang="en-US" sz="2500" dirty="0">
                <a:latin typeface="Nunito Sans" panose="00000500000000000000" pitchFamily="2" charset="0"/>
                <a:sym typeface="+mn-ea"/>
              </a:rPr>
              <a:t>	Only few woods are flowers.</a:t>
            </a:r>
          </a:p>
        </p:txBody>
      </p:sp>
      <p:sp>
        <p:nvSpPr>
          <p:cNvPr id="3" name="Text Box 2"/>
          <p:cNvSpPr txBox="1"/>
          <p:nvPr/>
        </p:nvSpPr>
        <p:spPr>
          <a:xfrm>
            <a:off x="6731000" y="1166495"/>
            <a:ext cx="6618605" cy="1245235"/>
          </a:xfrm>
          <a:prstGeom prst="rect">
            <a:avLst/>
          </a:prstGeom>
          <a:noFill/>
        </p:spPr>
        <p:txBody>
          <a:bodyPr wrap="square" lIns="91440" tIns="45720" rIns="91440" bIns="45720" rtlCol="0" anchor="t">
            <a:spAutoFit/>
          </a:bodyPr>
          <a:lstStyle/>
          <a:p>
            <a:pPr algn="just"/>
            <a:r>
              <a:rPr lang="en-US" sz="2500" b="1" dirty="0">
                <a:latin typeface="Nunito Sans" panose="00000500000000000000" pitchFamily="2" charset="0"/>
                <a:sym typeface="+mn-ea"/>
              </a:rPr>
              <a:t>Conclusion:</a:t>
            </a:r>
            <a:endParaRPr lang="en-US" sz="2500" dirty="0">
              <a:latin typeface="Nunito Sans" panose="00000500000000000000" pitchFamily="2" charset="0"/>
            </a:endParaRPr>
          </a:p>
          <a:p>
            <a:pPr marL="971550" lvl="1" indent="-514350" algn="just">
              <a:buAutoNum type="romanUcPeriod"/>
            </a:pPr>
            <a:r>
              <a:rPr lang="en-US" sz="2500" dirty="0">
                <a:latin typeface="Nunito Sans" panose="00000500000000000000" pitchFamily="2" charset="0"/>
                <a:sym typeface="+mn-ea"/>
              </a:rPr>
              <a:t>Some flowers are woods.</a:t>
            </a:r>
            <a:endParaRPr lang="en-US" sz="2500" dirty="0">
              <a:latin typeface="Nunito Sans" panose="00000500000000000000" pitchFamily="2" charset="0"/>
            </a:endParaRPr>
          </a:p>
          <a:p>
            <a:pPr marL="971550" lvl="1" indent="-514350" algn="just">
              <a:buFont typeface="+mj-lt"/>
              <a:buAutoNum type="romanUcPeriod"/>
            </a:pPr>
            <a:r>
              <a:rPr lang="en-US" sz="2500" dirty="0">
                <a:latin typeface="Nunito Sans" panose="00000500000000000000" pitchFamily="2" charset="0"/>
                <a:sym typeface="+mn-ea"/>
              </a:rPr>
              <a:t>All wood can be flowers.</a:t>
            </a:r>
          </a:p>
        </p:txBody>
      </p:sp>
      <p:sp>
        <p:nvSpPr>
          <p:cNvPr id="11" name="Rectangle 21"/>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8" name="Rectangle 26"/>
          <p:cNvSpPr/>
          <p:nvPr/>
        </p:nvSpPr>
        <p:spPr>
          <a:xfrm>
            <a:off x="1445890" y="595664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Both I and Il follow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475615"/>
          </a:xfrm>
          <a:prstGeom prst="rect">
            <a:avLst/>
          </a:prstGeom>
          <a:noFill/>
        </p:spPr>
        <p:txBody>
          <a:bodyPr wrap="square" rtlCol="0">
            <a:spAutoFit/>
          </a:bodyPr>
          <a:lstStyle/>
          <a:p>
            <a:pPr algn="just"/>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I follows</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Il follows</a:t>
            </a: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Either I or Il follows</a:t>
            </a: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Neither I nor II follows</a:t>
            </a:r>
          </a:p>
        </p:txBody>
      </p:sp>
      <p:sp>
        <p:nvSpPr>
          <p:cNvPr id="2" name="TextBox 8"/>
          <p:cNvSpPr txBox="1"/>
          <p:nvPr/>
        </p:nvSpPr>
        <p:spPr>
          <a:xfrm>
            <a:off x="642479" y="1156906"/>
            <a:ext cx="10907041" cy="1630045"/>
          </a:xfrm>
          <a:prstGeom prst="rect">
            <a:avLst/>
          </a:prstGeom>
          <a:noFill/>
        </p:spPr>
        <p:txBody>
          <a:bodyPr wrap="square" lIns="91440" tIns="45720" rIns="91440" bIns="45720" rtlCol="0" anchor="t">
            <a:spAutoFit/>
          </a:bodyPr>
          <a:lstStyle/>
          <a:p>
            <a:pPr algn="just"/>
            <a:r>
              <a:rPr lang="en-US" sz="2500" b="1" dirty="0">
                <a:latin typeface="Nunito Sans" panose="00000500000000000000" pitchFamily="2" charset="0"/>
                <a:sym typeface="+mn-ea"/>
              </a:rPr>
              <a:t>Statement:</a:t>
            </a:r>
            <a:endParaRPr lang="en-US" sz="2500" dirty="0">
              <a:latin typeface="Nunito Sans" panose="00000500000000000000" pitchFamily="2" charset="0"/>
            </a:endParaRPr>
          </a:p>
          <a:p>
            <a:pPr algn="just"/>
            <a:r>
              <a:rPr lang="en-US" sz="2500" dirty="0">
                <a:latin typeface="Nunito Sans" panose="00000500000000000000" pitchFamily="2" charset="0"/>
                <a:sym typeface="+mn-ea"/>
              </a:rPr>
              <a:t>	Some tabs are gym. </a:t>
            </a:r>
          </a:p>
          <a:p>
            <a:pPr algn="just"/>
            <a:r>
              <a:rPr lang="en-US" sz="2500" dirty="0">
                <a:latin typeface="Nunito Sans" panose="00000500000000000000" pitchFamily="2" charset="0"/>
                <a:sym typeface="+mn-ea"/>
              </a:rPr>
              <a:t>	All gyms are dumbbells.</a:t>
            </a:r>
          </a:p>
          <a:p>
            <a:pPr algn="just"/>
            <a:r>
              <a:rPr lang="en-US" sz="2500" dirty="0">
                <a:latin typeface="Nunito Sans"/>
                <a:sym typeface="+mn-ea"/>
              </a:rPr>
              <a:t>	Some dumbbells are plates.</a:t>
            </a:r>
            <a:endParaRPr lang="en-US" sz="2500" dirty="0">
              <a:latin typeface="Nunito Sans"/>
            </a:endParaRPr>
          </a:p>
        </p:txBody>
      </p:sp>
      <p:sp>
        <p:nvSpPr>
          <p:cNvPr id="3" name="Text Box 2"/>
          <p:cNvSpPr txBox="1"/>
          <p:nvPr/>
        </p:nvSpPr>
        <p:spPr>
          <a:xfrm>
            <a:off x="6731000" y="1166495"/>
            <a:ext cx="6618605" cy="1245235"/>
          </a:xfrm>
          <a:prstGeom prst="rect">
            <a:avLst/>
          </a:prstGeom>
          <a:noFill/>
        </p:spPr>
        <p:txBody>
          <a:bodyPr wrap="square" rtlCol="0" anchor="t">
            <a:spAutoFit/>
          </a:bodyPr>
          <a:lstStyle/>
          <a:p>
            <a:pPr algn="just"/>
            <a:r>
              <a:rPr lang="en-US" sz="2500" b="1" dirty="0">
                <a:latin typeface="Nunito Sans" panose="00000500000000000000" pitchFamily="2" charset="0"/>
                <a:sym typeface="+mn-ea"/>
              </a:rPr>
              <a:t>Conclusion:</a:t>
            </a:r>
            <a:endParaRPr lang="en-US" sz="2500" dirty="0">
              <a:latin typeface="Nunito Sans" panose="00000500000000000000" pitchFamily="2" charset="0"/>
            </a:endParaRPr>
          </a:p>
          <a:p>
            <a:pPr marL="971550" lvl="1" indent="-514350" algn="just">
              <a:buFont typeface="+mj-lt"/>
              <a:buAutoNum type="romanUcPeriod"/>
            </a:pPr>
            <a:r>
              <a:rPr lang="en-US" sz="2500" dirty="0">
                <a:latin typeface="Nunito Sans" panose="00000500000000000000" pitchFamily="2" charset="0"/>
                <a:sym typeface="+mn-ea"/>
              </a:rPr>
              <a:t>Some plates are tabs.</a:t>
            </a:r>
          </a:p>
          <a:p>
            <a:pPr marL="971550" lvl="1" indent="-514350" algn="just">
              <a:buFont typeface="+mj-lt"/>
              <a:buAutoNum type="romanUcPeriod"/>
            </a:pPr>
            <a:r>
              <a:rPr lang="en-US" sz="2500" dirty="0">
                <a:latin typeface="Nunito Sans" panose="00000500000000000000" pitchFamily="2" charset="0"/>
                <a:sym typeface="+mn-ea"/>
              </a:rPr>
              <a:t>Some plates are gyms.</a:t>
            </a:r>
          </a:p>
        </p:txBody>
      </p:sp>
      <p:sp>
        <p:nvSpPr>
          <p:cNvPr id="11" name="Rectangle 21"/>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8" name="Rectangle 26"/>
          <p:cNvSpPr/>
          <p:nvPr/>
        </p:nvSpPr>
        <p:spPr>
          <a:xfrm>
            <a:off x="1445890" y="595664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Both I and Il follow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47229" y="-338519"/>
            <a:ext cx="10907041" cy="475615"/>
          </a:xfrm>
          <a:prstGeom prst="rect">
            <a:avLst/>
          </a:prstGeom>
          <a:noFill/>
        </p:spPr>
        <p:txBody>
          <a:bodyPr wrap="square" rtlCol="0">
            <a:spAutoFit/>
          </a:bodyPr>
          <a:lstStyle/>
          <a:p>
            <a:pPr algn="just"/>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29945"/>
          </a:xfrm>
          <a:prstGeom prst="rect">
            <a:avLst/>
          </a:prstGeom>
          <a:noFill/>
        </p:spPr>
        <p:txBody>
          <a:bodyPr wrap="square" rtlCol="0">
            <a:spAutoFit/>
          </a:bodyPr>
          <a:lstStyle/>
          <a:p>
            <a:pPr algn="r"/>
            <a:r>
              <a:rPr lang="en-US" sz="4800" b="1">
                <a:solidFill>
                  <a:schemeClr val="bg1"/>
                </a:solidFill>
                <a:latin typeface="Nunito Sans" panose="00000500000000000000" pitchFamily="2" charset="0"/>
              </a:rPr>
              <a:t>Question 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I and III follow</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Il follows</a:t>
            </a: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III and II follows</a:t>
            </a: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Either II or III</a:t>
            </a:r>
          </a:p>
        </p:txBody>
      </p:sp>
      <p:sp>
        <p:nvSpPr>
          <p:cNvPr id="2" name="TextBox 8"/>
          <p:cNvSpPr txBox="1"/>
          <p:nvPr/>
        </p:nvSpPr>
        <p:spPr>
          <a:xfrm>
            <a:off x="137654" y="1061656"/>
            <a:ext cx="10907041" cy="1630045"/>
          </a:xfrm>
          <a:prstGeom prst="rect">
            <a:avLst/>
          </a:prstGeom>
          <a:noFill/>
        </p:spPr>
        <p:txBody>
          <a:bodyPr wrap="square" rtlCol="0">
            <a:spAutoFit/>
          </a:bodyPr>
          <a:lstStyle/>
          <a:p>
            <a:pPr algn="just"/>
            <a:r>
              <a:rPr lang="en-US" sz="2500" b="1" dirty="0">
                <a:latin typeface="Nunito Sans" panose="00000500000000000000" pitchFamily="2" charset="0"/>
                <a:sym typeface="+mn-ea"/>
              </a:rPr>
              <a:t>Statement:</a:t>
            </a:r>
            <a:endParaRPr lang="en-US" sz="2500" dirty="0">
              <a:latin typeface="Nunito Sans" panose="00000500000000000000" pitchFamily="2" charset="0"/>
            </a:endParaRPr>
          </a:p>
          <a:p>
            <a:pPr algn="just"/>
            <a:r>
              <a:rPr lang="en-US" sz="2500" dirty="0">
                <a:latin typeface="Nunito Sans" panose="00000500000000000000" pitchFamily="2" charset="0"/>
                <a:sym typeface="+mn-ea"/>
              </a:rPr>
              <a:t>	All computers are complicated.</a:t>
            </a:r>
          </a:p>
          <a:p>
            <a:pPr algn="just"/>
            <a:r>
              <a:rPr lang="en-US" sz="2500" dirty="0">
                <a:latin typeface="Nunito Sans" panose="00000500000000000000" pitchFamily="2" charset="0"/>
                <a:sym typeface="+mn-ea"/>
              </a:rPr>
              <a:t>	All complicated things are costly.</a:t>
            </a:r>
          </a:p>
          <a:p>
            <a:pPr algn="just"/>
            <a:r>
              <a:rPr lang="en-US" sz="2500" dirty="0">
                <a:latin typeface="Nunito Sans" panose="00000500000000000000" pitchFamily="2" charset="0"/>
                <a:sym typeface="+mn-ea"/>
              </a:rPr>
              <a:t>	No machine is costly.</a:t>
            </a:r>
          </a:p>
        </p:txBody>
      </p:sp>
      <p:sp>
        <p:nvSpPr>
          <p:cNvPr id="3" name="Text Box 2"/>
          <p:cNvSpPr txBox="1"/>
          <p:nvPr/>
        </p:nvSpPr>
        <p:spPr>
          <a:xfrm>
            <a:off x="6273800" y="1290320"/>
            <a:ext cx="6618605" cy="1630045"/>
          </a:xfrm>
          <a:prstGeom prst="rect">
            <a:avLst/>
          </a:prstGeom>
          <a:noFill/>
        </p:spPr>
        <p:txBody>
          <a:bodyPr wrap="square" rtlCol="0" anchor="t">
            <a:spAutoFit/>
          </a:bodyPr>
          <a:lstStyle/>
          <a:p>
            <a:pPr algn="just"/>
            <a:r>
              <a:rPr lang="en-US" sz="2500" b="1" dirty="0">
                <a:latin typeface="Nunito Sans" panose="00000500000000000000" pitchFamily="2" charset="0"/>
                <a:sym typeface="+mn-ea"/>
              </a:rPr>
              <a:t>Conclusion:</a:t>
            </a:r>
            <a:endParaRPr lang="en-US" sz="2500" dirty="0">
              <a:latin typeface="Nunito Sans" panose="00000500000000000000" pitchFamily="2" charset="0"/>
            </a:endParaRPr>
          </a:p>
          <a:p>
            <a:pPr marL="971550" lvl="1" indent="-514350" algn="just">
              <a:buFont typeface="+mj-lt"/>
              <a:buAutoNum type="romanUcPeriod"/>
            </a:pPr>
            <a:r>
              <a:rPr lang="en-US" sz="2500" dirty="0">
                <a:latin typeface="Nunito Sans" panose="00000500000000000000" pitchFamily="2" charset="0"/>
                <a:sym typeface="+mn-ea"/>
              </a:rPr>
              <a:t>All computers are costly.</a:t>
            </a:r>
          </a:p>
          <a:p>
            <a:pPr marL="971550" lvl="1" indent="-514350" algn="just">
              <a:buFont typeface="+mj-lt"/>
              <a:buAutoNum type="romanUcPeriod"/>
            </a:pPr>
            <a:r>
              <a:rPr lang="en-US" sz="2500" dirty="0">
                <a:latin typeface="Nunito Sans" panose="00000500000000000000" pitchFamily="2" charset="0"/>
                <a:sym typeface="+mn-ea"/>
              </a:rPr>
              <a:t>All costly things are machines.</a:t>
            </a:r>
          </a:p>
          <a:p>
            <a:pPr marL="971550" lvl="1" indent="-514350" algn="just">
              <a:buFont typeface="+mj-lt"/>
              <a:buAutoNum type="romanUcPeriod"/>
            </a:pPr>
            <a:r>
              <a:rPr lang="en-US" sz="2500" dirty="0">
                <a:latin typeface="Nunito Sans" panose="00000500000000000000" pitchFamily="2" charset="0"/>
                <a:sym typeface="+mn-ea"/>
              </a:rPr>
              <a:t>No computer is machine.</a:t>
            </a:r>
          </a:p>
        </p:txBody>
      </p:sp>
      <p:sp>
        <p:nvSpPr>
          <p:cNvPr id="11" name="Rectangle 21"/>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8" name="Rectangle 26"/>
          <p:cNvSpPr/>
          <p:nvPr/>
        </p:nvSpPr>
        <p:spPr>
          <a:xfrm>
            <a:off x="1445890" y="595664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All follow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76400" y="1677513"/>
            <a:ext cx="2356664" cy="29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p:cNvSpPr txBox="1"/>
          <p:nvPr/>
        </p:nvSpPr>
        <p:spPr>
          <a:xfrm>
            <a:off x="0" y="3055701"/>
            <a:ext cx="12192000" cy="1716095"/>
          </a:xfrm>
          <a:prstGeom prst="rect">
            <a:avLst/>
          </a:prstGeom>
          <a:ln w="12700">
            <a:miter lim="400000"/>
          </a:ln>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Logical Connectives, Syllogisms and Venn Diagrams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938992"/>
          </a:xfrm>
          <a:prstGeom prst="rect">
            <a:avLst/>
          </a:prstGeom>
          <a:noFill/>
        </p:spPr>
        <p:txBody>
          <a:bodyPr wrap="square" rtlCol="0">
            <a:spAutoFit/>
          </a:bodyPr>
          <a:lstStyle/>
          <a:p>
            <a:pPr algn="just"/>
            <a:r>
              <a:rPr lang="en-US" sz="2400" b="1" i="0" dirty="0">
                <a:effectLst/>
                <a:latin typeface="Nunito Sans" panose="020B0604020202020204" charset="0"/>
              </a:rPr>
              <a:t>Direction: </a:t>
            </a:r>
            <a:r>
              <a:rPr lang="en-US" sz="2400" b="0" i="0" dirty="0">
                <a:effectLst/>
                <a:latin typeface="Nunito Sans" panose="020B0604020202020204" charset="0"/>
              </a:rPr>
              <a:t>The question below consists of a main statement followed by four statements given as option choices. Select the option that can be logically concluded from the main statement.</a:t>
            </a:r>
          </a:p>
          <a:p>
            <a:pPr algn="just"/>
            <a:endParaRPr lang="en-US" sz="2400" b="0" i="0" dirty="0">
              <a:effectLst/>
              <a:latin typeface="Nunito Sans" panose="020B0604020202020204" charset="0"/>
            </a:endParaRPr>
          </a:p>
          <a:p>
            <a:pPr algn="just"/>
            <a:r>
              <a:rPr lang="en-US" sz="2400" b="0" i="0" dirty="0">
                <a:effectLst/>
                <a:latin typeface="Nunito Sans" panose="020B0604020202020204" charset="0"/>
              </a:rPr>
              <a:t>If the movie is good, then I watch it.</a:t>
            </a:r>
          </a:p>
        </p:txBody>
      </p:sp>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400" b="1" dirty="0">
                <a:latin typeface="Nunito Sans" panose="020B0604020202020204" charset="0"/>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400" b="1" dirty="0">
                <a:latin typeface="Nunito Sans" panose="020B0604020202020204" charset="0"/>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400" b="1" dirty="0">
                <a:latin typeface="Nunito Sans" panose="020B0604020202020204" charset="0"/>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400" b="1" dirty="0">
                <a:latin typeface="Nunito Sans" panose="020B0604020202020204" charset="0"/>
              </a:rPr>
              <a:t>D)</a:t>
            </a:r>
          </a:p>
        </p:txBody>
      </p:sp>
      <p:sp>
        <p:nvSpPr>
          <p:cNvPr id="23" name="Rectangle 22"/>
          <p:cNvSpPr/>
          <p:nvPr/>
        </p:nvSpPr>
        <p:spPr>
          <a:xfrm>
            <a:off x="1456098" y="3657600"/>
            <a:ext cx="10098317" cy="600164"/>
          </a:xfrm>
          <a:prstGeom prst="rect">
            <a:avLst/>
          </a:prstGeom>
          <a:noFill/>
        </p:spPr>
        <p:txBody>
          <a:bodyPr wrap="square" lIns="91440" tIns="45720" rIns="91440" bIns="45720">
            <a:spAutoFit/>
          </a:bodyPr>
          <a:lstStyle/>
          <a:p>
            <a:pPr>
              <a:lnSpc>
                <a:spcPct val="150000"/>
              </a:lnSpc>
            </a:pPr>
            <a:r>
              <a:rPr lang="en-US" sz="2400" b="0" i="0" dirty="0">
                <a:effectLst/>
                <a:latin typeface="Nunito Sans" panose="020B0604020202020204" charset="0"/>
              </a:rPr>
              <a:t>I watched a movie means it is good.</a:t>
            </a:r>
            <a:endParaRPr lang="en-US" sz="2400" dirty="0">
              <a:latin typeface="Nunito Sans" panose="020B0604020202020204" charset="0"/>
            </a:endParaRPr>
          </a:p>
        </p:txBody>
      </p:sp>
      <p:sp>
        <p:nvSpPr>
          <p:cNvPr id="24" name="Rectangle 23"/>
          <p:cNvSpPr/>
          <p:nvPr/>
        </p:nvSpPr>
        <p:spPr>
          <a:xfrm>
            <a:off x="1445891" y="4232360"/>
            <a:ext cx="10098317" cy="600164"/>
          </a:xfrm>
          <a:prstGeom prst="rect">
            <a:avLst/>
          </a:prstGeom>
          <a:noFill/>
        </p:spPr>
        <p:txBody>
          <a:bodyPr wrap="square" lIns="91440" tIns="45720" rIns="91440" bIns="45720">
            <a:spAutoFit/>
          </a:bodyPr>
          <a:lstStyle/>
          <a:p>
            <a:pPr>
              <a:lnSpc>
                <a:spcPct val="150000"/>
              </a:lnSpc>
            </a:pPr>
            <a:r>
              <a:rPr lang="en-US" sz="2400" b="0" i="0" dirty="0">
                <a:effectLst/>
                <a:latin typeface="Nunito Sans" panose="020B0604020202020204" charset="0"/>
              </a:rPr>
              <a:t>The movie is good, hence, I do not watch it.</a:t>
            </a:r>
            <a:endParaRPr lang="en-US" sz="2400" dirty="0">
              <a:latin typeface="Nunito Sans" panose="020B0604020202020204" charset="0"/>
            </a:endParaRPr>
          </a:p>
        </p:txBody>
      </p:sp>
      <p:sp>
        <p:nvSpPr>
          <p:cNvPr id="25" name="Rectangle 24"/>
          <p:cNvSpPr/>
          <p:nvPr/>
        </p:nvSpPr>
        <p:spPr>
          <a:xfrm>
            <a:off x="1456098" y="4807120"/>
            <a:ext cx="10098317" cy="600164"/>
          </a:xfrm>
          <a:prstGeom prst="rect">
            <a:avLst/>
          </a:prstGeom>
          <a:noFill/>
        </p:spPr>
        <p:txBody>
          <a:bodyPr wrap="square" lIns="91440" tIns="45720" rIns="91440" bIns="45720">
            <a:spAutoFit/>
          </a:bodyPr>
          <a:lstStyle/>
          <a:p>
            <a:pPr>
              <a:lnSpc>
                <a:spcPct val="150000"/>
              </a:lnSpc>
            </a:pPr>
            <a:r>
              <a:rPr lang="en-US" sz="2400" b="0" i="0" dirty="0">
                <a:effectLst/>
                <a:latin typeface="Nunito Sans" panose="020B0604020202020204" charset="0"/>
              </a:rPr>
              <a:t>I did not watch a movie, though it was good.</a:t>
            </a:r>
            <a:endParaRPr lang="en-US" sz="2400" dirty="0">
              <a:latin typeface="Nunito Sans" panose="020B0604020202020204" charset="0"/>
            </a:endParaRPr>
          </a:p>
        </p:txBody>
      </p:sp>
      <p:sp>
        <p:nvSpPr>
          <p:cNvPr id="26" name="Rectangle 25"/>
          <p:cNvSpPr/>
          <p:nvPr/>
        </p:nvSpPr>
        <p:spPr>
          <a:xfrm>
            <a:off x="1440028" y="5371329"/>
            <a:ext cx="10098317" cy="600164"/>
          </a:xfrm>
          <a:prstGeom prst="rect">
            <a:avLst/>
          </a:prstGeom>
          <a:noFill/>
        </p:spPr>
        <p:txBody>
          <a:bodyPr wrap="square" lIns="91440" tIns="45720" rIns="91440" bIns="45720">
            <a:spAutoFit/>
          </a:bodyPr>
          <a:lstStyle/>
          <a:p>
            <a:pPr>
              <a:lnSpc>
                <a:spcPct val="150000"/>
              </a:lnSpc>
            </a:pPr>
            <a:r>
              <a:rPr lang="en-US" sz="2400" b="0" i="0" dirty="0">
                <a:effectLst/>
                <a:latin typeface="Nunito Sans" panose="020B0604020202020204" charset="0"/>
              </a:rPr>
              <a:t>I did not watch a movie implies that the movie was not good.</a:t>
            </a:r>
            <a:endParaRPr lang="en-US" sz="2400" dirty="0">
              <a:latin typeface="Nunito Sans" panose="020B0604020202020204"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Nunito Sans" panose="020B0604020202020204"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
            <a:extLst>
              <a:ext uri="{FF2B5EF4-FFF2-40B4-BE49-F238E27FC236}">
                <a16:creationId xmlns:a16="http://schemas.microsoft.com/office/drawing/2014/main" id="{F33C7618-B38F-4626-BAC2-4B72F53D008B}"/>
              </a:ext>
            </a:extLst>
          </p:cNvPr>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2B7D997-763F-4125-B00D-5A566D3E2588}"/>
                  </a:ext>
                </a:extLst>
              </p14:cNvPr>
              <p14:cNvContentPartPr/>
              <p14:nvPr/>
            </p14:nvContentPartPr>
            <p14:xfrm>
              <a:off x="719137" y="3052686"/>
              <a:ext cx="9525" cy="9525"/>
            </p14:xfrm>
          </p:contentPart>
        </mc:Choice>
        <mc:Fallback xmlns="">
          <p:pic>
            <p:nvPicPr>
              <p:cNvPr id="3" name="Ink 2">
                <a:extLst>
                  <a:ext uri="{FF2B5EF4-FFF2-40B4-BE49-F238E27FC236}">
                    <a16:creationId xmlns:a16="http://schemas.microsoft.com/office/drawing/2014/main" id="{82B7D997-763F-4125-B00D-5A566D3E2588}"/>
                  </a:ext>
                </a:extLst>
              </p:cNvPr>
              <p:cNvPicPr/>
              <p:nvPr/>
            </p:nvPicPr>
            <p:blipFill>
              <a:blip r:embed="rId5"/>
              <a:stretch>
                <a:fillRect/>
              </a:stretch>
            </p:blipFill>
            <p:spPr>
              <a:xfrm>
                <a:off x="252412" y="3036017"/>
                <a:ext cx="952500" cy="4320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FF423B2F-832C-49BB-B777-7AD31287B089}"/>
                  </a:ext>
                </a:extLst>
              </p14:cNvPr>
              <p14:cNvContentPartPr/>
              <p14:nvPr/>
            </p14:nvContentPartPr>
            <p14:xfrm>
              <a:off x="719137" y="3043237"/>
              <a:ext cx="9525" cy="9525"/>
            </p14:xfrm>
          </p:contentPart>
        </mc:Choice>
        <mc:Fallback xmlns="">
          <p:pic>
            <p:nvPicPr>
              <p:cNvPr id="5" name="Ink 4">
                <a:extLst>
                  <a:ext uri="{FF2B5EF4-FFF2-40B4-BE49-F238E27FC236}">
                    <a16:creationId xmlns:a16="http://schemas.microsoft.com/office/drawing/2014/main" id="{FF423B2F-832C-49BB-B777-7AD31287B089}"/>
                  </a:ext>
                </a:extLst>
              </p:cNvPr>
              <p:cNvPicPr/>
              <p:nvPr/>
            </p:nvPicPr>
            <p:blipFill>
              <a:blip r:embed="rId7"/>
              <a:stretch>
                <a:fillRect/>
              </a:stretch>
            </p:blipFill>
            <p:spPr>
              <a:xfrm>
                <a:off x="252412" y="2576512"/>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DB2D1588-D4D0-4D31-88A5-5E80BCD095EB}"/>
                  </a:ext>
                </a:extLst>
              </p14:cNvPr>
              <p14:cNvContentPartPr/>
              <p14:nvPr/>
            </p14:nvContentPartPr>
            <p14:xfrm>
              <a:off x="725465" y="3019294"/>
              <a:ext cx="209550" cy="9525"/>
            </p14:xfrm>
          </p:contentPart>
        </mc:Choice>
        <mc:Fallback xmlns="">
          <p:pic>
            <p:nvPicPr>
              <p:cNvPr id="6" name="Ink 5">
                <a:extLst>
                  <a:ext uri="{FF2B5EF4-FFF2-40B4-BE49-F238E27FC236}">
                    <a16:creationId xmlns:a16="http://schemas.microsoft.com/office/drawing/2014/main" id="{DB2D1588-D4D0-4D31-88A5-5E80BCD095EB}"/>
                  </a:ext>
                </a:extLst>
              </p:cNvPr>
              <p:cNvPicPr/>
              <p:nvPr/>
            </p:nvPicPr>
            <p:blipFill>
              <a:blip r:embed="rId9"/>
              <a:stretch>
                <a:fillRect/>
              </a:stretch>
            </p:blipFill>
            <p:spPr>
              <a:xfrm>
                <a:off x="707338" y="2543044"/>
                <a:ext cx="245442" cy="95250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938992"/>
          </a:xfrm>
          <a:prstGeom prst="rect">
            <a:avLst/>
          </a:prstGeom>
          <a:noFill/>
        </p:spPr>
        <p:txBody>
          <a:bodyPr wrap="square" rtlCol="0">
            <a:spAutoFit/>
          </a:bodyPr>
          <a:lstStyle/>
          <a:p>
            <a:pPr algn="just"/>
            <a:r>
              <a:rPr lang="en-US" sz="2400" b="1" i="0" dirty="0">
                <a:effectLst/>
                <a:latin typeface="Nunito Sans" panose="020B0604020202020204" charset="0"/>
              </a:rPr>
              <a:t>Direction: </a:t>
            </a:r>
            <a:r>
              <a:rPr lang="en-US" sz="2400" b="0" i="0" dirty="0">
                <a:effectLst/>
                <a:latin typeface="Nunito Sans" panose="020B0604020202020204" charset="0"/>
              </a:rPr>
              <a:t>The question below consists of a main statement followed by four statements given as option choices. Select the option that can be logically concluded from the main statement.</a:t>
            </a:r>
          </a:p>
          <a:p>
            <a:pPr algn="just"/>
            <a:endParaRPr lang="en-US" sz="2400" b="0" i="0" dirty="0">
              <a:effectLst/>
              <a:latin typeface="Nunito Sans" panose="020B0604020202020204" charset="0"/>
            </a:endParaRPr>
          </a:p>
          <a:p>
            <a:pPr algn="just"/>
            <a:r>
              <a:rPr lang="en-US" sz="2400" b="0" i="0" dirty="0">
                <a:effectLst/>
                <a:latin typeface="Nunito Sans" panose="020B0604020202020204" charset="0"/>
              </a:rPr>
              <a:t>Only if there is an offer, I will buy shoes and jacket.</a:t>
            </a:r>
          </a:p>
        </p:txBody>
      </p:sp>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400" b="1" dirty="0">
                <a:latin typeface="Nunito Sans" panose="020B0604020202020204" charset="0"/>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400" b="1" dirty="0">
                <a:latin typeface="Nunito Sans" panose="020B0604020202020204" charset="0"/>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400" b="1" dirty="0">
                <a:latin typeface="Nunito Sans" panose="020B0604020202020204" charset="0"/>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400" b="1" dirty="0">
                <a:latin typeface="Nunito Sans" panose="020B0604020202020204" charset="0"/>
              </a:rPr>
              <a:t>D)</a:t>
            </a:r>
          </a:p>
        </p:txBody>
      </p:sp>
      <p:sp>
        <p:nvSpPr>
          <p:cNvPr id="23" name="Rectangle 22"/>
          <p:cNvSpPr/>
          <p:nvPr/>
        </p:nvSpPr>
        <p:spPr>
          <a:xfrm>
            <a:off x="1446573" y="3657600"/>
            <a:ext cx="10098317" cy="600164"/>
          </a:xfrm>
          <a:prstGeom prst="rect">
            <a:avLst/>
          </a:prstGeom>
          <a:noFill/>
        </p:spPr>
        <p:txBody>
          <a:bodyPr wrap="square" lIns="91440" tIns="45720" rIns="91440" bIns="45720">
            <a:spAutoFit/>
          </a:bodyPr>
          <a:lstStyle/>
          <a:p>
            <a:pPr>
              <a:lnSpc>
                <a:spcPct val="150000"/>
              </a:lnSpc>
            </a:pPr>
            <a:r>
              <a:rPr lang="en-US" sz="2400" b="0" i="0" dirty="0">
                <a:effectLst/>
                <a:latin typeface="Nunito Sans" panose="020B0604020202020204" charset="0"/>
              </a:rPr>
              <a:t>I have bought shoes and jacket means there is an offer.</a:t>
            </a:r>
            <a:endParaRPr lang="en-US" sz="2400" dirty="0">
              <a:latin typeface="Nunito Sans" panose="020B0604020202020204" charset="0"/>
            </a:endParaRPr>
          </a:p>
        </p:txBody>
      </p:sp>
      <p:sp>
        <p:nvSpPr>
          <p:cNvPr id="24" name="Rectangle 23"/>
          <p:cNvSpPr/>
          <p:nvPr/>
        </p:nvSpPr>
        <p:spPr>
          <a:xfrm>
            <a:off x="1445891" y="4232360"/>
            <a:ext cx="10098317" cy="600164"/>
          </a:xfrm>
          <a:prstGeom prst="rect">
            <a:avLst/>
          </a:prstGeom>
          <a:noFill/>
        </p:spPr>
        <p:txBody>
          <a:bodyPr wrap="square" lIns="91440" tIns="45720" rIns="91440" bIns="45720">
            <a:spAutoFit/>
          </a:bodyPr>
          <a:lstStyle/>
          <a:p>
            <a:pPr>
              <a:lnSpc>
                <a:spcPct val="150000"/>
              </a:lnSpc>
            </a:pPr>
            <a:r>
              <a:rPr lang="en-US" sz="2400" b="0" i="0" dirty="0">
                <a:effectLst/>
                <a:latin typeface="Nunito Sans" panose="020B0604020202020204" charset="0"/>
              </a:rPr>
              <a:t>I have bought a jacket, hence, there is an offer.</a:t>
            </a:r>
            <a:endParaRPr lang="en-US" sz="2400" dirty="0">
              <a:latin typeface="Nunito Sans" panose="020B0604020202020204" charset="0"/>
            </a:endParaRPr>
          </a:p>
        </p:txBody>
      </p:sp>
      <p:sp>
        <p:nvSpPr>
          <p:cNvPr id="25" name="Rectangle 24"/>
          <p:cNvSpPr/>
          <p:nvPr/>
        </p:nvSpPr>
        <p:spPr>
          <a:xfrm>
            <a:off x="1456098" y="4807120"/>
            <a:ext cx="10098317" cy="600164"/>
          </a:xfrm>
          <a:prstGeom prst="rect">
            <a:avLst/>
          </a:prstGeom>
          <a:noFill/>
        </p:spPr>
        <p:txBody>
          <a:bodyPr wrap="square" lIns="91440" tIns="45720" rIns="91440" bIns="45720">
            <a:spAutoFit/>
          </a:bodyPr>
          <a:lstStyle/>
          <a:p>
            <a:pPr>
              <a:lnSpc>
                <a:spcPct val="150000"/>
              </a:lnSpc>
            </a:pPr>
            <a:r>
              <a:rPr lang="en-US" sz="2400" b="0" i="0" dirty="0">
                <a:effectLst/>
                <a:latin typeface="Nunito Sans" panose="020B0604020202020204" charset="0"/>
              </a:rPr>
              <a:t>There is no offer, hence, I neither buy shoes nor jacket.</a:t>
            </a:r>
            <a:endParaRPr lang="en-US" sz="2400" dirty="0">
              <a:latin typeface="Nunito Sans" panose="020B0604020202020204" charset="0"/>
            </a:endParaRPr>
          </a:p>
        </p:txBody>
      </p:sp>
      <p:sp>
        <p:nvSpPr>
          <p:cNvPr id="26" name="Rectangle 25"/>
          <p:cNvSpPr/>
          <p:nvPr/>
        </p:nvSpPr>
        <p:spPr>
          <a:xfrm>
            <a:off x="1440028" y="5371329"/>
            <a:ext cx="10098317" cy="600164"/>
          </a:xfrm>
          <a:prstGeom prst="rect">
            <a:avLst/>
          </a:prstGeom>
          <a:noFill/>
        </p:spPr>
        <p:txBody>
          <a:bodyPr wrap="square" lIns="91440" tIns="45720" rIns="91440" bIns="45720">
            <a:spAutoFit/>
          </a:bodyPr>
          <a:lstStyle/>
          <a:p>
            <a:pPr>
              <a:lnSpc>
                <a:spcPct val="150000"/>
              </a:lnSpc>
            </a:pPr>
            <a:r>
              <a:rPr lang="en-IN" sz="2400" b="0" i="0" dirty="0">
                <a:effectLst/>
                <a:latin typeface="Nunito Sans" panose="020B0604020202020204" charset="0"/>
              </a:rPr>
              <a:t>All of the above.</a:t>
            </a:r>
            <a:endParaRPr lang="en-US" sz="2400" dirty="0">
              <a:latin typeface="Nunito Sans" panose="020B0604020202020204"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Nunito Sans" panose="020B0604020202020204"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
            <a:extLst>
              <a:ext uri="{FF2B5EF4-FFF2-40B4-BE49-F238E27FC236}">
                <a16:creationId xmlns:a16="http://schemas.microsoft.com/office/drawing/2014/main" id="{BB7CF982-5FA9-4F29-B5BF-DD2F550B91D0}"/>
              </a:ext>
            </a:extLst>
          </p:cNvPr>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4154984"/>
          </a:xfrm>
          <a:prstGeom prst="rect">
            <a:avLst/>
          </a:prstGeom>
          <a:noFill/>
        </p:spPr>
        <p:txBody>
          <a:bodyPr wrap="square" rtlCol="0">
            <a:spAutoFit/>
          </a:bodyPr>
          <a:lstStyle/>
          <a:p>
            <a:pPr algn="just"/>
            <a:r>
              <a:rPr lang="en-US" sz="2400" b="1" i="0" dirty="0">
                <a:effectLst/>
                <a:latin typeface="Nunito Sans" panose="020B0604020202020204" charset="0"/>
              </a:rPr>
              <a:t>Direction: </a:t>
            </a:r>
            <a:r>
              <a:rPr lang="en-US" sz="2400" b="0" i="0" dirty="0">
                <a:effectLst/>
                <a:latin typeface="Nunito Sans" panose="020B0604020202020204" charset="0"/>
              </a:rPr>
              <a:t>The question below has a main statement followed by four statements A, B, C and D. From the given choices, choose the pair in which the first statement implies the second statement and the two are logically consistent with the main statement.</a:t>
            </a:r>
            <a:br>
              <a:rPr lang="en-US" sz="2400" b="0" i="0" dirty="0">
                <a:effectLst/>
                <a:latin typeface="Nunito Sans" panose="020B0604020202020204" charset="0"/>
              </a:rPr>
            </a:br>
            <a:endParaRPr lang="en-US" sz="2400" b="0" i="0" dirty="0">
              <a:effectLst/>
              <a:latin typeface="Nunito Sans" panose="020B0604020202020204" charset="0"/>
            </a:endParaRPr>
          </a:p>
          <a:p>
            <a:pPr algn="just"/>
            <a:r>
              <a:rPr lang="en-US" sz="2400" b="0" i="0" dirty="0">
                <a:effectLst/>
                <a:latin typeface="Nunito Sans" panose="020B0604020202020204" charset="0"/>
              </a:rPr>
              <a:t>Mohit is suffering either from inferiority complex or from superiority complex.</a:t>
            </a:r>
          </a:p>
          <a:p>
            <a:pPr algn="just"/>
            <a:endParaRPr lang="en-US" sz="2400" b="0" i="0" dirty="0">
              <a:effectLst/>
              <a:latin typeface="Nunito Sans" panose="020B0604020202020204" charset="0"/>
            </a:endParaRPr>
          </a:p>
          <a:p>
            <a:pPr algn="l"/>
            <a:r>
              <a:rPr lang="en-US" sz="2400" b="0" i="0" dirty="0">
                <a:effectLst/>
                <a:latin typeface="Nunito Sans" panose="020B0604020202020204" charset="0"/>
              </a:rPr>
              <a:t>A. Mohit is not suffering from superiority complex.</a:t>
            </a:r>
          </a:p>
          <a:p>
            <a:pPr algn="l"/>
            <a:r>
              <a:rPr lang="en-US" sz="2400" b="0" i="0" dirty="0">
                <a:effectLst/>
                <a:latin typeface="Nunito Sans" panose="020B0604020202020204" charset="0"/>
              </a:rPr>
              <a:t>B. Mohit is suffering from inferiority complex.</a:t>
            </a:r>
          </a:p>
          <a:p>
            <a:pPr algn="l"/>
            <a:r>
              <a:rPr lang="en-US" sz="2400" b="0" i="0" dirty="0">
                <a:effectLst/>
                <a:latin typeface="Nunito Sans" panose="020B0604020202020204" charset="0"/>
              </a:rPr>
              <a:t>C. Mohit is not suffering from inferiority complex.</a:t>
            </a:r>
          </a:p>
          <a:p>
            <a:pPr algn="just"/>
            <a:r>
              <a:rPr lang="en-US" sz="2400" b="0" i="0" dirty="0">
                <a:effectLst/>
                <a:latin typeface="Nunito Sans" panose="020B0604020202020204" charset="0"/>
              </a:rPr>
              <a:t>D. Mohit is suffering from superiority complex.</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Nunito Sans" panose="020B0604020202020204" charset="0"/>
            </a:endParaRPr>
          </a:p>
        </p:txBody>
      </p:sp>
      <p:sp>
        <p:nvSpPr>
          <p:cNvPr id="2" name="TextBox 1">
            <a:extLst>
              <a:ext uri="{FF2B5EF4-FFF2-40B4-BE49-F238E27FC236}">
                <a16:creationId xmlns:a16="http://schemas.microsoft.com/office/drawing/2014/main" id="{8FF73A90-6AB3-4B94-A134-24C52F94A693}"/>
              </a:ext>
            </a:extLst>
          </p:cNvPr>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3" name="Picture 2">
            <a:extLst>
              <a:ext uri="{FF2B5EF4-FFF2-40B4-BE49-F238E27FC236}">
                <a16:creationId xmlns:a16="http://schemas.microsoft.com/office/drawing/2014/main" id="{68F5EAD2-31D9-48C4-A7FA-A36938D8F4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AB</a:t>
            </a:r>
          </a:p>
        </p:txBody>
      </p:sp>
      <p:sp>
        <p:nvSpPr>
          <p:cNvPr id="24" name="Rectangle 23"/>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AC</a:t>
            </a:r>
          </a:p>
        </p:txBody>
      </p:sp>
      <p:sp>
        <p:nvSpPr>
          <p:cNvPr id="25" name="Rectangle 24"/>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BC</a:t>
            </a:r>
          </a:p>
        </p:txBody>
      </p:sp>
      <p:sp>
        <p:nvSpPr>
          <p:cNvPr id="26" name="Rectangle 25"/>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DC</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1938992"/>
          </a:xfrm>
          <a:prstGeom prst="rect">
            <a:avLst/>
          </a:prstGeom>
          <a:noFill/>
        </p:spPr>
        <p:txBody>
          <a:bodyPr wrap="square" rtlCol="0">
            <a:spAutoFit/>
          </a:bodyPr>
          <a:lstStyle/>
          <a:p>
            <a:pPr algn="just"/>
            <a:r>
              <a:rPr lang="en-US" sz="2400" b="1" i="0" dirty="0">
                <a:effectLst/>
                <a:latin typeface="Nunito Sans" panose="020B0604020202020204" charset="0"/>
              </a:rPr>
              <a:t>Direction: </a:t>
            </a:r>
            <a:r>
              <a:rPr lang="en-US" sz="2400" b="0" i="0" dirty="0">
                <a:effectLst/>
                <a:latin typeface="Nunito Sans" panose="020B0604020202020204" charset="0"/>
              </a:rPr>
              <a:t>The question below consists of a main statement followed by four statements given as option choices. Select the option that can be logically concluded from the main statement.</a:t>
            </a:r>
          </a:p>
          <a:p>
            <a:pPr algn="just"/>
            <a:r>
              <a:rPr lang="en-US" sz="2400" b="0" i="0" dirty="0">
                <a:effectLst/>
                <a:latin typeface="Nunito Sans" panose="020B0604020202020204" charset="0"/>
              </a:rPr>
              <a:t>Whenever an earthquake occurs, either a tsunami or a volcanic eruption takes place.</a:t>
            </a:r>
          </a:p>
        </p:txBody>
      </p:sp>
      <p:sp>
        <p:nvSpPr>
          <p:cNvPr id="4" name="Rectangle 3"/>
          <p:cNvSpPr/>
          <p:nvPr/>
        </p:nvSpPr>
        <p:spPr>
          <a:xfrm>
            <a:off x="657998" y="2971800"/>
            <a:ext cx="696697" cy="621324"/>
          </a:xfrm>
          <a:prstGeom prst="rect">
            <a:avLst/>
          </a:prstGeom>
          <a:noFill/>
        </p:spPr>
        <p:txBody>
          <a:bodyPr wrap="square" lIns="91440" tIns="45720" rIns="91440" bIns="45720">
            <a:spAutoFit/>
          </a:bodyPr>
          <a:lstStyle/>
          <a:p>
            <a:pPr>
              <a:lnSpc>
                <a:spcPct val="150000"/>
              </a:lnSpc>
            </a:pPr>
            <a:r>
              <a:rPr lang="en-US" sz="2400" b="1" dirty="0">
                <a:latin typeface="Nunito Sans" panose="020B0604020202020204" charset="0"/>
              </a:rPr>
              <a:t>A)</a:t>
            </a:r>
          </a:p>
        </p:txBody>
      </p:sp>
      <p:sp>
        <p:nvSpPr>
          <p:cNvPr id="16" name="Rectangle 15"/>
          <p:cNvSpPr/>
          <p:nvPr/>
        </p:nvSpPr>
        <p:spPr>
          <a:xfrm>
            <a:off x="647791" y="4026876"/>
            <a:ext cx="696697" cy="621324"/>
          </a:xfrm>
          <a:prstGeom prst="rect">
            <a:avLst/>
          </a:prstGeom>
          <a:noFill/>
        </p:spPr>
        <p:txBody>
          <a:bodyPr wrap="square" lIns="91440" tIns="45720" rIns="91440" bIns="45720">
            <a:spAutoFit/>
          </a:bodyPr>
          <a:lstStyle/>
          <a:p>
            <a:pPr>
              <a:lnSpc>
                <a:spcPct val="150000"/>
              </a:lnSpc>
            </a:pPr>
            <a:r>
              <a:rPr lang="en-US" sz="2400" b="1" dirty="0">
                <a:latin typeface="Nunito Sans" panose="020B0604020202020204" charset="0"/>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400" b="1" dirty="0">
                <a:latin typeface="Nunito Sans" panose="020B0604020202020204" charset="0"/>
              </a:rPr>
              <a:t>C)</a:t>
            </a:r>
          </a:p>
        </p:txBody>
      </p:sp>
      <p:sp>
        <p:nvSpPr>
          <p:cNvPr id="18" name="Rectangle 17"/>
          <p:cNvSpPr/>
          <p:nvPr/>
        </p:nvSpPr>
        <p:spPr>
          <a:xfrm>
            <a:off x="641928" y="5703838"/>
            <a:ext cx="696697" cy="621324"/>
          </a:xfrm>
          <a:prstGeom prst="rect">
            <a:avLst/>
          </a:prstGeom>
          <a:noFill/>
        </p:spPr>
        <p:txBody>
          <a:bodyPr wrap="square" lIns="91440" tIns="45720" rIns="91440" bIns="45720">
            <a:spAutoFit/>
          </a:bodyPr>
          <a:lstStyle/>
          <a:p>
            <a:pPr>
              <a:lnSpc>
                <a:spcPct val="150000"/>
              </a:lnSpc>
            </a:pPr>
            <a:r>
              <a:rPr lang="en-US" sz="2400" b="1" dirty="0">
                <a:latin typeface="Nunito Sans" panose="020B0604020202020204" charset="0"/>
              </a:rPr>
              <a:t>D)</a:t>
            </a:r>
          </a:p>
        </p:txBody>
      </p:sp>
      <p:sp>
        <p:nvSpPr>
          <p:cNvPr id="23" name="Rectangle 22"/>
          <p:cNvSpPr/>
          <p:nvPr/>
        </p:nvSpPr>
        <p:spPr>
          <a:xfrm>
            <a:off x="1456098" y="2971800"/>
            <a:ext cx="10098317" cy="1154162"/>
          </a:xfrm>
          <a:prstGeom prst="rect">
            <a:avLst/>
          </a:prstGeom>
          <a:noFill/>
        </p:spPr>
        <p:txBody>
          <a:bodyPr wrap="square" lIns="91440" tIns="45720" rIns="91440" bIns="45720">
            <a:spAutoFit/>
          </a:bodyPr>
          <a:lstStyle/>
          <a:p>
            <a:pPr>
              <a:lnSpc>
                <a:spcPct val="150000"/>
              </a:lnSpc>
            </a:pPr>
            <a:r>
              <a:rPr lang="en-US" sz="2400" b="0" i="0" dirty="0">
                <a:effectLst/>
                <a:latin typeface="Nunito Sans" panose="020B0604020202020204" charset="0"/>
              </a:rPr>
              <a:t>A volcanic eruption or a tsunami takes place, then an earthquake must have occurred.</a:t>
            </a:r>
            <a:endParaRPr lang="en-US" sz="2400" dirty="0">
              <a:latin typeface="Nunito Sans" panose="020B0604020202020204" charset="0"/>
            </a:endParaRPr>
          </a:p>
        </p:txBody>
      </p:sp>
      <p:sp>
        <p:nvSpPr>
          <p:cNvPr id="24" name="Rectangle 23"/>
          <p:cNvSpPr/>
          <p:nvPr/>
        </p:nvSpPr>
        <p:spPr>
          <a:xfrm>
            <a:off x="1445891" y="3962400"/>
            <a:ext cx="10098317" cy="1154162"/>
          </a:xfrm>
          <a:prstGeom prst="rect">
            <a:avLst/>
          </a:prstGeom>
          <a:noFill/>
        </p:spPr>
        <p:txBody>
          <a:bodyPr wrap="square" lIns="91440" tIns="45720" rIns="91440" bIns="45720">
            <a:spAutoFit/>
          </a:bodyPr>
          <a:lstStyle/>
          <a:p>
            <a:pPr>
              <a:lnSpc>
                <a:spcPct val="150000"/>
              </a:lnSpc>
            </a:pPr>
            <a:r>
              <a:rPr lang="en-US" sz="2400" b="0" i="0" dirty="0">
                <a:effectLst/>
                <a:latin typeface="Nunito Sans" panose="020B0604020202020204" charset="0"/>
              </a:rPr>
              <a:t>A volcanic eruption did not occur and a tsunami did not occur, then an earthquake did not occur.</a:t>
            </a:r>
            <a:endParaRPr lang="en-US" sz="2400" dirty="0">
              <a:latin typeface="Nunito Sans" panose="020B0604020202020204" charset="0"/>
            </a:endParaRPr>
          </a:p>
        </p:txBody>
      </p:sp>
      <p:sp>
        <p:nvSpPr>
          <p:cNvPr id="25" name="Rectangle 24"/>
          <p:cNvSpPr/>
          <p:nvPr/>
        </p:nvSpPr>
        <p:spPr>
          <a:xfrm>
            <a:off x="1456098" y="4807120"/>
            <a:ext cx="10098317" cy="1154162"/>
          </a:xfrm>
          <a:prstGeom prst="rect">
            <a:avLst/>
          </a:prstGeom>
          <a:noFill/>
        </p:spPr>
        <p:txBody>
          <a:bodyPr wrap="square" lIns="91440" tIns="45720" rIns="91440" bIns="45720">
            <a:spAutoFit/>
          </a:bodyPr>
          <a:lstStyle/>
          <a:p>
            <a:pPr>
              <a:lnSpc>
                <a:spcPct val="150000"/>
              </a:lnSpc>
            </a:pPr>
            <a:r>
              <a:rPr lang="en-US" sz="2400" b="0" i="0" dirty="0">
                <a:effectLst/>
                <a:latin typeface="Nunito Sans" panose="020B0604020202020204" charset="0"/>
              </a:rPr>
              <a:t>An earthquake does not occur, neither a tsunami nor a volcanic eruption takes place.</a:t>
            </a:r>
            <a:endParaRPr lang="en-US" sz="2400" dirty="0">
              <a:latin typeface="Nunito Sans" panose="020B0604020202020204" charset="0"/>
            </a:endParaRPr>
          </a:p>
        </p:txBody>
      </p:sp>
      <p:sp>
        <p:nvSpPr>
          <p:cNvPr id="26" name="Rectangle 25"/>
          <p:cNvSpPr/>
          <p:nvPr/>
        </p:nvSpPr>
        <p:spPr>
          <a:xfrm>
            <a:off x="1440028" y="5703838"/>
            <a:ext cx="10098317" cy="1154162"/>
          </a:xfrm>
          <a:prstGeom prst="rect">
            <a:avLst/>
          </a:prstGeom>
          <a:noFill/>
        </p:spPr>
        <p:txBody>
          <a:bodyPr wrap="square" lIns="91440" tIns="45720" rIns="91440" bIns="45720">
            <a:spAutoFit/>
          </a:bodyPr>
          <a:lstStyle/>
          <a:p>
            <a:pPr>
              <a:lnSpc>
                <a:spcPct val="150000"/>
              </a:lnSpc>
            </a:pPr>
            <a:r>
              <a:rPr lang="en-US" sz="2400" b="0" i="0" dirty="0">
                <a:effectLst/>
                <a:latin typeface="Nunito Sans" panose="020B0604020202020204" charset="0"/>
              </a:rPr>
              <a:t>An earthquake occurs and volcanic eruption takes place, then tsunami does not occur.</a:t>
            </a:r>
            <a:endParaRPr lang="en-US" sz="2400" dirty="0">
              <a:latin typeface="Nunito Sans" panose="020B0604020202020204"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Nunito Sans" panose="020B0604020202020204"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
            <a:extLst>
              <a:ext uri="{FF2B5EF4-FFF2-40B4-BE49-F238E27FC236}">
                <a16:creationId xmlns:a16="http://schemas.microsoft.com/office/drawing/2014/main" id="{1E112614-F06D-4F8A-9A96-14763BCBB5FF}"/>
              </a:ext>
            </a:extLst>
          </p:cNvPr>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spTree>
    <p:extLst>
      <p:ext uri="{BB962C8B-B14F-4D97-AF65-F5344CB8AC3E}">
        <p14:creationId xmlns:p14="http://schemas.microsoft.com/office/powerpoint/2010/main" val="201427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200329"/>
          </a:xfrm>
          <a:prstGeom prst="rect">
            <a:avLst/>
          </a:prstGeom>
          <a:noFill/>
        </p:spPr>
        <p:txBody>
          <a:bodyPr wrap="square" rtlCol="0">
            <a:spAutoFit/>
          </a:bodyPr>
          <a:lstStyle/>
          <a:p>
            <a:pPr algn="just"/>
            <a:r>
              <a:rPr lang="en-US" sz="2400" b="0" i="0" dirty="0">
                <a:effectLst/>
                <a:latin typeface="Nunito Sans" panose="020B0604020202020204" charset="0"/>
              </a:rPr>
              <a:t>The question below consists of a main statement, followed by four options. From the options, select the one that logically follows the main statement.</a:t>
            </a:r>
          </a:p>
          <a:p>
            <a:pPr algn="just"/>
            <a:r>
              <a:rPr lang="en-US" sz="2400" b="0" i="0" dirty="0">
                <a:effectLst/>
                <a:latin typeface="Nunito Sans" panose="020B0604020202020204" charset="0"/>
              </a:rPr>
              <a:t>If the teacher is in the class, then the children will either read or keep quiet.</a:t>
            </a:r>
          </a:p>
        </p:txBody>
      </p:sp>
      <p:sp>
        <p:nvSpPr>
          <p:cNvPr id="4" name="Rectangle 3"/>
          <p:cNvSpPr/>
          <p:nvPr/>
        </p:nvSpPr>
        <p:spPr>
          <a:xfrm>
            <a:off x="657998" y="2541242"/>
            <a:ext cx="696697" cy="683456"/>
          </a:xfrm>
          <a:prstGeom prst="rect">
            <a:avLst/>
          </a:prstGeom>
          <a:noFill/>
        </p:spPr>
        <p:txBody>
          <a:bodyPr wrap="square" lIns="91440" tIns="45720" rIns="91440" bIns="45720">
            <a:spAutoFit/>
          </a:bodyPr>
          <a:lstStyle/>
          <a:p>
            <a:pPr>
              <a:lnSpc>
                <a:spcPct val="150000"/>
              </a:lnSpc>
            </a:pPr>
            <a:r>
              <a:rPr lang="en-US" sz="2400" b="1" dirty="0">
                <a:latin typeface="Nunito Sans" panose="020B0604020202020204" charset="0"/>
              </a:rPr>
              <a:t>A)</a:t>
            </a:r>
          </a:p>
        </p:txBody>
      </p:sp>
      <p:sp>
        <p:nvSpPr>
          <p:cNvPr id="16" name="Rectangle 15"/>
          <p:cNvSpPr/>
          <p:nvPr/>
        </p:nvSpPr>
        <p:spPr>
          <a:xfrm>
            <a:off x="647791" y="3645876"/>
            <a:ext cx="696697" cy="621324"/>
          </a:xfrm>
          <a:prstGeom prst="rect">
            <a:avLst/>
          </a:prstGeom>
          <a:noFill/>
        </p:spPr>
        <p:txBody>
          <a:bodyPr wrap="square" lIns="91440" tIns="45720" rIns="91440" bIns="45720">
            <a:spAutoFit/>
          </a:bodyPr>
          <a:lstStyle/>
          <a:p>
            <a:pPr>
              <a:lnSpc>
                <a:spcPct val="150000"/>
              </a:lnSpc>
            </a:pPr>
            <a:r>
              <a:rPr lang="en-US" sz="2400" b="1" dirty="0">
                <a:latin typeface="Nunito Sans" panose="020B0604020202020204" charset="0"/>
              </a:rPr>
              <a:t>B)</a:t>
            </a:r>
          </a:p>
        </p:txBody>
      </p:sp>
      <p:sp>
        <p:nvSpPr>
          <p:cNvPr id="17" name="Rectangle 16"/>
          <p:cNvSpPr/>
          <p:nvPr/>
        </p:nvSpPr>
        <p:spPr>
          <a:xfrm>
            <a:off x="657998" y="4648200"/>
            <a:ext cx="696697" cy="621324"/>
          </a:xfrm>
          <a:prstGeom prst="rect">
            <a:avLst/>
          </a:prstGeom>
          <a:noFill/>
        </p:spPr>
        <p:txBody>
          <a:bodyPr wrap="square" lIns="91440" tIns="45720" rIns="91440" bIns="45720">
            <a:spAutoFit/>
          </a:bodyPr>
          <a:lstStyle/>
          <a:p>
            <a:pPr>
              <a:lnSpc>
                <a:spcPct val="150000"/>
              </a:lnSpc>
            </a:pPr>
            <a:r>
              <a:rPr lang="en-US" sz="2400" b="1" dirty="0">
                <a:latin typeface="Nunito Sans" panose="020B0604020202020204" charset="0"/>
              </a:rPr>
              <a:t>C)</a:t>
            </a:r>
          </a:p>
        </p:txBody>
      </p:sp>
      <p:sp>
        <p:nvSpPr>
          <p:cNvPr id="18" name="Rectangle 17"/>
          <p:cNvSpPr/>
          <p:nvPr/>
        </p:nvSpPr>
        <p:spPr>
          <a:xfrm>
            <a:off x="641928" y="5550876"/>
            <a:ext cx="696697" cy="621324"/>
          </a:xfrm>
          <a:prstGeom prst="rect">
            <a:avLst/>
          </a:prstGeom>
          <a:noFill/>
        </p:spPr>
        <p:txBody>
          <a:bodyPr wrap="square" lIns="91440" tIns="45720" rIns="91440" bIns="45720">
            <a:spAutoFit/>
          </a:bodyPr>
          <a:lstStyle/>
          <a:p>
            <a:pPr>
              <a:lnSpc>
                <a:spcPct val="150000"/>
              </a:lnSpc>
            </a:pPr>
            <a:r>
              <a:rPr lang="en-US" sz="2400" b="1" dirty="0">
                <a:latin typeface="Nunito Sans" panose="020B0604020202020204" charset="0"/>
              </a:rPr>
              <a:t>D)</a:t>
            </a:r>
          </a:p>
        </p:txBody>
      </p:sp>
      <p:sp>
        <p:nvSpPr>
          <p:cNvPr id="23" name="Rectangle 22"/>
          <p:cNvSpPr/>
          <p:nvPr/>
        </p:nvSpPr>
        <p:spPr>
          <a:xfrm>
            <a:off x="1456098" y="2514600"/>
            <a:ext cx="10098317" cy="1269578"/>
          </a:xfrm>
          <a:prstGeom prst="rect">
            <a:avLst/>
          </a:prstGeom>
          <a:noFill/>
        </p:spPr>
        <p:txBody>
          <a:bodyPr wrap="square" lIns="91440" tIns="45720" rIns="91440" bIns="45720">
            <a:spAutoFit/>
          </a:bodyPr>
          <a:lstStyle/>
          <a:p>
            <a:pPr>
              <a:lnSpc>
                <a:spcPct val="150000"/>
              </a:lnSpc>
            </a:pPr>
            <a:r>
              <a:rPr lang="en-US" sz="2400" b="0" i="0" dirty="0">
                <a:effectLst/>
                <a:latin typeface="Nunito Sans" panose="020B0604020202020204" charset="0"/>
              </a:rPr>
              <a:t>The children did not read or did not keep quiet, implies that the teacher was not in the class.</a:t>
            </a:r>
            <a:endParaRPr lang="en-US" sz="2400" dirty="0">
              <a:latin typeface="Nunito Sans" panose="020B0604020202020204" charset="0"/>
            </a:endParaRPr>
          </a:p>
        </p:txBody>
      </p:sp>
      <p:sp>
        <p:nvSpPr>
          <p:cNvPr id="24" name="Rectangle 23"/>
          <p:cNvSpPr/>
          <p:nvPr/>
        </p:nvSpPr>
        <p:spPr>
          <a:xfrm>
            <a:off x="1447800" y="3657600"/>
            <a:ext cx="10098317" cy="1154162"/>
          </a:xfrm>
          <a:prstGeom prst="rect">
            <a:avLst/>
          </a:prstGeom>
          <a:noFill/>
        </p:spPr>
        <p:txBody>
          <a:bodyPr wrap="square" lIns="91440" tIns="45720" rIns="91440" bIns="45720">
            <a:spAutoFit/>
          </a:bodyPr>
          <a:lstStyle/>
          <a:p>
            <a:pPr>
              <a:lnSpc>
                <a:spcPct val="150000"/>
              </a:lnSpc>
            </a:pPr>
            <a:r>
              <a:rPr lang="en-US" sz="2400" b="0" i="0" dirty="0">
                <a:effectLst/>
                <a:latin typeface="Nunito Sans" panose="020B0604020202020204" charset="0"/>
              </a:rPr>
              <a:t>If the teacher is not in the class, then the children will not read and will not keep quiet.</a:t>
            </a:r>
            <a:endParaRPr lang="en-US" sz="2400" dirty="0">
              <a:latin typeface="Nunito Sans" panose="020B0604020202020204" charset="0"/>
            </a:endParaRPr>
          </a:p>
        </p:txBody>
      </p:sp>
      <p:sp>
        <p:nvSpPr>
          <p:cNvPr id="25" name="Rectangle 24"/>
          <p:cNvSpPr/>
          <p:nvPr/>
        </p:nvSpPr>
        <p:spPr>
          <a:xfrm>
            <a:off x="1456098" y="4648200"/>
            <a:ext cx="10098317" cy="1154162"/>
          </a:xfrm>
          <a:prstGeom prst="rect">
            <a:avLst/>
          </a:prstGeom>
          <a:noFill/>
        </p:spPr>
        <p:txBody>
          <a:bodyPr wrap="square" lIns="91440" tIns="45720" rIns="91440" bIns="45720">
            <a:spAutoFit/>
          </a:bodyPr>
          <a:lstStyle/>
          <a:p>
            <a:pPr>
              <a:lnSpc>
                <a:spcPct val="150000"/>
              </a:lnSpc>
            </a:pPr>
            <a:r>
              <a:rPr lang="en-US" sz="2400" b="0" i="0" dirty="0">
                <a:effectLst/>
                <a:latin typeface="Nunito Sans" panose="020B0604020202020204" charset="0"/>
              </a:rPr>
              <a:t>The children did not read and did not keep quiet, implies that the teacher was not in the class.</a:t>
            </a:r>
            <a:endParaRPr lang="en-US" sz="2400" dirty="0">
              <a:latin typeface="Nunito Sans" panose="020B0604020202020204" charset="0"/>
            </a:endParaRPr>
          </a:p>
        </p:txBody>
      </p:sp>
      <p:sp>
        <p:nvSpPr>
          <p:cNvPr id="26" name="Rectangle 25"/>
          <p:cNvSpPr/>
          <p:nvPr/>
        </p:nvSpPr>
        <p:spPr>
          <a:xfrm>
            <a:off x="1440028" y="5638800"/>
            <a:ext cx="10098317" cy="1154162"/>
          </a:xfrm>
          <a:prstGeom prst="rect">
            <a:avLst/>
          </a:prstGeom>
          <a:noFill/>
        </p:spPr>
        <p:txBody>
          <a:bodyPr wrap="square" lIns="91440" tIns="45720" rIns="91440" bIns="45720">
            <a:spAutoFit/>
          </a:bodyPr>
          <a:lstStyle/>
          <a:p>
            <a:pPr>
              <a:lnSpc>
                <a:spcPct val="150000"/>
              </a:lnSpc>
            </a:pPr>
            <a:r>
              <a:rPr lang="en-US" sz="2400" b="0" i="0" dirty="0">
                <a:effectLst/>
                <a:latin typeface="Nunito Sans" panose="020B0604020202020204" charset="0"/>
              </a:rPr>
              <a:t>If the teacher is not in the class, then the children will not keep quiet or will not read.</a:t>
            </a:r>
            <a:endParaRPr lang="en-US" sz="2400" dirty="0">
              <a:latin typeface="Nunito Sans" panose="020B0604020202020204"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Nunito Sans" panose="020B0604020202020204"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
            <a:extLst>
              <a:ext uri="{FF2B5EF4-FFF2-40B4-BE49-F238E27FC236}">
                <a16:creationId xmlns:a16="http://schemas.microsoft.com/office/drawing/2014/main" id="{C80F9CA1-88B5-46E6-98B6-2B4EA766DC43}"/>
              </a:ext>
            </a:extLst>
          </p:cNvPr>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2014855"/>
          </a:xfrm>
          <a:prstGeom prst="rect">
            <a:avLst/>
          </a:prstGeom>
          <a:noFill/>
        </p:spPr>
        <p:txBody>
          <a:bodyPr wrap="square" rtlCol="0">
            <a:spAutoFit/>
          </a:bodyPr>
          <a:lstStyle/>
          <a:p>
            <a:pPr algn="just"/>
            <a:r>
              <a:rPr lang="en-US" sz="2500" b="1" dirty="0">
                <a:latin typeface="Nunito Sans" panose="00000500000000000000" pitchFamily="2" charset="0"/>
              </a:rPr>
              <a:t>Direction: </a:t>
            </a:r>
            <a:r>
              <a:rPr lang="en-US" sz="2500" dirty="0">
                <a:latin typeface="Nunito Sans" panose="00000500000000000000" pitchFamily="2" charset="0"/>
              </a:rPr>
              <a:t>In the question below are given two statements followed by two conclusions numbered I and II. You have to take the given statements to be true even if they seem to be at variance with commonly known facts. Read all the conclusions and then decide which of the given conclusions logically follows from the given statements disregarding commonly known facts.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1082</Words>
  <Application>Microsoft Office PowerPoint</Application>
  <PresentationFormat>Widescreen</PresentationFormat>
  <Paragraphs>185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Nunito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vishakan anand</cp:lastModifiedBy>
  <cp:revision>915</cp:revision>
  <dcterms:created xsi:type="dcterms:W3CDTF">2006-08-16T00:00:00Z</dcterms:created>
  <dcterms:modified xsi:type="dcterms:W3CDTF">2021-08-27T09:46:25Z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