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9"/>
  </p:notesMasterIdLst>
  <p:sldIdLst>
    <p:sldId id="923" r:id="rId5"/>
    <p:sldId id="924" r:id="rId6"/>
    <p:sldId id="930" r:id="rId7"/>
    <p:sldId id="931" r:id="rId8"/>
    <p:sldId id="932" r:id="rId9"/>
    <p:sldId id="933" r:id="rId10"/>
    <p:sldId id="934" r:id="rId11"/>
    <p:sldId id="935" r:id="rId12"/>
    <p:sldId id="936" r:id="rId13"/>
    <p:sldId id="937" r:id="rId14"/>
    <p:sldId id="938" r:id="rId15"/>
    <p:sldId id="939" r:id="rId16"/>
    <p:sldId id="940" r:id="rId17"/>
    <p:sldId id="943" r:id="rId18"/>
    <p:sldId id="944" r:id="rId19"/>
    <p:sldId id="945" r:id="rId20"/>
    <p:sldId id="946" r:id="rId21"/>
    <p:sldId id="947" r:id="rId22"/>
    <p:sldId id="948" r:id="rId23"/>
    <p:sldId id="949" r:id="rId24"/>
    <p:sldId id="950" r:id="rId25"/>
    <p:sldId id="952" r:id="rId26"/>
    <p:sldId id="953" r:id="rId27"/>
    <p:sldId id="781"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7FC750-4642-4840-A66E-B96C047ACAD8}" v="1" dt="2021-07-02T04:49:57.88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6772" autoAdjust="0"/>
  </p:normalViewPr>
  <p:slideViewPr>
    <p:cSldViewPr snapToGrid="0">
      <p:cViewPr varScale="1">
        <p:scale>
          <a:sx n="77" d="100"/>
          <a:sy n="77" d="100"/>
        </p:scale>
        <p:origin x="883"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 Id="rId35" Type="http://schemas.microsoft.com/office/2015/10/relationships/revisionInfo" Target="revisionInfo.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SHWESH JOSHI" userId="S::vishwesh.joshi2018@vitstudent.ac.in::c9db0a1a-df10-43e3-88ea-22853016796b" providerId="AD" clId="Web-{0A7FC750-4642-4840-A66E-B96C047ACAD8}"/>
    <pc:docChg chg="modSld">
      <pc:chgData name="VISHWESH JOSHI" userId="S::vishwesh.joshi2018@vitstudent.ac.in::c9db0a1a-df10-43e3-88ea-22853016796b" providerId="AD" clId="Web-{0A7FC750-4642-4840-A66E-B96C047ACAD8}" dt="2021-07-02T04:49:57.888" v="0" actId="1076"/>
      <pc:docMkLst>
        <pc:docMk/>
      </pc:docMkLst>
      <pc:sldChg chg="modSp">
        <pc:chgData name="VISHWESH JOSHI" userId="S::vishwesh.joshi2018@vitstudent.ac.in::c9db0a1a-df10-43e3-88ea-22853016796b" providerId="AD" clId="Web-{0A7FC750-4642-4840-A66E-B96C047ACAD8}" dt="2021-07-02T04:49:57.888" v="0" actId="1076"/>
        <pc:sldMkLst>
          <pc:docMk/>
          <pc:sldMk cId="3340768297" sldId="946"/>
        </pc:sldMkLst>
        <pc:spChg chg="mod">
          <ac:chgData name="VISHWESH JOSHI" userId="S::vishwesh.joshi2018@vitstudent.ac.in::c9db0a1a-df10-43e3-88ea-22853016796b" providerId="AD" clId="Web-{0A7FC750-4642-4840-A66E-B96C047ACAD8}" dt="2021-07-02T04:49:57.888" v="0" actId="1076"/>
          <ac:spMkLst>
            <pc:docMk/>
            <pc:sldMk cId="3340768297" sldId="946"/>
            <ac:spMk id="2"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F85A77-1748-43B3-9F01-E03991605749}" type="datetimeFigureOut">
              <a:rPr lang="en-IN" smtClean="0"/>
              <a:t>19-01-2025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2EE425F-F897-4D8F-A380-813E036475F7}" type="slidenum">
              <a:rPr lang="en-IN" smtClean="0"/>
              <a:t>‹#›</a:t>
            </a:fld>
            <a:endParaRPr lang="en-IN"/>
          </a:p>
        </p:txBody>
      </p:sp>
    </p:spTree>
    <p:extLst>
      <p:ext uri="{BB962C8B-B14F-4D97-AF65-F5344CB8AC3E}">
        <p14:creationId xmlns:p14="http://schemas.microsoft.com/office/powerpoint/2010/main" val="19674145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IN" dirty="0"/>
              <a:t>package Programs;</a:t>
            </a:r>
          </a:p>
          <a:p>
            <a:r>
              <a:rPr lang="en-IN" dirty="0"/>
              <a:t>import </a:t>
            </a:r>
            <a:r>
              <a:rPr lang="en-IN" dirty="0" err="1"/>
              <a:t>java.util.Scanner</a:t>
            </a:r>
            <a:r>
              <a:rPr lang="en-IN" dirty="0"/>
              <a:t>;</a:t>
            </a:r>
          </a:p>
          <a:p>
            <a:endParaRPr lang="en-IN" dirty="0"/>
          </a:p>
          <a:p>
            <a:r>
              <a:rPr lang="en-IN" dirty="0"/>
              <a:t>public class </a:t>
            </a:r>
            <a:r>
              <a:rPr lang="en-IN" dirty="0" err="1"/>
              <a:t>WeWantToEstimateCost</a:t>
            </a:r>
            <a:r>
              <a:rPr lang="en-IN" dirty="0"/>
              <a:t> </a:t>
            </a:r>
          </a:p>
          <a:p>
            <a:r>
              <a:rPr lang="en-IN" dirty="0"/>
              <a:t>{</a:t>
            </a:r>
          </a:p>
          <a:p>
            <a:r>
              <a:rPr lang="en-IN" dirty="0"/>
              <a:t>	public static void main(String </a:t>
            </a:r>
            <a:r>
              <a:rPr lang="en-IN" dirty="0" err="1"/>
              <a:t>args</a:t>
            </a:r>
            <a:r>
              <a:rPr lang="en-IN" dirty="0"/>
              <a:t>[]) </a:t>
            </a:r>
          </a:p>
          <a:p>
            <a:r>
              <a:rPr lang="en-IN" dirty="0"/>
              <a:t>	{</a:t>
            </a:r>
          </a:p>
          <a:p>
            <a:r>
              <a:rPr lang="en-IN" dirty="0"/>
              <a:t>		</a:t>
            </a:r>
            <a:r>
              <a:rPr lang="en-IN" dirty="0" err="1"/>
              <a:t>int</a:t>
            </a:r>
            <a:r>
              <a:rPr lang="en-IN" dirty="0"/>
              <a:t> interior, exterior, </a:t>
            </a:r>
            <a:r>
              <a:rPr lang="en-IN" dirty="0" err="1"/>
              <a:t>interior_cost</a:t>
            </a:r>
            <a:r>
              <a:rPr lang="en-IN" dirty="0"/>
              <a:t> = 18, </a:t>
            </a:r>
            <a:r>
              <a:rPr lang="en-IN" dirty="0" err="1"/>
              <a:t>exterior_cost</a:t>
            </a:r>
            <a:r>
              <a:rPr lang="en-IN" dirty="0"/>
              <a:t> = 12;</a:t>
            </a:r>
          </a:p>
          <a:p>
            <a:r>
              <a:rPr lang="en-IN" dirty="0"/>
              <a:t>		double face, </a:t>
            </a:r>
            <a:r>
              <a:rPr lang="en-IN" dirty="0" err="1"/>
              <a:t>fcost</a:t>
            </a:r>
            <a:r>
              <a:rPr lang="en-IN" dirty="0"/>
              <a:t> = 0.0;</a:t>
            </a:r>
          </a:p>
          <a:p>
            <a:r>
              <a:rPr lang="en-IN" dirty="0"/>
              <a:t>		Scanner </a:t>
            </a:r>
            <a:r>
              <a:rPr lang="en-IN" dirty="0" err="1"/>
              <a:t>sc</a:t>
            </a:r>
            <a:r>
              <a:rPr lang="en-IN" dirty="0"/>
              <a:t> = new Scanner(System.in);</a:t>
            </a:r>
          </a:p>
          <a:p>
            <a:r>
              <a:rPr lang="en-IN" dirty="0"/>
              <a:t>		interior = </a:t>
            </a:r>
            <a:r>
              <a:rPr lang="en-IN" dirty="0" err="1"/>
              <a:t>sc.nextInt</a:t>
            </a:r>
            <a:r>
              <a:rPr lang="en-IN" dirty="0"/>
              <a:t>();</a:t>
            </a:r>
          </a:p>
          <a:p>
            <a:r>
              <a:rPr lang="en-IN" dirty="0"/>
              <a:t>		exterior = </a:t>
            </a:r>
            <a:r>
              <a:rPr lang="en-IN" dirty="0" err="1"/>
              <a:t>sc.nextInt</a:t>
            </a:r>
            <a:r>
              <a:rPr lang="en-IN" dirty="0"/>
              <a:t>();</a:t>
            </a:r>
          </a:p>
          <a:p>
            <a:r>
              <a:rPr lang="en-IN" dirty="0"/>
              <a:t>		for (int </a:t>
            </a:r>
            <a:r>
              <a:rPr lang="en-IN" dirty="0" err="1"/>
              <a:t>i</a:t>
            </a:r>
            <a:r>
              <a:rPr lang="en-IN" dirty="0"/>
              <a:t> = 0; </a:t>
            </a:r>
            <a:r>
              <a:rPr lang="en-IN" dirty="0" err="1"/>
              <a:t>i</a:t>
            </a:r>
            <a:r>
              <a:rPr lang="en-IN" dirty="0"/>
              <a:t> &lt; interior; </a:t>
            </a:r>
            <a:r>
              <a:rPr lang="en-IN" dirty="0" err="1"/>
              <a:t>i</a:t>
            </a:r>
            <a:r>
              <a:rPr lang="en-IN" dirty="0"/>
              <a:t>++) {</a:t>
            </a:r>
          </a:p>
          <a:p>
            <a:r>
              <a:rPr lang="en-IN" dirty="0"/>
              <a:t>			face = </a:t>
            </a:r>
            <a:r>
              <a:rPr lang="en-IN" dirty="0" err="1"/>
              <a:t>sc.nextDouble</a:t>
            </a:r>
            <a:r>
              <a:rPr lang="en-IN" dirty="0"/>
              <a:t>();</a:t>
            </a:r>
          </a:p>
          <a:p>
            <a:r>
              <a:rPr lang="en-IN" dirty="0"/>
              <a:t>			</a:t>
            </a:r>
            <a:r>
              <a:rPr lang="en-IN" dirty="0" err="1"/>
              <a:t>fcost</a:t>
            </a:r>
            <a:r>
              <a:rPr lang="en-IN" dirty="0"/>
              <a:t> += </a:t>
            </a:r>
            <a:r>
              <a:rPr lang="en-IN" dirty="0" err="1"/>
              <a:t>interior_cost</a:t>
            </a:r>
            <a:r>
              <a:rPr lang="en-IN" dirty="0"/>
              <a:t> * face;</a:t>
            </a:r>
          </a:p>
          <a:p>
            <a:r>
              <a:rPr lang="en-IN" dirty="0"/>
              <a:t>		}</a:t>
            </a:r>
          </a:p>
          <a:p>
            <a:r>
              <a:rPr lang="en-IN" dirty="0"/>
              <a:t>		for (int </a:t>
            </a:r>
            <a:r>
              <a:rPr lang="en-IN" dirty="0" err="1"/>
              <a:t>i</a:t>
            </a:r>
            <a:r>
              <a:rPr lang="en-IN" dirty="0"/>
              <a:t> = 0; </a:t>
            </a:r>
            <a:r>
              <a:rPr lang="en-IN" dirty="0" err="1"/>
              <a:t>i</a:t>
            </a:r>
            <a:r>
              <a:rPr lang="en-IN" dirty="0"/>
              <a:t> &lt; exterior; </a:t>
            </a:r>
            <a:r>
              <a:rPr lang="en-IN" dirty="0" err="1"/>
              <a:t>i</a:t>
            </a:r>
            <a:r>
              <a:rPr lang="en-IN" dirty="0"/>
              <a:t>++) {</a:t>
            </a:r>
          </a:p>
          <a:p>
            <a:r>
              <a:rPr lang="en-IN" dirty="0"/>
              <a:t>			face = </a:t>
            </a:r>
            <a:r>
              <a:rPr lang="en-IN" dirty="0" err="1"/>
              <a:t>sc.nextDouble</a:t>
            </a:r>
            <a:r>
              <a:rPr lang="en-IN" dirty="0"/>
              <a:t>();</a:t>
            </a:r>
          </a:p>
          <a:p>
            <a:r>
              <a:rPr lang="en-IN" dirty="0"/>
              <a:t>			</a:t>
            </a:r>
            <a:r>
              <a:rPr lang="en-IN" dirty="0" err="1"/>
              <a:t>fcost</a:t>
            </a:r>
            <a:r>
              <a:rPr lang="en-IN" dirty="0"/>
              <a:t> += </a:t>
            </a:r>
            <a:r>
              <a:rPr lang="en-IN" dirty="0" err="1"/>
              <a:t>exterior_cost</a:t>
            </a:r>
            <a:r>
              <a:rPr lang="en-IN" dirty="0"/>
              <a:t> * face;</a:t>
            </a:r>
          </a:p>
          <a:p>
            <a:r>
              <a:rPr lang="en-IN" dirty="0"/>
              <a:t>		}</a:t>
            </a:r>
          </a:p>
          <a:p>
            <a:r>
              <a:rPr lang="en-IN" dirty="0"/>
              <a:t>		</a:t>
            </a:r>
            <a:r>
              <a:rPr lang="en-IN" dirty="0" err="1"/>
              <a:t>System.out.printf</a:t>
            </a:r>
            <a:r>
              <a:rPr lang="en-IN" dirty="0"/>
              <a:t>("Total estimated Cost :%.1f INR", </a:t>
            </a:r>
            <a:r>
              <a:rPr lang="en-IN" dirty="0" err="1"/>
              <a:t>fcost</a:t>
            </a:r>
            <a:r>
              <a:rPr lang="en-IN" dirty="0"/>
              <a:t>);</a:t>
            </a:r>
          </a:p>
          <a:p>
            <a:r>
              <a:rPr lang="en-IN" dirty="0"/>
              <a:t>		</a:t>
            </a:r>
            <a:r>
              <a:rPr lang="en-IN" dirty="0" err="1"/>
              <a:t>sc.close</a:t>
            </a:r>
            <a:r>
              <a:rPr lang="en-IN" dirty="0"/>
              <a:t>();</a:t>
            </a:r>
          </a:p>
          <a:p>
            <a:r>
              <a:rPr lang="en-IN" dirty="0"/>
              <a:t>	}</a:t>
            </a:r>
          </a:p>
          <a:p>
            <a:r>
              <a:rPr lang="en-IN" dirty="0"/>
              <a:t>}</a:t>
            </a:r>
          </a:p>
          <a:p>
            <a:endParaRPr lang="en-IN" dirty="0"/>
          </a:p>
        </p:txBody>
      </p:sp>
      <p:sp>
        <p:nvSpPr>
          <p:cNvPr id="4" name="Slide Number Placeholder 3"/>
          <p:cNvSpPr>
            <a:spLocks noGrp="1"/>
          </p:cNvSpPr>
          <p:nvPr>
            <p:ph type="sldNum" sz="quarter" idx="5"/>
          </p:nvPr>
        </p:nvSpPr>
        <p:spPr/>
        <p:txBody>
          <a:bodyPr/>
          <a:lstStyle/>
          <a:p>
            <a:fld id="{F8646707-6BBD-41A9-B4DF-0C76A73A2D2A}" type="slidenum">
              <a:rPr lang="en-US" smtClean="0"/>
              <a:pPr/>
              <a:t>1</a:t>
            </a:fld>
            <a:endParaRPr lang="en-US"/>
          </a:p>
        </p:txBody>
      </p:sp>
    </p:spTree>
    <p:extLst>
      <p:ext uri="{BB962C8B-B14F-4D97-AF65-F5344CB8AC3E}">
        <p14:creationId xmlns:p14="http://schemas.microsoft.com/office/powerpoint/2010/main" val="23917581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l"/>
            <a:r>
              <a:rPr lang="en-US" b="0" i="0" dirty="0">
                <a:solidFill>
                  <a:srgbClr val="343434"/>
                </a:solidFill>
                <a:effectLst/>
                <a:latin typeface="roboto" panose="020B0604020202020204" pitchFamily="2" charset="0"/>
              </a:rPr>
              <a:t>1, 1, 2, 3, 4, 9, 8, 27, 16, 81, 32, 243,64, 729, 128, 2187 can represented as :</a:t>
            </a:r>
          </a:p>
          <a:p>
            <a:pPr algn="l">
              <a:buFont typeface="Arial" panose="020B0604020202020204" pitchFamily="34" charset="0"/>
              <a:buChar char="•"/>
            </a:pPr>
            <a:r>
              <a:rPr lang="en-US" b="0" i="0" dirty="0">
                <a:solidFill>
                  <a:srgbClr val="343434"/>
                </a:solidFill>
                <a:effectLst/>
                <a:latin typeface="roboto" panose="020B0604020202020204" pitchFamily="2" charset="0"/>
              </a:rPr>
              <a:t>2</a:t>
            </a:r>
            <a:r>
              <a:rPr lang="en-US" b="0" i="0" baseline="30000" dirty="0">
                <a:solidFill>
                  <a:srgbClr val="343434"/>
                </a:solidFill>
                <a:effectLst/>
                <a:latin typeface="roboto" panose="020B0604020202020204" pitchFamily="2" charset="0"/>
              </a:rPr>
              <a:t>(0)</a:t>
            </a:r>
            <a:r>
              <a:rPr lang="en-US" b="0" i="0" dirty="0">
                <a:solidFill>
                  <a:srgbClr val="343434"/>
                </a:solidFill>
                <a:effectLst/>
                <a:latin typeface="roboto" panose="020B0604020202020204" pitchFamily="2" charset="0"/>
              </a:rPr>
              <a:t>, 3</a:t>
            </a:r>
            <a:r>
              <a:rPr lang="en-US" b="0" i="0" baseline="30000" dirty="0">
                <a:solidFill>
                  <a:srgbClr val="343434"/>
                </a:solidFill>
                <a:effectLst/>
                <a:latin typeface="roboto" panose="020B0604020202020204" pitchFamily="2" charset="0"/>
              </a:rPr>
              <a:t>(0)</a:t>
            </a:r>
            <a:r>
              <a:rPr lang="en-US" b="0" i="0" dirty="0">
                <a:solidFill>
                  <a:srgbClr val="343434"/>
                </a:solidFill>
                <a:effectLst/>
                <a:latin typeface="roboto" panose="020B0604020202020204" pitchFamily="2" charset="0"/>
              </a:rPr>
              <a:t>,2</a:t>
            </a:r>
            <a:r>
              <a:rPr lang="en-US" b="0" i="0" baseline="30000" dirty="0">
                <a:solidFill>
                  <a:srgbClr val="343434"/>
                </a:solidFill>
                <a:effectLst/>
                <a:latin typeface="roboto" panose="020B0604020202020204" pitchFamily="2" charset="0"/>
              </a:rPr>
              <a:t>(1)</a:t>
            </a:r>
            <a:r>
              <a:rPr lang="en-US" b="0" i="0" dirty="0">
                <a:solidFill>
                  <a:srgbClr val="343434"/>
                </a:solidFill>
                <a:effectLst/>
                <a:latin typeface="roboto" panose="020B0604020202020204" pitchFamily="2" charset="0"/>
              </a:rPr>
              <a:t>, 3</a:t>
            </a:r>
            <a:r>
              <a:rPr lang="en-US" b="0" i="0" baseline="30000" dirty="0">
                <a:solidFill>
                  <a:srgbClr val="343434"/>
                </a:solidFill>
                <a:effectLst/>
                <a:latin typeface="roboto" panose="020B0604020202020204" pitchFamily="2" charset="0"/>
              </a:rPr>
              <a:t>(1)</a:t>
            </a:r>
            <a:r>
              <a:rPr lang="en-US" b="0" i="0" dirty="0">
                <a:solidFill>
                  <a:srgbClr val="343434"/>
                </a:solidFill>
                <a:effectLst/>
                <a:latin typeface="roboto" panose="020B0604020202020204" pitchFamily="2" charset="0"/>
              </a:rPr>
              <a:t>,2</a:t>
            </a:r>
            <a:r>
              <a:rPr lang="en-US" b="0" i="0" baseline="30000" dirty="0">
                <a:solidFill>
                  <a:srgbClr val="343434"/>
                </a:solidFill>
                <a:effectLst/>
                <a:latin typeface="roboto" panose="020B0604020202020204" pitchFamily="2" charset="0"/>
              </a:rPr>
              <a:t>(2)</a:t>
            </a:r>
            <a:r>
              <a:rPr lang="en-US" b="0" i="0" dirty="0">
                <a:solidFill>
                  <a:srgbClr val="343434"/>
                </a:solidFill>
                <a:effectLst/>
                <a:latin typeface="roboto" panose="020B0604020202020204" pitchFamily="2" charset="0"/>
              </a:rPr>
              <a:t>, 3</a:t>
            </a:r>
            <a:r>
              <a:rPr lang="en-US" b="0" i="0" baseline="30000" dirty="0">
                <a:solidFill>
                  <a:srgbClr val="343434"/>
                </a:solidFill>
                <a:effectLst/>
                <a:latin typeface="roboto" panose="020B0604020202020204" pitchFamily="2" charset="0"/>
              </a:rPr>
              <a:t>(2)</a:t>
            </a:r>
            <a:r>
              <a:rPr lang="en-US" b="0" i="0" dirty="0">
                <a:solidFill>
                  <a:srgbClr val="343434"/>
                </a:solidFill>
                <a:effectLst/>
                <a:latin typeface="roboto" panose="020B0604020202020204" pitchFamily="2" charset="0"/>
              </a:rPr>
              <a:t>,2</a:t>
            </a:r>
            <a:r>
              <a:rPr lang="en-US" b="0" i="0" baseline="30000" dirty="0">
                <a:solidFill>
                  <a:srgbClr val="343434"/>
                </a:solidFill>
                <a:effectLst/>
                <a:latin typeface="roboto" panose="020B0604020202020204" pitchFamily="2" charset="0"/>
              </a:rPr>
              <a:t>(3)</a:t>
            </a:r>
            <a:r>
              <a:rPr lang="en-US" b="0" i="0" dirty="0">
                <a:solidFill>
                  <a:srgbClr val="343434"/>
                </a:solidFill>
                <a:effectLst/>
                <a:latin typeface="roboto" panose="020B0604020202020204" pitchFamily="2" charset="0"/>
              </a:rPr>
              <a:t>, 3</a:t>
            </a:r>
            <a:r>
              <a:rPr lang="en-US" b="0" i="0" baseline="30000" dirty="0">
                <a:solidFill>
                  <a:srgbClr val="343434"/>
                </a:solidFill>
                <a:effectLst/>
                <a:latin typeface="roboto" panose="020B0604020202020204" pitchFamily="2" charset="0"/>
              </a:rPr>
              <a:t>(3)</a:t>
            </a:r>
            <a:r>
              <a:rPr lang="en-US" b="0" i="0" dirty="0">
                <a:solidFill>
                  <a:srgbClr val="343434"/>
                </a:solidFill>
                <a:effectLst/>
                <a:latin typeface="roboto" panose="020B0604020202020204" pitchFamily="2" charset="0"/>
              </a:rPr>
              <a:t>,2</a:t>
            </a:r>
            <a:r>
              <a:rPr lang="en-US" b="0" i="0" baseline="30000" dirty="0">
                <a:solidFill>
                  <a:srgbClr val="343434"/>
                </a:solidFill>
                <a:effectLst/>
                <a:latin typeface="roboto" panose="020B0604020202020204" pitchFamily="2" charset="0"/>
              </a:rPr>
              <a:t>(4)</a:t>
            </a:r>
            <a:r>
              <a:rPr lang="en-US" b="0" i="0" dirty="0">
                <a:solidFill>
                  <a:srgbClr val="343434"/>
                </a:solidFill>
                <a:effectLst/>
                <a:latin typeface="roboto" panose="020B0604020202020204" pitchFamily="2" charset="0"/>
              </a:rPr>
              <a:t>, 3</a:t>
            </a:r>
            <a:r>
              <a:rPr lang="en-US" b="0" i="0" baseline="30000" dirty="0">
                <a:solidFill>
                  <a:srgbClr val="343434"/>
                </a:solidFill>
                <a:effectLst/>
                <a:latin typeface="roboto" panose="020B0604020202020204" pitchFamily="2" charset="0"/>
              </a:rPr>
              <a:t>(4)</a:t>
            </a:r>
            <a:r>
              <a:rPr lang="en-US" b="0" i="0" dirty="0">
                <a:solidFill>
                  <a:srgbClr val="343434"/>
                </a:solidFill>
                <a:effectLst/>
                <a:latin typeface="roboto" panose="020B0604020202020204" pitchFamily="2" charset="0"/>
              </a:rPr>
              <a:t>,2</a:t>
            </a:r>
            <a:r>
              <a:rPr lang="en-US" b="0" i="0" baseline="30000" dirty="0">
                <a:solidFill>
                  <a:srgbClr val="343434"/>
                </a:solidFill>
                <a:effectLst/>
                <a:latin typeface="roboto" panose="020B0604020202020204" pitchFamily="2" charset="0"/>
              </a:rPr>
              <a:t>(5)</a:t>
            </a:r>
            <a:r>
              <a:rPr lang="en-US" b="0" i="0" dirty="0">
                <a:solidFill>
                  <a:srgbClr val="343434"/>
                </a:solidFill>
                <a:effectLst/>
                <a:latin typeface="roboto" panose="020B0604020202020204" pitchFamily="2" charset="0"/>
              </a:rPr>
              <a:t>, 3</a:t>
            </a:r>
            <a:r>
              <a:rPr lang="en-US" b="0" i="0" baseline="30000" dirty="0">
                <a:solidFill>
                  <a:srgbClr val="343434"/>
                </a:solidFill>
                <a:effectLst/>
                <a:latin typeface="roboto" panose="020B0604020202020204" pitchFamily="2" charset="0"/>
              </a:rPr>
              <a:t>(5)</a:t>
            </a:r>
            <a:r>
              <a:rPr lang="en-US" b="0" i="0" dirty="0">
                <a:solidFill>
                  <a:srgbClr val="343434"/>
                </a:solidFill>
                <a:effectLst/>
                <a:latin typeface="roboto" panose="020B0604020202020204" pitchFamily="2" charset="0"/>
              </a:rPr>
              <a:t>,2</a:t>
            </a:r>
            <a:r>
              <a:rPr lang="en-US" b="0" i="0" baseline="30000" dirty="0">
                <a:solidFill>
                  <a:srgbClr val="343434"/>
                </a:solidFill>
                <a:effectLst/>
                <a:latin typeface="roboto" panose="020B0604020202020204" pitchFamily="2" charset="0"/>
              </a:rPr>
              <a:t>(6)</a:t>
            </a:r>
            <a:r>
              <a:rPr lang="en-US" b="0" i="0" dirty="0">
                <a:solidFill>
                  <a:srgbClr val="343434"/>
                </a:solidFill>
                <a:effectLst/>
                <a:latin typeface="roboto" panose="020B0604020202020204" pitchFamily="2" charset="0"/>
              </a:rPr>
              <a:t>, 3</a:t>
            </a:r>
            <a:r>
              <a:rPr lang="en-US" b="0" i="0" baseline="30000" dirty="0">
                <a:solidFill>
                  <a:srgbClr val="343434"/>
                </a:solidFill>
                <a:effectLst/>
                <a:latin typeface="roboto" panose="020B0604020202020204" pitchFamily="2" charset="0"/>
              </a:rPr>
              <a:t>(6) </a:t>
            </a:r>
            <a:r>
              <a:rPr lang="en-US" b="0" i="0" dirty="0">
                <a:solidFill>
                  <a:srgbClr val="343434"/>
                </a:solidFill>
                <a:effectLst/>
                <a:latin typeface="roboto" panose="020B0604020202020204" pitchFamily="2" charset="0"/>
              </a:rPr>
              <a:t>….</a:t>
            </a:r>
          </a:p>
          <a:p>
            <a:pPr algn="l"/>
            <a:r>
              <a:rPr lang="en-US" b="0" i="0" dirty="0">
                <a:solidFill>
                  <a:srgbClr val="343434"/>
                </a:solidFill>
                <a:effectLst/>
                <a:latin typeface="roboto" panose="020B0604020202020204" pitchFamily="2" charset="0"/>
              </a:rPr>
              <a:t>There are two consecutive sub GP’s at even and odd positions</a:t>
            </a:r>
          </a:p>
          <a:p>
            <a:pPr algn="l">
              <a:buFont typeface="Arial" panose="020B0604020202020204" pitchFamily="34" charset="0"/>
              <a:buChar char="•"/>
            </a:pPr>
            <a:r>
              <a:rPr lang="en-US" b="1" i="0" dirty="0">
                <a:solidFill>
                  <a:srgbClr val="343434"/>
                </a:solidFill>
                <a:effectLst/>
                <a:latin typeface="roboto" panose="020B0604020202020204" pitchFamily="2" charset="0"/>
              </a:rPr>
              <a:t>(GP-1) At Odd Positions (Powers of 2)</a:t>
            </a:r>
            <a:r>
              <a:rPr lang="en-US" b="0" i="0" dirty="0">
                <a:solidFill>
                  <a:srgbClr val="343434"/>
                </a:solidFill>
                <a:effectLst/>
                <a:latin typeface="roboto" panose="020B0604020202020204" pitchFamily="2" charset="0"/>
              </a:rPr>
              <a:t> – 1, 2, 4, 8, 16, 32, 64, 128</a:t>
            </a:r>
          </a:p>
          <a:p>
            <a:pPr algn="l">
              <a:buFont typeface="Arial" panose="020B0604020202020204" pitchFamily="34" charset="0"/>
              <a:buChar char="•"/>
            </a:pPr>
            <a:r>
              <a:rPr lang="en-US" b="1" i="0" dirty="0">
                <a:solidFill>
                  <a:srgbClr val="343434"/>
                </a:solidFill>
                <a:effectLst/>
                <a:latin typeface="roboto" panose="020B0604020202020204" pitchFamily="2" charset="0"/>
              </a:rPr>
              <a:t>(GP-2) At Even Positions (Powers of 3) –</a:t>
            </a:r>
            <a:r>
              <a:rPr lang="en-US" b="0" i="0" dirty="0">
                <a:solidFill>
                  <a:srgbClr val="343434"/>
                </a:solidFill>
                <a:effectLst/>
                <a:latin typeface="roboto" panose="020B0604020202020204" pitchFamily="2" charset="0"/>
              </a:rPr>
              <a:t> 1, 3, 9, 27, 81, 243, 729, 2187</a:t>
            </a:r>
          </a:p>
          <a:p>
            <a:pPr algn="l"/>
            <a:r>
              <a:rPr lang="en-US" b="0" i="0" dirty="0">
                <a:solidFill>
                  <a:srgbClr val="343434"/>
                </a:solidFill>
                <a:effectLst/>
                <a:latin typeface="roboto" panose="020B0604020202020204" pitchFamily="2" charset="0"/>
              </a:rPr>
              <a:t>Clearly, for calculating Nth position value</a:t>
            </a:r>
          </a:p>
          <a:p>
            <a:pPr algn="l">
              <a:buFont typeface="Arial" panose="020B0604020202020204" pitchFamily="34" charset="0"/>
              <a:buChar char="•"/>
            </a:pPr>
            <a:r>
              <a:rPr lang="en-US" b="0" i="0" dirty="0">
                <a:solidFill>
                  <a:srgbClr val="343434"/>
                </a:solidFill>
                <a:effectLst/>
                <a:latin typeface="roboto" panose="020B0604020202020204" pitchFamily="2" charset="0"/>
              </a:rPr>
              <a:t>If N is Even, Find (N/2) position in sub GP – 2</a:t>
            </a:r>
          </a:p>
          <a:p>
            <a:pPr algn="l">
              <a:buFont typeface="Arial" panose="020B0604020202020204" pitchFamily="34" charset="0"/>
              <a:buChar char="•"/>
            </a:pPr>
            <a:r>
              <a:rPr lang="en-US" b="0" i="0" dirty="0">
                <a:solidFill>
                  <a:srgbClr val="343434"/>
                </a:solidFill>
                <a:effectLst/>
                <a:latin typeface="roboto" panose="020B0604020202020204" pitchFamily="2" charset="0"/>
              </a:rPr>
              <a:t>If N is Odd, Find (N/2 + 1) position in sub GP – 1</a:t>
            </a:r>
          </a:p>
          <a:p>
            <a:endParaRPr lang="en-IN" dirty="0"/>
          </a:p>
        </p:txBody>
      </p:sp>
      <p:sp>
        <p:nvSpPr>
          <p:cNvPr id="4" name="Slide Number Placeholder 3"/>
          <p:cNvSpPr>
            <a:spLocks noGrp="1"/>
          </p:cNvSpPr>
          <p:nvPr>
            <p:ph type="sldNum" sz="quarter" idx="5"/>
          </p:nvPr>
        </p:nvSpPr>
        <p:spPr/>
        <p:txBody>
          <a:bodyPr/>
          <a:lstStyle/>
          <a:p>
            <a:fld id="{F8646707-6BBD-41A9-B4DF-0C76A73A2D2A}" type="slidenum">
              <a:rPr lang="en-US" smtClean="0"/>
              <a:pPr/>
              <a:t>18</a:t>
            </a:fld>
            <a:endParaRPr lang="en-US"/>
          </a:p>
        </p:txBody>
      </p:sp>
    </p:spTree>
    <p:extLst>
      <p:ext uri="{BB962C8B-B14F-4D97-AF65-F5344CB8AC3E}">
        <p14:creationId xmlns:p14="http://schemas.microsoft.com/office/powerpoint/2010/main" val="39325796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l"/>
            <a:r>
              <a:rPr lang="en-IN" sz="1800" b="1" dirty="0">
                <a:solidFill>
                  <a:srgbClr val="7F0055"/>
                </a:solidFill>
                <a:latin typeface="Consolas" panose="020B0609020204030204" pitchFamily="49" charset="0"/>
              </a:rPr>
              <a:t>package</a:t>
            </a:r>
            <a:r>
              <a:rPr lang="en-IN" sz="1800" b="1" dirty="0">
                <a:solidFill>
                  <a:srgbClr val="000000"/>
                </a:solidFill>
                <a:latin typeface="Consolas" panose="020B0609020204030204" pitchFamily="49" charset="0"/>
              </a:rPr>
              <a:t> Programs;</a:t>
            </a:r>
          </a:p>
          <a:p>
            <a:pPr algn="l"/>
            <a:endParaRPr lang="en-IN" sz="1800" dirty="0">
              <a:latin typeface="Consolas" panose="020B0609020204030204" pitchFamily="49" charset="0"/>
            </a:endParaRPr>
          </a:p>
          <a:p>
            <a:pPr algn="l"/>
            <a:r>
              <a:rPr lang="en-IN" sz="1800" b="1" dirty="0">
                <a:solidFill>
                  <a:srgbClr val="7F0055"/>
                </a:solidFill>
                <a:latin typeface="Consolas" panose="020B0609020204030204" pitchFamily="49" charset="0"/>
              </a:rPr>
              <a:t>import</a:t>
            </a:r>
            <a:r>
              <a:rPr lang="en-IN" sz="1800" b="1" dirty="0">
                <a:solidFill>
                  <a:srgbClr val="000000"/>
                </a:solidFill>
                <a:latin typeface="Consolas" panose="020B0609020204030204" pitchFamily="49" charset="0"/>
              </a:rPr>
              <a:t> </a:t>
            </a:r>
            <a:r>
              <a:rPr lang="en-IN" sz="1800" b="1" dirty="0" err="1">
                <a:solidFill>
                  <a:srgbClr val="000000"/>
                </a:solidFill>
                <a:latin typeface="Consolas" panose="020B0609020204030204" pitchFamily="49" charset="0"/>
              </a:rPr>
              <a:t>java.util.Scanner</a:t>
            </a:r>
            <a:r>
              <a:rPr lang="en-IN" sz="1800" b="1" dirty="0">
                <a:solidFill>
                  <a:srgbClr val="000000"/>
                </a:solidFill>
                <a:latin typeface="Consolas" panose="020B0609020204030204" pitchFamily="49" charset="0"/>
              </a:rPr>
              <a:t>;</a:t>
            </a:r>
          </a:p>
          <a:p>
            <a:pPr algn="l"/>
            <a:endParaRPr lang="en-IN" sz="1800" dirty="0">
              <a:latin typeface="Consolas" panose="020B0609020204030204" pitchFamily="49" charset="0"/>
            </a:endParaRPr>
          </a:p>
          <a:p>
            <a:pPr algn="l"/>
            <a:r>
              <a:rPr lang="en-IN" sz="1800" b="1" dirty="0">
                <a:solidFill>
                  <a:srgbClr val="7F0055"/>
                </a:solidFill>
                <a:latin typeface="Consolas" panose="020B0609020204030204" pitchFamily="49" charset="0"/>
              </a:rPr>
              <a:t>public</a:t>
            </a:r>
            <a:r>
              <a:rPr lang="en-IN" sz="1800" b="1" dirty="0">
                <a:solidFill>
                  <a:srgbClr val="000000"/>
                </a:solidFill>
                <a:latin typeface="Consolas" panose="020B0609020204030204" pitchFamily="49" charset="0"/>
              </a:rPr>
              <a:t> </a:t>
            </a:r>
            <a:r>
              <a:rPr lang="en-IN" sz="1800" b="1" dirty="0">
                <a:solidFill>
                  <a:srgbClr val="7F0055"/>
                </a:solidFill>
                <a:latin typeface="Consolas" panose="020B0609020204030204" pitchFamily="49" charset="0"/>
              </a:rPr>
              <a:t>class</a:t>
            </a:r>
            <a:r>
              <a:rPr lang="en-IN" sz="1800" b="1" dirty="0">
                <a:solidFill>
                  <a:srgbClr val="000000"/>
                </a:solidFill>
                <a:latin typeface="Consolas" panose="020B0609020204030204" pitchFamily="49" charset="0"/>
              </a:rPr>
              <a:t> </a:t>
            </a:r>
            <a:r>
              <a:rPr lang="en-IN" sz="1800" b="1" dirty="0" err="1">
                <a:solidFill>
                  <a:srgbClr val="000000"/>
                </a:solidFill>
                <a:latin typeface="Consolas" panose="020B0609020204030204" pitchFamily="49" charset="0"/>
              </a:rPr>
              <a:t>FindTheNthTermOfTheSeries</a:t>
            </a:r>
            <a:r>
              <a:rPr lang="en-IN" sz="1800" b="1" dirty="0">
                <a:solidFill>
                  <a:srgbClr val="000000"/>
                </a:solidFill>
                <a:latin typeface="Consolas" panose="020B0609020204030204" pitchFamily="49" charset="0"/>
              </a:rPr>
              <a:t> {</a:t>
            </a:r>
          </a:p>
          <a:p>
            <a:pPr algn="l"/>
            <a:r>
              <a:rPr lang="en-US" sz="1800" b="1" dirty="0">
                <a:solidFill>
                  <a:srgbClr val="7F0055"/>
                </a:solidFill>
                <a:latin typeface="Consolas" panose="020B0609020204030204" pitchFamily="49" charset="0"/>
              </a:rPr>
              <a:t>public</a:t>
            </a:r>
            <a:r>
              <a:rPr lang="en-US" sz="1800" b="1" dirty="0">
                <a:solidFill>
                  <a:srgbClr val="000000"/>
                </a:solidFill>
                <a:latin typeface="Consolas" panose="020B0609020204030204" pitchFamily="49" charset="0"/>
              </a:rPr>
              <a:t> </a:t>
            </a:r>
            <a:r>
              <a:rPr lang="en-US" sz="1800" b="1" dirty="0">
                <a:solidFill>
                  <a:srgbClr val="7F0055"/>
                </a:solidFill>
                <a:latin typeface="Consolas" panose="020B0609020204030204" pitchFamily="49" charset="0"/>
              </a:rPr>
              <a:t>static</a:t>
            </a:r>
            <a:r>
              <a:rPr lang="en-US" sz="1800" b="1" dirty="0">
                <a:solidFill>
                  <a:srgbClr val="000000"/>
                </a:solidFill>
                <a:latin typeface="Consolas" panose="020B0609020204030204" pitchFamily="49" charset="0"/>
              </a:rPr>
              <a:t> </a:t>
            </a:r>
            <a:r>
              <a:rPr lang="en-US" sz="1800" b="1" dirty="0">
                <a:solidFill>
                  <a:srgbClr val="7F0055"/>
                </a:solidFill>
                <a:latin typeface="Consolas" panose="020B0609020204030204" pitchFamily="49" charset="0"/>
              </a:rPr>
              <a:t>void</a:t>
            </a:r>
            <a:r>
              <a:rPr lang="en-US" sz="1800" b="1" dirty="0">
                <a:solidFill>
                  <a:srgbClr val="000000"/>
                </a:solidFill>
                <a:latin typeface="Consolas" panose="020B0609020204030204" pitchFamily="49" charset="0"/>
              </a:rPr>
              <a:t> main(String[] </a:t>
            </a:r>
            <a:r>
              <a:rPr lang="en-US" sz="1800" b="1" dirty="0" err="1">
                <a:solidFill>
                  <a:srgbClr val="6A3E3E"/>
                </a:solidFill>
                <a:latin typeface="Consolas" panose="020B0609020204030204" pitchFamily="49" charset="0"/>
              </a:rPr>
              <a:t>args</a:t>
            </a:r>
            <a:r>
              <a:rPr lang="en-US" sz="1800" b="1" dirty="0">
                <a:solidFill>
                  <a:srgbClr val="000000"/>
                </a:solidFill>
                <a:latin typeface="Consolas" panose="020B0609020204030204" pitchFamily="49" charset="0"/>
              </a:rPr>
              <a:t>) </a:t>
            </a:r>
          </a:p>
          <a:p>
            <a:pPr algn="l"/>
            <a:r>
              <a:rPr lang="en-US" sz="1800" b="1" dirty="0">
                <a:solidFill>
                  <a:srgbClr val="000000"/>
                </a:solidFill>
                <a:latin typeface="Consolas" panose="020B0609020204030204" pitchFamily="49" charset="0"/>
              </a:rPr>
              <a:t>{</a:t>
            </a:r>
          </a:p>
          <a:p>
            <a:pPr algn="l"/>
            <a:r>
              <a:rPr lang="en-IN" sz="1800" dirty="0">
                <a:solidFill>
                  <a:srgbClr val="000000"/>
                </a:solidFill>
                <a:latin typeface="Consolas" panose="020B0609020204030204" pitchFamily="49" charset="0"/>
              </a:rPr>
              <a:t>Scanner </a:t>
            </a:r>
            <a:r>
              <a:rPr lang="en-IN" sz="1800" u="sng" dirty="0">
                <a:solidFill>
                  <a:srgbClr val="6A3E3E"/>
                </a:solidFill>
                <a:latin typeface="Consolas" panose="020B0609020204030204" pitchFamily="49" charset="0"/>
              </a:rPr>
              <a:t>sin</a:t>
            </a:r>
            <a:r>
              <a:rPr lang="en-IN" sz="1800" u="sng" dirty="0">
                <a:solidFill>
                  <a:srgbClr val="000000"/>
                </a:solidFill>
                <a:latin typeface="Consolas" panose="020B0609020204030204" pitchFamily="49" charset="0"/>
              </a:rPr>
              <a:t> = </a:t>
            </a:r>
            <a:r>
              <a:rPr lang="en-IN" sz="1800" b="1" u="sng" dirty="0">
                <a:solidFill>
                  <a:srgbClr val="7F0055"/>
                </a:solidFill>
                <a:latin typeface="Consolas" panose="020B0609020204030204" pitchFamily="49" charset="0"/>
              </a:rPr>
              <a:t>new</a:t>
            </a:r>
            <a:r>
              <a:rPr lang="en-IN" sz="1800" b="1" u="sng" dirty="0">
                <a:solidFill>
                  <a:srgbClr val="000000"/>
                </a:solidFill>
                <a:latin typeface="Consolas" panose="020B0609020204030204" pitchFamily="49" charset="0"/>
              </a:rPr>
              <a:t> Scanner(System.</a:t>
            </a:r>
            <a:r>
              <a:rPr lang="en-IN" sz="1800" b="1" i="1" u="sng" dirty="0">
                <a:solidFill>
                  <a:srgbClr val="0000C0"/>
                </a:solidFill>
                <a:latin typeface="Consolas" panose="020B0609020204030204" pitchFamily="49" charset="0"/>
              </a:rPr>
              <a:t>in</a:t>
            </a:r>
            <a:r>
              <a:rPr lang="en-IN" sz="1800" b="1" i="1" u="sng" dirty="0">
                <a:solidFill>
                  <a:srgbClr val="000000"/>
                </a:solidFill>
                <a:latin typeface="Consolas" panose="020B0609020204030204" pitchFamily="49" charset="0"/>
              </a:rPr>
              <a:t>);</a:t>
            </a:r>
          </a:p>
          <a:p>
            <a:pPr algn="l"/>
            <a:r>
              <a:rPr lang="en-IN" sz="1800" b="1" dirty="0">
                <a:solidFill>
                  <a:srgbClr val="7F0055"/>
                </a:solidFill>
                <a:latin typeface="Consolas" panose="020B0609020204030204" pitchFamily="49" charset="0"/>
              </a:rPr>
              <a:t>int</a:t>
            </a:r>
            <a:r>
              <a:rPr lang="en-IN" sz="1800" b="1" dirty="0">
                <a:solidFill>
                  <a:srgbClr val="000000"/>
                </a:solidFill>
                <a:latin typeface="Consolas" panose="020B0609020204030204" pitchFamily="49" charset="0"/>
              </a:rPr>
              <a:t> </a:t>
            </a:r>
            <a:r>
              <a:rPr lang="en-IN" sz="1800" b="1" dirty="0">
                <a:solidFill>
                  <a:srgbClr val="6A3E3E"/>
                </a:solidFill>
                <a:latin typeface="Consolas" panose="020B0609020204030204" pitchFamily="49" charset="0"/>
              </a:rPr>
              <a:t>n</a:t>
            </a:r>
            <a:r>
              <a:rPr lang="en-IN" sz="1800" b="1" dirty="0">
                <a:solidFill>
                  <a:srgbClr val="000000"/>
                </a:solidFill>
                <a:latin typeface="Consolas" panose="020B0609020204030204" pitchFamily="49" charset="0"/>
              </a:rPr>
              <a:t> = </a:t>
            </a:r>
            <a:r>
              <a:rPr lang="en-IN" sz="1800" b="1" dirty="0" err="1">
                <a:solidFill>
                  <a:srgbClr val="6A3E3E"/>
                </a:solidFill>
                <a:latin typeface="Consolas" panose="020B0609020204030204" pitchFamily="49" charset="0"/>
              </a:rPr>
              <a:t>sin</a:t>
            </a:r>
            <a:r>
              <a:rPr lang="en-IN" sz="1800" b="1" dirty="0" err="1">
                <a:solidFill>
                  <a:srgbClr val="000000"/>
                </a:solidFill>
                <a:latin typeface="Consolas" panose="020B0609020204030204" pitchFamily="49" charset="0"/>
              </a:rPr>
              <a:t>.nextInt</a:t>
            </a:r>
            <a:r>
              <a:rPr lang="en-IN" sz="1800" b="1" dirty="0">
                <a:solidFill>
                  <a:srgbClr val="000000"/>
                </a:solidFill>
                <a:latin typeface="Consolas" panose="020B0609020204030204" pitchFamily="49" charset="0"/>
              </a:rPr>
              <a:t>();</a:t>
            </a:r>
          </a:p>
          <a:p>
            <a:pPr algn="l"/>
            <a:endParaRPr lang="en-IN" sz="1800" b="1" dirty="0">
              <a:solidFill>
                <a:srgbClr val="000000"/>
              </a:solidFill>
              <a:latin typeface="Consolas" panose="020B0609020204030204" pitchFamily="49" charset="0"/>
            </a:endParaRPr>
          </a:p>
          <a:p>
            <a:pPr algn="l"/>
            <a:r>
              <a:rPr lang="en-IN" sz="1800" dirty="0" err="1">
                <a:solidFill>
                  <a:srgbClr val="000000"/>
                </a:solidFill>
                <a:latin typeface="Consolas" panose="020B0609020204030204" pitchFamily="49" charset="0"/>
              </a:rPr>
              <a:t>System.</a:t>
            </a:r>
            <a:r>
              <a:rPr lang="en-IN" sz="1800" b="1" i="1" dirty="0" err="1">
                <a:solidFill>
                  <a:srgbClr val="0000C0"/>
                </a:solidFill>
                <a:latin typeface="Consolas" panose="020B0609020204030204" pitchFamily="49" charset="0"/>
              </a:rPr>
              <a:t>out</a:t>
            </a:r>
            <a:r>
              <a:rPr lang="en-IN" sz="1800" b="1" i="1" dirty="0" err="1">
                <a:solidFill>
                  <a:srgbClr val="000000"/>
                </a:solidFill>
                <a:latin typeface="Consolas" panose="020B0609020204030204" pitchFamily="49" charset="0"/>
              </a:rPr>
              <a:t>.println</a:t>
            </a:r>
            <a:r>
              <a:rPr lang="en-IN" sz="1800" b="1" i="1" dirty="0">
                <a:solidFill>
                  <a:srgbClr val="000000"/>
                </a:solidFill>
                <a:latin typeface="Consolas" panose="020B0609020204030204" pitchFamily="49" charset="0"/>
              </a:rPr>
              <a:t>(</a:t>
            </a:r>
            <a:r>
              <a:rPr lang="en-IN" sz="1800" b="1" i="1" dirty="0">
                <a:solidFill>
                  <a:srgbClr val="6A3E3E"/>
                </a:solidFill>
                <a:latin typeface="Consolas" panose="020B0609020204030204" pitchFamily="49" charset="0"/>
              </a:rPr>
              <a:t>n</a:t>
            </a:r>
            <a:r>
              <a:rPr lang="en-IN" sz="1800" b="1" i="1" dirty="0">
                <a:solidFill>
                  <a:srgbClr val="000000"/>
                </a:solidFill>
                <a:latin typeface="Consolas" panose="020B0609020204030204" pitchFamily="49" charset="0"/>
              </a:rPr>
              <a:t>%2==0?(</a:t>
            </a:r>
            <a:r>
              <a:rPr lang="en-IN" sz="1800" b="1" i="1" dirty="0">
                <a:solidFill>
                  <a:srgbClr val="7F0055"/>
                </a:solidFill>
                <a:latin typeface="Consolas" panose="020B0609020204030204" pitchFamily="49" charset="0"/>
              </a:rPr>
              <a:t>int</a:t>
            </a:r>
            <a:r>
              <a:rPr lang="en-IN" sz="1800" b="1" i="1" dirty="0">
                <a:solidFill>
                  <a:srgbClr val="000000"/>
                </a:solidFill>
                <a:latin typeface="Consolas" panose="020B0609020204030204" pitchFamily="49" charset="0"/>
              </a:rPr>
              <a:t>)</a:t>
            </a:r>
            <a:r>
              <a:rPr lang="en-IN" sz="1800" b="1" i="1" dirty="0" err="1">
                <a:solidFill>
                  <a:srgbClr val="000000"/>
                </a:solidFill>
                <a:latin typeface="Consolas" panose="020B0609020204030204" pitchFamily="49" charset="0"/>
              </a:rPr>
              <a:t>Math.pow</a:t>
            </a:r>
            <a:r>
              <a:rPr lang="en-IN" sz="1800" b="1" i="1" dirty="0">
                <a:solidFill>
                  <a:srgbClr val="000000"/>
                </a:solidFill>
                <a:latin typeface="Consolas" panose="020B0609020204030204" pitchFamily="49" charset="0"/>
              </a:rPr>
              <a:t>(3,(</a:t>
            </a:r>
            <a:r>
              <a:rPr lang="en-IN" sz="1800" b="1" i="1" dirty="0">
                <a:solidFill>
                  <a:srgbClr val="6A3E3E"/>
                </a:solidFill>
                <a:latin typeface="Consolas" panose="020B0609020204030204" pitchFamily="49" charset="0"/>
              </a:rPr>
              <a:t>n</a:t>
            </a:r>
            <a:r>
              <a:rPr lang="en-IN" sz="1800" b="1" i="1" dirty="0">
                <a:solidFill>
                  <a:srgbClr val="000000"/>
                </a:solidFill>
                <a:latin typeface="Consolas" panose="020B0609020204030204" pitchFamily="49" charset="0"/>
              </a:rPr>
              <a:t>-1)/2):(</a:t>
            </a:r>
            <a:r>
              <a:rPr lang="en-IN" sz="1800" b="1" i="1" dirty="0">
                <a:solidFill>
                  <a:srgbClr val="7F0055"/>
                </a:solidFill>
                <a:latin typeface="Consolas" panose="020B0609020204030204" pitchFamily="49" charset="0"/>
              </a:rPr>
              <a:t>int</a:t>
            </a:r>
            <a:r>
              <a:rPr lang="en-IN" sz="1800" b="1" i="1" dirty="0">
                <a:solidFill>
                  <a:srgbClr val="000000"/>
                </a:solidFill>
                <a:latin typeface="Consolas" panose="020B0609020204030204" pitchFamily="49" charset="0"/>
              </a:rPr>
              <a:t>)</a:t>
            </a:r>
            <a:r>
              <a:rPr lang="en-IN" sz="1800" b="1" i="1" dirty="0" err="1">
                <a:solidFill>
                  <a:srgbClr val="000000"/>
                </a:solidFill>
                <a:latin typeface="Consolas" panose="020B0609020204030204" pitchFamily="49" charset="0"/>
              </a:rPr>
              <a:t>Math.pow</a:t>
            </a:r>
            <a:r>
              <a:rPr lang="en-IN" sz="1800" b="1" i="1" dirty="0">
                <a:solidFill>
                  <a:srgbClr val="000000"/>
                </a:solidFill>
                <a:latin typeface="Consolas" panose="020B0609020204030204" pitchFamily="49" charset="0"/>
              </a:rPr>
              <a:t>(2,(</a:t>
            </a:r>
            <a:r>
              <a:rPr lang="en-IN" sz="1800" b="1" i="1" dirty="0">
                <a:solidFill>
                  <a:srgbClr val="6A3E3E"/>
                </a:solidFill>
                <a:latin typeface="Consolas" panose="020B0609020204030204" pitchFamily="49" charset="0"/>
              </a:rPr>
              <a:t>n</a:t>
            </a:r>
            <a:r>
              <a:rPr lang="en-IN" sz="1800" b="1" i="1" dirty="0">
                <a:solidFill>
                  <a:srgbClr val="000000"/>
                </a:solidFill>
                <a:latin typeface="Consolas" panose="020B0609020204030204" pitchFamily="49" charset="0"/>
              </a:rPr>
              <a:t>-1)/2));</a:t>
            </a:r>
          </a:p>
          <a:p>
            <a:pPr algn="l"/>
            <a:r>
              <a:rPr lang="en-IN" sz="1800" dirty="0">
                <a:solidFill>
                  <a:srgbClr val="000000"/>
                </a:solidFill>
                <a:latin typeface="Consolas" panose="020B0609020204030204" pitchFamily="49" charset="0"/>
              </a:rPr>
              <a:t>}</a:t>
            </a:r>
          </a:p>
          <a:p>
            <a:pPr algn="l"/>
            <a:r>
              <a:rPr lang="en-IN" sz="1800" dirty="0">
                <a:solidFill>
                  <a:srgbClr val="000000"/>
                </a:solidFill>
                <a:latin typeface="Consolas" panose="020B0609020204030204" pitchFamily="49" charset="0"/>
              </a:rPr>
              <a:t>}</a:t>
            </a:r>
          </a:p>
          <a:p>
            <a:endParaRPr lang="en-IN" dirty="0"/>
          </a:p>
        </p:txBody>
      </p:sp>
      <p:sp>
        <p:nvSpPr>
          <p:cNvPr id="4" name="Slide Number Placeholder 3"/>
          <p:cNvSpPr>
            <a:spLocks noGrp="1"/>
          </p:cNvSpPr>
          <p:nvPr>
            <p:ph type="sldNum" sz="quarter" idx="5"/>
          </p:nvPr>
        </p:nvSpPr>
        <p:spPr/>
        <p:txBody>
          <a:bodyPr/>
          <a:lstStyle/>
          <a:p>
            <a:fld id="{F8646707-6BBD-41A9-B4DF-0C76A73A2D2A}" type="slidenum">
              <a:rPr lang="en-US" smtClean="0"/>
              <a:pPr/>
              <a:t>19</a:t>
            </a:fld>
            <a:endParaRPr lang="en-US"/>
          </a:p>
        </p:txBody>
      </p:sp>
    </p:spTree>
    <p:extLst>
      <p:ext uri="{BB962C8B-B14F-4D97-AF65-F5344CB8AC3E}">
        <p14:creationId xmlns:p14="http://schemas.microsoft.com/office/powerpoint/2010/main" val="36099299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l"/>
            <a:r>
              <a:rPr lang="en-IN" sz="1800" b="1" dirty="0">
                <a:solidFill>
                  <a:srgbClr val="7F0055"/>
                </a:solidFill>
                <a:latin typeface="Consolas" panose="020B0609020204030204" pitchFamily="49" charset="0"/>
              </a:rPr>
              <a:t>package</a:t>
            </a:r>
            <a:r>
              <a:rPr lang="en-IN" sz="1800" b="1" dirty="0">
                <a:solidFill>
                  <a:srgbClr val="000000"/>
                </a:solidFill>
                <a:latin typeface="Consolas" panose="020B0609020204030204" pitchFamily="49" charset="0"/>
              </a:rPr>
              <a:t> Programs;</a:t>
            </a:r>
          </a:p>
          <a:p>
            <a:pPr algn="l"/>
            <a:endParaRPr lang="en-IN" sz="1800" dirty="0">
              <a:latin typeface="Consolas" panose="020B0609020204030204" pitchFamily="49" charset="0"/>
            </a:endParaRPr>
          </a:p>
          <a:p>
            <a:pPr algn="l"/>
            <a:r>
              <a:rPr lang="en-IN" sz="1800" b="1" dirty="0">
                <a:solidFill>
                  <a:srgbClr val="7F0055"/>
                </a:solidFill>
                <a:latin typeface="Consolas" panose="020B0609020204030204" pitchFamily="49" charset="0"/>
              </a:rPr>
              <a:t>import</a:t>
            </a:r>
            <a:r>
              <a:rPr lang="en-IN" sz="1800" b="1" dirty="0">
                <a:solidFill>
                  <a:srgbClr val="000000"/>
                </a:solidFill>
                <a:latin typeface="Consolas" panose="020B0609020204030204" pitchFamily="49" charset="0"/>
              </a:rPr>
              <a:t> </a:t>
            </a:r>
            <a:r>
              <a:rPr lang="en-IN" sz="1800" b="1" dirty="0" err="1">
                <a:solidFill>
                  <a:srgbClr val="000000"/>
                </a:solidFill>
                <a:latin typeface="Consolas" panose="020B0609020204030204" pitchFamily="49" charset="0"/>
              </a:rPr>
              <a:t>java.util.Scanner</a:t>
            </a:r>
            <a:r>
              <a:rPr lang="en-IN" sz="1800" b="1" dirty="0">
                <a:solidFill>
                  <a:srgbClr val="000000"/>
                </a:solidFill>
                <a:latin typeface="Consolas" panose="020B0609020204030204" pitchFamily="49" charset="0"/>
              </a:rPr>
              <a:t>;</a:t>
            </a:r>
          </a:p>
          <a:p>
            <a:pPr algn="l"/>
            <a:r>
              <a:rPr lang="en-IN" sz="1800" b="1" dirty="0">
                <a:solidFill>
                  <a:srgbClr val="7F0055"/>
                </a:solidFill>
                <a:latin typeface="Consolas" panose="020B0609020204030204" pitchFamily="49" charset="0"/>
              </a:rPr>
              <a:t>public</a:t>
            </a:r>
            <a:r>
              <a:rPr lang="en-IN" sz="1800" b="1" dirty="0">
                <a:solidFill>
                  <a:srgbClr val="000000"/>
                </a:solidFill>
                <a:latin typeface="Consolas" panose="020B0609020204030204" pitchFamily="49" charset="0"/>
              </a:rPr>
              <a:t> </a:t>
            </a:r>
            <a:r>
              <a:rPr lang="en-IN" sz="1800" b="1" dirty="0">
                <a:solidFill>
                  <a:srgbClr val="7F0055"/>
                </a:solidFill>
                <a:latin typeface="Consolas" panose="020B0609020204030204" pitchFamily="49" charset="0"/>
              </a:rPr>
              <a:t>class</a:t>
            </a:r>
            <a:r>
              <a:rPr lang="en-IN" sz="1800" b="1" dirty="0">
                <a:solidFill>
                  <a:srgbClr val="000000"/>
                </a:solidFill>
                <a:latin typeface="Consolas" panose="020B0609020204030204" pitchFamily="49" charset="0"/>
              </a:rPr>
              <a:t> TheProgramWillReceive3English {</a:t>
            </a:r>
          </a:p>
          <a:p>
            <a:pPr algn="l"/>
            <a:r>
              <a:rPr lang="en-US" sz="1800" b="1" dirty="0">
                <a:solidFill>
                  <a:srgbClr val="7F0055"/>
                </a:solidFill>
                <a:latin typeface="Consolas" panose="020B0609020204030204" pitchFamily="49" charset="0"/>
              </a:rPr>
              <a:t>public</a:t>
            </a:r>
            <a:r>
              <a:rPr lang="en-US" sz="1800" b="1" dirty="0">
                <a:solidFill>
                  <a:srgbClr val="000000"/>
                </a:solidFill>
                <a:latin typeface="Consolas" panose="020B0609020204030204" pitchFamily="49" charset="0"/>
              </a:rPr>
              <a:t> </a:t>
            </a:r>
            <a:r>
              <a:rPr lang="en-US" sz="1800" b="1" dirty="0">
                <a:solidFill>
                  <a:srgbClr val="7F0055"/>
                </a:solidFill>
                <a:latin typeface="Consolas" panose="020B0609020204030204" pitchFamily="49" charset="0"/>
              </a:rPr>
              <a:t>static</a:t>
            </a:r>
            <a:r>
              <a:rPr lang="en-US" sz="1800" b="1" dirty="0">
                <a:solidFill>
                  <a:srgbClr val="000000"/>
                </a:solidFill>
                <a:latin typeface="Consolas" panose="020B0609020204030204" pitchFamily="49" charset="0"/>
              </a:rPr>
              <a:t> </a:t>
            </a:r>
            <a:r>
              <a:rPr lang="en-US" sz="1800" b="1" dirty="0">
                <a:solidFill>
                  <a:srgbClr val="7F0055"/>
                </a:solidFill>
                <a:latin typeface="Consolas" panose="020B0609020204030204" pitchFamily="49" charset="0"/>
              </a:rPr>
              <a:t>void</a:t>
            </a:r>
            <a:r>
              <a:rPr lang="en-US" sz="1800" b="1" dirty="0">
                <a:solidFill>
                  <a:srgbClr val="000000"/>
                </a:solidFill>
                <a:latin typeface="Consolas" panose="020B0609020204030204" pitchFamily="49" charset="0"/>
              </a:rPr>
              <a:t> main(String </a:t>
            </a:r>
            <a:r>
              <a:rPr lang="en-US" sz="1800" b="1" dirty="0">
                <a:solidFill>
                  <a:srgbClr val="6A3E3E"/>
                </a:solidFill>
                <a:latin typeface="Consolas" panose="020B0609020204030204" pitchFamily="49" charset="0"/>
              </a:rPr>
              <a:t>a</a:t>
            </a:r>
            <a:r>
              <a:rPr lang="en-US" sz="1800" b="1" dirty="0">
                <a:solidFill>
                  <a:srgbClr val="000000"/>
                </a:solidFill>
                <a:latin typeface="Consolas" panose="020B0609020204030204" pitchFamily="49" charset="0"/>
              </a:rPr>
              <a:t>[]) {</a:t>
            </a:r>
          </a:p>
          <a:p>
            <a:pPr algn="l"/>
            <a:r>
              <a:rPr lang="en-IN" sz="1800" b="1" dirty="0">
                <a:solidFill>
                  <a:srgbClr val="7F0055"/>
                </a:solidFill>
                <a:latin typeface="Consolas" panose="020B0609020204030204" pitchFamily="49" charset="0"/>
              </a:rPr>
              <a:t>int</a:t>
            </a:r>
            <a:r>
              <a:rPr lang="en-IN" sz="1800" b="1" dirty="0">
                <a:solidFill>
                  <a:srgbClr val="000000"/>
                </a:solidFill>
                <a:latin typeface="Consolas" panose="020B0609020204030204" pitchFamily="49" charset="0"/>
              </a:rPr>
              <a:t> </a:t>
            </a:r>
            <a:r>
              <a:rPr lang="en-IN" sz="1800" b="1" dirty="0" err="1">
                <a:solidFill>
                  <a:srgbClr val="6A3E3E"/>
                </a:solidFill>
                <a:latin typeface="Consolas" panose="020B0609020204030204" pitchFamily="49" charset="0"/>
              </a:rPr>
              <a:t>i</a:t>
            </a:r>
            <a:r>
              <a:rPr lang="en-IN" sz="1800" b="1" dirty="0">
                <a:solidFill>
                  <a:srgbClr val="000000"/>
                </a:solidFill>
                <a:latin typeface="Consolas" panose="020B0609020204030204" pitchFamily="49" charset="0"/>
              </a:rPr>
              <a:t>, </a:t>
            </a:r>
            <a:r>
              <a:rPr lang="en-IN" sz="1800" b="1" dirty="0">
                <a:solidFill>
                  <a:srgbClr val="6A3E3E"/>
                </a:solidFill>
                <a:latin typeface="Consolas" panose="020B0609020204030204" pitchFamily="49" charset="0"/>
              </a:rPr>
              <a:t>j</a:t>
            </a:r>
            <a:r>
              <a:rPr lang="en-IN" sz="1800" b="1" dirty="0">
                <a:solidFill>
                  <a:srgbClr val="000000"/>
                </a:solidFill>
                <a:latin typeface="Consolas" panose="020B0609020204030204" pitchFamily="49" charset="0"/>
              </a:rPr>
              <a:t>;</a:t>
            </a:r>
          </a:p>
          <a:p>
            <a:pPr algn="l"/>
            <a:r>
              <a:rPr lang="en-IN" sz="1800" dirty="0">
                <a:solidFill>
                  <a:srgbClr val="000000"/>
                </a:solidFill>
                <a:latin typeface="Consolas" panose="020B0609020204030204" pitchFamily="49" charset="0"/>
              </a:rPr>
              <a:t>String </a:t>
            </a:r>
            <a:r>
              <a:rPr lang="en-IN" sz="1800" dirty="0">
                <a:solidFill>
                  <a:srgbClr val="6A3E3E"/>
                </a:solidFill>
                <a:latin typeface="Consolas" panose="020B0609020204030204" pitchFamily="49" charset="0"/>
              </a:rPr>
              <a:t>str</a:t>
            </a:r>
            <a:r>
              <a:rPr lang="en-IN" sz="1800" dirty="0">
                <a:solidFill>
                  <a:srgbClr val="000000"/>
                </a:solidFill>
                <a:latin typeface="Consolas" panose="020B0609020204030204" pitchFamily="49" charset="0"/>
              </a:rPr>
              <a:t>[] = </a:t>
            </a:r>
            <a:r>
              <a:rPr lang="en-IN" sz="1800" b="1" dirty="0">
                <a:solidFill>
                  <a:srgbClr val="7F0055"/>
                </a:solidFill>
                <a:latin typeface="Consolas" panose="020B0609020204030204" pitchFamily="49" charset="0"/>
              </a:rPr>
              <a:t>new</a:t>
            </a:r>
            <a:r>
              <a:rPr lang="en-IN" sz="1800" b="1" dirty="0">
                <a:solidFill>
                  <a:srgbClr val="000000"/>
                </a:solidFill>
                <a:latin typeface="Consolas" panose="020B0609020204030204" pitchFamily="49" charset="0"/>
              </a:rPr>
              <a:t> String[3], </a:t>
            </a:r>
            <a:r>
              <a:rPr lang="en-IN" sz="1800" b="1" dirty="0">
                <a:solidFill>
                  <a:srgbClr val="6A3E3E"/>
                </a:solidFill>
                <a:latin typeface="Consolas" panose="020B0609020204030204" pitchFamily="49" charset="0"/>
              </a:rPr>
              <a:t>res</a:t>
            </a:r>
            <a:r>
              <a:rPr lang="en-IN" sz="1800" b="1" dirty="0">
                <a:solidFill>
                  <a:srgbClr val="000000"/>
                </a:solidFill>
                <a:latin typeface="Consolas" panose="020B0609020204030204" pitchFamily="49" charset="0"/>
              </a:rPr>
              <a:t> = </a:t>
            </a:r>
            <a:r>
              <a:rPr lang="en-IN" sz="1800" b="1" dirty="0">
                <a:solidFill>
                  <a:srgbClr val="2A00FF"/>
                </a:solidFill>
                <a:latin typeface="Consolas" panose="020B0609020204030204" pitchFamily="49" charset="0"/>
              </a:rPr>
              <a:t>""</a:t>
            </a:r>
            <a:r>
              <a:rPr lang="en-IN" sz="1800" b="1" dirty="0">
                <a:solidFill>
                  <a:srgbClr val="000000"/>
                </a:solidFill>
                <a:latin typeface="Consolas" panose="020B0609020204030204" pitchFamily="49" charset="0"/>
              </a:rPr>
              <a:t>;</a:t>
            </a:r>
          </a:p>
          <a:p>
            <a:pPr algn="l"/>
            <a:r>
              <a:rPr lang="en-IN" sz="1800" dirty="0">
                <a:solidFill>
                  <a:srgbClr val="000000"/>
                </a:solidFill>
                <a:latin typeface="Consolas" panose="020B0609020204030204" pitchFamily="49" charset="0"/>
              </a:rPr>
              <a:t>Scanner </a:t>
            </a:r>
            <a:r>
              <a:rPr lang="en-IN" sz="1800" u="sng" dirty="0" err="1">
                <a:solidFill>
                  <a:srgbClr val="6A3E3E"/>
                </a:solidFill>
                <a:latin typeface="Consolas" panose="020B0609020204030204" pitchFamily="49" charset="0"/>
              </a:rPr>
              <a:t>ip</a:t>
            </a:r>
            <a:r>
              <a:rPr lang="en-IN" sz="1800" u="sng" dirty="0">
                <a:solidFill>
                  <a:srgbClr val="000000"/>
                </a:solidFill>
                <a:latin typeface="Consolas" panose="020B0609020204030204" pitchFamily="49" charset="0"/>
              </a:rPr>
              <a:t> = </a:t>
            </a:r>
            <a:r>
              <a:rPr lang="en-IN" sz="1800" b="1" u="sng" dirty="0">
                <a:solidFill>
                  <a:srgbClr val="7F0055"/>
                </a:solidFill>
                <a:latin typeface="Consolas" panose="020B0609020204030204" pitchFamily="49" charset="0"/>
              </a:rPr>
              <a:t>new</a:t>
            </a:r>
            <a:r>
              <a:rPr lang="en-IN" sz="1800" b="1" u="sng" dirty="0">
                <a:solidFill>
                  <a:srgbClr val="000000"/>
                </a:solidFill>
                <a:latin typeface="Consolas" panose="020B0609020204030204" pitchFamily="49" charset="0"/>
              </a:rPr>
              <a:t> Scanner(System.</a:t>
            </a:r>
            <a:r>
              <a:rPr lang="en-IN" sz="1800" b="1" i="1" u="sng" dirty="0">
                <a:solidFill>
                  <a:srgbClr val="0000C0"/>
                </a:solidFill>
                <a:latin typeface="Consolas" panose="020B0609020204030204" pitchFamily="49" charset="0"/>
              </a:rPr>
              <a:t>in</a:t>
            </a:r>
            <a:r>
              <a:rPr lang="en-IN" sz="1800" b="1" i="1" u="sng" dirty="0">
                <a:solidFill>
                  <a:srgbClr val="000000"/>
                </a:solidFill>
                <a:latin typeface="Consolas" panose="020B0609020204030204" pitchFamily="49" charset="0"/>
              </a:rPr>
              <a:t>);</a:t>
            </a:r>
          </a:p>
          <a:p>
            <a:pPr algn="l"/>
            <a:r>
              <a:rPr lang="nn-NO" sz="1800" b="1" dirty="0">
                <a:solidFill>
                  <a:srgbClr val="7F0055"/>
                </a:solidFill>
                <a:latin typeface="Consolas" panose="020B0609020204030204" pitchFamily="49" charset="0"/>
              </a:rPr>
              <a:t>for</a:t>
            </a:r>
            <a:r>
              <a:rPr lang="nn-NO" sz="1800" b="1" dirty="0">
                <a:solidFill>
                  <a:srgbClr val="000000"/>
                </a:solidFill>
                <a:latin typeface="Consolas" panose="020B0609020204030204" pitchFamily="49" charset="0"/>
              </a:rPr>
              <a:t> (</a:t>
            </a:r>
            <a:r>
              <a:rPr lang="nn-NO" sz="1800" b="1" dirty="0">
                <a:solidFill>
                  <a:srgbClr val="6A3E3E"/>
                </a:solidFill>
                <a:latin typeface="Consolas" panose="020B0609020204030204" pitchFamily="49" charset="0"/>
              </a:rPr>
              <a:t>i</a:t>
            </a:r>
            <a:r>
              <a:rPr lang="nn-NO" sz="1800" b="1" dirty="0">
                <a:solidFill>
                  <a:srgbClr val="000000"/>
                </a:solidFill>
                <a:latin typeface="Consolas" panose="020B0609020204030204" pitchFamily="49" charset="0"/>
              </a:rPr>
              <a:t> = 0; </a:t>
            </a:r>
            <a:r>
              <a:rPr lang="nn-NO" sz="1800" b="1" dirty="0">
                <a:solidFill>
                  <a:srgbClr val="6A3E3E"/>
                </a:solidFill>
                <a:latin typeface="Consolas" panose="020B0609020204030204" pitchFamily="49" charset="0"/>
              </a:rPr>
              <a:t>i</a:t>
            </a:r>
            <a:r>
              <a:rPr lang="nn-NO" sz="1800" b="1" dirty="0">
                <a:solidFill>
                  <a:srgbClr val="000000"/>
                </a:solidFill>
                <a:latin typeface="Consolas" panose="020B0609020204030204" pitchFamily="49" charset="0"/>
              </a:rPr>
              <a:t> &lt; 3; </a:t>
            </a:r>
            <a:r>
              <a:rPr lang="nn-NO" sz="1800" b="1" dirty="0">
                <a:solidFill>
                  <a:srgbClr val="6A3E3E"/>
                </a:solidFill>
                <a:latin typeface="Consolas" panose="020B0609020204030204" pitchFamily="49" charset="0"/>
              </a:rPr>
              <a:t>i</a:t>
            </a:r>
            <a:r>
              <a:rPr lang="nn-NO" sz="1800" b="1" dirty="0">
                <a:solidFill>
                  <a:srgbClr val="000000"/>
                </a:solidFill>
                <a:latin typeface="Consolas" panose="020B0609020204030204" pitchFamily="49" charset="0"/>
              </a:rPr>
              <a:t>++) {</a:t>
            </a:r>
          </a:p>
          <a:p>
            <a:pPr algn="l"/>
            <a:r>
              <a:rPr lang="en-IN" sz="1800" dirty="0">
                <a:solidFill>
                  <a:srgbClr val="6A3E3E"/>
                </a:solidFill>
                <a:latin typeface="Consolas" panose="020B0609020204030204" pitchFamily="49" charset="0"/>
              </a:rPr>
              <a:t>str</a:t>
            </a:r>
            <a:r>
              <a:rPr lang="en-IN" sz="1800" dirty="0">
                <a:solidFill>
                  <a:srgbClr val="000000"/>
                </a:solidFill>
                <a:latin typeface="Consolas" panose="020B0609020204030204" pitchFamily="49" charset="0"/>
              </a:rPr>
              <a:t>[</a:t>
            </a:r>
            <a:r>
              <a:rPr lang="en-IN" sz="1800" dirty="0" err="1">
                <a:solidFill>
                  <a:srgbClr val="6A3E3E"/>
                </a:solidFill>
                <a:latin typeface="Consolas" panose="020B0609020204030204" pitchFamily="49" charset="0"/>
              </a:rPr>
              <a:t>i</a:t>
            </a:r>
            <a:r>
              <a:rPr lang="en-IN" sz="1800" dirty="0">
                <a:solidFill>
                  <a:srgbClr val="000000"/>
                </a:solidFill>
                <a:latin typeface="Consolas" panose="020B0609020204030204" pitchFamily="49" charset="0"/>
              </a:rPr>
              <a:t>] = </a:t>
            </a:r>
            <a:r>
              <a:rPr lang="en-IN" sz="1800" dirty="0" err="1">
                <a:solidFill>
                  <a:srgbClr val="6A3E3E"/>
                </a:solidFill>
                <a:latin typeface="Consolas" panose="020B0609020204030204" pitchFamily="49" charset="0"/>
              </a:rPr>
              <a:t>ip</a:t>
            </a:r>
            <a:r>
              <a:rPr lang="en-IN" sz="1800" dirty="0" err="1">
                <a:solidFill>
                  <a:srgbClr val="000000"/>
                </a:solidFill>
                <a:latin typeface="Consolas" panose="020B0609020204030204" pitchFamily="49" charset="0"/>
              </a:rPr>
              <a:t>.next</a:t>
            </a:r>
            <a:r>
              <a:rPr lang="en-IN" sz="1800" dirty="0">
                <a:solidFill>
                  <a:srgbClr val="000000"/>
                </a:solidFill>
                <a:latin typeface="Consolas" panose="020B0609020204030204" pitchFamily="49" charset="0"/>
              </a:rPr>
              <a:t>();</a:t>
            </a:r>
          </a:p>
          <a:p>
            <a:pPr algn="l"/>
            <a:r>
              <a:rPr lang="en-IN" sz="1800" dirty="0">
                <a:solidFill>
                  <a:srgbClr val="000000"/>
                </a:solidFill>
                <a:latin typeface="Consolas" panose="020B0609020204030204" pitchFamily="49" charset="0"/>
              </a:rPr>
              <a:t>}</a:t>
            </a:r>
          </a:p>
          <a:p>
            <a:pPr algn="l"/>
            <a:endParaRPr lang="en-IN" sz="1800" dirty="0">
              <a:latin typeface="Consolas" panose="020B0609020204030204" pitchFamily="49" charset="0"/>
            </a:endParaRPr>
          </a:p>
          <a:p>
            <a:pPr algn="l"/>
            <a:r>
              <a:rPr lang="nn-NO" sz="1800" b="1" dirty="0">
                <a:solidFill>
                  <a:srgbClr val="7F0055"/>
                </a:solidFill>
                <a:latin typeface="Consolas" panose="020B0609020204030204" pitchFamily="49" charset="0"/>
              </a:rPr>
              <a:t>for</a:t>
            </a:r>
            <a:r>
              <a:rPr lang="nn-NO" sz="1800" b="1" dirty="0">
                <a:solidFill>
                  <a:srgbClr val="000000"/>
                </a:solidFill>
                <a:latin typeface="Consolas" panose="020B0609020204030204" pitchFamily="49" charset="0"/>
              </a:rPr>
              <a:t> (</a:t>
            </a:r>
            <a:r>
              <a:rPr lang="nn-NO" sz="1800" b="1" dirty="0">
                <a:solidFill>
                  <a:srgbClr val="6A3E3E"/>
                </a:solidFill>
                <a:latin typeface="Consolas" panose="020B0609020204030204" pitchFamily="49" charset="0"/>
              </a:rPr>
              <a:t>i</a:t>
            </a:r>
            <a:r>
              <a:rPr lang="nn-NO" sz="1800" b="1" dirty="0">
                <a:solidFill>
                  <a:srgbClr val="000000"/>
                </a:solidFill>
                <a:latin typeface="Consolas" panose="020B0609020204030204" pitchFamily="49" charset="0"/>
              </a:rPr>
              <a:t> = 0; </a:t>
            </a:r>
            <a:r>
              <a:rPr lang="nn-NO" sz="1800" b="1" dirty="0">
                <a:solidFill>
                  <a:srgbClr val="6A3E3E"/>
                </a:solidFill>
                <a:latin typeface="Consolas" panose="020B0609020204030204" pitchFamily="49" charset="0"/>
              </a:rPr>
              <a:t>i</a:t>
            </a:r>
            <a:r>
              <a:rPr lang="nn-NO" sz="1800" b="1" dirty="0">
                <a:solidFill>
                  <a:srgbClr val="000000"/>
                </a:solidFill>
                <a:latin typeface="Consolas" panose="020B0609020204030204" pitchFamily="49" charset="0"/>
              </a:rPr>
              <a:t> &lt; 3; </a:t>
            </a:r>
            <a:r>
              <a:rPr lang="nn-NO" sz="1800" b="1" dirty="0">
                <a:solidFill>
                  <a:srgbClr val="6A3E3E"/>
                </a:solidFill>
                <a:latin typeface="Consolas" panose="020B0609020204030204" pitchFamily="49" charset="0"/>
              </a:rPr>
              <a:t>i</a:t>
            </a:r>
            <a:r>
              <a:rPr lang="nn-NO" sz="1800" b="1" dirty="0">
                <a:solidFill>
                  <a:srgbClr val="000000"/>
                </a:solidFill>
                <a:latin typeface="Consolas" panose="020B0609020204030204" pitchFamily="49" charset="0"/>
              </a:rPr>
              <a:t>++) {</a:t>
            </a:r>
          </a:p>
          <a:p>
            <a:pPr algn="l"/>
            <a:r>
              <a:rPr lang="en-IN" sz="1800" b="1" dirty="0">
                <a:solidFill>
                  <a:srgbClr val="7F0055"/>
                </a:solidFill>
                <a:latin typeface="Consolas" panose="020B0609020204030204" pitchFamily="49" charset="0"/>
              </a:rPr>
              <a:t>char</a:t>
            </a:r>
            <a:r>
              <a:rPr lang="en-IN" sz="1800" b="1" dirty="0">
                <a:solidFill>
                  <a:srgbClr val="000000"/>
                </a:solidFill>
                <a:latin typeface="Consolas" panose="020B0609020204030204" pitchFamily="49" charset="0"/>
              </a:rPr>
              <a:t> </a:t>
            </a:r>
            <a:r>
              <a:rPr lang="en-IN" sz="1800" b="1" dirty="0" err="1">
                <a:solidFill>
                  <a:srgbClr val="6A3E3E"/>
                </a:solidFill>
                <a:latin typeface="Consolas" panose="020B0609020204030204" pitchFamily="49" charset="0"/>
              </a:rPr>
              <a:t>ch</a:t>
            </a:r>
            <a:r>
              <a:rPr lang="en-IN" sz="1800" b="1" dirty="0">
                <a:solidFill>
                  <a:srgbClr val="000000"/>
                </a:solidFill>
                <a:latin typeface="Consolas" panose="020B0609020204030204" pitchFamily="49" charset="0"/>
              </a:rPr>
              <a:t>[] = </a:t>
            </a:r>
            <a:r>
              <a:rPr lang="en-IN" sz="1800" b="1" dirty="0">
                <a:solidFill>
                  <a:srgbClr val="6A3E3E"/>
                </a:solidFill>
                <a:latin typeface="Consolas" panose="020B0609020204030204" pitchFamily="49" charset="0"/>
              </a:rPr>
              <a:t>str</a:t>
            </a:r>
            <a:r>
              <a:rPr lang="en-IN" sz="1800" b="1" dirty="0">
                <a:solidFill>
                  <a:srgbClr val="000000"/>
                </a:solidFill>
                <a:latin typeface="Consolas" panose="020B0609020204030204" pitchFamily="49" charset="0"/>
              </a:rPr>
              <a:t>[</a:t>
            </a:r>
            <a:r>
              <a:rPr lang="en-IN" sz="1800" b="1" dirty="0" err="1">
                <a:solidFill>
                  <a:srgbClr val="6A3E3E"/>
                </a:solidFill>
                <a:latin typeface="Consolas" panose="020B0609020204030204" pitchFamily="49" charset="0"/>
              </a:rPr>
              <a:t>i</a:t>
            </a:r>
            <a:r>
              <a:rPr lang="en-IN" sz="1800" b="1" dirty="0">
                <a:solidFill>
                  <a:srgbClr val="000000"/>
                </a:solidFill>
                <a:latin typeface="Consolas" panose="020B0609020204030204" pitchFamily="49" charset="0"/>
              </a:rPr>
              <a:t>].</a:t>
            </a:r>
            <a:r>
              <a:rPr lang="en-IN" sz="1800" b="1" dirty="0" err="1">
                <a:solidFill>
                  <a:srgbClr val="000000"/>
                </a:solidFill>
                <a:latin typeface="Consolas" panose="020B0609020204030204" pitchFamily="49" charset="0"/>
              </a:rPr>
              <a:t>toCharArray</a:t>
            </a:r>
            <a:r>
              <a:rPr lang="en-IN" sz="1800" b="1" dirty="0">
                <a:solidFill>
                  <a:srgbClr val="000000"/>
                </a:solidFill>
                <a:latin typeface="Consolas" panose="020B0609020204030204" pitchFamily="49" charset="0"/>
              </a:rPr>
              <a:t>();</a:t>
            </a:r>
          </a:p>
          <a:p>
            <a:pPr algn="l"/>
            <a:r>
              <a:rPr lang="en-IN" sz="1800" b="1" dirty="0">
                <a:solidFill>
                  <a:srgbClr val="7F0055"/>
                </a:solidFill>
                <a:latin typeface="Consolas" panose="020B0609020204030204" pitchFamily="49" charset="0"/>
              </a:rPr>
              <a:t>for</a:t>
            </a:r>
            <a:r>
              <a:rPr lang="en-IN" sz="1800" b="1" dirty="0">
                <a:solidFill>
                  <a:srgbClr val="000000"/>
                </a:solidFill>
                <a:latin typeface="Consolas" panose="020B0609020204030204" pitchFamily="49" charset="0"/>
              </a:rPr>
              <a:t> (</a:t>
            </a:r>
            <a:r>
              <a:rPr lang="en-IN" sz="1800" b="1" dirty="0">
                <a:solidFill>
                  <a:srgbClr val="6A3E3E"/>
                </a:solidFill>
                <a:latin typeface="Consolas" panose="020B0609020204030204" pitchFamily="49" charset="0"/>
              </a:rPr>
              <a:t>j</a:t>
            </a:r>
            <a:r>
              <a:rPr lang="en-IN" sz="1800" b="1" dirty="0">
                <a:solidFill>
                  <a:srgbClr val="000000"/>
                </a:solidFill>
                <a:latin typeface="Consolas" panose="020B0609020204030204" pitchFamily="49" charset="0"/>
              </a:rPr>
              <a:t> = 0; </a:t>
            </a:r>
            <a:r>
              <a:rPr lang="en-IN" sz="1800" b="1" dirty="0">
                <a:solidFill>
                  <a:srgbClr val="6A3E3E"/>
                </a:solidFill>
                <a:latin typeface="Consolas" panose="020B0609020204030204" pitchFamily="49" charset="0"/>
              </a:rPr>
              <a:t>j</a:t>
            </a:r>
            <a:r>
              <a:rPr lang="en-IN" sz="1800" b="1" dirty="0">
                <a:solidFill>
                  <a:srgbClr val="000000"/>
                </a:solidFill>
                <a:latin typeface="Consolas" panose="020B0609020204030204" pitchFamily="49" charset="0"/>
              </a:rPr>
              <a:t> &lt; </a:t>
            </a:r>
            <a:r>
              <a:rPr lang="en-IN" sz="1800" b="1" dirty="0">
                <a:solidFill>
                  <a:srgbClr val="6A3E3E"/>
                </a:solidFill>
                <a:latin typeface="Consolas" panose="020B0609020204030204" pitchFamily="49" charset="0"/>
              </a:rPr>
              <a:t>str</a:t>
            </a:r>
            <a:r>
              <a:rPr lang="en-IN" sz="1800" b="1" dirty="0">
                <a:solidFill>
                  <a:srgbClr val="000000"/>
                </a:solidFill>
                <a:latin typeface="Consolas" panose="020B0609020204030204" pitchFamily="49" charset="0"/>
              </a:rPr>
              <a:t>[</a:t>
            </a:r>
            <a:r>
              <a:rPr lang="en-IN" sz="1800" b="1" dirty="0" err="1">
                <a:solidFill>
                  <a:srgbClr val="6A3E3E"/>
                </a:solidFill>
                <a:latin typeface="Consolas" panose="020B0609020204030204" pitchFamily="49" charset="0"/>
              </a:rPr>
              <a:t>i</a:t>
            </a:r>
            <a:r>
              <a:rPr lang="en-IN" sz="1800" b="1" dirty="0">
                <a:solidFill>
                  <a:srgbClr val="000000"/>
                </a:solidFill>
                <a:latin typeface="Consolas" panose="020B0609020204030204" pitchFamily="49" charset="0"/>
              </a:rPr>
              <a:t>].length(); </a:t>
            </a:r>
            <a:r>
              <a:rPr lang="en-IN" sz="1800" b="1" dirty="0" err="1">
                <a:solidFill>
                  <a:srgbClr val="6A3E3E"/>
                </a:solidFill>
                <a:latin typeface="Consolas" panose="020B0609020204030204" pitchFamily="49" charset="0"/>
              </a:rPr>
              <a:t>j</a:t>
            </a:r>
            <a:r>
              <a:rPr lang="en-IN" sz="1800" b="1" dirty="0" err="1">
                <a:solidFill>
                  <a:srgbClr val="000000"/>
                </a:solidFill>
                <a:latin typeface="Consolas" panose="020B0609020204030204" pitchFamily="49" charset="0"/>
              </a:rPr>
              <a:t>++</a:t>
            </a:r>
            <a:r>
              <a:rPr lang="en-IN" sz="1800" b="1" dirty="0">
                <a:solidFill>
                  <a:srgbClr val="000000"/>
                </a:solidFill>
                <a:latin typeface="Consolas" panose="020B0609020204030204" pitchFamily="49" charset="0"/>
              </a:rPr>
              <a:t>) {</a:t>
            </a:r>
          </a:p>
          <a:p>
            <a:pPr algn="l"/>
            <a:r>
              <a:rPr lang="en-IN" sz="1800" b="1" dirty="0">
                <a:solidFill>
                  <a:srgbClr val="7F0055"/>
                </a:solidFill>
                <a:latin typeface="Consolas" panose="020B0609020204030204" pitchFamily="49" charset="0"/>
              </a:rPr>
              <a:t>if</a:t>
            </a:r>
            <a:r>
              <a:rPr lang="en-IN" sz="1800" b="1" dirty="0">
                <a:solidFill>
                  <a:srgbClr val="000000"/>
                </a:solidFill>
                <a:latin typeface="Consolas" panose="020B0609020204030204" pitchFamily="49" charset="0"/>
              </a:rPr>
              <a:t> (</a:t>
            </a:r>
            <a:r>
              <a:rPr lang="en-IN" sz="1800" b="1" dirty="0" err="1">
                <a:solidFill>
                  <a:srgbClr val="6A3E3E"/>
                </a:solidFill>
                <a:latin typeface="Consolas" panose="020B0609020204030204" pitchFamily="49" charset="0"/>
              </a:rPr>
              <a:t>i</a:t>
            </a:r>
            <a:r>
              <a:rPr lang="en-IN" sz="1800" b="1" dirty="0">
                <a:solidFill>
                  <a:srgbClr val="000000"/>
                </a:solidFill>
                <a:latin typeface="Consolas" panose="020B0609020204030204" pitchFamily="49" charset="0"/>
              </a:rPr>
              <a:t> == 0) {</a:t>
            </a:r>
          </a:p>
          <a:p>
            <a:pPr algn="l"/>
            <a:r>
              <a:rPr lang="en-IN" sz="1800" b="1" dirty="0">
                <a:solidFill>
                  <a:srgbClr val="7F0055"/>
                </a:solidFill>
                <a:latin typeface="Consolas" panose="020B0609020204030204" pitchFamily="49" charset="0"/>
              </a:rPr>
              <a:t>if</a:t>
            </a:r>
            <a:r>
              <a:rPr lang="en-IN" sz="1800" b="1" dirty="0">
                <a:solidFill>
                  <a:srgbClr val="000000"/>
                </a:solidFill>
                <a:latin typeface="Consolas" panose="020B0609020204030204" pitchFamily="49" charset="0"/>
              </a:rPr>
              <a:t> (</a:t>
            </a:r>
            <a:r>
              <a:rPr lang="en-IN" sz="1800" b="1" dirty="0" err="1">
                <a:solidFill>
                  <a:srgbClr val="6A3E3E"/>
                </a:solidFill>
                <a:latin typeface="Consolas" panose="020B0609020204030204" pitchFamily="49" charset="0"/>
              </a:rPr>
              <a:t>ch</a:t>
            </a:r>
            <a:r>
              <a:rPr lang="en-IN" sz="1800" b="1" dirty="0">
                <a:solidFill>
                  <a:srgbClr val="000000"/>
                </a:solidFill>
                <a:latin typeface="Consolas" panose="020B0609020204030204" pitchFamily="49" charset="0"/>
              </a:rPr>
              <a:t>[</a:t>
            </a:r>
            <a:r>
              <a:rPr lang="en-IN" sz="1800" b="1" dirty="0">
                <a:solidFill>
                  <a:srgbClr val="6A3E3E"/>
                </a:solidFill>
                <a:latin typeface="Consolas" panose="020B0609020204030204" pitchFamily="49" charset="0"/>
              </a:rPr>
              <a:t>j</a:t>
            </a:r>
            <a:r>
              <a:rPr lang="en-IN" sz="1800" b="1" dirty="0">
                <a:solidFill>
                  <a:srgbClr val="000000"/>
                </a:solidFill>
                <a:latin typeface="Consolas" panose="020B0609020204030204" pitchFamily="49" charset="0"/>
              </a:rPr>
              <a:t>] == </a:t>
            </a:r>
            <a:r>
              <a:rPr lang="en-IN" sz="1800" b="1" dirty="0">
                <a:solidFill>
                  <a:srgbClr val="2A00FF"/>
                </a:solidFill>
                <a:latin typeface="Consolas" panose="020B0609020204030204" pitchFamily="49" charset="0"/>
              </a:rPr>
              <a:t>'a'</a:t>
            </a:r>
            <a:r>
              <a:rPr lang="en-IN" sz="1800" b="1" dirty="0">
                <a:solidFill>
                  <a:srgbClr val="000000"/>
                </a:solidFill>
                <a:latin typeface="Consolas" panose="020B0609020204030204" pitchFamily="49" charset="0"/>
              </a:rPr>
              <a:t> || </a:t>
            </a:r>
            <a:r>
              <a:rPr lang="en-IN" sz="1800" b="1" dirty="0" err="1">
                <a:solidFill>
                  <a:srgbClr val="6A3E3E"/>
                </a:solidFill>
                <a:latin typeface="Consolas" panose="020B0609020204030204" pitchFamily="49" charset="0"/>
              </a:rPr>
              <a:t>ch</a:t>
            </a:r>
            <a:r>
              <a:rPr lang="en-IN" sz="1800" b="1" dirty="0">
                <a:solidFill>
                  <a:srgbClr val="000000"/>
                </a:solidFill>
                <a:latin typeface="Consolas" panose="020B0609020204030204" pitchFamily="49" charset="0"/>
              </a:rPr>
              <a:t>[</a:t>
            </a:r>
            <a:r>
              <a:rPr lang="en-IN" sz="1800" b="1" dirty="0">
                <a:solidFill>
                  <a:srgbClr val="6A3E3E"/>
                </a:solidFill>
                <a:latin typeface="Consolas" panose="020B0609020204030204" pitchFamily="49" charset="0"/>
              </a:rPr>
              <a:t>j</a:t>
            </a:r>
            <a:r>
              <a:rPr lang="en-IN" sz="1800" b="1" dirty="0">
                <a:solidFill>
                  <a:srgbClr val="000000"/>
                </a:solidFill>
                <a:latin typeface="Consolas" panose="020B0609020204030204" pitchFamily="49" charset="0"/>
              </a:rPr>
              <a:t>] == </a:t>
            </a:r>
            <a:r>
              <a:rPr lang="en-IN" sz="1800" b="1" dirty="0">
                <a:solidFill>
                  <a:srgbClr val="2A00FF"/>
                </a:solidFill>
                <a:latin typeface="Consolas" panose="020B0609020204030204" pitchFamily="49" charset="0"/>
              </a:rPr>
              <a:t>'e'</a:t>
            </a:r>
            <a:r>
              <a:rPr lang="en-IN" sz="1800" b="1" dirty="0">
                <a:solidFill>
                  <a:srgbClr val="000000"/>
                </a:solidFill>
                <a:latin typeface="Consolas" panose="020B0609020204030204" pitchFamily="49" charset="0"/>
              </a:rPr>
              <a:t> || </a:t>
            </a:r>
            <a:r>
              <a:rPr lang="en-IN" sz="1800" b="1" dirty="0" err="1">
                <a:solidFill>
                  <a:srgbClr val="6A3E3E"/>
                </a:solidFill>
                <a:latin typeface="Consolas" panose="020B0609020204030204" pitchFamily="49" charset="0"/>
              </a:rPr>
              <a:t>ch</a:t>
            </a:r>
            <a:r>
              <a:rPr lang="en-IN" sz="1800" b="1" dirty="0">
                <a:solidFill>
                  <a:srgbClr val="000000"/>
                </a:solidFill>
                <a:latin typeface="Consolas" panose="020B0609020204030204" pitchFamily="49" charset="0"/>
              </a:rPr>
              <a:t>[</a:t>
            </a:r>
            <a:r>
              <a:rPr lang="en-IN" sz="1800" b="1" dirty="0">
                <a:solidFill>
                  <a:srgbClr val="6A3E3E"/>
                </a:solidFill>
                <a:latin typeface="Consolas" panose="020B0609020204030204" pitchFamily="49" charset="0"/>
              </a:rPr>
              <a:t>j</a:t>
            </a:r>
            <a:r>
              <a:rPr lang="en-IN" sz="1800" b="1" dirty="0">
                <a:solidFill>
                  <a:srgbClr val="000000"/>
                </a:solidFill>
                <a:latin typeface="Consolas" panose="020B0609020204030204" pitchFamily="49" charset="0"/>
              </a:rPr>
              <a:t>] == </a:t>
            </a:r>
            <a:r>
              <a:rPr lang="en-IN" sz="1800" b="1" dirty="0">
                <a:solidFill>
                  <a:srgbClr val="2A00FF"/>
                </a:solidFill>
                <a:latin typeface="Consolas" panose="020B0609020204030204" pitchFamily="49" charset="0"/>
              </a:rPr>
              <a:t>'</a:t>
            </a:r>
            <a:r>
              <a:rPr lang="en-IN" sz="1800" b="1" dirty="0" err="1">
                <a:solidFill>
                  <a:srgbClr val="2A00FF"/>
                </a:solidFill>
                <a:latin typeface="Consolas" panose="020B0609020204030204" pitchFamily="49" charset="0"/>
              </a:rPr>
              <a:t>i</a:t>
            </a:r>
            <a:r>
              <a:rPr lang="en-IN" sz="1800" b="1" dirty="0">
                <a:solidFill>
                  <a:srgbClr val="2A00FF"/>
                </a:solidFill>
                <a:latin typeface="Consolas" panose="020B0609020204030204" pitchFamily="49" charset="0"/>
              </a:rPr>
              <a:t>'</a:t>
            </a:r>
            <a:r>
              <a:rPr lang="en-IN" sz="1800" b="1" dirty="0">
                <a:solidFill>
                  <a:srgbClr val="000000"/>
                </a:solidFill>
                <a:latin typeface="Consolas" panose="020B0609020204030204" pitchFamily="49" charset="0"/>
              </a:rPr>
              <a:t> || </a:t>
            </a:r>
            <a:r>
              <a:rPr lang="en-IN" sz="1800" b="1" dirty="0" err="1">
                <a:solidFill>
                  <a:srgbClr val="6A3E3E"/>
                </a:solidFill>
                <a:latin typeface="Consolas" panose="020B0609020204030204" pitchFamily="49" charset="0"/>
              </a:rPr>
              <a:t>ch</a:t>
            </a:r>
            <a:r>
              <a:rPr lang="en-IN" sz="1800" b="1" dirty="0">
                <a:solidFill>
                  <a:srgbClr val="000000"/>
                </a:solidFill>
                <a:latin typeface="Consolas" panose="020B0609020204030204" pitchFamily="49" charset="0"/>
              </a:rPr>
              <a:t>[</a:t>
            </a:r>
            <a:r>
              <a:rPr lang="en-IN" sz="1800" b="1" dirty="0">
                <a:solidFill>
                  <a:srgbClr val="6A3E3E"/>
                </a:solidFill>
                <a:latin typeface="Consolas" panose="020B0609020204030204" pitchFamily="49" charset="0"/>
              </a:rPr>
              <a:t>j</a:t>
            </a:r>
            <a:r>
              <a:rPr lang="en-IN" sz="1800" b="1" dirty="0">
                <a:solidFill>
                  <a:srgbClr val="000000"/>
                </a:solidFill>
                <a:latin typeface="Consolas" panose="020B0609020204030204" pitchFamily="49" charset="0"/>
              </a:rPr>
              <a:t>] == </a:t>
            </a:r>
            <a:r>
              <a:rPr lang="en-IN" sz="1800" b="1" dirty="0">
                <a:solidFill>
                  <a:srgbClr val="2A00FF"/>
                </a:solidFill>
                <a:latin typeface="Consolas" panose="020B0609020204030204" pitchFamily="49" charset="0"/>
              </a:rPr>
              <a:t>'o'</a:t>
            </a:r>
            <a:r>
              <a:rPr lang="en-IN" sz="1800" b="1" dirty="0">
                <a:solidFill>
                  <a:srgbClr val="000000"/>
                </a:solidFill>
                <a:latin typeface="Consolas" panose="020B0609020204030204" pitchFamily="49" charset="0"/>
              </a:rPr>
              <a:t> || </a:t>
            </a:r>
            <a:r>
              <a:rPr lang="en-IN" sz="1800" b="1" dirty="0" err="1">
                <a:solidFill>
                  <a:srgbClr val="6A3E3E"/>
                </a:solidFill>
                <a:latin typeface="Consolas" panose="020B0609020204030204" pitchFamily="49" charset="0"/>
              </a:rPr>
              <a:t>ch</a:t>
            </a:r>
            <a:r>
              <a:rPr lang="en-IN" sz="1800" b="1" dirty="0">
                <a:solidFill>
                  <a:srgbClr val="000000"/>
                </a:solidFill>
                <a:latin typeface="Consolas" panose="020B0609020204030204" pitchFamily="49" charset="0"/>
              </a:rPr>
              <a:t>[</a:t>
            </a:r>
            <a:r>
              <a:rPr lang="en-IN" sz="1800" b="1" dirty="0">
                <a:solidFill>
                  <a:srgbClr val="6A3E3E"/>
                </a:solidFill>
                <a:latin typeface="Consolas" panose="020B0609020204030204" pitchFamily="49" charset="0"/>
              </a:rPr>
              <a:t>j</a:t>
            </a:r>
            <a:r>
              <a:rPr lang="en-IN" sz="1800" b="1" dirty="0">
                <a:solidFill>
                  <a:srgbClr val="000000"/>
                </a:solidFill>
                <a:latin typeface="Consolas" panose="020B0609020204030204" pitchFamily="49" charset="0"/>
              </a:rPr>
              <a:t>] == </a:t>
            </a:r>
            <a:r>
              <a:rPr lang="en-IN" sz="1800" b="1" dirty="0">
                <a:solidFill>
                  <a:srgbClr val="2A00FF"/>
                </a:solidFill>
                <a:latin typeface="Consolas" panose="020B0609020204030204" pitchFamily="49" charset="0"/>
              </a:rPr>
              <a:t>'u'</a:t>
            </a:r>
            <a:r>
              <a:rPr lang="en-IN" sz="1800" b="1" dirty="0">
                <a:solidFill>
                  <a:srgbClr val="000000"/>
                </a:solidFill>
                <a:latin typeface="Consolas" panose="020B0609020204030204" pitchFamily="49" charset="0"/>
              </a:rPr>
              <a:t>) {</a:t>
            </a:r>
          </a:p>
          <a:p>
            <a:pPr algn="l"/>
            <a:r>
              <a:rPr lang="en-IN" sz="1800" dirty="0" err="1">
                <a:solidFill>
                  <a:srgbClr val="6A3E3E"/>
                </a:solidFill>
                <a:latin typeface="Consolas" panose="020B0609020204030204" pitchFamily="49" charset="0"/>
              </a:rPr>
              <a:t>ch</a:t>
            </a:r>
            <a:r>
              <a:rPr lang="en-IN" sz="1800" dirty="0">
                <a:solidFill>
                  <a:srgbClr val="000000"/>
                </a:solidFill>
                <a:latin typeface="Consolas" panose="020B0609020204030204" pitchFamily="49" charset="0"/>
              </a:rPr>
              <a:t>[</a:t>
            </a:r>
            <a:r>
              <a:rPr lang="en-IN" sz="1800" dirty="0">
                <a:solidFill>
                  <a:srgbClr val="6A3E3E"/>
                </a:solidFill>
                <a:latin typeface="Consolas" panose="020B0609020204030204" pitchFamily="49" charset="0"/>
              </a:rPr>
              <a:t>j</a:t>
            </a:r>
            <a:r>
              <a:rPr lang="en-IN" sz="1800" dirty="0">
                <a:solidFill>
                  <a:srgbClr val="000000"/>
                </a:solidFill>
                <a:latin typeface="Consolas" panose="020B0609020204030204" pitchFamily="49" charset="0"/>
              </a:rPr>
              <a:t>] = </a:t>
            </a:r>
            <a:r>
              <a:rPr lang="en-IN" sz="1800" dirty="0">
                <a:solidFill>
                  <a:srgbClr val="2A00FF"/>
                </a:solidFill>
                <a:latin typeface="Consolas" panose="020B0609020204030204" pitchFamily="49" charset="0"/>
              </a:rPr>
              <a:t>'*'</a:t>
            </a:r>
            <a:r>
              <a:rPr lang="en-IN" sz="1800" dirty="0">
                <a:solidFill>
                  <a:srgbClr val="000000"/>
                </a:solidFill>
                <a:latin typeface="Consolas" panose="020B0609020204030204" pitchFamily="49" charset="0"/>
              </a:rPr>
              <a:t>;</a:t>
            </a:r>
          </a:p>
          <a:p>
            <a:pPr algn="l"/>
            <a:r>
              <a:rPr lang="en-IN" sz="1800" dirty="0">
                <a:solidFill>
                  <a:srgbClr val="000000"/>
                </a:solidFill>
                <a:latin typeface="Consolas" panose="020B0609020204030204" pitchFamily="49" charset="0"/>
              </a:rPr>
              <a:t>}</a:t>
            </a:r>
          </a:p>
          <a:p>
            <a:pPr algn="l"/>
            <a:r>
              <a:rPr lang="en-IN" sz="1800" dirty="0">
                <a:solidFill>
                  <a:srgbClr val="000000"/>
                </a:solidFill>
                <a:latin typeface="Consolas" panose="020B0609020204030204" pitchFamily="49" charset="0"/>
              </a:rPr>
              <a:t>}</a:t>
            </a:r>
          </a:p>
          <a:p>
            <a:pPr algn="l"/>
            <a:r>
              <a:rPr lang="en-IN" sz="1800" b="1" dirty="0">
                <a:solidFill>
                  <a:srgbClr val="7F0055"/>
                </a:solidFill>
                <a:latin typeface="Consolas" panose="020B0609020204030204" pitchFamily="49" charset="0"/>
              </a:rPr>
              <a:t>if</a:t>
            </a:r>
            <a:r>
              <a:rPr lang="en-IN" sz="1800" b="1" dirty="0">
                <a:solidFill>
                  <a:srgbClr val="000000"/>
                </a:solidFill>
                <a:latin typeface="Consolas" panose="020B0609020204030204" pitchFamily="49" charset="0"/>
              </a:rPr>
              <a:t> (</a:t>
            </a:r>
            <a:r>
              <a:rPr lang="en-IN" sz="1800" b="1" dirty="0" err="1">
                <a:solidFill>
                  <a:srgbClr val="6A3E3E"/>
                </a:solidFill>
                <a:latin typeface="Consolas" panose="020B0609020204030204" pitchFamily="49" charset="0"/>
              </a:rPr>
              <a:t>i</a:t>
            </a:r>
            <a:r>
              <a:rPr lang="en-IN" sz="1800" b="1" dirty="0">
                <a:solidFill>
                  <a:srgbClr val="000000"/>
                </a:solidFill>
                <a:latin typeface="Consolas" panose="020B0609020204030204" pitchFamily="49" charset="0"/>
              </a:rPr>
              <a:t> == 1) {</a:t>
            </a:r>
          </a:p>
          <a:p>
            <a:pPr algn="l"/>
            <a:endParaRPr lang="en-IN" sz="1800" dirty="0">
              <a:latin typeface="Consolas" panose="020B0609020204030204" pitchFamily="49" charset="0"/>
            </a:endParaRPr>
          </a:p>
          <a:p>
            <a:pPr algn="l"/>
            <a:r>
              <a:rPr lang="en-IN" sz="1800" b="1" dirty="0">
                <a:solidFill>
                  <a:srgbClr val="7F0055"/>
                </a:solidFill>
                <a:latin typeface="Consolas" panose="020B0609020204030204" pitchFamily="49" charset="0"/>
              </a:rPr>
              <a:t>if</a:t>
            </a:r>
            <a:r>
              <a:rPr lang="en-IN" sz="1800" b="1" dirty="0">
                <a:solidFill>
                  <a:srgbClr val="000000"/>
                </a:solidFill>
                <a:latin typeface="Consolas" panose="020B0609020204030204" pitchFamily="49" charset="0"/>
              </a:rPr>
              <a:t> (!(</a:t>
            </a:r>
            <a:r>
              <a:rPr lang="en-IN" sz="1800" b="1" dirty="0" err="1">
                <a:solidFill>
                  <a:srgbClr val="6A3E3E"/>
                </a:solidFill>
                <a:latin typeface="Consolas" panose="020B0609020204030204" pitchFamily="49" charset="0"/>
              </a:rPr>
              <a:t>ch</a:t>
            </a:r>
            <a:r>
              <a:rPr lang="en-IN" sz="1800" b="1" dirty="0">
                <a:solidFill>
                  <a:srgbClr val="000000"/>
                </a:solidFill>
                <a:latin typeface="Consolas" panose="020B0609020204030204" pitchFamily="49" charset="0"/>
              </a:rPr>
              <a:t>[</a:t>
            </a:r>
            <a:r>
              <a:rPr lang="en-IN" sz="1800" b="1" dirty="0">
                <a:solidFill>
                  <a:srgbClr val="6A3E3E"/>
                </a:solidFill>
                <a:latin typeface="Consolas" panose="020B0609020204030204" pitchFamily="49" charset="0"/>
              </a:rPr>
              <a:t>j</a:t>
            </a:r>
            <a:r>
              <a:rPr lang="en-IN" sz="1800" b="1" dirty="0">
                <a:solidFill>
                  <a:srgbClr val="000000"/>
                </a:solidFill>
                <a:latin typeface="Consolas" panose="020B0609020204030204" pitchFamily="49" charset="0"/>
              </a:rPr>
              <a:t>] == </a:t>
            </a:r>
            <a:r>
              <a:rPr lang="en-IN" sz="1800" b="1" dirty="0">
                <a:solidFill>
                  <a:srgbClr val="2A00FF"/>
                </a:solidFill>
                <a:latin typeface="Consolas" panose="020B0609020204030204" pitchFamily="49" charset="0"/>
              </a:rPr>
              <a:t>'a'</a:t>
            </a:r>
            <a:r>
              <a:rPr lang="en-IN" sz="1800" b="1" dirty="0">
                <a:solidFill>
                  <a:srgbClr val="000000"/>
                </a:solidFill>
                <a:latin typeface="Consolas" panose="020B0609020204030204" pitchFamily="49" charset="0"/>
              </a:rPr>
              <a:t> || </a:t>
            </a:r>
            <a:r>
              <a:rPr lang="en-IN" sz="1800" b="1" dirty="0" err="1">
                <a:solidFill>
                  <a:srgbClr val="6A3E3E"/>
                </a:solidFill>
                <a:latin typeface="Consolas" panose="020B0609020204030204" pitchFamily="49" charset="0"/>
              </a:rPr>
              <a:t>ch</a:t>
            </a:r>
            <a:r>
              <a:rPr lang="en-IN" sz="1800" b="1" dirty="0">
                <a:solidFill>
                  <a:srgbClr val="000000"/>
                </a:solidFill>
                <a:latin typeface="Consolas" panose="020B0609020204030204" pitchFamily="49" charset="0"/>
              </a:rPr>
              <a:t>[</a:t>
            </a:r>
            <a:r>
              <a:rPr lang="en-IN" sz="1800" b="1" dirty="0">
                <a:solidFill>
                  <a:srgbClr val="6A3E3E"/>
                </a:solidFill>
                <a:latin typeface="Consolas" panose="020B0609020204030204" pitchFamily="49" charset="0"/>
              </a:rPr>
              <a:t>j</a:t>
            </a:r>
            <a:r>
              <a:rPr lang="en-IN" sz="1800" b="1" dirty="0">
                <a:solidFill>
                  <a:srgbClr val="000000"/>
                </a:solidFill>
                <a:latin typeface="Consolas" panose="020B0609020204030204" pitchFamily="49" charset="0"/>
              </a:rPr>
              <a:t>] == </a:t>
            </a:r>
            <a:r>
              <a:rPr lang="en-IN" sz="1800" b="1" dirty="0">
                <a:solidFill>
                  <a:srgbClr val="2A00FF"/>
                </a:solidFill>
                <a:latin typeface="Consolas" panose="020B0609020204030204" pitchFamily="49" charset="0"/>
              </a:rPr>
              <a:t>'e'</a:t>
            </a:r>
            <a:r>
              <a:rPr lang="en-IN" sz="1800" b="1" dirty="0">
                <a:solidFill>
                  <a:srgbClr val="000000"/>
                </a:solidFill>
                <a:latin typeface="Consolas" panose="020B0609020204030204" pitchFamily="49" charset="0"/>
              </a:rPr>
              <a:t> || </a:t>
            </a:r>
            <a:r>
              <a:rPr lang="en-IN" sz="1800" b="1" dirty="0" err="1">
                <a:solidFill>
                  <a:srgbClr val="6A3E3E"/>
                </a:solidFill>
                <a:latin typeface="Consolas" panose="020B0609020204030204" pitchFamily="49" charset="0"/>
              </a:rPr>
              <a:t>ch</a:t>
            </a:r>
            <a:r>
              <a:rPr lang="en-IN" sz="1800" b="1" dirty="0">
                <a:solidFill>
                  <a:srgbClr val="000000"/>
                </a:solidFill>
                <a:latin typeface="Consolas" panose="020B0609020204030204" pitchFamily="49" charset="0"/>
              </a:rPr>
              <a:t>[</a:t>
            </a:r>
            <a:r>
              <a:rPr lang="en-IN" sz="1800" b="1" dirty="0">
                <a:solidFill>
                  <a:srgbClr val="6A3E3E"/>
                </a:solidFill>
                <a:latin typeface="Consolas" panose="020B0609020204030204" pitchFamily="49" charset="0"/>
              </a:rPr>
              <a:t>j</a:t>
            </a:r>
            <a:r>
              <a:rPr lang="en-IN" sz="1800" b="1" dirty="0">
                <a:solidFill>
                  <a:srgbClr val="000000"/>
                </a:solidFill>
                <a:latin typeface="Consolas" panose="020B0609020204030204" pitchFamily="49" charset="0"/>
              </a:rPr>
              <a:t>] == </a:t>
            </a:r>
            <a:r>
              <a:rPr lang="en-IN" sz="1800" b="1" dirty="0">
                <a:solidFill>
                  <a:srgbClr val="2A00FF"/>
                </a:solidFill>
                <a:latin typeface="Consolas" panose="020B0609020204030204" pitchFamily="49" charset="0"/>
              </a:rPr>
              <a:t>'</a:t>
            </a:r>
            <a:r>
              <a:rPr lang="en-IN" sz="1800" b="1" dirty="0" err="1">
                <a:solidFill>
                  <a:srgbClr val="2A00FF"/>
                </a:solidFill>
                <a:latin typeface="Consolas" panose="020B0609020204030204" pitchFamily="49" charset="0"/>
              </a:rPr>
              <a:t>i</a:t>
            </a:r>
            <a:r>
              <a:rPr lang="en-IN" sz="1800" b="1" dirty="0">
                <a:solidFill>
                  <a:srgbClr val="2A00FF"/>
                </a:solidFill>
                <a:latin typeface="Consolas" panose="020B0609020204030204" pitchFamily="49" charset="0"/>
              </a:rPr>
              <a:t>'</a:t>
            </a:r>
            <a:r>
              <a:rPr lang="en-IN" sz="1800" b="1" dirty="0">
                <a:solidFill>
                  <a:srgbClr val="000000"/>
                </a:solidFill>
                <a:latin typeface="Consolas" panose="020B0609020204030204" pitchFamily="49" charset="0"/>
              </a:rPr>
              <a:t> || </a:t>
            </a:r>
            <a:r>
              <a:rPr lang="en-IN" sz="1800" b="1" dirty="0" err="1">
                <a:solidFill>
                  <a:srgbClr val="6A3E3E"/>
                </a:solidFill>
                <a:latin typeface="Consolas" panose="020B0609020204030204" pitchFamily="49" charset="0"/>
              </a:rPr>
              <a:t>ch</a:t>
            </a:r>
            <a:r>
              <a:rPr lang="en-IN" sz="1800" b="1" dirty="0">
                <a:solidFill>
                  <a:srgbClr val="000000"/>
                </a:solidFill>
                <a:latin typeface="Consolas" panose="020B0609020204030204" pitchFamily="49" charset="0"/>
              </a:rPr>
              <a:t>[</a:t>
            </a:r>
            <a:r>
              <a:rPr lang="en-IN" sz="1800" b="1" dirty="0">
                <a:solidFill>
                  <a:srgbClr val="6A3E3E"/>
                </a:solidFill>
                <a:latin typeface="Consolas" panose="020B0609020204030204" pitchFamily="49" charset="0"/>
              </a:rPr>
              <a:t>j</a:t>
            </a:r>
            <a:r>
              <a:rPr lang="en-IN" sz="1800" b="1" dirty="0">
                <a:solidFill>
                  <a:srgbClr val="000000"/>
                </a:solidFill>
                <a:latin typeface="Consolas" panose="020B0609020204030204" pitchFamily="49" charset="0"/>
              </a:rPr>
              <a:t>] == </a:t>
            </a:r>
            <a:r>
              <a:rPr lang="en-IN" sz="1800" b="1" dirty="0">
                <a:solidFill>
                  <a:srgbClr val="2A00FF"/>
                </a:solidFill>
                <a:latin typeface="Consolas" panose="020B0609020204030204" pitchFamily="49" charset="0"/>
              </a:rPr>
              <a:t>'o'</a:t>
            </a:r>
            <a:r>
              <a:rPr lang="en-IN" sz="1800" b="1" dirty="0">
                <a:solidFill>
                  <a:srgbClr val="000000"/>
                </a:solidFill>
                <a:latin typeface="Consolas" panose="020B0609020204030204" pitchFamily="49" charset="0"/>
              </a:rPr>
              <a:t> || </a:t>
            </a:r>
            <a:r>
              <a:rPr lang="en-IN" sz="1800" b="1" dirty="0" err="1">
                <a:solidFill>
                  <a:srgbClr val="6A3E3E"/>
                </a:solidFill>
                <a:latin typeface="Consolas" panose="020B0609020204030204" pitchFamily="49" charset="0"/>
              </a:rPr>
              <a:t>ch</a:t>
            </a:r>
            <a:r>
              <a:rPr lang="en-IN" sz="1800" b="1" dirty="0">
                <a:solidFill>
                  <a:srgbClr val="000000"/>
                </a:solidFill>
                <a:latin typeface="Consolas" panose="020B0609020204030204" pitchFamily="49" charset="0"/>
              </a:rPr>
              <a:t>[</a:t>
            </a:r>
            <a:r>
              <a:rPr lang="en-IN" sz="1800" b="1" dirty="0">
                <a:solidFill>
                  <a:srgbClr val="6A3E3E"/>
                </a:solidFill>
                <a:latin typeface="Consolas" panose="020B0609020204030204" pitchFamily="49" charset="0"/>
              </a:rPr>
              <a:t>j</a:t>
            </a:r>
            <a:r>
              <a:rPr lang="en-IN" sz="1800" b="1" dirty="0">
                <a:solidFill>
                  <a:srgbClr val="000000"/>
                </a:solidFill>
                <a:latin typeface="Consolas" panose="020B0609020204030204" pitchFamily="49" charset="0"/>
              </a:rPr>
              <a:t>] == </a:t>
            </a:r>
            <a:r>
              <a:rPr lang="en-IN" sz="1800" b="1" dirty="0">
                <a:solidFill>
                  <a:srgbClr val="2A00FF"/>
                </a:solidFill>
                <a:latin typeface="Consolas" panose="020B0609020204030204" pitchFamily="49" charset="0"/>
              </a:rPr>
              <a:t>'u'</a:t>
            </a:r>
            <a:r>
              <a:rPr lang="en-IN" sz="1800" b="1" dirty="0">
                <a:solidFill>
                  <a:srgbClr val="000000"/>
                </a:solidFill>
                <a:latin typeface="Consolas" panose="020B0609020204030204" pitchFamily="49" charset="0"/>
              </a:rPr>
              <a:t>)) {</a:t>
            </a:r>
          </a:p>
          <a:p>
            <a:pPr algn="l"/>
            <a:r>
              <a:rPr lang="en-IN" sz="1800" dirty="0" err="1">
                <a:solidFill>
                  <a:srgbClr val="6A3E3E"/>
                </a:solidFill>
                <a:latin typeface="Consolas" panose="020B0609020204030204" pitchFamily="49" charset="0"/>
              </a:rPr>
              <a:t>ch</a:t>
            </a:r>
            <a:r>
              <a:rPr lang="en-IN" sz="1800" dirty="0">
                <a:solidFill>
                  <a:srgbClr val="000000"/>
                </a:solidFill>
                <a:latin typeface="Consolas" panose="020B0609020204030204" pitchFamily="49" charset="0"/>
              </a:rPr>
              <a:t>[</a:t>
            </a:r>
            <a:r>
              <a:rPr lang="en-IN" sz="1800" dirty="0">
                <a:solidFill>
                  <a:srgbClr val="6A3E3E"/>
                </a:solidFill>
                <a:latin typeface="Consolas" panose="020B0609020204030204" pitchFamily="49" charset="0"/>
              </a:rPr>
              <a:t>j</a:t>
            </a:r>
            <a:r>
              <a:rPr lang="en-IN" sz="1800" dirty="0">
                <a:solidFill>
                  <a:srgbClr val="000000"/>
                </a:solidFill>
                <a:latin typeface="Consolas" panose="020B0609020204030204" pitchFamily="49" charset="0"/>
              </a:rPr>
              <a:t>] = </a:t>
            </a:r>
            <a:r>
              <a:rPr lang="en-IN" sz="1800" dirty="0">
                <a:solidFill>
                  <a:srgbClr val="2A00FF"/>
                </a:solidFill>
                <a:latin typeface="Consolas" panose="020B0609020204030204" pitchFamily="49" charset="0"/>
              </a:rPr>
              <a:t>'@'</a:t>
            </a:r>
            <a:r>
              <a:rPr lang="en-IN" sz="1800" dirty="0">
                <a:solidFill>
                  <a:srgbClr val="000000"/>
                </a:solidFill>
                <a:latin typeface="Consolas" panose="020B0609020204030204" pitchFamily="49" charset="0"/>
              </a:rPr>
              <a:t>;</a:t>
            </a:r>
          </a:p>
          <a:p>
            <a:pPr algn="l"/>
            <a:r>
              <a:rPr lang="en-IN" sz="1800" dirty="0">
                <a:solidFill>
                  <a:srgbClr val="000000"/>
                </a:solidFill>
                <a:latin typeface="Consolas" panose="020B0609020204030204" pitchFamily="49" charset="0"/>
              </a:rPr>
              <a:t>}</a:t>
            </a:r>
          </a:p>
          <a:p>
            <a:pPr algn="l"/>
            <a:r>
              <a:rPr lang="en-IN" sz="1800" dirty="0">
                <a:solidFill>
                  <a:srgbClr val="000000"/>
                </a:solidFill>
                <a:latin typeface="Consolas" panose="020B0609020204030204" pitchFamily="49" charset="0"/>
              </a:rPr>
              <a:t>}</a:t>
            </a:r>
          </a:p>
          <a:p>
            <a:pPr algn="l"/>
            <a:r>
              <a:rPr lang="en-IN" sz="1800" b="1" dirty="0">
                <a:solidFill>
                  <a:srgbClr val="7F0055"/>
                </a:solidFill>
                <a:latin typeface="Consolas" panose="020B0609020204030204" pitchFamily="49" charset="0"/>
              </a:rPr>
              <a:t>if</a:t>
            </a:r>
            <a:r>
              <a:rPr lang="en-IN" sz="1800" b="1" dirty="0">
                <a:solidFill>
                  <a:srgbClr val="000000"/>
                </a:solidFill>
                <a:latin typeface="Consolas" panose="020B0609020204030204" pitchFamily="49" charset="0"/>
              </a:rPr>
              <a:t> (</a:t>
            </a:r>
            <a:r>
              <a:rPr lang="en-IN" sz="1800" b="1" dirty="0" err="1">
                <a:solidFill>
                  <a:srgbClr val="6A3E3E"/>
                </a:solidFill>
                <a:latin typeface="Consolas" panose="020B0609020204030204" pitchFamily="49" charset="0"/>
              </a:rPr>
              <a:t>i</a:t>
            </a:r>
            <a:r>
              <a:rPr lang="en-IN" sz="1800" b="1" dirty="0">
                <a:solidFill>
                  <a:srgbClr val="000000"/>
                </a:solidFill>
                <a:latin typeface="Consolas" panose="020B0609020204030204" pitchFamily="49" charset="0"/>
              </a:rPr>
              <a:t> == 2) {</a:t>
            </a:r>
          </a:p>
          <a:p>
            <a:pPr algn="l"/>
            <a:r>
              <a:rPr lang="sv-SE" sz="1800" dirty="0">
                <a:solidFill>
                  <a:srgbClr val="6A3E3E"/>
                </a:solidFill>
                <a:latin typeface="Consolas" panose="020B0609020204030204" pitchFamily="49" charset="0"/>
              </a:rPr>
              <a:t>ch</a:t>
            </a:r>
            <a:r>
              <a:rPr lang="sv-SE" sz="1800" dirty="0">
                <a:solidFill>
                  <a:srgbClr val="000000"/>
                </a:solidFill>
                <a:latin typeface="Consolas" panose="020B0609020204030204" pitchFamily="49" charset="0"/>
              </a:rPr>
              <a:t>[</a:t>
            </a:r>
            <a:r>
              <a:rPr lang="sv-SE" sz="1800" dirty="0">
                <a:solidFill>
                  <a:srgbClr val="6A3E3E"/>
                </a:solidFill>
                <a:latin typeface="Consolas" panose="020B0609020204030204" pitchFamily="49" charset="0"/>
              </a:rPr>
              <a:t>j</a:t>
            </a:r>
            <a:r>
              <a:rPr lang="sv-SE" sz="1800" dirty="0">
                <a:solidFill>
                  <a:srgbClr val="000000"/>
                </a:solidFill>
                <a:latin typeface="Consolas" panose="020B0609020204030204" pitchFamily="49" charset="0"/>
              </a:rPr>
              <a:t>] = (</a:t>
            </a:r>
            <a:r>
              <a:rPr lang="sv-SE" sz="1800" b="1" dirty="0">
                <a:solidFill>
                  <a:srgbClr val="7F0055"/>
                </a:solidFill>
                <a:latin typeface="Consolas" panose="020B0609020204030204" pitchFamily="49" charset="0"/>
              </a:rPr>
              <a:t>char</a:t>
            </a:r>
            <a:r>
              <a:rPr lang="sv-SE" sz="1800" b="1" dirty="0">
                <a:solidFill>
                  <a:srgbClr val="000000"/>
                </a:solidFill>
                <a:latin typeface="Consolas" panose="020B0609020204030204" pitchFamily="49" charset="0"/>
              </a:rPr>
              <a:t>) (</a:t>
            </a:r>
            <a:r>
              <a:rPr lang="sv-SE" sz="1800" b="1" dirty="0">
                <a:solidFill>
                  <a:srgbClr val="6A3E3E"/>
                </a:solidFill>
                <a:latin typeface="Consolas" panose="020B0609020204030204" pitchFamily="49" charset="0"/>
              </a:rPr>
              <a:t>ch</a:t>
            </a:r>
            <a:r>
              <a:rPr lang="sv-SE" sz="1800" b="1" dirty="0">
                <a:solidFill>
                  <a:srgbClr val="000000"/>
                </a:solidFill>
                <a:latin typeface="Consolas" panose="020B0609020204030204" pitchFamily="49" charset="0"/>
              </a:rPr>
              <a:t>[</a:t>
            </a:r>
            <a:r>
              <a:rPr lang="sv-SE" sz="1800" b="1" dirty="0">
                <a:solidFill>
                  <a:srgbClr val="6A3E3E"/>
                </a:solidFill>
                <a:latin typeface="Consolas" panose="020B0609020204030204" pitchFamily="49" charset="0"/>
              </a:rPr>
              <a:t>j</a:t>
            </a:r>
            <a:r>
              <a:rPr lang="sv-SE" sz="1800" b="1" dirty="0">
                <a:solidFill>
                  <a:srgbClr val="000000"/>
                </a:solidFill>
                <a:latin typeface="Consolas" panose="020B0609020204030204" pitchFamily="49" charset="0"/>
              </a:rPr>
              <a:t>] - 32);</a:t>
            </a:r>
          </a:p>
          <a:p>
            <a:pPr algn="l"/>
            <a:r>
              <a:rPr lang="en-IN" sz="1800" dirty="0">
                <a:solidFill>
                  <a:srgbClr val="000000"/>
                </a:solidFill>
                <a:latin typeface="Consolas" panose="020B0609020204030204" pitchFamily="49" charset="0"/>
              </a:rPr>
              <a:t>}</a:t>
            </a:r>
          </a:p>
          <a:p>
            <a:pPr algn="l"/>
            <a:r>
              <a:rPr lang="en-IN" sz="1800" dirty="0">
                <a:solidFill>
                  <a:srgbClr val="000000"/>
                </a:solidFill>
                <a:latin typeface="Consolas" panose="020B0609020204030204" pitchFamily="49" charset="0"/>
              </a:rPr>
              <a:t>}</a:t>
            </a:r>
          </a:p>
          <a:p>
            <a:pPr algn="l"/>
            <a:r>
              <a:rPr lang="en-IN" sz="1800" dirty="0">
                <a:solidFill>
                  <a:srgbClr val="6A3E3E"/>
                </a:solidFill>
                <a:latin typeface="Consolas" panose="020B0609020204030204" pitchFamily="49" charset="0"/>
              </a:rPr>
              <a:t>str</a:t>
            </a:r>
            <a:r>
              <a:rPr lang="en-IN" sz="1800" dirty="0">
                <a:solidFill>
                  <a:srgbClr val="000000"/>
                </a:solidFill>
                <a:latin typeface="Consolas" panose="020B0609020204030204" pitchFamily="49" charset="0"/>
              </a:rPr>
              <a:t>[</a:t>
            </a:r>
            <a:r>
              <a:rPr lang="en-IN" sz="1800" dirty="0" err="1">
                <a:solidFill>
                  <a:srgbClr val="6A3E3E"/>
                </a:solidFill>
                <a:latin typeface="Consolas" panose="020B0609020204030204" pitchFamily="49" charset="0"/>
              </a:rPr>
              <a:t>i</a:t>
            </a:r>
            <a:r>
              <a:rPr lang="en-IN" sz="1800" dirty="0">
                <a:solidFill>
                  <a:srgbClr val="000000"/>
                </a:solidFill>
                <a:latin typeface="Consolas" panose="020B0609020204030204" pitchFamily="49" charset="0"/>
              </a:rPr>
              <a:t>] = </a:t>
            </a:r>
            <a:r>
              <a:rPr lang="en-IN" sz="1800" dirty="0" err="1">
                <a:solidFill>
                  <a:srgbClr val="000000"/>
                </a:solidFill>
                <a:latin typeface="Consolas" panose="020B0609020204030204" pitchFamily="49" charset="0"/>
              </a:rPr>
              <a:t>String.</a:t>
            </a:r>
            <a:r>
              <a:rPr lang="en-IN" sz="1800" i="1" dirty="0" err="1">
                <a:solidFill>
                  <a:srgbClr val="000000"/>
                </a:solidFill>
                <a:latin typeface="Consolas" panose="020B0609020204030204" pitchFamily="49" charset="0"/>
              </a:rPr>
              <a:t>valueOf</a:t>
            </a:r>
            <a:r>
              <a:rPr lang="en-IN" sz="1800" i="1" dirty="0">
                <a:solidFill>
                  <a:srgbClr val="000000"/>
                </a:solidFill>
                <a:latin typeface="Consolas" panose="020B0609020204030204" pitchFamily="49" charset="0"/>
              </a:rPr>
              <a:t>(</a:t>
            </a:r>
            <a:r>
              <a:rPr lang="en-IN" sz="1800" i="1" dirty="0" err="1">
                <a:solidFill>
                  <a:srgbClr val="6A3E3E"/>
                </a:solidFill>
                <a:latin typeface="Consolas" panose="020B0609020204030204" pitchFamily="49" charset="0"/>
              </a:rPr>
              <a:t>ch</a:t>
            </a:r>
            <a:r>
              <a:rPr lang="en-IN" sz="1800" i="1" dirty="0">
                <a:solidFill>
                  <a:srgbClr val="000000"/>
                </a:solidFill>
                <a:latin typeface="Consolas" panose="020B0609020204030204" pitchFamily="49" charset="0"/>
              </a:rPr>
              <a:t>);</a:t>
            </a:r>
          </a:p>
          <a:p>
            <a:pPr algn="l"/>
            <a:r>
              <a:rPr lang="en-IN" sz="1800" dirty="0">
                <a:solidFill>
                  <a:srgbClr val="000000"/>
                </a:solidFill>
                <a:latin typeface="Consolas" panose="020B0609020204030204" pitchFamily="49" charset="0"/>
              </a:rPr>
              <a:t>}</a:t>
            </a:r>
          </a:p>
          <a:p>
            <a:pPr algn="l"/>
            <a:endParaRPr lang="en-IN" sz="1800" dirty="0">
              <a:latin typeface="Consolas" panose="020B0609020204030204" pitchFamily="49" charset="0"/>
            </a:endParaRPr>
          </a:p>
          <a:p>
            <a:pPr algn="l"/>
            <a:r>
              <a:rPr lang="nn-NO" sz="1800" b="1" dirty="0">
                <a:solidFill>
                  <a:srgbClr val="7F0055"/>
                </a:solidFill>
                <a:latin typeface="Consolas" panose="020B0609020204030204" pitchFamily="49" charset="0"/>
              </a:rPr>
              <a:t>for</a:t>
            </a:r>
            <a:r>
              <a:rPr lang="nn-NO" sz="1800" b="1" dirty="0">
                <a:solidFill>
                  <a:srgbClr val="000000"/>
                </a:solidFill>
                <a:latin typeface="Consolas" panose="020B0609020204030204" pitchFamily="49" charset="0"/>
              </a:rPr>
              <a:t> (</a:t>
            </a:r>
            <a:r>
              <a:rPr lang="nn-NO" sz="1800" b="1" dirty="0">
                <a:solidFill>
                  <a:srgbClr val="6A3E3E"/>
                </a:solidFill>
                <a:latin typeface="Consolas" panose="020B0609020204030204" pitchFamily="49" charset="0"/>
              </a:rPr>
              <a:t>i</a:t>
            </a:r>
            <a:r>
              <a:rPr lang="nn-NO" sz="1800" b="1" dirty="0">
                <a:solidFill>
                  <a:srgbClr val="000000"/>
                </a:solidFill>
                <a:latin typeface="Consolas" panose="020B0609020204030204" pitchFamily="49" charset="0"/>
              </a:rPr>
              <a:t> = 0; </a:t>
            </a:r>
            <a:r>
              <a:rPr lang="nn-NO" sz="1800" b="1" dirty="0">
                <a:solidFill>
                  <a:srgbClr val="6A3E3E"/>
                </a:solidFill>
                <a:latin typeface="Consolas" panose="020B0609020204030204" pitchFamily="49" charset="0"/>
              </a:rPr>
              <a:t>i</a:t>
            </a:r>
            <a:r>
              <a:rPr lang="nn-NO" sz="1800" b="1" dirty="0">
                <a:solidFill>
                  <a:srgbClr val="000000"/>
                </a:solidFill>
                <a:latin typeface="Consolas" panose="020B0609020204030204" pitchFamily="49" charset="0"/>
              </a:rPr>
              <a:t> &lt; 3; </a:t>
            </a:r>
            <a:r>
              <a:rPr lang="nn-NO" sz="1800" b="1" dirty="0">
                <a:solidFill>
                  <a:srgbClr val="6A3E3E"/>
                </a:solidFill>
                <a:latin typeface="Consolas" panose="020B0609020204030204" pitchFamily="49" charset="0"/>
              </a:rPr>
              <a:t>i</a:t>
            </a:r>
            <a:r>
              <a:rPr lang="nn-NO" sz="1800" b="1" dirty="0">
                <a:solidFill>
                  <a:srgbClr val="000000"/>
                </a:solidFill>
                <a:latin typeface="Consolas" panose="020B0609020204030204" pitchFamily="49" charset="0"/>
              </a:rPr>
              <a:t>++)</a:t>
            </a:r>
          </a:p>
          <a:p>
            <a:pPr algn="l"/>
            <a:r>
              <a:rPr lang="en-IN" sz="1800" dirty="0">
                <a:solidFill>
                  <a:srgbClr val="6A3E3E"/>
                </a:solidFill>
                <a:latin typeface="Consolas" panose="020B0609020204030204" pitchFamily="49" charset="0"/>
              </a:rPr>
              <a:t>res</a:t>
            </a:r>
            <a:r>
              <a:rPr lang="en-IN" sz="1800" dirty="0">
                <a:solidFill>
                  <a:srgbClr val="000000"/>
                </a:solidFill>
                <a:latin typeface="Consolas" panose="020B0609020204030204" pitchFamily="49" charset="0"/>
              </a:rPr>
              <a:t> = </a:t>
            </a:r>
            <a:r>
              <a:rPr lang="en-IN" sz="1800" dirty="0">
                <a:solidFill>
                  <a:srgbClr val="6A3E3E"/>
                </a:solidFill>
                <a:latin typeface="Consolas" panose="020B0609020204030204" pitchFamily="49" charset="0"/>
              </a:rPr>
              <a:t>res</a:t>
            </a:r>
            <a:r>
              <a:rPr lang="en-IN" sz="1800" dirty="0">
                <a:solidFill>
                  <a:srgbClr val="000000"/>
                </a:solidFill>
                <a:latin typeface="Consolas" panose="020B0609020204030204" pitchFamily="49" charset="0"/>
              </a:rPr>
              <a:t> + </a:t>
            </a:r>
            <a:r>
              <a:rPr lang="en-IN" sz="1800" dirty="0">
                <a:solidFill>
                  <a:srgbClr val="6A3E3E"/>
                </a:solidFill>
                <a:latin typeface="Consolas" panose="020B0609020204030204" pitchFamily="49" charset="0"/>
              </a:rPr>
              <a:t>str</a:t>
            </a:r>
            <a:r>
              <a:rPr lang="en-IN" sz="1800" dirty="0">
                <a:solidFill>
                  <a:srgbClr val="000000"/>
                </a:solidFill>
                <a:latin typeface="Consolas" panose="020B0609020204030204" pitchFamily="49" charset="0"/>
              </a:rPr>
              <a:t>[</a:t>
            </a:r>
            <a:r>
              <a:rPr lang="en-IN" sz="1800" dirty="0" err="1">
                <a:solidFill>
                  <a:srgbClr val="6A3E3E"/>
                </a:solidFill>
                <a:latin typeface="Consolas" panose="020B0609020204030204" pitchFamily="49" charset="0"/>
              </a:rPr>
              <a:t>i</a:t>
            </a:r>
            <a:r>
              <a:rPr lang="en-IN" sz="1800" dirty="0">
                <a:solidFill>
                  <a:srgbClr val="000000"/>
                </a:solidFill>
                <a:latin typeface="Consolas" panose="020B0609020204030204" pitchFamily="49" charset="0"/>
              </a:rPr>
              <a:t>];</a:t>
            </a:r>
          </a:p>
          <a:p>
            <a:pPr algn="l"/>
            <a:endParaRPr lang="en-IN" sz="1800" dirty="0">
              <a:latin typeface="Consolas" panose="020B0609020204030204" pitchFamily="49" charset="0"/>
            </a:endParaRPr>
          </a:p>
          <a:p>
            <a:pPr algn="l"/>
            <a:r>
              <a:rPr lang="en-IN" sz="1800" dirty="0" err="1">
                <a:solidFill>
                  <a:srgbClr val="000000"/>
                </a:solidFill>
                <a:latin typeface="Consolas" panose="020B0609020204030204" pitchFamily="49" charset="0"/>
              </a:rPr>
              <a:t>System.</a:t>
            </a:r>
            <a:r>
              <a:rPr lang="en-IN" sz="1800" b="1" i="1" dirty="0" err="1">
                <a:solidFill>
                  <a:srgbClr val="0000C0"/>
                </a:solidFill>
                <a:latin typeface="Consolas" panose="020B0609020204030204" pitchFamily="49" charset="0"/>
              </a:rPr>
              <a:t>out</a:t>
            </a:r>
            <a:r>
              <a:rPr lang="en-IN" sz="1800" b="1" i="1" dirty="0" err="1">
                <a:solidFill>
                  <a:srgbClr val="000000"/>
                </a:solidFill>
                <a:latin typeface="Consolas" panose="020B0609020204030204" pitchFamily="49" charset="0"/>
              </a:rPr>
              <a:t>.println</a:t>
            </a:r>
            <a:r>
              <a:rPr lang="en-IN" sz="1800" b="1" i="1" dirty="0">
                <a:solidFill>
                  <a:srgbClr val="000000"/>
                </a:solidFill>
                <a:latin typeface="Consolas" panose="020B0609020204030204" pitchFamily="49" charset="0"/>
              </a:rPr>
              <a:t>(</a:t>
            </a:r>
            <a:r>
              <a:rPr lang="en-IN" sz="1800" b="1" i="1" dirty="0">
                <a:solidFill>
                  <a:srgbClr val="6A3E3E"/>
                </a:solidFill>
                <a:latin typeface="Consolas" panose="020B0609020204030204" pitchFamily="49" charset="0"/>
              </a:rPr>
              <a:t>res</a:t>
            </a:r>
            <a:r>
              <a:rPr lang="en-IN" sz="1800" b="1" i="1" dirty="0">
                <a:solidFill>
                  <a:srgbClr val="000000"/>
                </a:solidFill>
                <a:latin typeface="Consolas" panose="020B0609020204030204" pitchFamily="49" charset="0"/>
              </a:rPr>
              <a:t>);</a:t>
            </a:r>
          </a:p>
          <a:p>
            <a:pPr algn="l"/>
            <a:r>
              <a:rPr lang="en-IN" sz="1800" dirty="0">
                <a:solidFill>
                  <a:srgbClr val="000000"/>
                </a:solidFill>
                <a:latin typeface="Consolas" panose="020B0609020204030204" pitchFamily="49" charset="0"/>
              </a:rPr>
              <a:t>}</a:t>
            </a:r>
          </a:p>
          <a:p>
            <a:pPr algn="l"/>
            <a:r>
              <a:rPr lang="en-IN" sz="1800" dirty="0">
                <a:solidFill>
                  <a:srgbClr val="000000"/>
                </a:solidFill>
                <a:latin typeface="Consolas" panose="020B0609020204030204" pitchFamily="49" charset="0"/>
              </a:rPr>
              <a:t>}</a:t>
            </a:r>
          </a:p>
          <a:p>
            <a:endParaRPr lang="en-IN" dirty="0"/>
          </a:p>
        </p:txBody>
      </p:sp>
      <p:sp>
        <p:nvSpPr>
          <p:cNvPr id="4" name="Slide Number Placeholder 3"/>
          <p:cNvSpPr>
            <a:spLocks noGrp="1"/>
          </p:cNvSpPr>
          <p:nvPr>
            <p:ph type="sldNum" sz="quarter" idx="5"/>
          </p:nvPr>
        </p:nvSpPr>
        <p:spPr/>
        <p:txBody>
          <a:bodyPr/>
          <a:lstStyle/>
          <a:p>
            <a:fld id="{F8646707-6BBD-41A9-B4DF-0C76A73A2D2A}" type="slidenum">
              <a:rPr lang="en-US" smtClean="0"/>
              <a:pPr/>
              <a:t>20</a:t>
            </a:fld>
            <a:endParaRPr lang="en-US"/>
          </a:p>
        </p:txBody>
      </p:sp>
    </p:spTree>
    <p:extLst>
      <p:ext uri="{BB962C8B-B14F-4D97-AF65-F5344CB8AC3E}">
        <p14:creationId xmlns:p14="http://schemas.microsoft.com/office/powerpoint/2010/main" val="40543394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l"/>
            <a:r>
              <a:rPr lang="en-IN" sz="1800" b="1" dirty="0">
                <a:solidFill>
                  <a:srgbClr val="7F0055"/>
                </a:solidFill>
                <a:latin typeface="Consolas" panose="020B0609020204030204" pitchFamily="49" charset="0"/>
              </a:rPr>
              <a:t>package</a:t>
            </a:r>
            <a:r>
              <a:rPr lang="en-IN" sz="1800" b="1" dirty="0">
                <a:solidFill>
                  <a:srgbClr val="000000"/>
                </a:solidFill>
                <a:latin typeface="Consolas" panose="020B0609020204030204" pitchFamily="49" charset="0"/>
              </a:rPr>
              <a:t> Programs;</a:t>
            </a:r>
          </a:p>
          <a:p>
            <a:pPr algn="l"/>
            <a:endParaRPr lang="en-IN" sz="1800" dirty="0">
              <a:latin typeface="Consolas" panose="020B0609020204030204" pitchFamily="49" charset="0"/>
            </a:endParaRPr>
          </a:p>
          <a:p>
            <a:pPr algn="l"/>
            <a:r>
              <a:rPr lang="en-IN" sz="1800" b="1" dirty="0">
                <a:solidFill>
                  <a:srgbClr val="7F0055"/>
                </a:solidFill>
                <a:latin typeface="Consolas" panose="020B0609020204030204" pitchFamily="49" charset="0"/>
              </a:rPr>
              <a:t>import</a:t>
            </a:r>
            <a:r>
              <a:rPr lang="en-IN" sz="1800" b="1" dirty="0">
                <a:solidFill>
                  <a:srgbClr val="000000"/>
                </a:solidFill>
                <a:latin typeface="Consolas" panose="020B0609020204030204" pitchFamily="49" charset="0"/>
              </a:rPr>
              <a:t> </a:t>
            </a:r>
            <a:r>
              <a:rPr lang="en-IN" sz="1800" b="1" dirty="0" err="1">
                <a:solidFill>
                  <a:srgbClr val="000000"/>
                </a:solidFill>
                <a:latin typeface="Consolas" panose="020B0609020204030204" pitchFamily="49" charset="0"/>
              </a:rPr>
              <a:t>java.util.Scanner</a:t>
            </a:r>
            <a:r>
              <a:rPr lang="en-IN" sz="1800" b="1" dirty="0">
                <a:solidFill>
                  <a:srgbClr val="000000"/>
                </a:solidFill>
                <a:latin typeface="Consolas" panose="020B0609020204030204" pitchFamily="49" charset="0"/>
              </a:rPr>
              <a:t>;</a:t>
            </a:r>
          </a:p>
          <a:p>
            <a:pPr algn="l"/>
            <a:r>
              <a:rPr lang="en-IN" sz="1800" b="1" dirty="0">
                <a:solidFill>
                  <a:srgbClr val="7F0055"/>
                </a:solidFill>
                <a:latin typeface="Consolas" panose="020B0609020204030204" pitchFamily="49" charset="0"/>
              </a:rPr>
              <a:t>public</a:t>
            </a:r>
            <a:r>
              <a:rPr lang="en-IN" sz="1800" b="1" dirty="0">
                <a:solidFill>
                  <a:srgbClr val="000000"/>
                </a:solidFill>
                <a:latin typeface="Consolas" panose="020B0609020204030204" pitchFamily="49" charset="0"/>
              </a:rPr>
              <a:t> </a:t>
            </a:r>
            <a:r>
              <a:rPr lang="en-IN" sz="1800" b="1" dirty="0">
                <a:solidFill>
                  <a:srgbClr val="7F0055"/>
                </a:solidFill>
                <a:latin typeface="Consolas" panose="020B0609020204030204" pitchFamily="49" charset="0"/>
              </a:rPr>
              <a:t>class</a:t>
            </a:r>
            <a:r>
              <a:rPr lang="en-IN" sz="1800" b="1" dirty="0">
                <a:solidFill>
                  <a:srgbClr val="000000"/>
                </a:solidFill>
                <a:latin typeface="Consolas" panose="020B0609020204030204" pitchFamily="49" charset="0"/>
              </a:rPr>
              <a:t> </a:t>
            </a:r>
            <a:r>
              <a:rPr lang="en-IN" sz="1800" b="1" dirty="0" err="1">
                <a:solidFill>
                  <a:srgbClr val="000000"/>
                </a:solidFill>
                <a:latin typeface="Consolas" panose="020B0609020204030204" pitchFamily="49" charset="0"/>
              </a:rPr>
              <a:t>StubbornVowels</a:t>
            </a:r>
            <a:r>
              <a:rPr lang="en-IN" sz="1800" b="1" dirty="0">
                <a:solidFill>
                  <a:srgbClr val="000000"/>
                </a:solidFill>
                <a:latin typeface="Consolas" panose="020B0609020204030204" pitchFamily="49" charset="0"/>
              </a:rPr>
              <a:t> {</a:t>
            </a:r>
          </a:p>
          <a:p>
            <a:pPr algn="l"/>
            <a:r>
              <a:rPr lang="en-US" sz="1800" b="1" dirty="0">
                <a:solidFill>
                  <a:srgbClr val="7F0055"/>
                </a:solidFill>
                <a:latin typeface="Consolas" panose="020B0609020204030204" pitchFamily="49" charset="0"/>
              </a:rPr>
              <a:t>public</a:t>
            </a:r>
            <a:r>
              <a:rPr lang="en-US" sz="1800" b="1" dirty="0">
                <a:solidFill>
                  <a:srgbClr val="000000"/>
                </a:solidFill>
                <a:latin typeface="Consolas" panose="020B0609020204030204" pitchFamily="49" charset="0"/>
              </a:rPr>
              <a:t> </a:t>
            </a:r>
            <a:r>
              <a:rPr lang="en-US" sz="1800" b="1" dirty="0">
                <a:solidFill>
                  <a:srgbClr val="7F0055"/>
                </a:solidFill>
                <a:latin typeface="Consolas" panose="020B0609020204030204" pitchFamily="49" charset="0"/>
              </a:rPr>
              <a:t>static</a:t>
            </a:r>
            <a:r>
              <a:rPr lang="en-US" sz="1800" b="1" dirty="0">
                <a:solidFill>
                  <a:srgbClr val="000000"/>
                </a:solidFill>
                <a:latin typeface="Consolas" panose="020B0609020204030204" pitchFamily="49" charset="0"/>
              </a:rPr>
              <a:t> </a:t>
            </a:r>
            <a:r>
              <a:rPr lang="en-US" sz="1800" b="1" dirty="0">
                <a:solidFill>
                  <a:srgbClr val="7F0055"/>
                </a:solidFill>
                <a:latin typeface="Consolas" panose="020B0609020204030204" pitchFamily="49" charset="0"/>
              </a:rPr>
              <a:t>void</a:t>
            </a:r>
            <a:r>
              <a:rPr lang="en-US" sz="1800" b="1" dirty="0">
                <a:solidFill>
                  <a:srgbClr val="000000"/>
                </a:solidFill>
                <a:latin typeface="Consolas" panose="020B0609020204030204" pitchFamily="49" charset="0"/>
              </a:rPr>
              <a:t> main(String </a:t>
            </a:r>
            <a:r>
              <a:rPr lang="en-US" sz="1800" b="1" dirty="0">
                <a:solidFill>
                  <a:srgbClr val="6A3E3E"/>
                </a:solidFill>
                <a:latin typeface="Consolas" panose="020B0609020204030204" pitchFamily="49" charset="0"/>
              </a:rPr>
              <a:t>a</a:t>
            </a:r>
            <a:r>
              <a:rPr lang="en-US" sz="1800" b="1" dirty="0">
                <a:solidFill>
                  <a:srgbClr val="000000"/>
                </a:solidFill>
                <a:latin typeface="Consolas" panose="020B0609020204030204" pitchFamily="49" charset="0"/>
              </a:rPr>
              <a:t>[]) {</a:t>
            </a:r>
          </a:p>
          <a:p>
            <a:pPr algn="l"/>
            <a:r>
              <a:rPr lang="en-IN" sz="1800" dirty="0">
                <a:solidFill>
                  <a:srgbClr val="000000"/>
                </a:solidFill>
                <a:latin typeface="Consolas" panose="020B0609020204030204" pitchFamily="49" charset="0"/>
              </a:rPr>
              <a:t>Scanner </a:t>
            </a:r>
            <a:r>
              <a:rPr lang="en-IN" sz="1800" u="sng" dirty="0" err="1">
                <a:solidFill>
                  <a:srgbClr val="6A3E3E"/>
                </a:solidFill>
                <a:latin typeface="Consolas" panose="020B0609020204030204" pitchFamily="49" charset="0"/>
              </a:rPr>
              <a:t>ip</a:t>
            </a:r>
            <a:r>
              <a:rPr lang="en-IN" sz="1800" u="sng" dirty="0">
                <a:solidFill>
                  <a:srgbClr val="000000"/>
                </a:solidFill>
                <a:latin typeface="Consolas" panose="020B0609020204030204" pitchFamily="49" charset="0"/>
              </a:rPr>
              <a:t> = </a:t>
            </a:r>
            <a:r>
              <a:rPr lang="en-IN" sz="1800" b="1" u="sng" dirty="0">
                <a:solidFill>
                  <a:srgbClr val="7F0055"/>
                </a:solidFill>
                <a:latin typeface="Consolas" panose="020B0609020204030204" pitchFamily="49" charset="0"/>
              </a:rPr>
              <a:t>new</a:t>
            </a:r>
            <a:r>
              <a:rPr lang="en-IN" sz="1800" b="1" u="sng" dirty="0">
                <a:solidFill>
                  <a:srgbClr val="000000"/>
                </a:solidFill>
                <a:latin typeface="Consolas" panose="020B0609020204030204" pitchFamily="49" charset="0"/>
              </a:rPr>
              <a:t> Scanner(System.</a:t>
            </a:r>
            <a:r>
              <a:rPr lang="en-IN" sz="1800" b="1" i="1" u="sng" dirty="0">
                <a:solidFill>
                  <a:srgbClr val="0000C0"/>
                </a:solidFill>
                <a:latin typeface="Consolas" panose="020B0609020204030204" pitchFamily="49" charset="0"/>
              </a:rPr>
              <a:t>in</a:t>
            </a:r>
            <a:r>
              <a:rPr lang="en-IN" sz="1800" b="1" i="1" u="sng" dirty="0">
                <a:solidFill>
                  <a:srgbClr val="000000"/>
                </a:solidFill>
                <a:latin typeface="Consolas" panose="020B0609020204030204" pitchFamily="49" charset="0"/>
              </a:rPr>
              <a:t>);</a:t>
            </a:r>
          </a:p>
          <a:p>
            <a:pPr algn="l"/>
            <a:r>
              <a:rPr lang="en-IN" sz="1800" dirty="0">
                <a:solidFill>
                  <a:srgbClr val="000000"/>
                </a:solidFill>
                <a:latin typeface="Consolas" panose="020B0609020204030204" pitchFamily="49" charset="0"/>
              </a:rPr>
              <a:t>String </a:t>
            </a:r>
            <a:r>
              <a:rPr lang="en-IN" sz="1800" dirty="0">
                <a:solidFill>
                  <a:srgbClr val="6A3E3E"/>
                </a:solidFill>
                <a:latin typeface="Consolas" panose="020B0609020204030204" pitchFamily="49" charset="0"/>
              </a:rPr>
              <a:t>str</a:t>
            </a:r>
            <a:r>
              <a:rPr lang="en-IN" sz="1800" dirty="0">
                <a:solidFill>
                  <a:srgbClr val="000000"/>
                </a:solidFill>
                <a:latin typeface="Consolas" panose="020B0609020204030204" pitchFamily="49" charset="0"/>
              </a:rPr>
              <a:t> = </a:t>
            </a:r>
            <a:r>
              <a:rPr lang="en-IN" sz="1800" dirty="0" err="1">
                <a:solidFill>
                  <a:srgbClr val="6A3E3E"/>
                </a:solidFill>
                <a:latin typeface="Consolas" panose="020B0609020204030204" pitchFamily="49" charset="0"/>
              </a:rPr>
              <a:t>ip</a:t>
            </a:r>
            <a:r>
              <a:rPr lang="en-IN" sz="1800" dirty="0" err="1">
                <a:solidFill>
                  <a:srgbClr val="000000"/>
                </a:solidFill>
                <a:latin typeface="Consolas" panose="020B0609020204030204" pitchFamily="49" charset="0"/>
              </a:rPr>
              <a:t>.next</a:t>
            </a:r>
            <a:r>
              <a:rPr lang="en-IN" sz="1800" dirty="0">
                <a:solidFill>
                  <a:srgbClr val="000000"/>
                </a:solidFill>
                <a:latin typeface="Consolas" panose="020B0609020204030204" pitchFamily="49" charset="0"/>
              </a:rPr>
              <a:t>();</a:t>
            </a:r>
          </a:p>
          <a:p>
            <a:pPr algn="l"/>
            <a:r>
              <a:rPr lang="en-IN" sz="1800" b="1" dirty="0">
                <a:solidFill>
                  <a:srgbClr val="7F0055"/>
                </a:solidFill>
                <a:latin typeface="Consolas" panose="020B0609020204030204" pitchFamily="49" charset="0"/>
              </a:rPr>
              <a:t>char</a:t>
            </a:r>
            <a:r>
              <a:rPr lang="en-IN" sz="1800" b="1" dirty="0">
                <a:solidFill>
                  <a:srgbClr val="000000"/>
                </a:solidFill>
                <a:latin typeface="Consolas" panose="020B0609020204030204" pitchFamily="49" charset="0"/>
              </a:rPr>
              <a:t> </a:t>
            </a:r>
            <a:r>
              <a:rPr lang="en-IN" sz="1800" b="1" dirty="0" err="1">
                <a:solidFill>
                  <a:srgbClr val="6A3E3E"/>
                </a:solidFill>
                <a:latin typeface="Consolas" panose="020B0609020204030204" pitchFamily="49" charset="0"/>
              </a:rPr>
              <a:t>ch</a:t>
            </a:r>
            <a:r>
              <a:rPr lang="en-IN" sz="1800" b="1" dirty="0">
                <a:solidFill>
                  <a:srgbClr val="000000"/>
                </a:solidFill>
                <a:latin typeface="Consolas" panose="020B0609020204030204" pitchFamily="49" charset="0"/>
              </a:rPr>
              <a:t>[] = </a:t>
            </a:r>
            <a:r>
              <a:rPr lang="en-IN" sz="1800" b="1" dirty="0" err="1">
                <a:solidFill>
                  <a:srgbClr val="6A3E3E"/>
                </a:solidFill>
                <a:latin typeface="Consolas" panose="020B0609020204030204" pitchFamily="49" charset="0"/>
              </a:rPr>
              <a:t>str</a:t>
            </a:r>
            <a:r>
              <a:rPr lang="en-IN" sz="1800" b="1" dirty="0" err="1">
                <a:solidFill>
                  <a:srgbClr val="000000"/>
                </a:solidFill>
                <a:latin typeface="Consolas" panose="020B0609020204030204" pitchFamily="49" charset="0"/>
              </a:rPr>
              <a:t>.toCharArray</a:t>
            </a:r>
            <a:r>
              <a:rPr lang="en-IN" sz="1800" b="1" dirty="0">
                <a:solidFill>
                  <a:srgbClr val="000000"/>
                </a:solidFill>
                <a:latin typeface="Consolas" panose="020B0609020204030204" pitchFamily="49" charset="0"/>
              </a:rPr>
              <a:t>();</a:t>
            </a:r>
          </a:p>
          <a:p>
            <a:pPr algn="l"/>
            <a:r>
              <a:rPr lang="en-IN" sz="1800" b="1" dirty="0">
                <a:solidFill>
                  <a:srgbClr val="7F0055"/>
                </a:solidFill>
                <a:latin typeface="Consolas" panose="020B0609020204030204" pitchFamily="49" charset="0"/>
              </a:rPr>
              <a:t>int</a:t>
            </a:r>
            <a:r>
              <a:rPr lang="en-IN" sz="1800" b="1" dirty="0">
                <a:solidFill>
                  <a:srgbClr val="000000"/>
                </a:solidFill>
                <a:latin typeface="Consolas" panose="020B0609020204030204" pitchFamily="49" charset="0"/>
              </a:rPr>
              <a:t> </a:t>
            </a:r>
            <a:r>
              <a:rPr lang="en-IN" sz="1800" b="1" dirty="0" err="1">
                <a:solidFill>
                  <a:srgbClr val="6A3E3E"/>
                </a:solidFill>
                <a:latin typeface="Consolas" panose="020B0609020204030204" pitchFamily="49" charset="0"/>
              </a:rPr>
              <a:t>i</a:t>
            </a:r>
            <a:r>
              <a:rPr lang="en-IN" sz="1800" b="1" dirty="0">
                <a:solidFill>
                  <a:srgbClr val="000000"/>
                </a:solidFill>
                <a:latin typeface="Consolas" panose="020B0609020204030204" pitchFamily="49" charset="0"/>
              </a:rPr>
              <a:t> = 0, </a:t>
            </a:r>
            <a:r>
              <a:rPr lang="en-IN" sz="1800" b="1" dirty="0">
                <a:solidFill>
                  <a:srgbClr val="6A3E3E"/>
                </a:solidFill>
                <a:latin typeface="Consolas" panose="020B0609020204030204" pitchFamily="49" charset="0"/>
              </a:rPr>
              <a:t>j</a:t>
            </a:r>
            <a:r>
              <a:rPr lang="en-IN" sz="1800" b="1" dirty="0">
                <a:solidFill>
                  <a:srgbClr val="000000"/>
                </a:solidFill>
                <a:latin typeface="Consolas" panose="020B0609020204030204" pitchFamily="49" charset="0"/>
              </a:rPr>
              <a:t> = </a:t>
            </a:r>
            <a:r>
              <a:rPr lang="en-IN" sz="1800" b="1" dirty="0" err="1">
                <a:solidFill>
                  <a:srgbClr val="6A3E3E"/>
                </a:solidFill>
                <a:latin typeface="Consolas" panose="020B0609020204030204" pitchFamily="49" charset="0"/>
              </a:rPr>
              <a:t>str</a:t>
            </a:r>
            <a:r>
              <a:rPr lang="en-IN" sz="1800" b="1" dirty="0" err="1">
                <a:solidFill>
                  <a:srgbClr val="000000"/>
                </a:solidFill>
                <a:latin typeface="Consolas" panose="020B0609020204030204" pitchFamily="49" charset="0"/>
              </a:rPr>
              <a:t>.length</a:t>
            </a:r>
            <a:r>
              <a:rPr lang="en-IN" sz="1800" b="1" dirty="0">
                <a:solidFill>
                  <a:srgbClr val="000000"/>
                </a:solidFill>
                <a:latin typeface="Consolas" panose="020B0609020204030204" pitchFamily="49" charset="0"/>
              </a:rPr>
              <a:t>() - 1;</a:t>
            </a:r>
          </a:p>
          <a:p>
            <a:pPr algn="l"/>
            <a:r>
              <a:rPr lang="en-IN" sz="1800" b="1" dirty="0">
                <a:solidFill>
                  <a:srgbClr val="7F0055"/>
                </a:solidFill>
                <a:latin typeface="Consolas" panose="020B0609020204030204" pitchFamily="49" charset="0"/>
              </a:rPr>
              <a:t>while</a:t>
            </a:r>
            <a:r>
              <a:rPr lang="en-IN" sz="1800" b="1" dirty="0">
                <a:solidFill>
                  <a:srgbClr val="000000"/>
                </a:solidFill>
                <a:latin typeface="Consolas" panose="020B0609020204030204" pitchFamily="49" charset="0"/>
              </a:rPr>
              <a:t> (</a:t>
            </a:r>
            <a:r>
              <a:rPr lang="en-IN" sz="1800" b="1" dirty="0" err="1">
                <a:solidFill>
                  <a:srgbClr val="6A3E3E"/>
                </a:solidFill>
                <a:latin typeface="Consolas" panose="020B0609020204030204" pitchFamily="49" charset="0"/>
              </a:rPr>
              <a:t>i</a:t>
            </a:r>
            <a:r>
              <a:rPr lang="en-IN" sz="1800" b="1" dirty="0">
                <a:solidFill>
                  <a:srgbClr val="000000"/>
                </a:solidFill>
                <a:latin typeface="Consolas" panose="020B0609020204030204" pitchFamily="49" charset="0"/>
              </a:rPr>
              <a:t> &lt; </a:t>
            </a:r>
            <a:r>
              <a:rPr lang="en-IN" sz="1800" b="1" dirty="0">
                <a:solidFill>
                  <a:srgbClr val="6A3E3E"/>
                </a:solidFill>
                <a:latin typeface="Consolas" panose="020B0609020204030204" pitchFamily="49" charset="0"/>
              </a:rPr>
              <a:t>j</a:t>
            </a:r>
            <a:r>
              <a:rPr lang="en-IN" sz="1800" b="1" dirty="0">
                <a:solidFill>
                  <a:srgbClr val="000000"/>
                </a:solidFill>
                <a:latin typeface="Consolas" panose="020B0609020204030204" pitchFamily="49" charset="0"/>
              </a:rPr>
              <a:t>) {</a:t>
            </a:r>
          </a:p>
          <a:p>
            <a:pPr algn="l"/>
            <a:r>
              <a:rPr lang="en-IN" sz="1800" b="1" dirty="0">
                <a:solidFill>
                  <a:srgbClr val="7F0055"/>
                </a:solidFill>
                <a:latin typeface="Consolas" panose="020B0609020204030204" pitchFamily="49" charset="0"/>
              </a:rPr>
              <a:t>while</a:t>
            </a:r>
            <a:r>
              <a:rPr lang="en-IN" sz="1800" b="1" dirty="0">
                <a:solidFill>
                  <a:srgbClr val="000000"/>
                </a:solidFill>
                <a:latin typeface="Consolas" panose="020B0609020204030204" pitchFamily="49" charset="0"/>
              </a:rPr>
              <a:t> (</a:t>
            </a:r>
            <a:r>
              <a:rPr lang="en-IN" sz="1800" b="1" dirty="0" err="1">
                <a:solidFill>
                  <a:srgbClr val="6A3E3E"/>
                </a:solidFill>
                <a:latin typeface="Consolas" panose="020B0609020204030204" pitchFamily="49" charset="0"/>
              </a:rPr>
              <a:t>ch</a:t>
            </a:r>
            <a:r>
              <a:rPr lang="en-IN" sz="1800" b="1" dirty="0">
                <a:solidFill>
                  <a:srgbClr val="000000"/>
                </a:solidFill>
                <a:latin typeface="Consolas" panose="020B0609020204030204" pitchFamily="49" charset="0"/>
              </a:rPr>
              <a:t>[</a:t>
            </a:r>
            <a:r>
              <a:rPr lang="en-IN" sz="1800" b="1" dirty="0" err="1">
                <a:solidFill>
                  <a:srgbClr val="6A3E3E"/>
                </a:solidFill>
                <a:latin typeface="Consolas" panose="020B0609020204030204" pitchFamily="49" charset="0"/>
              </a:rPr>
              <a:t>i</a:t>
            </a:r>
            <a:r>
              <a:rPr lang="en-IN" sz="1800" b="1" dirty="0">
                <a:solidFill>
                  <a:srgbClr val="000000"/>
                </a:solidFill>
                <a:latin typeface="Consolas" panose="020B0609020204030204" pitchFamily="49" charset="0"/>
              </a:rPr>
              <a:t>] == </a:t>
            </a:r>
            <a:r>
              <a:rPr lang="en-IN" sz="1800" b="1" dirty="0">
                <a:solidFill>
                  <a:srgbClr val="2A00FF"/>
                </a:solidFill>
                <a:latin typeface="Consolas" panose="020B0609020204030204" pitchFamily="49" charset="0"/>
              </a:rPr>
              <a:t>'a'</a:t>
            </a:r>
            <a:r>
              <a:rPr lang="en-IN" sz="1800" b="1" dirty="0">
                <a:solidFill>
                  <a:srgbClr val="000000"/>
                </a:solidFill>
                <a:latin typeface="Consolas" panose="020B0609020204030204" pitchFamily="49" charset="0"/>
              </a:rPr>
              <a:t> || </a:t>
            </a:r>
            <a:r>
              <a:rPr lang="en-IN" sz="1800" b="1" dirty="0" err="1">
                <a:solidFill>
                  <a:srgbClr val="6A3E3E"/>
                </a:solidFill>
                <a:latin typeface="Consolas" panose="020B0609020204030204" pitchFamily="49" charset="0"/>
              </a:rPr>
              <a:t>ch</a:t>
            </a:r>
            <a:r>
              <a:rPr lang="en-IN" sz="1800" b="1" dirty="0">
                <a:solidFill>
                  <a:srgbClr val="000000"/>
                </a:solidFill>
                <a:latin typeface="Consolas" panose="020B0609020204030204" pitchFamily="49" charset="0"/>
              </a:rPr>
              <a:t>[</a:t>
            </a:r>
            <a:r>
              <a:rPr lang="en-IN" sz="1800" b="1" dirty="0" err="1">
                <a:solidFill>
                  <a:srgbClr val="6A3E3E"/>
                </a:solidFill>
                <a:latin typeface="Consolas" panose="020B0609020204030204" pitchFamily="49" charset="0"/>
              </a:rPr>
              <a:t>i</a:t>
            </a:r>
            <a:r>
              <a:rPr lang="en-IN" sz="1800" b="1" dirty="0">
                <a:solidFill>
                  <a:srgbClr val="000000"/>
                </a:solidFill>
                <a:latin typeface="Consolas" panose="020B0609020204030204" pitchFamily="49" charset="0"/>
              </a:rPr>
              <a:t>] == </a:t>
            </a:r>
            <a:r>
              <a:rPr lang="en-IN" sz="1800" b="1" dirty="0">
                <a:solidFill>
                  <a:srgbClr val="2A00FF"/>
                </a:solidFill>
                <a:latin typeface="Consolas" panose="020B0609020204030204" pitchFamily="49" charset="0"/>
              </a:rPr>
              <a:t>'e'</a:t>
            </a:r>
            <a:r>
              <a:rPr lang="en-IN" sz="1800" b="1" dirty="0">
                <a:solidFill>
                  <a:srgbClr val="000000"/>
                </a:solidFill>
                <a:latin typeface="Consolas" panose="020B0609020204030204" pitchFamily="49" charset="0"/>
              </a:rPr>
              <a:t> || </a:t>
            </a:r>
            <a:r>
              <a:rPr lang="en-IN" sz="1800" b="1" dirty="0" err="1">
                <a:solidFill>
                  <a:srgbClr val="6A3E3E"/>
                </a:solidFill>
                <a:latin typeface="Consolas" panose="020B0609020204030204" pitchFamily="49" charset="0"/>
              </a:rPr>
              <a:t>ch</a:t>
            </a:r>
            <a:r>
              <a:rPr lang="en-IN" sz="1800" b="1" dirty="0">
                <a:solidFill>
                  <a:srgbClr val="000000"/>
                </a:solidFill>
                <a:latin typeface="Consolas" panose="020B0609020204030204" pitchFamily="49" charset="0"/>
              </a:rPr>
              <a:t>[</a:t>
            </a:r>
            <a:r>
              <a:rPr lang="en-IN" sz="1800" b="1" dirty="0" err="1">
                <a:solidFill>
                  <a:srgbClr val="6A3E3E"/>
                </a:solidFill>
                <a:latin typeface="Consolas" panose="020B0609020204030204" pitchFamily="49" charset="0"/>
              </a:rPr>
              <a:t>i</a:t>
            </a:r>
            <a:r>
              <a:rPr lang="en-IN" sz="1800" b="1" dirty="0">
                <a:solidFill>
                  <a:srgbClr val="000000"/>
                </a:solidFill>
                <a:latin typeface="Consolas" panose="020B0609020204030204" pitchFamily="49" charset="0"/>
              </a:rPr>
              <a:t>] == </a:t>
            </a:r>
            <a:r>
              <a:rPr lang="en-IN" sz="1800" b="1" dirty="0">
                <a:solidFill>
                  <a:srgbClr val="2A00FF"/>
                </a:solidFill>
                <a:latin typeface="Consolas" panose="020B0609020204030204" pitchFamily="49" charset="0"/>
              </a:rPr>
              <a:t>'</a:t>
            </a:r>
            <a:r>
              <a:rPr lang="en-IN" sz="1800" b="1" dirty="0" err="1">
                <a:solidFill>
                  <a:srgbClr val="2A00FF"/>
                </a:solidFill>
                <a:latin typeface="Consolas" panose="020B0609020204030204" pitchFamily="49" charset="0"/>
              </a:rPr>
              <a:t>i</a:t>
            </a:r>
            <a:r>
              <a:rPr lang="en-IN" sz="1800" b="1" dirty="0">
                <a:solidFill>
                  <a:srgbClr val="2A00FF"/>
                </a:solidFill>
                <a:latin typeface="Consolas" panose="020B0609020204030204" pitchFamily="49" charset="0"/>
              </a:rPr>
              <a:t>'</a:t>
            </a:r>
            <a:r>
              <a:rPr lang="en-IN" sz="1800" b="1" dirty="0">
                <a:solidFill>
                  <a:srgbClr val="000000"/>
                </a:solidFill>
                <a:latin typeface="Consolas" panose="020B0609020204030204" pitchFamily="49" charset="0"/>
              </a:rPr>
              <a:t> || </a:t>
            </a:r>
            <a:r>
              <a:rPr lang="en-IN" sz="1800" b="1" dirty="0" err="1">
                <a:solidFill>
                  <a:srgbClr val="6A3E3E"/>
                </a:solidFill>
                <a:latin typeface="Consolas" panose="020B0609020204030204" pitchFamily="49" charset="0"/>
              </a:rPr>
              <a:t>ch</a:t>
            </a:r>
            <a:r>
              <a:rPr lang="en-IN" sz="1800" b="1" dirty="0">
                <a:solidFill>
                  <a:srgbClr val="000000"/>
                </a:solidFill>
                <a:latin typeface="Consolas" panose="020B0609020204030204" pitchFamily="49" charset="0"/>
              </a:rPr>
              <a:t>[</a:t>
            </a:r>
            <a:r>
              <a:rPr lang="en-IN" sz="1800" b="1" dirty="0" err="1">
                <a:solidFill>
                  <a:srgbClr val="6A3E3E"/>
                </a:solidFill>
                <a:latin typeface="Consolas" panose="020B0609020204030204" pitchFamily="49" charset="0"/>
              </a:rPr>
              <a:t>i</a:t>
            </a:r>
            <a:r>
              <a:rPr lang="en-IN" sz="1800" b="1" dirty="0">
                <a:solidFill>
                  <a:srgbClr val="000000"/>
                </a:solidFill>
                <a:latin typeface="Consolas" panose="020B0609020204030204" pitchFamily="49" charset="0"/>
              </a:rPr>
              <a:t>] == </a:t>
            </a:r>
            <a:r>
              <a:rPr lang="en-IN" sz="1800" b="1" dirty="0">
                <a:solidFill>
                  <a:srgbClr val="2A00FF"/>
                </a:solidFill>
                <a:latin typeface="Consolas" panose="020B0609020204030204" pitchFamily="49" charset="0"/>
              </a:rPr>
              <a:t>'o'</a:t>
            </a:r>
            <a:r>
              <a:rPr lang="en-IN" sz="1800" b="1" dirty="0">
                <a:solidFill>
                  <a:srgbClr val="000000"/>
                </a:solidFill>
                <a:latin typeface="Consolas" panose="020B0609020204030204" pitchFamily="49" charset="0"/>
              </a:rPr>
              <a:t> || </a:t>
            </a:r>
            <a:r>
              <a:rPr lang="en-IN" sz="1800" b="1" dirty="0" err="1">
                <a:solidFill>
                  <a:srgbClr val="6A3E3E"/>
                </a:solidFill>
                <a:latin typeface="Consolas" panose="020B0609020204030204" pitchFamily="49" charset="0"/>
              </a:rPr>
              <a:t>ch</a:t>
            </a:r>
            <a:r>
              <a:rPr lang="en-IN" sz="1800" b="1" dirty="0">
                <a:solidFill>
                  <a:srgbClr val="000000"/>
                </a:solidFill>
                <a:latin typeface="Consolas" panose="020B0609020204030204" pitchFamily="49" charset="0"/>
              </a:rPr>
              <a:t>[</a:t>
            </a:r>
            <a:r>
              <a:rPr lang="en-IN" sz="1800" b="1" dirty="0" err="1">
                <a:solidFill>
                  <a:srgbClr val="6A3E3E"/>
                </a:solidFill>
                <a:latin typeface="Consolas" panose="020B0609020204030204" pitchFamily="49" charset="0"/>
              </a:rPr>
              <a:t>i</a:t>
            </a:r>
            <a:r>
              <a:rPr lang="en-IN" sz="1800" b="1" dirty="0">
                <a:solidFill>
                  <a:srgbClr val="000000"/>
                </a:solidFill>
                <a:latin typeface="Consolas" panose="020B0609020204030204" pitchFamily="49" charset="0"/>
              </a:rPr>
              <a:t>] == </a:t>
            </a:r>
            <a:r>
              <a:rPr lang="en-IN" sz="1800" b="1" dirty="0">
                <a:solidFill>
                  <a:srgbClr val="2A00FF"/>
                </a:solidFill>
                <a:latin typeface="Consolas" panose="020B0609020204030204" pitchFamily="49" charset="0"/>
              </a:rPr>
              <a:t>'u'</a:t>
            </a:r>
            <a:r>
              <a:rPr lang="en-IN" sz="1800" b="1" dirty="0">
                <a:solidFill>
                  <a:srgbClr val="000000"/>
                </a:solidFill>
                <a:latin typeface="Consolas" panose="020B0609020204030204" pitchFamily="49" charset="0"/>
              </a:rPr>
              <a:t>)</a:t>
            </a:r>
          </a:p>
          <a:p>
            <a:pPr algn="l"/>
            <a:r>
              <a:rPr lang="en-IN" sz="1800" dirty="0" err="1">
                <a:solidFill>
                  <a:srgbClr val="6A3E3E"/>
                </a:solidFill>
                <a:latin typeface="Consolas" panose="020B0609020204030204" pitchFamily="49" charset="0"/>
              </a:rPr>
              <a:t>i</a:t>
            </a:r>
            <a:r>
              <a:rPr lang="en-IN" sz="1800" dirty="0">
                <a:solidFill>
                  <a:srgbClr val="000000"/>
                </a:solidFill>
                <a:latin typeface="Consolas" panose="020B0609020204030204" pitchFamily="49" charset="0"/>
              </a:rPr>
              <a:t>++;</a:t>
            </a:r>
          </a:p>
          <a:p>
            <a:pPr algn="l"/>
            <a:r>
              <a:rPr lang="en-IN" sz="1800" b="1" dirty="0">
                <a:solidFill>
                  <a:srgbClr val="7F0055"/>
                </a:solidFill>
                <a:latin typeface="Consolas" panose="020B0609020204030204" pitchFamily="49" charset="0"/>
              </a:rPr>
              <a:t>while</a:t>
            </a:r>
            <a:r>
              <a:rPr lang="en-IN" sz="1800" b="1" dirty="0">
                <a:solidFill>
                  <a:srgbClr val="000000"/>
                </a:solidFill>
                <a:latin typeface="Consolas" panose="020B0609020204030204" pitchFamily="49" charset="0"/>
              </a:rPr>
              <a:t> (</a:t>
            </a:r>
            <a:r>
              <a:rPr lang="en-IN" sz="1800" b="1" dirty="0" err="1">
                <a:solidFill>
                  <a:srgbClr val="6A3E3E"/>
                </a:solidFill>
                <a:latin typeface="Consolas" panose="020B0609020204030204" pitchFamily="49" charset="0"/>
              </a:rPr>
              <a:t>ch</a:t>
            </a:r>
            <a:r>
              <a:rPr lang="en-IN" sz="1800" b="1" dirty="0">
                <a:solidFill>
                  <a:srgbClr val="000000"/>
                </a:solidFill>
                <a:latin typeface="Consolas" panose="020B0609020204030204" pitchFamily="49" charset="0"/>
              </a:rPr>
              <a:t>[</a:t>
            </a:r>
            <a:r>
              <a:rPr lang="en-IN" sz="1800" b="1" dirty="0">
                <a:solidFill>
                  <a:srgbClr val="6A3E3E"/>
                </a:solidFill>
                <a:latin typeface="Consolas" panose="020B0609020204030204" pitchFamily="49" charset="0"/>
              </a:rPr>
              <a:t>j</a:t>
            </a:r>
            <a:r>
              <a:rPr lang="en-IN" sz="1800" b="1" dirty="0">
                <a:solidFill>
                  <a:srgbClr val="000000"/>
                </a:solidFill>
                <a:latin typeface="Consolas" panose="020B0609020204030204" pitchFamily="49" charset="0"/>
              </a:rPr>
              <a:t>] == </a:t>
            </a:r>
            <a:r>
              <a:rPr lang="en-IN" sz="1800" b="1" dirty="0">
                <a:solidFill>
                  <a:srgbClr val="2A00FF"/>
                </a:solidFill>
                <a:latin typeface="Consolas" panose="020B0609020204030204" pitchFamily="49" charset="0"/>
              </a:rPr>
              <a:t>'a'</a:t>
            </a:r>
            <a:r>
              <a:rPr lang="en-IN" sz="1800" b="1" dirty="0">
                <a:solidFill>
                  <a:srgbClr val="000000"/>
                </a:solidFill>
                <a:latin typeface="Consolas" panose="020B0609020204030204" pitchFamily="49" charset="0"/>
              </a:rPr>
              <a:t> || </a:t>
            </a:r>
            <a:r>
              <a:rPr lang="en-IN" sz="1800" b="1" dirty="0" err="1">
                <a:solidFill>
                  <a:srgbClr val="6A3E3E"/>
                </a:solidFill>
                <a:latin typeface="Consolas" panose="020B0609020204030204" pitchFamily="49" charset="0"/>
              </a:rPr>
              <a:t>ch</a:t>
            </a:r>
            <a:r>
              <a:rPr lang="en-IN" sz="1800" b="1" dirty="0">
                <a:solidFill>
                  <a:srgbClr val="000000"/>
                </a:solidFill>
                <a:latin typeface="Consolas" panose="020B0609020204030204" pitchFamily="49" charset="0"/>
              </a:rPr>
              <a:t>[</a:t>
            </a:r>
            <a:r>
              <a:rPr lang="en-IN" sz="1800" b="1" dirty="0">
                <a:solidFill>
                  <a:srgbClr val="6A3E3E"/>
                </a:solidFill>
                <a:latin typeface="Consolas" panose="020B0609020204030204" pitchFamily="49" charset="0"/>
              </a:rPr>
              <a:t>j</a:t>
            </a:r>
            <a:r>
              <a:rPr lang="en-IN" sz="1800" b="1" dirty="0">
                <a:solidFill>
                  <a:srgbClr val="000000"/>
                </a:solidFill>
                <a:latin typeface="Consolas" panose="020B0609020204030204" pitchFamily="49" charset="0"/>
              </a:rPr>
              <a:t>] == </a:t>
            </a:r>
            <a:r>
              <a:rPr lang="en-IN" sz="1800" b="1" dirty="0">
                <a:solidFill>
                  <a:srgbClr val="2A00FF"/>
                </a:solidFill>
                <a:latin typeface="Consolas" panose="020B0609020204030204" pitchFamily="49" charset="0"/>
              </a:rPr>
              <a:t>'e'</a:t>
            </a:r>
            <a:r>
              <a:rPr lang="en-IN" sz="1800" b="1" dirty="0">
                <a:solidFill>
                  <a:srgbClr val="000000"/>
                </a:solidFill>
                <a:latin typeface="Consolas" panose="020B0609020204030204" pitchFamily="49" charset="0"/>
              </a:rPr>
              <a:t> || </a:t>
            </a:r>
            <a:r>
              <a:rPr lang="en-IN" sz="1800" b="1" dirty="0" err="1">
                <a:solidFill>
                  <a:srgbClr val="6A3E3E"/>
                </a:solidFill>
                <a:latin typeface="Consolas" panose="020B0609020204030204" pitchFamily="49" charset="0"/>
              </a:rPr>
              <a:t>ch</a:t>
            </a:r>
            <a:r>
              <a:rPr lang="en-IN" sz="1800" b="1" dirty="0">
                <a:solidFill>
                  <a:srgbClr val="000000"/>
                </a:solidFill>
                <a:latin typeface="Consolas" panose="020B0609020204030204" pitchFamily="49" charset="0"/>
              </a:rPr>
              <a:t>[</a:t>
            </a:r>
            <a:r>
              <a:rPr lang="en-IN" sz="1800" b="1" dirty="0">
                <a:solidFill>
                  <a:srgbClr val="6A3E3E"/>
                </a:solidFill>
                <a:latin typeface="Consolas" panose="020B0609020204030204" pitchFamily="49" charset="0"/>
              </a:rPr>
              <a:t>j</a:t>
            </a:r>
            <a:r>
              <a:rPr lang="en-IN" sz="1800" b="1" dirty="0">
                <a:solidFill>
                  <a:srgbClr val="000000"/>
                </a:solidFill>
                <a:latin typeface="Consolas" panose="020B0609020204030204" pitchFamily="49" charset="0"/>
              </a:rPr>
              <a:t>] == </a:t>
            </a:r>
            <a:r>
              <a:rPr lang="en-IN" sz="1800" b="1" dirty="0">
                <a:solidFill>
                  <a:srgbClr val="2A00FF"/>
                </a:solidFill>
                <a:latin typeface="Consolas" panose="020B0609020204030204" pitchFamily="49" charset="0"/>
              </a:rPr>
              <a:t>'</a:t>
            </a:r>
            <a:r>
              <a:rPr lang="en-IN" sz="1800" b="1" dirty="0" err="1">
                <a:solidFill>
                  <a:srgbClr val="2A00FF"/>
                </a:solidFill>
                <a:latin typeface="Consolas" panose="020B0609020204030204" pitchFamily="49" charset="0"/>
              </a:rPr>
              <a:t>i</a:t>
            </a:r>
            <a:r>
              <a:rPr lang="en-IN" sz="1800" b="1" dirty="0">
                <a:solidFill>
                  <a:srgbClr val="2A00FF"/>
                </a:solidFill>
                <a:latin typeface="Consolas" panose="020B0609020204030204" pitchFamily="49" charset="0"/>
              </a:rPr>
              <a:t>'</a:t>
            </a:r>
            <a:r>
              <a:rPr lang="en-IN" sz="1800" b="1" dirty="0">
                <a:solidFill>
                  <a:srgbClr val="000000"/>
                </a:solidFill>
                <a:latin typeface="Consolas" panose="020B0609020204030204" pitchFamily="49" charset="0"/>
              </a:rPr>
              <a:t> || </a:t>
            </a:r>
            <a:r>
              <a:rPr lang="en-IN" sz="1800" b="1" dirty="0" err="1">
                <a:solidFill>
                  <a:srgbClr val="6A3E3E"/>
                </a:solidFill>
                <a:latin typeface="Consolas" panose="020B0609020204030204" pitchFamily="49" charset="0"/>
              </a:rPr>
              <a:t>ch</a:t>
            </a:r>
            <a:r>
              <a:rPr lang="en-IN" sz="1800" b="1" dirty="0">
                <a:solidFill>
                  <a:srgbClr val="000000"/>
                </a:solidFill>
                <a:latin typeface="Consolas" panose="020B0609020204030204" pitchFamily="49" charset="0"/>
              </a:rPr>
              <a:t>[</a:t>
            </a:r>
            <a:r>
              <a:rPr lang="en-IN" sz="1800" b="1" dirty="0">
                <a:solidFill>
                  <a:srgbClr val="6A3E3E"/>
                </a:solidFill>
                <a:latin typeface="Consolas" panose="020B0609020204030204" pitchFamily="49" charset="0"/>
              </a:rPr>
              <a:t>j</a:t>
            </a:r>
            <a:r>
              <a:rPr lang="en-IN" sz="1800" b="1" dirty="0">
                <a:solidFill>
                  <a:srgbClr val="000000"/>
                </a:solidFill>
                <a:latin typeface="Consolas" panose="020B0609020204030204" pitchFamily="49" charset="0"/>
              </a:rPr>
              <a:t>] == </a:t>
            </a:r>
            <a:r>
              <a:rPr lang="en-IN" sz="1800" b="1" dirty="0">
                <a:solidFill>
                  <a:srgbClr val="2A00FF"/>
                </a:solidFill>
                <a:latin typeface="Consolas" panose="020B0609020204030204" pitchFamily="49" charset="0"/>
              </a:rPr>
              <a:t>'o'</a:t>
            </a:r>
            <a:r>
              <a:rPr lang="en-IN" sz="1800" b="1" dirty="0">
                <a:solidFill>
                  <a:srgbClr val="000000"/>
                </a:solidFill>
                <a:latin typeface="Consolas" panose="020B0609020204030204" pitchFamily="49" charset="0"/>
              </a:rPr>
              <a:t> || </a:t>
            </a:r>
            <a:r>
              <a:rPr lang="en-IN" sz="1800" b="1" dirty="0" err="1">
                <a:solidFill>
                  <a:srgbClr val="6A3E3E"/>
                </a:solidFill>
                <a:latin typeface="Consolas" panose="020B0609020204030204" pitchFamily="49" charset="0"/>
              </a:rPr>
              <a:t>ch</a:t>
            </a:r>
            <a:r>
              <a:rPr lang="en-IN" sz="1800" b="1" dirty="0">
                <a:solidFill>
                  <a:srgbClr val="000000"/>
                </a:solidFill>
                <a:latin typeface="Consolas" panose="020B0609020204030204" pitchFamily="49" charset="0"/>
              </a:rPr>
              <a:t>[</a:t>
            </a:r>
            <a:r>
              <a:rPr lang="en-IN" sz="1800" b="1" dirty="0">
                <a:solidFill>
                  <a:srgbClr val="6A3E3E"/>
                </a:solidFill>
                <a:latin typeface="Consolas" panose="020B0609020204030204" pitchFamily="49" charset="0"/>
              </a:rPr>
              <a:t>j</a:t>
            </a:r>
            <a:r>
              <a:rPr lang="en-IN" sz="1800" b="1" dirty="0">
                <a:solidFill>
                  <a:srgbClr val="000000"/>
                </a:solidFill>
                <a:latin typeface="Consolas" panose="020B0609020204030204" pitchFamily="49" charset="0"/>
              </a:rPr>
              <a:t>] == </a:t>
            </a:r>
            <a:r>
              <a:rPr lang="en-IN" sz="1800" b="1" dirty="0">
                <a:solidFill>
                  <a:srgbClr val="2A00FF"/>
                </a:solidFill>
                <a:latin typeface="Consolas" panose="020B0609020204030204" pitchFamily="49" charset="0"/>
              </a:rPr>
              <a:t>'u'</a:t>
            </a:r>
            <a:r>
              <a:rPr lang="en-IN" sz="1800" b="1" dirty="0">
                <a:solidFill>
                  <a:srgbClr val="000000"/>
                </a:solidFill>
                <a:latin typeface="Consolas" panose="020B0609020204030204" pitchFamily="49" charset="0"/>
              </a:rPr>
              <a:t>)</a:t>
            </a:r>
          </a:p>
          <a:p>
            <a:pPr algn="l"/>
            <a:r>
              <a:rPr lang="en-IN" sz="1800" dirty="0">
                <a:solidFill>
                  <a:srgbClr val="6A3E3E"/>
                </a:solidFill>
                <a:latin typeface="Consolas" panose="020B0609020204030204" pitchFamily="49" charset="0"/>
              </a:rPr>
              <a:t>j</a:t>
            </a:r>
            <a:r>
              <a:rPr lang="en-IN" sz="1800" dirty="0">
                <a:solidFill>
                  <a:srgbClr val="000000"/>
                </a:solidFill>
                <a:latin typeface="Consolas" panose="020B0609020204030204" pitchFamily="49" charset="0"/>
              </a:rPr>
              <a:t>--;</a:t>
            </a:r>
          </a:p>
          <a:p>
            <a:pPr algn="l"/>
            <a:endParaRPr lang="en-IN" sz="1800" dirty="0">
              <a:latin typeface="Consolas" panose="020B0609020204030204" pitchFamily="49" charset="0"/>
            </a:endParaRPr>
          </a:p>
          <a:p>
            <a:pPr algn="l"/>
            <a:r>
              <a:rPr lang="en-IN" sz="1800" b="1" dirty="0">
                <a:solidFill>
                  <a:srgbClr val="7F0055"/>
                </a:solidFill>
                <a:latin typeface="Consolas" panose="020B0609020204030204" pitchFamily="49" charset="0"/>
              </a:rPr>
              <a:t>char</a:t>
            </a:r>
            <a:r>
              <a:rPr lang="en-IN" sz="1800" b="1" dirty="0">
                <a:solidFill>
                  <a:srgbClr val="000000"/>
                </a:solidFill>
                <a:latin typeface="Consolas" panose="020B0609020204030204" pitchFamily="49" charset="0"/>
              </a:rPr>
              <a:t> </a:t>
            </a:r>
            <a:r>
              <a:rPr lang="en-IN" sz="1800" b="1" dirty="0">
                <a:solidFill>
                  <a:srgbClr val="6A3E3E"/>
                </a:solidFill>
                <a:latin typeface="Consolas" panose="020B0609020204030204" pitchFamily="49" charset="0"/>
              </a:rPr>
              <a:t>temp</a:t>
            </a:r>
            <a:r>
              <a:rPr lang="en-IN" sz="1800" b="1" dirty="0">
                <a:solidFill>
                  <a:srgbClr val="000000"/>
                </a:solidFill>
                <a:latin typeface="Consolas" panose="020B0609020204030204" pitchFamily="49" charset="0"/>
              </a:rPr>
              <a:t> = </a:t>
            </a:r>
            <a:r>
              <a:rPr lang="en-IN" sz="1800" b="1" dirty="0" err="1">
                <a:solidFill>
                  <a:srgbClr val="6A3E3E"/>
                </a:solidFill>
                <a:latin typeface="Consolas" panose="020B0609020204030204" pitchFamily="49" charset="0"/>
              </a:rPr>
              <a:t>ch</a:t>
            </a:r>
            <a:r>
              <a:rPr lang="en-IN" sz="1800" b="1" dirty="0">
                <a:solidFill>
                  <a:srgbClr val="000000"/>
                </a:solidFill>
                <a:latin typeface="Consolas" panose="020B0609020204030204" pitchFamily="49" charset="0"/>
              </a:rPr>
              <a:t>[</a:t>
            </a:r>
            <a:r>
              <a:rPr lang="en-IN" sz="1800" b="1" dirty="0" err="1">
                <a:solidFill>
                  <a:srgbClr val="6A3E3E"/>
                </a:solidFill>
                <a:latin typeface="Consolas" panose="020B0609020204030204" pitchFamily="49" charset="0"/>
              </a:rPr>
              <a:t>i</a:t>
            </a:r>
            <a:r>
              <a:rPr lang="en-IN" sz="1800" b="1" dirty="0">
                <a:solidFill>
                  <a:srgbClr val="000000"/>
                </a:solidFill>
                <a:latin typeface="Consolas" panose="020B0609020204030204" pitchFamily="49" charset="0"/>
              </a:rPr>
              <a:t>];</a:t>
            </a:r>
          </a:p>
          <a:p>
            <a:pPr algn="l"/>
            <a:r>
              <a:rPr lang="en-IN" sz="1800" dirty="0" err="1">
                <a:solidFill>
                  <a:srgbClr val="6A3E3E"/>
                </a:solidFill>
                <a:latin typeface="Consolas" panose="020B0609020204030204" pitchFamily="49" charset="0"/>
              </a:rPr>
              <a:t>ch</a:t>
            </a:r>
            <a:r>
              <a:rPr lang="en-IN" sz="1800" dirty="0">
                <a:solidFill>
                  <a:srgbClr val="000000"/>
                </a:solidFill>
                <a:latin typeface="Consolas" panose="020B0609020204030204" pitchFamily="49" charset="0"/>
              </a:rPr>
              <a:t>[</a:t>
            </a:r>
            <a:r>
              <a:rPr lang="en-IN" sz="1800" dirty="0" err="1">
                <a:solidFill>
                  <a:srgbClr val="6A3E3E"/>
                </a:solidFill>
                <a:latin typeface="Consolas" panose="020B0609020204030204" pitchFamily="49" charset="0"/>
              </a:rPr>
              <a:t>i</a:t>
            </a:r>
            <a:r>
              <a:rPr lang="en-IN" sz="1800" dirty="0">
                <a:solidFill>
                  <a:srgbClr val="000000"/>
                </a:solidFill>
                <a:latin typeface="Consolas" panose="020B0609020204030204" pitchFamily="49" charset="0"/>
              </a:rPr>
              <a:t>] = </a:t>
            </a:r>
            <a:r>
              <a:rPr lang="en-IN" sz="1800" dirty="0" err="1">
                <a:solidFill>
                  <a:srgbClr val="6A3E3E"/>
                </a:solidFill>
                <a:latin typeface="Consolas" panose="020B0609020204030204" pitchFamily="49" charset="0"/>
              </a:rPr>
              <a:t>ch</a:t>
            </a:r>
            <a:r>
              <a:rPr lang="en-IN" sz="1800" dirty="0">
                <a:solidFill>
                  <a:srgbClr val="000000"/>
                </a:solidFill>
                <a:latin typeface="Consolas" panose="020B0609020204030204" pitchFamily="49" charset="0"/>
              </a:rPr>
              <a:t>[</a:t>
            </a:r>
            <a:r>
              <a:rPr lang="en-IN" sz="1800" dirty="0">
                <a:solidFill>
                  <a:srgbClr val="6A3E3E"/>
                </a:solidFill>
                <a:latin typeface="Consolas" panose="020B0609020204030204" pitchFamily="49" charset="0"/>
              </a:rPr>
              <a:t>j</a:t>
            </a:r>
            <a:r>
              <a:rPr lang="en-IN" sz="1800" dirty="0">
                <a:solidFill>
                  <a:srgbClr val="000000"/>
                </a:solidFill>
                <a:latin typeface="Consolas" panose="020B0609020204030204" pitchFamily="49" charset="0"/>
              </a:rPr>
              <a:t>];</a:t>
            </a:r>
          </a:p>
          <a:p>
            <a:pPr algn="l"/>
            <a:r>
              <a:rPr lang="en-IN" sz="1800" dirty="0" err="1">
                <a:solidFill>
                  <a:srgbClr val="6A3E3E"/>
                </a:solidFill>
                <a:latin typeface="Consolas" panose="020B0609020204030204" pitchFamily="49" charset="0"/>
              </a:rPr>
              <a:t>ch</a:t>
            </a:r>
            <a:r>
              <a:rPr lang="en-IN" sz="1800" dirty="0">
                <a:solidFill>
                  <a:srgbClr val="000000"/>
                </a:solidFill>
                <a:latin typeface="Consolas" panose="020B0609020204030204" pitchFamily="49" charset="0"/>
              </a:rPr>
              <a:t>[</a:t>
            </a:r>
            <a:r>
              <a:rPr lang="en-IN" sz="1800" dirty="0">
                <a:solidFill>
                  <a:srgbClr val="6A3E3E"/>
                </a:solidFill>
                <a:latin typeface="Consolas" panose="020B0609020204030204" pitchFamily="49" charset="0"/>
              </a:rPr>
              <a:t>j</a:t>
            </a:r>
            <a:r>
              <a:rPr lang="en-IN" sz="1800" dirty="0">
                <a:solidFill>
                  <a:srgbClr val="000000"/>
                </a:solidFill>
                <a:latin typeface="Consolas" panose="020B0609020204030204" pitchFamily="49" charset="0"/>
              </a:rPr>
              <a:t>] = </a:t>
            </a:r>
            <a:r>
              <a:rPr lang="en-IN" sz="1800" dirty="0">
                <a:solidFill>
                  <a:srgbClr val="6A3E3E"/>
                </a:solidFill>
                <a:latin typeface="Consolas" panose="020B0609020204030204" pitchFamily="49" charset="0"/>
              </a:rPr>
              <a:t>temp</a:t>
            </a:r>
            <a:r>
              <a:rPr lang="en-IN" sz="1800" dirty="0">
                <a:solidFill>
                  <a:srgbClr val="000000"/>
                </a:solidFill>
                <a:latin typeface="Consolas" panose="020B0609020204030204" pitchFamily="49" charset="0"/>
              </a:rPr>
              <a:t>;</a:t>
            </a:r>
          </a:p>
          <a:p>
            <a:pPr algn="l"/>
            <a:endParaRPr lang="en-IN" sz="1800" dirty="0">
              <a:latin typeface="Consolas" panose="020B0609020204030204" pitchFamily="49" charset="0"/>
            </a:endParaRPr>
          </a:p>
          <a:p>
            <a:pPr algn="l"/>
            <a:r>
              <a:rPr lang="en-IN" sz="1800" dirty="0" err="1">
                <a:solidFill>
                  <a:srgbClr val="6A3E3E"/>
                </a:solidFill>
                <a:latin typeface="Consolas" panose="020B0609020204030204" pitchFamily="49" charset="0"/>
              </a:rPr>
              <a:t>i</a:t>
            </a:r>
            <a:r>
              <a:rPr lang="en-IN" sz="1800" dirty="0">
                <a:solidFill>
                  <a:srgbClr val="000000"/>
                </a:solidFill>
                <a:latin typeface="Consolas" panose="020B0609020204030204" pitchFamily="49" charset="0"/>
              </a:rPr>
              <a:t>++;</a:t>
            </a:r>
          </a:p>
          <a:p>
            <a:pPr algn="l"/>
            <a:r>
              <a:rPr lang="en-IN" sz="1800" dirty="0">
                <a:solidFill>
                  <a:srgbClr val="6A3E3E"/>
                </a:solidFill>
                <a:latin typeface="Consolas" panose="020B0609020204030204" pitchFamily="49" charset="0"/>
              </a:rPr>
              <a:t>j</a:t>
            </a:r>
            <a:r>
              <a:rPr lang="en-IN" sz="1800" dirty="0">
                <a:solidFill>
                  <a:srgbClr val="000000"/>
                </a:solidFill>
                <a:latin typeface="Consolas" panose="020B0609020204030204" pitchFamily="49" charset="0"/>
              </a:rPr>
              <a:t>--;</a:t>
            </a:r>
          </a:p>
          <a:p>
            <a:pPr algn="l"/>
            <a:endParaRPr lang="en-IN" sz="1800" dirty="0">
              <a:latin typeface="Consolas" panose="020B0609020204030204" pitchFamily="49" charset="0"/>
            </a:endParaRPr>
          </a:p>
          <a:p>
            <a:pPr algn="l"/>
            <a:r>
              <a:rPr lang="en-IN" sz="1800" dirty="0">
                <a:solidFill>
                  <a:srgbClr val="000000"/>
                </a:solidFill>
                <a:latin typeface="Consolas" panose="020B0609020204030204" pitchFamily="49" charset="0"/>
              </a:rPr>
              <a:t>}</a:t>
            </a:r>
          </a:p>
          <a:p>
            <a:pPr algn="l"/>
            <a:r>
              <a:rPr lang="en-IN" sz="1800" dirty="0" err="1">
                <a:solidFill>
                  <a:srgbClr val="000000"/>
                </a:solidFill>
                <a:latin typeface="Consolas" panose="020B0609020204030204" pitchFamily="49" charset="0"/>
              </a:rPr>
              <a:t>System.</a:t>
            </a:r>
            <a:r>
              <a:rPr lang="en-IN" sz="1800" b="1" i="1" dirty="0" err="1">
                <a:solidFill>
                  <a:srgbClr val="0000C0"/>
                </a:solidFill>
                <a:latin typeface="Consolas" panose="020B0609020204030204" pitchFamily="49" charset="0"/>
              </a:rPr>
              <a:t>out</a:t>
            </a:r>
            <a:r>
              <a:rPr lang="en-IN" sz="1800" b="1" i="1" dirty="0" err="1">
                <a:solidFill>
                  <a:srgbClr val="000000"/>
                </a:solidFill>
                <a:latin typeface="Consolas" panose="020B0609020204030204" pitchFamily="49" charset="0"/>
              </a:rPr>
              <a:t>.println</a:t>
            </a:r>
            <a:r>
              <a:rPr lang="en-IN" sz="1800" b="1" i="1" dirty="0">
                <a:solidFill>
                  <a:srgbClr val="000000"/>
                </a:solidFill>
                <a:latin typeface="Consolas" panose="020B0609020204030204" pitchFamily="49" charset="0"/>
              </a:rPr>
              <a:t>(</a:t>
            </a:r>
            <a:r>
              <a:rPr lang="en-IN" sz="1800" b="1" i="1" dirty="0" err="1">
                <a:solidFill>
                  <a:srgbClr val="000000"/>
                </a:solidFill>
                <a:latin typeface="Consolas" panose="020B0609020204030204" pitchFamily="49" charset="0"/>
              </a:rPr>
              <a:t>String.valueOf</a:t>
            </a:r>
            <a:r>
              <a:rPr lang="en-IN" sz="1800" b="1" i="1" dirty="0">
                <a:solidFill>
                  <a:srgbClr val="000000"/>
                </a:solidFill>
                <a:latin typeface="Consolas" panose="020B0609020204030204" pitchFamily="49" charset="0"/>
              </a:rPr>
              <a:t>(</a:t>
            </a:r>
            <a:r>
              <a:rPr lang="en-IN" sz="1800" b="1" i="1" dirty="0" err="1">
                <a:solidFill>
                  <a:srgbClr val="6A3E3E"/>
                </a:solidFill>
                <a:latin typeface="Consolas" panose="020B0609020204030204" pitchFamily="49" charset="0"/>
              </a:rPr>
              <a:t>ch</a:t>
            </a:r>
            <a:r>
              <a:rPr lang="en-IN" sz="1800" b="1" i="1" dirty="0">
                <a:solidFill>
                  <a:srgbClr val="000000"/>
                </a:solidFill>
                <a:latin typeface="Consolas" panose="020B0609020204030204" pitchFamily="49" charset="0"/>
              </a:rPr>
              <a:t>));</a:t>
            </a:r>
          </a:p>
          <a:p>
            <a:pPr algn="l"/>
            <a:r>
              <a:rPr lang="en-IN" sz="1800" dirty="0">
                <a:solidFill>
                  <a:srgbClr val="000000"/>
                </a:solidFill>
                <a:latin typeface="Consolas" panose="020B0609020204030204" pitchFamily="49" charset="0"/>
              </a:rPr>
              <a:t>}</a:t>
            </a:r>
          </a:p>
          <a:p>
            <a:pPr algn="l"/>
            <a:r>
              <a:rPr lang="en-IN" sz="1800" dirty="0">
                <a:solidFill>
                  <a:srgbClr val="000000"/>
                </a:solidFill>
                <a:latin typeface="Consolas" panose="020B0609020204030204" pitchFamily="49" charset="0"/>
              </a:rPr>
              <a:t>}</a:t>
            </a:r>
          </a:p>
          <a:p>
            <a:endParaRPr lang="en-IN" dirty="0"/>
          </a:p>
        </p:txBody>
      </p:sp>
      <p:sp>
        <p:nvSpPr>
          <p:cNvPr id="4" name="Slide Number Placeholder 3"/>
          <p:cNvSpPr>
            <a:spLocks noGrp="1"/>
          </p:cNvSpPr>
          <p:nvPr>
            <p:ph type="sldNum" sz="quarter" idx="5"/>
          </p:nvPr>
        </p:nvSpPr>
        <p:spPr/>
        <p:txBody>
          <a:bodyPr/>
          <a:lstStyle/>
          <a:p>
            <a:fld id="{F8646707-6BBD-41A9-B4DF-0C76A73A2D2A}" type="slidenum">
              <a:rPr lang="en-US" smtClean="0"/>
              <a:pPr/>
              <a:t>22</a:t>
            </a:fld>
            <a:endParaRPr lang="en-US"/>
          </a:p>
        </p:txBody>
      </p:sp>
    </p:spTree>
    <p:extLst>
      <p:ext uri="{BB962C8B-B14F-4D97-AF65-F5344CB8AC3E}">
        <p14:creationId xmlns:p14="http://schemas.microsoft.com/office/powerpoint/2010/main" val="38032815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IN" dirty="0"/>
              <a:t>package Programs;</a:t>
            </a:r>
          </a:p>
          <a:p>
            <a:endParaRPr lang="en-IN" dirty="0"/>
          </a:p>
          <a:p>
            <a:r>
              <a:rPr lang="en-IN" dirty="0"/>
              <a:t>import </a:t>
            </a:r>
            <a:r>
              <a:rPr lang="en-IN" dirty="0" err="1"/>
              <a:t>java.util</a:t>
            </a:r>
            <a:r>
              <a:rPr lang="en-IN" dirty="0"/>
              <a:t>.*;</a:t>
            </a:r>
          </a:p>
          <a:p>
            <a:r>
              <a:rPr lang="en-IN" dirty="0"/>
              <a:t>public class </a:t>
            </a:r>
            <a:r>
              <a:rPr lang="en-IN" dirty="0" err="1"/>
              <a:t>ACityBusIsARing</a:t>
            </a:r>
            <a:r>
              <a:rPr lang="en-IN" dirty="0"/>
              <a:t> </a:t>
            </a:r>
          </a:p>
          <a:p>
            <a:r>
              <a:rPr lang="en-IN" dirty="0"/>
              <a:t>{</a:t>
            </a:r>
          </a:p>
          <a:p>
            <a:r>
              <a:rPr lang="en-IN" dirty="0"/>
              <a:t>	public static void main(String[] </a:t>
            </a:r>
            <a:r>
              <a:rPr lang="en-IN" dirty="0" err="1"/>
              <a:t>args</a:t>
            </a:r>
            <a:r>
              <a:rPr lang="en-IN" dirty="0"/>
              <a:t>) </a:t>
            </a:r>
          </a:p>
          <a:p>
            <a:r>
              <a:rPr lang="en-IN" dirty="0"/>
              <a:t>	{</a:t>
            </a:r>
          </a:p>
          <a:p>
            <a:r>
              <a:rPr lang="en-IN" dirty="0"/>
              <a:t>		Scanner </a:t>
            </a:r>
            <a:r>
              <a:rPr lang="en-IN" dirty="0" err="1"/>
              <a:t>sc</a:t>
            </a:r>
            <a:r>
              <a:rPr lang="en-IN" dirty="0"/>
              <a:t> = new Scanner(System.in);</a:t>
            </a:r>
          </a:p>
          <a:p>
            <a:r>
              <a:rPr lang="en-IN" dirty="0"/>
              <a:t>		String s, d;</a:t>
            </a:r>
          </a:p>
          <a:p>
            <a:r>
              <a:rPr lang="en-IN" dirty="0"/>
              <a:t>		s = </a:t>
            </a:r>
            <a:r>
              <a:rPr lang="en-IN" dirty="0" err="1"/>
              <a:t>sc.nextLine</a:t>
            </a:r>
            <a:r>
              <a:rPr lang="en-IN" dirty="0"/>
              <a:t>();</a:t>
            </a:r>
          </a:p>
          <a:p>
            <a:r>
              <a:rPr lang="en-IN" dirty="0"/>
              <a:t>		d = </a:t>
            </a:r>
            <a:r>
              <a:rPr lang="en-IN" dirty="0" err="1"/>
              <a:t>sc.nextLine</a:t>
            </a:r>
            <a:r>
              <a:rPr lang="en-IN" dirty="0"/>
              <a:t>();</a:t>
            </a:r>
          </a:p>
          <a:p>
            <a:r>
              <a:rPr lang="en-IN" dirty="0"/>
              <a:t>		String </a:t>
            </a:r>
            <a:r>
              <a:rPr lang="en-IN" dirty="0" err="1"/>
              <a:t>arrs</a:t>
            </a:r>
            <a:r>
              <a:rPr lang="en-IN" dirty="0"/>
              <a:t>[] = new String[] { "TH", "GA", "IC", "HA", "TE", "LU", "NI", "CA" };</a:t>
            </a:r>
          </a:p>
          <a:p>
            <a:r>
              <a:rPr lang="en-IN" dirty="0"/>
              <a:t>		float </a:t>
            </a:r>
            <a:r>
              <a:rPr lang="en-IN" dirty="0" err="1"/>
              <a:t>arr</a:t>
            </a:r>
            <a:r>
              <a:rPr lang="en-IN" dirty="0"/>
              <a:t>[] = new float[] { 800, 600, 750, 900, 1400, 1200, 1100, 1500 };</a:t>
            </a:r>
          </a:p>
          <a:p>
            <a:r>
              <a:rPr lang="en-IN" dirty="0"/>
              <a:t>		float res = 0;</a:t>
            </a:r>
          </a:p>
          <a:p>
            <a:r>
              <a:rPr lang="en-IN" dirty="0"/>
              <a:t>		int </a:t>
            </a:r>
            <a:r>
              <a:rPr lang="en-IN" dirty="0" err="1"/>
              <a:t>st</a:t>
            </a:r>
            <a:r>
              <a:rPr lang="en-IN" dirty="0"/>
              <a:t> = 0, ed = 0;</a:t>
            </a:r>
          </a:p>
          <a:p>
            <a:r>
              <a:rPr lang="en-IN" dirty="0"/>
              <a:t>		for (int </a:t>
            </a:r>
            <a:r>
              <a:rPr lang="en-IN" dirty="0" err="1"/>
              <a:t>i</a:t>
            </a:r>
            <a:r>
              <a:rPr lang="en-IN" dirty="0"/>
              <a:t> = 0; </a:t>
            </a:r>
            <a:r>
              <a:rPr lang="en-IN" dirty="0" err="1"/>
              <a:t>i</a:t>
            </a:r>
            <a:r>
              <a:rPr lang="en-IN" dirty="0"/>
              <a:t> &lt; 8; </a:t>
            </a:r>
            <a:r>
              <a:rPr lang="en-IN" dirty="0" err="1"/>
              <a:t>i</a:t>
            </a:r>
            <a:r>
              <a:rPr lang="en-IN" dirty="0"/>
              <a:t>++) </a:t>
            </a:r>
          </a:p>
          <a:p>
            <a:r>
              <a:rPr lang="en-IN" dirty="0"/>
              <a:t>		{</a:t>
            </a:r>
          </a:p>
          <a:p>
            <a:r>
              <a:rPr lang="en-IN" dirty="0"/>
              <a:t>			if (</a:t>
            </a:r>
            <a:r>
              <a:rPr lang="en-IN" dirty="0" err="1"/>
              <a:t>s.equals</a:t>
            </a:r>
            <a:r>
              <a:rPr lang="en-IN" dirty="0"/>
              <a:t>(</a:t>
            </a:r>
            <a:r>
              <a:rPr lang="en-IN" dirty="0" err="1"/>
              <a:t>arrs</a:t>
            </a:r>
            <a:r>
              <a:rPr lang="en-IN" dirty="0"/>
              <a:t>[</a:t>
            </a:r>
            <a:r>
              <a:rPr lang="en-IN" dirty="0" err="1"/>
              <a:t>i</a:t>
            </a:r>
            <a:r>
              <a:rPr lang="en-IN" dirty="0"/>
              <a:t>])) </a:t>
            </a:r>
          </a:p>
          <a:p>
            <a:r>
              <a:rPr lang="en-IN" dirty="0"/>
              <a:t>			{</a:t>
            </a:r>
          </a:p>
          <a:p>
            <a:r>
              <a:rPr lang="en-IN" dirty="0"/>
              <a:t>				</a:t>
            </a:r>
            <a:r>
              <a:rPr lang="en-IN" dirty="0" err="1"/>
              <a:t>st</a:t>
            </a:r>
            <a:r>
              <a:rPr lang="en-IN" dirty="0"/>
              <a:t> = </a:t>
            </a:r>
            <a:r>
              <a:rPr lang="en-IN" dirty="0" err="1"/>
              <a:t>i</a:t>
            </a:r>
            <a:r>
              <a:rPr lang="en-IN" dirty="0"/>
              <a:t>;</a:t>
            </a:r>
          </a:p>
          <a:p>
            <a:r>
              <a:rPr lang="en-IN" dirty="0"/>
              <a:t>			}</a:t>
            </a:r>
          </a:p>
          <a:p>
            <a:r>
              <a:rPr lang="en-IN" dirty="0"/>
              <a:t>			if (</a:t>
            </a:r>
            <a:r>
              <a:rPr lang="en-IN" dirty="0" err="1"/>
              <a:t>d.equals</a:t>
            </a:r>
            <a:r>
              <a:rPr lang="en-IN" dirty="0"/>
              <a:t>(</a:t>
            </a:r>
            <a:r>
              <a:rPr lang="en-IN" dirty="0" err="1"/>
              <a:t>arrs</a:t>
            </a:r>
            <a:r>
              <a:rPr lang="en-IN" dirty="0"/>
              <a:t>[</a:t>
            </a:r>
            <a:r>
              <a:rPr lang="en-IN" dirty="0" err="1"/>
              <a:t>i</a:t>
            </a:r>
            <a:r>
              <a:rPr lang="en-IN" dirty="0"/>
              <a:t>])) </a:t>
            </a:r>
          </a:p>
          <a:p>
            <a:r>
              <a:rPr lang="en-IN" dirty="0"/>
              <a:t>			{</a:t>
            </a:r>
          </a:p>
          <a:p>
            <a:r>
              <a:rPr lang="en-IN" dirty="0"/>
              <a:t>				ed = </a:t>
            </a:r>
            <a:r>
              <a:rPr lang="en-IN" dirty="0" err="1"/>
              <a:t>i</a:t>
            </a:r>
            <a:r>
              <a:rPr lang="en-IN" dirty="0"/>
              <a:t>;</a:t>
            </a:r>
          </a:p>
          <a:p>
            <a:r>
              <a:rPr lang="en-IN" dirty="0"/>
              <a:t>			}</a:t>
            </a:r>
          </a:p>
          <a:p>
            <a:r>
              <a:rPr lang="en-IN" dirty="0"/>
              <a:t>		}</a:t>
            </a:r>
          </a:p>
          <a:p>
            <a:r>
              <a:rPr lang="en-IN" dirty="0"/>
              <a:t>		if (</a:t>
            </a:r>
            <a:r>
              <a:rPr lang="en-IN" dirty="0" err="1"/>
              <a:t>st</a:t>
            </a:r>
            <a:r>
              <a:rPr lang="en-IN" dirty="0"/>
              <a:t> == ed)</a:t>
            </a:r>
          </a:p>
          <a:p>
            <a:r>
              <a:rPr lang="en-IN" dirty="0"/>
              <a:t>		{</a:t>
            </a:r>
          </a:p>
          <a:p>
            <a:r>
              <a:rPr lang="en-IN" dirty="0"/>
              <a:t>			</a:t>
            </a:r>
            <a:r>
              <a:rPr lang="en-IN" dirty="0" err="1"/>
              <a:t>System.out.println</a:t>
            </a:r>
            <a:r>
              <a:rPr lang="en-IN" dirty="0"/>
              <a:t>("INVALID INPUT");</a:t>
            </a:r>
          </a:p>
          <a:p>
            <a:r>
              <a:rPr lang="en-IN" dirty="0"/>
              <a:t>			</a:t>
            </a:r>
            <a:r>
              <a:rPr lang="en-IN" dirty="0" err="1"/>
              <a:t>System.exit</a:t>
            </a:r>
            <a:r>
              <a:rPr lang="en-IN" dirty="0"/>
              <a:t>(0);</a:t>
            </a:r>
          </a:p>
          <a:p>
            <a:r>
              <a:rPr lang="en-IN" dirty="0"/>
              <a:t>		} </a:t>
            </a:r>
          </a:p>
          <a:p>
            <a:r>
              <a:rPr lang="en-IN" dirty="0"/>
              <a:t>		else </a:t>
            </a:r>
          </a:p>
          <a:p>
            <a:r>
              <a:rPr lang="en-IN" dirty="0"/>
              <a:t>		{</a:t>
            </a:r>
          </a:p>
          <a:p>
            <a:r>
              <a:rPr lang="en-IN" dirty="0"/>
              <a:t>			int </a:t>
            </a:r>
            <a:r>
              <a:rPr lang="en-IN" dirty="0" err="1"/>
              <a:t>i</a:t>
            </a:r>
            <a:r>
              <a:rPr lang="en-IN" dirty="0"/>
              <a:t> = </a:t>
            </a:r>
            <a:r>
              <a:rPr lang="en-IN" dirty="0" err="1"/>
              <a:t>st</a:t>
            </a:r>
            <a:r>
              <a:rPr lang="en-IN" dirty="0"/>
              <a:t> + 1;</a:t>
            </a:r>
          </a:p>
          <a:p>
            <a:r>
              <a:rPr lang="en-IN" dirty="0"/>
              <a:t>			while (</a:t>
            </a:r>
            <a:r>
              <a:rPr lang="en-IN" dirty="0" err="1"/>
              <a:t>i</a:t>
            </a:r>
            <a:r>
              <a:rPr lang="en-IN" dirty="0"/>
              <a:t> != ed + 1) </a:t>
            </a:r>
          </a:p>
          <a:p>
            <a:r>
              <a:rPr lang="en-IN" dirty="0"/>
              <a:t>			{</a:t>
            </a:r>
          </a:p>
          <a:p>
            <a:r>
              <a:rPr lang="en-IN" dirty="0"/>
              <a:t>				res += </a:t>
            </a:r>
            <a:r>
              <a:rPr lang="en-IN" dirty="0" err="1"/>
              <a:t>arr</a:t>
            </a:r>
            <a:r>
              <a:rPr lang="en-IN" dirty="0"/>
              <a:t>[</a:t>
            </a:r>
            <a:r>
              <a:rPr lang="en-IN" dirty="0" err="1"/>
              <a:t>i</a:t>
            </a:r>
            <a:r>
              <a:rPr lang="en-IN" dirty="0"/>
              <a:t>];</a:t>
            </a:r>
          </a:p>
          <a:p>
            <a:r>
              <a:rPr lang="en-IN" dirty="0"/>
              <a:t>				</a:t>
            </a:r>
            <a:r>
              <a:rPr lang="en-IN" dirty="0" err="1"/>
              <a:t>i</a:t>
            </a:r>
            <a:r>
              <a:rPr lang="en-IN" dirty="0"/>
              <a:t> = (</a:t>
            </a:r>
            <a:r>
              <a:rPr lang="en-IN" dirty="0" err="1"/>
              <a:t>i</a:t>
            </a:r>
            <a:r>
              <a:rPr lang="en-IN" dirty="0"/>
              <a:t> + 1) % 8;</a:t>
            </a:r>
          </a:p>
          <a:p>
            <a:r>
              <a:rPr lang="en-IN" dirty="0"/>
              <a:t>			}</a:t>
            </a:r>
          </a:p>
          <a:p>
            <a:r>
              <a:rPr lang="en-IN" dirty="0"/>
              <a:t>			res = (float) res / 200;</a:t>
            </a:r>
          </a:p>
          <a:p>
            <a:r>
              <a:rPr lang="en-IN" dirty="0"/>
              <a:t>			</a:t>
            </a:r>
            <a:r>
              <a:rPr lang="en-IN" dirty="0" err="1"/>
              <a:t>System.out.printf</a:t>
            </a:r>
            <a:r>
              <a:rPr lang="en-IN" dirty="0"/>
              <a:t>("%.1f INR", </a:t>
            </a:r>
            <a:r>
              <a:rPr lang="en-IN" dirty="0" err="1"/>
              <a:t>Math.ceil</a:t>
            </a:r>
            <a:r>
              <a:rPr lang="en-IN" dirty="0"/>
              <a:t>(res));</a:t>
            </a:r>
          </a:p>
          <a:p>
            <a:r>
              <a:rPr lang="en-IN" dirty="0"/>
              <a:t>		}</a:t>
            </a:r>
          </a:p>
          <a:p>
            <a:r>
              <a:rPr lang="en-IN" dirty="0"/>
              <a:t>	}</a:t>
            </a:r>
          </a:p>
          <a:p>
            <a:r>
              <a:rPr lang="en-IN" dirty="0"/>
              <a:t>}</a:t>
            </a:r>
          </a:p>
          <a:p>
            <a:endParaRPr lang="en-IN" dirty="0"/>
          </a:p>
        </p:txBody>
      </p:sp>
      <p:sp>
        <p:nvSpPr>
          <p:cNvPr id="4" name="Slide Number Placeholder 3"/>
          <p:cNvSpPr>
            <a:spLocks noGrp="1"/>
          </p:cNvSpPr>
          <p:nvPr>
            <p:ph type="sldNum" sz="quarter" idx="5"/>
          </p:nvPr>
        </p:nvSpPr>
        <p:spPr/>
        <p:txBody>
          <a:bodyPr/>
          <a:lstStyle/>
          <a:p>
            <a:fld id="{F8646707-6BBD-41A9-B4DF-0C76A73A2D2A}" type="slidenum">
              <a:rPr lang="en-US" smtClean="0"/>
              <a:pPr/>
              <a:t>3</a:t>
            </a:fld>
            <a:endParaRPr lang="en-US"/>
          </a:p>
        </p:txBody>
      </p:sp>
    </p:spTree>
    <p:extLst>
      <p:ext uri="{BB962C8B-B14F-4D97-AF65-F5344CB8AC3E}">
        <p14:creationId xmlns:p14="http://schemas.microsoft.com/office/powerpoint/2010/main" val="20590972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a:p>
            <a:r>
              <a:rPr lang="en-IN" dirty="0"/>
              <a:t>import </a:t>
            </a:r>
            <a:r>
              <a:rPr lang="en-IN" dirty="0" err="1"/>
              <a:t>java.util.Scanner</a:t>
            </a:r>
            <a:r>
              <a:rPr lang="en-IN" dirty="0"/>
              <a:t>;</a:t>
            </a:r>
          </a:p>
          <a:p>
            <a:r>
              <a:rPr lang="en-IN" dirty="0"/>
              <a:t>public class </a:t>
            </a:r>
            <a:r>
              <a:rPr lang="en-IN" dirty="0" err="1"/>
              <a:t>SelectionOfMPCSexam</a:t>
            </a:r>
            <a:r>
              <a:rPr lang="en-IN" dirty="0"/>
              <a:t> </a:t>
            </a:r>
          </a:p>
          <a:p>
            <a:r>
              <a:rPr lang="en-IN" dirty="0"/>
              <a:t>{</a:t>
            </a:r>
          </a:p>
          <a:p>
            <a:r>
              <a:rPr lang="en-IN" dirty="0"/>
              <a:t>	public static void main(String[] </a:t>
            </a:r>
            <a:r>
              <a:rPr lang="en-IN" dirty="0" err="1"/>
              <a:t>args</a:t>
            </a:r>
            <a:r>
              <a:rPr lang="en-IN" dirty="0"/>
              <a:t>) </a:t>
            </a:r>
          </a:p>
          <a:p>
            <a:r>
              <a:rPr lang="en-IN" dirty="0"/>
              <a:t>	{</a:t>
            </a:r>
          </a:p>
          <a:p>
            <a:r>
              <a:rPr lang="en-IN" dirty="0"/>
              <a:t>		int x,T1=0,T2=0,T3=0,count=1;</a:t>
            </a:r>
          </a:p>
          <a:p>
            <a:r>
              <a:rPr lang="en-IN" dirty="0"/>
              <a:t>		double A1,A2,A3;</a:t>
            </a:r>
          </a:p>
          <a:p>
            <a:r>
              <a:rPr lang="en-IN" dirty="0"/>
              <a:t>		Scanner </a:t>
            </a:r>
            <a:r>
              <a:rPr lang="en-IN" dirty="0" err="1"/>
              <a:t>sc</a:t>
            </a:r>
            <a:r>
              <a:rPr lang="en-IN" dirty="0"/>
              <a:t> = new Scanner(System.in);</a:t>
            </a:r>
          </a:p>
          <a:p>
            <a:r>
              <a:rPr lang="en-IN" dirty="0"/>
              <a:t>		while(count &lt;= 9) </a:t>
            </a:r>
          </a:p>
          <a:p>
            <a:r>
              <a:rPr lang="en-IN" dirty="0"/>
              <a:t>		{</a:t>
            </a:r>
          </a:p>
          <a:p>
            <a:r>
              <a:rPr lang="en-IN" dirty="0"/>
              <a:t>			x = </a:t>
            </a:r>
            <a:r>
              <a:rPr lang="en-IN" dirty="0" err="1"/>
              <a:t>sc.nextInt</a:t>
            </a:r>
            <a:r>
              <a:rPr lang="en-IN" dirty="0"/>
              <a:t>();</a:t>
            </a:r>
          </a:p>
          <a:p>
            <a:r>
              <a:rPr lang="en-IN" dirty="0"/>
              <a:t>			if(x &gt;= 1 &amp;&amp; x&lt;=100)</a:t>
            </a:r>
          </a:p>
          <a:p>
            <a:r>
              <a:rPr lang="en-IN" dirty="0"/>
              <a:t>			 {</a:t>
            </a:r>
          </a:p>
          <a:p>
            <a:r>
              <a:rPr lang="en-IN" dirty="0"/>
              <a:t>				if(count % 3 == 1) 	</a:t>
            </a:r>
          </a:p>
          <a:p>
            <a:r>
              <a:rPr lang="en-IN" dirty="0"/>
              <a:t>				{</a:t>
            </a:r>
          </a:p>
          <a:p>
            <a:r>
              <a:rPr lang="en-IN" dirty="0"/>
              <a:t>					T1 = T1 + x;</a:t>
            </a:r>
          </a:p>
          <a:p>
            <a:r>
              <a:rPr lang="en-IN" dirty="0"/>
              <a:t>				}</a:t>
            </a:r>
          </a:p>
          <a:p>
            <a:r>
              <a:rPr lang="en-IN" dirty="0"/>
              <a:t>				else if(count % 3 == 2) </a:t>
            </a:r>
          </a:p>
          <a:p>
            <a:r>
              <a:rPr lang="en-IN" dirty="0"/>
              <a:t>				{</a:t>
            </a:r>
          </a:p>
          <a:p>
            <a:r>
              <a:rPr lang="en-IN" dirty="0"/>
              <a:t>					T2 = T2 + x;</a:t>
            </a:r>
          </a:p>
          <a:p>
            <a:r>
              <a:rPr lang="en-IN" dirty="0"/>
              <a:t>				}</a:t>
            </a:r>
          </a:p>
          <a:p>
            <a:r>
              <a:rPr lang="en-IN" dirty="0"/>
              <a:t>				else </a:t>
            </a:r>
          </a:p>
          <a:p>
            <a:r>
              <a:rPr lang="en-IN" dirty="0"/>
              <a:t>				{</a:t>
            </a:r>
          </a:p>
          <a:p>
            <a:r>
              <a:rPr lang="en-IN" dirty="0"/>
              <a:t>					T3 = T3 + x;</a:t>
            </a:r>
          </a:p>
          <a:p>
            <a:r>
              <a:rPr lang="en-IN" dirty="0"/>
              <a:t>				}</a:t>
            </a:r>
          </a:p>
          <a:p>
            <a:r>
              <a:rPr lang="en-IN" dirty="0"/>
              <a:t>				count++;</a:t>
            </a:r>
          </a:p>
          <a:p>
            <a:r>
              <a:rPr lang="en-IN" dirty="0"/>
              <a:t>			}</a:t>
            </a:r>
          </a:p>
          <a:p>
            <a:r>
              <a:rPr lang="en-IN" dirty="0"/>
              <a:t>			else </a:t>
            </a:r>
          </a:p>
          <a:p>
            <a:r>
              <a:rPr lang="en-IN" dirty="0"/>
              <a:t>			{</a:t>
            </a:r>
          </a:p>
          <a:p>
            <a:r>
              <a:rPr lang="en-IN" dirty="0"/>
              <a:t>				count++;</a:t>
            </a:r>
          </a:p>
          <a:p>
            <a:r>
              <a:rPr lang="en-IN" dirty="0"/>
              <a:t>			}</a:t>
            </a:r>
          </a:p>
          <a:p>
            <a:r>
              <a:rPr lang="en-IN" dirty="0"/>
              <a:t>		}</a:t>
            </a:r>
          </a:p>
          <a:p>
            <a:r>
              <a:rPr lang="en-IN" dirty="0"/>
              <a:t>		A1 = </a:t>
            </a:r>
            <a:r>
              <a:rPr lang="en-IN" dirty="0" err="1"/>
              <a:t>Math.round</a:t>
            </a:r>
            <a:r>
              <a:rPr lang="en-IN" dirty="0"/>
              <a:t>(T1/3);</a:t>
            </a:r>
          </a:p>
          <a:p>
            <a:r>
              <a:rPr lang="en-IN" dirty="0"/>
              <a:t>		A2 = </a:t>
            </a:r>
            <a:r>
              <a:rPr lang="en-IN" dirty="0" err="1"/>
              <a:t>Math.round</a:t>
            </a:r>
            <a:r>
              <a:rPr lang="en-IN" dirty="0"/>
              <a:t>(T2/3);</a:t>
            </a:r>
          </a:p>
          <a:p>
            <a:r>
              <a:rPr lang="en-IN" dirty="0"/>
              <a:t>		A3 = </a:t>
            </a:r>
            <a:r>
              <a:rPr lang="en-IN" dirty="0" err="1"/>
              <a:t>Math.round</a:t>
            </a:r>
            <a:r>
              <a:rPr lang="en-IN" dirty="0"/>
              <a:t>(T3/3);</a:t>
            </a:r>
          </a:p>
          <a:p>
            <a:r>
              <a:rPr lang="en-IN" dirty="0"/>
              <a:t>		if(A1 &lt;= 70 &amp;&amp; A2 &lt;= 70 &amp;&amp; A3 &lt;= 70)</a:t>
            </a:r>
          </a:p>
          <a:p>
            <a:r>
              <a:rPr lang="en-IN" dirty="0"/>
              <a:t>		{</a:t>
            </a:r>
          </a:p>
          <a:p>
            <a:r>
              <a:rPr lang="en-IN" dirty="0"/>
              <a:t>			</a:t>
            </a:r>
            <a:r>
              <a:rPr lang="en-IN" dirty="0" err="1"/>
              <a:t>System.out.println</a:t>
            </a:r>
            <a:r>
              <a:rPr lang="en-IN" dirty="0"/>
              <a:t>("All trainees are unfit");</a:t>
            </a:r>
          </a:p>
          <a:p>
            <a:r>
              <a:rPr lang="en-IN" dirty="0"/>
              <a:t>		}</a:t>
            </a:r>
          </a:p>
          <a:p>
            <a:r>
              <a:rPr lang="en-IN" dirty="0"/>
              <a:t>		if(A1 &gt;= A2 &amp;&amp; A1&gt;= A3)</a:t>
            </a:r>
          </a:p>
          <a:p>
            <a:r>
              <a:rPr lang="en-IN" dirty="0"/>
              <a:t>		{</a:t>
            </a:r>
          </a:p>
          <a:p>
            <a:r>
              <a:rPr lang="en-IN" dirty="0"/>
              <a:t>			</a:t>
            </a:r>
            <a:r>
              <a:rPr lang="en-IN" dirty="0" err="1"/>
              <a:t>System.out.println</a:t>
            </a:r>
            <a:r>
              <a:rPr lang="en-IN" dirty="0"/>
              <a:t>("Trainee Number: 1 ");</a:t>
            </a:r>
          </a:p>
          <a:p>
            <a:r>
              <a:rPr lang="en-IN" dirty="0"/>
              <a:t>		}</a:t>
            </a:r>
          </a:p>
          <a:p>
            <a:r>
              <a:rPr lang="en-IN" dirty="0"/>
              <a:t>		if(A2 &gt;= A1 &amp;&amp; A2 &gt;= A3){</a:t>
            </a:r>
          </a:p>
          <a:p>
            <a:r>
              <a:rPr lang="en-IN" dirty="0"/>
              <a:t>			</a:t>
            </a:r>
            <a:r>
              <a:rPr lang="en-IN" dirty="0" err="1"/>
              <a:t>System.out.println</a:t>
            </a:r>
            <a:r>
              <a:rPr lang="en-IN" dirty="0"/>
              <a:t>("Trainee Number: 2 ");</a:t>
            </a:r>
          </a:p>
          <a:p>
            <a:r>
              <a:rPr lang="en-IN" dirty="0"/>
              <a:t>		}</a:t>
            </a:r>
          </a:p>
          <a:p>
            <a:r>
              <a:rPr lang="en-IN" dirty="0"/>
              <a:t>		if(A3 &gt;= A1 &amp;&amp; A3 &gt;= A2){</a:t>
            </a:r>
          </a:p>
          <a:p>
            <a:r>
              <a:rPr lang="en-IN" dirty="0"/>
              <a:t>			</a:t>
            </a:r>
            <a:r>
              <a:rPr lang="en-IN" dirty="0" err="1"/>
              <a:t>System.out.println</a:t>
            </a:r>
            <a:r>
              <a:rPr lang="en-IN" dirty="0"/>
              <a:t>("Trainee Number: 3 ");</a:t>
            </a:r>
          </a:p>
          <a:p>
            <a:r>
              <a:rPr lang="en-IN" dirty="0"/>
              <a:t>		}</a:t>
            </a:r>
          </a:p>
          <a:p>
            <a:r>
              <a:rPr lang="en-IN" dirty="0"/>
              <a:t>	}</a:t>
            </a:r>
          </a:p>
          <a:p>
            <a:r>
              <a:rPr lang="en-IN" dirty="0"/>
              <a:t>}</a:t>
            </a:r>
          </a:p>
          <a:p>
            <a:endParaRPr lang="en-IN" dirty="0"/>
          </a:p>
        </p:txBody>
      </p:sp>
      <p:sp>
        <p:nvSpPr>
          <p:cNvPr id="4" name="Slide Number Placeholder 3"/>
          <p:cNvSpPr>
            <a:spLocks noGrp="1"/>
          </p:cNvSpPr>
          <p:nvPr>
            <p:ph type="sldNum" sz="quarter" idx="5"/>
          </p:nvPr>
        </p:nvSpPr>
        <p:spPr/>
        <p:txBody>
          <a:bodyPr/>
          <a:lstStyle/>
          <a:p>
            <a:fld id="{F8646707-6BBD-41A9-B4DF-0C76A73A2D2A}" type="slidenum">
              <a:rPr lang="en-US" smtClean="0"/>
              <a:pPr/>
              <a:t>5</a:t>
            </a:fld>
            <a:endParaRPr lang="en-US"/>
          </a:p>
        </p:txBody>
      </p:sp>
    </p:spTree>
    <p:extLst>
      <p:ext uri="{BB962C8B-B14F-4D97-AF65-F5344CB8AC3E}">
        <p14:creationId xmlns:p14="http://schemas.microsoft.com/office/powerpoint/2010/main" val="5532298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IN" dirty="0"/>
              <a:t>package Programs;</a:t>
            </a:r>
          </a:p>
          <a:p>
            <a:endParaRPr lang="en-IN" dirty="0"/>
          </a:p>
          <a:p>
            <a:r>
              <a:rPr lang="en-IN" dirty="0"/>
              <a:t>import </a:t>
            </a:r>
            <a:r>
              <a:rPr lang="en-IN" dirty="0" err="1"/>
              <a:t>java.util.Scanner</a:t>
            </a:r>
            <a:r>
              <a:rPr lang="en-IN" dirty="0"/>
              <a:t>;</a:t>
            </a:r>
          </a:p>
          <a:p>
            <a:endParaRPr lang="en-IN" dirty="0"/>
          </a:p>
          <a:p>
            <a:r>
              <a:rPr lang="en-IN" dirty="0"/>
              <a:t>public class </a:t>
            </a:r>
            <a:r>
              <a:rPr lang="en-IN" dirty="0" err="1"/>
              <a:t>ThereIsJarFullOfCandies</a:t>
            </a:r>
            <a:r>
              <a:rPr lang="en-IN" dirty="0"/>
              <a:t> </a:t>
            </a:r>
          </a:p>
          <a:p>
            <a:r>
              <a:rPr lang="en-IN" dirty="0"/>
              <a:t>{</a:t>
            </a:r>
          </a:p>
          <a:p>
            <a:r>
              <a:rPr lang="en-IN" dirty="0"/>
              <a:t>	public static void main(String[] </a:t>
            </a:r>
            <a:r>
              <a:rPr lang="en-IN" dirty="0" err="1"/>
              <a:t>args</a:t>
            </a:r>
            <a:r>
              <a:rPr lang="en-IN" dirty="0"/>
              <a:t>) </a:t>
            </a:r>
          </a:p>
          <a:p>
            <a:r>
              <a:rPr lang="en-IN" dirty="0"/>
              <a:t>	{</a:t>
            </a:r>
          </a:p>
          <a:p>
            <a:r>
              <a:rPr lang="en-IN" dirty="0"/>
              <a:t>		int N = 10,k;</a:t>
            </a:r>
          </a:p>
          <a:p>
            <a:r>
              <a:rPr lang="en-IN" dirty="0"/>
              <a:t>		Scanner </a:t>
            </a:r>
            <a:r>
              <a:rPr lang="en-IN" dirty="0" err="1"/>
              <a:t>sc</a:t>
            </a:r>
            <a:r>
              <a:rPr lang="en-IN" dirty="0"/>
              <a:t> = new Scanner(System.in);</a:t>
            </a:r>
          </a:p>
          <a:p>
            <a:r>
              <a:rPr lang="en-IN" dirty="0"/>
              <a:t>		k = </a:t>
            </a:r>
            <a:r>
              <a:rPr lang="en-IN" dirty="0" err="1"/>
              <a:t>sc.nextInt</a:t>
            </a:r>
            <a:r>
              <a:rPr lang="en-IN" dirty="0"/>
              <a:t>();</a:t>
            </a:r>
          </a:p>
          <a:p>
            <a:r>
              <a:rPr lang="en-IN" dirty="0"/>
              <a:t>		if(k &lt;= 0) </a:t>
            </a:r>
          </a:p>
          <a:p>
            <a:r>
              <a:rPr lang="en-IN" dirty="0"/>
              <a:t>		{</a:t>
            </a:r>
          </a:p>
          <a:p>
            <a:r>
              <a:rPr lang="en-IN" dirty="0"/>
              <a:t>			</a:t>
            </a:r>
            <a:r>
              <a:rPr lang="en-IN" dirty="0" err="1"/>
              <a:t>System.out.println</a:t>
            </a:r>
            <a:r>
              <a:rPr lang="en-IN" dirty="0"/>
              <a:t>("INVALID INPUT");</a:t>
            </a:r>
          </a:p>
          <a:p>
            <a:r>
              <a:rPr lang="en-IN" dirty="0"/>
              <a:t>			</a:t>
            </a:r>
            <a:r>
              <a:rPr lang="en-IN" dirty="0" err="1"/>
              <a:t>System.out.println</a:t>
            </a:r>
            <a:r>
              <a:rPr lang="en-IN" dirty="0"/>
              <a:t>("NUMBER OF CANDIES AVAILABLE: "+N);</a:t>
            </a:r>
          </a:p>
          <a:p>
            <a:r>
              <a:rPr lang="en-IN" dirty="0"/>
              <a:t>		}</a:t>
            </a:r>
          </a:p>
          <a:p>
            <a:r>
              <a:rPr lang="en-IN" dirty="0"/>
              <a:t>		else </a:t>
            </a:r>
          </a:p>
          <a:p>
            <a:r>
              <a:rPr lang="en-IN" dirty="0"/>
              <a:t>		{</a:t>
            </a:r>
          </a:p>
          <a:p>
            <a:r>
              <a:rPr lang="en-IN" dirty="0"/>
              <a:t>			</a:t>
            </a:r>
            <a:r>
              <a:rPr lang="en-IN" dirty="0" err="1"/>
              <a:t>System.out.println</a:t>
            </a:r>
            <a:r>
              <a:rPr lang="en-IN" dirty="0"/>
              <a:t>("NUMBER OF CANDIES SOLD: "+k);</a:t>
            </a:r>
          </a:p>
          <a:p>
            <a:r>
              <a:rPr lang="en-IN" dirty="0"/>
              <a:t>			</a:t>
            </a:r>
            <a:r>
              <a:rPr lang="en-IN" dirty="0" err="1"/>
              <a:t>System.out.println</a:t>
            </a:r>
            <a:r>
              <a:rPr lang="en-IN" dirty="0"/>
              <a:t>("NUMBER OF CANDIES AVAILABLE: "+ (N-k));</a:t>
            </a:r>
          </a:p>
          <a:p>
            <a:r>
              <a:rPr lang="en-IN" dirty="0"/>
              <a:t>		}</a:t>
            </a:r>
          </a:p>
          <a:p>
            <a:r>
              <a:rPr lang="en-IN" dirty="0"/>
              <a:t>	}</a:t>
            </a:r>
          </a:p>
          <a:p>
            <a:r>
              <a:rPr lang="en-IN" dirty="0"/>
              <a:t>}</a:t>
            </a:r>
          </a:p>
          <a:p>
            <a:endParaRPr lang="en-IN" dirty="0"/>
          </a:p>
        </p:txBody>
      </p:sp>
      <p:sp>
        <p:nvSpPr>
          <p:cNvPr id="4" name="Slide Number Placeholder 3"/>
          <p:cNvSpPr>
            <a:spLocks noGrp="1"/>
          </p:cNvSpPr>
          <p:nvPr>
            <p:ph type="sldNum" sz="quarter" idx="5"/>
          </p:nvPr>
        </p:nvSpPr>
        <p:spPr/>
        <p:txBody>
          <a:bodyPr/>
          <a:lstStyle/>
          <a:p>
            <a:fld id="{F8646707-6BBD-41A9-B4DF-0C76A73A2D2A}" type="slidenum">
              <a:rPr lang="en-US" smtClean="0"/>
              <a:pPr/>
              <a:t>9</a:t>
            </a:fld>
            <a:endParaRPr lang="en-US"/>
          </a:p>
        </p:txBody>
      </p:sp>
    </p:spTree>
    <p:extLst>
      <p:ext uri="{BB962C8B-B14F-4D97-AF65-F5344CB8AC3E}">
        <p14:creationId xmlns:p14="http://schemas.microsoft.com/office/powerpoint/2010/main" val="15144711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IN" dirty="0"/>
              <a:t>package Programs;</a:t>
            </a:r>
          </a:p>
          <a:p>
            <a:endParaRPr lang="en-IN" dirty="0"/>
          </a:p>
          <a:p>
            <a:r>
              <a:rPr lang="en-IN" dirty="0"/>
              <a:t>import </a:t>
            </a:r>
            <a:r>
              <a:rPr lang="en-IN" dirty="0" err="1"/>
              <a:t>java.util.Scanner</a:t>
            </a:r>
            <a:r>
              <a:rPr lang="en-IN" dirty="0"/>
              <a:t>;</a:t>
            </a:r>
          </a:p>
          <a:p>
            <a:endParaRPr lang="en-IN" dirty="0"/>
          </a:p>
          <a:p>
            <a:r>
              <a:rPr lang="en-IN" dirty="0"/>
              <a:t>public class </a:t>
            </a:r>
            <a:r>
              <a:rPr lang="en-IN" dirty="0" err="1"/>
              <a:t>AWashingMachine</a:t>
            </a:r>
            <a:r>
              <a:rPr lang="en-IN" dirty="0"/>
              <a:t> {</a:t>
            </a:r>
          </a:p>
          <a:p>
            <a:endParaRPr lang="en-IN" dirty="0"/>
          </a:p>
          <a:p>
            <a:r>
              <a:rPr lang="en-IN" dirty="0"/>
              <a:t>	public static void main(String[] </a:t>
            </a:r>
            <a:r>
              <a:rPr lang="en-IN" dirty="0" err="1"/>
              <a:t>args</a:t>
            </a:r>
            <a:r>
              <a:rPr lang="en-IN" dirty="0"/>
              <a:t>)</a:t>
            </a:r>
          </a:p>
          <a:p>
            <a:r>
              <a:rPr lang="en-IN" dirty="0"/>
              <a:t> {</a:t>
            </a:r>
          </a:p>
          <a:p>
            <a:r>
              <a:rPr lang="en-IN" dirty="0"/>
              <a:t>		int weight;</a:t>
            </a:r>
          </a:p>
          <a:p>
            <a:r>
              <a:rPr lang="en-IN" dirty="0"/>
              <a:t>		Scanner </a:t>
            </a:r>
            <a:r>
              <a:rPr lang="en-IN" dirty="0" err="1"/>
              <a:t>sc</a:t>
            </a:r>
            <a:r>
              <a:rPr lang="en-IN" dirty="0"/>
              <a:t> = new Scanner(System.in);</a:t>
            </a:r>
          </a:p>
          <a:p>
            <a:r>
              <a:rPr lang="en-IN" dirty="0"/>
              <a:t>		weight = </a:t>
            </a:r>
            <a:r>
              <a:rPr lang="en-IN" dirty="0" err="1"/>
              <a:t>sc.nextInt</a:t>
            </a:r>
            <a:r>
              <a:rPr lang="en-IN" dirty="0"/>
              <a:t>();</a:t>
            </a:r>
          </a:p>
          <a:p>
            <a:r>
              <a:rPr lang="en-IN" dirty="0"/>
              <a:t>		if (weight &lt; 0) {</a:t>
            </a:r>
          </a:p>
          <a:p>
            <a:r>
              <a:rPr lang="en-IN" dirty="0"/>
              <a:t>			</a:t>
            </a:r>
            <a:r>
              <a:rPr lang="en-IN" dirty="0" err="1"/>
              <a:t>System.out.println</a:t>
            </a:r>
            <a:r>
              <a:rPr lang="en-IN" dirty="0"/>
              <a:t>("INVALID INPUT");</a:t>
            </a:r>
          </a:p>
          <a:p>
            <a:r>
              <a:rPr lang="en-IN" dirty="0"/>
              <a:t>		} else if (weight == 0) {</a:t>
            </a:r>
          </a:p>
          <a:p>
            <a:r>
              <a:rPr lang="en-IN" dirty="0"/>
              <a:t>			</a:t>
            </a:r>
            <a:r>
              <a:rPr lang="en-IN" dirty="0" err="1"/>
              <a:t>System.out.println</a:t>
            </a:r>
            <a:r>
              <a:rPr lang="en-IN" dirty="0"/>
              <a:t>("Time Estimated : 0 Minutes");</a:t>
            </a:r>
          </a:p>
          <a:p>
            <a:r>
              <a:rPr lang="en-IN" dirty="0"/>
              <a:t>		} else if (weight &gt; 0 &amp;&amp; weight &lt;= 2000) {</a:t>
            </a:r>
          </a:p>
          <a:p>
            <a:r>
              <a:rPr lang="en-IN" dirty="0"/>
              <a:t>			</a:t>
            </a:r>
            <a:r>
              <a:rPr lang="en-IN" dirty="0" err="1"/>
              <a:t>System.out.println</a:t>
            </a:r>
            <a:r>
              <a:rPr lang="en-IN" dirty="0"/>
              <a:t>("Time Estimated : 25 Minutes");</a:t>
            </a:r>
          </a:p>
          <a:p>
            <a:r>
              <a:rPr lang="en-IN" dirty="0"/>
              <a:t>		} else if (weight &gt;= 2001 &amp;&amp; weight &lt;= 4000) {</a:t>
            </a:r>
          </a:p>
          <a:p>
            <a:r>
              <a:rPr lang="en-IN" dirty="0"/>
              <a:t>			</a:t>
            </a:r>
            <a:r>
              <a:rPr lang="en-IN" dirty="0" err="1"/>
              <a:t>System.out.println</a:t>
            </a:r>
            <a:r>
              <a:rPr lang="en-IN" dirty="0"/>
              <a:t>("Time Estimated : 35 Minutes");</a:t>
            </a:r>
          </a:p>
          <a:p>
            <a:r>
              <a:rPr lang="en-IN" dirty="0"/>
              <a:t>		} else if (weight &gt;= 4001 &amp;&amp; weight &lt;= 7000) {</a:t>
            </a:r>
          </a:p>
          <a:p>
            <a:r>
              <a:rPr lang="en-IN" dirty="0"/>
              <a:t>			</a:t>
            </a:r>
            <a:r>
              <a:rPr lang="en-IN" dirty="0" err="1"/>
              <a:t>System.out.println</a:t>
            </a:r>
            <a:r>
              <a:rPr lang="en-IN" dirty="0"/>
              <a:t>("Time Estimated : 45 Minutes");</a:t>
            </a:r>
          </a:p>
          <a:p>
            <a:r>
              <a:rPr lang="en-IN" dirty="0"/>
              <a:t>		} else {</a:t>
            </a:r>
          </a:p>
          <a:p>
            <a:r>
              <a:rPr lang="en-IN" dirty="0"/>
              <a:t>			</a:t>
            </a:r>
            <a:r>
              <a:rPr lang="en-IN" dirty="0" err="1"/>
              <a:t>System.out.println</a:t>
            </a:r>
            <a:r>
              <a:rPr lang="en-IN" dirty="0"/>
              <a:t>("OVERLOAD");</a:t>
            </a:r>
          </a:p>
          <a:p>
            <a:r>
              <a:rPr lang="en-IN" dirty="0"/>
              <a:t>		}</a:t>
            </a:r>
          </a:p>
          <a:p>
            <a:r>
              <a:rPr lang="en-IN" dirty="0"/>
              <a:t>	}</a:t>
            </a:r>
          </a:p>
          <a:p>
            <a:r>
              <a:rPr lang="en-IN" dirty="0"/>
              <a:t>}</a:t>
            </a:r>
          </a:p>
          <a:p>
            <a:endParaRPr lang="en-IN" dirty="0"/>
          </a:p>
        </p:txBody>
      </p:sp>
      <p:sp>
        <p:nvSpPr>
          <p:cNvPr id="4" name="Slide Number Placeholder 3"/>
          <p:cNvSpPr>
            <a:spLocks noGrp="1"/>
          </p:cNvSpPr>
          <p:nvPr>
            <p:ph type="sldNum" sz="quarter" idx="5"/>
          </p:nvPr>
        </p:nvSpPr>
        <p:spPr/>
        <p:txBody>
          <a:bodyPr/>
          <a:lstStyle/>
          <a:p>
            <a:fld id="{F8646707-6BBD-41A9-B4DF-0C76A73A2D2A}" type="slidenum">
              <a:rPr lang="en-US" smtClean="0"/>
              <a:pPr/>
              <a:t>10</a:t>
            </a:fld>
            <a:endParaRPr lang="en-US"/>
          </a:p>
        </p:txBody>
      </p:sp>
    </p:spTree>
    <p:extLst>
      <p:ext uri="{BB962C8B-B14F-4D97-AF65-F5344CB8AC3E}">
        <p14:creationId xmlns:p14="http://schemas.microsoft.com/office/powerpoint/2010/main" val="1640677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IN" dirty="0"/>
              <a:t>package Programs;</a:t>
            </a:r>
          </a:p>
          <a:p>
            <a:endParaRPr lang="en-IN" dirty="0"/>
          </a:p>
          <a:p>
            <a:r>
              <a:rPr lang="en-IN" dirty="0"/>
              <a:t>import </a:t>
            </a:r>
            <a:r>
              <a:rPr lang="en-IN" dirty="0" err="1"/>
              <a:t>java.util.Scanner</a:t>
            </a:r>
            <a:r>
              <a:rPr lang="en-IN" dirty="0"/>
              <a:t>;</a:t>
            </a:r>
          </a:p>
          <a:p>
            <a:endParaRPr lang="en-IN" dirty="0"/>
          </a:p>
          <a:p>
            <a:r>
              <a:rPr lang="en-IN" dirty="0"/>
              <a:t>public class </a:t>
            </a:r>
            <a:r>
              <a:rPr lang="en-IN" dirty="0" err="1"/>
              <a:t>CaesarCipher</a:t>
            </a:r>
            <a:r>
              <a:rPr lang="en-IN" dirty="0"/>
              <a:t> {</a:t>
            </a:r>
          </a:p>
          <a:p>
            <a:endParaRPr lang="en-IN" dirty="0"/>
          </a:p>
          <a:p>
            <a:r>
              <a:rPr lang="en-IN" dirty="0"/>
              <a:t>	public static void main(String[] </a:t>
            </a:r>
            <a:r>
              <a:rPr lang="en-IN" dirty="0" err="1"/>
              <a:t>args</a:t>
            </a:r>
            <a:r>
              <a:rPr lang="en-IN" dirty="0"/>
              <a:t>) {</a:t>
            </a:r>
          </a:p>
          <a:p>
            <a:r>
              <a:rPr lang="en-IN" dirty="0"/>
              <a:t>		int key;</a:t>
            </a:r>
          </a:p>
          <a:p>
            <a:r>
              <a:rPr lang="en-IN" dirty="0"/>
              <a:t>		char str[] = new char[100];</a:t>
            </a:r>
          </a:p>
          <a:p>
            <a:r>
              <a:rPr lang="en-IN" dirty="0"/>
              <a:t>		Scanner </a:t>
            </a:r>
            <a:r>
              <a:rPr lang="en-IN" dirty="0" err="1"/>
              <a:t>sc</a:t>
            </a:r>
            <a:r>
              <a:rPr lang="en-IN" dirty="0"/>
              <a:t> = new Scanner(System.in);</a:t>
            </a:r>
          </a:p>
          <a:p>
            <a:r>
              <a:rPr lang="en-IN" dirty="0"/>
              <a:t>		str = </a:t>
            </a:r>
            <a:r>
              <a:rPr lang="en-IN" dirty="0" err="1"/>
              <a:t>sc.nextLine</a:t>
            </a:r>
            <a:r>
              <a:rPr lang="en-IN" dirty="0"/>
              <a:t>().</a:t>
            </a:r>
            <a:r>
              <a:rPr lang="en-IN" dirty="0" err="1"/>
              <a:t>toCharArray</a:t>
            </a:r>
            <a:r>
              <a:rPr lang="en-IN" dirty="0"/>
              <a:t>();</a:t>
            </a:r>
          </a:p>
          <a:p>
            <a:r>
              <a:rPr lang="en-IN" dirty="0"/>
              <a:t>		key = </a:t>
            </a:r>
            <a:r>
              <a:rPr lang="en-IN" dirty="0" err="1"/>
              <a:t>sc.nextInt</a:t>
            </a:r>
            <a:r>
              <a:rPr lang="en-IN" dirty="0"/>
              <a:t>();</a:t>
            </a:r>
          </a:p>
          <a:p>
            <a:r>
              <a:rPr lang="en-IN" dirty="0"/>
              <a:t>		</a:t>
            </a:r>
            <a:r>
              <a:rPr lang="en-IN" dirty="0" err="1"/>
              <a:t>cutomCaesarCipher</a:t>
            </a:r>
            <a:r>
              <a:rPr lang="en-IN" dirty="0"/>
              <a:t>(key, str);</a:t>
            </a:r>
          </a:p>
          <a:p>
            <a:r>
              <a:rPr lang="en-IN" dirty="0"/>
              <a:t>	}</a:t>
            </a:r>
          </a:p>
          <a:p>
            <a:endParaRPr lang="en-IN" dirty="0"/>
          </a:p>
          <a:p>
            <a:r>
              <a:rPr lang="en-IN" dirty="0"/>
              <a:t>	static void </a:t>
            </a:r>
            <a:r>
              <a:rPr lang="en-IN" dirty="0" err="1"/>
              <a:t>cutomCaesarCipher</a:t>
            </a:r>
            <a:r>
              <a:rPr lang="en-IN" dirty="0"/>
              <a:t>(int key, char str[]) {</a:t>
            </a:r>
          </a:p>
          <a:p>
            <a:r>
              <a:rPr lang="en-IN" dirty="0"/>
              <a:t>		int n = 0, </a:t>
            </a:r>
            <a:r>
              <a:rPr lang="en-IN" dirty="0" err="1"/>
              <a:t>i</a:t>
            </a:r>
            <a:r>
              <a:rPr lang="en-IN" dirty="0"/>
              <a:t> = 0;</a:t>
            </a:r>
          </a:p>
          <a:p>
            <a:r>
              <a:rPr lang="en-IN" dirty="0"/>
              <a:t>		for (n = 0; str[n] != '\0'; n++) {</a:t>
            </a:r>
          </a:p>
          <a:p>
            <a:r>
              <a:rPr lang="en-IN" dirty="0"/>
              <a:t>			if (key &lt; 0) {</a:t>
            </a:r>
          </a:p>
          <a:p>
            <a:r>
              <a:rPr lang="en-IN" dirty="0"/>
              <a:t>				</a:t>
            </a:r>
            <a:r>
              <a:rPr lang="en-IN" dirty="0" err="1"/>
              <a:t>System.out.println</a:t>
            </a:r>
            <a:r>
              <a:rPr lang="en-IN" dirty="0"/>
              <a:t>("INVALID INPUT");</a:t>
            </a:r>
          </a:p>
          <a:p>
            <a:r>
              <a:rPr lang="en-IN" dirty="0"/>
              <a:t>			} else {</a:t>
            </a:r>
          </a:p>
          <a:p>
            <a:r>
              <a:rPr lang="en-IN" dirty="0"/>
              <a:t>				for (</a:t>
            </a:r>
            <a:r>
              <a:rPr lang="en-IN" dirty="0" err="1"/>
              <a:t>i</a:t>
            </a:r>
            <a:r>
              <a:rPr lang="en-IN" dirty="0"/>
              <a:t> = 0; </a:t>
            </a:r>
            <a:r>
              <a:rPr lang="en-IN" dirty="0" err="1"/>
              <a:t>i</a:t>
            </a:r>
            <a:r>
              <a:rPr lang="en-IN" dirty="0"/>
              <a:t> &lt; n; </a:t>
            </a:r>
            <a:r>
              <a:rPr lang="en-IN" dirty="0" err="1"/>
              <a:t>i</a:t>
            </a:r>
            <a:r>
              <a:rPr lang="en-IN" dirty="0"/>
              <a:t>++) {</a:t>
            </a:r>
          </a:p>
          <a:p>
            <a:r>
              <a:rPr lang="en-IN" dirty="0"/>
              <a:t>					if (str[</a:t>
            </a:r>
            <a:r>
              <a:rPr lang="en-IN" dirty="0" err="1"/>
              <a:t>i</a:t>
            </a:r>
            <a:r>
              <a:rPr lang="en-IN" dirty="0"/>
              <a:t>] != ' ') {</a:t>
            </a:r>
          </a:p>
          <a:p>
            <a:r>
              <a:rPr lang="en-IN" dirty="0"/>
              <a:t>						if (str[</a:t>
            </a:r>
            <a:r>
              <a:rPr lang="en-IN" dirty="0" err="1"/>
              <a:t>i</a:t>
            </a:r>
            <a:r>
              <a:rPr lang="en-IN" dirty="0"/>
              <a:t>] &gt;= 65 &amp;&amp; str[</a:t>
            </a:r>
            <a:r>
              <a:rPr lang="en-IN" dirty="0" err="1"/>
              <a:t>i</a:t>
            </a:r>
            <a:r>
              <a:rPr lang="en-IN" dirty="0"/>
              <a:t>] &lt;= 90) {</a:t>
            </a:r>
          </a:p>
          <a:p>
            <a:r>
              <a:rPr lang="en-IN" dirty="0"/>
              <a:t>							if ((int) (str[</a:t>
            </a:r>
            <a:r>
              <a:rPr lang="en-IN" dirty="0" err="1"/>
              <a:t>i</a:t>
            </a:r>
            <a:r>
              <a:rPr lang="en-IN" dirty="0"/>
              <a:t>] + key) &lt;= 90)</a:t>
            </a:r>
          </a:p>
          <a:p>
            <a:r>
              <a:rPr lang="en-IN" dirty="0"/>
              <a:t>								str[</a:t>
            </a:r>
            <a:r>
              <a:rPr lang="en-IN" dirty="0" err="1"/>
              <a:t>i</a:t>
            </a:r>
            <a:r>
              <a:rPr lang="en-IN" dirty="0"/>
              <a:t>] = (char) (str[</a:t>
            </a:r>
            <a:r>
              <a:rPr lang="en-IN" dirty="0" err="1"/>
              <a:t>i</a:t>
            </a:r>
            <a:r>
              <a:rPr lang="en-IN" dirty="0"/>
              <a:t>] + key);</a:t>
            </a:r>
          </a:p>
          <a:p>
            <a:r>
              <a:rPr lang="en-IN" dirty="0"/>
              <a:t>							else</a:t>
            </a:r>
          </a:p>
          <a:p>
            <a:r>
              <a:rPr lang="en-IN" dirty="0"/>
              <a:t>								str[</a:t>
            </a:r>
            <a:r>
              <a:rPr lang="en-IN" dirty="0" err="1"/>
              <a:t>i</a:t>
            </a:r>
            <a:r>
              <a:rPr lang="en-IN" dirty="0"/>
              <a:t>] = (char) (str[</a:t>
            </a:r>
            <a:r>
              <a:rPr lang="en-IN" dirty="0" err="1"/>
              <a:t>i</a:t>
            </a:r>
            <a:r>
              <a:rPr lang="en-IN" dirty="0"/>
              <a:t>] + key - 90 + 65 - 1);</a:t>
            </a:r>
          </a:p>
          <a:p>
            <a:r>
              <a:rPr lang="en-IN" dirty="0"/>
              <a:t>						} else if (str[</a:t>
            </a:r>
            <a:r>
              <a:rPr lang="en-IN" dirty="0" err="1"/>
              <a:t>i</a:t>
            </a:r>
            <a:r>
              <a:rPr lang="en-IN" dirty="0"/>
              <a:t>] &gt;= 97 &amp;&amp; str[</a:t>
            </a:r>
            <a:r>
              <a:rPr lang="en-IN" dirty="0" err="1"/>
              <a:t>i</a:t>
            </a:r>
            <a:r>
              <a:rPr lang="en-IN" dirty="0"/>
              <a:t>] &lt;= 122) {</a:t>
            </a:r>
          </a:p>
          <a:p>
            <a:r>
              <a:rPr lang="en-IN" dirty="0"/>
              <a:t>							if ((int) (str[</a:t>
            </a:r>
            <a:r>
              <a:rPr lang="en-IN" dirty="0" err="1"/>
              <a:t>i</a:t>
            </a:r>
            <a:r>
              <a:rPr lang="en-IN" dirty="0"/>
              <a:t>] + key) &lt;= 122)</a:t>
            </a:r>
          </a:p>
          <a:p>
            <a:r>
              <a:rPr lang="en-IN" dirty="0"/>
              <a:t>								str[</a:t>
            </a:r>
            <a:r>
              <a:rPr lang="en-IN" dirty="0" err="1"/>
              <a:t>i</a:t>
            </a:r>
            <a:r>
              <a:rPr lang="en-IN" dirty="0"/>
              <a:t>] = (char) (str[</a:t>
            </a:r>
            <a:r>
              <a:rPr lang="en-IN" dirty="0" err="1"/>
              <a:t>i</a:t>
            </a:r>
            <a:r>
              <a:rPr lang="en-IN" dirty="0"/>
              <a:t>] + key);</a:t>
            </a:r>
          </a:p>
          <a:p>
            <a:r>
              <a:rPr lang="en-IN" dirty="0"/>
              <a:t>							else</a:t>
            </a:r>
          </a:p>
          <a:p>
            <a:r>
              <a:rPr lang="en-IN" dirty="0"/>
              <a:t>								str[</a:t>
            </a:r>
            <a:r>
              <a:rPr lang="en-IN" dirty="0" err="1"/>
              <a:t>i</a:t>
            </a:r>
            <a:r>
              <a:rPr lang="en-IN" dirty="0"/>
              <a:t>] = (char) (str[</a:t>
            </a:r>
            <a:r>
              <a:rPr lang="en-IN" dirty="0" err="1"/>
              <a:t>i</a:t>
            </a:r>
            <a:r>
              <a:rPr lang="en-IN" dirty="0"/>
              <a:t>] + key - 122 + 97 - 1);</a:t>
            </a:r>
          </a:p>
          <a:p>
            <a:r>
              <a:rPr lang="en-IN" dirty="0"/>
              <a:t>						} else if ((str[</a:t>
            </a:r>
            <a:r>
              <a:rPr lang="en-IN" dirty="0" err="1"/>
              <a:t>i</a:t>
            </a:r>
            <a:r>
              <a:rPr lang="en-IN" dirty="0"/>
              <a:t>] &gt;= 48 &amp;&amp; str[</a:t>
            </a:r>
            <a:r>
              <a:rPr lang="en-IN" dirty="0" err="1"/>
              <a:t>i</a:t>
            </a:r>
            <a:r>
              <a:rPr lang="en-IN" dirty="0"/>
              <a:t>] &lt;= 56)) {</a:t>
            </a:r>
          </a:p>
          <a:p>
            <a:r>
              <a:rPr lang="en-IN" dirty="0"/>
              <a:t>							if ((int) (str[</a:t>
            </a:r>
            <a:r>
              <a:rPr lang="en-IN" dirty="0" err="1"/>
              <a:t>i</a:t>
            </a:r>
            <a:r>
              <a:rPr lang="en-IN" dirty="0"/>
              <a:t>] + key) &lt;= 577)</a:t>
            </a:r>
          </a:p>
          <a:p>
            <a:r>
              <a:rPr lang="en-IN" dirty="0"/>
              <a:t>								str[</a:t>
            </a:r>
            <a:r>
              <a:rPr lang="en-IN" dirty="0" err="1"/>
              <a:t>i</a:t>
            </a:r>
            <a:r>
              <a:rPr lang="en-IN" dirty="0"/>
              <a:t>] = (char) (str[</a:t>
            </a:r>
            <a:r>
              <a:rPr lang="en-IN" dirty="0" err="1"/>
              <a:t>i</a:t>
            </a:r>
            <a:r>
              <a:rPr lang="en-IN" dirty="0"/>
              <a:t>] + key);</a:t>
            </a:r>
          </a:p>
          <a:p>
            <a:r>
              <a:rPr lang="en-IN" dirty="0"/>
              <a:t>							else</a:t>
            </a:r>
          </a:p>
          <a:p>
            <a:r>
              <a:rPr lang="en-IN" dirty="0"/>
              <a:t>								str[</a:t>
            </a:r>
            <a:r>
              <a:rPr lang="en-IN" dirty="0" err="1"/>
              <a:t>i</a:t>
            </a:r>
            <a:r>
              <a:rPr lang="en-IN" dirty="0"/>
              <a:t>] = (char) (str[</a:t>
            </a:r>
            <a:r>
              <a:rPr lang="en-IN" dirty="0" err="1"/>
              <a:t>i</a:t>
            </a:r>
            <a:r>
              <a:rPr lang="en-IN" dirty="0"/>
              <a:t>] + key - 57 + 48 - 1);</a:t>
            </a:r>
          </a:p>
          <a:p>
            <a:r>
              <a:rPr lang="en-IN" dirty="0"/>
              <a:t>						}</a:t>
            </a:r>
          </a:p>
          <a:p>
            <a:r>
              <a:rPr lang="en-IN" dirty="0"/>
              <a:t>					}</a:t>
            </a:r>
          </a:p>
          <a:p>
            <a:r>
              <a:rPr lang="en-IN" dirty="0"/>
              <a:t>					</a:t>
            </a:r>
          </a:p>
          <a:p>
            <a:r>
              <a:rPr lang="en-IN" dirty="0"/>
              <a:t>				}</a:t>
            </a:r>
          </a:p>
          <a:p>
            <a:r>
              <a:rPr lang="en-IN" dirty="0"/>
              <a:t>			}</a:t>
            </a:r>
          </a:p>
          <a:p>
            <a:r>
              <a:rPr lang="en-IN" dirty="0"/>
              <a:t>		}</a:t>
            </a:r>
          </a:p>
          <a:p>
            <a:r>
              <a:rPr lang="en-IN" dirty="0"/>
              <a:t>		</a:t>
            </a:r>
            <a:r>
              <a:rPr lang="en-IN" dirty="0" err="1"/>
              <a:t>System.out.println</a:t>
            </a:r>
            <a:r>
              <a:rPr lang="en-IN" dirty="0"/>
              <a:t>(str);</a:t>
            </a:r>
          </a:p>
          <a:p>
            <a:r>
              <a:rPr lang="en-IN" dirty="0"/>
              <a:t>	}</a:t>
            </a:r>
          </a:p>
          <a:p>
            <a:r>
              <a:rPr lang="en-IN" dirty="0"/>
              <a:t>}</a:t>
            </a:r>
          </a:p>
          <a:p>
            <a:endParaRPr lang="en-IN" dirty="0"/>
          </a:p>
        </p:txBody>
      </p:sp>
      <p:sp>
        <p:nvSpPr>
          <p:cNvPr id="4" name="Slide Number Placeholder 3"/>
          <p:cNvSpPr>
            <a:spLocks noGrp="1"/>
          </p:cNvSpPr>
          <p:nvPr>
            <p:ph type="sldNum" sz="quarter" idx="5"/>
          </p:nvPr>
        </p:nvSpPr>
        <p:spPr/>
        <p:txBody>
          <a:bodyPr/>
          <a:lstStyle/>
          <a:p>
            <a:fld id="{F8646707-6BBD-41A9-B4DF-0C76A73A2D2A}" type="slidenum">
              <a:rPr lang="en-US" smtClean="0"/>
              <a:pPr/>
              <a:t>12</a:t>
            </a:fld>
            <a:endParaRPr lang="en-US"/>
          </a:p>
        </p:txBody>
      </p:sp>
    </p:spTree>
    <p:extLst>
      <p:ext uri="{BB962C8B-B14F-4D97-AF65-F5344CB8AC3E}">
        <p14:creationId xmlns:p14="http://schemas.microsoft.com/office/powerpoint/2010/main" val="29772004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IN" dirty="0"/>
              <a:t>package Programs;</a:t>
            </a:r>
          </a:p>
          <a:p>
            <a:endParaRPr lang="en-IN" dirty="0"/>
          </a:p>
          <a:p>
            <a:r>
              <a:rPr lang="en-IN" dirty="0"/>
              <a:t>import </a:t>
            </a:r>
            <a:r>
              <a:rPr lang="en-IN" dirty="0" err="1"/>
              <a:t>java.util.Scanner</a:t>
            </a:r>
            <a:r>
              <a:rPr lang="en-IN" dirty="0"/>
              <a:t>;</a:t>
            </a:r>
          </a:p>
          <a:p>
            <a:endParaRPr lang="en-IN" dirty="0"/>
          </a:p>
          <a:p>
            <a:r>
              <a:rPr lang="en-IN" dirty="0"/>
              <a:t>public class </a:t>
            </a:r>
            <a:r>
              <a:rPr lang="en-IN" dirty="0" err="1"/>
              <a:t>OneProgrammingLanguageHasKeywords</a:t>
            </a:r>
            <a:r>
              <a:rPr lang="en-IN" dirty="0"/>
              <a:t> {</a:t>
            </a:r>
          </a:p>
          <a:p>
            <a:endParaRPr lang="en-IN" dirty="0"/>
          </a:p>
          <a:p>
            <a:r>
              <a:rPr lang="en-IN" dirty="0"/>
              <a:t>	public static void main(String[] </a:t>
            </a:r>
            <a:r>
              <a:rPr lang="en-IN" dirty="0" err="1"/>
              <a:t>args</a:t>
            </a:r>
            <a:r>
              <a:rPr lang="en-IN" dirty="0"/>
              <a:t>) {</a:t>
            </a:r>
          </a:p>
          <a:p>
            <a:r>
              <a:rPr lang="en-IN" dirty="0"/>
              <a:t>		String[] keywords = {"break", "case", "continue", "default", "defer", "else", "for", "</a:t>
            </a:r>
            <a:r>
              <a:rPr lang="en-IN" dirty="0" err="1"/>
              <a:t>func</a:t>
            </a:r>
            <a:r>
              <a:rPr lang="en-IN" dirty="0"/>
              <a:t>", "</a:t>
            </a:r>
            <a:r>
              <a:rPr lang="en-IN" dirty="0" err="1"/>
              <a:t>goto</a:t>
            </a:r>
            <a:r>
              <a:rPr lang="en-IN" dirty="0"/>
              <a:t>", "if", "map", "range", "return", "struct", "type", "var"};</a:t>
            </a:r>
          </a:p>
          <a:p>
            <a:r>
              <a:rPr lang="en-IN" dirty="0"/>
              <a:t>		Scanner </a:t>
            </a:r>
            <a:r>
              <a:rPr lang="en-IN" dirty="0" err="1"/>
              <a:t>sc</a:t>
            </a:r>
            <a:r>
              <a:rPr lang="en-IN" dirty="0"/>
              <a:t> = new Scanner(System.in);</a:t>
            </a:r>
          </a:p>
          <a:p>
            <a:r>
              <a:rPr lang="en-IN" dirty="0"/>
              <a:t>		String input = </a:t>
            </a:r>
            <a:r>
              <a:rPr lang="en-IN" dirty="0" err="1"/>
              <a:t>sc.nextLine</a:t>
            </a:r>
            <a:r>
              <a:rPr lang="en-IN" dirty="0"/>
              <a:t>();</a:t>
            </a:r>
          </a:p>
          <a:p>
            <a:r>
              <a:rPr lang="en-IN" dirty="0"/>
              <a:t>		int flag = 0;</a:t>
            </a:r>
          </a:p>
          <a:p>
            <a:r>
              <a:rPr lang="en-IN" dirty="0"/>
              <a:t>		for(int </a:t>
            </a:r>
            <a:r>
              <a:rPr lang="en-IN" dirty="0" err="1"/>
              <a:t>i</a:t>
            </a:r>
            <a:r>
              <a:rPr lang="en-IN" dirty="0"/>
              <a:t> = 0; </a:t>
            </a:r>
            <a:r>
              <a:rPr lang="en-IN" dirty="0" err="1"/>
              <a:t>i</a:t>
            </a:r>
            <a:r>
              <a:rPr lang="en-IN" dirty="0"/>
              <a:t> &lt; </a:t>
            </a:r>
            <a:r>
              <a:rPr lang="en-IN" dirty="0" err="1"/>
              <a:t>keywords.length</a:t>
            </a:r>
            <a:r>
              <a:rPr lang="en-IN" dirty="0"/>
              <a:t>; </a:t>
            </a:r>
            <a:r>
              <a:rPr lang="en-IN" dirty="0" err="1"/>
              <a:t>i</a:t>
            </a:r>
            <a:r>
              <a:rPr lang="en-IN" dirty="0"/>
              <a:t>++) {</a:t>
            </a:r>
          </a:p>
          <a:p>
            <a:r>
              <a:rPr lang="en-IN" dirty="0"/>
              <a:t>			if(</a:t>
            </a:r>
            <a:r>
              <a:rPr lang="en-IN" dirty="0" err="1"/>
              <a:t>input.equals</a:t>
            </a:r>
            <a:r>
              <a:rPr lang="en-IN" dirty="0"/>
              <a:t>(keywords[</a:t>
            </a:r>
            <a:r>
              <a:rPr lang="en-IN" dirty="0" err="1"/>
              <a:t>i</a:t>
            </a:r>
            <a:r>
              <a:rPr lang="en-IN" dirty="0"/>
              <a:t>])) {</a:t>
            </a:r>
          </a:p>
          <a:p>
            <a:r>
              <a:rPr lang="en-IN" dirty="0"/>
              <a:t>				flag = 1;</a:t>
            </a:r>
          </a:p>
          <a:p>
            <a:r>
              <a:rPr lang="en-IN" dirty="0"/>
              <a:t>				break;</a:t>
            </a:r>
          </a:p>
          <a:p>
            <a:r>
              <a:rPr lang="en-IN" dirty="0"/>
              <a:t>			}</a:t>
            </a:r>
          </a:p>
          <a:p>
            <a:r>
              <a:rPr lang="en-IN" dirty="0"/>
              <a:t>		}</a:t>
            </a:r>
          </a:p>
          <a:p>
            <a:r>
              <a:rPr lang="en-IN" dirty="0"/>
              <a:t>		if(flag == 1) {</a:t>
            </a:r>
          </a:p>
          <a:p>
            <a:r>
              <a:rPr lang="en-IN" dirty="0"/>
              <a:t>			</a:t>
            </a:r>
            <a:r>
              <a:rPr lang="en-IN" dirty="0" err="1"/>
              <a:t>System.out.println</a:t>
            </a:r>
            <a:r>
              <a:rPr lang="en-IN" dirty="0"/>
              <a:t>(input + " is a keyword");</a:t>
            </a:r>
          </a:p>
          <a:p>
            <a:r>
              <a:rPr lang="en-IN" dirty="0"/>
              <a:t>		}else</a:t>
            </a:r>
          </a:p>
          <a:p>
            <a:r>
              <a:rPr lang="en-IN" dirty="0"/>
              <a:t>		{</a:t>
            </a:r>
          </a:p>
          <a:p>
            <a:r>
              <a:rPr lang="en-IN" dirty="0"/>
              <a:t>			</a:t>
            </a:r>
            <a:r>
              <a:rPr lang="en-IN" dirty="0" err="1"/>
              <a:t>System.out.println</a:t>
            </a:r>
            <a:r>
              <a:rPr lang="en-IN" dirty="0"/>
              <a:t>(input + " is not a keyword");</a:t>
            </a:r>
          </a:p>
          <a:p>
            <a:r>
              <a:rPr lang="en-IN" dirty="0"/>
              <a:t>		}</a:t>
            </a:r>
          </a:p>
          <a:p>
            <a:r>
              <a:rPr lang="en-IN" dirty="0"/>
              <a:t>	}</a:t>
            </a:r>
          </a:p>
          <a:p>
            <a:r>
              <a:rPr lang="en-IN" dirty="0"/>
              <a:t>}</a:t>
            </a:r>
          </a:p>
          <a:p>
            <a:endParaRPr lang="en-IN" dirty="0"/>
          </a:p>
        </p:txBody>
      </p:sp>
      <p:sp>
        <p:nvSpPr>
          <p:cNvPr id="4" name="Slide Number Placeholder 3"/>
          <p:cNvSpPr>
            <a:spLocks noGrp="1"/>
          </p:cNvSpPr>
          <p:nvPr>
            <p:ph type="sldNum" sz="quarter" idx="5"/>
          </p:nvPr>
        </p:nvSpPr>
        <p:spPr/>
        <p:txBody>
          <a:bodyPr/>
          <a:lstStyle/>
          <a:p>
            <a:fld id="{F8646707-6BBD-41A9-B4DF-0C76A73A2D2A}" type="slidenum">
              <a:rPr lang="en-US" smtClean="0"/>
              <a:pPr/>
              <a:t>15</a:t>
            </a:fld>
            <a:endParaRPr lang="en-US"/>
          </a:p>
        </p:txBody>
      </p:sp>
    </p:spTree>
    <p:extLst>
      <p:ext uri="{BB962C8B-B14F-4D97-AF65-F5344CB8AC3E}">
        <p14:creationId xmlns:p14="http://schemas.microsoft.com/office/powerpoint/2010/main" val="3988394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IN" dirty="0"/>
              <a:t>package Programs;</a:t>
            </a:r>
          </a:p>
          <a:p>
            <a:endParaRPr lang="en-IN" dirty="0"/>
          </a:p>
          <a:p>
            <a:r>
              <a:rPr lang="en-IN" dirty="0"/>
              <a:t>import </a:t>
            </a:r>
            <a:r>
              <a:rPr lang="en-IN" dirty="0" err="1"/>
              <a:t>java.util.HashMap</a:t>
            </a:r>
            <a:r>
              <a:rPr lang="en-IN" dirty="0"/>
              <a:t>;</a:t>
            </a:r>
          </a:p>
          <a:p>
            <a:r>
              <a:rPr lang="en-IN" dirty="0"/>
              <a:t>import </a:t>
            </a:r>
            <a:r>
              <a:rPr lang="en-IN" dirty="0" err="1"/>
              <a:t>java.util.Scanner</a:t>
            </a:r>
            <a:r>
              <a:rPr lang="en-IN" dirty="0"/>
              <a:t>;</a:t>
            </a:r>
          </a:p>
          <a:p>
            <a:endParaRPr lang="en-IN" dirty="0"/>
          </a:p>
          <a:p>
            <a:r>
              <a:rPr lang="en-IN" dirty="0"/>
              <a:t>public class </a:t>
            </a:r>
            <a:r>
              <a:rPr lang="en-IN" dirty="0" err="1"/>
              <a:t>GivenAMaximumOfFourDigitToTheBase</a:t>
            </a:r>
            <a:r>
              <a:rPr lang="en-IN" dirty="0"/>
              <a:t> {</a:t>
            </a:r>
          </a:p>
          <a:p>
            <a:r>
              <a:rPr lang="en-IN" dirty="0"/>
              <a:t>	public static void main(String[] </a:t>
            </a:r>
            <a:r>
              <a:rPr lang="en-IN" dirty="0" err="1"/>
              <a:t>args</a:t>
            </a:r>
            <a:r>
              <a:rPr lang="en-IN" dirty="0"/>
              <a:t>) {</a:t>
            </a:r>
          </a:p>
          <a:p>
            <a:r>
              <a:rPr lang="en-IN" dirty="0"/>
              <a:t>		HashMap&lt;</a:t>
            </a:r>
            <a:r>
              <a:rPr lang="en-IN" dirty="0" err="1"/>
              <a:t>Character,Integer</a:t>
            </a:r>
            <a:r>
              <a:rPr lang="en-IN" dirty="0"/>
              <a:t>&gt; </a:t>
            </a:r>
            <a:r>
              <a:rPr lang="en-IN" dirty="0" err="1"/>
              <a:t>hmap</a:t>
            </a:r>
            <a:r>
              <a:rPr lang="en-IN" dirty="0"/>
              <a:t> = new HashMap&lt;</a:t>
            </a:r>
            <a:r>
              <a:rPr lang="en-IN" dirty="0" err="1"/>
              <a:t>Character,Integer</a:t>
            </a:r>
            <a:r>
              <a:rPr lang="en-IN" dirty="0"/>
              <a:t>&gt;();</a:t>
            </a:r>
          </a:p>
          <a:p>
            <a:r>
              <a:rPr lang="en-IN" dirty="0"/>
              <a:t>		</a:t>
            </a:r>
            <a:r>
              <a:rPr lang="en-IN" dirty="0" err="1"/>
              <a:t>hmap.put</a:t>
            </a:r>
            <a:r>
              <a:rPr lang="en-IN" dirty="0"/>
              <a:t>('A',10);</a:t>
            </a:r>
          </a:p>
          <a:p>
            <a:r>
              <a:rPr lang="en-IN" dirty="0"/>
              <a:t>		</a:t>
            </a:r>
            <a:r>
              <a:rPr lang="en-IN" dirty="0" err="1"/>
              <a:t>hmap.put</a:t>
            </a:r>
            <a:r>
              <a:rPr lang="en-IN" dirty="0"/>
              <a:t>('B',11);</a:t>
            </a:r>
          </a:p>
          <a:p>
            <a:r>
              <a:rPr lang="en-IN" dirty="0"/>
              <a:t>		</a:t>
            </a:r>
            <a:r>
              <a:rPr lang="en-IN" dirty="0" err="1"/>
              <a:t>hmap.put</a:t>
            </a:r>
            <a:r>
              <a:rPr lang="en-IN" dirty="0"/>
              <a:t>('C',12);</a:t>
            </a:r>
          </a:p>
          <a:p>
            <a:r>
              <a:rPr lang="en-IN" dirty="0"/>
              <a:t>		</a:t>
            </a:r>
            <a:r>
              <a:rPr lang="en-IN" dirty="0" err="1"/>
              <a:t>hmap.put</a:t>
            </a:r>
            <a:r>
              <a:rPr lang="en-IN" dirty="0"/>
              <a:t>('D',13);</a:t>
            </a:r>
          </a:p>
          <a:p>
            <a:r>
              <a:rPr lang="en-IN" dirty="0"/>
              <a:t>		</a:t>
            </a:r>
            <a:r>
              <a:rPr lang="en-IN" dirty="0" err="1"/>
              <a:t>hmap.put</a:t>
            </a:r>
            <a:r>
              <a:rPr lang="en-IN" dirty="0"/>
              <a:t>('E',14);</a:t>
            </a:r>
          </a:p>
          <a:p>
            <a:r>
              <a:rPr lang="en-IN" dirty="0"/>
              <a:t>		</a:t>
            </a:r>
            <a:r>
              <a:rPr lang="en-IN" dirty="0" err="1"/>
              <a:t>hmap.put</a:t>
            </a:r>
            <a:r>
              <a:rPr lang="en-IN" dirty="0"/>
              <a:t>('F',15);</a:t>
            </a:r>
          </a:p>
          <a:p>
            <a:r>
              <a:rPr lang="en-IN" dirty="0"/>
              <a:t>		</a:t>
            </a:r>
            <a:r>
              <a:rPr lang="en-IN" dirty="0" err="1"/>
              <a:t>hmap.put</a:t>
            </a:r>
            <a:r>
              <a:rPr lang="en-IN" dirty="0"/>
              <a:t>('G',16);</a:t>
            </a:r>
          </a:p>
          <a:p>
            <a:r>
              <a:rPr lang="en-IN" dirty="0"/>
              <a:t>		</a:t>
            </a:r>
            <a:r>
              <a:rPr lang="en-IN" dirty="0" err="1"/>
              <a:t>hmap.put</a:t>
            </a:r>
            <a:r>
              <a:rPr lang="en-IN" dirty="0"/>
              <a:t>('a',10);</a:t>
            </a:r>
          </a:p>
          <a:p>
            <a:r>
              <a:rPr lang="en-IN" dirty="0"/>
              <a:t>		</a:t>
            </a:r>
            <a:r>
              <a:rPr lang="en-IN" dirty="0" err="1"/>
              <a:t>hmap.put</a:t>
            </a:r>
            <a:r>
              <a:rPr lang="en-IN" dirty="0"/>
              <a:t>('b',11);</a:t>
            </a:r>
          </a:p>
          <a:p>
            <a:r>
              <a:rPr lang="en-IN" dirty="0"/>
              <a:t>		</a:t>
            </a:r>
            <a:r>
              <a:rPr lang="en-IN" dirty="0" err="1"/>
              <a:t>hmap.put</a:t>
            </a:r>
            <a:r>
              <a:rPr lang="en-IN" dirty="0"/>
              <a:t>('c',12);</a:t>
            </a:r>
          </a:p>
          <a:p>
            <a:r>
              <a:rPr lang="en-IN" dirty="0"/>
              <a:t>		</a:t>
            </a:r>
            <a:r>
              <a:rPr lang="en-IN" dirty="0" err="1"/>
              <a:t>hmap.put</a:t>
            </a:r>
            <a:r>
              <a:rPr lang="en-IN" dirty="0"/>
              <a:t>('d',13);</a:t>
            </a:r>
          </a:p>
          <a:p>
            <a:r>
              <a:rPr lang="en-IN" dirty="0"/>
              <a:t>		</a:t>
            </a:r>
            <a:r>
              <a:rPr lang="en-IN" dirty="0" err="1"/>
              <a:t>hmap.put</a:t>
            </a:r>
            <a:r>
              <a:rPr lang="en-IN" dirty="0"/>
              <a:t>('e',14);</a:t>
            </a:r>
          </a:p>
          <a:p>
            <a:r>
              <a:rPr lang="en-IN" dirty="0"/>
              <a:t>		</a:t>
            </a:r>
            <a:r>
              <a:rPr lang="en-IN" dirty="0" err="1"/>
              <a:t>hmap.put</a:t>
            </a:r>
            <a:r>
              <a:rPr lang="en-IN" dirty="0"/>
              <a:t>('f',15);</a:t>
            </a:r>
          </a:p>
          <a:p>
            <a:r>
              <a:rPr lang="en-IN" dirty="0"/>
              <a:t>		</a:t>
            </a:r>
            <a:r>
              <a:rPr lang="en-IN" dirty="0" err="1"/>
              <a:t>hmap.put</a:t>
            </a:r>
            <a:r>
              <a:rPr lang="en-IN" dirty="0"/>
              <a:t>('g',16);</a:t>
            </a:r>
          </a:p>
          <a:p>
            <a:r>
              <a:rPr lang="en-IN" dirty="0"/>
              <a:t>		Scanner sin = new Scanner(System.in);</a:t>
            </a:r>
          </a:p>
          <a:p>
            <a:r>
              <a:rPr lang="en-IN" dirty="0"/>
              <a:t>		</a:t>
            </a:r>
          </a:p>
          <a:p>
            <a:r>
              <a:rPr lang="en-IN" dirty="0"/>
              <a:t>                String s = </a:t>
            </a:r>
            <a:r>
              <a:rPr lang="en-IN" dirty="0" err="1"/>
              <a:t>sin.nextLine</a:t>
            </a:r>
            <a:r>
              <a:rPr lang="en-IN" dirty="0"/>
              <a:t>();</a:t>
            </a:r>
          </a:p>
          <a:p>
            <a:r>
              <a:rPr lang="en-IN" dirty="0"/>
              <a:t>		long  </a:t>
            </a:r>
            <a:r>
              <a:rPr lang="en-IN" dirty="0" err="1"/>
              <a:t>num</a:t>
            </a:r>
            <a:r>
              <a:rPr lang="en-IN" dirty="0"/>
              <a:t>=0;</a:t>
            </a:r>
          </a:p>
          <a:p>
            <a:r>
              <a:rPr lang="en-IN" dirty="0"/>
              <a:t>		int k=0;</a:t>
            </a:r>
          </a:p>
          <a:p>
            <a:r>
              <a:rPr lang="en-IN" dirty="0"/>
              <a:t>		</a:t>
            </a:r>
          </a:p>
          <a:p>
            <a:r>
              <a:rPr lang="en-IN" dirty="0"/>
              <a:t>                for(int </a:t>
            </a:r>
            <a:r>
              <a:rPr lang="en-IN" dirty="0" err="1"/>
              <a:t>i</a:t>
            </a:r>
            <a:r>
              <a:rPr lang="en-IN" dirty="0"/>
              <a:t>=</a:t>
            </a:r>
            <a:r>
              <a:rPr lang="en-IN" dirty="0" err="1"/>
              <a:t>s.length</a:t>
            </a:r>
            <a:r>
              <a:rPr lang="en-IN" dirty="0"/>
              <a:t>()-1;i&gt;=0;i--)</a:t>
            </a:r>
          </a:p>
          <a:p>
            <a:r>
              <a:rPr lang="en-IN" dirty="0"/>
              <a:t>		{</a:t>
            </a:r>
          </a:p>
          <a:p>
            <a:r>
              <a:rPr lang="en-IN" dirty="0"/>
              <a:t>		    if((</a:t>
            </a:r>
            <a:r>
              <a:rPr lang="en-IN" dirty="0" err="1"/>
              <a:t>s.charAt</a:t>
            </a:r>
            <a:r>
              <a:rPr lang="en-IN" dirty="0"/>
              <a:t>(</a:t>
            </a:r>
            <a:r>
              <a:rPr lang="en-IN" dirty="0" err="1"/>
              <a:t>i</a:t>
            </a:r>
            <a:r>
              <a:rPr lang="en-IN" dirty="0"/>
              <a:t>)&gt;='A'&amp;&amp;</a:t>
            </a:r>
            <a:r>
              <a:rPr lang="en-IN" dirty="0" err="1"/>
              <a:t>s.charAt</a:t>
            </a:r>
            <a:r>
              <a:rPr lang="en-IN" dirty="0"/>
              <a:t>(</a:t>
            </a:r>
            <a:r>
              <a:rPr lang="en-IN" dirty="0" err="1"/>
              <a:t>i</a:t>
            </a:r>
            <a:r>
              <a:rPr lang="en-IN" dirty="0"/>
              <a:t>)&lt;='Z')||(</a:t>
            </a:r>
            <a:r>
              <a:rPr lang="en-IN" dirty="0" err="1"/>
              <a:t>s.charAt</a:t>
            </a:r>
            <a:r>
              <a:rPr lang="en-IN" dirty="0"/>
              <a:t>(</a:t>
            </a:r>
            <a:r>
              <a:rPr lang="en-IN" dirty="0" err="1"/>
              <a:t>i</a:t>
            </a:r>
            <a:r>
              <a:rPr lang="en-IN" dirty="0"/>
              <a:t>)&gt;='a' &amp;&amp;</a:t>
            </a:r>
            <a:r>
              <a:rPr lang="en-IN" dirty="0" err="1"/>
              <a:t>s.charAt</a:t>
            </a:r>
            <a:r>
              <a:rPr lang="en-IN" dirty="0"/>
              <a:t>(</a:t>
            </a:r>
            <a:r>
              <a:rPr lang="en-IN" dirty="0" err="1"/>
              <a:t>i</a:t>
            </a:r>
            <a:r>
              <a:rPr lang="en-IN" dirty="0"/>
              <a:t>)&lt;='z'))</a:t>
            </a:r>
          </a:p>
          <a:p>
            <a:r>
              <a:rPr lang="en-IN" dirty="0"/>
              <a:t>		       {</a:t>
            </a:r>
          </a:p>
          <a:p>
            <a:r>
              <a:rPr lang="en-IN" dirty="0"/>
              <a:t>		           </a:t>
            </a:r>
            <a:r>
              <a:rPr lang="en-IN" dirty="0" err="1"/>
              <a:t>num</a:t>
            </a:r>
            <a:r>
              <a:rPr lang="en-IN" dirty="0"/>
              <a:t> = </a:t>
            </a:r>
            <a:r>
              <a:rPr lang="en-IN" dirty="0" err="1"/>
              <a:t>num</a:t>
            </a:r>
            <a:r>
              <a:rPr lang="en-IN" dirty="0"/>
              <a:t> + </a:t>
            </a:r>
            <a:r>
              <a:rPr lang="en-IN" dirty="0" err="1"/>
              <a:t>hmap.get</a:t>
            </a:r>
            <a:r>
              <a:rPr lang="en-IN" dirty="0"/>
              <a:t>(</a:t>
            </a:r>
            <a:r>
              <a:rPr lang="en-IN" dirty="0" err="1"/>
              <a:t>s.charAt</a:t>
            </a:r>
            <a:r>
              <a:rPr lang="en-IN" dirty="0"/>
              <a:t>(</a:t>
            </a:r>
            <a:r>
              <a:rPr lang="en-IN" dirty="0" err="1"/>
              <a:t>i</a:t>
            </a:r>
            <a:r>
              <a:rPr lang="en-IN" dirty="0"/>
              <a:t>))*(int)</a:t>
            </a:r>
            <a:r>
              <a:rPr lang="en-IN" dirty="0" err="1"/>
              <a:t>Math.pow</a:t>
            </a:r>
            <a:r>
              <a:rPr lang="en-IN" dirty="0"/>
              <a:t>(17,k++);</a:t>
            </a:r>
          </a:p>
          <a:p>
            <a:r>
              <a:rPr lang="en-IN" dirty="0"/>
              <a:t>		       }</a:t>
            </a:r>
          </a:p>
          <a:p>
            <a:r>
              <a:rPr lang="en-IN" dirty="0"/>
              <a:t>		    else</a:t>
            </a:r>
          </a:p>
          <a:p>
            <a:r>
              <a:rPr lang="en-IN" dirty="0"/>
              <a:t>		       {</a:t>
            </a:r>
          </a:p>
          <a:p>
            <a:r>
              <a:rPr lang="en-IN" dirty="0"/>
              <a:t>		        </a:t>
            </a:r>
            <a:r>
              <a:rPr lang="en-IN" dirty="0" err="1"/>
              <a:t>num</a:t>
            </a:r>
            <a:r>
              <a:rPr lang="en-IN" dirty="0"/>
              <a:t> = </a:t>
            </a:r>
            <a:r>
              <a:rPr lang="en-IN" dirty="0" err="1"/>
              <a:t>num</a:t>
            </a:r>
            <a:r>
              <a:rPr lang="en-IN" dirty="0"/>
              <a:t>+((</a:t>
            </a:r>
            <a:r>
              <a:rPr lang="en-IN" dirty="0" err="1"/>
              <a:t>s.charAt</a:t>
            </a:r>
            <a:r>
              <a:rPr lang="en-IN" dirty="0"/>
              <a:t>(</a:t>
            </a:r>
            <a:r>
              <a:rPr lang="en-IN" dirty="0" err="1"/>
              <a:t>i</a:t>
            </a:r>
            <a:r>
              <a:rPr lang="en-IN" dirty="0"/>
              <a:t>)-'0')*(int)</a:t>
            </a:r>
            <a:r>
              <a:rPr lang="en-IN" dirty="0" err="1"/>
              <a:t>Math.pow</a:t>
            </a:r>
            <a:r>
              <a:rPr lang="en-IN" dirty="0"/>
              <a:t>(17,k++));</a:t>
            </a:r>
          </a:p>
          <a:p>
            <a:r>
              <a:rPr lang="en-IN" dirty="0"/>
              <a:t>		}</a:t>
            </a:r>
          </a:p>
          <a:p>
            <a:r>
              <a:rPr lang="en-IN" dirty="0"/>
              <a:t>		}</a:t>
            </a:r>
          </a:p>
          <a:p>
            <a:r>
              <a:rPr lang="en-IN" dirty="0"/>
              <a:t>		</a:t>
            </a:r>
            <a:r>
              <a:rPr lang="en-IN" dirty="0" err="1"/>
              <a:t>System.out.println</a:t>
            </a:r>
            <a:r>
              <a:rPr lang="en-IN" dirty="0"/>
              <a:t>(</a:t>
            </a:r>
            <a:r>
              <a:rPr lang="en-IN" dirty="0" err="1"/>
              <a:t>num</a:t>
            </a:r>
            <a:r>
              <a:rPr lang="en-IN" dirty="0"/>
              <a:t>);</a:t>
            </a:r>
          </a:p>
          <a:p>
            <a:r>
              <a:rPr lang="en-IN" dirty="0"/>
              <a:t>	}</a:t>
            </a:r>
          </a:p>
          <a:p>
            <a:r>
              <a:rPr lang="en-IN" dirty="0"/>
              <a:t>}</a:t>
            </a:r>
          </a:p>
          <a:p>
            <a:endParaRPr lang="en-IN" dirty="0"/>
          </a:p>
        </p:txBody>
      </p:sp>
      <p:sp>
        <p:nvSpPr>
          <p:cNvPr id="4" name="Slide Number Placeholder 3"/>
          <p:cNvSpPr>
            <a:spLocks noGrp="1"/>
          </p:cNvSpPr>
          <p:nvPr>
            <p:ph type="sldNum" sz="quarter" idx="5"/>
          </p:nvPr>
        </p:nvSpPr>
        <p:spPr/>
        <p:txBody>
          <a:bodyPr/>
          <a:lstStyle/>
          <a:p>
            <a:fld id="{F8646707-6BBD-41A9-B4DF-0C76A73A2D2A}" type="slidenum">
              <a:rPr lang="en-US" smtClean="0"/>
              <a:pPr/>
              <a:t>16</a:t>
            </a:fld>
            <a:endParaRPr lang="en-US"/>
          </a:p>
        </p:txBody>
      </p:sp>
    </p:spTree>
    <p:extLst>
      <p:ext uri="{BB962C8B-B14F-4D97-AF65-F5344CB8AC3E}">
        <p14:creationId xmlns:p14="http://schemas.microsoft.com/office/powerpoint/2010/main" val="928502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IN" dirty="0"/>
              <a:t>package Programs;</a:t>
            </a:r>
          </a:p>
          <a:p>
            <a:endParaRPr lang="en-IN" dirty="0"/>
          </a:p>
          <a:p>
            <a:r>
              <a:rPr lang="en-IN" dirty="0"/>
              <a:t>import </a:t>
            </a:r>
            <a:r>
              <a:rPr lang="en-IN" dirty="0" err="1"/>
              <a:t>java.util.Scanner</a:t>
            </a:r>
            <a:r>
              <a:rPr lang="en-IN" dirty="0"/>
              <a:t>;</a:t>
            </a:r>
          </a:p>
          <a:p>
            <a:endParaRPr lang="en-IN" dirty="0"/>
          </a:p>
          <a:p>
            <a:r>
              <a:rPr lang="en-IN" dirty="0"/>
              <a:t>public class </a:t>
            </a:r>
            <a:r>
              <a:rPr lang="en-IN" dirty="0" err="1"/>
              <a:t>OddEvenPositionSumDifference</a:t>
            </a:r>
            <a:r>
              <a:rPr lang="en-IN" dirty="0"/>
              <a:t> {</a:t>
            </a:r>
          </a:p>
          <a:p>
            <a:endParaRPr lang="en-IN" dirty="0"/>
          </a:p>
          <a:p>
            <a:r>
              <a:rPr lang="en-IN" dirty="0"/>
              <a:t>	public static void main(String[] </a:t>
            </a:r>
            <a:r>
              <a:rPr lang="en-IN" dirty="0" err="1"/>
              <a:t>args</a:t>
            </a:r>
            <a:r>
              <a:rPr lang="en-IN" dirty="0"/>
              <a:t>) {</a:t>
            </a:r>
          </a:p>
          <a:p>
            <a:endParaRPr lang="en-IN" dirty="0"/>
          </a:p>
          <a:p>
            <a:r>
              <a:rPr lang="en-IN" dirty="0"/>
              <a:t>		Scanner </a:t>
            </a:r>
            <a:r>
              <a:rPr lang="en-IN" dirty="0" err="1"/>
              <a:t>sc</a:t>
            </a:r>
            <a:r>
              <a:rPr lang="en-IN" dirty="0"/>
              <a:t> = new Scanner(System.in);</a:t>
            </a:r>
          </a:p>
          <a:p>
            <a:r>
              <a:rPr lang="en-IN" dirty="0"/>
              <a:t>		String input = </a:t>
            </a:r>
            <a:r>
              <a:rPr lang="en-IN" dirty="0" err="1"/>
              <a:t>sc.nextLine</a:t>
            </a:r>
            <a:r>
              <a:rPr lang="en-IN" dirty="0"/>
              <a:t>();</a:t>
            </a:r>
          </a:p>
          <a:p>
            <a:r>
              <a:rPr lang="en-IN" dirty="0"/>
              <a:t>		long </a:t>
            </a:r>
            <a:r>
              <a:rPr lang="en-IN" dirty="0" err="1"/>
              <a:t>evenSum</a:t>
            </a:r>
            <a:r>
              <a:rPr lang="en-IN" dirty="0"/>
              <a:t> = 0, </a:t>
            </a:r>
            <a:r>
              <a:rPr lang="en-IN" dirty="0" err="1"/>
              <a:t>oddSum</a:t>
            </a:r>
            <a:r>
              <a:rPr lang="en-IN" dirty="0"/>
              <a:t> = 0;</a:t>
            </a:r>
          </a:p>
          <a:p>
            <a:endParaRPr lang="en-IN" dirty="0"/>
          </a:p>
          <a:p>
            <a:r>
              <a:rPr lang="en-IN" dirty="0"/>
              <a:t>		for (int </a:t>
            </a:r>
            <a:r>
              <a:rPr lang="en-IN" dirty="0" err="1"/>
              <a:t>i</a:t>
            </a:r>
            <a:r>
              <a:rPr lang="en-IN" dirty="0"/>
              <a:t> = 0; </a:t>
            </a:r>
            <a:r>
              <a:rPr lang="en-IN" dirty="0" err="1"/>
              <a:t>i</a:t>
            </a:r>
            <a:r>
              <a:rPr lang="en-IN" dirty="0"/>
              <a:t> &lt; </a:t>
            </a:r>
            <a:r>
              <a:rPr lang="en-IN" dirty="0" err="1"/>
              <a:t>input.length</a:t>
            </a:r>
            <a:r>
              <a:rPr lang="en-IN" dirty="0"/>
              <a:t>(); </a:t>
            </a:r>
            <a:r>
              <a:rPr lang="en-IN" dirty="0" err="1"/>
              <a:t>i</a:t>
            </a:r>
            <a:r>
              <a:rPr lang="en-IN" dirty="0"/>
              <a:t>++) {</a:t>
            </a:r>
          </a:p>
          <a:p>
            <a:r>
              <a:rPr lang="en-IN" dirty="0"/>
              <a:t>			if (</a:t>
            </a:r>
            <a:r>
              <a:rPr lang="en-IN" dirty="0" err="1"/>
              <a:t>i</a:t>
            </a:r>
            <a:r>
              <a:rPr lang="en-IN" dirty="0"/>
              <a:t> % 2 == 0)</a:t>
            </a:r>
          </a:p>
          <a:p>
            <a:r>
              <a:rPr lang="en-IN" dirty="0"/>
              <a:t>				</a:t>
            </a:r>
            <a:r>
              <a:rPr lang="en-IN" dirty="0" err="1"/>
              <a:t>evenSum</a:t>
            </a:r>
            <a:r>
              <a:rPr lang="en-IN" dirty="0"/>
              <a:t> = </a:t>
            </a:r>
            <a:r>
              <a:rPr lang="en-IN" dirty="0" err="1"/>
              <a:t>evenSum</a:t>
            </a:r>
            <a:r>
              <a:rPr lang="en-IN" dirty="0"/>
              <a:t> + </a:t>
            </a:r>
            <a:r>
              <a:rPr lang="en-IN" dirty="0" err="1"/>
              <a:t>input.charAt</a:t>
            </a:r>
            <a:r>
              <a:rPr lang="en-IN" dirty="0"/>
              <a:t>(</a:t>
            </a:r>
            <a:r>
              <a:rPr lang="en-IN" dirty="0" err="1"/>
              <a:t>i</a:t>
            </a:r>
            <a:r>
              <a:rPr lang="en-IN" dirty="0"/>
              <a:t>) - '0';</a:t>
            </a:r>
          </a:p>
          <a:p>
            <a:r>
              <a:rPr lang="en-IN" dirty="0"/>
              <a:t>			else</a:t>
            </a:r>
          </a:p>
          <a:p>
            <a:r>
              <a:rPr lang="en-IN" dirty="0"/>
              <a:t>				</a:t>
            </a:r>
            <a:r>
              <a:rPr lang="en-IN" dirty="0" err="1"/>
              <a:t>oddSum</a:t>
            </a:r>
            <a:r>
              <a:rPr lang="en-IN" dirty="0"/>
              <a:t> = </a:t>
            </a:r>
            <a:r>
              <a:rPr lang="en-IN" dirty="0" err="1"/>
              <a:t>oddSum</a:t>
            </a:r>
            <a:r>
              <a:rPr lang="en-IN" dirty="0"/>
              <a:t> + </a:t>
            </a:r>
            <a:r>
              <a:rPr lang="en-IN" dirty="0" err="1"/>
              <a:t>input.charAt</a:t>
            </a:r>
            <a:r>
              <a:rPr lang="en-IN" dirty="0"/>
              <a:t>(</a:t>
            </a:r>
            <a:r>
              <a:rPr lang="en-IN" dirty="0" err="1"/>
              <a:t>i</a:t>
            </a:r>
            <a:r>
              <a:rPr lang="en-IN" dirty="0"/>
              <a:t>) - '0';</a:t>
            </a:r>
          </a:p>
          <a:p>
            <a:r>
              <a:rPr lang="en-IN" dirty="0"/>
              <a:t>		}</a:t>
            </a:r>
          </a:p>
          <a:p>
            <a:r>
              <a:rPr lang="en-IN" dirty="0"/>
              <a:t>		</a:t>
            </a:r>
            <a:r>
              <a:rPr lang="en-IN" dirty="0" err="1"/>
              <a:t>System.out.println</a:t>
            </a:r>
            <a:r>
              <a:rPr lang="en-IN" dirty="0"/>
              <a:t>(</a:t>
            </a:r>
            <a:r>
              <a:rPr lang="en-IN" dirty="0" err="1"/>
              <a:t>Math.abs</a:t>
            </a:r>
            <a:r>
              <a:rPr lang="en-IN" dirty="0"/>
              <a:t>(</a:t>
            </a:r>
            <a:r>
              <a:rPr lang="en-IN" dirty="0" err="1"/>
              <a:t>evenSum</a:t>
            </a:r>
            <a:r>
              <a:rPr lang="en-IN" dirty="0"/>
              <a:t> - </a:t>
            </a:r>
            <a:r>
              <a:rPr lang="en-IN" dirty="0" err="1"/>
              <a:t>oddSum</a:t>
            </a:r>
            <a:r>
              <a:rPr lang="en-IN" dirty="0"/>
              <a:t>));</a:t>
            </a:r>
          </a:p>
          <a:p>
            <a:r>
              <a:rPr lang="en-IN" dirty="0"/>
              <a:t>	}</a:t>
            </a:r>
          </a:p>
          <a:p>
            <a:r>
              <a:rPr lang="en-IN" dirty="0"/>
              <a:t>}</a:t>
            </a:r>
          </a:p>
          <a:p>
            <a:endParaRPr lang="en-IN" dirty="0"/>
          </a:p>
        </p:txBody>
      </p:sp>
      <p:sp>
        <p:nvSpPr>
          <p:cNvPr id="4" name="Slide Number Placeholder 3"/>
          <p:cNvSpPr>
            <a:spLocks noGrp="1"/>
          </p:cNvSpPr>
          <p:nvPr>
            <p:ph type="sldNum" sz="quarter" idx="5"/>
          </p:nvPr>
        </p:nvSpPr>
        <p:spPr/>
        <p:txBody>
          <a:bodyPr/>
          <a:lstStyle/>
          <a:p>
            <a:fld id="{F8646707-6BBD-41A9-B4DF-0C76A73A2D2A}" type="slidenum">
              <a:rPr lang="en-US" smtClean="0"/>
              <a:pPr/>
              <a:t>17</a:t>
            </a:fld>
            <a:endParaRPr lang="en-US"/>
          </a:p>
        </p:txBody>
      </p:sp>
    </p:spTree>
    <p:extLst>
      <p:ext uri="{BB962C8B-B14F-4D97-AF65-F5344CB8AC3E}">
        <p14:creationId xmlns:p14="http://schemas.microsoft.com/office/powerpoint/2010/main" val="428890875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11" name="Picture 10"/>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Subtitle 2"/>
          <p:cNvSpPr>
            <a:spLocks noGrp="1"/>
          </p:cNvSpPr>
          <p:nvPr>
            <p:ph type="subTitle" idx="1"/>
          </p:nvPr>
        </p:nvSpPr>
        <p:spPr>
          <a:xfrm>
            <a:off x="2844800" y="3581400"/>
            <a:ext cx="7033403" cy="1295400"/>
          </a:xfrm>
        </p:spPr>
        <p:txBody>
          <a:bodyPr>
            <a:normAutofit/>
          </a:bodyPr>
          <a:lstStyle>
            <a:lvl1pPr marL="0" indent="0" algn="l">
              <a:buNone/>
              <a:defRPr sz="1600" baseline="0">
                <a:solidFill>
                  <a:schemeClr val="tx1"/>
                </a:solidFill>
                <a:latin typeface="Cambria" panose="02040503050406030204"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10" name="Footer Placeholder 4"/>
          <p:cNvSpPr>
            <a:spLocks noGrp="1"/>
          </p:cNvSpPr>
          <p:nvPr>
            <p:ph type="ftr" sz="quarter" idx="15"/>
          </p:nvPr>
        </p:nvSpPr>
        <p:spPr>
          <a:xfrm>
            <a:off x="914400" y="6477001"/>
            <a:ext cx="9652000" cy="365125"/>
          </a:xfrm>
        </p:spPr>
        <p:txBody>
          <a:bodyPr/>
          <a:lstStyle>
            <a:lvl1pPr>
              <a:defRPr dirty="0"/>
            </a:lvl1pPr>
          </a:lstStyle>
          <a:p>
            <a:endParaRPr lang="en-IN"/>
          </a:p>
        </p:txBody>
      </p:sp>
      <p:sp>
        <p:nvSpPr>
          <p:cNvPr id="5" name="Title 4"/>
          <p:cNvSpPr>
            <a:spLocks noGrp="1"/>
          </p:cNvSpPr>
          <p:nvPr>
            <p:ph type="title"/>
          </p:nvPr>
        </p:nvSpPr>
        <p:spPr>
          <a:xfrm>
            <a:off x="1117600" y="2362200"/>
            <a:ext cx="10668000" cy="914400"/>
          </a:xfrm>
        </p:spPr>
        <p:txBody>
          <a:bodyPr/>
          <a:lstStyle>
            <a:lvl1pPr algn="ctr">
              <a:defRPr b="1">
                <a:latin typeface="Cambria" panose="02040503050406030204" pitchFamily="18" charset="0"/>
              </a:defRPr>
            </a:lvl1pPr>
          </a:lstStyle>
          <a:p>
            <a:r>
              <a:rPr lang="en-US"/>
              <a:t>Click to edit Master title style</a:t>
            </a:r>
            <a:endParaRPr lang="en-US" dirty="0"/>
          </a:p>
        </p:txBody>
      </p:sp>
    </p:spTree>
    <p:extLst>
      <p:ext uri="{BB962C8B-B14F-4D97-AF65-F5344CB8AC3E}">
        <p14:creationId xmlns:p14="http://schemas.microsoft.com/office/powerpoint/2010/main" val="1822523972"/>
      </p:ext>
    </p:extLst>
  </p:cSld>
  <p:clrMapOvr>
    <a:masterClrMapping/>
  </p:clrMapOvr>
  <p:transition spd="slow">
    <p:blinds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09600" y="762000"/>
            <a:ext cx="10972800" cy="914400"/>
          </a:xfrm>
        </p:spPr>
        <p:txBody>
          <a:bodyPr/>
          <a:lstStyle>
            <a:lvl1pPr>
              <a:defRPr>
                <a:latin typeface="Cambria" panose="02040503050406030204" pitchFamily="18" charset="0"/>
              </a:defRPr>
            </a:lvl1pPr>
          </a:lstStyle>
          <a:p>
            <a:r>
              <a:rPr lang="en-US"/>
              <a:t>Click to edit Master title style</a:t>
            </a:r>
          </a:p>
        </p:txBody>
      </p:sp>
      <p:sp>
        <p:nvSpPr>
          <p:cNvPr id="3" name="Vertical Text Placeholder 2"/>
          <p:cNvSpPr>
            <a:spLocks noGrp="1"/>
          </p:cNvSpPr>
          <p:nvPr>
            <p:ph type="body" orient="vert" idx="1"/>
          </p:nvPr>
        </p:nvSpPr>
        <p:spPr>
          <a:xfrm>
            <a:off x="609600" y="1676401"/>
            <a:ext cx="10972800" cy="4297363"/>
          </a:xfrm>
        </p:spPr>
        <p:txBody>
          <a:bodyPr vert="eaVert"/>
          <a:lstStyle>
            <a:lvl1pPr>
              <a:defRPr>
                <a:latin typeface="Cambria" panose="02040503050406030204" pitchFamily="18" charset="0"/>
              </a:defRPr>
            </a:lvl1pPr>
            <a:lvl2pPr>
              <a:defRPr>
                <a:latin typeface="Cambria" panose="02040503050406030204" pitchFamily="18" charset="0"/>
              </a:defRPr>
            </a:lvl2pPr>
            <a:lvl3pPr>
              <a:defRPr>
                <a:latin typeface="Cambria" panose="02040503050406030204" pitchFamily="18" charset="0"/>
              </a:defRPr>
            </a:lvl3pPr>
            <a:lvl4pPr>
              <a:defRPr>
                <a:latin typeface="Cambria" panose="02040503050406030204" pitchFamily="18" charset="0"/>
              </a:defRPr>
            </a:lvl4pPr>
            <a:lvl5pPr>
              <a:defRPr>
                <a:latin typeface="Cambria" panose="02040503050406030204"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ooter Placeholder 4"/>
          <p:cNvSpPr>
            <a:spLocks noGrp="1"/>
          </p:cNvSpPr>
          <p:nvPr>
            <p:ph type="ftr" sz="quarter" idx="3"/>
          </p:nvPr>
        </p:nvSpPr>
        <p:spPr>
          <a:xfrm>
            <a:off x="914400" y="6477001"/>
            <a:ext cx="96520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endParaRPr lang="en-IN"/>
          </a:p>
        </p:txBody>
      </p:sp>
    </p:spTree>
    <p:extLst>
      <p:ext uri="{BB962C8B-B14F-4D97-AF65-F5344CB8AC3E}">
        <p14:creationId xmlns:p14="http://schemas.microsoft.com/office/powerpoint/2010/main" val="4077656814"/>
      </p:ext>
    </p:extLst>
  </p:cSld>
  <p:clrMapOvr>
    <a:masterClrMapping/>
  </p:clrMapOvr>
  <p:transition spd="slow">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762001"/>
            <a:ext cx="2743200" cy="5211763"/>
          </a:xfrm>
        </p:spPr>
        <p:txBody>
          <a:bodyPr vert="eaVert"/>
          <a:lstStyle>
            <a:lvl1pPr>
              <a:defRPr>
                <a:latin typeface="Cambria" panose="02040503050406030204" pitchFamily="18" charset="0"/>
              </a:defRPr>
            </a:lvl1pPr>
          </a:lstStyle>
          <a:p>
            <a:r>
              <a:rPr lang="en-US"/>
              <a:t>Click to edit Master title style</a:t>
            </a:r>
          </a:p>
        </p:txBody>
      </p:sp>
      <p:sp>
        <p:nvSpPr>
          <p:cNvPr id="3" name="Vertical Text Placeholder 2"/>
          <p:cNvSpPr>
            <a:spLocks noGrp="1"/>
          </p:cNvSpPr>
          <p:nvPr>
            <p:ph type="body" orient="vert" idx="1"/>
          </p:nvPr>
        </p:nvSpPr>
        <p:spPr>
          <a:xfrm>
            <a:off x="609600" y="762001"/>
            <a:ext cx="8026400" cy="5211763"/>
          </a:xfrm>
        </p:spPr>
        <p:txBody>
          <a:bodyPr vert="eaVert"/>
          <a:lstStyle>
            <a:lvl1pPr>
              <a:defRPr>
                <a:latin typeface="Cambria" panose="02040503050406030204" pitchFamily="18" charset="0"/>
              </a:defRPr>
            </a:lvl1pPr>
            <a:lvl2pPr>
              <a:defRPr>
                <a:latin typeface="Cambria" panose="02040503050406030204" pitchFamily="18" charset="0"/>
              </a:defRPr>
            </a:lvl2pPr>
            <a:lvl3pPr>
              <a:defRPr>
                <a:latin typeface="Cambria" panose="02040503050406030204" pitchFamily="18" charset="0"/>
              </a:defRPr>
            </a:lvl3pPr>
            <a:lvl4pPr>
              <a:defRPr>
                <a:latin typeface="Cambria" panose="02040503050406030204" pitchFamily="18" charset="0"/>
              </a:defRPr>
            </a:lvl4pPr>
            <a:lvl5pPr>
              <a:defRPr>
                <a:latin typeface="Cambria" panose="02040503050406030204"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ooter Placeholder 4"/>
          <p:cNvSpPr>
            <a:spLocks noGrp="1"/>
          </p:cNvSpPr>
          <p:nvPr>
            <p:ph type="ftr" sz="quarter" idx="3"/>
          </p:nvPr>
        </p:nvSpPr>
        <p:spPr>
          <a:xfrm>
            <a:off x="914400" y="6477001"/>
            <a:ext cx="96520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endParaRPr lang="en-IN"/>
          </a:p>
        </p:txBody>
      </p:sp>
    </p:spTree>
    <p:extLst>
      <p:ext uri="{BB962C8B-B14F-4D97-AF65-F5344CB8AC3E}">
        <p14:creationId xmlns:p14="http://schemas.microsoft.com/office/powerpoint/2010/main" val="88189459"/>
      </p:ext>
    </p:extLst>
  </p:cSld>
  <p:clrMapOvr>
    <a:masterClrMapping/>
  </p:clrMapOvr>
  <p:transition spd="slow">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024405" y="1905001"/>
            <a:ext cx="6659595" cy="1143001"/>
          </a:xfrm>
        </p:spPr>
        <p:txBody>
          <a:bodyPr anchor="b">
            <a:normAutofit/>
          </a:bodyPr>
          <a:lstStyle>
            <a:lvl1pPr algn="l">
              <a:defRPr sz="3600" b="0" cap="none">
                <a:latin typeface="Cambria" panose="02040503050406030204" pitchFamily="18" charset="0"/>
              </a:defRPr>
            </a:lvl1pPr>
          </a:lstStyle>
          <a:p>
            <a:r>
              <a:rPr lang="en-US"/>
              <a:t>Click to edit Master title style</a:t>
            </a:r>
            <a:endParaRPr lang="en-US" dirty="0"/>
          </a:p>
        </p:txBody>
      </p:sp>
      <p:sp>
        <p:nvSpPr>
          <p:cNvPr id="3" name="Text Placeholder 2"/>
          <p:cNvSpPr>
            <a:spLocks noGrp="1"/>
          </p:cNvSpPr>
          <p:nvPr>
            <p:ph type="body" idx="1"/>
          </p:nvPr>
        </p:nvSpPr>
        <p:spPr>
          <a:xfrm>
            <a:off x="5080000" y="3148014"/>
            <a:ext cx="6604000" cy="1500187"/>
          </a:xfrm>
        </p:spPr>
        <p:txBody>
          <a:bodyPr/>
          <a:lstStyle>
            <a:lvl1pPr marL="0" indent="0">
              <a:buNone/>
              <a:defRPr sz="2000">
                <a:solidFill>
                  <a:schemeClr val="tx1"/>
                </a:solidFill>
                <a:latin typeface="Cambria" panose="02040503050406030204" pitchFamily="18"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1" name="Picture Placeholder 10"/>
          <p:cNvSpPr>
            <a:spLocks noGrp="1"/>
          </p:cNvSpPr>
          <p:nvPr>
            <p:ph type="pic" sz="quarter" idx="12"/>
          </p:nvPr>
        </p:nvSpPr>
        <p:spPr>
          <a:xfrm>
            <a:off x="812800" y="1371600"/>
            <a:ext cx="3962400" cy="3962400"/>
          </a:xfrm>
        </p:spPr>
        <p:txBody>
          <a:bodyPr rtlCol="0">
            <a:normAutofit/>
          </a:bodyPr>
          <a:lstStyle>
            <a:lvl1pPr>
              <a:defRPr>
                <a:latin typeface="Cambria" panose="02040503050406030204" pitchFamily="18" charset="0"/>
              </a:defRPr>
            </a:lvl1pPr>
          </a:lstStyle>
          <a:p>
            <a:pPr lvl="0"/>
            <a:r>
              <a:rPr lang="en-US" noProof="0"/>
              <a:t>Click icon to add picture</a:t>
            </a:r>
          </a:p>
        </p:txBody>
      </p:sp>
      <p:sp>
        <p:nvSpPr>
          <p:cNvPr id="13" name="Footer Placeholder 4"/>
          <p:cNvSpPr>
            <a:spLocks noGrp="1"/>
          </p:cNvSpPr>
          <p:nvPr>
            <p:ph type="ftr" sz="quarter" idx="3"/>
          </p:nvPr>
        </p:nvSpPr>
        <p:spPr>
          <a:xfrm>
            <a:off x="914400" y="6477001"/>
            <a:ext cx="96520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endParaRPr lang="en-IN"/>
          </a:p>
        </p:txBody>
      </p:sp>
    </p:spTree>
    <p:extLst>
      <p:ext uri="{BB962C8B-B14F-4D97-AF65-F5344CB8AC3E}">
        <p14:creationId xmlns:p14="http://schemas.microsoft.com/office/powerpoint/2010/main" val="75220688"/>
      </p:ext>
    </p:extLst>
  </p:cSld>
  <p:clrMapOvr>
    <a:masterClrMapping/>
  </p:clrMapOvr>
  <p:transition spd="slow">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762000"/>
            <a:ext cx="10972800" cy="914400"/>
          </a:xfrm>
        </p:spPr>
        <p:txBody>
          <a:bodyPr anchor="t">
            <a:normAutofit/>
          </a:bodyPr>
          <a:lstStyle>
            <a:lvl1pPr algn="l">
              <a:defRPr sz="2800">
                <a:latin typeface="Cambria" panose="02040503050406030204" pitchFamily="18" charset="0"/>
              </a:defRPr>
            </a:lvl1pPr>
          </a:lstStyle>
          <a:p>
            <a:r>
              <a:rPr lang="en-US"/>
              <a:t>Click to edit Master title style</a:t>
            </a:r>
            <a:endParaRPr lang="en-US" dirty="0"/>
          </a:p>
        </p:txBody>
      </p:sp>
      <p:sp>
        <p:nvSpPr>
          <p:cNvPr id="3" name="Content Placeholder 2"/>
          <p:cNvSpPr>
            <a:spLocks noGrp="1"/>
          </p:cNvSpPr>
          <p:nvPr>
            <p:ph idx="1"/>
          </p:nvPr>
        </p:nvSpPr>
        <p:spPr>
          <a:xfrm>
            <a:off x="609600" y="1676401"/>
            <a:ext cx="10972800" cy="4297363"/>
          </a:xfrm>
        </p:spPr>
        <p:txBody>
          <a:bodyPr>
            <a:normAutofit/>
          </a:bodyPr>
          <a:lstStyle>
            <a:lvl1pPr marL="342900" indent="-342900">
              <a:lnSpc>
                <a:spcPct val="150000"/>
              </a:lnSpc>
              <a:spcBef>
                <a:spcPts val="0"/>
              </a:spcBef>
              <a:buSzPct val="130000"/>
              <a:buFont typeface="Arial" pitchFamily="34" charset="0"/>
              <a:buChar char="•"/>
              <a:defRPr sz="2000">
                <a:latin typeface="Cambria" panose="02040503050406030204" pitchFamily="18" charset="0"/>
              </a:defRPr>
            </a:lvl1pPr>
            <a:lvl2pPr marL="571500" indent="-228600">
              <a:lnSpc>
                <a:spcPct val="150000"/>
              </a:lnSpc>
              <a:spcBef>
                <a:spcPts val="0"/>
              </a:spcBef>
              <a:buSzPct val="60000"/>
              <a:buFont typeface="Courier New" pitchFamily="49" charset="0"/>
              <a:buChar char="o"/>
              <a:defRPr sz="1800">
                <a:latin typeface="Cambria" panose="02040503050406030204" pitchFamily="18" charset="0"/>
              </a:defRPr>
            </a:lvl2pPr>
            <a:lvl3pPr>
              <a:defRPr sz="2000">
                <a:latin typeface="Cambria" panose="02040503050406030204" pitchFamily="18" charset="0"/>
              </a:defRPr>
            </a:lvl3pPr>
            <a:lvl4pPr>
              <a:defRPr sz="2000">
                <a:latin typeface="Cambria" panose="02040503050406030204" pitchFamily="18" charset="0"/>
              </a:defRPr>
            </a:lvl4pPr>
            <a:lvl5pPr>
              <a:defRPr sz="2000">
                <a:latin typeface="Cambria" panose="02040503050406030204"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ooter Placeholder 4"/>
          <p:cNvSpPr>
            <a:spLocks noGrp="1"/>
          </p:cNvSpPr>
          <p:nvPr>
            <p:ph type="ftr" sz="quarter" idx="3"/>
          </p:nvPr>
        </p:nvSpPr>
        <p:spPr>
          <a:xfrm>
            <a:off x="914400" y="6477001"/>
            <a:ext cx="96520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endParaRPr lang="en-IN"/>
          </a:p>
        </p:txBody>
      </p:sp>
    </p:spTree>
    <p:extLst>
      <p:ext uri="{BB962C8B-B14F-4D97-AF65-F5344CB8AC3E}">
        <p14:creationId xmlns:p14="http://schemas.microsoft.com/office/powerpoint/2010/main" val="1912102582"/>
      </p:ext>
    </p:extLst>
  </p:cSld>
  <p:clrMapOvr>
    <a:masterClrMapping/>
  </p:clrMapOvr>
  <p:transition spd="slow">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762000"/>
            <a:ext cx="10972800" cy="914400"/>
          </a:xfrm>
        </p:spPr>
        <p:txBody>
          <a:bodyPr/>
          <a:lstStyle>
            <a:lvl1pPr>
              <a:defRPr>
                <a:latin typeface="Cambria" panose="02040503050406030204" pitchFamily="18" charset="0"/>
              </a:defRPr>
            </a:lvl1pPr>
          </a:lstStyle>
          <a:p>
            <a:r>
              <a:rPr lang="en-US"/>
              <a:t>Click to edit Master title style</a:t>
            </a:r>
            <a:endParaRPr lang="en-US" dirty="0"/>
          </a:p>
        </p:txBody>
      </p:sp>
      <p:sp>
        <p:nvSpPr>
          <p:cNvPr id="3" name="Content Placeholder 2"/>
          <p:cNvSpPr>
            <a:spLocks noGrp="1"/>
          </p:cNvSpPr>
          <p:nvPr>
            <p:ph sz="half" idx="1"/>
          </p:nvPr>
        </p:nvSpPr>
        <p:spPr>
          <a:xfrm>
            <a:off x="609600" y="1676401"/>
            <a:ext cx="5384800" cy="4297363"/>
          </a:xfrm>
        </p:spPr>
        <p:txBody>
          <a:bodyPr>
            <a:normAutofit/>
          </a:bodyPr>
          <a:lstStyle>
            <a:lvl1pPr>
              <a:defRPr sz="2400">
                <a:latin typeface="Cambria" panose="02040503050406030204" pitchFamily="18" charset="0"/>
              </a:defRPr>
            </a:lvl1pPr>
            <a:lvl2pPr>
              <a:defRPr sz="2000">
                <a:latin typeface="Cambria" panose="02040503050406030204" pitchFamily="18" charset="0"/>
              </a:defRPr>
            </a:lvl2pPr>
            <a:lvl3pPr>
              <a:defRPr sz="1800">
                <a:latin typeface="Cambria" panose="02040503050406030204" pitchFamily="18" charset="0"/>
              </a:defRPr>
            </a:lvl3pPr>
            <a:lvl4pPr>
              <a:defRPr sz="1600">
                <a:latin typeface="Cambria" panose="02040503050406030204" pitchFamily="18" charset="0"/>
              </a:defRPr>
            </a:lvl4pPr>
            <a:lvl5pPr>
              <a:defRPr sz="1600">
                <a:latin typeface="Cambria" panose="02040503050406030204" pitchFamily="18" charset="0"/>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97600" y="1676401"/>
            <a:ext cx="5384800" cy="4297363"/>
          </a:xfrm>
        </p:spPr>
        <p:txBody>
          <a:bodyPr>
            <a:normAutofit/>
          </a:bodyPr>
          <a:lstStyle>
            <a:lvl1pPr>
              <a:defRPr sz="2400">
                <a:latin typeface="Cambria" panose="02040503050406030204" pitchFamily="18" charset="0"/>
              </a:defRPr>
            </a:lvl1pPr>
            <a:lvl2pPr>
              <a:defRPr sz="2000">
                <a:latin typeface="Cambria" panose="02040503050406030204" pitchFamily="18" charset="0"/>
              </a:defRPr>
            </a:lvl2pPr>
            <a:lvl3pPr>
              <a:defRPr sz="1800">
                <a:latin typeface="Cambria" panose="02040503050406030204" pitchFamily="18" charset="0"/>
              </a:defRPr>
            </a:lvl3pPr>
            <a:lvl4pPr>
              <a:defRPr sz="1600">
                <a:latin typeface="Cambria" panose="02040503050406030204" pitchFamily="18" charset="0"/>
              </a:defRPr>
            </a:lvl4pPr>
            <a:lvl5pPr>
              <a:defRPr sz="1600">
                <a:latin typeface="Cambria" panose="02040503050406030204" pitchFamily="18" charset="0"/>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ooter Placeholder 4"/>
          <p:cNvSpPr>
            <a:spLocks noGrp="1"/>
          </p:cNvSpPr>
          <p:nvPr>
            <p:ph type="ftr" sz="quarter" idx="3"/>
          </p:nvPr>
        </p:nvSpPr>
        <p:spPr>
          <a:xfrm>
            <a:off x="914400" y="6477001"/>
            <a:ext cx="96520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endParaRPr lang="en-IN"/>
          </a:p>
        </p:txBody>
      </p:sp>
    </p:spTree>
    <p:extLst>
      <p:ext uri="{BB962C8B-B14F-4D97-AF65-F5344CB8AC3E}">
        <p14:creationId xmlns:p14="http://schemas.microsoft.com/office/powerpoint/2010/main" val="4146424680"/>
      </p:ext>
    </p:extLst>
  </p:cSld>
  <p:clrMapOvr>
    <a:masterClrMapping/>
  </p:clrMapOvr>
  <p:transition spd="slow">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762000"/>
            <a:ext cx="10972800" cy="609600"/>
          </a:xfrm>
        </p:spPr>
        <p:txBody>
          <a:bodyPr/>
          <a:lstStyle>
            <a:lvl1pPr>
              <a:defRPr>
                <a:latin typeface="Cambria" panose="02040503050406030204" pitchFamily="18" charset="0"/>
              </a:defRPr>
            </a:lvl1pPr>
          </a:lstStyle>
          <a:p>
            <a:r>
              <a:rPr lang="en-US"/>
              <a:t>Click to edit Master title style</a:t>
            </a:r>
            <a:endParaRPr lang="en-US" dirty="0"/>
          </a:p>
        </p:txBody>
      </p:sp>
      <p:sp>
        <p:nvSpPr>
          <p:cNvPr id="3" name="Text Placeholder 2"/>
          <p:cNvSpPr>
            <a:spLocks noGrp="1"/>
          </p:cNvSpPr>
          <p:nvPr>
            <p:ph type="body" idx="1"/>
          </p:nvPr>
        </p:nvSpPr>
        <p:spPr>
          <a:xfrm>
            <a:off x="609600" y="1382713"/>
            <a:ext cx="5386917" cy="639762"/>
          </a:xfrm>
        </p:spPr>
        <p:txBody>
          <a:bodyPr anchor="b">
            <a:noAutofit/>
          </a:bodyPr>
          <a:lstStyle>
            <a:lvl1pPr marL="0" indent="0">
              <a:buNone/>
              <a:defRPr sz="2000" b="1">
                <a:latin typeface="Cambria" panose="020405030504060302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022475"/>
            <a:ext cx="5386917" cy="3951288"/>
          </a:xfrm>
        </p:spPr>
        <p:txBody>
          <a:bodyPr>
            <a:normAutofit/>
          </a:bodyPr>
          <a:lstStyle>
            <a:lvl1pPr>
              <a:defRPr sz="2000">
                <a:latin typeface="Cambria" panose="02040503050406030204" pitchFamily="18" charset="0"/>
              </a:defRPr>
            </a:lvl1pPr>
            <a:lvl2pPr>
              <a:defRPr sz="1800">
                <a:latin typeface="Cambria" panose="02040503050406030204" pitchFamily="18" charset="0"/>
              </a:defRPr>
            </a:lvl2pPr>
            <a:lvl3pPr>
              <a:defRPr sz="1600">
                <a:latin typeface="Cambria" panose="02040503050406030204" pitchFamily="18" charset="0"/>
              </a:defRPr>
            </a:lvl3pPr>
            <a:lvl4pPr>
              <a:defRPr sz="1400">
                <a:latin typeface="Cambria" panose="02040503050406030204" pitchFamily="18" charset="0"/>
              </a:defRPr>
            </a:lvl4pPr>
            <a:lvl5pPr>
              <a:defRPr sz="1400">
                <a:latin typeface="Cambria" panose="02040503050406030204" pitchFamily="18" charset="0"/>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93368" y="1382713"/>
            <a:ext cx="5389033" cy="639762"/>
          </a:xfrm>
        </p:spPr>
        <p:txBody>
          <a:bodyPr anchor="b">
            <a:noAutofit/>
          </a:bodyPr>
          <a:lstStyle>
            <a:lvl1pPr marL="0" indent="0">
              <a:buNone/>
              <a:defRPr sz="2000" b="1">
                <a:latin typeface="Cambria" panose="020405030504060302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022475"/>
            <a:ext cx="5389033" cy="3951288"/>
          </a:xfrm>
        </p:spPr>
        <p:txBody>
          <a:bodyPr>
            <a:normAutofit/>
          </a:bodyPr>
          <a:lstStyle>
            <a:lvl1pPr>
              <a:defRPr sz="2000">
                <a:latin typeface="Cambria" panose="02040503050406030204" pitchFamily="18" charset="0"/>
              </a:defRPr>
            </a:lvl1pPr>
            <a:lvl2pPr>
              <a:defRPr sz="1800">
                <a:latin typeface="Cambria" panose="02040503050406030204" pitchFamily="18" charset="0"/>
              </a:defRPr>
            </a:lvl2pPr>
            <a:lvl3pPr>
              <a:defRPr sz="1600">
                <a:latin typeface="Cambria" panose="02040503050406030204" pitchFamily="18" charset="0"/>
              </a:defRPr>
            </a:lvl3pPr>
            <a:lvl4pPr>
              <a:defRPr sz="1400">
                <a:latin typeface="Cambria" panose="02040503050406030204" pitchFamily="18" charset="0"/>
              </a:defRPr>
            </a:lvl4pPr>
            <a:lvl5pPr>
              <a:defRPr sz="1400">
                <a:latin typeface="Cambria" panose="02040503050406030204" pitchFamily="18" charset="0"/>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Footer Placeholder 4"/>
          <p:cNvSpPr>
            <a:spLocks noGrp="1"/>
          </p:cNvSpPr>
          <p:nvPr>
            <p:ph type="ftr" sz="quarter" idx="10"/>
          </p:nvPr>
        </p:nvSpPr>
        <p:spPr>
          <a:xfrm>
            <a:off x="914400" y="6477001"/>
            <a:ext cx="96520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endParaRPr lang="en-IN"/>
          </a:p>
        </p:txBody>
      </p:sp>
    </p:spTree>
    <p:extLst>
      <p:ext uri="{BB962C8B-B14F-4D97-AF65-F5344CB8AC3E}">
        <p14:creationId xmlns:p14="http://schemas.microsoft.com/office/powerpoint/2010/main" val="1169589044"/>
      </p:ext>
    </p:extLst>
  </p:cSld>
  <p:clrMapOvr>
    <a:masterClrMapping/>
  </p:clrMapOvr>
  <p:transition spd="slow">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762000"/>
            <a:ext cx="10972800" cy="914400"/>
          </a:xfrm>
        </p:spPr>
        <p:txBody>
          <a:bodyPr anchor="t">
            <a:normAutofit/>
          </a:bodyPr>
          <a:lstStyle>
            <a:lvl1pPr>
              <a:defRPr sz="2800">
                <a:latin typeface="Cambria" panose="02040503050406030204" pitchFamily="18" charset="0"/>
              </a:defRPr>
            </a:lvl1pPr>
          </a:lstStyle>
          <a:p>
            <a:r>
              <a:rPr lang="en-US"/>
              <a:t>Click to edit Master title style</a:t>
            </a:r>
            <a:endParaRPr lang="en-US" dirty="0"/>
          </a:p>
        </p:txBody>
      </p:sp>
      <p:sp>
        <p:nvSpPr>
          <p:cNvPr id="6" name="Footer Placeholder 4"/>
          <p:cNvSpPr>
            <a:spLocks noGrp="1"/>
          </p:cNvSpPr>
          <p:nvPr>
            <p:ph type="ftr" sz="quarter" idx="3"/>
          </p:nvPr>
        </p:nvSpPr>
        <p:spPr>
          <a:xfrm>
            <a:off x="914400" y="6477001"/>
            <a:ext cx="96520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endParaRPr lang="en-IN"/>
          </a:p>
        </p:txBody>
      </p:sp>
    </p:spTree>
    <p:extLst>
      <p:ext uri="{BB962C8B-B14F-4D97-AF65-F5344CB8AC3E}">
        <p14:creationId xmlns:p14="http://schemas.microsoft.com/office/powerpoint/2010/main" val="3767783859"/>
      </p:ext>
    </p:extLst>
  </p:cSld>
  <p:clrMapOvr>
    <a:masterClrMapping/>
  </p:clrMapOvr>
  <p:transition spd="slow">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a:xfrm>
            <a:off x="914400" y="6477001"/>
            <a:ext cx="96520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endParaRPr lang="en-IN"/>
          </a:p>
        </p:txBody>
      </p:sp>
    </p:spTree>
    <p:extLst>
      <p:ext uri="{BB962C8B-B14F-4D97-AF65-F5344CB8AC3E}">
        <p14:creationId xmlns:p14="http://schemas.microsoft.com/office/powerpoint/2010/main" val="575970656"/>
      </p:ext>
    </p:extLst>
  </p:cSld>
  <p:clrMapOvr>
    <a:masterClrMapping/>
  </p:clrMapOvr>
  <p:transition spd="slow">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762000"/>
            <a:ext cx="4011084" cy="762000"/>
          </a:xfrm>
        </p:spPr>
        <p:txBody>
          <a:bodyPr anchor="b"/>
          <a:lstStyle>
            <a:lvl1pPr algn="l">
              <a:defRPr sz="2000" b="1">
                <a:latin typeface="Cambria" panose="02040503050406030204" pitchFamily="18" charset="0"/>
              </a:defRPr>
            </a:lvl1pPr>
          </a:lstStyle>
          <a:p>
            <a:r>
              <a:rPr lang="en-US"/>
              <a:t>Click to edit Master title style</a:t>
            </a:r>
          </a:p>
        </p:txBody>
      </p:sp>
      <p:sp>
        <p:nvSpPr>
          <p:cNvPr id="3" name="Content Placeholder 2"/>
          <p:cNvSpPr>
            <a:spLocks noGrp="1"/>
          </p:cNvSpPr>
          <p:nvPr>
            <p:ph idx="1"/>
          </p:nvPr>
        </p:nvSpPr>
        <p:spPr>
          <a:xfrm>
            <a:off x="4766733" y="762001"/>
            <a:ext cx="6815667" cy="5211763"/>
          </a:xfrm>
        </p:spPr>
        <p:txBody>
          <a:bodyPr>
            <a:normAutofit/>
          </a:bodyPr>
          <a:lstStyle>
            <a:lvl1pPr>
              <a:defRPr sz="2800">
                <a:latin typeface="Cambria" panose="02040503050406030204" pitchFamily="18" charset="0"/>
              </a:defRPr>
            </a:lvl1pPr>
            <a:lvl2pPr>
              <a:defRPr sz="2400">
                <a:latin typeface="Cambria" panose="02040503050406030204" pitchFamily="18" charset="0"/>
              </a:defRPr>
            </a:lvl2pPr>
            <a:lvl3pPr>
              <a:defRPr sz="2000">
                <a:latin typeface="Cambria" panose="02040503050406030204" pitchFamily="18" charset="0"/>
              </a:defRPr>
            </a:lvl3pPr>
            <a:lvl4pPr>
              <a:defRPr sz="1800">
                <a:latin typeface="Cambria" panose="02040503050406030204" pitchFamily="18" charset="0"/>
              </a:defRPr>
            </a:lvl4pPr>
            <a:lvl5pPr>
              <a:defRPr sz="1800">
                <a:latin typeface="Cambria" panose="02040503050406030204" pitchFamily="18" charset="0"/>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601" y="1600200"/>
            <a:ext cx="4011084" cy="4373563"/>
          </a:xfrm>
        </p:spPr>
        <p:txBody>
          <a:bodyPr/>
          <a:lstStyle>
            <a:lvl1pPr marL="0" indent="0">
              <a:buNone/>
              <a:defRPr sz="1400">
                <a:latin typeface="Cambria" panose="02040503050406030204" pitchFamily="18"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Footer Placeholder 4"/>
          <p:cNvSpPr>
            <a:spLocks noGrp="1"/>
          </p:cNvSpPr>
          <p:nvPr>
            <p:ph type="ftr" sz="quarter" idx="3"/>
          </p:nvPr>
        </p:nvSpPr>
        <p:spPr>
          <a:xfrm>
            <a:off x="914400" y="6477001"/>
            <a:ext cx="96520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endParaRPr lang="en-IN"/>
          </a:p>
        </p:txBody>
      </p:sp>
    </p:spTree>
    <p:extLst>
      <p:ext uri="{BB962C8B-B14F-4D97-AF65-F5344CB8AC3E}">
        <p14:creationId xmlns:p14="http://schemas.microsoft.com/office/powerpoint/2010/main" val="2078329915"/>
      </p:ext>
    </p:extLst>
  </p:cSld>
  <p:clrMapOvr>
    <a:masterClrMapping/>
  </p:clrMapOvr>
  <p:transition spd="slow">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6482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4603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2389717" y="52149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Footer Placeholder 4"/>
          <p:cNvSpPr>
            <a:spLocks noGrp="1"/>
          </p:cNvSpPr>
          <p:nvPr>
            <p:ph type="ftr" sz="quarter" idx="3"/>
          </p:nvPr>
        </p:nvSpPr>
        <p:spPr>
          <a:xfrm>
            <a:off x="914400" y="6477001"/>
            <a:ext cx="96520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endParaRPr lang="en-IN"/>
          </a:p>
        </p:txBody>
      </p:sp>
    </p:spTree>
    <p:extLst>
      <p:ext uri="{BB962C8B-B14F-4D97-AF65-F5344CB8AC3E}">
        <p14:creationId xmlns:p14="http://schemas.microsoft.com/office/powerpoint/2010/main" val="593089188"/>
      </p:ext>
    </p:extLst>
  </p:cSld>
  <p:clrMapOvr>
    <a:masterClrMapping/>
  </p:clrMapOvr>
  <p:transition spd="slow">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 name="Picture 1"/>
          <p:cNvPicPr>
            <a:picLocks noChangeAspect="1"/>
          </p:cNvPicPr>
          <p:nvPr/>
        </p:nvPicPr>
        <p:blipFill>
          <a:blip r:embed="rId13" cstate="email">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026" name="Title Placeholder 1"/>
          <p:cNvSpPr>
            <a:spLocks noGrp="1"/>
          </p:cNvSpPr>
          <p:nvPr>
            <p:ph type="title"/>
          </p:nvPr>
        </p:nvSpPr>
        <p:spPr bwMode="auto">
          <a:xfrm>
            <a:off x="609600" y="762000"/>
            <a:ext cx="109728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p:cNvSpPr>
            <a:spLocks noGrp="1"/>
          </p:cNvSpPr>
          <p:nvPr>
            <p:ph type="body" idx="1"/>
          </p:nvPr>
        </p:nvSpPr>
        <p:spPr bwMode="auto">
          <a:xfrm>
            <a:off x="609600" y="1676401"/>
            <a:ext cx="10972800" cy="429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5" name="Footer Placeholder 4"/>
          <p:cNvSpPr>
            <a:spLocks noGrp="1"/>
          </p:cNvSpPr>
          <p:nvPr>
            <p:ph type="ftr" sz="quarter" idx="3"/>
          </p:nvPr>
        </p:nvSpPr>
        <p:spPr>
          <a:xfrm>
            <a:off x="914400" y="6477001"/>
            <a:ext cx="96520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endParaRPr lang="en-IN"/>
          </a:p>
        </p:txBody>
      </p:sp>
    </p:spTree>
    <p:extLst>
      <p:ext uri="{BB962C8B-B14F-4D97-AF65-F5344CB8AC3E}">
        <p14:creationId xmlns:p14="http://schemas.microsoft.com/office/powerpoint/2010/main" val="348045345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spd="slow">
    <p:fade/>
  </p:transition>
  <p:txStyles>
    <p:titleStyle>
      <a:lvl1pPr algn="l" rtl="0" eaLnBrk="1" fontAlgn="base" hangingPunct="1">
        <a:spcBef>
          <a:spcPct val="0"/>
        </a:spcBef>
        <a:spcAft>
          <a:spcPct val="0"/>
        </a:spcAft>
        <a:defRPr sz="2800" kern="1200">
          <a:solidFill>
            <a:schemeClr val="tx1"/>
          </a:solidFill>
          <a:latin typeface="+mj-lt"/>
          <a:ea typeface="+mj-ea"/>
          <a:cs typeface="+mj-cs"/>
        </a:defRPr>
      </a:lvl1pPr>
      <a:lvl2pPr algn="l" rtl="0" eaLnBrk="1" fontAlgn="base" hangingPunct="1">
        <a:spcBef>
          <a:spcPct val="0"/>
        </a:spcBef>
        <a:spcAft>
          <a:spcPct val="0"/>
        </a:spcAft>
        <a:defRPr sz="2800">
          <a:solidFill>
            <a:schemeClr val="tx1"/>
          </a:solidFill>
          <a:latin typeface="Georgia" pitchFamily="18" charset="0"/>
        </a:defRPr>
      </a:lvl2pPr>
      <a:lvl3pPr algn="l" rtl="0" eaLnBrk="1" fontAlgn="base" hangingPunct="1">
        <a:spcBef>
          <a:spcPct val="0"/>
        </a:spcBef>
        <a:spcAft>
          <a:spcPct val="0"/>
        </a:spcAft>
        <a:defRPr sz="2800">
          <a:solidFill>
            <a:schemeClr val="tx1"/>
          </a:solidFill>
          <a:latin typeface="Georgia" pitchFamily="18" charset="0"/>
        </a:defRPr>
      </a:lvl3pPr>
      <a:lvl4pPr algn="l" rtl="0" eaLnBrk="1" fontAlgn="base" hangingPunct="1">
        <a:spcBef>
          <a:spcPct val="0"/>
        </a:spcBef>
        <a:spcAft>
          <a:spcPct val="0"/>
        </a:spcAft>
        <a:defRPr sz="2800">
          <a:solidFill>
            <a:schemeClr val="tx1"/>
          </a:solidFill>
          <a:latin typeface="Georgia" pitchFamily="18" charset="0"/>
        </a:defRPr>
      </a:lvl4pPr>
      <a:lvl5pPr algn="l" rtl="0" eaLnBrk="1" fontAlgn="base" hangingPunct="1">
        <a:spcBef>
          <a:spcPct val="0"/>
        </a:spcBef>
        <a:spcAft>
          <a:spcPct val="0"/>
        </a:spcAft>
        <a:defRPr sz="2800">
          <a:solidFill>
            <a:schemeClr val="tx1"/>
          </a:solidFill>
          <a:latin typeface="Georgia" pitchFamily="18" charset="0"/>
        </a:defRPr>
      </a:lvl5pPr>
      <a:lvl6pPr marL="457200" algn="l" rtl="0" eaLnBrk="1" fontAlgn="base" hangingPunct="1">
        <a:spcBef>
          <a:spcPct val="0"/>
        </a:spcBef>
        <a:spcAft>
          <a:spcPct val="0"/>
        </a:spcAft>
        <a:defRPr sz="2800">
          <a:solidFill>
            <a:schemeClr val="tx1"/>
          </a:solidFill>
          <a:latin typeface="Georgia" pitchFamily="18" charset="0"/>
        </a:defRPr>
      </a:lvl6pPr>
      <a:lvl7pPr marL="914400" algn="l" rtl="0" eaLnBrk="1" fontAlgn="base" hangingPunct="1">
        <a:spcBef>
          <a:spcPct val="0"/>
        </a:spcBef>
        <a:spcAft>
          <a:spcPct val="0"/>
        </a:spcAft>
        <a:defRPr sz="2800">
          <a:solidFill>
            <a:schemeClr val="tx1"/>
          </a:solidFill>
          <a:latin typeface="Georgia" pitchFamily="18" charset="0"/>
        </a:defRPr>
      </a:lvl7pPr>
      <a:lvl8pPr marL="1371600" algn="l" rtl="0" eaLnBrk="1" fontAlgn="base" hangingPunct="1">
        <a:spcBef>
          <a:spcPct val="0"/>
        </a:spcBef>
        <a:spcAft>
          <a:spcPct val="0"/>
        </a:spcAft>
        <a:defRPr sz="2800">
          <a:solidFill>
            <a:schemeClr val="tx1"/>
          </a:solidFill>
          <a:latin typeface="Georgia" pitchFamily="18" charset="0"/>
        </a:defRPr>
      </a:lvl8pPr>
      <a:lvl9pPr marL="1828800" algn="l" rtl="0" eaLnBrk="1" fontAlgn="base" hangingPunct="1">
        <a:spcBef>
          <a:spcPct val="0"/>
        </a:spcBef>
        <a:spcAft>
          <a:spcPct val="0"/>
        </a:spcAft>
        <a:defRPr sz="2800">
          <a:solidFill>
            <a:schemeClr val="tx1"/>
          </a:solidFill>
          <a:latin typeface="Georgia" pitchFamily="18" charset="0"/>
        </a:defRPr>
      </a:lvl9pPr>
    </p:titleStyle>
    <p:bodyStyle>
      <a:lvl1pPr marL="342900" indent="-3429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16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3400" y="908720"/>
            <a:ext cx="10363200" cy="5616624"/>
          </a:xfrm>
        </p:spPr>
        <p:txBody>
          <a:bodyPr>
            <a:noAutofit/>
          </a:bodyPr>
          <a:lstStyle/>
          <a:p>
            <a:pPr marL="576000" indent="-576000" algn="just">
              <a:spcBef>
                <a:spcPts val="300"/>
              </a:spcBef>
              <a:spcAft>
                <a:spcPts val="300"/>
              </a:spcAft>
              <a:buNone/>
              <a:tabLst>
                <a:tab pos="531813" algn="l"/>
              </a:tabLst>
            </a:pPr>
            <a:r>
              <a:rPr lang="en-US" sz="1900" b="1" dirty="0"/>
              <a:t>Coding:</a:t>
            </a:r>
          </a:p>
          <a:p>
            <a:pPr marL="576000" indent="-576000" algn="just">
              <a:spcBef>
                <a:spcPts val="300"/>
              </a:spcBef>
              <a:spcAft>
                <a:spcPts val="300"/>
              </a:spcAft>
              <a:buNone/>
              <a:tabLst>
                <a:tab pos="531813" algn="l"/>
              </a:tabLst>
            </a:pPr>
            <a:r>
              <a:rPr lang="en-US" sz="1900" dirty="0"/>
              <a:t>73.	We want to estimate the cost of painting a property. Interior wall painting cost is Rs.18 per square feet and exterior wall painting cost is Rs.12 per square feet. Take input as</a:t>
            </a:r>
          </a:p>
          <a:p>
            <a:pPr marL="576000" indent="-576000" algn="just">
              <a:spcBef>
                <a:spcPts val="300"/>
              </a:spcBef>
              <a:spcAft>
                <a:spcPts val="300"/>
              </a:spcAft>
              <a:buNone/>
              <a:tabLst>
                <a:tab pos="531813" algn="l"/>
              </a:tabLst>
            </a:pPr>
            <a:r>
              <a:rPr lang="en-US" sz="1900" dirty="0"/>
              <a:t>	1. Number of Interior walls</a:t>
            </a:r>
          </a:p>
          <a:p>
            <a:pPr marL="576000" indent="-576000" algn="just">
              <a:spcBef>
                <a:spcPts val="300"/>
              </a:spcBef>
              <a:spcAft>
                <a:spcPts val="300"/>
              </a:spcAft>
              <a:buNone/>
              <a:tabLst>
                <a:tab pos="531813" algn="l"/>
              </a:tabLst>
            </a:pPr>
            <a:r>
              <a:rPr lang="en-US" sz="1900" dirty="0"/>
              <a:t>	2. Number of Exterior walls</a:t>
            </a:r>
          </a:p>
          <a:p>
            <a:pPr marL="576000" indent="-576000" algn="just">
              <a:spcBef>
                <a:spcPts val="300"/>
              </a:spcBef>
              <a:spcAft>
                <a:spcPts val="300"/>
              </a:spcAft>
              <a:buNone/>
              <a:tabLst>
                <a:tab pos="531813" algn="l"/>
              </a:tabLst>
            </a:pPr>
            <a:r>
              <a:rPr lang="en-US" sz="1900" dirty="0"/>
              <a:t>	3. Surface Area of each interior wall in units of square feet</a:t>
            </a:r>
          </a:p>
          <a:p>
            <a:pPr marL="576000" indent="-576000" algn="just">
              <a:spcBef>
                <a:spcPts val="300"/>
              </a:spcBef>
              <a:spcAft>
                <a:spcPts val="300"/>
              </a:spcAft>
              <a:buNone/>
              <a:tabLst>
                <a:tab pos="531813" algn="l"/>
              </a:tabLst>
            </a:pPr>
            <a:r>
              <a:rPr lang="en-US" sz="1900" dirty="0"/>
              <a:t>	4. Surface Area of each exterior wall in units of square feet</a:t>
            </a:r>
          </a:p>
          <a:p>
            <a:pPr marL="576000" indent="-576000" algn="just">
              <a:spcBef>
                <a:spcPts val="300"/>
              </a:spcBef>
              <a:spcAft>
                <a:spcPts val="300"/>
              </a:spcAft>
              <a:buNone/>
              <a:tabLst>
                <a:tab pos="531813" algn="l"/>
              </a:tabLst>
            </a:pPr>
            <a:r>
              <a:rPr lang="en-US" sz="1900" dirty="0"/>
              <a:t>	If a user enters zero as the number of walls then skip Surface area values as User may don't want to paint that wall. Calculate and display the total cost of painting the property.</a:t>
            </a:r>
          </a:p>
        </p:txBody>
      </p:sp>
    </p:spTree>
    <p:extLst>
      <p:ext uri="{BB962C8B-B14F-4D97-AF65-F5344CB8AC3E}">
        <p14:creationId xmlns:p14="http://schemas.microsoft.com/office/powerpoint/2010/main" val="4171543950"/>
      </p:ext>
    </p:extLst>
  </p:cSld>
  <p:clrMapOvr>
    <a:masterClrMapping/>
  </p:clrMapOvr>
  <p:transition spd="slow">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85800" y="908720"/>
            <a:ext cx="10896600" cy="5616624"/>
          </a:xfrm>
        </p:spPr>
        <p:txBody>
          <a:bodyPr>
            <a:noAutofit/>
          </a:bodyPr>
          <a:lstStyle/>
          <a:p>
            <a:pPr marL="576000" indent="-576000" algn="just">
              <a:lnSpc>
                <a:spcPct val="140000"/>
              </a:lnSpc>
              <a:spcBef>
                <a:spcPts val="500"/>
              </a:spcBef>
              <a:spcAft>
                <a:spcPts val="500"/>
              </a:spcAft>
              <a:buNone/>
              <a:tabLst>
                <a:tab pos="531813" algn="l"/>
              </a:tabLst>
            </a:pPr>
            <a:r>
              <a:rPr lang="en-US" sz="1700" b="1" dirty="0"/>
              <a:t>Coding:</a:t>
            </a:r>
          </a:p>
          <a:p>
            <a:pPr marL="576000" indent="-576000" algn="just">
              <a:lnSpc>
                <a:spcPct val="140000"/>
              </a:lnSpc>
              <a:spcBef>
                <a:spcPts val="500"/>
              </a:spcBef>
              <a:spcAft>
                <a:spcPts val="500"/>
              </a:spcAft>
              <a:buNone/>
              <a:tabLst>
                <a:tab pos="531813" algn="l"/>
              </a:tabLst>
            </a:pPr>
            <a:r>
              <a:rPr lang="en-US" sz="1700" dirty="0"/>
              <a:t>77.	</a:t>
            </a:r>
            <a:r>
              <a:rPr lang="en-US" sz="1700" b="1" dirty="0"/>
              <a:t>WASHING MACHINE</a:t>
            </a:r>
          </a:p>
          <a:p>
            <a:pPr marL="576000" indent="-576000" algn="just">
              <a:lnSpc>
                <a:spcPct val="140000"/>
              </a:lnSpc>
              <a:spcBef>
                <a:spcPts val="500"/>
              </a:spcBef>
              <a:spcAft>
                <a:spcPts val="500"/>
              </a:spcAft>
              <a:buNone/>
              <a:tabLst>
                <a:tab pos="531813" algn="l"/>
              </a:tabLst>
            </a:pPr>
            <a:r>
              <a:rPr lang="en-US" sz="1700" dirty="0"/>
              <a:t>	A Washing Machine works on the principle of a Fuzzy system, the weight of clothes put inside it for wash is uncertain. But based on weight measured by sensors, it decides time and water levels which can be changed by menus given on the machine control area. For low Water level, time estimate is 25 minutes, where approximate weight is 2000 grams or any non-zero positive number below that.</a:t>
            </a:r>
          </a:p>
          <a:p>
            <a:pPr marL="576000" indent="-576000" algn="just">
              <a:lnSpc>
                <a:spcPct val="140000"/>
              </a:lnSpc>
              <a:spcBef>
                <a:spcPts val="500"/>
              </a:spcBef>
              <a:spcAft>
                <a:spcPts val="500"/>
              </a:spcAft>
              <a:buNone/>
              <a:tabLst>
                <a:tab pos="531813" algn="l"/>
              </a:tabLst>
            </a:pPr>
            <a:r>
              <a:rPr lang="en-US" sz="1700" dirty="0"/>
              <a:t>	For Medium Water level, time estimated is 35minutes, where approximate weight is between 2001 grams and 4000 grams.</a:t>
            </a:r>
          </a:p>
          <a:p>
            <a:pPr marL="576000" indent="-576000" algn="just">
              <a:lnSpc>
                <a:spcPct val="140000"/>
              </a:lnSpc>
              <a:spcBef>
                <a:spcPts val="500"/>
              </a:spcBef>
              <a:spcAft>
                <a:spcPts val="500"/>
              </a:spcAft>
              <a:buNone/>
              <a:tabLst>
                <a:tab pos="531813" algn="l"/>
              </a:tabLst>
            </a:pPr>
            <a:r>
              <a:rPr lang="en-US" sz="1700" dirty="0"/>
              <a:t>	For High Water level, time estimated is 45 Minutes, where approximate weight is above 4000 grams.</a:t>
            </a:r>
          </a:p>
          <a:p>
            <a:pPr marL="576000" indent="-576000" algn="just">
              <a:lnSpc>
                <a:spcPct val="140000"/>
              </a:lnSpc>
              <a:spcBef>
                <a:spcPts val="500"/>
              </a:spcBef>
              <a:spcAft>
                <a:spcPts val="500"/>
              </a:spcAft>
              <a:buNone/>
              <a:tabLst>
                <a:tab pos="531813" algn="l"/>
              </a:tabLst>
            </a:pPr>
            <a:r>
              <a:rPr lang="en-US" sz="1700" dirty="0"/>
              <a:t>	Assume the Capacity of the Machine is maximum 7000 grams.</a:t>
            </a:r>
          </a:p>
        </p:txBody>
      </p:sp>
    </p:spTree>
    <p:extLst>
      <p:ext uri="{BB962C8B-B14F-4D97-AF65-F5344CB8AC3E}">
        <p14:creationId xmlns:p14="http://schemas.microsoft.com/office/powerpoint/2010/main" val="4037713805"/>
      </p:ext>
    </p:extLst>
  </p:cSld>
  <p:clrMapOvr>
    <a:masterClrMapping/>
  </p:clrMapOvr>
  <p:transition spd="slow">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981200" y="908720"/>
            <a:ext cx="8218488" cy="5616624"/>
          </a:xfrm>
        </p:spPr>
        <p:txBody>
          <a:bodyPr>
            <a:noAutofit/>
          </a:bodyPr>
          <a:lstStyle/>
          <a:p>
            <a:pPr marL="576000" indent="-576000" algn="just">
              <a:lnSpc>
                <a:spcPct val="140000"/>
              </a:lnSpc>
              <a:spcBef>
                <a:spcPts val="500"/>
              </a:spcBef>
              <a:spcAft>
                <a:spcPts val="500"/>
              </a:spcAft>
              <a:buNone/>
              <a:tabLst>
                <a:tab pos="531813" algn="l"/>
              </a:tabLst>
            </a:pPr>
            <a:r>
              <a:rPr lang="en-US" sz="1500" dirty="0"/>
              <a:t>	Where the approximate weight is zero, the time estimate is 0 minutes. Write a function which takes numeric weight in the range [0,7000] as input and produces estimated time as output; if input is more than 7000, then output is: "OVERLOADED!", and for all other inputs, the output statement is "INVALID INPUT”.</a:t>
            </a:r>
          </a:p>
          <a:p>
            <a:pPr marL="576000" indent="-576000" algn="just">
              <a:lnSpc>
                <a:spcPct val="140000"/>
              </a:lnSpc>
              <a:spcBef>
                <a:spcPts val="500"/>
              </a:spcBef>
              <a:spcAft>
                <a:spcPts val="500"/>
              </a:spcAft>
              <a:buNone/>
              <a:tabLst>
                <a:tab pos="531813" algn="l"/>
              </a:tabLst>
            </a:pPr>
            <a:r>
              <a:rPr lang="en-US" sz="1500" dirty="0"/>
              <a:t>	Input should be in the form of integer value -</a:t>
            </a:r>
          </a:p>
          <a:p>
            <a:pPr marL="576000" indent="-576000" algn="just">
              <a:lnSpc>
                <a:spcPct val="140000"/>
              </a:lnSpc>
              <a:spcBef>
                <a:spcPts val="500"/>
              </a:spcBef>
              <a:spcAft>
                <a:spcPts val="500"/>
              </a:spcAft>
              <a:buNone/>
              <a:tabLst>
                <a:tab pos="531813" algn="l"/>
              </a:tabLst>
            </a:pPr>
            <a:r>
              <a:rPr lang="en-US" sz="1500" dirty="0"/>
              <a:t>	&lt;Integer&gt;</a:t>
            </a:r>
          </a:p>
          <a:p>
            <a:pPr marL="576000" indent="-576000" algn="just">
              <a:lnSpc>
                <a:spcPct val="140000"/>
              </a:lnSpc>
              <a:spcBef>
                <a:spcPts val="500"/>
              </a:spcBef>
              <a:spcAft>
                <a:spcPts val="500"/>
              </a:spcAft>
              <a:buNone/>
              <a:tabLst>
                <a:tab pos="531813" algn="l"/>
              </a:tabLst>
            </a:pPr>
            <a:r>
              <a:rPr lang="en-US" sz="1500" dirty="0"/>
              <a:t>	Output must have the following format -</a:t>
            </a:r>
          </a:p>
          <a:p>
            <a:pPr marL="576000" indent="-576000" algn="just">
              <a:lnSpc>
                <a:spcPct val="140000"/>
              </a:lnSpc>
              <a:spcBef>
                <a:spcPts val="500"/>
              </a:spcBef>
              <a:spcAft>
                <a:spcPts val="500"/>
              </a:spcAft>
              <a:buNone/>
              <a:tabLst>
                <a:tab pos="531813" algn="l"/>
              </a:tabLst>
            </a:pPr>
            <a:r>
              <a:rPr lang="en-US" sz="1500" dirty="0"/>
              <a:t>	</a:t>
            </a:r>
            <a:r>
              <a:rPr lang="en-US" sz="1500" dirty="0" err="1"/>
              <a:t>TimeEstimated</a:t>
            </a:r>
            <a:r>
              <a:rPr lang="en-US" sz="1500" dirty="0"/>
              <a:t>: &lt;Integer&gt; Minutes</a:t>
            </a:r>
          </a:p>
          <a:p>
            <a:pPr marL="576000" indent="-576000" algn="just">
              <a:lnSpc>
                <a:spcPct val="140000"/>
              </a:lnSpc>
              <a:spcBef>
                <a:spcPts val="500"/>
              </a:spcBef>
              <a:spcAft>
                <a:spcPts val="500"/>
              </a:spcAft>
              <a:buNone/>
              <a:tabLst>
                <a:tab pos="531813" algn="l"/>
              </a:tabLst>
            </a:pPr>
            <a:r>
              <a:rPr lang="en-US" sz="1500" dirty="0"/>
              <a:t>	</a:t>
            </a:r>
            <a:r>
              <a:rPr lang="en-US" sz="1500" b="1" dirty="0"/>
              <a:t>Example 1</a:t>
            </a:r>
          </a:p>
          <a:p>
            <a:pPr marL="576000" indent="-576000" algn="just">
              <a:lnSpc>
                <a:spcPct val="140000"/>
              </a:lnSpc>
              <a:spcBef>
                <a:spcPts val="500"/>
              </a:spcBef>
              <a:spcAft>
                <a:spcPts val="500"/>
              </a:spcAft>
              <a:buNone/>
              <a:tabLst>
                <a:tab pos="531813" algn="l"/>
              </a:tabLst>
            </a:pPr>
            <a:r>
              <a:rPr lang="en-US" sz="1500" b="1" dirty="0"/>
              <a:t>	Input Value</a:t>
            </a:r>
          </a:p>
          <a:p>
            <a:pPr marL="576000" indent="-576000" algn="just">
              <a:lnSpc>
                <a:spcPct val="140000"/>
              </a:lnSpc>
              <a:spcBef>
                <a:spcPts val="500"/>
              </a:spcBef>
              <a:spcAft>
                <a:spcPts val="500"/>
              </a:spcAft>
              <a:buNone/>
              <a:tabLst>
                <a:tab pos="531813" algn="l"/>
              </a:tabLst>
            </a:pPr>
            <a:r>
              <a:rPr lang="en-US" sz="1500" dirty="0"/>
              <a:t>	2000</a:t>
            </a:r>
          </a:p>
          <a:p>
            <a:pPr marL="576000" indent="-576000" algn="just">
              <a:lnSpc>
                <a:spcPct val="140000"/>
              </a:lnSpc>
              <a:spcBef>
                <a:spcPts val="500"/>
              </a:spcBef>
              <a:spcAft>
                <a:spcPts val="500"/>
              </a:spcAft>
              <a:buNone/>
              <a:tabLst>
                <a:tab pos="531813" algn="l"/>
              </a:tabLst>
            </a:pPr>
            <a:r>
              <a:rPr lang="en-US" sz="1500" b="1" dirty="0"/>
              <a:t>	Output Value</a:t>
            </a:r>
          </a:p>
          <a:p>
            <a:pPr marL="576000" indent="-576000" algn="just">
              <a:lnSpc>
                <a:spcPct val="140000"/>
              </a:lnSpc>
              <a:spcBef>
                <a:spcPts val="500"/>
              </a:spcBef>
              <a:spcAft>
                <a:spcPts val="500"/>
              </a:spcAft>
              <a:buNone/>
              <a:tabLst>
                <a:tab pos="531813" algn="l"/>
              </a:tabLst>
            </a:pPr>
            <a:r>
              <a:rPr lang="en-US" sz="1500" dirty="0"/>
              <a:t>	Time Estimated: 25 Minutes</a:t>
            </a:r>
          </a:p>
          <a:p>
            <a:pPr marL="576000" indent="-576000" algn="just">
              <a:lnSpc>
                <a:spcPct val="140000"/>
              </a:lnSpc>
              <a:spcBef>
                <a:spcPts val="500"/>
              </a:spcBef>
              <a:spcAft>
                <a:spcPts val="500"/>
              </a:spcAft>
              <a:buNone/>
              <a:tabLst>
                <a:tab pos="531813" algn="l"/>
              </a:tabLst>
            </a:pPr>
            <a:endParaRPr lang="en-US" sz="1500" dirty="0"/>
          </a:p>
        </p:txBody>
      </p:sp>
    </p:spTree>
    <p:extLst>
      <p:ext uri="{BB962C8B-B14F-4D97-AF65-F5344CB8AC3E}">
        <p14:creationId xmlns:p14="http://schemas.microsoft.com/office/powerpoint/2010/main" val="4039473048"/>
      </p:ext>
    </p:extLst>
  </p:cSld>
  <p:clrMapOvr>
    <a:masterClrMapping/>
  </p:clrMapOvr>
  <p:transition spd="slow">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981200" y="908720"/>
            <a:ext cx="8218488" cy="5616624"/>
          </a:xfrm>
        </p:spPr>
        <p:txBody>
          <a:bodyPr>
            <a:noAutofit/>
          </a:bodyPr>
          <a:lstStyle/>
          <a:p>
            <a:pPr marL="576000" indent="-576000" algn="just">
              <a:lnSpc>
                <a:spcPct val="130000"/>
              </a:lnSpc>
              <a:spcBef>
                <a:spcPts val="400"/>
              </a:spcBef>
              <a:spcAft>
                <a:spcPts val="400"/>
              </a:spcAft>
              <a:buNone/>
              <a:tabLst>
                <a:tab pos="531813" algn="l"/>
              </a:tabLst>
            </a:pPr>
            <a:r>
              <a:rPr lang="en-US" sz="1600" dirty="0"/>
              <a:t>78.	</a:t>
            </a:r>
            <a:r>
              <a:rPr lang="en-US" sz="1600" b="1" dirty="0"/>
              <a:t>Caesar Cipher</a:t>
            </a:r>
          </a:p>
          <a:p>
            <a:pPr marL="576000" indent="-576000" algn="just">
              <a:lnSpc>
                <a:spcPct val="130000"/>
              </a:lnSpc>
              <a:spcBef>
                <a:spcPts val="400"/>
              </a:spcBef>
              <a:spcAft>
                <a:spcPts val="400"/>
              </a:spcAft>
              <a:buNone/>
              <a:tabLst>
                <a:tab pos="531813" algn="l"/>
              </a:tabLst>
            </a:pPr>
            <a:r>
              <a:rPr lang="en-US" sz="1600" dirty="0"/>
              <a:t>	The Caesar cipher is a type of substitution cipher in which each alphabet in the plaintext or message is shifted by a number of places down the alphabet.</a:t>
            </a:r>
          </a:p>
          <a:p>
            <a:pPr marL="576000" indent="-576000" algn="just">
              <a:lnSpc>
                <a:spcPct val="130000"/>
              </a:lnSpc>
              <a:spcBef>
                <a:spcPts val="400"/>
              </a:spcBef>
              <a:spcAft>
                <a:spcPts val="400"/>
              </a:spcAft>
              <a:buNone/>
              <a:tabLst>
                <a:tab pos="531813" algn="l"/>
              </a:tabLst>
            </a:pPr>
            <a:r>
              <a:rPr lang="en-US" sz="1600" dirty="0"/>
              <a:t>	For example, with a shift of 1, P would be replaced by Q, Q would become R, and so on.</a:t>
            </a:r>
          </a:p>
          <a:p>
            <a:pPr marL="576000" indent="-576000" algn="just">
              <a:lnSpc>
                <a:spcPct val="130000"/>
              </a:lnSpc>
              <a:spcBef>
                <a:spcPts val="400"/>
              </a:spcBef>
              <a:spcAft>
                <a:spcPts val="400"/>
              </a:spcAft>
              <a:buNone/>
              <a:tabLst>
                <a:tab pos="531813" algn="l"/>
              </a:tabLst>
            </a:pPr>
            <a:r>
              <a:rPr lang="en-US" sz="1600" dirty="0"/>
              <a:t>	To pass an encrypted message from one person to another, it is first necessary that both parties have the 'key' for the cipher, so that the sender may encrypt it and the receiver may decrypt it. The key is the number of OFFSETs to shift the cipher alphabet. Key can have basic shifts from 1 to 25 positions as there are 26 total alphabets.</a:t>
            </a:r>
          </a:p>
          <a:p>
            <a:pPr marL="576000" indent="-576000" algn="just">
              <a:lnSpc>
                <a:spcPct val="130000"/>
              </a:lnSpc>
              <a:spcBef>
                <a:spcPts val="400"/>
              </a:spcBef>
              <a:spcAft>
                <a:spcPts val="400"/>
              </a:spcAft>
              <a:buNone/>
              <a:tabLst>
                <a:tab pos="531813" algn="l"/>
              </a:tabLst>
            </a:pPr>
            <a:r>
              <a:rPr lang="en-US" sz="1600" dirty="0"/>
              <a:t>	As we are designing custom Caesar Cipher, in addition to alphabets, we are considering numeric digits from 0 to 9. Digits can also be shifted by key places.</a:t>
            </a:r>
          </a:p>
          <a:p>
            <a:pPr marL="576000" indent="-576000" algn="just">
              <a:lnSpc>
                <a:spcPct val="130000"/>
              </a:lnSpc>
              <a:spcBef>
                <a:spcPts val="400"/>
              </a:spcBef>
              <a:spcAft>
                <a:spcPts val="400"/>
              </a:spcAft>
              <a:buNone/>
              <a:tabLst>
                <a:tab pos="531813" algn="l"/>
              </a:tabLst>
            </a:pPr>
            <a:r>
              <a:rPr lang="en-US" sz="1600" dirty="0"/>
              <a:t>	For example, if given plain text contains any digit with value 5 and key = 2, then 5 will be replaced by 7. “-” (Minus sign) will remain as it is. Key value less than 0 should result into</a:t>
            </a:r>
          </a:p>
          <a:p>
            <a:pPr marL="576000" indent="-576000" algn="just">
              <a:lnSpc>
                <a:spcPct val="140000"/>
              </a:lnSpc>
              <a:spcBef>
                <a:spcPts val="500"/>
              </a:spcBef>
              <a:spcAft>
                <a:spcPts val="500"/>
              </a:spcAft>
              <a:buNone/>
              <a:tabLst>
                <a:tab pos="531813" algn="l"/>
              </a:tabLst>
            </a:pPr>
            <a:endParaRPr lang="en-US" sz="1700" dirty="0"/>
          </a:p>
          <a:p>
            <a:pPr marL="576000" indent="-576000" algn="just">
              <a:lnSpc>
                <a:spcPct val="140000"/>
              </a:lnSpc>
              <a:spcBef>
                <a:spcPts val="500"/>
              </a:spcBef>
              <a:spcAft>
                <a:spcPts val="500"/>
              </a:spcAft>
              <a:buNone/>
              <a:tabLst>
                <a:tab pos="531813" algn="l"/>
              </a:tabLst>
            </a:pPr>
            <a:endParaRPr lang="en-US" sz="1700" dirty="0"/>
          </a:p>
        </p:txBody>
      </p:sp>
    </p:spTree>
    <p:extLst>
      <p:ext uri="{BB962C8B-B14F-4D97-AF65-F5344CB8AC3E}">
        <p14:creationId xmlns:p14="http://schemas.microsoft.com/office/powerpoint/2010/main" val="3545232957"/>
      </p:ext>
    </p:extLst>
  </p:cSld>
  <p:clrMapOvr>
    <a:masterClrMapping/>
  </p:clrMapOvr>
  <p:transition spd="slow">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981200" y="908720"/>
            <a:ext cx="8218488" cy="5616624"/>
          </a:xfrm>
        </p:spPr>
        <p:txBody>
          <a:bodyPr>
            <a:noAutofit/>
          </a:bodyPr>
          <a:lstStyle/>
          <a:p>
            <a:pPr marL="576000" indent="-576000" algn="just">
              <a:spcBef>
                <a:spcPts val="300"/>
              </a:spcBef>
              <a:spcAft>
                <a:spcPts val="300"/>
              </a:spcAft>
              <a:buNone/>
              <a:tabLst>
                <a:tab pos="531813" algn="l"/>
              </a:tabLst>
            </a:pPr>
            <a:r>
              <a:rPr lang="en-US" sz="1800" dirty="0"/>
              <a:t>	</a:t>
            </a:r>
            <a:r>
              <a:rPr lang="en-US" sz="1800" b="1" dirty="0"/>
              <a:t>"INVALID INPUT"</a:t>
            </a:r>
          </a:p>
          <a:p>
            <a:pPr marL="576000" indent="-576000" algn="just">
              <a:spcBef>
                <a:spcPts val="300"/>
              </a:spcBef>
              <a:spcAft>
                <a:spcPts val="300"/>
              </a:spcAft>
              <a:buNone/>
              <a:tabLst>
                <a:tab pos="531813" algn="l"/>
              </a:tabLst>
            </a:pPr>
            <a:r>
              <a:rPr lang="en-US" sz="1800" b="1" dirty="0"/>
              <a:t>	Example 1:</a:t>
            </a:r>
          </a:p>
          <a:p>
            <a:pPr marL="576000" indent="-576000" algn="just">
              <a:spcBef>
                <a:spcPts val="300"/>
              </a:spcBef>
              <a:spcAft>
                <a:spcPts val="300"/>
              </a:spcAft>
              <a:buNone/>
              <a:tabLst>
                <a:tab pos="531813" algn="l"/>
              </a:tabLst>
            </a:pPr>
            <a:r>
              <a:rPr lang="en-US" sz="1800" b="1" dirty="0"/>
              <a:t>	Input:</a:t>
            </a:r>
          </a:p>
          <a:p>
            <a:pPr marL="576000" indent="-576000" algn="just">
              <a:spcBef>
                <a:spcPts val="300"/>
              </a:spcBef>
              <a:spcAft>
                <a:spcPts val="300"/>
              </a:spcAft>
              <a:buNone/>
              <a:tabLst>
                <a:tab pos="531813" algn="l"/>
              </a:tabLst>
            </a:pPr>
            <a:r>
              <a:rPr lang="en-US" sz="1800" dirty="0"/>
              <a:t>	Enter your </a:t>
            </a:r>
            <a:r>
              <a:rPr lang="en-US" sz="1800" dirty="0" err="1"/>
              <a:t>PlainText</a:t>
            </a:r>
            <a:r>
              <a:rPr lang="en-US" sz="1800" dirty="0"/>
              <a:t>: All the Best</a:t>
            </a:r>
          </a:p>
          <a:p>
            <a:pPr marL="576000" indent="-576000" algn="just">
              <a:spcBef>
                <a:spcPts val="300"/>
              </a:spcBef>
              <a:spcAft>
                <a:spcPts val="300"/>
              </a:spcAft>
              <a:buNone/>
              <a:tabLst>
                <a:tab pos="531813" algn="l"/>
              </a:tabLst>
            </a:pPr>
            <a:r>
              <a:rPr lang="en-US" sz="1800" dirty="0"/>
              <a:t>	Enter the Key: 1</a:t>
            </a:r>
          </a:p>
          <a:p>
            <a:pPr marL="576000" indent="-576000" algn="just">
              <a:spcBef>
                <a:spcPts val="300"/>
              </a:spcBef>
              <a:spcAft>
                <a:spcPts val="300"/>
              </a:spcAft>
              <a:buNone/>
              <a:tabLst>
                <a:tab pos="531813" algn="l"/>
              </a:tabLst>
            </a:pPr>
            <a:r>
              <a:rPr lang="en-US" sz="1800" b="1" dirty="0"/>
              <a:t>	Output:</a:t>
            </a:r>
          </a:p>
          <a:p>
            <a:pPr marL="576000" indent="-576000" algn="just">
              <a:spcBef>
                <a:spcPts val="300"/>
              </a:spcBef>
              <a:spcAft>
                <a:spcPts val="300"/>
              </a:spcAft>
              <a:buNone/>
              <a:tabLst>
                <a:tab pos="531813" algn="l"/>
              </a:tabLst>
            </a:pPr>
            <a:r>
              <a:rPr lang="en-US" sz="1800" dirty="0"/>
              <a:t>	The encrypted Text is: </a:t>
            </a:r>
            <a:r>
              <a:rPr lang="en-US" sz="1800" dirty="0" err="1"/>
              <a:t>Bmm</a:t>
            </a:r>
            <a:r>
              <a:rPr lang="en-US" sz="1800" dirty="0"/>
              <a:t> </a:t>
            </a:r>
            <a:r>
              <a:rPr lang="en-US" sz="1800" dirty="0" err="1"/>
              <a:t>uif</a:t>
            </a:r>
            <a:r>
              <a:rPr lang="en-US" sz="1800" dirty="0"/>
              <a:t> </a:t>
            </a:r>
            <a:r>
              <a:rPr lang="en-US" sz="1800" dirty="0" err="1"/>
              <a:t>Cftu</a:t>
            </a:r>
            <a:endParaRPr lang="en-US" sz="1800" dirty="0"/>
          </a:p>
          <a:p>
            <a:pPr marL="576000" indent="-576000" algn="just">
              <a:spcBef>
                <a:spcPts val="300"/>
              </a:spcBef>
              <a:spcAft>
                <a:spcPts val="300"/>
              </a:spcAft>
              <a:buNone/>
              <a:tabLst>
                <a:tab pos="531813" algn="l"/>
              </a:tabLst>
            </a:pPr>
            <a:r>
              <a:rPr lang="en-US" sz="1800" dirty="0"/>
              <a:t>	Write a function </a:t>
            </a:r>
            <a:r>
              <a:rPr lang="en-US" sz="1800" dirty="0" err="1"/>
              <a:t>customCaesarCipher</a:t>
            </a:r>
            <a:r>
              <a:rPr lang="en-US" sz="1800" dirty="0"/>
              <a:t>(</a:t>
            </a:r>
            <a:r>
              <a:rPr lang="en-US" sz="1800" dirty="0" err="1"/>
              <a:t>int</a:t>
            </a:r>
            <a:r>
              <a:rPr lang="en-US" sz="1800" dirty="0"/>
              <a:t> key, String message) which will accept plaintext and key as input parameters and returns its cipher text as output.</a:t>
            </a:r>
          </a:p>
          <a:p>
            <a:pPr marL="576000" indent="-576000" algn="just">
              <a:lnSpc>
                <a:spcPct val="130000"/>
              </a:lnSpc>
              <a:spcBef>
                <a:spcPts val="400"/>
              </a:spcBef>
              <a:spcAft>
                <a:spcPts val="400"/>
              </a:spcAft>
              <a:buNone/>
              <a:tabLst>
                <a:tab pos="531813" algn="l"/>
              </a:tabLst>
            </a:pPr>
            <a:endParaRPr lang="en-US" sz="1600" dirty="0"/>
          </a:p>
          <a:p>
            <a:pPr marL="576000" indent="-576000" algn="just">
              <a:lnSpc>
                <a:spcPct val="140000"/>
              </a:lnSpc>
              <a:spcBef>
                <a:spcPts val="500"/>
              </a:spcBef>
              <a:spcAft>
                <a:spcPts val="500"/>
              </a:spcAft>
              <a:buNone/>
              <a:tabLst>
                <a:tab pos="531813" algn="l"/>
              </a:tabLst>
            </a:pPr>
            <a:endParaRPr lang="en-US" sz="1700" dirty="0"/>
          </a:p>
          <a:p>
            <a:pPr marL="576000" indent="-576000" algn="just">
              <a:lnSpc>
                <a:spcPct val="140000"/>
              </a:lnSpc>
              <a:spcBef>
                <a:spcPts val="500"/>
              </a:spcBef>
              <a:spcAft>
                <a:spcPts val="500"/>
              </a:spcAft>
              <a:buNone/>
              <a:tabLst>
                <a:tab pos="531813" algn="l"/>
              </a:tabLst>
            </a:pPr>
            <a:endParaRPr lang="en-US" sz="1700" dirty="0"/>
          </a:p>
        </p:txBody>
      </p:sp>
    </p:spTree>
    <p:extLst>
      <p:ext uri="{BB962C8B-B14F-4D97-AF65-F5344CB8AC3E}">
        <p14:creationId xmlns:p14="http://schemas.microsoft.com/office/powerpoint/2010/main" val="350682428"/>
      </p:ext>
    </p:extLst>
  </p:cSld>
  <p:clrMapOvr>
    <a:masterClrMapping/>
  </p:clrMapOvr>
  <p:transition spd="slow">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981200" y="908720"/>
            <a:ext cx="8218488" cy="5616624"/>
          </a:xfrm>
        </p:spPr>
        <p:txBody>
          <a:bodyPr>
            <a:noAutofit/>
          </a:bodyPr>
          <a:lstStyle/>
          <a:p>
            <a:pPr marL="576000" indent="-576000" algn="just">
              <a:spcBef>
                <a:spcPts val="300"/>
              </a:spcBef>
              <a:spcAft>
                <a:spcPts val="300"/>
              </a:spcAft>
              <a:buNone/>
              <a:tabLst>
                <a:tab pos="531813" algn="l"/>
              </a:tabLst>
            </a:pPr>
            <a:r>
              <a:rPr lang="en-US" sz="1800" dirty="0"/>
              <a:t>	</a:t>
            </a:r>
            <a:r>
              <a:rPr lang="en-US" sz="1800" b="1" dirty="0"/>
              <a:t>"INVALID INPUT"</a:t>
            </a:r>
          </a:p>
          <a:p>
            <a:pPr marL="576000" indent="-576000" algn="just">
              <a:spcBef>
                <a:spcPts val="300"/>
              </a:spcBef>
              <a:spcAft>
                <a:spcPts val="300"/>
              </a:spcAft>
              <a:buNone/>
              <a:tabLst>
                <a:tab pos="531813" algn="l"/>
              </a:tabLst>
            </a:pPr>
            <a:r>
              <a:rPr lang="en-US" sz="1800" b="1" dirty="0"/>
              <a:t>	Example 1:</a:t>
            </a:r>
          </a:p>
          <a:p>
            <a:pPr marL="576000" indent="-576000" algn="just">
              <a:spcBef>
                <a:spcPts val="300"/>
              </a:spcBef>
              <a:spcAft>
                <a:spcPts val="300"/>
              </a:spcAft>
              <a:buNone/>
              <a:tabLst>
                <a:tab pos="531813" algn="l"/>
              </a:tabLst>
            </a:pPr>
            <a:r>
              <a:rPr lang="en-US" sz="1800" b="1" dirty="0"/>
              <a:t>	Input:</a:t>
            </a:r>
          </a:p>
          <a:p>
            <a:pPr marL="576000" indent="-576000" algn="just">
              <a:spcBef>
                <a:spcPts val="300"/>
              </a:spcBef>
              <a:spcAft>
                <a:spcPts val="300"/>
              </a:spcAft>
              <a:buNone/>
              <a:tabLst>
                <a:tab pos="531813" algn="l"/>
              </a:tabLst>
            </a:pPr>
            <a:r>
              <a:rPr lang="en-US" sz="1800" dirty="0"/>
              <a:t>	Enter your </a:t>
            </a:r>
            <a:r>
              <a:rPr lang="en-US" sz="1800" dirty="0" err="1"/>
              <a:t>PlainText</a:t>
            </a:r>
            <a:r>
              <a:rPr lang="en-US" sz="1800" dirty="0"/>
              <a:t>: All the Best</a:t>
            </a:r>
          </a:p>
          <a:p>
            <a:pPr marL="576000" indent="-576000" algn="just">
              <a:spcBef>
                <a:spcPts val="300"/>
              </a:spcBef>
              <a:spcAft>
                <a:spcPts val="300"/>
              </a:spcAft>
              <a:buNone/>
              <a:tabLst>
                <a:tab pos="531813" algn="l"/>
              </a:tabLst>
            </a:pPr>
            <a:r>
              <a:rPr lang="en-US" sz="1800" dirty="0"/>
              <a:t>	Enter the Key: 1</a:t>
            </a:r>
          </a:p>
          <a:p>
            <a:pPr marL="576000" indent="-576000" algn="just">
              <a:spcBef>
                <a:spcPts val="300"/>
              </a:spcBef>
              <a:spcAft>
                <a:spcPts val="300"/>
              </a:spcAft>
              <a:buNone/>
              <a:tabLst>
                <a:tab pos="531813" algn="l"/>
              </a:tabLst>
            </a:pPr>
            <a:r>
              <a:rPr lang="en-US" sz="1800" b="1" dirty="0"/>
              <a:t>	Output:</a:t>
            </a:r>
          </a:p>
          <a:p>
            <a:pPr marL="576000" indent="-576000" algn="just">
              <a:spcBef>
                <a:spcPts val="300"/>
              </a:spcBef>
              <a:spcAft>
                <a:spcPts val="300"/>
              </a:spcAft>
              <a:buNone/>
              <a:tabLst>
                <a:tab pos="531813" algn="l"/>
              </a:tabLst>
            </a:pPr>
            <a:r>
              <a:rPr lang="en-US" sz="1800" dirty="0"/>
              <a:t>	The encrypted Text is: </a:t>
            </a:r>
            <a:r>
              <a:rPr lang="en-US" sz="1800" dirty="0" err="1"/>
              <a:t>Bmm</a:t>
            </a:r>
            <a:r>
              <a:rPr lang="en-US" sz="1800" dirty="0"/>
              <a:t> </a:t>
            </a:r>
            <a:r>
              <a:rPr lang="en-US" sz="1800" dirty="0" err="1"/>
              <a:t>uif</a:t>
            </a:r>
            <a:r>
              <a:rPr lang="en-US" sz="1800" dirty="0"/>
              <a:t> </a:t>
            </a:r>
            <a:r>
              <a:rPr lang="en-US" sz="1800" dirty="0" err="1"/>
              <a:t>Cftu</a:t>
            </a:r>
            <a:endParaRPr lang="en-US" sz="1800" dirty="0"/>
          </a:p>
          <a:p>
            <a:pPr marL="576000" indent="-576000" algn="just">
              <a:spcBef>
                <a:spcPts val="300"/>
              </a:spcBef>
              <a:spcAft>
                <a:spcPts val="300"/>
              </a:spcAft>
              <a:buNone/>
              <a:tabLst>
                <a:tab pos="531813" algn="l"/>
              </a:tabLst>
            </a:pPr>
            <a:r>
              <a:rPr lang="en-US" sz="1800" dirty="0"/>
              <a:t>	Write a function </a:t>
            </a:r>
            <a:r>
              <a:rPr lang="en-US" sz="1800" dirty="0" err="1"/>
              <a:t>customCaesarCipher</a:t>
            </a:r>
            <a:r>
              <a:rPr lang="en-US" sz="1800" dirty="0"/>
              <a:t>(</a:t>
            </a:r>
            <a:r>
              <a:rPr lang="en-US" sz="1800" dirty="0" err="1"/>
              <a:t>int</a:t>
            </a:r>
            <a:r>
              <a:rPr lang="en-US" sz="1800" dirty="0"/>
              <a:t> key, String message) which will accept plaintext and key as input parameters and returns its cipher text as output.</a:t>
            </a:r>
          </a:p>
          <a:p>
            <a:pPr marL="576000" indent="-576000" algn="just">
              <a:lnSpc>
                <a:spcPct val="130000"/>
              </a:lnSpc>
              <a:spcBef>
                <a:spcPts val="400"/>
              </a:spcBef>
              <a:spcAft>
                <a:spcPts val="400"/>
              </a:spcAft>
              <a:buNone/>
              <a:tabLst>
                <a:tab pos="531813" algn="l"/>
              </a:tabLst>
            </a:pPr>
            <a:endParaRPr lang="en-US" sz="1600" dirty="0"/>
          </a:p>
          <a:p>
            <a:pPr marL="576000" indent="-576000" algn="just">
              <a:lnSpc>
                <a:spcPct val="140000"/>
              </a:lnSpc>
              <a:spcBef>
                <a:spcPts val="500"/>
              </a:spcBef>
              <a:spcAft>
                <a:spcPts val="500"/>
              </a:spcAft>
              <a:buNone/>
              <a:tabLst>
                <a:tab pos="531813" algn="l"/>
              </a:tabLst>
            </a:pPr>
            <a:endParaRPr lang="en-US" sz="1700" dirty="0"/>
          </a:p>
          <a:p>
            <a:pPr marL="576000" indent="-576000" algn="just">
              <a:lnSpc>
                <a:spcPct val="140000"/>
              </a:lnSpc>
              <a:spcBef>
                <a:spcPts val="500"/>
              </a:spcBef>
              <a:spcAft>
                <a:spcPts val="500"/>
              </a:spcAft>
              <a:buNone/>
              <a:tabLst>
                <a:tab pos="531813" algn="l"/>
              </a:tabLst>
            </a:pPr>
            <a:endParaRPr lang="en-US" sz="1700" dirty="0"/>
          </a:p>
        </p:txBody>
      </p:sp>
    </p:spTree>
    <p:extLst>
      <p:ext uri="{BB962C8B-B14F-4D97-AF65-F5344CB8AC3E}">
        <p14:creationId xmlns:p14="http://schemas.microsoft.com/office/powerpoint/2010/main" val="3056518386"/>
      </p:ext>
    </p:extLst>
  </p:cSld>
  <p:clrMapOvr>
    <a:masterClrMapping/>
  </p:clrMapOvr>
  <p:transition spd="slow">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981200" y="908720"/>
            <a:ext cx="8218488" cy="5616624"/>
          </a:xfrm>
        </p:spPr>
        <p:txBody>
          <a:bodyPr>
            <a:noAutofit/>
          </a:bodyPr>
          <a:lstStyle/>
          <a:p>
            <a:pPr>
              <a:buNone/>
            </a:pPr>
            <a:r>
              <a:rPr lang="en-US" sz="1600" dirty="0"/>
              <a:t>79. One programming language has the following keywords that cannot be used as identifiers:				</a:t>
            </a:r>
            <a:r>
              <a:rPr lang="en-US" sz="1600" b="1" dirty="0"/>
              <a:t> (TCS Ninja – Aug 2019 Slot 1)</a:t>
            </a:r>
            <a:endParaRPr lang="en-US" sz="1600" dirty="0"/>
          </a:p>
          <a:p>
            <a:r>
              <a:rPr lang="en-US" sz="1600" b="1" dirty="0"/>
              <a:t>break, case, continue, default, defer, else, for, </a:t>
            </a:r>
            <a:r>
              <a:rPr lang="en-US" sz="1600" b="1" dirty="0" err="1"/>
              <a:t>func</a:t>
            </a:r>
            <a:r>
              <a:rPr lang="en-US" sz="1600" b="1" dirty="0"/>
              <a:t>, </a:t>
            </a:r>
            <a:r>
              <a:rPr lang="en-US" sz="1600" b="1" dirty="0" err="1"/>
              <a:t>goto</a:t>
            </a:r>
            <a:r>
              <a:rPr lang="en-US" sz="1600" b="1" dirty="0"/>
              <a:t>, if, map, range, return, </a:t>
            </a:r>
            <a:r>
              <a:rPr lang="en-US" sz="1600" b="1" dirty="0" err="1"/>
              <a:t>struct</a:t>
            </a:r>
            <a:r>
              <a:rPr lang="en-US" sz="1600" b="1" dirty="0"/>
              <a:t>, type, </a:t>
            </a:r>
            <a:r>
              <a:rPr lang="en-US" sz="1600" b="1" dirty="0" err="1"/>
              <a:t>var</a:t>
            </a:r>
            <a:endParaRPr lang="en-US" sz="1600" dirty="0"/>
          </a:p>
          <a:p>
            <a:pPr>
              <a:buNone/>
            </a:pPr>
            <a:r>
              <a:rPr lang="en-US" sz="1600" dirty="0"/>
              <a:t>--Write a program to find if the given word is a keyword or not</a:t>
            </a:r>
          </a:p>
          <a:p>
            <a:pPr>
              <a:buNone/>
            </a:pPr>
            <a:r>
              <a:rPr lang="en-US" sz="1600" dirty="0"/>
              <a:t>Test cases</a:t>
            </a:r>
          </a:p>
          <a:p>
            <a:r>
              <a:rPr lang="en-US" sz="1600" u="sng" dirty="0"/>
              <a:t>Case 1</a:t>
            </a:r>
          </a:p>
          <a:p>
            <a:pPr>
              <a:buNone/>
            </a:pPr>
            <a:r>
              <a:rPr lang="en-US" sz="1600" dirty="0"/>
              <a:t>	Input – defer</a:t>
            </a:r>
          </a:p>
          <a:p>
            <a:pPr>
              <a:buNone/>
            </a:pPr>
            <a:r>
              <a:rPr lang="en-US" sz="1600" dirty="0"/>
              <a:t>	Expected Output – defer is a keyword</a:t>
            </a:r>
          </a:p>
          <a:p>
            <a:r>
              <a:rPr lang="en-US" sz="1600" u="sng" dirty="0"/>
              <a:t>Case 2</a:t>
            </a:r>
          </a:p>
          <a:p>
            <a:pPr>
              <a:buNone/>
            </a:pPr>
            <a:r>
              <a:rPr lang="en-US" sz="1600" dirty="0"/>
              <a:t>	Input – while</a:t>
            </a:r>
          </a:p>
          <a:p>
            <a:pPr>
              <a:buNone/>
            </a:pPr>
            <a:r>
              <a:rPr lang="en-US" sz="1600" dirty="0"/>
              <a:t>	Expected Output – while is not a keyword</a:t>
            </a:r>
          </a:p>
          <a:p>
            <a:pPr>
              <a:buNone/>
            </a:pPr>
            <a:endParaRPr lang="en-US" sz="1600" dirty="0"/>
          </a:p>
          <a:p>
            <a:pPr marL="576000" indent="-576000" algn="just">
              <a:lnSpc>
                <a:spcPct val="130000"/>
              </a:lnSpc>
              <a:spcBef>
                <a:spcPts val="400"/>
              </a:spcBef>
              <a:spcAft>
                <a:spcPts val="400"/>
              </a:spcAft>
              <a:buNone/>
              <a:tabLst>
                <a:tab pos="531813" algn="l"/>
              </a:tabLst>
            </a:pPr>
            <a:endParaRPr lang="en-US" sz="1600" dirty="0"/>
          </a:p>
          <a:p>
            <a:pPr marL="576000" indent="-576000" algn="just">
              <a:lnSpc>
                <a:spcPct val="140000"/>
              </a:lnSpc>
              <a:spcBef>
                <a:spcPts val="500"/>
              </a:spcBef>
              <a:spcAft>
                <a:spcPts val="500"/>
              </a:spcAft>
              <a:buNone/>
              <a:tabLst>
                <a:tab pos="531813" algn="l"/>
              </a:tabLst>
            </a:pPr>
            <a:endParaRPr lang="en-US" sz="1700" dirty="0"/>
          </a:p>
          <a:p>
            <a:pPr marL="576000" indent="-576000" algn="just">
              <a:lnSpc>
                <a:spcPct val="140000"/>
              </a:lnSpc>
              <a:spcBef>
                <a:spcPts val="500"/>
              </a:spcBef>
              <a:spcAft>
                <a:spcPts val="500"/>
              </a:spcAft>
              <a:buNone/>
              <a:tabLst>
                <a:tab pos="531813" algn="l"/>
              </a:tabLst>
            </a:pPr>
            <a:endParaRPr lang="en-US" sz="1700" dirty="0"/>
          </a:p>
        </p:txBody>
      </p:sp>
    </p:spTree>
    <p:extLst>
      <p:ext uri="{BB962C8B-B14F-4D97-AF65-F5344CB8AC3E}">
        <p14:creationId xmlns:p14="http://schemas.microsoft.com/office/powerpoint/2010/main" val="3598318801"/>
      </p:ext>
    </p:extLst>
  </p:cSld>
  <p:clrMapOvr>
    <a:masterClrMapping/>
  </p:clrMapOvr>
  <p:transition spd="slow">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981200" y="908720"/>
            <a:ext cx="8218488" cy="5616624"/>
          </a:xfrm>
        </p:spPr>
        <p:txBody>
          <a:bodyPr>
            <a:noAutofit/>
          </a:bodyPr>
          <a:lstStyle/>
          <a:p>
            <a:pPr>
              <a:buAutoNum type="arabicPeriod" startAt="80"/>
            </a:pPr>
            <a:r>
              <a:rPr lang="en-US" sz="1600" dirty="0"/>
              <a:t>Given a maximum of four digit to the base 17 (10 – A, 11 – B, 12 – C, 13 – D … 16 – G} as input, output its decimal value. 		</a:t>
            </a:r>
            <a:r>
              <a:rPr lang="en-US" sz="1600" b="1" dirty="0"/>
              <a:t> (TCS Ninja – Aug 2019 Slot 2)</a:t>
            </a:r>
            <a:endParaRPr lang="en-US" sz="1600" dirty="0"/>
          </a:p>
          <a:p>
            <a:pPr marL="576000" indent="-576000" algn="just">
              <a:lnSpc>
                <a:spcPct val="130000"/>
              </a:lnSpc>
              <a:spcBef>
                <a:spcPts val="400"/>
              </a:spcBef>
              <a:spcAft>
                <a:spcPts val="400"/>
              </a:spcAft>
              <a:buNone/>
              <a:tabLst>
                <a:tab pos="531813" algn="l"/>
              </a:tabLst>
            </a:pPr>
            <a:endParaRPr lang="en-US" sz="1600" dirty="0"/>
          </a:p>
          <a:p>
            <a:pPr>
              <a:buNone/>
            </a:pPr>
            <a:r>
              <a:rPr lang="en-US" sz="1800" dirty="0"/>
              <a:t>Test Cases</a:t>
            </a:r>
          </a:p>
          <a:p>
            <a:r>
              <a:rPr lang="en-US" sz="1800" u="sng" dirty="0"/>
              <a:t>Case 1</a:t>
            </a:r>
          </a:p>
          <a:p>
            <a:pPr>
              <a:buNone/>
            </a:pPr>
            <a:r>
              <a:rPr lang="en-US" sz="1800" dirty="0"/>
              <a:t>	Input – 1A</a:t>
            </a:r>
          </a:p>
          <a:p>
            <a:pPr>
              <a:buNone/>
            </a:pPr>
            <a:r>
              <a:rPr lang="en-US" sz="1800" dirty="0"/>
              <a:t>	Expected Output – 27   </a:t>
            </a:r>
          </a:p>
          <a:p>
            <a:pPr>
              <a:buNone/>
            </a:pPr>
            <a:r>
              <a:rPr lang="en-US" sz="1800" dirty="0"/>
              <a:t>(Explanation: 1*17</a:t>
            </a:r>
            <a:r>
              <a:rPr lang="en-US" sz="1800" baseline="30000" dirty="0">
                <a:effectLst>
                  <a:outerShdw blurRad="38100" dist="38100" dir="2700000" algn="tl">
                    <a:srgbClr val="000000">
                      <a:alpha val="43137"/>
                    </a:srgbClr>
                  </a:outerShdw>
                </a:effectLst>
              </a:rPr>
              <a:t>1</a:t>
            </a:r>
            <a:r>
              <a:rPr lang="en-US" sz="1800" dirty="0"/>
              <a:t> + 10 * 17</a:t>
            </a:r>
            <a:r>
              <a:rPr lang="en-US" sz="1800" baseline="30000" dirty="0"/>
              <a:t>0 </a:t>
            </a:r>
            <a:r>
              <a:rPr lang="en-US" sz="1800" dirty="0"/>
              <a:t>  = 27)</a:t>
            </a:r>
            <a:endParaRPr lang="en-US" sz="1800" baseline="30000" dirty="0"/>
          </a:p>
          <a:p>
            <a:r>
              <a:rPr lang="en-US" sz="1800" u="sng" dirty="0"/>
              <a:t>Case 2</a:t>
            </a:r>
          </a:p>
          <a:p>
            <a:pPr>
              <a:buNone/>
            </a:pPr>
            <a:r>
              <a:rPr lang="en-US" sz="1800" dirty="0"/>
              <a:t>	Input – 23GF</a:t>
            </a:r>
          </a:p>
          <a:p>
            <a:pPr>
              <a:buNone/>
            </a:pPr>
            <a:r>
              <a:rPr lang="en-US" sz="1800" dirty="0"/>
              <a:t>	Expected Output – 10980</a:t>
            </a:r>
          </a:p>
          <a:p>
            <a:pPr>
              <a:buNone/>
            </a:pPr>
            <a:endParaRPr lang="en-US" sz="1800" dirty="0"/>
          </a:p>
          <a:p>
            <a:pPr marL="576000" indent="-576000" algn="just">
              <a:lnSpc>
                <a:spcPct val="140000"/>
              </a:lnSpc>
              <a:spcBef>
                <a:spcPts val="500"/>
              </a:spcBef>
              <a:spcAft>
                <a:spcPts val="500"/>
              </a:spcAft>
              <a:buNone/>
              <a:tabLst>
                <a:tab pos="531813" algn="l"/>
              </a:tabLst>
            </a:pPr>
            <a:r>
              <a:rPr lang="en-US" sz="1600" dirty="0"/>
              <a:t>(Explanation: 2* 17</a:t>
            </a:r>
            <a:r>
              <a:rPr lang="en-US" sz="1600" baseline="30000" dirty="0"/>
              <a:t>3</a:t>
            </a:r>
            <a:r>
              <a:rPr lang="en-US" sz="1600" dirty="0"/>
              <a:t> + 3* 17</a:t>
            </a:r>
            <a:r>
              <a:rPr lang="en-US" sz="1600" baseline="30000" dirty="0"/>
              <a:t>2</a:t>
            </a:r>
            <a:r>
              <a:rPr lang="en-US" sz="1600" dirty="0"/>
              <a:t> + 16 * 17</a:t>
            </a:r>
            <a:r>
              <a:rPr lang="en-US" sz="1600" baseline="30000" dirty="0"/>
              <a:t>1</a:t>
            </a:r>
            <a:r>
              <a:rPr lang="en-US" sz="1600" dirty="0"/>
              <a:t> +15 * 17</a:t>
            </a:r>
            <a:r>
              <a:rPr lang="en-US" sz="1600" baseline="30000" dirty="0"/>
              <a:t>0</a:t>
            </a:r>
            <a:r>
              <a:rPr lang="en-US" sz="1600" dirty="0"/>
              <a:t> = 10980)</a:t>
            </a:r>
            <a:endParaRPr lang="en-US" sz="1600" baseline="30000" dirty="0"/>
          </a:p>
          <a:p>
            <a:pPr marL="576000" indent="-576000" algn="just">
              <a:lnSpc>
                <a:spcPct val="140000"/>
              </a:lnSpc>
              <a:spcBef>
                <a:spcPts val="500"/>
              </a:spcBef>
              <a:spcAft>
                <a:spcPts val="500"/>
              </a:spcAft>
              <a:buNone/>
              <a:tabLst>
                <a:tab pos="531813" algn="l"/>
              </a:tabLst>
            </a:pPr>
            <a:endParaRPr lang="en-US" sz="1700" dirty="0"/>
          </a:p>
          <a:p>
            <a:pPr marL="576000" indent="-576000" algn="just">
              <a:lnSpc>
                <a:spcPct val="140000"/>
              </a:lnSpc>
              <a:spcBef>
                <a:spcPts val="500"/>
              </a:spcBef>
              <a:spcAft>
                <a:spcPts val="500"/>
              </a:spcAft>
              <a:buNone/>
              <a:tabLst>
                <a:tab pos="531813" algn="l"/>
              </a:tabLst>
            </a:pPr>
            <a:endParaRPr lang="en-US" sz="1700" dirty="0"/>
          </a:p>
        </p:txBody>
      </p:sp>
    </p:spTree>
    <p:extLst>
      <p:ext uri="{BB962C8B-B14F-4D97-AF65-F5344CB8AC3E}">
        <p14:creationId xmlns:p14="http://schemas.microsoft.com/office/powerpoint/2010/main" val="2553614702"/>
      </p:ext>
    </p:extLst>
  </p:cSld>
  <p:clrMapOvr>
    <a:masterClrMapping/>
  </p:clrMapOvr>
  <p:transition spd="slow">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407348" y="673535"/>
            <a:ext cx="8218488" cy="5616624"/>
          </a:xfrm>
        </p:spPr>
        <p:txBody>
          <a:bodyPr>
            <a:noAutofit/>
          </a:bodyPr>
          <a:lstStyle/>
          <a:p>
            <a:pPr>
              <a:buNone/>
            </a:pPr>
            <a:r>
              <a:rPr lang="en-US" sz="1600" dirty="0"/>
              <a:t>81. Given a maximum of 100 digit numbers as input, find the difference between the sum of odd and even position digits.		</a:t>
            </a:r>
            <a:r>
              <a:rPr lang="en-US" sz="1600" b="1" dirty="0"/>
              <a:t>(TCS Ninja – Aug 2019 Slot 3)</a:t>
            </a:r>
            <a:endParaRPr lang="en-US" sz="1600" dirty="0"/>
          </a:p>
          <a:p>
            <a:pPr>
              <a:buNone/>
            </a:pPr>
            <a:r>
              <a:rPr lang="en-US" sz="1600" dirty="0"/>
              <a:t>Test Cases</a:t>
            </a:r>
          </a:p>
          <a:p>
            <a:r>
              <a:rPr lang="en-US" sz="1600" u="sng" dirty="0"/>
              <a:t>Case 1</a:t>
            </a:r>
          </a:p>
          <a:p>
            <a:pPr>
              <a:buNone/>
            </a:pPr>
            <a:r>
              <a:rPr lang="en-US" sz="1600" dirty="0"/>
              <a:t>	Input: 4567</a:t>
            </a:r>
          </a:p>
          <a:p>
            <a:pPr>
              <a:buNone/>
            </a:pPr>
            <a:r>
              <a:rPr lang="en-US" sz="1600" dirty="0"/>
              <a:t>	Expected Output: 2</a:t>
            </a:r>
          </a:p>
          <a:p>
            <a:pPr>
              <a:buNone/>
            </a:pPr>
            <a:r>
              <a:rPr lang="en-US" sz="1600" b="1" dirty="0"/>
              <a:t>Explanation :</a:t>
            </a:r>
            <a:r>
              <a:rPr lang="en-US" sz="1600" dirty="0"/>
              <a:t> Odd positions are 4 and 6 as they are pos: 1 and pos: 3, both have sum 10. Similarly, 5 and 7 are at even positions pos: 2 and pos: 4 with sum 12. Thus, difference is 12 – 10 = 2</a:t>
            </a:r>
          </a:p>
          <a:p>
            <a:r>
              <a:rPr lang="en-US" sz="1600" u="sng" dirty="0"/>
              <a:t>Case 2</a:t>
            </a:r>
          </a:p>
          <a:p>
            <a:pPr>
              <a:buNone/>
            </a:pPr>
            <a:r>
              <a:rPr lang="en-US" sz="1600" dirty="0"/>
              <a:t>	Input: 5476</a:t>
            </a:r>
          </a:p>
          <a:p>
            <a:pPr>
              <a:buNone/>
            </a:pPr>
            <a:r>
              <a:rPr lang="en-US" sz="1600" dirty="0"/>
              <a:t>	Expected Output: 2</a:t>
            </a:r>
          </a:p>
          <a:p>
            <a:r>
              <a:rPr lang="en-US" sz="1600" u="sng" dirty="0"/>
              <a:t>Case 3</a:t>
            </a:r>
          </a:p>
          <a:p>
            <a:pPr>
              <a:buNone/>
            </a:pPr>
            <a:r>
              <a:rPr lang="en-US" sz="1600" dirty="0"/>
              <a:t>	Input: 9834698765123</a:t>
            </a:r>
          </a:p>
          <a:p>
            <a:pPr>
              <a:buNone/>
            </a:pPr>
            <a:r>
              <a:rPr lang="en-US" sz="1600" dirty="0"/>
              <a:t>	Expected Output: 1</a:t>
            </a:r>
          </a:p>
          <a:p>
            <a:pPr marL="576000" indent="-576000" algn="just">
              <a:lnSpc>
                <a:spcPct val="140000"/>
              </a:lnSpc>
              <a:spcBef>
                <a:spcPts val="500"/>
              </a:spcBef>
              <a:spcAft>
                <a:spcPts val="500"/>
              </a:spcAft>
              <a:buNone/>
              <a:tabLst>
                <a:tab pos="531813" algn="l"/>
              </a:tabLst>
            </a:pPr>
            <a:endParaRPr lang="en-US" sz="1700" dirty="0"/>
          </a:p>
          <a:p>
            <a:pPr marL="576000" indent="-576000" algn="just">
              <a:lnSpc>
                <a:spcPct val="140000"/>
              </a:lnSpc>
              <a:spcBef>
                <a:spcPts val="500"/>
              </a:spcBef>
              <a:spcAft>
                <a:spcPts val="500"/>
              </a:spcAft>
              <a:buNone/>
              <a:tabLst>
                <a:tab pos="531813" algn="l"/>
              </a:tabLst>
            </a:pPr>
            <a:endParaRPr lang="en-US" sz="1700" dirty="0"/>
          </a:p>
        </p:txBody>
      </p:sp>
    </p:spTree>
    <p:extLst>
      <p:ext uri="{BB962C8B-B14F-4D97-AF65-F5344CB8AC3E}">
        <p14:creationId xmlns:p14="http://schemas.microsoft.com/office/powerpoint/2010/main" val="3340768297"/>
      </p:ext>
    </p:extLst>
  </p:cSld>
  <p:clrMapOvr>
    <a:masterClrMapping/>
  </p:clrMapOvr>
  <p:transition spd="slow">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981200" y="908720"/>
            <a:ext cx="8218488" cy="5492080"/>
          </a:xfrm>
        </p:spPr>
        <p:txBody>
          <a:bodyPr>
            <a:noAutofit/>
          </a:bodyPr>
          <a:lstStyle/>
          <a:p>
            <a:pPr>
              <a:buNone/>
            </a:pPr>
            <a:r>
              <a:rPr lang="en-US" sz="1600" dirty="0"/>
              <a:t>82. Find the nth term of the series.</a:t>
            </a:r>
          </a:p>
          <a:p>
            <a:pPr>
              <a:buNone/>
            </a:pPr>
            <a:r>
              <a:rPr lang="en-US" sz="1600" b="1" dirty="0"/>
              <a:t>1, 1, 2, 3, 4, 9, 8, 27, 16, 81, 32, 243,64, 729, 128, 2187</a:t>
            </a:r>
            <a:r>
              <a:rPr lang="en-US" sz="1600" dirty="0"/>
              <a:t> ….</a:t>
            </a:r>
          </a:p>
          <a:p>
            <a:r>
              <a:rPr lang="en-US" sz="1600" dirty="0"/>
              <a:t>This series is a mixture of 2 series – all the odd terms in this series form a geometric series and all the even terms form yet another geometric series. </a:t>
            </a:r>
          </a:p>
          <a:p>
            <a:endParaRPr lang="en-US" sz="1600" dirty="0"/>
          </a:p>
          <a:p>
            <a:pPr>
              <a:buNone/>
            </a:pPr>
            <a:r>
              <a:rPr lang="en-US" sz="1600" dirty="0"/>
              <a:t>Write a program to find the Nth term in the series.</a:t>
            </a:r>
          </a:p>
          <a:p>
            <a:pPr>
              <a:buNone/>
            </a:pPr>
            <a:endParaRPr lang="en-US" sz="1600" dirty="0"/>
          </a:p>
          <a:p>
            <a:r>
              <a:rPr lang="en-US" sz="1600" dirty="0"/>
              <a:t>The value N in a positive integer that should be read from STDIN.</a:t>
            </a:r>
          </a:p>
          <a:p>
            <a:r>
              <a:rPr lang="en-US" sz="1600" dirty="0"/>
              <a:t>The Nth term that is calculated by the program should be written to STDOUT.</a:t>
            </a:r>
          </a:p>
          <a:p>
            <a:r>
              <a:rPr lang="en-US" sz="1600" dirty="0"/>
              <a:t>Other than value of n </a:t>
            </a:r>
            <a:r>
              <a:rPr lang="en-US" sz="1600" dirty="0" err="1"/>
              <a:t>th</a:t>
            </a:r>
            <a:r>
              <a:rPr lang="en-US" sz="1600" dirty="0"/>
              <a:t> </a:t>
            </a:r>
            <a:r>
              <a:rPr lang="en-US" sz="1600" dirty="0" err="1"/>
              <a:t>term,no</a:t>
            </a:r>
            <a:r>
              <a:rPr lang="en-US" sz="1600" dirty="0"/>
              <a:t> other character / string or message should be written to STDOUT.</a:t>
            </a:r>
          </a:p>
          <a:p>
            <a:r>
              <a:rPr lang="en-US" sz="1600" dirty="0"/>
              <a:t>For example , if N=16, the 16th term in the series is 2187, so only value 2187 should be printed to STDOUT.</a:t>
            </a:r>
          </a:p>
          <a:p>
            <a:r>
              <a:rPr lang="en-US" sz="1600" dirty="0"/>
              <a:t>You can assume that N will not exceed 30.</a:t>
            </a:r>
          </a:p>
        </p:txBody>
      </p:sp>
    </p:spTree>
    <p:extLst>
      <p:ext uri="{BB962C8B-B14F-4D97-AF65-F5344CB8AC3E}">
        <p14:creationId xmlns:p14="http://schemas.microsoft.com/office/powerpoint/2010/main" val="2014787892"/>
      </p:ext>
    </p:extLst>
  </p:cSld>
  <p:clrMapOvr>
    <a:masterClrMapping/>
  </p:clrMapOvr>
  <p:transition spd="slow">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Test Case 1</a:t>
            </a:r>
            <a:endParaRPr lang="en-US" dirty="0"/>
          </a:p>
          <a:p>
            <a:r>
              <a:rPr lang="en-US" dirty="0"/>
              <a:t>Input- 16</a:t>
            </a:r>
          </a:p>
          <a:p>
            <a:r>
              <a:rPr lang="en-US" dirty="0"/>
              <a:t>Expected Output – 2187</a:t>
            </a:r>
          </a:p>
          <a:p>
            <a:r>
              <a:rPr lang="en-US" b="1" dirty="0"/>
              <a:t>Test Case 2</a:t>
            </a:r>
            <a:endParaRPr lang="en-US" dirty="0"/>
          </a:p>
          <a:p>
            <a:r>
              <a:rPr lang="en-US" dirty="0"/>
              <a:t>Input- 13</a:t>
            </a:r>
          </a:p>
          <a:p>
            <a:r>
              <a:rPr lang="en-US" dirty="0"/>
              <a:t>Expected Output – 64</a:t>
            </a:r>
          </a:p>
          <a:p>
            <a:pPr marL="576000" indent="-576000" algn="just">
              <a:lnSpc>
                <a:spcPct val="140000"/>
              </a:lnSpc>
              <a:spcBef>
                <a:spcPts val="500"/>
              </a:spcBef>
              <a:spcAft>
                <a:spcPts val="500"/>
              </a:spcAft>
              <a:buNone/>
              <a:tabLst>
                <a:tab pos="531813" algn="l"/>
              </a:tabLst>
            </a:pPr>
            <a:endParaRPr lang="en-US" baseline="30000" dirty="0"/>
          </a:p>
          <a:p>
            <a:pPr marL="576000" indent="-576000" algn="just">
              <a:lnSpc>
                <a:spcPct val="140000"/>
              </a:lnSpc>
              <a:spcBef>
                <a:spcPts val="500"/>
              </a:spcBef>
              <a:spcAft>
                <a:spcPts val="500"/>
              </a:spcAft>
              <a:buNone/>
              <a:tabLst>
                <a:tab pos="531813" algn="l"/>
              </a:tabLst>
            </a:pPr>
            <a:endParaRPr lang="en-US" sz="2400" dirty="0"/>
          </a:p>
          <a:p>
            <a:pPr marL="576000" indent="-576000" algn="just">
              <a:lnSpc>
                <a:spcPct val="140000"/>
              </a:lnSpc>
              <a:spcBef>
                <a:spcPts val="500"/>
              </a:spcBef>
              <a:spcAft>
                <a:spcPts val="500"/>
              </a:spcAft>
              <a:buNone/>
              <a:tabLst>
                <a:tab pos="531813" algn="l"/>
              </a:tabLst>
            </a:pPr>
            <a:endParaRPr lang="en-US" sz="2400" dirty="0"/>
          </a:p>
          <a:p>
            <a:endParaRPr lang="en-US" dirty="0"/>
          </a:p>
        </p:txBody>
      </p:sp>
      <p:sp>
        <p:nvSpPr>
          <p:cNvPr id="4" name="Footer Placeholder 3"/>
          <p:cNvSpPr>
            <a:spLocks noGrp="1"/>
          </p:cNvSpPr>
          <p:nvPr>
            <p:ph type="ftr" sz="quarter" idx="3"/>
          </p:nvPr>
        </p:nvSpPr>
        <p:spPr>
          <a:prstGeom prst="rect">
            <a:avLst/>
          </a:prstGeom>
        </p:spPr>
        <p:txBody>
          <a:bodyPr vert="horz" lIns="91440" tIns="45720" rIns="91440" bIns="45720" rtlCol="0" anchor="ctr"/>
          <a:lstStyle>
            <a:defPPr>
              <a:defRPr lang="en-US"/>
            </a:defPPr>
            <a:lvl1pPr marL="0" algn="ctr" defTabSz="914400" rtl="0" eaLnBrk="1" fontAlgn="auto" latinLnBrk="0" hangingPunct="1">
              <a:spcBef>
                <a:spcPts val="0"/>
              </a:spcBef>
              <a:spcAft>
                <a:spcPts val="0"/>
              </a:spcAft>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 2016 SMART Training Resources Pvt. Ltd.</a:t>
            </a:r>
          </a:p>
        </p:txBody>
      </p:sp>
    </p:spTree>
  </p:cSld>
  <p:clrMapOvr>
    <a:masterClrMapping/>
  </p:clrMapOvr>
  <p:transition spd="slow">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0" y="609600"/>
            <a:ext cx="8218488" cy="5616624"/>
          </a:xfrm>
        </p:spPr>
        <p:txBody>
          <a:bodyPr>
            <a:noAutofit/>
          </a:bodyPr>
          <a:lstStyle/>
          <a:p>
            <a:pPr marL="576000" indent="-576000" algn="just">
              <a:lnSpc>
                <a:spcPct val="130000"/>
              </a:lnSpc>
              <a:spcBef>
                <a:spcPts val="300"/>
              </a:spcBef>
              <a:spcAft>
                <a:spcPts val="300"/>
              </a:spcAft>
              <a:buNone/>
              <a:tabLst>
                <a:tab pos="531813" algn="l"/>
              </a:tabLst>
            </a:pPr>
            <a:r>
              <a:rPr lang="en-US" sz="1600" b="1" dirty="0"/>
              <a:t>	Example 1:</a:t>
            </a:r>
          </a:p>
          <a:p>
            <a:pPr marL="576000" indent="-576000" algn="just">
              <a:lnSpc>
                <a:spcPct val="130000"/>
              </a:lnSpc>
              <a:spcBef>
                <a:spcPts val="300"/>
              </a:spcBef>
              <a:spcAft>
                <a:spcPts val="300"/>
              </a:spcAft>
              <a:buNone/>
              <a:tabLst>
                <a:tab pos="531813" algn="l"/>
              </a:tabLst>
            </a:pPr>
            <a:r>
              <a:rPr lang="en-US" sz="1600" dirty="0"/>
              <a:t>	6</a:t>
            </a:r>
          </a:p>
          <a:p>
            <a:pPr marL="576000" indent="-576000" algn="just">
              <a:lnSpc>
                <a:spcPct val="130000"/>
              </a:lnSpc>
              <a:spcBef>
                <a:spcPts val="300"/>
              </a:spcBef>
              <a:spcAft>
                <a:spcPts val="300"/>
              </a:spcAft>
              <a:buNone/>
              <a:tabLst>
                <a:tab pos="531813" algn="l"/>
              </a:tabLst>
            </a:pPr>
            <a:r>
              <a:rPr lang="en-US" sz="1600" dirty="0"/>
              <a:t>	3</a:t>
            </a:r>
          </a:p>
          <a:p>
            <a:pPr marL="576000" indent="-576000" algn="just">
              <a:lnSpc>
                <a:spcPct val="130000"/>
              </a:lnSpc>
              <a:spcBef>
                <a:spcPts val="300"/>
              </a:spcBef>
              <a:spcAft>
                <a:spcPts val="300"/>
              </a:spcAft>
              <a:buNone/>
              <a:tabLst>
                <a:tab pos="531813" algn="l"/>
              </a:tabLst>
            </a:pPr>
            <a:r>
              <a:rPr lang="en-US" sz="1600" dirty="0"/>
              <a:t>	12.3</a:t>
            </a:r>
          </a:p>
          <a:p>
            <a:pPr marL="576000" indent="-576000" algn="just">
              <a:lnSpc>
                <a:spcPct val="130000"/>
              </a:lnSpc>
              <a:spcBef>
                <a:spcPts val="300"/>
              </a:spcBef>
              <a:spcAft>
                <a:spcPts val="300"/>
              </a:spcAft>
              <a:buNone/>
              <a:tabLst>
                <a:tab pos="531813" algn="l"/>
              </a:tabLst>
            </a:pPr>
            <a:r>
              <a:rPr lang="en-US" sz="1600" dirty="0"/>
              <a:t>	15.2</a:t>
            </a:r>
          </a:p>
          <a:p>
            <a:pPr marL="576000" indent="-576000" algn="just">
              <a:lnSpc>
                <a:spcPct val="130000"/>
              </a:lnSpc>
              <a:spcBef>
                <a:spcPts val="300"/>
              </a:spcBef>
              <a:spcAft>
                <a:spcPts val="300"/>
              </a:spcAft>
              <a:buNone/>
              <a:tabLst>
                <a:tab pos="531813" algn="l"/>
              </a:tabLst>
            </a:pPr>
            <a:r>
              <a:rPr lang="en-US" sz="1600" dirty="0"/>
              <a:t>	12.3</a:t>
            </a:r>
          </a:p>
          <a:p>
            <a:pPr marL="576000" indent="-576000" algn="just">
              <a:lnSpc>
                <a:spcPct val="130000"/>
              </a:lnSpc>
              <a:spcBef>
                <a:spcPts val="300"/>
              </a:spcBef>
              <a:spcAft>
                <a:spcPts val="300"/>
              </a:spcAft>
              <a:buNone/>
              <a:tabLst>
                <a:tab pos="531813" algn="l"/>
              </a:tabLst>
            </a:pPr>
            <a:r>
              <a:rPr lang="en-US" sz="1600" dirty="0"/>
              <a:t>	15.2</a:t>
            </a:r>
          </a:p>
          <a:p>
            <a:pPr marL="576000" indent="-576000" algn="just">
              <a:lnSpc>
                <a:spcPct val="130000"/>
              </a:lnSpc>
              <a:spcBef>
                <a:spcPts val="300"/>
              </a:spcBef>
              <a:spcAft>
                <a:spcPts val="300"/>
              </a:spcAft>
              <a:buNone/>
              <a:tabLst>
                <a:tab pos="531813" algn="l"/>
              </a:tabLst>
            </a:pPr>
            <a:r>
              <a:rPr lang="en-US" sz="1600" dirty="0"/>
              <a:t>	12.3</a:t>
            </a:r>
          </a:p>
          <a:p>
            <a:pPr marL="576000" indent="-576000" algn="just">
              <a:lnSpc>
                <a:spcPct val="130000"/>
              </a:lnSpc>
              <a:spcBef>
                <a:spcPts val="300"/>
              </a:spcBef>
              <a:spcAft>
                <a:spcPts val="300"/>
              </a:spcAft>
              <a:buNone/>
              <a:tabLst>
                <a:tab pos="531813" algn="l"/>
              </a:tabLst>
            </a:pPr>
            <a:r>
              <a:rPr lang="en-US" sz="1600" dirty="0"/>
              <a:t>	15.2</a:t>
            </a:r>
          </a:p>
          <a:p>
            <a:pPr marL="576000" indent="-576000" algn="just">
              <a:lnSpc>
                <a:spcPct val="130000"/>
              </a:lnSpc>
              <a:spcBef>
                <a:spcPts val="300"/>
              </a:spcBef>
              <a:spcAft>
                <a:spcPts val="300"/>
              </a:spcAft>
              <a:buNone/>
              <a:tabLst>
                <a:tab pos="531813" algn="l"/>
              </a:tabLst>
            </a:pPr>
            <a:r>
              <a:rPr lang="en-US" sz="1600" dirty="0"/>
              <a:t>	10.10</a:t>
            </a:r>
          </a:p>
          <a:p>
            <a:pPr marL="576000" indent="-576000" algn="just">
              <a:lnSpc>
                <a:spcPct val="130000"/>
              </a:lnSpc>
              <a:spcBef>
                <a:spcPts val="300"/>
              </a:spcBef>
              <a:spcAft>
                <a:spcPts val="300"/>
              </a:spcAft>
              <a:buNone/>
              <a:tabLst>
                <a:tab pos="531813" algn="l"/>
              </a:tabLst>
            </a:pPr>
            <a:r>
              <a:rPr lang="en-US" sz="1600" dirty="0"/>
              <a:t>	10.10</a:t>
            </a:r>
          </a:p>
          <a:p>
            <a:pPr marL="576000" indent="-576000" algn="just">
              <a:lnSpc>
                <a:spcPct val="130000"/>
              </a:lnSpc>
              <a:spcBef>
                <a:spcPts val="300"/>
              </a:spcBef>
              <a:spcAft>
                <a:spcPts val="300"/>
              </a:spcAft>
              <a:buNone/>
              <a:tabLst>
                <a:tab pos="531813" algn="l"/>
              </a:tabLst>
            </a:pPr>
            <a:r>
              <a:rPr lang="en-US" sz="1600" dirty="0"/>
              <a:t>	10.00</a:t>
            </a:r>
          </a:p>
          <a:p>
            <a:pPr marL="576000" indent="-576000" algn="just">
              <a:lnSpc>
                <a:spcPct val="130000"/>
              </a:lnSpc>
              <a:spcBef>
                <a:spcPts val="300"/>
              </a:spcBef>
              <a:spcAft>
                <a:spcPts val="300"/>
              </a:spcAft>
              <a:buNone/>
              <a:tabLst>
                <a:tab pos="531813" algn="l"/>
              </a:tabLst>
            </a:pPr>
            <a:endParaRPr lang="en-US" sz="1600" dirty="0"/>
          </a:p>
          <a:p>
            <a:pPr marL="576000" indent="-576000" algn="just">
              <a:lnSpc>
                <a:spcPct val="130000"/>
              </a:lnSpc>
              <a:spcBef>
                <a:spcPts val="300"/>
              </a:spcBef>
              <a:spcAft>
                <a:spcPts val="300"/>
              </a:spcAft>
              <a:buNone/>
              <a:tabLst>
                <a:tab pos="531813" algn="l"/>
              </a:tabLst>
            </a:pPr>
            <a:r>
              <a:rPr lang="en-US" sz="1600" dirty="0"/>
              <a:t>	Total estimated Cost: 1847.4 INR</a:t>
            </a:r>
          </a:p>
          <a:p>
            <a:pPr marL="576000" indent="-576000" algn="just">
              <a:lnSpc>
                <a:spcPct val="130000"/>
              </a:lnSpc>
              <a:spcBef>
                <a:spcPts val="300"/>
              </a:spcBef>
              <a:spcAft>
                <a:spcPts val="300"/>
              </a:spcAft>
              <a:buNone/>
              <a:tabLst>
                <a:tab pos="531813" algn="l"/>
              </a:tabLst>
            </a:pPr>
            <a:r>
              <a:rPr lang="en-US" sz="1600" dirty="0"/>
              <a:t>	Note: Follow in input and output format as given in above example.</a:t>
            </a:r>
          </a:p>
          <a:p>
            <a:pPr marL="576000" indent="-576000" algn="just">
              <a:lnSpc>
                <a:spcPct val="130000"/>
              </a:lnSpc>
              <a:spcBef>
                <a:spcPts val="300"/>
              </a:spcBef>
              <a:spcAft>
                <a:spcPts val="300"/>
              </a:spcAft>
              <a:buNone/>
              <a:tabLst>
                <a:tab pos="531813" algn="l"/>
              </a:tabLst>
            </a:pPr>
            <a:endParaRPr lang="en-US" sz="1600" dirty="0"/>
          </a:p>
        </p:txBody>
      </p:sp>
    </p:spTree>
    <p:extLst>
      <p:ext uri="{BB962C8B-B14F-4D97-AF65-F5344CB8AC3E}">
        <p14:creationId xmlns:p14="http://schemas.microsoft.com/office/powerpoint/2010/main" val="995613373"/>
      </p:ext>
    </p:extLst>
  </p:cSld>
  <p:clrMapOvr>
    <a:masterClrMapping/>
  </p:clrMapOvr>
  <p:transition spd="slow">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981200" y="908720"/>
            <a:ext cx="8218488" cy="5492080"/>
          </a:xfrm>
        </p:spPr>
        <p:txBody>
          <a:bodyPr>
            <a:noAutofit/>
          </a:bodyPr>
          <a:lstStyle/>
          <a:p>
            <a:pPr>
              <a:buNone/>
            </a:pPr>
            <a:r>
              <a:rPr lang="en-US" sz="1600" dirty="0"/>
              <a:t>83. The program will </a:t>
            </a:r>
            <a:r>
              <a:rPr lang="en-US" sz="1600" dirty="0" err="1"/>
              <a:t>recieve</a:t>
            </a:r>
            <a:r>
              <a:rPr lang="en-US" sz="1600" dirty="0"/>
              <a:t> 3 English words inputs from STDIN</a:t>
            </a:r>
          </a:p>
          <a:p>
            <a:pPr>
              <a:buNone/>
            </a:pPr>
            <a:endParaRPr lang="en-US" sz="1600" dirty="0"/>
          </a:p>
          <a:p>
            <a:r>
              <a:rPr lang="en-US" sz="1600" dirty="0"/>
              <a:t>These three words will be read one at a time, in three separate line</a:t>
            </a:r>
          </a:p>
          <a:p>
            <a:r>
              <a:rPr lang="en-US" sz="1600" dirty="0"/>
              <a:t>The first word should be changed like all vowels should be replaced by *</a:t>
            </a:r>
          </a:p>
          <a:p>
            <a:r>
              <a:rPr lang="en-US" sz="1600" dirty="0"/>
              <a:t>The second word should be changed like all consonants should be replaced by @</a:t>
            </a:r>
          </a:p>
          <a:p>
            <a:r>
              <a:rPr lang="en-US" sz="1600" dirty="0"/>
              <a:t>The third word should be changed like all char should be converted to upper case</a:t>
            </a:r>
          </a:p>
          <a:p>
            <a:pPr>
              <a:buNone/>
            </a:pPr>
            <a:endParaRPr lang="en-US" sz="1600" dirty="0"/>
          </a:p>
          <a:p>
            <a:r>
              <a:rPr lang="en-US" sz="1600" dirty="0"/>
              <a:t>Then concatenate the three words and print them</a:t>
            </a:r>
          </a:p>
          <a:p>
            <a:r>
              <a:rPr lang="en-US" sz="1600" dirty="0"/>
              <a:t>Other than these concatenated word, no other characters/string should or message should be written to STDOUT</a:t>
            </a:r>
          </a:p>
          <a:p>
            <a:r>
              <a:rPr lang="en-US" sz="1600" dirty="0"/>
              <a:t>You can assume that input of each word will not exceed more than 5 chars</a:t>
            </a:r>
          </a:p>
        </p:txBody>
      </p:sp>
    </p:spTree>
    <p:extLst>
      <p:ext uri="{BB962C8B-B14F-4D97-AF65-F5344CB8AC3E}">
        <p14:creationId xmlns:p14="http://schemas.microsoft.com/office/powerpoint/2010/main" val="1346786135"/>
      </p:ext>
    </p:extLst>
  </p:cSld>
  <p:clrMapOvr>
    <a:masterClrMapping/>
  </p:clrMapOvr>
  <p:transition spd="slow">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7500" lnSpcReduction="20000"/>
          </a:bodyPr>
          <a:lstStyle/>
          <a:p>
            <a:pPr>
              <a:buNone/>
            </a:pPr>
            <a:r>
              <a:rPr lang="en-US" dirty="0"/>
              <a:t>Test Cases</a:t>
            </a:r>
          </a:p>
          <a:p>
            <a:r>
              <a:rPr lang="en-US" u="sng" dirty="0"/>
              <a:t>Case 1</a:t>
            </a:r>
          </a:p>
          <a:p>
            <a:pPr>
              <a:buNone/>
            </a:pPr>
            <a:r>
              <a:rPr lang="en-US" b="1" dirty="0"/>
              <a:t>	Input</a:t>
            </a:r>
            <a:endParaRPr lang="en-US" dirty="0"/>
          </a:p>
          <a:p>
            <a:pPr>
              <a:buNone/>
            </a:pPr>
            <a:r>
              <a:rPr lang="en-US" dirty="0"/>
              <a:t>	how</a:t>
            </a:r>
          </a:p>
          <a:p>
            <a:pPr>
              <a:buNone/>
            </a:pPr>
            <a:r>
              <a:rPr lang="en-US" dirty="0"/>
              <a:t>	are</a:t>
            </a:r>
          </a:p>
          <a:p>
            <a:pPr>
              <a:buNone/>
            </a:pPr>
            <a:r>
              <a:rPr lang="en-US" dirty="0"/>
              <a:t>	you</a:t>
            </a:r>
          </a:p>
          <a:p>
            <a:pPr>
              <a:buNone/>
            </a:pPr>
            <a:r>
              <a:rPr lang="en-US" b="1" dirty="0"/>
              <a:t>	Expected Output :</a:t>
            </a:r>
            <a:r>
              <a:rPr lang="en-US" dirty="0"/>
              <a:t> h*</a:t>
            </a:r>
            <a:r>
              <a:rPr lang="en-US" dirty="0" err="1"/>
              <a:t>wa@eYOU</a:t>
            </a:r>
            <a:endParaRPr lang="en-US" dirty="0"/>
          </a:p>
          <a:p>
            <a:r>
              <a:rPr lang="en-US" u="sng" dirty="0"/>
              <a:t>Case 2</a:t>
            </a:r>
          </a:p>
          <a:p>
            <a:pPr>
              <a:buNone/>
            </a:pPr>
            <a:r>
              <a:rPr lang="en-US" b="1" dirty="0"/>
              <a:t>	Input</a:t>
            </a:r>
            <a:endParaRPr lang="en-US" dirty="0"/>
          </a:p>
          <a:p>
            <a:pPr>
              <a:buNone/>
            </a:pPr>
            <a:r>
              <a:rPr lang="en-US" dirty="0"/>
              <a:t>	how</a:t>
            </a:r>
          </a:p>
          <a:p>
            <a:pPr>
              <a:buNone/>
            </a:pPr>
            <a:r>
              <a:rPr lang="en-US" dirty="0"/>
              <a:t>	999</a:t>
            </a:r>
          </a:p>
          <a:p>
            <a:pPr>
              <a:buNone/>
            </a:pPr>
            <a:r>
              <a:rPr lang="en-US" dirty="0"/>
              <a:t>	you</a:t>
            </a:r>
          </a:p>
          <a:p>
            <a:pPr>
              <a:buNone/>
            </a:pPr>
            <a:r>
              <a:rPr lang="en-US" b="1" dirty="0"/>
              <a:t>	Expected Output :</a:t>
            </a:r>
            <a:r>
              <a:rPr lang="en-US" dirty="0"/>
              <a:t> h*w999YOU</a:t>
            </a:r>
          </a:p>
          <a:p>
            <a:endParaRPr lang="en-US" dirty="0"/>
          </a:p>
          <a:p>
            <a:endParaRPr lang="en-US" dirty="0"/>
          </a:p>
        </p:txBody>
      </p:sp>
      <p:sp>
        <p:nvSpPr>
          <p:cNvPr id="4" name="Footer Placeholder 3"/>
          <p:cNvSpPr>
            <a:spLocks noGrp="1"/>
          </p:cNvSpPr>
          <p:nvPr>
            <p:ph type="ftr" sz="quarter" idx="3"/>
          </p:nvPr>
        </p:nvSpPr>
        <p:spPr>
          <a:prstGeom prst="rect">
            <a:avLst/>
          </a:prstGeom>
        </p:spPr>
        <p:txBody>
          <a:bodyPr vert="horz" lIns="91440" tIns="45720" rIns="91440" bIns="45720" rtlCol="0" anchor="ctr"/>
          <a:lstStyle>
            <a:defPPr>
              <a:defRPr lang="en-US"/>
            </a:defPPr>
            <a:lvl1pPr marL="0" algn="ctr" defTabSz="914400" rtl="0" eaLnBrk="1" fontAlgn="auto" latinLnBrk="0" hangingPunct="1">
              <a:spcBef>
                <a:spcPts val="0"/>
              </a:spcBef>
              <a:spcAft>
                <a:spcPts val="0"/>
              </a:spcAft>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 2016 SMART Training Resources Pvt. Ltd.</a:t>
            </a:r>
          </a:p>
        </p:txBody>
      </p:sp>
    </p:spTree>
  </p:cSld>
  <p:clrMapOvr>
    <a:masterClrMapping/>
  </p:clrMapOvr>
  <p:transition spd="slow">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981200" y="908720"/>
            <a:ext cx="8218488" cy="5492080"/>
          </a:xfrm>
        </p:spPr>
        <p:txBody>
          <a:bodyPr>
            <a:noAutofit/>
          </a:bodyPr>
          <a:lstStyle/>
          <a:p>
            <a:pPr>
              <a:buNone/>
            </a:pPr>
            <a:r>
              <a:rPr lang="en-US" sz="1600" dirty="0"/>
              <a:t>84. </a:t>
            </a:r>
            <a:r>
              <a:rPr lang="en-US" sz="1600" b="1" dirty="0"/>
              <a:t>Stubborn Vowels:</a:t>
            </a:r>
            <a:endParaRPr lang="en-US" sz="1600" dirty="0"/>
          </a:p>
          <a:p>
            <a:r>
              <a:rPr lang="en-US" sz="1600" dirty="0"/>
              <a:t>Victor loves playing word games, where he thought of playing a word game today, which involved the following:-</a:t>
            </a:r>
          </a:p>
          <a:p>
            <a:r>
              <a:rPr lang="en-US" sz="1600" dirty="0"/>
              <a:t>	In English alphabets there are two types of words, vowels and consonants. Your are writing a program to reverse a given string(lower case only),but the vowels are stubborn to move away from their position.</a:t>
            </a:r>
          </a:p>
          <a:p>
            <a:r>
              <a:rPr lang="en-US" sz="1600" dirty="0"/>
              <a:t>	so given a string where the vowels are stubborn, print what will be the word if the entire word is reversed except the vowels</a:t>
            </a:r>
          </a:p>
          <a:p>
            <a:pPr>
              <a:buNone/>
            </a:pPr>
            <a:r>
              <a:rPr lang="en-US" sz="1600" b="1" dirty="0"/>
              <a:t>	Input Format:- </a:t>
            </a:r>
            <a:endParaRPr lang="en-US" sz="1600" dirty="0"/>
          </a:p>
          <a:p>
            <a:pPr>
              <a:buNone/>
            </a:pPr>
            <a:r>
              <a:rPr lang="en-US" sz="1600" dirty="0"/>
              <a:t>	A String</a:t>
            </a:r>
          </a:p>
          <a:p>
            <a:pPr>
              <a:buNone/>
            </a:pPr>
            <a:r>
              <a:rPr lang="en-US" sz="1600" b="1" dirty="0"/>
              <a:t>	Input Constraints:-</a:t>
            </a:r>
            <a:endParaRPr lang="en-US" sz="1600" dirty="0"/>
          </a:p>
          <a:p>
            <a:pPr>
              <a:buNone/>
            </a:pPr>
            <a:r>
              <a:rPr lang="en-US" sz="1600" b="1" dirty="0"/>
              <a:t>	 </a:t>
            </a:r>
            <a:r>
              <a:rPr lang="en-US" sz="1600" dirty="0"/>
              <a:t>3&lt;=String length&lt;=10^5</a:t>
            </a:r>
          </a:p>
          <a:p>
            <a:pPr>
              <a:buNone/>
            </a:pPr>
            <a:r>
              <a:rPr lang="en-US" sz="1600" b="1" dirty="0"/>
              <a:t>	Output: </a:t>
            </a:r>
            <a:endParaRPr lang="en-US" sz="1600" dirty="0"/>
          </a:p>
          <a:p>
            <a:pPr>
              <a:buNone/>
            </a:pPr>
            <a:r>
              <a:rPr lang="en-US" sz="1600" dirty="0"/>
              <a:t>	The desired string output</a:t>
            </a:r>
          </a:p>
          <a:p>
            <a:pPr>
              <a:buNone/>
            </a:pPr>
            <a:endParaRPr lang="en-US" sz="1600" dirty="0"/>
          </a:p>
        </p:txBody>
      </p:sp>
    </p:spTree>
    <p:extLst>
      <p:ext uri="{BB962C8B-B14F-4D97-AF65-F5344CB8AC3E}">
        <p14:creationId xmlns:p14="http://schemas.microsoft.com/office/powerpoint/2010/main" val="3459531913"/>
      </p:ext>
    </p:extLst>
  </p:cSld>
  <p:clrMapOvr>
    <a:masterClrMapping/>
  </p:clrMapOvr>
  <p:transition spd="slow">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r>
              <a:rPr lang="en-US" b="1" dirty="0"/>
              <a:t>Sample Input1:	</a:t>
            </a:r>
            <a:endParaRPr lang="en-US" dirty="0"/>
          </a:p>
          <a:p>
            <a:pPr>
              <a:buNone/>
            </a:pPr>
            <a:r>
              <a:rPr lang="en-US" dirty="0"/>
              <a:t>training			</a:t>
            </a:r>
          </a:p>
          <a:p>
            <a:pPr>
              <a:buNone/>
            </a:pPr>
            <a:r>
              <a:rPr lang="en-US" b="1" dirty="0"/>
              <a:t>Sample Output1:						</a:t>
            </a:r>
            <a:endParaRPr lang="en-US" dirty="0"/>
          </a:p>
          <a:p>
            <a:pPr>
              <a:buNone/>
            </a:pPr>
            <a:r>
              <a:rPr lang="en-US" dirty="0" err="1"/>
              <a:t>gnainirt</a:t>
            </a:r>
            <a:r>
              <a:rPr lang="en-US" dirty="0"/>
              <a:t>	</a:t>
            </a:r>
          </a:p>
          <a:p>
            <a:pPr>
              <a:buNone/>
            </a:pPr>
            <a:r>
              <a:rPr lang="en-US" b="1" dirty="0"/>
              <a:t>Sample Input 2: </a:t>
            </a:r>
            <a:endParaRPr lang="en-US" dirty="0"/>
          </a:p>
          <a:p>
            <a:pPr>
              <a:buNone/>
            </a:pPr>
            <a:r>
              <a:rPr lang="en-US" b="1" dirty="0"/>
              <a:t>apple</a:t>
            </a:r>
            <a:endParaRPr lang="en-US" dirty="0"/>
          </a:p>
          <a:p>
            <a:pPr>
              <a:buNone/>
            </a:pPr>
            <a:r>
              <a:rPr lang="en-US" b="1" dirty="0"/>
              <a:t>Sample Output2:</a:t>
            </a:r>
            <a:endParaRPr lang="en-US" dirty="0"/>
          </a:p>
          <a:p>
            <a:pPr>
              <a:buNone/>
            </a:pPr>
            <a:r>
              <a:rPr lang="en-US" b="1" dirty="0" err="1"/>
              <a:t>alppe</a:t>
            </a:r>
            <a:r>
              <a:rPr lang="en-US" b="1" dirty="0"/>
              <a:t>	</a:t>
            </a:r>
            <a:endParaRPr lang="en-US" dirty="0"/>
          </a:p>
          <a:p>
            <a:endParaRPr lang="en-US" dirty="0"/>
          </a:p>
        </p:txBody>
      </p:sp>
      <p:sp>
        <p:nvSpPr>
          <p:cNvPr id="4" name="Footer Placeholder 3"/>
          <p:cNvSpPr>
            <a:spLocks noGrp="1"/>
          </p:cNvSpPr>
          <p:nvPr>
            <p:ph type="ftr" sz="quarter" idx="3"/>
          </p:nvPr>
        </p:nvSpPr>
        <p:spPr>
          <a:prstGeom prst="rect">
            <a:avLst/>
          </a:prstGeom>
        </p:spPr>
        <p:txBody>
          <a:bodyPr vert="horz" lIns="91440" tIns="45720" rIns="91440" bIns="45720" rtlCol="0" anchor="ctr"/>
          <a:lstStyle>
            <a:defPPr>
              <a:defRPr lang="en-US"/>
            </a:defPPr>
            <a:lvl1pPr marL="0" algn="ctr" defTabSz="914400" rtl="0" eaLnBrk="1" fontAlgn="auto" latinLnBrk="0" hangingPunct="1">
              <a:spcBef>
                <a:spcPts val="0"/>
              </a:spcBef>
              <a:spcAft>
                <a:spcPts val="0"/>
              </a:spcAft>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 2016 SMART Training Resources Pvt. Ltd.</a:t>
            </a:r>
          </a:p>
        </p:txBody>
      </p:sp>
    </p:spTree>
  </p:cSld>
  <p:clrMapOvr>
    <a:masterClrMapping/>
  </p:clrMapOvr>
  <p:transition spd="slow">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1"/>
          <p:cNvSpPr>
            <a:spLocks noGrp="1"/>
          </p:cNvSpPr>
          <p:nvPr>
            <p:ph idx="1"/>
          </p:nvPr>
        </p:nvSpPr>
        <p:spPr>
          <a:xfrm>
            <a:off x="4151784" y="3068960"/>
            <a:ext cx="3833986" cy="627254"/>
          </a:xfrm>
        </p:spPr>
        <p:txBody>
          <a:bodyPr>
            <a:noAutofit/>
          </a:bodyPr>
          <a:lstStyle/>
          <a:p>
            <a:pPr marL="576000" indent="-576000" algn="ctr">
              <a:lnSpc>
                <a:spcPct val="120000"/>
              </a:lnSpc>
              <a:spcBef>
                <a:spcPts val="500"/>
              </a:spcBef>
              <a:spcAft>
                <a:spcPts val="500"/>
              </a:spcAft>
              <a:buNone/>
              <a:tabLst>
                <a:tab pos="531813" algn="l"/>
              </a:tabLst>
            </a:pPr>
            <a:r>
              <a:rPr lang="en-IN" sz="2800" b="1" dirty="0"/>
              <a:t>Thank You …</a:t>
            </a:r>
          </a:p>
        </p:txBody>
      </p:sp>
    </p:spTree>
    <p:extLst>
      <p:ext uri="{BB962C8B-B14F-4D97-AF65-F5344CB8AC3E}">
        <p14:creationId xmlns:p14="http://schemas.microsoft.com/office/powerpoint/2010/main" val="2104338452"/>
      </p:ext>
    </p:extLst>
  </p:cSld>
  <p:clrMapOvr>
    <a:masterClrMapping/>
  </p:clrMapOvr>
  <p:transition spd="slow">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0" y="908720"/>
            <a:ext cx="11049000" cy="5616624"/>
          </a:xfrm>
        </p:spPr>
        <p:txBody>
          <a:bodyPr>
            <a:noAutofit/>
          </a:bodyPr>
          <a:lstStyle/>
          <a:p>
            <a:pPr marL="0" indent="0" algn="just">
              <a:lnSpc>
                <a:spcPct val="120000"/>
              </a:lnSpc>
              <a:spcBef>
                <a:spcPts val="300"/>
              </a:spcBef>
              <a:spcAft>
                <a:spcPts val="300"/>
              </a:spcAft>
              <a:buNone/>
              <a:tabLst>
                <a:tab pos="531813" algn="l"/>
              </a:tabLst>
            </a:pPr>
            <a:r>
              <a:rPr lang="en-US" sz="1400" dirty="0"/>
              <a:t>74. A City Bus is a Ring Route Bus which runs in circular fashion. That is, the Bus once started at Source Bus Stop, halts at each Bus Stop in its Route and at the end it reaches to Source Bus stop again. If there are n number of Stops and if bus starts at Bus Stop number 1, then after nth Bus Stop, the next stop in the Route will be Bus Stop number1 always. </a:t>
            </a:r>
          </a:p>
          <a:p>
            <a:pPr marL="0" indent="0" algn="just">
              <a:lnSpc>
                <a:spcPct val="120000"/>
              </a:lnSpc>
              <a:spcBef>
                <a:spcPts val="300"/>
              </a:spcBef>
              <a:spcAft>
                <a:spcPts val="300"/>
              </a:spcAft>
              <a:buNone/>
              <a:tabLst>
                <a:tab pos="531813" algn="l"/>
              </a:tabLst>
            </a:pPr>
            <a:r>
              <a:rPr lang="en-US" sz="1400" dirty="0"/>
              <a:t>If there are n stops, there will be n paths. One path connects 2 stops. Distances (in meters) for all paths in Ring Route is given in array Path[] as below. Path = [800, 600, 750, 900, 1400, 1200, 1100, 1500] Fare is determined based on the distance covered from source to destination stop as Distance d between Input Source and Destination Stops can be measured by looking at values in array Path[] and fare can be calculated as per following criteria: - </a:t>
            </a:r>
          </a:p>
          <a:p>
            <a:pPr marL="0" indent="0" algn="just">
              <a:lnSpc>
                <a:spcPct val="120000"/>
              </a:lnSpc>
              <a:spcBef>
                <a:spcPts val="300"/>
              </a:spcBef>
              <a:spcAft>
                <a:spcPts val="300"/>
              </a:spcAft>
              <a:buNone/>
              <a:tabLst>
                <a:tab pos="531813" algn="l"/>
              </a:tabLst>
            </a:pPr>
            <a:r>
              <a:rPr lang="en-US" sz="1400" dirty="0"/>
              <a:t>If d = 1000 meters, then fare= 5 INR - (When calculating fare for other distances, the calculated fare containing any fraction value should be ceiled. For example, for distance 900, when fare initially calculated is 4.5 which must be ceiled to 5) Path is circular in function. Value at each index indicate distance till current stop from previous one. </a:t>
            </a:r>
          </a:p>
          <a:p>
            <a:pPr marL="0" indent="0" algn="just">
              <a:lnSpc>
                <a:spcPct val="120000"/>
              </a:lnSpc>
              <a:spcBef>
                <a:spcPts val="300"/>
              </a:spcBef>
              <a:spcAft>
                <a:spcPts val="300"/>
              </a:spcAft>
              <a:buNone/>
              <a:tabLst>
                <a:tab pos="531813" algn="l"/>
              </a:tabLst>
            </a:pPr>
            <a:r>
              <a:rPr lang="en-US" sz="1400" dirty="0"/>
              <a:t>And each index positions can be mapped with values at same index in </a:t>
            </a:r>
            <a:r>
              <a:rPr lang="en-US" sz="1400" dirty="0" err="1"/>
              <a:t>Busstops</a:t>
            </a:r>
            <a:r>
              <a:rPr lang="en-US" sz="1400" dirty="0"/>
              <a:t>[] array, which is a string array holding abbreviation of names for all stops as “THANERAILWAYSTN”= "TH", "GAONDEVI"="GA", "ICEFACTROY"="IC“, "HARINIWASCIRCLE"="HA", "TEENHATHNAKA"="TE", "LUISWADI"="LU", "NITINCOMPANYJUNCTION"="NI", "CADBURRYJUNCTION"="CA” Given, n=8, where n is number of total Bus Stops. Bus Stops = ["TH", "GA", "IC", "HA", "TE", "LU", "NI", "CA“]. </a:t>
            </a:r>
          </a:p>
          <a:p>
            <a:pPr marL="0" indent="0" algn="just">
              <a:lnSpc>
                <a:spcPct val="120000"/>
              </a:lnSpc>
              <a:spcBef>
                <a:spcPts val="300"/>
              </a:spcBef>
              <a:spcAft>
                <a:spcPts val="300"/>
              </a:spcAft>
              <a:buNone/>
              <a:tabLst>
                <a:tab pos="531813" algn="l"/>
              </a:tabLst>
            </a:pPr>
            <a:r>
              <a:rPr lang="en-US" sz="1400" dirty="0"/>
              <a:t>Write a code with function </a:t>
            </a:r>
            <a:r>
              <a:rPr lang="en-US" sz="1400" dirty="0" err="1"/>
              <a:t>getFare</a:t>
            </a:r>
            <a:r>
              <a:rPr lang="en-US" sz="1400" dirty="0"/>
              <a:t>(String Source, String Destination) which takes Input as source and destination stops (in the format containing first 2 characters of Name of the </a:t>
            </a:r>
            <a:r>
              <a:rPr lang="en-US" sz="1400" dirty="0" err="1"/>
              <a:t>Busstop</a:t>
            </a:r>
            <a:r>
              <a:rPr lang="en-US" sz="1400" dirty="0"/>
              <a:t>) and calculate and return travel fare.</a:t>
            </a:r>
          </a:p>
        </p:txBody>
      </p:sp>
    </p:spTree>
    <p:extLst>
      <p:ext uri="{BB962C8B-B14F-4D97-AF65-F5344CB8AC3E}">
        <p14:creationId xmlns:p14="http://schemas.microsoft.com/office/powerpoint/2010/main" val="1143388358"/>
      </p:ext>
    </p:extLst>
  </p:cSld>
  <p:clrMapOvr>
    <a:masterClrMapping/>
  </p:clrMapOvr>
  <p:transition spd="slow">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981200" y="908720"/>
            <a:ext cx="8075240" cy="5616624"/>
          </a:xfrm>
        </p:spPr>
        <p:txBody>
          <a:bodyPr>
            <a:noAutofit/>
          </a:bodyPr>
          <a:lstStyle/>
          <a:p>
            <a:pPr marL="576000" indent="-576000" algn="just">
              <a:lnSpc>
                <a:spcPct val="120000"/>
              </a:lnSpc>
              <a:spcBef>
                <a:spcPts val="300"/>
              </a:spcBef>
              <a:spcAft>
                <a:spcPts val="300"/>
              </a:spcAft>
              <a:buNone/>
              <a:tabLst>
                <a:tab pos="531813" algn="l"/>
              </a:tabLst>
            </a:pPr>
            <a:r>
              <a:rPr lang="en-US" sz="1600" dirty="0"/>
              <a:t>	</a:t>
            </a:r>
            <a:r>
              <a:rPr lang="en-US" sz="1600" b="1" dirty="0"/>
              <a:t>Example 1:</a:t>
            </a:r>
          </a:p>
          <a:p>
            <a:pPr marL="576000" indent="-576000" algn="just">
              <a:lnSpc>
                <a:spcPct val="120000"/>
              </a:lnSpc>
              <a:spcBef>
                <a:spcPts val="300"/>
              </a:spcBef>
              <a:spcAft>
                <a:spcPts val="300"/>
              </a:spcAft>
              <a:buNone/>
              <a:tabLst>
                <a:tab pos="531813" algn="l"/>
              </a:tabLst>
            </a:pPr>
            <a:r>
              <a:rPr lang="en-US" sz="1600" dirty="0"/>
              <a:t>	</a:t>
            </a:r>
            <a:r>
              <a:rPr lang="en-US" sz="1600" b="1" dirty="0"/>
              <a:t>Input Values</a:t>
            </a:r>
          </a:p>
          <a:p>
            <a:pPr marL="576000" indent="-576000" algn="just">
              <a:lnSpc>
                <a:spcPct val="120000"/>
              </a:lnSpc>
              <a:spcBef>
                <a:spcPts val="300"/>
              </a:spcBef>
              <a:spcAft>
                <a:spcPts val="300"/>
              </a:spcAft>
              <a:buNone/>
              <a:tabLst>
                <a:tab pos="531813" algn="l"/>
              </a:tabLst>
            </a:pPr>
            <a:r>
              <a:rPr lang="en-US" sz="1600" b="1" dirty="0"/>
              <a:t>	</a:t>
            </a:r>
            <a:r>
              <a:rPr lang="en-US" sz="1600" dirty="0" err="1"/>
              <a:t>ca</a:t>
            </a:r>
            <a:endParaRPr lang="en-US" sz="1600" dirty="0"/>
          </a:p>
          <a:p>
            <a:pPr marL="576000" indent="-576000" algn="just">
              <a:lnSpc>
                <a:spcPct val="120000"/>
              </a:lnSpc>
              <a:spcBef>
                <a:spcPts val="300"/>
              </a:spcBef>
              <a:spcAft>
                <a:spcPts val="300"/>
              </a:spcAft>
              <a:buNone/>
              <a:tabLst>
                <a:tab pos="531813" algn="l"/>
              </a:tabLst>
            </a:pPr>
            <a:r>
              <a:rPr lang="en-US" sz="1600" dirty="0"/>
              <a:t>	</a:t>
            </a:r>
            <a:r>
              <a:rPr lang="en-US" sz="1600" dirty="0" err="1"/>
              <a:t>Ca</a:t>
            </a:r>
            <a:endParaRPr lang="en-US" sz="1600" dirty="0"/>
          </a:p>
          <a:p>
            <a:pPr marL="576000" indent="-576000" algn="just">
              <a:lnSpc>
                <a:spcPct val="120000"/>
              </a:lnSpc>
              <a:spcBef>
                <a:spcPts val="300"/>
              </a:spcBef>
              <a:spcAft>
                <a:spcPts val="300"/>
              </a:spcAft>
              <a:buNone/>
              <a:tabLst>
                <a:tab pos="531813" algn="l"/>
              </a:tabLst>
            </a:pPr>
            <a:r>
              <a:rPr lang="en-US" sz="1600" dirty="0"/>
              <a:t>	</a:t>
            </a:r>
            <a:r>
              <a:rPr lang="en-US" sz="1600" b="1" dirty="0"/>
              <a:t>Output Values</a:t>
            </a:r>
          </a:p>
          <a:p>
            <a:pPr marL="576000" indent="-576000" algn="just">
              <a:lnSpc>
                <a:spcPct val="120000"/>
              </a:lnSpc>
              <a:spcBef>
                <a:spcPts val="300"/>
              </a:spcBef>
              <a:spcAft>
                <a:spcPts val="300"/>
              </a:spcAft>
              <a:buNone/>
              <a:tabLst>
                <a:tab pos="531813" algn="l"/>
              </a:tabLst>
            </a:pPr>
            <a:r>
              <a:rPr lang="en-US" sz="1600" dirty="0"/>
              <a:t>	INVALID INPUT</a:t>
            </a:r>
          </a:p>
          <a:p>
            <a:pPr marL="576000" indent="-576000" algn="just">
              <a:lnSpc>
                <a:spcPct val="120000"/>
              </a:lnSpc>
              <a:spcBef>
                <a:spcPts val="300"/>
              </a:spcBef>
              <a:spcAft>
                <a:spcPts val="300"/>
              </a:spcAft>
              <a:buNone/>
              <a:tabLst>
                <a:tab pos="531813" algn="l"/>
              </a:tabLst>
            </a:pPr>
            <a:r>
              <a:rPr lang="en-US" sz="1600" dirty="0"/>
              <a:t>	</a:t>
            </a:r>
            <a:r>
              <a:rPr lang="en-US" sz="1600" b="1" dirty="0"/>
              <a:t>Example 2:</a:t>
            </a:r>
          </a:p>
          <a:p>
            <a:pPr marL="576000" indent="-576000" algn="just">
              <a:lnSpc>
                <a:spcPct val="120000"/>
              </a:lnSpc>
              <a:spcBef>
                <a:spcPts val="300"/>
              </a:spcBef>
              <a:spcAft>
                <a:spcPts val="300"/>
              </a:spcAft>
              <a:buNone/>
              <a:tabLst>
                <a:tab pos="531813" algn="l"/>
              </a:tabLst>
            </a:pPr>
            <a:r>
              <a:rPr lang="en-US" sz="1600" b="1" dirty="0"/>
              <a:t>	Input Values</a:t>
            </a:r>
          </a:p>
          <a:p>
            <a:pPr marL="576000" indent="-576000" algn="just">
              <a:lnSpc>
                <a:spcPct val="120000"/>
              </a:lnSpc>
              <a:spcBef>
                <a:spcPts val="300"/>
              </a:spcBef>
              <a:spcAft>
                <a:spcPts val="300"/>
              </a:spcAft>
              <a:buNone/>
              <a:tabLst>
                <a:tab pos="531813" algn="l"/>
              </a:tabLst>
            </a:pPr>
            <a:r>
              <a:rPr lang="en-US" sz="1600" dirty="0"/>
              <a:t>	NI</a:t>
            </a:r>
          </a:p>
          <a:p>
            <a:pPr marL="576000" indent="-576000" algn="just">
              <a:lnSpc>
                <a:spcPct val="120000"/>
              </a:lnSpc>
              <a:spcBef>
                <a:spcPts val="300"/>
              </a:spcBef>
              <a:spcAft>
                <a:spcPts val="300"/>
              </a:spcAft>
              <a:buNone/>
              <a:tabLst>
                <a:tab pos="531813" algn="l"/>
              </a:tabLst>
            </a:pPr>
            <a:r>
              <a:rPr lang="en-US" sz="1600" dirty="0"/>
              <a:t>	HA</a:t>
            </a:r>
          </a:p>
          <a:p>
            <a:pPr marL="576000" indent="-576000" algn="just">
              <a:lnSpc>
                <a:spcPct val="120000"/>
              </a:lnSpc>
              <a:spcBef>
                <a:spcPts val="300"/>
              </a:spcBef>
              <a:spcAft>
                <a:spcPts val="300"/>
              </a:spcAft>
              <a:buNone/>
              <a:tabLst>
                <a:tab pos="531813" algn="l"/>
              </a:tabLst>
            </a:pPr>
            <a:r>
              <a:rPr lang="en-US" sz="1600" dirty="0"/>
              <a:t>	</a:t>
            </a:r>
            <a:r>
              <a:rPr lang="en-US" sz="1600" b="1" dirty="0"/>
              <a:t>Output Values</a:t>
            </a:r>
          </a:p>
          <a:p>
            <a:pPr marL="576000" indent="-576000" algn="just">
              <a:lnSpc>
                <a:spcPct val="120000"/>
              </a:lnSpc>
              <a:spcBef>
                <a:spcPts val="300"/>
              </a:spcBef>
              <a:spcAft>
                <a:spcPts val="300"/>
              </a:spcAft>
              <a:buNone/>
              <a:tabLst>
                <a:tab pos="531813" algn="l"/>
              </a:tabLst>
            </a:pPr>
            <a:r>
              <a:rPr lang="en-US" sz="1600" dirty="0"/>
              <a:t>	23.0 INR</a:t>
            </a:r>
          </a:p>
          <a:p>
            <a:pPr marL="576000" indent="-576000" algn="just">
              <a:lnSpc>
                <a:spcPct val="120000"/>
              </a:lnSpc>
              <a:spcBef>
                <a:spcPts val="300"/>
              </a:spcBef>
              <a:spcAft>
                <a:spcPts val="300"/>
              </a:spcAft>
              <a:buNone/>
              <a:tabLst>
                <a:tab pos="531813" algn="l"/>
              </a:tabLst>
            </a:pPr>
            <a:r>
              <a:rPr lang="en-US" sz="1600" dirty="0"/>
              <a:t>	Note: Input and Output should be in format given in example.</a:t>
            </a:r>
          </a:p>
          <a:p>
            <a:pPr marL="576000" indent="-576000" algn="just">
              <a:lnSpc>
                <a:spcPct val="120000"/>
              </a:lnSpc>
              <a:spcBef>
                <a:spcPts val="300"/>
              </a:spcBef>
              <a:spcAft>
                <a:spcPts val="300"/>
              </a:spcAft>
              <a:buNone/>
              <a:tabLst>
                <a:tab pos="531813" algn="l"/>
              </a:tabLst>
            </a:pPr>
            <a:r>
              <a:rPr lang="en-US" sz="1600" dirty="0"/>
              <a:t>	Input should not be case sensitive and output should be in the format &lt;FLOAT&gt; INR.</a:t>
            </a:r>
          </a:p>
        </p:txBody>
      </p:sp>
    </p:spTree>
    <p:extLst>
      <p:ext uri="{BB962C8B-B14F-4D97-AF65-F5344CB8AC3E}">
        <p14:creationId xmlns:p14="http://schemas.microsoft.com/office/powerpoint/2010/main" val="3809834386"/>
      </p:ext>
    </p:extLst>
  </p:cSld>
  <p:clrMapOvr>
    <a:masterClrMapping/>
  </p:clrMapOvr>
  <p:transition spd="slow">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981200" y="908720"/>
            <a:ext cx="8218488" cy="5616624"/>
          </a:xfrm>
        </p:spPr>
        <p:txBody>
          <a:bodyPr>
            <a:noAutofit/>
          </a:bodyPr>
          <a:lstStyle/>
          <a:p>
            <a:pPr marL="576000" indent="-576000" algn="just">
              <a:lnSpc>
                <a:spcPct val="130000"/>
              </a:lnSpc>
              <a:spcBef>
                <a:spcPts val="500"/>
              </a:spcBef>
              <a:spcAft>
                <a:spcPts val="500"/>
              </a:spcAft>
              <a:buNone/>
              <a:tabLst>
                <a:tab pos="531813" algn="l"/>
              </a:tabLst>
            </a:pPr>
            <a:r>
              <a:rPr lang="en-US" sz="1600" dirty="0"/>
              <a:t>75.	Selection of MPCS exams include a fitness test which is conducted on ground. There will be a batch of 3 trainees, appearing for a running test on track for 3 rounds. You need to record their oxygen level after every round. After trainees are finished with all rounds, calculate for each trainee his average oxygen level over the 3 rounds and select the one with the highest average oxygen level as the most fit trainee. If more than one trainee attains the same highest average level, they all need to be selected. Display the most fit trainee(or trainers) and the highest average oxygen level.</a:t>
            </a:r>
          </a:p>
          <a:p>
            <a:pPr marL="576000" indent="-576000" algn="just">
              <a:lnSpc>
                <a:spcPct val="130000"/>
              </a:lnSpc>
              <a:spcBef>
                <a:spcPts val="500"/>
              </a:spcBef>
              <a:spcAft>
                <a:spcPts val="500"/>
              </a:spcAft>
              <a:buNone/>
              <a:tabLst>
                <a:tab pos="531813" algn="l"/>
              </a:tabLst>
            </a:pPr>
            <a:r>
              <a:rPr lang="en-US" sz="1600" b="1" dirty="0"/>
              <a:t>	Note:</a:t>
            </a:r>
          </a:p>
          <a:p>
            <a:pPr marL="576000" indent="-576000" algn="just">
              <a:lnSpc>
                <a:spcPct val="130000"/>
              </a:lnSpc>
              <a:spcBef>
                <a:spcPts val="500"/>
              </a:spcBef>
              <a:spcAft>
                <a:spcPts val="500"/>
              </a:spcAft>
              <a:buNone/>
              <a:tabLst>
                <a:tab pos="531813" algn="l"/>
              </a:tabLst>
            </a:pPr>
            <a:r>
              <a:rPr lang="en-US" sz="1600" dirty="0"/>
              <a:t>	1. The oxygen value entered should not be accepted if it is not in the range between  </a:t>
            </a:r>
            <a:br>
              <a:rPr lang="en-US" sz="1600" dirty="0"/>
            </a:br>
            <a:r>
              <a:rPr lang="en-US" sz="1600" dirty="0"/>
              <a:t>   1 and 100.</a:t>
            </a:r>
          </a:p>
          <a:p>
            <a:pPr marL="576000" indent="-576000" algn="just">
              <a:lnSpc>
                <a:spcPct val="130000"/>
              </a:lnSpc>
              <a:spcBef>
                <a:spcPts val="500"/>
              </a:spcBef>
              <a:spcAft>
                <a:spcPts val="500"/>
              </a:spcAft>
              <a:buNone/>
              <a:tabLst>
                <a:tab pos="531813" algn="l"/>
              </a:tabLst>
            </a:pPr>
            <a:r>
              <a:rPr lang="en-US" sz="1600" dirty="0"/>
              <a:t>	2. If the calculated maximum average oxygen value of the trainees is below 70 then </a:t>
            </a:r>
            <a:br>
              <a:rPr lang="en-US" sz="1600" dirty="0"/>
            </a:br>
            <a:r>
              <a:rPr lang="en-US" sz="1600" dirty="0"/>
              <a:t>   declare the trainees as unfit with meaningful message as “All trainees are unfit”</a:t>
            </a:r>
          </a:p>
          <a:p>
            <a:pPr marL="576000" indent="-576000" algn="just">
              <a:lnSpc>
                <a:spcPct val="130000"/>
              </a:lnSpc>
              <a:spcBef>
                <a:spcPts val="500"/>
              </a:spcBef>
              <a:spcAft>
                <a:spcPts val="500"/>
              </a:spcAft>
              <a:buNone/>
              <a:tabLst>
                <a:tab pos="531813" algn="l"/>
              </a:tabLst>
            </a:pPr>
            <a:r>
              <a:rPr lang="en-US" sz="1600" dirty="0"/>
              <a:t>	3. Average oxygen values should be rounded</a:t>
            </a:r>
          </a:p>
        </p:txBody>
      </p:sp>
    </p:spTree>
    <p:extLst>
      <p:ext uri="{BB962C8B-B14F-4D97-AF65-F5344CB8AC3E}">
        <p14:creationId xmlns:p14="http://schemas.microsoft.com/office/powerpoint/2010/main" val="421675297"/>
      </p:ext>
    </p:extLst>
  </p:cSld>
  <p:clrMapOvr>
    <a:masterClrMapping/>
  </p:clrMapOvr>
  <p:transition spd="slow">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981200" y="908720"/>
            <a:ext cx="8218488" cy="5616624"/>
          </a:xfrm>
        </p:spPr>
        <p:txBody>
          <a:bodyPr>
            <a:noAutofit/>
          </a:bodyPr>
          <a:lstStyle/>
          <a:p>
            <a:pPr marL="576000" indent="-576000" algn="just">
              <a:lnSpc>
                <a:spcPct val="130000"/>
              </a:lnSpc>
              <a:spcBef>
                <a:spcPts val="500"/>
              </a:spcBef>
              <a:spcAft>
                <a:spcPts val="500"/>
              </a:spcAft>
              <a:buNone/>
              <a:tabLst>
                <a:tab pos="531813" algn="l"/>
              </a:tabLst>
            </a:pPr>
            <a:r>
              <a:rPr lang="en-US" sz="1600" b="1" dirty="0"/>
              <a:t>	Example 1:</a:t>
            </a:r>
          </a:p>
          <a:p>
            <a:pPr marL="576000" indent="-576000" algn="just">
              <a:lnSpc>
                <a:spcPct val="130000"/>
              </a:lnSpc>
              <a:spcBef>
                <a:spcPts val="500"/>
              </a:spcBef>
              <a:spcAft>
                <a:spcPts val="500"/>
              </a:spcAft>
              <a:buNone/>
              <a:tabLst>
                <a:tab pos="531813" algn="l"/>
              </a:tabLst>
            </a:pPr>
            <a:r>
              <a:rPr lang="en-US" sz="1600" b="1" dirty="0"/>
              <a:t>	INPUT Values</a:t>
            </a:r>
          </a:p>
          <a:p>
            <a:pPr marL="576000" indent="-576000" algn="just">
              <a:lnSpc>
                <a:spcPct val="130000"/>
              </a:lnSpc>
              <a:spcBef>
                <a:spcPts val="500"/>
              </a:spcBef>
              <a:spcAft>
                <a:spcPts val="500"/>
              </a:spcAft>
              <a:buNone/>
              <a:tabLst>
                <a:tab pos="531813" algn="l"/>
              </a:tabLst>
            </a:pPr>
            <a:r>
              <a:rPr lang="en-US" sz="1600" b="1" dirty="0"/>
              <a:t>	</a:t>
            </a:r>
            <a:r>
              <a:rPr lang="en-US" sz="1600" dirty="0"/>
              <a:t>95</a:t>
            </a:r>
          </a:p>
          <a:p>
            <a:pPr marL="576000" indent="-576000" algn="just">
              <a:lnSpc>
                <a:spcPct val="130000"/>
              </a:lnSpc>
              <a:spcBef>
                <a:spcPts val="500"/>
              </a:spcBef>
              <a:spcAft>
                <a:spcPts val="500"/>
              </a:spcAft>
              <a:buNone/>
              <a:tabLst>
                <a:tab pos="531813" algn="l"/>
              </a:tabLst>
            </a:pPr>
            <a:r>
              <a:rPr lang="en-US" sz="1600" dirty="0"/>
              <a:t>	92</a:t>
            </a:r>
          </a:p>
          <a:p>
            <a:pPr marL="576000" indent="-576000" algn="just">
              <a:lnSpc>
                <a:spcPct val="130000"/>
              </a:lnSpc>
              <a:spcBef>
                <a:spcPts val="500"/>
              </a:spcBef>
              <a:spcAft>
                <a:spcPts val="500"/>
              </a:spcAft>
              <a:buNone/>
              <a:tabLst>
                <a:tab pos="531813" algn="l"/>
              </a:tabLst>
            </a:pPr>
            <a:r>
              <a:rPr lang="en-US" sz="1600" dirty="0"/>
              <a:t>	95</a:t>
            </a:r>
          </a:p>
          <a:p>
            <a:pPr marL="576000" indent="-576000" algn="just">
              <a:lnSpc>
                <a:spcPct val="130000"/>
              </a:lnSpc>
              <a:spcBef>
                <a:spcPts val="500"/>
              </a:spcBef>
              <a:spcAft>
                <a:spcPts val="500"/>
              </a:spcAft>
              <a:buNone/>
              <a:tabLst>
                <a:tab pos="531813" algn="l"/>
              </a:tabLst>
            </a:pPr>
            <a:r>
              <a:rPr lang="en-US" sz="1600" dirty="0"/>
              <a:t>	92</a:t>
            </a:r>
          </a:p>
          <a:p>
            <a:pPr marL="576000" indent="-576000" algn="just">
              <a:lnSpc>
                <a:spcPct val="130000"/>
              </a:lnSpc>
              <a:spcBef>
                <a:spcPts val="500"/>
              </a:spcBef>
              <a:spcAft>
                <a:spcPts val="500"/>
              </a:spcAft>
              <a:buNone/>
              <a:tabLst>
                <a:tab pos="531813" algn="l"/>
              </a:tabLst>
            </a:pPr>
            <a:r>
              <a:rPr lang="en-US" sz="1600" dirty="0"/>
              <a:t>	90</a:t>
            </a:r>
          </a:p>
          <a:p>
            <a:pPr marL="576000" indent="-576000" algn="just">
              <a:lnSpc>
                <a:spcPct val="130000"/>
              </a:lnSpc>
              <a:spcBef>
                <a:spcPts val="500"/>
              </a:spcBef>
              <a:spcAft>
                <a:spcPts val="500"/>
              </a:spcAft>
              <a:buNone/>
              <a:tabLst>
                <a:tab pos="531813" algn="l"/>
              </a:tabLst>
            </a:pPr>
            <a:r>
              <a:rPr lang="en-US" sz="1600" dirty="0"/>
              <a:t>	92</a:t>
            </a:r>
          </a:p>
          <a:p>
            <a:pPr marL="576000" indent="-576000" algn="just">
              <a:lnSpc>
                <a:spcPct val="130000"/>
              </a:lnSpc>
              <a:spcBef>
                <a:spcPts val="500"/>
              </a:spcBef>
              <a:spcAft>
                <a:spcPts val="500"/>
              </a:spcAft>
              <a:buNone/>
              <a:tabLst>
                <a:tab pos="531813" algn="l"/>
              </a:tabLst>
            </a:pPr>
            <a:r>
              <a:rPr lang="en-US" sz="1600" dirty="0"/>
              <a:t>	90</a:t>
            </a:r>
          </a:p>
          <a:p>
            <a:pPr marL="576000" indent="-576000" algn="just">
              <a:lnSpc>
                <a:spcPct val="130000"/>
              </a:lnSpc>
              <a:spcBef>
                <a:spcPts val="500"/>
              </a:spcBef>
              <a:spcAft>
                <a:spcPts val="500"/>
              </a:spcAft>
              <a:buNone/>
              <a:tabLst>
                <a:tab pos="531813" algn="l"/>
              </a:tabLst>
            </a:pPr>
            <a:r>
              <a:rPr lang="en-US" sz="1600" dirty="0"/>
              <a:t>	92</a:t>
            </a:r>
          </a:p>
          <a:p>
            <a:pPr marL="576000" indent="-576000" algn="just">
              <a:lnSpc>
                <a:spcPct val="130000"/>
              </a:lnSpc>
              <a:spcBef>
                <a:spcPts val="500"/>
              </a:spcBef>
              <a:spcAft>
                <a:spcPts val="500"/>
              </a:spcAft>
              <a:buNone/>
              <a:tabLst>
                <a:tab pos="531813" algn="l"/>
              </a:tabLst>
            </a:pPr>
            <a:r>
              <a:rPr lang="en-US" sz="1600" dirty="0"/>
              <a:t>	90</a:t>
            </a:r>
          </a:p>
        </p:txBody>
      </p:sp>
    </p:spTree>
    <p:extLst>
      <p:ext uri="{BB962C8B-B14F-4D97-AF65-F5344CB8AC3E}">
        <p14:creationId xmlns:p14="http://schemas.microsoft.com/office/powerpoint/2010/main" val="1753253785"/>
      </p:ext>
    </p:extLst>
  </p:cSld>
  <p:clrMapOvr>
    <a:masterClrMapping/>
  </p:clrMapOvr>
  <p:transition spd="slow">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981200" y="908720"/>
            <a:ext cx="8218488" cy="5616624"/>
          </a:xfrm>
        </p:spPr>
        <p:txBody>
          <a:bodyPr>
            <a:noAutofit/>
          </a:bodyPr>
          <a:lstStyle/>
          <a:p>
            <a:pPr marL="576000" indent="-576000" algn="just">
              <a:spcBef>
                <a:spcPts val="500"/>
              </a:spcBef>
              <a:spcAft>
                <a:spcPts val="500"/>
              </a:spcAft>
              <a:buNone/>
              <a:tabLst>
                <a:tab pos="531813" algn="l"/>
              </a:tabLst>
            </a:pPr>
            <a:r>
              <a:rPr lang="en-US" sz="1800" b="1" dirty="0"/>
              <a:t>	OUTPUT Values</a:t>
            </a:r>
          </a:p>
          <a:p>
            <a:pPr marL="576000" indent="-576000" algn="just">
              <a:spcBef>
                <a:spcPts val="500"/>
              </a:spcBef>
              <a:spcAft>
                <a:spcPts val="500"/>
              </a:spcAft>
              <a:buNone/>
              <a:tabLst>
                <a:tab pos="531813" algn="l"/>
              </a:tabLst>
            </a:pPr>
            <a:r>
              <a:rPr lang="en-US" sz="1800" b="1" dirty="0"/>
              <a:t>	</a:t>
            </a:r>
            <a:r>
              <a:rPr lang="en-US" sz="1800" dirty="0"/>
              <a:t>Trainee Number: 1</a:t>
            </a:r>
          </a:p>
          <a:p>
            <a:pPr marL="576000" indent="-576000" algn="just">
              <a:spcBef>
                <a:spcPts val="500"/>
              </a:spcBef>
              <a:spcAft>
                <a:spcPts val="500"/>
              </a:spcAft>
              <a:buNone/>
              <a:tabLst>
                <a:tab pos="531813" algn="l"/>
              </a:tabLst>
            </a:pPr>
            <a:r>
              <a:rPr lang="en-US" sz="1800" dirty="0"/>
              <a:t>	Trainee Number: 3</a:t>
            </a:r>
          </a:p>
          <a:p>
            <a:pPr marL="576000" indent="-576000" algn="just">
              <a:spcBef>
                <a:spcPts val="500"/>
              </a:spcBef>
              <a:spcAft>
                <a:spcPts val="500"/>
              </a:spcAft>
              <a:buNone/>
              <a:tabLst>
                <a:tab pos="531813" algn="l"/>
              </a:tabLst>
            </a:pPr>
            <a:r>
              <a:rPr lang="en-US" sz="1800" b="1" dirty="0"/>
              <a:t>	Note: </a:t>
            </a:r>
            <a:r>
              <a:rPr lang="en-US" sz="1800" dirty="0"/>
              <a:t>Input should be 9 integer values representing oxygen levels entered in order as</a:t>
            </a:r>
          </a:p>
          <a:p>
            <a:pPr marL="576000" indent="-576000" algn="just">
              <a:spcBef>
                <a:spcPts val="500"/>
              </a:spcBef>
              <a:spcAft>
                <a:spcPts val="500"/>
              </a:spcAft>
              <a:buNone/>
              <a:tabLst>
                <a:tab pos="531813" algn="l"/>
              </a:tabLst>
            </a:pPr>
            <a:r>
              <a:rPr lang="en-US" sz="1800" b="1" dirty="0"/>
              <a:t>	Round 1:</a:t>
            </a:r>
          </a:p>
          <a:p>
            <a:pPr marL="576000" indent="-576000" algn="just">
              <a:spcBef>
                <a:spcPts val="500"/>
              </a:spcBef>
              <a:spcAft>
                <a:spcPts val="500"/>
              </a:spcAft>
              <a:buNone/>
              <a:tabLst>
                <a:tab pos="531813" algn="l"/>
              </a:tabLst>
            </a:pPr>
            <a:r>
              <a:rPr lang="en-US" sz="1800" b="1" dirty="0"/>
              <a:t>	</a:t>
            </a:r>
            <a:r>
              <a:rPr lang="en-US" sz="1800" dirty="0"/>
              <a:t>Oxygen value of trainee 1</a:t>
            </a:r>
          </a:p>
          <a:p>
            <a:pPr marL="576000" indent="-576000" algn="just">
              <a:spcBef>
                <a:spcPts val="500"/>
              </a:spcBef>
              <a:spcAft>
                <a:spcPts val="500"/>
              </a:spcAft>
              <a:buNone/>
              <a:tabLst>
                <a:tab pos="531813" algn="l"/>
              </a:tabLst>
            </a:pPr>
            <a:r>
              <a:rPr lang="en-US" sz="1800" dirty="0"/>
              <a:t>	Oxygen value of trainee 2</a:t>
            </a:r>
          </a:p>
          <a:p>
            <a:pPr marL="576000" indent="-576000" algn="just">
              <a:spcBef>
                <a:spcPts val="500"/>
              </a:spcBef>
              <a:spcAft>
                <a:spcPts val="500"/>
              </a:spcAft>
              <a:buNone/>
              <a:tabLst>
                <a:tab pos="531813" algn="l"/>
              </a:tabLst>
            </a:pPr>
            <a:r>
              <a:rPr lang="en-US" sz="1800" dirty="0"/>
              <a:t>	Oxygen value of trainee 3</a:t>
            </a:r>
          </a:p>
        </p:txBody>
      </p:sp>
    </p:spTree>
    <p:extLst>
      <p:ext uri="{BB962C8B-B14F-4D97-AF65-F5344CB8AC3E}">
        <p14:creationId xmlns:p14="http://schemas.microsoft.com/office/powerpoint/2010/main" val="2028174971"/>
      </p:ext>
    </p:extLst>
  </p:cSld>
  <p:clrMapOvr>
    <a:masterClrMapping/>
  </p:clrMapOvr>
  <p:transition spd="slow">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981200" y="908720"/>
            <a:ext cx="8218488" cy="5616624"/>
          </a:xfrm>
        </p:spPr>
        <p:txBody>
          <a:bodyPr>
            <a:noAutofit/>
          </a:bodyPr>
          <a:lstStyle/>
          <a:p>
            <a:pPr marL="576000" indent="-576000" algn="just">
              <a:spcBef>
                <a:spcPts val="500"/>
              </a:spcBef>
              <a:spcAft>
                <a:spcPts val="500"/>
              </a:spcAft>
              <a:buNone/>
              <a:tabLst>
                <a:tab pos="531813" algn="l"/>
              </a:tabLst>
            </a:pPr>
            <a:r>
              <a:rPr lang="en-US" sz="1800" b="1" dirty="0"/>
              <a:t>	Round 2:</a:t>
            </a:r>
          </a:p>
          <a:p>
            <a:pPr marL="576000" indent="-576000" algn="just">
              <a:spcBef>
                <a:spcPts val="500"/>
              </a:spcBef>
              <a:spcAft>
                <a:spcPts val="500"/>
              </a:spcAft>
              <a:buNone/>
              <a:tabLst>
                <a:tab pos="531813" algn="l"/>
              </a:tabLst>
            </a:pPr>
            <a:r>
              <a:rPr lang="en-US" sz="1800" dirty="0"/>
              <a:t>	Oxygen value of trainee 1</a:t>
            </a:r>
          </a:p>
          <a:p>
            <a:pPr marL="576000" indent="-576000" algn="just">
              <a:spcBef>
                <a:spcPts val="500"/>
              </a:spcBef>
              <a:spcAft>
                <a:spcPts val="500"/>
              </a:spcAft>
              <a:buNone/>
              <a:tabLst>
                <a:tab pos="531813" algn="l"/>
              </a:tabLst>
            </a:pPr>
            <a:r>
              <a:rPr lang="en-US" sz="1800" dirty="0"/>
              <a:t>	Oxygen value of trainee 2</a:t>
            </a:r>
          </a:p>
          <a:p>
            <a:pPr marL="576000" indent="-576000" algn="just">
              <a:spcBef>
                <a:spcPts val="500"/>
              </a:spcBef>
              <a:spcAft>
                <a:spcPts val="500"/>
              </a:spcAft>
              <a:buNone/>
              <a:tabLst>
                <a:tab pos="531813" algn="l"/>
              </a:tabLst>
            </a:pPr>
            <a:r>
              <a:rPr lang="en-US" sz="1800" dirty="0"/>
              <a:t>	Oxygen value of trainee 3</a:t>
            </a:r>
          </a:p>
          <a:p>
            <a:pPr marL="576000" indent="-576000" algn="just">
              <a:spcBef>
                <a:spcPts val="500"/>
              </a:spcBef>
              <a:spcAft>
                <a:spcPts val="500"/>
              </a:spcAft>
              <a:buNone/>
              <a:tabLst>
                <a:tab pos="531813" algn="l"/>
              </a:tabLst>
            </a:pPr>
            <a:r>
              <a:rPr lang="en-US" sz="1800" b="1" dirty="0"/>
              <a:t>	Round 3:</a:t>
            </a:r>
          </a:p>
          <a:p>
            <a:pPr marL="576000" indent="-576000" algn="just">
              <a:spcBef>
                <a:spcPts val="500"/>
              </a:spcBef>
              <a:spcAft>
                <a:spcPts val="500"/>
              </a:spcAft>
              <a:buNone/>
              <a:tabLst>
                <a:tab pos="531813" algn="l"/>
              </a:tabLst>
            </a:pPr>
            <a:r>
              <a:rPr lang="en-US" sz="1800" b="1" dirty="0"/>
              <a:t>	</a:t>
            </a:r>
            <a:r>
              <a:rPr lang="en-US" sz="1800" dirty="0"/>
              <a:t>Oxygen value of trainee 1</a:t>
            </a:r>
          </a:p>
          <a:p>
            <a:pPr marL="576000" indent="-576000" algn="just">
              <a:spcBef>
                <a:spcPts val="500"/>
              </a:spcBef>
              <a:spcAft>
                <a:spcPts val="500"/>
              </a:spcAft>
              <a:buNone/>
              <a:tabLst>
                <a:tab pos="531813" algn="l"/>
              </a:tabLst>
            </a:pPr>
            <a:r>
              <a:rPr lang="en-US" sz="1800" dirty="0"/>
              <a:t>	Oxygen value of trainee 2</a:t>
            </a:r>
          </a:p>
          <a:p>
            <a:pPr marL="576000" indent="-576000" algn="just">
              <a:spcBef>
                <a:spcPts val="500"/>
              </a:spcBef>
              <a:spcAft>
                <a:spcPts val="500"/>
              </a:spcAft>
              <a:buNone/>
              <a:tabLst>
                <a:tab pos="531813" algn="l"/>
              </a:tabLst>
            </a:pPr>
            <a:r>
              <a:rPr lang="en-US" sz="1800" dirty="0"/>
              <a:t>	Oxygen value of trainee 3</a:t>
            </a:r>
          </a:p>
          <a:p>
            <a:pPr marL="576000" indent="-576000" algn="just">
              <a:spcBef>
                <a:spcPts val="500"/>
              </a:spcBef>
              <a:spcAft>
                <a:spcPts val="500"/>
              </a:spcAft>
              <a:buNone/>
              <a:tabLst>
                <a:tab pos="531813" algn="l"/>
              </a:tabLst>
            </a:pPr>
            <a:r>
              <a:rPr lang="en-US" sz="1800" dirty="0"/>
              <a:t>	Oxygen must be in given format as in above example. For any wrong input final output should display “INVALID INPUT”</a:t>
            </a:r>
          </a:p>
        </p:txBody>
      </p:sp>
    </p:spTree>
    <p:extLst>
      <p:ext uri="{BB962C8B-B14F-4D97-AF65-F5344CB8AC3E}">
        <p14:creationId xmlns:p14="http://schemas.microsoft.com/office/powerpoint/2010/main" val="1156410664"/>
      </p:ext>
    </p:extLst>
  </p:cSld>
  <p:clrMapOvr>
    <a:masterClrMapping/>
  </p:clrMapOvr>
  <p:transition spd="slow">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908720"/>
            <a:ext cx="11277600" cy="5616624"/>
          </a:xfrm>
        </p:spPr>
        <p:txBody>
          <a:bodyPr>
            <a:noAutofit/>
          </a:bodyPr>
          <a:lstStyle/>
          <a:p>
            <a:pPr marL="576000" indent="-576000" algn="just">
              <a:lnSpc>
                <a:spcPct val="114000"/>
              </a:lnSpc>
              <a:spcBef>
                <a:spcPts val="300"/>
              </a:spcBef>
              <a:spcAft>
                <a:spcPts val="300"/>
              </a:spcAft>
              <a:buNone/>
              <a:tabLst>
                <a:tab pos="531813" algn="l"/>
              </a:tabLst>
            </a:pPr>
            <a:r>
              <a:rPr lang="en-US" sz="1400" dirty="0"/>
              <a:t>76.	There is jar full of candies for sale at a mall counter. </a:t>
            </a:r>
            <a:r>
              <a:rPr lang="en-US" sz="1400" dirty="0" err="1"/>
              <a:t>JAr</a:t>
            </a:r>
            <a:r>
              <a:rPr lang="en-US" sz="1400" dirty="0"/>
              <a:t> has the capacity N, that is JAR can contain maximum N Candies when JAR is full. At any point of time, JAR can have M number of candies where M&lt;=N. Candies are served to the customers. JAR is never remaining empty as when last K candidates are left, JAR is refilled with new candidates in such a way that JAR gets full.</a:t>
            </a:r>
          </a:p>
          <a:p>
            <a:pPr marL="576000" indent="-576000" algn="just">
              <a:lnSpc>
                <a:spcPct val="114000"/>
              </a:lnSpc>
              <a:spcBef>
                <a:spcPts val="300"/>
              </a:spcBef>
              <a:spcAft>
                <a:spcPts val="300"/>
              </a:spcAft>
              <a:buNone/>
              <a:tabLst>
                <a:tab pos="531813" algn="l"/>
              </a:tabLst>
            </a:pPr>
            <a:r>
              <a:rPr lang="en-US" sz="1400" dirty="0"/>
              <a:t>	Write the code to implement above scenario. Display JAR at counter with available number of candies.</a:t>
            </a:r>
          </a:p>
          <a:p>
            <a:pPr marL="576000" indent="-576000" algn="just">
              <a:lnSpc>
                <a:spcPct val="114000"/>
              </a:lnSpc>
              <a:spcBef>
                <a:spcPts val="300"/>
              </a:spcBef>
              <a:spcAft>
                <a:spcPts val="300"/>
              </a:spcAft>
              <a:buNone/>
              <a:tabLst>
                <a:tab pos="531813" algn="l"/>
              </a:tabLst>
            </a:pPr>
            <a:r>
              <a:rPr lang="en-US" sz="1400" dirty="0"/>
              <a:t>	Input should be number of candies one customer orders at point of time. Update the JAR after every purchase and display JAR at counter. Output should give number of candies sold and updated number of candies in JAR. If input is more than number of candies in JAR, return “INVALID INPUT”. Given,</a:t>
            </a:r>
          </a:p>
          <a:p>
            <a:pPr marL="576000" indent="-576000" algn="just">
              <a:lnSpc>
                <a:spcPct val="114000"/>
              </a:lnSpc>
              <a:spcBef>
                <a:spcPts val="300"/>
              </a:spcBef>
              <a:spcAft>
                <a:spcPts val="300"/>
              </a:spcAft>
              <a:buNone/>
              <a:tabLst>
                <a:tab pos="531813" algn="l"/>
              </a:tabLst>
            </a:pPr>
            <a:r>
              <a:rPr lang="en-US" sz="1400" dirty="0"/>
              <a:t>	N=10, Where N is number of candies available, K&lt;=5, Where K is number of minimum candies that must be inside JAR ever.</a:t>
            </a:r>
          </a:p>
          <a:p>
            <a:pPr marL="576000" indent="-576000" algn="just">
              <a:lnSpc>
                <a:spcPct val="114000"/>
              </a:lnSpc>
              <a:spcBef>
                <a:spcPts val="300"/>
              </a:spcBef>
              <a:spcAft>
                <a:spcPts val="300"/>
              </a:spcAft>
              <a:buNone/>
              <a:tabLst>
                <a:tab pos="531813" algn="l"/>
              </a:tabLst>
            </a:pPr>
            <a:r>
              <a:rPr lang="en-US" sz="1400" dirty="0"/>
              <a:t>	</a:t>
            </a:r>
            <a:r>
              <a:rPr lang="en-US" sz="1400" b="1" dirty="0"/>
              <a:t>Example1: </a:t>
            </a:r>
            <a:r>
              <a:rPr lang="en-US" sz="1400" dirty="0"/>
              <a:t>(N=10,K=&lt;5)</a:t>
            </a:r>
          </a:p>
          <a:p>
            <a:pPr marL="576000" indent="-576000" algn="just">
              <a:lnSpc>
                <a:spcPct val="114000"/>
              </a:lnSpc>
              <a:spcBef>
                <a:spcPts val="300"/>
              </a:spcBef>
              <a:spcAft>
                <a:spcPts val="300"/>
              </a:spcAft>
              <a:buNone/>
              <a:tabLst>
                <a:tab pos="531813" algn="l"/>
              </a:tabLst>
            </a:pPr>
            <a:r>
              <a:rPr lang="en-US" sz="1400" dirty="0"/>
              <a:t>	Input Value :</a:t>
            </a:r>
          </a:p>
          <a:p>
            <a:pPr marL="576000" indent="-576000" algn="just">
              <a:lnSpc>
                <a:spcPct val="114000"/>
              </a:lnSpc>
              <a:spcBef>
                <a:spcPts val="300"/>
              </a:spcBef>
              <a:spcAft>
                <a:spcPts val="300"/>
              </a:spcAft>
              <a:buNone/>
              <a:tabLst>
                <a:tab pos="531813" algn="l"/>
              </a:tabLst>
            </a:pPr>
            <a:r>
              <a:rPr lang="en-US" sz="1400" dirty="0"/>
              <a:t>	3</a:t>
            </a:r>
          </a:p>
          <a:p>
            <a:pPr marL="576000" indent="-576000" algn="just">
              <a:lnSpc>
                <a:spcPct val="114000"/>
              </a:lnSpc>
              <a:spcBef>
                <a:spcPts val="300"/>
              </a:spcBef>
              <a:spcAft>
                <a:spcPts val="300"/>
              </a:spcAft>
              <a:buNone/>
              <a:tabLst>
                <a:tab pos="531813" algn="l"/>
              </a:tabLst>
            </a:pPr>
            <a:r>
              <a:rPr lang="en-US" sz="1400" dirty="0"/>
              <a:t>	Output Values:</a:t>
            </a:r>
          </a:p>
          <a:p>
            <a:pPr marL="576000" indent="-576000" algn="just">
              <a:lnSpc>
                <a:spcPct val="114000"/>
              </a:lnSpc>
              <a:spcBef>
                <a:spcPts val="300"/>
              </a:spcBef>
              <a:spcAft>
                <a:spcPts val="300"/>
              </a:spcAft>
              <a:buNone/>
              <a:tabLst>
                <a:tab pos="531813" algn="l"/>
              </a:tabLst>
            </a:pPr>
            <a:r>
              <a:rPr lang="en-US" sz="1400" dirty="0"/>
              <a:t>	Number of Candies Sold: 3</a:t>
            </a:r>
          </a:p>
          <a:p>
            <a:pPr marL="576000" indent="-576000" algn="just">
              <a:lnSpc>
                <a:spcPct val="114000"/>
              </a:lnSpc>
              <a:spcBef>
                <a:spcPts val="300"/>
              </a:spcBef>
              <a:spcAft>
                <a:spcPts val="300"/>
              </a:spcAft>
              <a:buNone/>
              <a:tabLst>
                <a:tab pos="531813" algn="l"/>
              </a:tabLst>
            </a:pPr>
            <a:r>
              <a:rPr lang="en-US" sz="1400" dirty="0"/>
              <a:t>	Number of Candies available: 7</a:t>
            </a:r>
          </a:p>
          <a:p>
            <a:pPr marL="576000" indent="-576000" algn="just">
              <a:lnSpc>
                <a:spcPct val="114000"/>
              </a:lnSpc>
              <a:spcBef>
                <a:spcPts val="300"/>
              </a:spcBef>
              <a:spcAft>
                <a:spcPts val="300"/>
              </a:spcAft>
              <a:buNone/>
              <a:tabLst>
                <a:tab pos="531813" algn="l"/>
              </a:tabLst>
            </a:pPr>
            <a:endParaRPr lang="en-US" sz="1400" dirty="0"/>
          </a:p>
          <a:p>
            <a:pPr marL="576000" indent="-576000" algn="just">
              <a:lnSpc>
                <a:spcPct val="114000"/>
              </a:lnSpc>
              <a:spcBef>
                <a:spcPts val="300"/>
              </a:spcBef>
              <a:spcAft>
                <a:spcPts val="300"/>
              </a:spcAft>
              <a:buNone/>
              <a:tabLst>
                <a:tab pos="531813" algn="l"/>
              </a:tabLst>
            </a:pPr>
            <a:endParaRPr lang="en-US" sz="1400" dirty="0"/>
          </a:p>
          <a:p>
            <a:pPr marL="576000" indent="-576000" algn="just">
              <a:lnSpc>
                <a:spcPct val="114000"/>
              </a:lnSpc>
              <a:spcBef>
                <a:spcPts val="500"/>
              </a:spcBef>
              <a:spcAft>
                <a:spcPts val="500"/>
              </a:spcAft>
              <a:buNone/>
              <a:tabLst>
                <a:tab pos="531813" algn="l"/>
              </a:tabLst>
            </a:pPr>
            <a:endParaRPr lang="en-US" sz="1400" dirty="0"/>
          </a:p>
        </p:txBody>
      </p:sp>
    </p:spTree>
    <p:extLst>
      <p:ext uri="{BB962C8B-B14F-4D97-AF65-F5344CB8AC3E}">
        <p14:creationId xmlns:p14="http://schemas.microsoft.com/office/powerpoint/2010/main" val="1055394590"/>
      </p:ext>
    </p:extLst>
  </p:cSld>
  <p:clrMapOvr>
    <a:masterClrMapping/>
  </p:clrMapOvr>
  <p:transition spd="slow">
    <p:fade/>
  </p:transition>
</p:sld>
</file>

<file path=ppt/theme/theme1.xml><?xml version="1.0" encoding="utf-8"?>
<a:theme xmlns:a="http://schemas.openxmlformats.org/drawingml/2006/main" name="smart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esentation1" id="{5FB693E4-5558-4172-814C-FE299FD77723}" vid="{2A47D8DB-B90F-4F8B-9A3C-0970E6F3C75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3CE3D878B552414980DBD99FCA84F62B" ma:contentTypeVersion="6" ma:contentTypeDescription="Create a new document." ma:contentTypeScope="" ma:versionID="7a81f15ed078f8d3b1eb9ea7cec64653">
  <xsd:schema xmlns:xsd="http://www.w3.org/2001/XMLSchema" xmlns:xs="http://www.w3.org/2001/XMLSchema" xmlns:p="http://schemas.microsoft.com/office/2006/metadata/properties" xmlns:ns2="4655ba8d-052e-4737-a9cf-8c92fb117e05" xmlns:ns3="18b4b233-df81-47dc-8298-a0d0d8a8aad7" targetNamespace="http://schemas.microsoft.com/office/2006/metadata/properties" ma:root="true" ma:fieldsID="8bdd1a851efdeef90383fb0beb2e1c90" ns2:_="" ns3:_="">
    <xsd:import namespace="4655ba8d-052e-4737-a9cf-8c92fb117e05"/>
    <xsd:import namespace="18b4b233-df81-47dc-8298-a0d0d8a8aad7"/>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DateTaken"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655ba8d-052e-4737-a9cf-8c92fb117e05"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18b4b233-df81-47dc-8298-a0d0d8a8aad7"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ternalName="MediaServiceDateTaken" ma:readOnly="true">
      <xsd:simpleType>
        <xsd:restriction base="dms:Text"/>
      </xsd:simpleType>
    </xsd:element>
    <xsd:element name="MediaLengthInSeconds" ma:index="13"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0CA119C-CD42-4F2C-88AF-C650B6883307}">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AD0470E8-7A10-41FA-8879-6E8B1DCA44C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655ba8d-052e-4737-a9cf-8c92fb117e05"/>
    <ds:schemaRef ds:uri="18b4b233-df81-47dc-8298-a0d0d8a8aad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560E74E-68DB-42E7-987B-2E08F760A88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smart theme</Template>
  <TotalTime>0</TotalTime>
  <Words>5973</Words>
  <Application>Microsoft Office PowerPoint</Application>
  <PresentationFormat>Widescreen</PresentationFormat>
  <Paragraphs>628</Paragraphs>
  <Slides>24</Slides>
  <Notes>13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Arial</vt:lpstr>
      <vt:lpstr>Calibri</vt:lpstr>
      <vt:lpstr>Cambria</vt:lpstr>
      <vt:lpstr>Consolas</vt:lpstr>
      <vt:lpstr>Courier New</vt:lpstr>
      <vt:lpstr>Georgia</vt:lpstr>
      <vt:lpstr>roboto</vt:lpstr>
      <vt:lpstr>smart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vineeth gulapally</dc:creator>
  <cp:lastModifiedBy>Rahul Karthik</cp:lastModifiedBy>
  <cp:revision>3</cp:revision>
  <dcterms:created xsi:type="dcterms:W3CDTF">2021-07-01T14:50:03Z</dcterms:created>
  <dcterms:modified xsi:type="dcterms:W3CDTF">2025-01-19T04:13:39Z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0x0101003CE3D878B552414980DBD99FCA84F62B</vt:lpwstr>
  </property>
</Properties>
</file>