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6.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Lst>
  <p:notesMasterIdLst>
    <p:notesMasterId r:id="rId83"/>
  </p:notesMasterIdLst>
  <p:sldIdLst>
    <p:sldId id="972" r:id="rId3"/>
    <p:sldId id="280" r:id="rId4"/>
    <p:sldId id="729" r:id="rId5"/>
    <p:sldId id="852" r:id="rId6"/>
    <p:sldId id="853" r:id="rId7"/>
    <p:sldId id="855" r:id="rId8"/>
    <p:sldId id="731" r:id="rId9"/>
    <p:sldId id="732" r:id="rId10"/>
    <p:sldId id="733" r:id="rId11"/>
    <p:sldId id="618" r:id="rId12"/>
    <p:sldId id="282" r:id="rId13"/>
    <p:sldId id="734" r:id="rId14"/>
    <p:sldId id="735" r:id="rId15"/>
    <p:sldId id="736" r:id="rId16"/>
    <p:sldId id="737" r:id="rId17"/>
    <p:sldId id="738" r:id="rId18"/>
    <p:sldId id="739" r:id="rId19"/>
    <p:sldId id="740" r:id="rId20"/>
    <p:sldId id="741" r:id="rId21"/>
    <p:sldId id="742" r:id="rId22"/>
    <p:sldId id="743" r:id="rId23"/>
    <p:sldId id="744" r:id="rId24"/>
    <p:sldId id="745" r:id="rId25"/>
    <p:sldId id="746" r:id="rId26"/>
    <p:sldId id="747" r:id="rId27"/>
    <p:sldId id="748" r:id="rId28"/>
    <p:sldId id="654" r:id="rId29"/>
    <p:sldId id="760" r:id="rId30"/>
    <p:sldId id="761" r:id="rId31"/>
    <p:sldId id="762" r:id="rId32"/>
    <p:sldId id="763" r:id="rId33"/>
    <p:sldId id="764" r:id="rId34"/>
    <p:sldId id="765" r:id="rId35"/>
    <p:sldId id="766" r:id="rId36"/>
    <p:sldId id="768" r:id="rId37"/>
    <p:sldId id="769" r:id="rId38"/>
    <p:sldId id="770" r:id="rId39"/>
    <p:sldId id="749" r:id="rId40"/>
    <p:sldId id="751" r:id="rId41"/>
    <p:sldId id="750" r:id="rId42"/>
    <p:sldId id="752" r:id="rId43"/>
    <p:sldId id="753" r:id="rId44"/>
    <p:sldId id="754" r:id="rId45"/>
    <p:sldId id="755" r:id="rId46"/>
    <p:sldId id="756" r:id="rId47"/>
    <p:sldId id="757" r:id="rId48"/>
    <p:sldId id="758" r:id="rId49"/>
    <p:sldId id="759" r:id="rId50"/>
    <p:sldId id="772" r:id="rId51"/>
    <p:sldId id="773" r:id="rId52"/>
    <p:sldId id="774" r:id="rId53"/>
    <p:sldId id="775" r:id="rId54"/>
    <p:sldId id="776" r:id="rId55"/>
    <p:sldId id="790" r:id="rId56"/>
    <p:sldId id="791" r:id="rId57"/>
    <p:sldId id="792" r:id="rId58"/>
    <p:sldId id="793" r:id="rId59"/>
    <p:sldId id="696" r:id="rId60"/>
    <p:sldId id="796" r:id="rId61"/>
    <p:sldId id="795" r:id="rId62"/>
    <p:sldId id="797" r:id="rId63"/>
    <p:sldId id="798" r:id="rId64"/>
    <p:sldId id="802" r:id="rId65"/>
    <p:sldId id="799" r:id="rId66"/>
    <p:sldId id="803" r:id="rId67"/>
    <p:sldId id="800" r:id="rId68"/>
    <p:sldId id="804" r:id="rId69"/>
    <p:sldId id="801" r:id="rId70"/>
    <p:sldId id="805" r:id="rId71"/>
    <p:sldId id="806" r:id="rId72"/>
    <p:sldId id="807" r:id="rId73"/>
    <p:sldId id="808" r:id="rId74"/>
    <p:sldId id="809" r:id="rId75"/>
    <p:sldId id="810" r:id="rId76"/>
    <p:sldId id="812" r:id="rId77"/>
    <p:sldId id="813" r:id="rId78"/>
    <p:sldId id="814" r:id="rId79"/>
    <p:sldId id="815" r:id="rId80"/>
    <p:sldId id="816" r:id="rId81"/>
    <p:sldId id="289" r:id="rId82"/>
  </p:sldIdLst>
  <p:sldSz cx="12192000" cy="6858000"/>
  <p:notesSz cx="6858000" cy="9144000"/>
  <p:embeddedFontLst>
    <p:embeddedFont>
      <p:font typeface="Calibri" panose="020F0502020204030204" pitchFamily="34" charset="0"/>
      <p:regular r:id="rId84"/>
      <p:bold r:id="rId85"/>
      <p:italic r:id="rId86"/>
      <p:boldItalic r:id="rId87"/>
    </p:embeddedFont>
    <p:embeddedFont>
      <p:font typeface="Nunito Sans" panose="020B0604020202020204" charset="0"/>
      <p:regular r:id="rId88"/>
      <p:bold r:id="rId89"/>
      <p:italic r:id="rId90"/>
      <p:boldItalic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3D3D3D"/>
    <a:srgbClr val="F05136"/>
    <a:srgbClr val="4A4A4A"/>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40FE6-EA25-4018-AD60-A9E0A59031A8}" v="2" dt="2020-10-21T17:51:02.206"/>
    <p1510:client id="{BF874BD2-6A44-4B08-91ED-333DFE66AA8F}" v="25" dt="2020-10-21T07:38:25.045"/>
    <p1510:client id="{CD7EA331-C89E-4E33-A60C-D4496013B4B2}" v="13" dt="2020-10-22T07:38:15.362"/>
    <p1510:client id="{DFFDC447-7872-4BFF-8A22-54DDAD22EA92}" v="35" dt="2020-10-21T07:04:49.765"/>
    <p1510:client id="{FDCC628E-5C16-4467-B785-F4B5FF8E2E73}" v="29" dt="2020-10-21T02:39:43.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8" autoAdjust="0"/>
    <p:restoredTop sz="83618" autoAdjust="0"/>
  </p:normalViewPr>
  <p:slideViewPr>
    <p:cSldViewPr>
      <p:cViewPr varScale="1">
        <p:scale>
          <a:sx n="72" d="100"/>
          <a:sy n="72" d="100"/>
        </p:scale>
        <p:origin x="1051" y="62"/>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fntdata"/><Relationship Id="rId89"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7.fntdata"/><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3.fntdata"/><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4.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isha chandran" userId="EB0nJQTo3Bd1b7R0gNfky76LaizBD4ENeK0AnhxAgKw=" providerId="None" clId="Web-{DFFDC447-7872-4BFF-8A22-54DDAD22EA92}"/>
    <pc:docChg chg="modSld">
      <pc:chgData name="babisha chandran" userId="EB0nJQTo3Bd1b7R0gNfky76LaizBD4ENeK0AnhxAgKw=" providerId="None" clId="Web-{DFFDC447-7872-4BFF-8A22-54DDAD22EA92}" dt="2020-10-21T07:04:49.765" v="34"/>
      <pc:docMkLst>
        <pc:docMk/>
      </pc:docMkLst>
      <pc:sldChg chg="addSp">
        <pc:chgData name="babisha chandran" userId="EB0nJQTo3Bd1b7R0gNfky76LaizBD4ENeK0AnhxAgKw=" providerId="None" clId="Web-{DFFDC447-7872-4BFF-8A22-54DDAD22EA92}" dt="2020-10-21T06:24:46.092" v="12"/>
        <pc:sldMkLst>
          <pc:docMk/>
          <pc:sldMk cId="1917991566" sldId="282"/>
        </pc:sldMkLst>
        <pc:inkChg chg="add">
          <ac:chgData name="babisha chandran" userId="EB0nJQTo3Bd1b7R0gNfky76LaizBD4ENeK0AnhxAgKw=" providerId="None" clId="Web-{DFFDC447-7872-4BFF-8A22-54DDAD22EA92}" dt="2020-10-21T06:23:51.170" v="7"/>
          <ac:inkMkLst>
            <pc:docMk/>
            <pc:sldMk cId="1917991566" sldId="282"/>
            <ac:inkMk id="3" creationId="{8F83B4F8-8FD7-4F28-B71B-DE7942873912}"/>
          </ac:inkMkLst>
        </pc:inkChg>
        <pc:inkChg chg="add">
          <ac:chgData name="babisha chandran" userId="EB0nJQTo3Bd1b7R0gNfky76LaizBD4ENeK0AnhxAgKw=" providerId="None" clId="Web-{DFFDC447-7872-4BFF-8A22-54DDAD22EA92}" dt="2020-10-21T06:23:53.295" v="8"/>
          <ac:inkMkLst>
            <pc:docMk/>
            <pc:sldMk cId="1917991566" sldId="282"/>
            <ac:inkMk id="5" creationId="{A3335D44-387D-4470-8E6A-C36BB80EB607}"/>
          </ac:inkMkLst>
        </pc:inkChg>
        <pc:inkChg chg="add">
          <ac:chgData name="babisha chandran" userId="EB0nJQTo3Bd1b7R0gNfky76LaizBD4ENeK0AnhxAgKw=" providerId="None" clId="Web-{DFFDC447-7872-4BFF-8A22-54DDAD22EA92}" dt="2020-10-21T06:23:55.092" v="9"/>
          <ac:inkMkLst>
            <pc:docMk/>
            <pc:sldMk cId="1917991566" sldId="282"/>
            <ac:inkMk id="6" creationId="{A9456A55-1BE6-41D6-9D2F-74BFB4C7A9EE}"/>
          </ac:inkMkLst>
        </pc:inkChg>
        <pc:inkChg chg="add">
          <ac:chgData name="babisha chandran" userId="EB0nJQTo3Bd1b7R0gNfky76LaizBD4ENeK0AnhxAgKw=" providerId="None" clId="Web-{DFFDC447-7872-4BFF-8A22-54DDAD22EA92}" dt="2020-10-21T06:23:57.014" v="10"/>
          <ac:inkMkLst>
            <pc:docMk/>
            <pc:sldMk cId="1917991566" sldId="282"/>
            <ac:inkMk id="7" creationId="{B77F1B3E-CF4F-4DEB-BF06-225FAB0EBD1C}"/>
          </ac:inkMkLst>
        </pc:inkChg>
        <pc:inkChg chg="add">
          <ac:chgData name="babisha chandran" userId="EB0nJQTo3Bd1b7R0gNfky76LaizBD4ENeK0AnhxAgKw=" providerId="None" clId="Web-{DFFDC447-7872-4BFF-8A22-54DDAD22EA92}" dt="2020-10-21T06:23:57.029" v="11"/>
          <ac:inkMkLst>
            <pc:docMk/>
            <pc:sldMk cId="1917991566" sldId="282"/>
            <ac:inkMk id="8" creationId="{109CA2FB-814B-432C-9A53-A776E9D831AD}"/>
          </ac:inkMkLst>
        </pc:inkChg>
        <pc:inkChg chg="add">
          <ac:chgData name="babisha chandran" userId="EB0nJQTo3Bd1b7R0gNfky76LaizBD4ENeK0AnhxAgKw=" providerId="None" clId="Web-{DFFDC447-7872-4BFF-8A22-54DDAD22EA92}" dt="2020-10-21T06:24:46.092" v="12"/>
          <ac:inkMkLst>
            <pc:docMk/>
            <pc:sldMk cId="1917991566" sldId="282"/>
            <ac:inkMk id="10" creationId="{07EA8FAF-D4FE-40E6-884E-F349D80A9A18}"/>
          </ac:inkMkLst>
        </pc:inkChg>
      </pc:sldChg>
      <pc:sldChg chg="addSp">
        <pc:chgData name="babisha chandran" userId="EB0nJQTo3Bd1b7R0gNfky76LaizBD4ENeK0AnhxAgKw=" providerId="None" clId="Web-{DFFDC447-7872-4BFF-8A22-54DDAD22EA92}" dt="2020-10-21T06:16:03.792" v="0"/>
        <pc:sldMkLst>
          <pc:docMk/>
          <pc:sldMk cId="1807902844" sldId="729"/>
        </pc:sldMkLst>
        <pc:inkChg chg="add">
          <ac:chgData name="babisha chandran" userId="EB0nJQTo3Bd1b7R0gNfky76LaizBD4ENeK0AnhxAgKw=" providerId="None" clId="Web-{DFFDC447-7872-4BFF-8A22-54DDAD22EA92}" dt="2020-10-21T06:16:03.792" v="0"/>
          <ac:inkMkLst>
            <pc:docMk/>
            <pc:sldMk cId="1807902844" sldId="729"/>
            <ac:inkMk id="3" creationId="{27F6DA6E-019D-4DA3-B7BA-DAF0F220EFAC}"/>
          </ac:inkMkLst>
        </pc:inkChg>
      </pc:sldChg>
      <pc:sldChg chg="addSp">
        <pc:chgData name="babisha chandran" userId="EB0nJQTo3Bd1b7R0gNfky76LaizBD4ENeK0AnhxAgKw=" providerId="None" clId="Web-{DFFDC447-7872-4BFF-8A22-54DDAD22EA92}" dt="2020-10-21T06:18:37.262" v="5"/>
        <pc:sldMkLst>
          <pc:docMk/>
          <pc:sldMk cId="2691460614" sldId="731"/>
        </pc:sldMkLst>
        <pc:inkChg chg="add">
          <ac:chgData name="babisha chandran" userId="EB0nJQTo3Bd1b7R0gNfky76LaizBD4ENeK0AnhxAgKw=" providerId="None" clId="Web-{DFFDC447-7872-4BFF-8A22-54DDAD22EA92}" dt="2020-10-21T06:18:34.777" v="3"/>
          <ac:inkMkLst>
            <pc:docMk/>
            <pc:sldMk cId="2691460614" sldId="731"/>
            <ac:inkMk id="3" creationId="{D7C97E46-A1CF-44E0-86F0-3B155183CF3F}"/>
          </ac:inkMkLst>
        </pc:inkChg>
        <pc:inkChg chg="add">
          <ac:chgData name="babisha chandran" userId="EB0nJQTo3Bd1b7R0gNfky76LaizBD4ENeK0AnhxAgKw=" providerId="None" clId="Web-{DFFDC447-7872-4BFF-8A22-54DDAD22EA92}" dt="2020-10-21T06:18:36.043" v="4"/>
          <ac:inkMkLst>
            <pc:docMk/>
            <pc:sldMk cId="2691460614" sldId="731"/>
            <ac:inkMk id="4" creationId="{BD9C0F6F-2267-4BA0-8697-C8A9F10DDA4E}"/>
          </ac:inkMkLst>
        </pc:inkChg>
        <pc:inkChg chg="add">
          <ac:chgData name="babisha chandran" userId="EB0nJQTo3Bd1b7R0gNfky76LaizBD4ENeK0AnhxAgKw=" providerId="None" clId="Web-{DFFDC447-7872-4BFF-8A22-54DDAD22EA92}" dt="2020-10-21T06:18:37.262" v="5"/>
          <ac:inkMkLst>
            <pc:docMk/>
            <pc:sldMk cId="2691460614" sldId="731"/>
            <ac:inkMk id="5" creationId="{49DFD327-70C2-4AD4-BCF6-213E7AA2D6C8}"/>
          </ac:inkMkLst>
        </pc:inkChg>
      </pc:sldChg>
      <pc:sldChg chg="addSp">
        <pc:chgData name="babisha chandran" userId="EB0nJQTo3Bd1b7R0gNfky76LaizBD4ENeK0AnhxAgKw=" providerId="None" clId="Web-{DFFDC447-7872-4BFF-8A22-54DDAD22EA92}" dt="2020-10-21T06:21:19.310" v="6"/>
        <pc:sldMkLst>
          <pc:docMk/>
          <pc:sldMk cId="478166508" sldId="732"/>
        </pc:sldMkLst>
        <pc:inkChg chg="add">
          <ac:chgData name="babisha chandran" userId="EB0nJQTo3Bd1b7R0gNfky76LaizBD4ENeK0AnhxAgKw=" providerId="None" clId="Web-{DFFDC447-7872-4BFF-8A22-54DDAD22EA92}" dt="2020-10-21T06:21:19.310" v="6"/>
          <ac:inkMkLst>
            <pc:docMk/>
            <pc:sldMk cId="478166508" sldId="732"/>
            <ac:inkMk id="3" creationId="{8D604A51-9806-43BA-82AF-6817E5E6210E}"/>
          </ac:inkMkLst>
        </pc:inkChg>
      </pc:sldChg>
      <pc:sldChg chg="addSp">
        <pc:chgData name="babisha chandran" userId="EB0nJQTo3Bd1b7R0gNfky76LaizBD4ENeK0AnhxAgKw=" providerId="None" clId="Web-{DFFDC447-7872-4BFF-8A22-54DDAD22EA92}" dt="2020-10-21T06:25:03.264" v="13"/>
        <pc:sldMkLst>
          <pc:docMk/>
          <pc:sldMk cId="4013132632" sldId="734"/>
        </pc:sldMkLst>
        <pc:inkChg chg="add">
          <ac:chgData name="babisha chandran" userId="EB0nJQTo3Bd1b7R0gNfky76LaizBD4ENeK0AnhxAgKw=" providerId="None" clId="Web-{DFFDC447-7872-4BFF-8A22-54DDAD22EA92}" dt="2020-10-21T06:25:03.264" v="13"/>
          <ac:inkMkLst>
            <pc:docMk/>
            <pc:sldMk cId="4013132632" sldId="734"/>
            <ac:inkMk id="3" creationId="{6CA9CA88-C4B8-4767-A2FF-77EDBE44DE46}"/>
          </ac:inkMkLst>
        </pc:inkChg>
      </pc:sldChg>
      <pc:sldChg chg="addSp">
        <pc:chgData name="babisha chandran" userId="EB0nJQTo3Bd1b7R0gNfky76LaizBD4ENeK0AnhxAgKw=" providerId="None" clId="Web-{DFFDC447-7872-4BFF-8A22-54DDAD22EA92}" dt="2020-10-21T06:28:27.672" v="15"/>
        <pc:sldMkLst>
          <pc:docMk/>
          <pc:sldMk cId="2321688303" sldId="735"/>
        </pc:sldMkLst>
        <pc:inkChg chg="add">
          <ac:chgData name="babisha chandran" userId="EB0nJQTo3Bd1b7R0gNfky76LaizBD4ENeK0AnhxAgKw=" providerId="None" clId="Web-{DFFDC447-7872-4BFF-8A22-54DDAD22EA92}" dt="2020-10-21T06:26:32.577" v="14"/>
          <ac:inkMkLst>
            <pc:docMk/>
            <pc:sldMk cId="2321688303" sldId="735"/>
            <ac:inkMk id="2" creationId="{5DDFCC77-AE1A-4EEF-9BB0-3364BE2084FA}"/>
          </ac:inkMkLst>
        </pc:inkChg>
        <pc:inkChg chg="add">
          <ac:chgData name="babisha chandran" userId="EB0nJQTo3Bd1b7R0gNfky76LaizBD4ENeK0AnhxAgKw=" providerId="None" clId="Web-{DFFDC447-7872-4BFF-8A22-54DDAD22EA92}" dt="2020-10-21T06:28:27.672" v="15"/>
          <ac:inkMkLst>
            <pc:docMk/>
            <pc:sldMk cId="2321688303" sldId="735"/>
            <ac:inkMk id="3" creationId="{CEA2B957-CD3E-4199-BCE5-901C262438BD}"/>
          </ac:inkMkLst>
        </pc:inkChg>
      </pc:sldChg>
      <pc:sldChg chg="addSp">
        <pc:chgData name="babisha chandran" userId="EB0nJQTo3Bd1b7R0gNfky76LaizBD4ENeK0AnhxAgKw=" providerId="None" clId="Web-{DFFDC447-7872-4BFF-8A22-54DDAD22EA92}" dt="2020-10-21T06:30:49.782" v="16"/>
        <pc:sldMkLst>
          <pc:docMk/>
          <pc:sldMk cId="328089055" sldId="737"/>
        </pc:sldMkLst>
        <pc:inkChg chg="add">
          <ac:chgData name="babisha chandran" userId="EB0nJQTo3Bd1b7R0gNfky76LaizBD4ENeK0AnhxAgKw=" providerId="None" clId="Web-{DFFDC447-7872-4BFF-8A22-54DDAD22EA92}" dt="2020-10-21T06:30:49.782" v="16"/>
          <ac:inkMkLst>
            <pc:docMk/>
            <pc:sldMk cId="328089055" sldId="737"/>
            <ac:inkMk id="2" creationId="{C18CBAE3-CE38-4D26-AE45-B55DDDC752A2}"/>
          </ac:inkMkLst>
        </pc:inkChg>
      </pc:sldChg>
      <pc:sldChg chg="addSp">
        <pc:chgData name="babisha chandran" userId="EB0nJQTo3Bd1b7R0gNfky76LaizBD4ENeK0AnhxAgKw=" providerId="None" clId="Web-{DFFDC447-7872-4BFF-8A22-54DDAD22EA92}" dt="2020-10-21T06:33:10.049" v="17"/>
        <pc:sldMkLst>
          <pc:docMk/>
          <pc:sldMk cId="1609845064" sldId="739"/>
        </pc:sldMkLst>
        <pc:inkChg chg="add">
          <ac:chgData name="babisha chandran" userId="EB0nJQTo3Bd1b7R0gNfky76LaizBD4ENeK0AnhxAgKw=" providerId="None" clId="Web-{DFFDC447-7872-4BFF-8A22-54DDAD22EA92}" dt="2020-10-21T06:33:10.049" v="17"/>
          <ac:inkMkLst>
            <pc:docMk/>
            <pc:sldMk cId="1609845064" sldId="739"/>
            <ac:inkMk id="2" creationId="{966B1942-29E9-4FF3-8E6C-4152F5F044CB}"/>
          </ac:inkMkLst>
        </pc:inkChg>
      </pc:sldChg>
      <pc:sldChg chg="addSp">
        <pc:chgData name="babisha chandran" userId="EB0nJQTo3Bd1b7R0gNfky76LaizBD4ENeK0AnhxAgKw=" providerId="None" clId="Web-{DFFDC447-7872-4BFF-8A22-54DDAD22EA92}" dt="2020-10-21T06:33:35.002" v="18"/>
        <pc:sldMkLst>
          <pc:docMk/>
          <pc:sldMk cId="1881873850" sldId="740"/>
        </pc:sldMkLst>
        <pc:inkChg chg="add">
          <ac:chgData name="babisha chandran" userId="EB0nJQTo3Bd1b7R0gNfky76LaizBD4ENeK0AnhxAgKw=" providerId="None" clId="Web-{DFFDC447-7872-4BFF-8A22-54DDAD22EA92}" dt="2020-10-21T06:33:35.002" v="18"/>
          <ac:inkMkLst>
            <pc:docMk/>
            <pc:sldMk cId="1881873850" sldId="740"/>
            <ac:inkMk id="3" creationId="{E9BD2062-2D2D-4C94-BD06-2F900BA1CCCC}"/>
          </ac:inkMkLst>
        </pc:inkChg>
      </pc:sldChg>
      <pc:sldChg chg="addSp">
        <pc:chgData name="babisha chandran" userId="EB0nJQTo3Bd1b7R0gNfky76LaizBD4ENeK0AnhxAgKw=" providerId="None" clId="Web-{DFFDC447-7872-4BFF-8A22-54DDAD22EA92}" dt="2020-10-21T06:39:14.551" v="19"/>
        <pc:sldMkLst>
          <pc:docMk/>
          <pc:sldMk cId="295261935" sldId="743"/>
        </pc:sldMkLst>
        <pc:inkChg chg="add">
          <ac:chgData name="babisha chandran" userId="EB0nJQTo3Bd1b7R0gNfky76LaizBD4ENeK0AnhxAgKw=" providerId="None" clId="Web-{DFFDC447-7872-4BFF-8A22-54DDAD22EA92}" dt="2020-10-21T06:39:14.551" v="19"/>
          <ac:inkMkLst>
            <pc:docMk/>
            <pc:sldMk cId="295261935" sldId="743"/>
            <ac:inkMk id="3" creationId="{0951EA30-F95B-4222-9FED-D1EF14C613C4}"/>
          </ac:inkMkLst>
        </pc:inkChg>
      </pc:sldChg>
      <pc:sldChg chg="addSp">
        <pc:chgData name="babisha chandran" userId="EB0nJQTo3Bd1b7R0gNfky76LaizBD4ENeK0AnhxAgKw=" providerId="None" clId="Web-{DFFDC447-7872-4BFF-8A22-54DDAD22EA92}" dt="2020-10-21T06:40:47.474" v="20"/>
        <pc:sldMkLst>
          <pc:docMk/>
          <pc:sldMk cId="4220110524" sldId="744"/>
        </pc:sldMkLst>
        <pc:inkChg chg="add">
          <ac:chgData name="babisha chandran" userId="EB0nJQTo3Bd1b7R0gNfky76LaizBD4ENeK0AnhxAgKw=" providerId="None" clId="Web-{DFFDC447-7872-4BFF-8A22-54DDAD22EA92}" dt="2020-10-21T06:40:47.474" v="20"/>
          <ac:inkMkLst>
            <pc:docMk/>
            <pc:sldMk cId="4220110524" sldId="744"/>
            <ac:inkMk id="3" creationId="{6A673258-9AC5-46CD-9481-865FAE6F638D}"/>
          </ac:inkMkLst>
        </pc:inkChg>
      </pc:sldChg>
      <pc:sldChg chg="addSp">
        <pc:chgData name="babisha chandran" userId="EB0nJQTo3Bd1b7R0gNfky76LaizBD4ENeK0AnhxAgKw=" providerId="None" clId="Web-{DFFDC447-7872-4BFF-8A22-54DDAD22EA92}" dt="2020-10-21T06:42:04.037" v="21"/>
        <pc:sldMkLst>
          <pc:docMk/>
          <pc:sldMk cId="907976271" sldId="745"/>
        </pc:sldMkLst>
        <pc:inkChg chg="add">
          <ac:chgData name="babisha chandran" userId="EB0nJQTo3Bd1b7R0gNfky76LaizBD4ENeK0AnhxAgKw=" providerId="None" clId="Web-{DFFDC447-7872-4BFF-8A22-54DDAD22EA92}" dt="2020-10-21T06:42:04.037" v="21"/>
          <ac:inkMkLst>
            <pc:docMk/>
            <pc:sldMk cId="907976271" sldId="745"/>
            <ac:inkMk id="3" creationId="{CEBC46AE-822F-436B-87CB-2F1FB07C2DC0}"/>
          </ac:inkMkLst>
        </pc:inkChg>
      </pc:sldChg>
      <pc:sldChg chg="addSp">
        <pc:chgData name="babisha chandran" userId="EB0nJQTo3Bd1b7R0gNfky76LaizBD4ENeK0AnhxAgKw=" providerId="None" clId="Web-{DFFDC447-7872-4BFF-8A22-54DDAD22EA92}" dt="2020-10-21T06:44:32.397" v="22"/>
        <pc:sldMkLst>
          <pc:docMk/>
          <pc:sldMk cId="3597284849" sldId="746"/>
        </pc:sldMkLst>
        <pc:inkChg chg="add">
          <ac:chgData name="babisha chandran" userId="EB0nJQTo3Bd1b7R0gNfky76LaizBD4ENeK0AnhxAgKw=" providerId="None" clId="Web-{DFFDC447-7872-4BFF-8A22-54DDAD22EA92}" dt="2020-10-21T06:44:32.397" v="22"/>
          <ac:inkMkLst>
            <pc:docMk/>
            <pc:sldMk cId="3597284849" sldId="746"/>
            <ac:inkMk id="3" creationId="{4D070DF5-2B93-4B9A-B735-A5C588A9013B}"/>
          </ac:inkMkLst>
        </pc:inkChg>
      </pc:sldChg>
      <pc:sldChg chg="addSp">
        <pc:chgData name="babisha chandran" userId="EB0nJQTo3Bd1b7R0gNfky76LaizBD4ENeK0AnhxAgKw=" providerId="None" clId="Web-{DFFDC447-7872-4BFF-8A22-54DDAD22EA92}" dt="2020-10-21T06:48:07.477" v="23"/>
        <pc:sldMkLst>
          <pc:docMk/>
          <pc:sldMk cId="3793830219" sldId="747"/>
        </pc:sldMkLst>
        <pc:inkChg chg="add">
          <ac:chgData name="babisha chandran" userId="EB0nJQTo3Bd1b7R0gNfky76LaizBD4ENeK0AnhxAgKw=" providerId="None" clId="Web-{DFFDC447-7872-4BFF-8A22-54DDAD22EA92}" dt="2020-10-21T06:48:07.477" v="23"/>
          <ac:inkMkLst>
            <pc:docMk/>
            <pc:sldMk cId="3793830219" sldId="747"/>
            <ac:inkMk id="3" creationId="{E04A8D22-5B1E-416C-B5C2-9FB96C9A7BE1}"/>
          </ac:inkMkLst>
        </pc:inkChg>
      </pc:sldChg>
      <pc:sldChg chg="addSp">
        <pc:chgData name="babisha chandran" userId="EB0nJQTo3Bd1b7R0gNfky76LaizBD4ENeK0AnhxAgKw=" providerId="None" clId="Web-{DFFDC447-7872-4BFF-8A22-54DDAD22EA92}" dt="2020-10-21T06:52:49.432" v="24"/>
        <pc:sldMkLst>
          <pc:docMk/>
          <pc:sldMk cId="59231578" sldId="760"/>
        </pc:sldMkLst>
        <pc:inkChg chg="add">
          <ac:chgData name="babisha chandran" userId="EB0nJQTo3Bd1b7R0gNfky76LaizBD4ENeK0AnhxAgKw=" providerId="None" clId="Web-{DFFDC447-7872-4BFF-8A22-54DDAD22EA92}" dt="2020-10-21T06:52:49.432" v="24"/>
          <ac:inkMkLst>
            <pc:docMk/>
            <pc:sldMk cId="59231578" sldId="760"/>
            <ac:inkMk id="2" creationId="{8340865F-0979-40C8-ADEF-2E1672D32AF4}"/>
          </ac:inkMkLst>
        </pc:inkChg>
      </pc:sldChg>
      <pc:sldChg chg="addSp">
        <pc:chgData name="babisha chandran" userId="EB0nJQTo3Bd1b7R0gNfky76LaizBD4ENeK0AnhxAgKw=" providerId="None" clId="Web-{DFFDC447-7872-4BFF-8A22-54DDAD22EA92}" dt="2020-10-21T06:54:41.855" v="25"/>
        <pc:sldMkLst>
          <pc:docMk/>
          <pc:sldMk cId="3875470429" sldId="762"/>
        </pc:sldMkLst>
        <pc:inkChg chg="add">
          <ac:chgData name="babisha chandran" userId="EB0nJQTo3Bd1b7R0gNfky76LaizBD4ENeK0AnhxAgKw=" providerId="None" clId="Web-{DFFDC447-7872-4BFF-8A22-54DDAD22EA92}" dt="2020-10-21T06:54:41.855" v="25"/>
          <ac:inkMkLst>
            <pc:docMk/>
            <pc:sldMk cId="3875470429" sldId="762"/>
            <ac:inkMk id="2" creationId="{85CAA6F2-01BC-4BA2-B17D-FDD5692F0D63}"/>
          </ac:inkMkLst>
        </pc:inkChg>
      </pc:sldChg>
      <pc:sldChg chg="addSp">
        <pc:chgData name="babisha chandran" userId="EB0nJQTo3Bd1b7R0gNfky76LaizBD4ENeK0AnhxAgKw=" providerId="None" clId="Web-{DFFDC447-7872-4BFF-8A22-54DDAD22EA92}" dt="2020-10-21T06:57:26.715" v="27"/>
        <pc:sldMkLst>
          <pc:docMk/>
          <pc:sldMk cId="2647767141" sldId="763"/>
        </pc:sldMkLst>
        <pc:inkChg chg="add">
          <ac:chgData name="babisha chandran" userId="EB0nJQTo3Bd1b7R0gNfky76LaizBD4ENeK0AnhxAgKw=" providerId="None" clId="Web-{DFFDC447-7872-4BFF-8A22-54DDAD22EA92}" dt="2020-10-21T06:55:21.652" v="26"/>
          <ac:inkMkLst>
            <pc:docMk/>
            <pc:sldMk cId="2647767141" sldId="763"/>
            <ac:inkMk id="3" creationId="{DB09B279-1471-45A0-8913-2510AE3C0F4D}"/>
          </ac:inkMkLst>
        </pc:inkChg>
        <pc:inkChg chg="add">
          <ac:chgData name="babisha chandran" userId="EB0nJQTo3Bd1b7R0gNfky76LaizBD4ENeK0AnhxAgKw=" providerId="None" clId="Web-{DFFDC447-7872-4BFF-8A22-54DDAD22EA92}" dt="2020-10-21T06:57:26.715" v="27"/>
          <ac:inkMkLst>
            <pc:docMk/>
            <pc:sldMk cId="2647767141" sldId="763"/>
            <ac:inkMk id="4" creationId="{F28211D7-258A-4444-80CE-56F297CF65C0}"/>
          </ac:inkMkLst>
        </pc:inkChg>
      </pc:sldChg>
      <pc:sldChg chg="addSp">
        <pc:chgData name="babisha chandran" userId="EB0nJQTo3Bd1b7R0gNfky76LaizBD4ENeK0AnhxAgKw=" providerId="None" clId="Web-{DFFDC447-7872-4BFF-8A22-54DDAD22EA92}" dt="2020-10-21T06:57:40.278" v="28"/>
        <pc:sldMkLst>
          <pc:docMk/>
          <pc:sldMk cId="4230219368" sldId="764"/>
        </pc:sldMkLst>
        <pc:inkChg chg="add">
          <ac:chgData name="babisha chandran" userId="EB0nJQTo3Bd1b7R0gNfky76LaizBD4ENeK0AnhxAgKw=" providerId="None" clId="Web-{DFFDC447-7872-4BFF-8A22-54DDAD22EA92}" dt="2020-10-21T06:57:40.278" v="28"/>
          <ac:inkMkLst>
            <pc:docMk/>
            <pc:sldMk cId="4230219368" sldId="764"/>
            <ac:inkMk id="2" creationId="{813FC484-6EEB-4DD1-9968-7E0BA4403227}"/>
          </ac:inkMkLst>
        </pc:inkChg>
      </pc:sldChg>
      <pc:sldChg chg="addSp">
        <pc:chgData name="babisha chandran" userId="EB0nJQTo3Bd1b7R0gNfky76LaizBD4ENeK0AnhxAgKw=" providerId="None" clId="Web-{DFFDC447-7872-4BFF-8A22-54DDAD22EA92}" dt="2020-10-21T06:58:37.856" v="29"/>
        <pc:sldMkLst>
          <pc:docMk/>
          <pc:sldMk cId="1212863692" sldId="765"/>
        </pc:sldMkLst>
        <pc:inkChg chg="add">
          <ac:chgData name="babisha chandran" userId="EB0nJQTo3Bd1b7R0gNfky76LaizBD4ENeK0AnhxAgKw=" providerId="None" clId="Web-{DFFDC447-7872-4BFF-8A22-54DDAD22EA92}" dt="2020-10-21T06:58:37.856" v="29"/>
          <ac:inkMkLst>
            <pc:docMk/>
            <pc:sldMk cId="1212863692" sldId="765"/>
            <ac:inkMk id="3" creationId="{86686D02-8B98-463E-BEE1-8AEECFE1107B}"/>
          </ac:inkMkLst>
        </pc:inkChg>
      </pc:sldChg>
      <pc:sldChg chg="addSp">
        <pc:chgData name="babisha chandran" userId="EB0nJQTo3Bd1b7R0gNfky76LaizBD4ENeK0AnhxAgKw=" providerId="None" clId="Web-{DFFDC447-7872-4BFF-8A22-54DDAD22EA92}" dt="2020-10-21T07:01:04.232" v="30"/>
        <pc:sldMkLst>
          <pc:docMk/>
          <pc:sldMk cId="2923948167" sldId="766"/>
        </pc:sldMkLst>
        <pc:inkChg chg="add">
          <ac:chgData name="babisha chandran" userId="EB0nJQTo3Bd1b7R0gNfky76LaizBD4ENeK0AnhxAgKw=" providerId="None" clId="Web-{DFFDC447-7872-4BFF-8A22-54DDAD22EA92}" dt="2020-10-21T07:01:04.232" v="30"/>
          <ac:inkMkLst>
            <pc:docMk/>
            <pc:sldMk cId="2923948167" sldId="766"/>
            <ac:inkMk id="2" creationId="{4163F89A-3E83-49EC-8BDC-6C1B0DA14F39}"/>
          </ac:inkMkLst>
        </pc:inkChg>
      </pc:sldChg>
      <pc:sldChg chg="addSp">
        <pc:chgData name="babisha chandran" userId="EB0nJQTo3Bd1b7R0gNfky76LaizBD4ENeK0AnhxAgKw=" providerId="None" clId="Web-{DFFDC447-7872-4BFF-8A22-54DDAD22EA92}" dt="2020-10-21T07:03:54.234" v="31"/>
        <pc:sldMkLst>
          <pc:docMk/>
          <pc:sldMk cId="4218513697" sldId="769"/>
        </pc:sldMkLst>
        <pc:inkChg chg="add">
          <ac:chgData name="babisha chandran" userId="EB0nJQTo3Bd1b7R0gNfky76LaizBD4ENeK0AnhxAgKw=" providerId="None" clId="Web-{DFFDC447-7872-4BFF-8A22-54DDAD22EA92}" dt="2020-10-21T07:03:54.234" v="31"/>
          <ac:inkMkLst>
            <pc:docMk/>
            <pc:sldMk cId="4218513697" sldId="769"/>
            <ac:inkMk id="2" creationId="{D6AD04E7-6302-4EE5-A7F3-A44322557398}"/>
          </ac:inkMkLst>
        </pc:inkChg>
      </pc:sldChg>
      <pc:sldChg chg="addSp">
        <pc:chgData name="babisha chandran" userId="EB0nJQTo3Bd1b7R0gNfky76LaizBD4ENeK0AnhxAgKw=" providerId="None" clId="Web-{DFFDC447-7872-4BFF-8A22-54DDAD22EA92}" dt="2020-10-21T07:04:49.765" v="34"/>
        <pc:sldMkLst>
          <pc:docMk/>
          <pc:sldMk cId="2373641762" sldId="770"/>
        </pc:sldMkLst>
        <pc:inkChg chg="add">
          <ac:chgData name="babisha chandran" userId="EB0nJQTo3Bd1b7R0gNfky76LaizBD4ENeK0AnhxAgKw=" providerId="None" clId="Web-{DFFDC447-7872-4BFF-8A22-54DDAD22EA92}" dt="2020-10-21T07:04:47.015" v="32"/>
          <ac:inkMkLst>
            <pc:docMk/>
            <pc:sldMk cId="2373641762" sldId="770"/>
            <ac:inkMk id="3" creationId="{CAA3D32B-25A8-48C9-80E4-20F201A066A5}"/>
          </ac:inkMkLst>
        </pc:inkChg>
        <pc:inkChg chg="add">
          <ac:chgData name="babisha chandran" userId="EB0nJQTo3Bd1b7R0gNfky76LaizBD4ENeK0AnhxAgKw=" providerId="None" clId="Web-{DFFDC447-7872-4BFF-8A22-54DDAD22EA92}" dt="2020-10-21T07:04:48.562" v="33"/>
          <ac:inkMkLst>
            <pc:docMk/>
            <pc:sldMk cId="2373641762" sldId="770"/>
            <ac:inkMk id="4" creationId="{39507DE3-C926-4680-A433-FC1196EA7BAF}"/>
          </ac:inkMkLst>
        </pc:inkChg>
        <pc:inkChg chg="add">
          <ac:chgData name="babisha chandran" userId="EB0nJQTo3Bd1b7R0gNfky76LaizBD4ENeK0AnhxAgKw=" providerId="None" clId="Web-{DFFDC447-7872-4BFF-8A22-54DDAD22EA92}" dt="2020-10-21T07:04:49.765" v="34"/>
          <ac:inkMkLst>
            <pc:docMk/>
            <pc:sldMk cId="2373641762" sldId="770"/>
            <ac:inkMk id="5" creationId="{0E076AB2-BBAA-438E-A972-A4FF531FD33C}"/>
          </ac:inkMkLst>
        </pc:inkChg>
      </pc:sldChg>
      <pc:sldChg chg="addSp">
        <pc:chgData name="babisha chandran" userId="EB0nJQTo3Bd1b7R0gNfky76LaizBD4ENeK0AnhxAgKw=" providerId="None" clId="Web-{DFFDC447-7872-4BFF-8A22-54DDAD22EA92}" dt="2020-10-21T06:17:03.933" v="2"/>
        <pc:sldMkLst>
          <pc:docMk/>
          <pc:sldMk cId="333172369" sldId="855"/>
        </pc:sldMkLst>
        <pc:inkChg chg="add">
          <ac:chgData name="babisha chandran" userId="EB0nJQTo3Bd1b7R0gNfky76LaizBD4ENeK0AnhxAgKw=" providerId="None" clId="Web-{DFFDC447-7872-4BFF-8A22-54DDAD22EA92}" dt="2020-10-21T06:17:01.651" v="1"/>
          <ac:inkMkLst>
            <pc:docMk/>
            <pc:sldMk cId="333172369" sldId="855"/>
            <ac:inkMk id="3" creationId="{97E14C47-7F9B-4785-9A20-72AC28DB1EA0}"/>
          </ac:inkMkLst>
        </pc:inkChg>
        <pc:inkChg chg="add">
          <ac:chgData name="babisha chandran" userId="EB0nJQTo3Bd1b7R0gNfky76LaizBD4ENeK0AnhxAgKw=" providerId="None" clId="Web-{DFFDC447-7872-4BFF-8A22-54DDAD22EA92}" dt="2020-10-21T06:17:03.933" v="2"/>
          <ac:inkMkLst>
            <pc:docMk/>
            <pc:sldMk cId="333172369" sldId="855"/>
            <ac:inkMk id="4" creationId="{1B0EC3BB-0529-4786-916F-0B9980603A65}"/>
          </ac:inkMkLst>
        </pc:inkChg>
      </pc:sldChg>
    </pc:docChg>
  </pc:docChgLst>
  <pc:docChgLst>
    <pc:chgData name="babisha chandran" userId="EB0nJQTo3Bd1b7R0gNfky76LaizBD4ENeK0AnhxAgKw=" providerId="None" clId="Web-{FDCC628E-5C16-4467-B785-F4B5FF8E2E73}"/>
    <pc:docChg chg="modSld">
      <pc:chgData name="babisha chandran" userId="EB0nJQTo3Bd1b7R0gNfky76LaizBD4ENeK0AnhxAgKw=" providerId="None" clId="Web-{FDCC628E-5C16-4467-B785-F4B5FF8E2E73}" dt="2020-10-21T02:39:43.024" v="28"/>
      <pc:docMkLst>
        <pc:docMk/>
      </pc:docMkLst>
      <pc:sldChg chg="delSp delAnim">
        <pc:chgData name="babisha chandran" userId="EB0nJQTo3Bd1b7R0gNfky76LaizBD4ENeK0AnhxAgKw=" providerId="None" clId="Web-{FDCC628E-5C16-4467-B785-F4B5FF8E2E73}" dt="2020-10-21T02:17:09.997" v="4"/>
        <pc:sldMkLst>
          <pc:docMk/>
          <pc:sldMk cId="1917991566" sldId="282"/>
        </pc:sldMkLst>
        <pc:picChg chg="del">
          <ac:chgData name="babisha chandran" userId="EB0nJQTo3Bd1b7R0gNfky76LaizBD4ENeK0AnhxAgKw=" providerId="None" clId="Web-{FDCC628E-5C16-4467-B785-F4B5FF8E2E73}" dt="2020-10-21T02:17:09.997" v="4"/>
          <ac:picMkLst>
            <pc:docMk/>
            <pc:sldMk cId="1917991566" sldId="282"/>
            <ac:picMk id="22" creationId="{5AB8F4CA-80DE-4DD0-9D51-7BE9D5B58068}"/>
          </ac:picMkLst>
        </pc:picChg>
      </pc:sldChg>
      <pc:sldChg chg="delSp delAnim">
        <pc:chgData name="babisha chandran" userId="EB0nJQTo3Bd1b7R0gNfky76LaizBD4ENeK0AnhxAgKw=" providerId="None" clId="Web-{FDCC628E-5C16-4467-B785-F4B5FF8E2E73}" dt="2020-10-21T02:16:17.668" v="2"/>
        <pc:sldMkLst>
          <pc:docMk/>
          <pc:sldMk cId="2691460614" sldId="731"/>
        </pc:sldMkLst>
        <pc:picChg chg="del">
          <ac:chgData name="babisha chandran" userId="EB0nJQTo3Bd1b7R0gNfky76LaizBD4ENeK0AnhxAgKw=" providerId="None" clId="Web-{FDCC628E-5C16-4467-B785-F4B5FF8E2E73}" dt="2020-10-21T02:16:17.668" v="2"/>
          <ac:picMkLst>
            <pc:docMk/>
            <pc:sldMk cId="2691460614" sldId="731"/>
            <ac:picMk id="12" creationId="{D2EBE865-950E-418C-BF68-B075FAF60963}"/>
          </ac:picMkLst>
        </pc:picChg>
      </pc:sldChg>
      <pc:sldChg chg="delSp delAnim">
        <pc:chgData name="babisha chandran" userId="EB0nJQTo3Bd1b7R0gNfky76LaizBD4ENeK0AnhxAgKw=" providerId="None" clId="Web-{FDCC628E-5C16-4467-B785-F4B5FF8E2E73}" dt="2020-10-21T02:16:25.184" v="3"/>
        <pc:sldMkLst>
          <pc:docMk/>
          <pc:sldMk cId="478166508" sldId="732"/>
        </pc:sldMkLst>
        <pc:picChg chg="del">
          <ac:chgData name="babisha chandran" userId="EB0nJQTo3Bd1b7R0gNfky76LaizBD4ENeK0AnhxAgKw=" providerId="None" clId="Web-{FDCC628E-5C16-4467-B785-F4B5FF8E2E73}" dt="2020-10-21T02:16:25.184" v="3"/>
          <ac:picMkLst>
            <pc:docMk/>
            <pc:sldMk cId="478166508" sldId="732"/>
            <ac:picMk id="12" creationId="{D77CF19F-F38E-4063-923D-544A5A1CFBC4}"/>
          </ac:picMkLst>
        </pc:picChg>
      </pc:sldChg>
      <pc:sldChg chg="delSp modSp delAnim">
        <pc:chgData name="babisha chandran" userId="EB0nJQTo3Bd1b7R0gNfky76LaizBD4ENeK0AnhxAgKw=" providerId="None" clId="Web-{FDCC628E-5C16-4467-B785-F4B5FF8E2E73}" dt="2020-10-21T02:17:47.825" v="13" actId="20577"/>
        <pc:sldMkLst>
          <pc:docMk/>
          <pc:sldMk cId="2321688303" sldId="735"/>
        </pc:sldMkLst>
        <pc:spChg chg="mod">
          <ac:chgData name="babisha chandran" userId="EB0nJQTo3Bd1b7R0gNfky76LaizBD4ENeK0AnhxAgKw=" providerId="None" clId="Web-{FDCC628E-5C16-4467-B785-F4B5FF8E2E73}" dt="2020-10-21T02:17:47.825" v="13" actId="20577"/>
          <ac:spMkLst>
            <pc:docMk/>
            <pc:sldMk cId="2321688303" sldId="735"/>
            <ac:spMk id="17" creationId="{E78CEF88-20C6-43F2-BCB5-DBF349A353D1}"/>
          </ac:spMkLst>
        </pc:spChg>
        <pc:picChg chg="del">
          <ac:chgData name="babisha chandran" userId="EB0nJQTo3Bd1b7R0gNfky76LaizBD4ENeK0AnhxAgKw=" providerId="None" clId="Web-{FDCC628E-5C16-4467-B785-F4B5FF8E2E73}" dt="2020-10-21T02:17:24.200" v="6"/>
          <ac:picMkLst>
            <pc:docMk/>
            <pc:sldMk cId="2321688303" sldId="735"/>
            <ac:picMk id="15" creationId="{02A48BA5-B8A3-40E3-B768-21E9D3E606A4}"/>
          </ac:picMkLst>
        </pc:picChg>
      </pc:sldChg>
      <pc:sldChg chg="delSp delAnim">
        <pc:chgData name="babisha chandran" userId="EB0nJQTo3Bd1b7R0gNfky76LaizBD4ENeK0AnhxAgKw=" providerId="None" clId="Web-{FDCC628E-5C16-4467-B785-F4B5FF8E2E73}" dt="2020-10-21T02:18:06.950" v="16"/>
        <pc:sldMkLst>
          <pc:docMk/>
          <pc:sldMk cId="328089055" sldId="737"/>
        </pc:sldMkLst>
        <pc:picChg chg="del">
          <ac:chgData name="babisha chandran" userId="EB0nJQTo3Bd1b7R0gNfky76LaizBD4ENeK0AnhxAgKw=" providerId="None" clId="Web-{FDCC628E-5C16-4467-B785-F4B5FF8E2E73}" dt="2020-10-21T02:18:06.950" v="16"/>
          <ac:picMkLst>
            <pc:docMk/>
            <pc:sldMk cId="328089055" sldId="737"/>
            <ac:picMk id="14" creationId="{87957799-F142-4345-972D-A44517600637}"/>
          </ac:picMkLst>
        </pc:picChg>
      </pc:sldChg>
      <pc:sldChg chg="delSp delAnim">
        <pc:chgData name="babisha chandran" userId="EB0nJQTo3Bd1b7R0gNfky76LaizBD4ENeK0AnhxAgKw=" providerId="None" clId="Web-{FDCC628E-5C16-4467-B785-F4B5FF8E2E73}" dt="2020-10-21T02:18:11.138" v="17"/>
        <pc:sldMkLst>
          <pc:docMk/>
          <pc:sldMk cId="1609845064" sldId="739"/>
        </pc:sldMkLst>
        <pc:picChg chg="del">
          <ac:chgData name="babisha chandran" userId="EB0nJQTo3Bd1b7R0gNfky76LaizBD4ENeK0AnhxAgKw=" providerId="None" clId="Web-{FDCC628E-5C16-4467-B785-F4B5FF8E2E73}" dt="2020-10-21T02:18:11.138" v="17"/>
          <ac:picMkLst>
            <pc:docMk/>
            <pc:sldMk cId="1609845064" sldId="739"/>
            <ac:picMk id="14" creationId="{BA485130-8DD8-4DD7-9959-3F2E180E5658}"/>
          </ac:picMkLst>
        </pc:picChg>
      </pc:sldChg>
      <pc:sldChg chg="delSp delAnim">
        <pc:chgData name="babisha chandran" userId="EB0nJQTo3Bd1b7R0gNfky76LaizBD4ENeK0AnhxAgKw=" providerId="None" clId="Web-{FDCC628E-5C16-4467-B785-F4B5FF8E2E73}" dt="2020-10-21T02:18:15.357" v="18"/>
        <pc:sldMkLst>
          <pc:docMk/>
          <pc:sldMk cId="3145966729" sldId="741"/>
        </pc:sldMkLst>
        <pc:picChg chg="del">
          <ac:chgData name="babisha chandran" userId="EB0nJQTo3Bd1b7R0gNfky76LaizBD4ENeK0AnhxAgKw=" providerId="None" clId="Web-{FDCC628E-5C16-4467-B785-F4B5FF8E2E73}" dt="2020-10-21T02:18:15.357" v="18"/>
          <ac:picMkLst>
            <pc:docMk/>
            <pc:sldMk cId="3145966729" sldId="741"/>
            <ac:picMk id="14" creationId="{0AB82727-07CB-419C-9749-3FF2C9AACC00}"/>
          </ac:picMkLst>
        </pc:picChg>
      </pc:sldChg>
      <pc:sldChg chg="delSp delAnim">
        <pc:chgData name="babisha chandran" userId="EB0nJQTo3Bd1b7R0gNfky76LaizBD4ENeK0AnhxAgKw=" providerId="None" clId="Web-{FDCC628E-5C16-4467-B785-F4B5FF8E2E73}" dt="2020-10-21T02:19:14.873" v="23"/>
        <pc:sldMkLst>
          <pc:docMk/>
          <pc:sldMk cId="295261935" sldId="743"/>
        </pc:sldMkLst>
        <pc:picChg chg="del">
          <ac:chgData name="babisha chandran" userId="EB0nJQTo3Bd1b7R0gNfky76LaizBD4ENeK0AnhxAgKw=" providerId="None" clId="Web-{FDCC628E-5C16-4467-B785-F4B5FF8E2E73}" dt="2020-10-21T02:19:14.873" v="23"/>
          <ac:picMkLst>
            <pc:docMk/>
            <pc:sldMk cId="295261935" sldId="743"/>
            <ac:picMk id="12" creationId="{03EDE98D-DCE2-428E-98B0-FF500171B112}"/>
          </ac:picMkLst>
        </pc:picChg>
      </pc:sldChg>
      <pc:sldChg chg="delSp delAnim">
        <pc:chgData name="babisha chandran" userId="EB0nJQTo3Bd1b7R0gNfky76LaizBD4ENeK0AnhxAgKw=" providerId="None" clId="Web-{FDCC628E-5C16-4467-B785-F4B5FF8E2E73}" dt="2020-10-21T02:19:10.529" v="22"/>
        <pc:sldMkLst>
          <pc:docMk/>
          <pc:sldMk cId="4220110524" sldId="744"/>
        </pc:sldMkLst>
        <pc:picChg chg="del">
          <ac:chgData name="babisha chandran" userId="EB0nJQTo3Bd1b7R0gNfky76LaizBD4ENeK0AnhxAgKw=" providerId="None" clId="Web-{FDCC628E-5C16-4467-B785-F4B5FF8E2E73}" dt="2020-10-21T02:19:10.529" v="22"/>
          <ac:picMkLst>
            <pc:docMk/>
            <pc:sldMk cId="4220110524" sldId="744"/>
            <ac:picMk id="12" creationId="{19BE31BC-87D8-42F1-9348-98A73157511F}"/>
          </ac:picMkLst>
        </pc:picChg>
      </pc:sldChg>
      <pc:sldChg chg="delSp delAnim">
        <pc:chgData name="babisha chandran" userId="EB0nJQTo3Bd1b7R0gNfky76LaizBD4ENeK0AnhxAgKw=" providerId="None" clId="Web-{FDCC628E-5C16-4467-B785-F4B5FF8E2E73}" dt="2020-10-21T02:19:05.529" v="21"/>
        <pc:sldMkLst>
          <pc:docMk/>
          <pc:sldMk cId="907976271" sldId="745"/>
        </pc:sldMkLst>
        <pc:picChg chg="del">
          <ac:chgData name="babisha chandran" userId="EB0nJQTo3Bd1b7R0gNfky76LaizBD4ENeK0AnhxAgKw=" providerId="None" clId="Web-{FDCC628E-5C16-4467-B785-F4B5FF8E2E73}" dt="2020-10-21T02:19:05.529" v="21"/>
          <ac:picMkLst>
            <pc:docMk/>
            <pc:sldMk cId="907976271" sldId="745"/>
            <ac:picMk id="12" creationId="{60776E7B-1FDF-4770-96ED-82EF60E7EA31}"/>
          </ac:picMkLst>
        </pc:picChg>
      </pc:sldChg>
      <pc:sldChg chg="delSp delAnim">
        <pc:chgData name="babisha chandran" userId="EB0nJQTo3Bd1b7R0gNfky76LaizBD4ENeK0AnhxAgKw=" providerId="None" clId="Web-{FDCC628E-5C16-4467-B785-F4B5FF8E2E73}" dt="2020-10-21T02:19:00.124" v="20"/>
        <pc:sldMkLst>
          <pc:docMk/>
          <pc:sldMk cId="3597284849" sldId="746"/>
        </pc:sldMkLst>
        <pc:picChg chg="del">
          <ac:chgData name="babisha chandran" userId="EB0nJQTo3Bd1b7R0gNfky76LaizBD4ENeK0AnhxAgKw=" providerId="None" clId="Web-{FDCC628E-5C16-4467-B785-F4B5FF8E2E73}" dt="2020-10-21T02:19:00.124" v="20"/>
          <ac:picMkLst>
            <pc:docMk/>
            <pc:sldMk cId="3597284849" sldId="746"/>
            <ac:picMk id="12" creationId="{5B47AD0D-1034-4D20-A766-90E682B68E43}"/>
          </ac:picMkLst>
        </pc:picChg>
      </pc:sldChg>
      <pc:sldChg chg="delSp delAnim">
        <pc:chgData name="babisha chandran" userId="EB0nJQTo3Bd1b7R0gNfky76LaizBD4ENeK0AnhxAgKw=" providerId="None" clId="Web-{FDCC628E-5C16-4467-B785-F4B5FF8E2E73}" dt="2020-10-21T02:18:56.732" v="19"/>
        <pc:sldMkLst>
          <pc:docMk/>
          <pc:sldMk cId="3793830219" sldId="747"/>
        </pc:sldMkLst>
        <pc:picChg chg="del">
          <ac:chgData name="babisha chandran" userId="EB0nJQTo3Bd1b7R0gNfky76LaizBD4ENeK0AnhxAgKw=" providerId="None" clId="Web-{FDCC628E-5C16-4467-B785-F4B5FF8E2E73}" dt="2020-10-21T02:18:56.732" v="19"/>
          <ac:picMkLst>
            <pc:docMk/>
            <pc:sldMk cId="3793830219" sldId="747"/>
            <ac:picMk id="12" creationId="{BBCF8C88-6FEF-41EF-8F04-444F88EF92B9}"/>
          </ac:picMkLst>
        </pc:picChg>
      </pc:sldChg>
      <pc:sldChg chg="delSp delAnim">
        <pc:chgData name="babisha chandran" userId="EB0nJQTo3Bd1b7R0gNfky76LaizBD4ENeK0AnhxAgKw=" providerId="None" clId="Web-{FDCC628E-5C16-4467-B785-F4B5FF8E2E73}" dt="2020-10-21T02:21:14.249" v="24"/>
        <pc:sldMkLst>
          <pc:docMk/>
          <pc:sldMk cId="59231578" sldId="760"/>
        </pc:sldMkLst>
        <pc:picChg chg="del">
          <ac:chgData name="babisha chandran" userId="EB0nJQTo3Bd1b7R0gNfky76LaizBD4ENeK0AnhxAgKw=" providerId="None" clId="Web-{FDCC628E-5C16-4467-B785-F4B5FF8E2E73}" dt="2020-10-21T02:21:14.249" v="24"/>
          <ac:picMkLst>
            <pc:docMk/>
            <pc:sldMk cId="59231578" sldId="760"/>
            <ac:picMk id="14" creationId="{92D107E6-97F0-4706-917F-112CB43705FD}"/>
          </ac:picMkLst>
        </pc:picChg>
      </pc:sldChg>
      <pc:sldChg chg="delSp delAnim">
        <pc:chgData name="babisha chandran" userId="EB0nJQTo3Bd1b7R0gNfky76LaizBD4ENeK0AnhxAgKw=" providerId="None" clId="Web-{FDCC628E-5C16-4467-B785-F4B5FF8E2E73}" dt="2020-10-21T02:21:25.843" v="25"/>
        <pc:sldMkLst>
          <pc:docMk/>
          <pc:sldMk cId="3875470429" sldId="762"/>
        </pc:sldMkLst>
        <pc:picChg chg="del">
          <ac:chgData name="babisha chandran" userId="EB0nJQTo3Bd1b7R0gNfky76LaizBD4ENeK0AnhxAgKw=" providerId="None" clId="Web-{FDCC628E-5C16-4467-B785-F4B5FF8E2E73}" dt="2020-10-21T02:21:25.843" v="25"/>
          <ac:picMkLst>
            <pc:docMk/>
            <pc:sldMk cId="3875470429" sldId="762"/>
            <ac:picMk id="14" creationId="{FD16E5C0-FD96-4487-B369-38CFE1090CA0}"/>
          </ac:picMkLst>
        </pc:picChg>
      </pc:sldChg>
      <pc:sldChg chg="delSp delAnim">
        <pc:chgData name="babisha chandran" userId="EB0nJQTo3Bd1b7R0gNfky76LaizBD4ENeK0AnhxAgKw=" providerId="None" clId="Web-{FDCC628E-5C16-4467-B785-F4B5FF8E2E73}" dt="2020-10-21T02:35:41.163" v="26"/>
        <pc:sldMkLst>
          <pc:docMk/>
          <pc:sldMk cId="4230219368" sldId="764"/>
        </pc:sldMkLst>
        <pc:picChg chg="del">
          <ac:chgData name="babisha chandran" userId="EB0nJQTo3Bd1b7R0gNfky76LaizBD4ENeK0AnhxAgKw=" providerId="None" clId="Web-{FDCC628E-5C16-4467-B785-F4B5FF8E2E73}" dt="2020-10-21T02:35:41.163" v="26"/>
          <ac:picMkLst>
            <pc:docMk/>
            <pc:sldMk cId="4230219368" sldId="764"/>
            <ac:picMk id="14" creationId="{BDB63F6F-633E-4DAE-9C2F-25835E7BFEA3}"/>
          </ac:picMkLst>
        </pc:picChg>
      </pc:sldChg>
      <pc:sldChg chg="delSp delAnim">
        <pc:chgData name="babisha chandran" userId="EB0nJQTo3Bd1b7R0gNfky76LaizBD4ENeK0AnhxAgKw=" providerId="None" clId="Web-{FDCC628E-5C16-4467-B785-F4B5FF8E2E73}" dt="2020-10-21T02:35:46.569" v="27"/>
        <pc:sldMkLst>
          <pc:docMk/>
          <pc:sldMk cId="2923948167" sldId="766"/>
        </pc:sldMkLst>
        <pc:picChg chg="del">
          <ac:chgData name="babisha chandran" userId="EB0nJQTo3Bd1b7R0gNfky76LaizBD4ENeK0AnhxAgKw=" providerId="None" clId="Web-{FDCC628E-5C16-4467-B785-F4B5FF8E2E73}" dt="2020-10-21T02:35:46.569" v="27"/>
          <ac:picMkLst>
            <pc:docMk/>
            <pc:sldMk cId="2923948167" sldId="766"/>
            <ac:picMk id="14" creationId="{48912074-F185-4A6B-9BE1-09CE7B5E6F3A}"/>
          </ac:picMkLst>
        </pc:picChg>
      </pc:sldChg>
      <pc:sldChg chg="delSp delAnim">
        <pc:chgData name="babisha chandran" userId="EB0nJQTo3Bd1b7R0gNfky76LaizBD4ENeK0AnhxAgKw=" providerId="None" clId="Web-{FDCC628E-5C16-4467-B785-F4B5FF8E2E73}" dt="2020-10-21T02:39:43.024" v="28"/>
        <pc:sldMkLst>
          <pc:docMk/>
          <pc:sldMk cId="4218513697" sldId="769"/>
        </pc:sldMkLst>
        <pc:picChg chg="del">
          <ac:chgData name="babisha chandran" userId="EB0nJQTo3Bd1b7R0gNfky76LaizBD4ENeK0AnhxAgKw=" providerId="None" clId="Web-{FDCC628E-5C16-4467-B785-F4B5FF8E2E73}" dt="2020-10-21T02:39:43.024" v="28"/>
          <ac:picMkLst>
            <pc:docMk/>
            <pc:sldMk cId="4218513697" sldId="769"/>
            <ac:picMk id="14" creationId="{3E265EC6-3376-4F8D-A646-0E1F7298B36F}"/>
          </ac:picMkLst>
        </pc:picChg>
      </pc:sldChg>
      <pc:sldChg chg="delSp delAnim">
        <pc:chgData name="babisha chandran" userId="EB0nJQTo3Bd1b7R0gNfky76LaizBD4ENeK0AnhxAgKw=" providerId="None" clId="Web-{FDCC628E-5C16-4467-B785-F4B5FF8E2E73}" dt="2020-10-21T02:16:05.699" v="0"/>
        <pc:sldMkLst>
          <pc:docMk/>
          <pc:sldMk cId="221335708" sldId="853"/>
        </pc:sldMkLst>
        <pc:picChg chg="del">
          <ac:chgData name="babisha chandran" userId="EB0nJQTo3Bd1b7R0gNfky76LaizBD4ENeK0AnhxAgKw=" providerId="None" clId="Web-{FDCC628E-5C16-4467-B785-F4B5FF8E2E73}" dt="2020-10-21T02:16:05.699" v="0"/>
          <ac:picMkLst>
            <pc:docMk/>
            <pc:sldMk cId="221335708" sldId="853"/>
            <ac:picMk id="11" creationId="{F15CE9C4-56E2-42BE-BE21-6983F787439C}"/>
          </ac:picMkLst>
        </pc:picChg>
      </pc:sldChg>
      <pc:sldChg chg="delSp delAnim">
        <pc:chgData name="babisha chandran" userId="EB0nJQTo3Bd1b7R0gNfky76LaizBD4ENeK0AnhxAgKw=" providerId="None" clId="Web-{FDCC628E-5C16-4467-B785-F4B5FF8E2E73}" dt="2020-10-21T02:16:11.403" v="1"/>
        <pc:sldMkLst>
          <pc:docMk/>
          <pc:sldMk cId="333172369" sldId="855"/>
        </pc:sldMkLst>
        <pc:picChg chg="del">
          <ac:chgData name="babisha chandran" userId="EB0nJQTo3Bd1b7R0gNfky76LaizBD4ENeK0AnhxAgKw=" providerId="None" clId="Web-{FDCC628E-5C16-4467-B785-F4B5FF8E2E73}" dt="2020-10-21T02:16:11.403" v="1"/>
          <ac:picMkLst>
            <pc:docMk/>
            <pc:sldMk cId="333172369" sldId="855"/>
            <ac:picMk id="11" creationId="{B9241A48-400D-4A41-B2D9-8CA88561F996}"/>
          </ac:picMkLst>
        </pc:picChg>
      </pc:sldChg>
    </pc:docChg>
  </pc:docChgLst>
  <pc:docChgLst>
    <pc:chgData name="babisha chandran" userId="EB0nJQTo3Bd1b7R0gNfky76LaizBD4ENeK0AnhxAgKw=" providerId="None" clId="Web-{BF874BD2-6A44-4B08-91ED-333DFE66AA8F}"/>
    <pc:docChg chg="modSld">
      <pc:chgData name="babisha chandran" userId="EB0nJQTo3Bd1b7R0gNfky76LaizBD4ENeK0AnhxAgKw=" providerId="None" clId="Web-{BF874BD2-6A44-4B08-91ED-333DFE66AA8F}" dt="2020-10-21T07:38:25.045" v="24"/>
      <pc:docMkLst>
        <pc:docMk/>
      </pc:docMkLst>
      <pc:sldChg chg="delSp">
        <pc:chgData name="babisha chandran" userId="EB0nJQTo3Bd1b7R0gNfky76LaizBD4ENeK0AnhxAgKw=" providerId="None" clId="Web-{BF874BD2-6A44-4B08-91ED-333DFE66AA8F}" dt="2020-10-21T07:36:50.374" v="8"/>
        <pc:sldMkLst>
          <pc:docMk/>
          <pc:sldMk cId="1917991566" sldId="282"/>
        </pc:sldMkLst>
        <pc:inkChg chg="del">
          <ac:chgData name="babisha chandran" userId="EB0nJQTo3Bd1b7R0gNfky76LaizBD4ENeK0AnhxAgKw=" providerId="None" clId="Web-{BF874BD2-6A44-4B08-91ED-333DFE66AA8F}" dt="2020-10-21T07:36:37.640" v="5"/>
          <ac:inkMkLst>
            <pc:docMk/>
            <pc:sldMk cId="1917991566" sldId="282"/>
            <ac:inkMk id="6" creationId="{A9456A55-1BE6-41D6-9D2F-74BFB4C7A9EE}"/>
          </ac:inkMkLst>
        </pc:inkChg>
        <pc:inkChg chg="del">
          <ac:chgData name="babisha chandran" userId="EB0nJQTo3Bd1b7R0gNfky76LaizBD4ENeK0AnhxAgKw=" providerId="None" clId="Web-{BF874BD2-6A44-4B08-91ED-333DFE66AA8F}" dt="2020-10-21T07:36:47.108" v="7"/>
          <ac:inkMkLst>
            <pc:docMk/>
            <pc:sldMk cId="1917991566" sldId="282"/>
            <ac:inkMk id="7" creationId="{B77F1B3E-CF4F-4DEB-BF06-225FAB0EBD1C}"/>
          </ac:inkMkLst>
        </pc:inkChg>
        <pc:inkChg chg="del">
          <ac:chgData name="babisha chandran" userId="EB0nJQTo3Bd1b7R0gNfky76LaizBD4ENeK0AnhxAgKw=" providerId="None" clId="Web-{BF874BD2-6A44-4B08-91ED-333DFE66AA8F}" dt="2020-10-21T07:36:50.374" v="8"/>
          <ac:inkMkLst>
            <pc:docMk/>
            <pc:sldMk cId="1917991566" sldId="282"/>
            <ac:inkMk id="8" creationId="{109CA2FB-814B-432C-9A53-A776E9D831AD}"/>
          </ac:inkMkLst>
        </pc:inkChg>
        <pc:inkChg chg="del">
          <ac:chgData name="babisha chandran" userId="EB0nJQTo3Bd1b7R0gNfky76LaizBD4ENeK0AnhxAgKw=" providerId="None" clId="Web-{BF874BD2-6A44-4B08-91ED-333DFE66AA8F}" dt="2020-10-21T07:36:42.452" v="6"/>
          <ac:inkMkLst>
            <pc:docMk/>
            <pc:sldMk cId="1917991566" sldId="282"/>
            <ac:inkMk id="10" creationId="{07EA8FAF-D4FE-40E6-884E-F349D80A9A18}"/>
          </ac:inkMkLst>
        </pc:inkChg>
      </pc:sldChg>
      <pc:sldChg chg="delSp">
        <pc:chgData name="babisha chandran" userId="EB0nJQTo3Bd1b7R0gNfky76LaizBD4ENeK0AnhxAgKw=" providerId="None" clId="Web-{BF874BD2-6A44-4B08-91ED-333DFE66AA8F}" dt="2020-10-21T07:35:58.890" v="0"/>
        <pc:sldMkLst>
          <pc:docMk/>
          <pc:sldMk cId="1807902844" sldId="729"/>
        </pc:sldMkLst>
        <pc:inkChg chg="del">
          <ac:chgData name="babisha chandran" userId="EB0nJQTo3Bd1b7R0gNfky76LaizBD4ENeK0AnhxAgKw=" providerId="None" clId="Web-{BF874BD2-6A44-4B08-91ED-333DFE66AA8F}" dt="2020-10-21T07:35:58.890" v="0"/>
          <ac:inkMkLst>
            <pc:docMk/>
            <pc:sldMk cId="1807902844" sldId="729"/>
            <ac:inkMk id="3" creationId="{27F6DA6E-019D-4DA3-B7BA-DAF0F220EFAC}"/>
          </ac:inkMkLst>
        </pc:inkChg>
      </pc:sldChg>
      <pc:sldChg chg="delSp">
        <pc:chgData name="babisha chandran" userId="EB0nJQTo3Bd1b7R0gNfky76LaizBD4ENeK0AnhxAgKw=" providerId="None" clId="Web-{BF874BD2-6A44-4B08-91ED-333DFE66AA8F}" dt="2020-10-21T07:36:17.718" v="3"/>
        <pc:sldMkLst>
          <pc:docMk/>
          <pc:sldMk cId="2691460614" sldId="731"/>
        </pc:sldMkLst>
        <pc:inkChg chg="del">
          <ac:chgData name="babisha chandran" userId="EB0nJQTo3Bd1b7R0gNfky76LaizBD4ENeK0AnhxAgKw=" providerId="None" clId="Web-{BF874BD2-6A44-4B08-91ED-333DFE66AA8F}" dt="2020-10-21T07:36:13.171" v="2"/>
          <ac:inkMkLst>
            <pc:docMk/>
            <pc:sldMk cId="2691460614" sldId="731"/>
            <ac:inkMk id="4" creationId="{BD9C0F6F-2267-4BA0-8697-C8A9F10DDA4E}"/>
          </ac:inkMkLst>
        </pc:inkChg>
        <pc:inkChg chg="del">
          <ac:chgData name="babisha chandran" userId="EB0nJQTo3Bd1b7R0gNfky76LaizBD4ENeK0AnhxAgKw=" providerId="None" clId="Web-{BF874BD2-6A44-4B08-91ED-333DFE66AA8F}" dt="2020-10-21T07:36:17.718" v="3"/>
          <ac:inkMkLst>
            <pc:docMk/>
            <pc:sldMk cId="2691460614" sldId="731"/>
            <ac:inkMk id="5" creationId="{49DFD327-70C2-4AD4-BCF6-213E7AA2D6C8}"/>
          </ac:inkMkLst>
        </pc:inkChg>
      </pc:sldChg>
      <pc:sldChg chg="delSp">
        <pc:chgData name="babisha chandran" userId="EB0nJQTo3Bd1b7R0gNfky76LaizBD4ENeK0AnhxAgKw=" providerId="None" clId="Web-{BF874BD2-6A44-4B08-91ED-333DFE66AA8F}" dt="2020-10-21T07:36:28.577" v="4"/>
        <pc:sldMkLst>
          <pc:docMk/>
          <pc:sldMk cId="478166508" sldId="732"/>
        </pc:sldMkLst>
        <pc:inkChg chg="del">
          <ac:chgData name="babisha chandran" userId="EB0nJQTo3Bd1b7R0gNfky76LaizBD4ENeK0AnhxAgKw=" providerId="None" clId="Web-{BF874BD2-6A44-4B08-91ED-333DFE66AA8F}" dt="2020-10-21T07:36:28.577" v="4"/>
          <ac:inkMkLst>
            <pc:docMk/>
            <pc:sldMk cId="478166508" sldId="732"/>
            <ac:inkMk id="3" creationId="{8D604A51-9806-43BA-82AF-6817E5E6210E}"/>
          </ac:inkMkLst>
        </pc:inkChg>
      </pc:sldChg>
      <pc:sldChg chg="delSp">
        <pc:chgData name="babisha chandran" userId="EB0nJQTo3Bd1b7R0gNfky76LaizBD4ENeK0AnhxAgKw=" providerId="None" clId="Web-{BF874BD2-6A44-4B08-91ED-333DFE66AA8F}" dt="2020-10-21T07:36:58.983" v="9"/>
        <pc:sldMkLst>
          <pc:docMk/>
          <pc:sldMk cId="2321688303" sldId="735"/>
        </pc:sldMkLst>
        <pc:inkChg chg="del">
          <ac:chgData name="babisha chandran" userId="EB0nJQTo3Bd1b7R0gNfky76LaizBD4ENeK0AnhxAgKw=" providerId="None" clId="Web-{BF874BD2-6A44-4B08-91ED-333DFE66AA8F}" dt="2020-10-21T07:36:58.983" v="9"/>
          <ac:inkMkLst>
            <pc:docMk/>
            <pc:sldMk cId="2321688303" sldId="735"/>
            <ac:inkMk id="3" creationId="{CEA2B957-CD3E-4199-BCE5-901C262438BD}"/>
          </ac:inkMkLst>
        </pc:inkChg>
      </pc:sldChg>
      <pc:sldChg chg="delSp">
        <pc:chgData name="babisha chandran" userId="EB0nJQTo3Bd1b7R0gNfky76LaizBD4ENeK0AnhxAgKw=" providerId="None" clId="Web-{BF874BD2-6A44-4B08-91ED-333DFE66AA8F}" dt="2020-10-21T07:37:05.483" v="10"/>
        <pc:sldMkLst>
          <pc:docMk/>
          <pc:sldMk cId="328089055" sldId="737"/>
        </pc:sldMkLst>
        <pc:inkChg chg="del">
          <ac:chgData name="babisha chandran" userId="EB0nJQTo3Bd1b7R0gNfky76LaizBD4ENeK0AnhxAgKw=" providerId="None" clId="Web-{BF874BD2-6A44-4B08-91ED-333DFE66AA8F}" dt="2020-10-21T07:37:05.483" v="10"/>
          <ac:inkMkLst>
            <pc:docMk/>
            <pc:sldMk cId="328089055" sldId="737"/>
            <ac:inkMk id="2" creationId="{C18CBAE3-CE38-4D26-AE45-B55DDDC752A2}"/>
          </ac:inkMkLst>
        </pc:inkChg>
      </pc:sldChg>
      <pc:sldChg chg="delSp">
        <pc:chgData name="babisha chandran" userId="EB0nJQTo3Bd1b7R0gNfky76LaizBD4ENeK0AnhxAgKw=" providerId="None" clId="Web-{BF874BD2-6A44-4B08-91ED-333DFE66AA8F}" dt="2020-10-21T07:37:10.186" v="11"/>
        <pc:sldMkLst>
          <pc:docMk/>
          <pc:sldMk cId="1609845064" sldId="739"/>
        </pc:sldMkLst>
        <pc:inkChg chg="del">
          <ac:chgData name="babisha chandran" userId="EB0nJQTo3Bd1b7R0gNfky76LaizBD4ENeK0AnhxAgKw=" providerId="None" clId="Web-{BF874BD2-6A44-4B08-91ED-333DFE66AA8F}" dt="2020-10-21T07:37:10.186" v="11"/>
          <ac:inkMkLst>
            <pc:docMk/>
            <pc:sldMk cId="1609845064" sldId="739"/>
            <ac:inkMk id="2" creationId="{966B1942-29E9-4FF3-8E6C-4152F5F044CB}"/>
          </ac:inkMkLst>
        </pc:inkChg>
      </pc:sldChg>
      <pc:sldChg chg="delSp">
        <pc:chgData name="babisha chandran" userId="EB0nJQTo3Bd1b7R0gNfky76LaizBD4ENeK0AnhxAgKw=" providerId="None" clId="Web-{BF874BD2-6A44-4B08-91ED-333DFE66AA8F}" dt="2020-10-21T07:37:16.670" v="12"/>
        <pc:sldMkLst>
          <pc:docMk/>
          <pc:sldMk cId="295261935" sldId="743"/>
        </pc:sldMkLst>
        <pc:inkChg chg="del">
          <ac:chgData name="babisha chandran" userId="EB0nJQTo3Bd1b7R0gNfky76LaizBD4ENeK0AnhxAgKw=" providerId="None" clId="Web-{BF874BD2-6A44-4B08-91ED-333DFE66AA8F}" dt="2020-10-21T07:37:16.670" v="12"/>
          <ac:inkMkLst>
            <pc:docMk/>
            <pc:sldMk cId="295261935" sldId="743"/>
            <ac:inkMk id="3" creationId="{0951EA30-F95B-4222-9FED-D1EF14C613C4}"/>
          </ac:inkMkLst>
        </pc:inkChg>
      </pc:sldChg>
      <pc:sldChg chg="delSp">
        <pc:chgData name="babisha chandran" userId="EB0nJQTo3Bd1b7R0gNfky76LaizBD4ENeK0AnhxAgKw=" providerId="None" clId="Web-{BF874BD2-6A44-4B08-91ED-333DFE66AA8F}" dt="2020-10-21T07:37:21.780" v="13"/>
        <pc:sldMkLst>
          <pc:docMk/>
          <pc:sldMk cId="4220110524" sldId="744"/>
        </pc:sldMkLst>
        <pc:inkChg chg="del">
          <ac:chgData name="babisha chandran" userId="EB0nJQTo3Bd1b7R0gNfky76LaizBD4ENeK0AnhxAgKw=" providerId="None" clId="Web-{BF874BD2-6A44-4B08-91ED-333DFE66AA8F}" dt="2020-10-21T07:37:21.780" v="13"/>
          <ac:inkMkLst>
            <pc:docMk/>
            <pc:sldMk cId="4220110524" sldId="744"/>
            <ac:inkMk id="3" creationId="{6A673258-9AC5-46CD-9481-865FAE6F638D}"/>
          </ac:inkMkLst>
        </pc:inkChg>
      </pc:sldChg>
      <pc:sldChg chg="delSp">
        <pc:chgData name="babisha chandran" userId="EB0nJQTo3Bd1b7R0gNfky76LaizBD4ENeK0AnhxAgKw=" providerId="None" clId="Web-{BF874BD2-6A44-4B08-91ED-333DFE66AA8F}" dt="2020-10-21T07:37:28.186" v="14"/>
        <pc:sldMkLst>
          <pc:docMk/>
          <pc:sldMk cId="907976271" sldId="745"/>
        </pc:sldMkLst>
        <pc:inkChg chg="del">
          <ac:chgData name="babisha chandran" userId="EB0nJQTo3Bd1b7R0gNfky76LaizBD4ENeK0AnhxAgKw=" providerId="None" clId="Web-{BF874BD2-6A44-4B08-91ED-333DFE66AA8F}" dt="2020-10-21T07:37:28.186" v="14"/>
          <ac:inkMkLst>
            <pc:docMk/>
            <pc:sldMk cId="907976271" sldId="745"/>
            <ac:inkMk id="3" creationId="{CEBC46AE-822F-436B-87CB-2F1FB07C2DC0}"/>
          </ac:inkMkLst>
        </pc:inkChg>
      </pc:sldChg>
      <pc:sldChg chg="delSp">
        <pc:chgData name="babisha chandran" userId="EB0nJQTo3Bd1b7R0gNfky76LaizBD4ENeK0AnhxAgKw=" providerId="None" clId="Web-{BF874BD2-6A44-4B08-91ED-333DFE66AA8F}" dt="2020-10-21T07:37:33.951" v="15"/>
        <pc:sldMkLst>
          <pc:docMk/>
          <pc:sldMk cId="3597284849" sldId="746"/>
        </pc:sldMkLst>
        <pc:inkChg chg="del">
          <ac:chgData name="babisha chandran" userId="EB0nJQTo3Bd1b7R0gNfky76LaizBD4ENeK0AnhxAgKw=" providerId="None" clId="Web-{BF874BD2-6A44-4B08-91ED-333DFE66AA8F}" dt="2020-10-21T07:37:33.951" v="15"/>
          <ac:inkMkLst>
            <pc:docMk/>
            <pc:sldMk cId="3597284849" sldId="746"/>
            <ac:inkMk id="3" creationId="{4D070DF5-2B93-4B9A-B735-A5C588A9013B}"/>
          </ac:inkMkLst>
        </pc:inkChg>
      </pc:sldChg>
      <pc:sldChg chg="delSp">
        <pc:chgData name="babisha chandran" userId="EB0nJQTo3Bd1b7R0gNfky76LaizBD4ENeK0AnhxAgKw=" providerId="None" clId="Web-{BF874BD2-6A44-4B08-91ED-333DFE66AA8F}" dt="2020-10-21T07:37:40.123" v="16"/>
        <pc:sldMkLst>
          <pc:docMk/>
          <pc:sldMk cId="3793830219" sldId="747"/>
        </pc:sldMkLst>
        <pc:inkChg chg="del">
          <ac:chgData name="babisha chandran" userId="EB0nJQTo3Bd1b7R0gNfky76LaizBD4ENeK0AnhxAgKw=" providerId="None" clId="Web-{BF874BD2-6A44-4B08-91ED-333DFE66AA8F}" dt="2020-10-21T07:37:40.123" v="16"/>
          <ac:inkMkLst>
            <pc:docMk/>
            <pc:sldMk cId="3793830219" sldId="747"/>
            <ac:inkMk id="3" creationId="{E04A8D22-5B1E-416C-B5C2-9FB96C9A7BE1}"/>
          </ac:inkMkLst>
        </pc:inkChg>
      </pc:sldChg>
      <pc:sldChg chg="delSp">
        <pc:chgData name="babisha chandran" userId="EB0nJQTo3Bd1b7R0gNfky76LaizBD4ENeK0AnhxAgKw=" providerId="None" clId="Web-{BF874BD2-6A44-4B08-91ED-333DFE66AA8F}" dt="2020-10-21T07:37:46.483" v="17"/>
        <pc:sldMkLst>
          <pc:docMk/>
          <pc:sldMk cId="59231578" sldId="760"/>
        </pc:sldMkLst>
        <pc:inkChg chg="del">
          <ac:chgData name="babisha chandran" userId="EB0nJQTo3Bd1b7R0gNfky76LaizBD4ENeK0AnhxAgKw=" providerId="None" clId="Web-{BF874BD2-6A44-4B08-91ED-333DFE66AA8F}" dt="2020-10-21T07:37:46.483" v="17"/>
          <ac:inkMkLst>
            <pc:docMk/>
            <pc:sldMk cId="59231578" sldId="760"/>
            <ac:inkMk id="2" creationId="{8340865F-0979-40C8-ADEF-2E1672D32AF4}"/>
          </ac:inkMkLst>
        </pc:inkChg>
      </pc:sldChg>
      <pc:sldChg chg="delSp">
        <pc:chgData name="babisha chandran" userId="EB0nJQTo3Bd1b7R0gNfky76LaizBD4ENeK0AnhxAgKw=" providerId="None" clId="Web-{BF874BD2-6A44-4B08-91ED-333DFE66AA8F}" dt="2020-10-21T07:37:51.311" v="18"/>
        <pc:sldMkLst>
          <pc:docMk/>
          <pc:sldMk cId="3875470429" sldId="762"/>
        </pc:sldMkLst>
        <pc:inkChg chg="del">
          <ac:chgData name="babisha chandran" userId="EB0nJQTo3Bd1b7R0gNfky76LaizBD4ENeK0AnhxAgKw=" providerId="None" clId="Web-{BF874BD2-6A44-4B08-91ED-333DFE66AA8F}" dt="2020-10-21T07:37:51.311" v="18"/>
          <ac:inkMkLst>
            <pc:docMk/>
            <pc:sldMk cId="3875470429" sldId="762"/>
            <ac:inkMk id="2" creationId="{85CAA6F2-01BC-4BA2-B17D-FDD5692F0D63}"/>
          </ac:inkMkLst>
        </pc:inkChg>
      </pc:sldChg>
      <pc:sldChg chg="delSp">
        <pc:chgData name="babisha chandran" userId="EB0nJQTo3Bd1b7R0gNfky76LaizBD4ENeK0AnhxAgKw=" providerId="None" clId="Web-{BF874BD2-6A44-4B08-91ED-333DFE66AA8F}" dt="2020-10-21T07:38:01.717" v="20"/>
        <pc:sldMkLst>
          <pc:docMk/>
          <pc:sldMk cId="2647767141" sldId="763"/>
        </pc:sldMkLst>
        <pc:inkChg chg="del">
          <ac:chgData name="babisha chandran" userId="EB0nJQTo3Bd1b7R0gNfky76LaizBD4ENeK0AnhxAgKw=" providerId="None" clId="Web-{BF874BD2-6A44-4B08-91ED-333DFE66AA8F}" dt="2020-10-21T07:37:55.389" v="19"/>
          <ac:inkMkLst>
            <pc:docMk/>
            <pc:sldMk cId="2647767141" sldId="763"/>
            <ac:inkMk id="3" creationId="{DB09B279-1471-45A0-8913-2510AE3C0F4D}"/>
          </ac:inkMkLst>
        </pc:inkChg>
        <pc:inkChg chg="del">
          <ac:chgData name="babisha chandran" userId="EB0nJQTo3Bd1b7R0gNfky76LaizBD4ENeK0AnhxAgKw=" providerId="None" clId="Web-{BF874BD2-6A44-4B08-91ED-333DFE66AA8F}" dt="2020-10-21T07:38:01.717" v="20"/>
          <ac:inkMkLst>
            <pc:docMk/>
            <pc:sldMk cId="2647767141" sldId="763"/>
            <ac:inkMk id="4" creationId="{F28211D7-258A-4444-80CE-56F297CF65C0}"/>
          </ac:inkMkLst>
        </pc:inkChg>
      </pc:sldChg>
      <pc:sldChg chg="delSp">
        <pc:chgData name="babisha chandran" userId="EB0nJQTo3Bd1b7R0gNfky76LaizBD4ENeK0AnhxAgKw=" providerId="None" clId="Web-{BF874BD2-6A44-4B08-91ED-333DFE66AA8F}" dt="2020-10-21T07:38:05.795" v="21"/>
        <pc:sldMkLst>
          <pc:docMk/>
          <pc:sldMk cId="4230219368" sldId="764"/>
        </pc:sldMkLst>
        <pc:inkChg chg="del">
          <ac:chgData name="babisha chandran" userId="EB0nJQTo3Bd1b7R0gNfky76LaizBD4ENeK0AnhxAgKw=" providerId="None" clId="Web-{BF874BD2-6A44-4B08-91ED-333DFE66AA8F}" dt="2020-10-21T07:38:05.795" v="21"/>
          <ac:inkMkLst>
            <pc:docMk/>
            <pc:sldMk cId="4230219368" sldId="764"/>
            <ac:inkMk id="2" creationId="{813FC484-6EEB-4DD1-9968-7E0BA4403227}"/>
          </ac:inkMkLst>
        </pc:inkChg>
      </pc:sldChg>
      <pc:sldChg chg="delSp">
        <pc:chgData name="babisha chandran" userId="EB0nJQTo3Bd1b7R0gNfky76LaizBD4ENeK0AnhxAgKw=" providerId="None" clId="Web-{BF874BD2-6A44-4B08-91ED-333DFE66AA8F}" dt="2020-10-21T07:38:10.279" v="22"/>
        <pc:sldMkLst>
          <pc:docMk/>
          <pc:sldMk cId="1212863692" sldId="765"/>
        </pc:sldMkLst>
        <pc:inkChg chg="del">
          <ac:chgData name="babisha chandran" userId="EB0nJQTo3Bd1b7R0gNfky76LaizBD4ENeK0AnhxAgKw=" providerId="None" clId="Web-{BF874BD2-6A44-4B08-91ED-333DFE66AA8F}" dt="2020-10-21T07:38:10.279" v="22"/>
          <ac:inkMkLst>
            <pc:docMk/>
            <pc:sldMk cId="1212863692" sldId="765"/>
            <ac:inkMk id="3" creationId="{86686D02-8B98-463E-BEE1-8AEECFE1107B}"/>
          </ac:inkMkLst>
        </pc:inkChg>
      </pc:sldChg>
      <pc:sldChg chg="delSp">
        <pc:chgData name="babisha chandran" userId="EB0nJQTo3Bd1b7R0gNfky76LaizBD4ENeK0AnhxAgKw=" providerId="None" clId="Web-{BF874BD2-6A44-4B08-91ED-333DFE66AA8F}" dt="2020-10-21T07:38:19.217" v="23"/>
        <pc:sldMkLst>
          <pc:docMk/>
          <pc:sldMk cId="2923948167" sldId="766"/>
        </pc:sldMkLst>
        <pc:inkChg chg="del">
          <ac:chgData name="babisha chandran" userId="EB0nJQTo3Bd1b7R0gNfky76LaizBD4ENeK0AnhxAgKw=" providerId="None" clId="Web-{BF874BD2-6A44-4B08-91ED-333DFE66AA8F}" dt="2020-10-21T07:38:19.217" v="23"/>
          <ac:inkMkLst>
            <pc:docMk/>
            <pc:sldMk cId="2923948167" sldId="766"/>
            <ac:inkMk id="2" creationId="{4163F89A-3E83-49EC-8BDC-6C1B0DA14F39}"/>
          </ac:inkMkLst>
        </pc:inkChg>
      </pc:sldChg>
      <pc:sldChg chg="delSp">
        <pc:chgData name="babisha chandran" userId="EB0nJQTo3Bd1b7R0gNfky76LaizBD4ENeK0AnhxAgKw=" providerId="None" clId="Web-{BF874BD2-6A44-4B08-91ED-333DFE66AA8F}" dt="2020-10-21T07:38:25.045" v="24"/>
        <pc:sldMkLst>
          <pc:docMk/>
          <pc:sldMk cId="4218513697" sldId="769"/>
        </pc:sldMkLst>
        <pc:inkChg chg="del">
          <ac:chgData name="babisha chandran" userId="EB0nJQTo3Bd1b7R0gNfky76LaizBD4ENeK0AnhxAgKw=" providerId="None" clId="Web-{BF874BD2-6A44-4B08-91ED-333DFE66AA8F}" dt="2020-10-21T07:38:25.045" v="24"/>
          <ac:inkMkLst>
            <pc:docMk/>
            <pc:sldMk cId="4218513697" sldId="769"/>
            <ac:inkMk id="2" creationId="{D6AD04E7-6302-4EE5-A7F3-A44322557398}"/>
          </ac:inkMkLst>
        </pc:inkChg>
      </pc:sldChg>
      <pc:sldChg chg="delSp">
        <pc:chgData name="babisha chandran" userId="EB0nJQTo3Bd1b7R0gNfky76LaizBD4ENeK0AnhxAgKw=" providerId="None" clId="Web-{BF874BD2-6A44-4B08-91ED-333DFE66AA8F}" dt="2020-10-21T07:36:06.343" v="1"/>
        <pc:sldMkLst>
          <pc:docMk/>
          <pc:sldMk cId="333172369" sldId="855"/>
        </pc:sldMkLst>
        <pc:inkChg chg="del">
          <ac:chgData name="babisha chandran" userId="EB0nJQTo3Bd1b7R0gNfky76LaizBD4ENeK0AnhxAgKw=" providerId="None" clId="Web-{BF874BD2-6A44-4B08-91ED-333DFE66AA8F}" dt="2020-10-21T07:36:06.343" v="1"/>
          <ac:inkMkLst>
            <pc:docMk/>
            <pc:sldMk cId="333172369" sldId="855"/>
            <ac:inkMk id="3" creationId="{97E14C47-7F9B-4785-9A20-72AC28DB1EA0}"/>
          </ac:inkMkLst>
        </pc:inkChg>
      </pc:sldChg>
    </pc:docChg>
  </pc:docChgLst>
  <pc:docChgLst>
    <pc:chgData name="babisha chandran" userId="EB0nJQTo3Bd1b7R0gNfky76LaizBD4ENeK0AnhxAgKw=" providerId="None" clId="Web-{18940FE6-EA25-4018-AD60-A9E0A59031A8}"/>
    <pc:docChg chg="modSld">
      <pc:chgData name="babisha chandran" userId="EB0nJQTo3Bd1b7R0gNfky76LaizBD4ENeK0AnhxAgKw=" providerId="None" clId="Web-{18940FE6-EA25-4018-AD60-A9E0A59031A8}" dt="2020-10-21T17:51:02.206" v="1"/>
      <pc:docMkLst>
        <pc:docMk/>
      </pc:docMkLst>
      <pc:sldChg chg="delSp">
        <pc:chgData name="babisha chandran" userId="EB0nJQTo3Bd1b7R0gNfky76LaizBD4ENeK0AnhxAgKw=" providerId="None" clId="Web-{18940FE6-EA25-4018-AD60-A9E0A59031A8}" dt="2020-10-21T17:50:56.862" v="0"/>
        <pc:sldMkLst>
          <pc:docMk/>
          <pc:sldMk cId="1917991566" sldId="282"/>
        </pc:sldMkLst>
        <pc:inkChg chg="del">
          <ac:chgData name="babisha chandran" userId="EB0nJQTo3Bd1b7R0gNfky76LaizBD4ENeK0AnhxAgKw=" providerId="None" clId="Web-{18940FE6-EA25-4018-AD60-A9E0A59031A8}" dt="2020-10-21T17:50:56.862" v="0"/>
          <ac:inkMkLst>
            <pc:docMk/>
            <pc:sldMk cId="1917991566" sldId="282"/>
            <ac:inkMk id="5" creationId="{A3335D44-387D-4470-8E6A-C36BB80EB607}"/>
          </ac:inkMkLst>
        </pc:inkChg>
      </pc:sldChg>
      <pc:sldChg chg="delSp">
        <pc:chgData name="babisha chandran" userId="EB0nJQTo3Bd1b7R0gNfky76LaizBD4ENeK0AnhxAgKw=" providerId="None" clId="Web-{18940FE6-EA25-4018-AD60-A9E0A59031A8}" dt="2020-10-21T17:51:02.206" v="1"/>
        <pc:sldMkLst>
          <pc:docMk/>
          <pc:sldMk cId="4013132632" sldId="734"/>
        </pc:sldMkLst>
        <pc:inkChg chg="del">
          <ac:chgData name="babisha chandran" userId="EB0nJQTo3Bd1b7R0gNfky76LaizBD4ENeK0AnhxAgKw=" providerId="None" clId="Web-{18940FE6-EA25-4018-AD60-A9E0A59031A8}" dt="2020-10-21T17:51:02.206" v="1"/>
          <ac:inkMkLst>
            <pc:docMk/>
            <pc:sldMk cId="4013132632" sldId="734"/>
            <ac:inkMk id="3" creationId="{6CA9CA88-C4B8-4767-A2FF-77EDBE44DE46}"/>
          </ac:inkMkLst>
        </pc:inkChg>
      </pc:sldChg>
    </pc:docChg>
  </pc:docChgLst>
  <pc:docChgLst>
    <pc:chgData name="babisha chandran" userId="EB0nJQTo3Bd1b7R0gNfky76LaizBD4ENeK0AnhxAgKw=" providerId="None" clId="Web-{CD7EA331-C89E-4E33-A60C-D4496013B4B2}"/>
    <pc:docChg chg="modSld">
      <pc:chgData name="babisha chandran" userId="EB0nJQTo3Bd1b7R0gNfky76LaizBD4ENeK0AnhxAgKw=" providerId="None" clId="Web-{CD7EA331-C89E-4E33-A60C-D4496013B4B2}" dt="2020-10-22T07:38:15.362" v="12"/>
      <pc:docMkLst>
        <pc:docMk/>
      </pc:docMkLst>
      <pc:sldChg chg="addSp delSp">
        <pc:chgData name="babisha chandran" userId="EB0nJQTo3Bd1b7R0gNfky76LaizBD4ENeK0AnhxAgKw=" providerId="None" clId="Web-{CD7EA331-C89E-4E33-A60C-D4496013B4B2}" dt="2020-10-22T07:38:15.362" v="12"/>
        <pc:sldMkLst>
          <pc:docMk/>
          <pc:sldMk cId="1917991566" sldId="282"/>
        </pc:sldMkLst>
        <pc:inkChg chg="add del">
          <ac:chgData name="babisha chandran" userId="EB0nJQTo3Bd1b7R0gNfky76LaizBD4ENeK0AnhxAgKw=" providerId="None" clId="Web-{CD7EA331-C89E-4E33-A60C-D4496013B4B2}" dt="2020-10-22T07:38:15.362" v="12"/>
          <ac:inkMkLst>
            <pc:docMk/>
            <pc:sldMk cId="1917991566" sldId="282"/>
            <ac:inkMk id="5" creationId="{19F4EB3E-21AD-4A21-B68C-0D243ED0ABED}"/>
          </ac:inkMkLst>
        </pc:inkChg>
        <pc:inkChg chg="add del">
          <ac:chgData name="babisha chandran" userId="EB0nJQTo3Bd1b7R0gNfky76LaizBD4ENeK0AnhxAgKw=" providerId="None" clId="Web-{CD7EA331-C89E-4E33-A60C-D4496013B4B2}" dt="2020-10-22T07:38:07.831" v="11"/>
          <ac:inkMkLst>
            <pc:docMk/>
            <pc:sldMk cId="1917991566" sldId="282"/>
            <ac:inkMk id="6" creationId="{0FD3D666-7B54-40DE-8676-53600A69A00B}"/>
          </ac:inkMkLst>
        </pc:inkChg>
      </pc:sldChg>
      <pc:sldChg chg="addSp delSp">
        <pc:chgData name="babisha chandran" userId="EB0nJQTo3Bd1b7R0gNfky76LaizBD4ENeK0AnhxAgKw=" providerId="None" clId="Web-{CD7EA331-C89E-4E33-A60C-D4496013B4B2}" dt="2020-10-22T07:37:57.862" v="10"/>
        <pc:sldMkLst>
          <pc:docMk/>
          <pc:sldMk cId="376372673" sldId="738"/>
        </pc:sldMkLst>
        <pc:inkChg chg="add del">
          <ac:chgData name="babisha chandran" userId="EB0nJQTo3Bd1b7R0gNfky76LaizBD4ENeK0AnhxAgKw=" providerId="None" clId="Web-{CD7EA331-C89E-4E33-A60C-D4496013B4B2}" dt="2020-10-22T07:37:57.862" v="10"/>
          <ac:inkMkLst>
            <pc:docMk/>
            <pc:sldMk cId="376372673" sldId="738"/>
            <ac:inkMk id="3" creationId="{4CF17B65-216F-4F16-84BF-B574BFE1D87C}"/>
          </ac:inkMkLst>
        </pc:inkChg>
      </pc:sldChg>
      <pc:sldChg chg="addSp">
        <pc:chgData name="babisha chandran" userId="EB0nJQTo3Bd1b7R0gNfky76LaizBD4ENeK0AnhxAgKw=" providerId="None" clId="Web-{CD7EA331-C89E-4E33-A60C-D4496013B4B2}" dt="2020-10-22T07:13:56.859" v="5"/>
        <pc:sldMkLst>
          <pc:docMk/>
          <pc:sldMk cId="1609845064" sldId="739"/>
        </pc:sldMkLst>
        <pc:inkChg chg="add">
          <ac:chgData name="babisha chandran" userId="EB0nJQTo3Bd1b7R0gNfky76LaizBD4ENeK0AnhxAgKw=" providerId="None" clId="Web-{CD7EA331-C89E-4E33-A60C-D4496013B4B2}" dt="2020-10-22T07:13:56.859" v="5"/>
          <ac:inkMkLst>
            <pc:docMk/>
            <pc:sldMk cId="1609845064" sldId="739"/>
            <ac:inkMk id="2" creationId="{F565C927-0017-42FF-B619-9D39FB96C6A5}"/>
          </ac:inkMkLst>
        </pc:inkChg>
      </pc:sldChg>
      <pc:sldChg chg="addSp delSp">
        <pc:chgData name="babisha chandran" userId="EB0nJQTo3Bd1b7R0gNfky76LaizBD4ENeK0AnhxAgKw=" providerId="None" clId="Web-{CD7EA331-C89E-4E33-A60C-D4496013B4B2}" dt="2020-10-22T07:37:40.815" v="9"/>
        <pc:sldMkLst>
          <pc:docMk/>
          <pc:sldMk cId="2647767141" sldId="763"/>
        </pc:sldMkLst>
        <pc:inkChg chg="add del">
          <ac:chgData name="babisha chandran" userId="EB0nJQTo3Bd1b7R0gNfky76LaizBD4ENeK0AnhxAgKw=" providerId="None" clId="Web-{CD7EA331-C89E-4E33-A60C-D4496013B4B2}" dt="2020-10-22T07:37:40.815" v="9"/>
          <ac:inkMkLst>
            <pc:docMk/>
            <pc:sldMk cId="2647767141" sldId="763"/>
            <ac:inkMk id="3" creationId="{ED305C9D-2B85-4226-BF5C-04E069E915D2}"/>
          </ac:inkMkLst>
        </pc:inkChg>
      </pc:sldChg>
      <pc:sldChg chg="addSp delSp">
        <pc:chgData name="babisha chandran" userId="EB0nJQTo3Bd1b7R0gNfky76LaizBD4ENeK0AnhxAgKw=" providerId="None" clId="Web-{CD7EA331-C89E-4E33-A60C-D4496013B4B2}" dt="2020-10-22T07:37:31.925" v="8"/>
        <pc:sldMkLst>
          <pc:docMk/>
          <pc:sldMk cId="4218513697" sldId="769"/>
        </pc:sldMkLst>
        <pc:inkChg chg="add del">
          <ac:chgData name="babisha chandran" userId="EB0nJQTo3Bd1b7R0gNfky76LaizBD4ENeK0AnhxAgKw=" providerId="None" clId="Web-{CD7EA331-C89E-4E33-A60C-D4496013B4B2}" dt="2020-10-22T07:37:31.925" v="8"/>
          <ac:inkMkLst>
            <pc:docMk/>
            <pc:sldMk cId="4218513697" sldId="769"/>
            <ac:inkMk id="2" creationId="{7AE2AA15-E75E-46C7-AAFE-4B00B6F426A0}"/>
          </ac:inkMkLst>
        </pc:inkChg>
      </pc:sldChg>
      <pc:sldChg chg="addSp">
        <pc:chgData name="babisha chandran" userId="EB0nJQTo3Bd1b7R0gNfky76LaizBD4ENeK0AnhxAgKw=" providerId="None" clId="Web-{CD7EA331-C89E-4E33-A60C-D4496013B4B2}" dt="2020-10-22T06:58:05.188" v="1"/>
        <pc:sldMkLst>
          <pc:docMk/>
          <pc:sldMk cId="333172369" sldId="855"/>
        </pc:sldMkLst>
        <pc:inkChg chg="add">
          <ac:chgData name="babisha chandran" userId="EB0nJQTo3Bd1b7R0gNfky76LaizBD4ENeK0AnhxAgKw=" providerId="None" clId="Web-{CD7EA331-C89E-4E33-A60C-D4496013B4B2}" dt="2020-10-22T06:57:31.907" v="0"/>
          <ac:inkMkLst>
            <pc:docMk/>
            <pc:sldMk cId="333172369" sldId="855"/>
            <ac:inkMk id="3" creationId="{40F93E13-9796-482B-B96E-B6AB17FC7B87}"/>
          </ac:inkMkLst>
        </pc:inkChg>
        <pc:inkChg chg="add">
          <ac:chgData name="babisha chandran" userId="EB0nJQTo3Bd1b7R0gNfky76LaizBD4ENeK0AnhxAgKw=" providerId="None" clId="Web-{CD7EA331-C89E-4E33-A60C-D4496013B4B2}" dt="2020-10-22T06:58:05.188" v="1"/>
          <ac:inkMkLst>
            <pc:docMk/>
            <pc:sldMk cId="333172369" sldId="855"/>
            <ac:inkMk id="5" creationId="{9EA3CFEF-2845-4B1C-83BF-906DF4FBADD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35.376"/>
    </inkml:context>
    <inkml:brush xml:id="br0">
      <inkml:brushProperty name="width" value="0.1" units="cm"/>
      <inkml:brushProperty name="height" value="0.1" units="cm"/>
    </inkml:brush>
  </inkml:definitions>
  <inkml:trace contextRef="#ctx0" brushRef="#br0">20172 5678 16383 0 0,'0'0'-16383'0'0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41.641"/>
    </inkml:context>
    <inkml:brush xml:id="br0">
      <inkml:brushProperty name="width" value="0.1" units="cm"/>
      <inkml:brushProperty name="height" value="0.1" units="cm"/>
    </inkml:brush>
  </inkml:definitions>
  <inkml:trace contextRef="#ctx0" brushRef="#br0">29168 5363 16383 0 0,'0'4'0'0'0,"0"7"0"0"0,0 9 0 0 0,0 16 0 0 0,4 15 0 0 0,7 12 0 0 0,0 18 0 0 0,4 4 0 0 0,-1 1 0 0 0,1-4 0 0 0,-1-9 0 0 0,1-6 0 0 0,-2-11 0 0 0,-3-10 0 0 0,-3-9 0 0 0,1-5 0 0 0,4-5 0 0 0,1-1 0 0 0,-3-2 0 0 0,-3 1 0 0 0,2-1 0 0 0,0-12 0 0 0,-3-13 0 0 0,-1-25 0 0 0,-2-30 0 0 0,-1-41 0 0 0,-2-73 0 0 0,0-51 0 0 0,-9-38 0 0 0,-4-2 0 0 0,2 21 0 0 0,1 37 0 0 0,3 45 0 0 0,3 45 0 0 0,6 41 0 0 0,8 33 0 0 0,11 23 0 0 0,10 19 0 0 0,15 14 0 0 0,3 12 0 0 0,2 15 0 0 0,2 14 0 0 0,5 14 0 0 0,6 14 0 0 0,11 28 0 0 0,14 34 0 0 0,20 34 0 0 0,4 26 0 0 0,2 17 0 0 0,-2-6 0 0 0,-10-13 0 0 0,-19-25 0 0 0,-14-33 0 0 0,-19-38 0 0 0,-14-28 0 0 0,-13-24 0 0 0,-7-17 0 0 0,-5-11 0 0 0,-5-15 0 0 0,-4-10-16383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41.642"/>
    </inkml:context>
    <inkml:brush xml:id="br0">
      <inkml:brushProperty name="width" value="0.1" units="cm"/>
      <inkml:brushProperty name="height" value="0.1" units="cm"/>
    </inkml:brush>
  </inkml:definitions>
  <inkml:trace contextRef="#ctx0" brushRef="#br0">29046 4689 16383 0 0,'0'-5'0'0'0,"-4"-5"0"0"0,-7-2 0 0 0,0 11 0 0 0,9 23 0 0 0,11 21 0 0 0,7 13 0 0 0,11 6 0 0 0,5 5 0 0 0,-3 1 0 0 0,-2-7 0 0 0,-5-9 0 0 0,-3-14 0 0 0,-4-8 0 0 0,0-6 0 0 0,-2-1 0 0 0,-4-1 0 0 0,-4 1 0 0 0,3-4 0 0 0,4-1 0 0 0,0 2 0 0 0,-3 1 0 0 0,3 2 0 0 0,3 6 0 0 0,4 3 0 0 0,3 4 0 0 0,-2 6 0 0 0,0 0 0 0 0,-4-3 0 0 0,-4-8-16383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13208 11689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4255 13549 16383 0 0,'4'0'0'0'0,"6"0"0"0"0,7 0 0 0 0,3 0 0 0 0,5 4 0 0 0,1 7 0 0 0,-4 5 0 0 0,4 0 0 0 0,7 7 0 0 0,-3 3 0 0 0,-2-2 0 0 0,-1-1 0 0 0,-1 0 0 0 0,0-4 0 0 0,-4 0 0 0 0,-2-4 0 0 0,-4 0 0 0 0,-1-2 0 0 0,-2 1 0 0 0,1 2 0 0 0,2-1 0 0 0,4-3 0 0 0,2-4 0 0 0,6-3 0 0 0,4-7 0 0 0,-4-8 0 0 0,2-1 0 0 0,5-9 0 0 0,1-10 0 0 0,4-4 0 0 0,3-5 0 0 0,4-1 0 0 0,8 2 0 0 0,-2-1 0 0 0,4-3 0 0 0,6-4 0 0 0,5-3 0 0 0,6-1 0 0 0,-2 2 0 0 0,5 1 0 0 0,3 3 0 0 0,2 1 0 0 0,0-1 0 0 0,-5-3 0 0 0,-2-2 0 0 0,0-1 0 0 0,0-2 0 0 0,1-1 0 0 0,-3 9 0 0 0,-5 2 0 0 0,-1 0 0 0 0,-2-2 0 0 0,-4-2 0 0 0,-8 1 0 0 0,-3 5 0 0 0,-6-1 0 0 0,-2 3 0 0 0,-7 3 0 0 0,-6 3 0 0 0,-3 3 0 0 0,-1 6 0 0 0,-6 2 0 0 0,-5 5-16383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35.609"/>
    </inkml:context>
    <inkml:brush xml:id="br0">
      <inkml:brushProperty name="width" value="0.1" units="cm"/>
      <inkml:brushProperty name="height" value="0.1" units="cm"/>
    </inkml:brush>
  </inkml:definitions>
  <inkml:trace contextRef="#ctx0" brushRef="#br0">4403 13046 16383 0 0,'0'-4'0'0'0,"0"-2"-16383"0"0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36.484"/>
    </inkml:context>
    <inkml:brush xml:id="br0">
      <inkml:brushProperty name="width" value="0.1" units="cm"/>
      <inkml:brushProperty name="height" value="0.1" units="cm"/>
    </inkml:brush>
  </inkml:definitions>
  <inkml:trace contextRef="#ctx0" brushRef="#br0">7133 10737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36.937"/>
    </inkml:context>
    <inkml:brush xml:id="br0">
      <inkml:brushProperty name="width" value="0.1" units="cm"/>
      <inkml:brushProperty name="height" value="0.1" units="cm"/>
    </inkml:brush>
  </inkml:definitions>
  <inkml:trace contextRef="#ctx0" brushRef="#br0">8721 9551 16383 0 0,'0'0'-16383'0'0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24215 12070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37.922"/>
    </inkml:context>
    <inkml:brush xml:id="br0">
      <inkml:brushProperty name="width" value="0.1" units="cm"/>
      <inkml:brushProperty name="height" value="0.1" units="cm"/>
    </inkml:brush>
  </inkml:definitions>
  <inkml:trace contextRef="#ctx0" brushRef="#br0">22479 12959 16383 0 0,'0'0'-16383'0'0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35:41.640"/>
    </inkml:context>
    <inkml:brush xml:id="br0">
      <inkml:brushProperty name="width" value="0.1" units="cm"/>
      <inkml:brushProperty name="height" value="0.1" units="cm"/>
    </inkml:brush>
  </inkml:definitions>
  <inkml:trace contextRef="#ctx0" brushRef="#br0">28607 5657 16383 0 0,'4'0'0'0'0,"7"-5"0"0"0,5-1 0 0 0,0-4 0 0 0,3-1 0 0 0,1 2 0 0 0,-2-2 0 0 0,0 1 0 0 0,-2-3 0 0 0,-1 2 0 0 0,-6 1 0 0 0,-9 4 0 0 0,-10 2 0 0 0,-3 7 0 0 0,-4 2 0 0 0,-3 5 0 0 0,2 6 0 0 0,-1 4 0 0 0,3 8 0 0 0,0 8 0 0 0,-3-2 0 0 0,3 2 0 0 0,0 4 0 0 0,1 0 0 0 0,5-3 0 0 0,3-3 0 0 0,3-2 0 0 0,7-8 0 0 0,11-2 0 0 0,9-6 0 0 0,8-5 0 0 0,14-4 0 0 0,2-4 0 0 0,4-2 0 0 0,5 3 0 0 0,-1 1 0 0 0,-7-1 0 0 0,-6 0 0 0 0,-6-2 0 0 0,-4 0 0 0 0,-8 3 0 0 0,-9 6 0 0 0,-5 5 0 0 0,-10 0 0 0 0,-10 2 0 0 0,-15 2 0 0 0,-10-2 0 0 0,-6 1 0 0 0,-6 0 0 0 0,-4-1 0 0 0,2-5 0 0 0,5-5 0 0 0,6-3 0 0 0,4-2 0 0 0,9-3-16383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159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287048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047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423838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887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103578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14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77631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50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042018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267458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097290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73491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552393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4187202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36756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18096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443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403786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526699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11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3106509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146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111911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555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3826489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2285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202914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42028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78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627546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extLst>
      <p:ext uri="{BB962C8B-B14F-4D97-AF65-F5344CB8AC3E}">
        <p14:creationId xmlns:p14="http://schemas.microsoft.com/office/powerpoint/2010/main" val="3323455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7079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extLst>
      <p:ext uri="{BB962C8B-B14F-4D97-AF65-F5344CB8AC3E}">
        <p14:creationId xmlns:p14="http://schemas.microsoft.com/office/powerpoint/2010/main" val="937208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815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extLst>
      <p:ext uri="{BB962C8B-B14F-4D97-AF65-F5344CB8AC3E}">
        <p14:creationId xmlns:p14="http://schemas.microsoft.com/office/powerpoint/2010/main" val="1654539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844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46</a:t>
            </a:fld>
            <a:endParaRPr lang="en-US"/>
          </a:p>
        </p:txBody>
      </p:sp>
    </p:spTree>
    <p:extLst>
      <p:ext uri="{BB962C8B-B14F-4D97-AF65-F5344CB8AC3E}">
        <p14:creationId xmlns:p14="http://schemas.microsoft.com/office/powerpoint/2010/main" val="19980108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601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a:p>
        </p:txBody>
      </p:sp>
    </p:spTree>
    <p:extLst>
      <p:ext uri="{BB962C8B-B14F-4D97-AF65-F5344CB8AC3E}">
        <p14:creationId xmlns:p14="http://schemas.microsoft.com/office/powerpoint/2010/main" val="1211453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49</a:t>
            </a:fld>
            <a:endParaRPr lang="en-US"/>
          </a:p>
        </p:txBody>
      </p:sp>
    </p:spTree>
    <p:extLst>
      <p:ext uri="{BB962C8B-B14F-4D97-AF65-F5344CB8AC3E}">
        <p14:creationId xmlns:p14="http://schemas.microsoft.com/office/powerpoint/2010/main" val="247018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898985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50</a:t>
            </a:fld>
            <a:endParaRPr lang="en-US"/>
          </a:p>
        </p:txBody>
      </p:sp>
    </p:spTree>
    <p:extLst>
      <p:ext uri="{BB962C8B-B14F-4D97-AF65-F5344CB8AC3E}">
        <p14:creationId xmlns:p14="http://schemas.microsoft.com/office/powerpoint/2010/main" val="2906138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51</a:t>
            </a:fld>
            <a:endParaRPr lang="en-US"/>
          </a:p>
        </p:txBody>
      </p:sp>
    </p:spTree>
    <p:extLst>
      <p:ext uri="{BB962C8B-B14F-4D97-AF65-F5344CB8AC3E}">
        <p14:creationId xmlns:p14="http://schemas.microsoft.com/office/powerpoint/2010/main" val="3439613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52</a:t>
            </a:fld>
            <a:endParaRPr lang="en-US"/>
          </a:p>
        </p:txBody>
      </p:sp>
    </p:spTree>
    <p:extLst>
      <p:ext uri="{BB962C8B-B14F-4D97-AF65-F5344CB8AC3E}">
        <p14:creationId xmlns:p14="http://schemas.microsoft.com/office/powerpoint/2010/main" val="14731081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53</a:t>
            </a:fld>
            <a:endParaRPr lang="en-US"/>
          </a:p>
        </p:txBody>
      </p:sp>
    </p:spTree>
    <p:extLst>
      <p:ext uri="{BB962C8B-B14F-4D97-AF65-F5344CB8AC3E}">
        <p14:creationId xmlns:p14="http://schemas.microsoft.com/office/powerpoint/2010/main" val="37396515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54</a:t>
            </a:fld>
            <a:endParaRPr lang="en-US"/>
          </a:p>
        </p:txBody>
      </p:sp>
    </p:spTree>
    <p:extLst>
      <p:ext uri="{BB962C8B-B14F-4D97-AF65-F5344CB8AC3E}">
        <p14:creationId xmlns:p14="http://schemas.microsoft.com/office/powerpoint/2010/main" val="509830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55</a:t>
            </a:fld>
            <a:endParaRPr lang="en-US"/>
          </a:p>
        </p:txBody>
      </p:sp>
    </p:spTree>
    <p:extLst>
      <p:ext uri="{BB962C8B-B14F-4D97-AF65-F5344CB8AC3E}">
        <p14:creationId xmlns:p14="http://schemas.microsoft.com/office/powerpoint/2010/main" val="19740856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56</a:t>
            </a:fld>
            <a:endParaRPr lang="en-US"/>
          </a:p>
        </p:txBody>
      </p:sp>
    </p:spTree>
    <p:extLst>
      <p:ext uri="{BB962C8B-B14F-4D97-AF65-F5344CB8AC3E}">
        <p14:creationId xmlns:p14="http://schemas.microsoft.com/office/powerpoint/2010/main" val="36542503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57</a:t>
            </a:fld>
            <a:endParaRPr lang="en-US"/>
          </a:p>
        </p:txBody>
      </p:sp>
    </p:spTree>
    <p:extLst>
      <p:ext uri="{BB962C8B-B14F-4D97-AF65-F5344CB8AC3E}">
        <p14:creationId xmlns:p14="http://schemas.microsoft.com/office/powerpoint/2010/main" val="308852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59</a:t>
            </a:fld>
            <a:endParaRPr lang="en-US"/>
          </a:p>
        </p:txBody>
      </p:sp>
    </p:spTree>
    <p:extLst>
      <p:ext uri="{BB962C8B-B14F-4D97-AF65-F5344CB8AC3E}">
        <p14:creationId xmlns:p14="http://schemas.microsoft.com/office/powerpoint/2010/main" val="251380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688543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0388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61</a:t>
            </a:fld>
            <a:endParaRPr lang="en-US"/>
          </a:p>
        </p:txBody>
      </p:sp>
    </p:spTree>
    <p:extLst>
      <p:ext uri="{BB962C8B-B14F-4D97-AF65-F5344CB8AC3E}">
        <p14:creationId xmlns:p14="http://schemas.microsoft.com/office/powerpoint/2010/main" val="1962209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202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63</a:t>
            </a:fld>
            <a:endParaRPr lang="en-US"/>
          </a:p>
        </p:txBody>
      </p:sp>
    </p:spTree>
    <p:extLst>
      <p:ext uri="{BB962C8B-B14F-4D97-AF65-F5344CB8AC3E}">
        <p14:creationId xmlns:p14="http://schemas.microsoft.com/office/powerpoint/2010/main" val="11079424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3360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65</a:t>
            </a:fld>
            <a:endParaRPr lang="en-US"/>
          </a:p>
        </p:txBody>
      </p:sp>
    </p:spTree>
    <p:extLst>
      <p:ext uri="{BB962C8B-B14F-4D97-AF65-F5344CB8AC3E}">
        <p14:creationId xmlns:p14="http://schemas.microsoft.com/office/powerpoint/2010/main" val="22509693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350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67</a:t>
            </a:fld>
            <a:endParaRPr lang="en-US"/>
          </a:p>
        </p:txBody>
      </p:sp>
    </p:spTree>
    <p:extLst>
      <p:ext uri="{BB962C8B-B14F-4D97-AF65-F5344CB8AC3E}">
        <p14:creationId xmlns:p14="http://schemas.microsoft.com/office/powerpoint/2010/main" val="3177214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5273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69</a:t>
            </a:fld>
            <a:endParaRPr lang="en-US"/>
          </a:p>
        </p:txBody>
      </p:sp>
    </p:spTree>
    <p:extLst>
      <p:ext uri="{BB962C8B-B14F-4D97-AF65-F5344CB8AC3E}">
        <p14:creationId xmlns:p14="http://schemas.microsoft.com/office/powerpoint/2010/main" val="405449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6428328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70</a:t>
            </a:fld>
            <a:endParaRPr lang="en-US"/>
          </a:p>
        </p:txBody>
      </p:sp>
    </p:spTree>
    <p:extLst>
      <p:ext uri="{BB962C8B-B14F-4D97-AF65-F5344CB8AC3E}">
        <p14:creationId xmlns:p14="http://schemas.microsoft.com/office/powerpoint/2010/main" val="261242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71</a:t>
            </a:fld>
            <a:endParaRPr lang="en-US"/>
          </a:p>
        </p:txBody>
      </p:sp>
    </p:spTree>
    <p:extLst>
      <p:ext uri="{BB962C8B-B14F-4D97-AF65-F5344CB8AC3E}">
        <p14:creationId xmlns:p14="http://schemas.microsoft.com/office/powerpoint/2010/main" val="39954100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72</a:t>
            </a:fld>
            <a:endParaRPr lang="en-US"/>
          </a:p>
        </p:txBody>
      </p:sp>
    </p:spTree>
    <p:extLst>
      <p:ext uri="{BB962C8B-B14F-4D97-AF65-F5344CB8AC3E}">
        <p14:creationId xmlns:p14="http://schemas.microsoft.com/office/powerpoint/2010/main" val="39641734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73</a:t>
            </a:fld>
            <a:endParaRPr lang="en-US"/>
          </a:p>
        </p:txBody>
      </p:sp>
    </p:spTree>
    <p:extLst>
      <p:ext uri="{BB962C8B-B14F-4D97-AF65-F5344CB8AC3E}">
        <p14:creationId xmlns:p14="http://schemas.microsoft.com/office/powerpoint/2010/main" val="32842204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74</a:t>
            </a:fld>
            <a:endParaRPr lang="en-US"/>
          </a:p>
        </p:txBody>
      </p:sp>
    </p:spTree>
    <p:extLst>
      <p:ext uri="{BB962C8B-B14F-4D97-AF65-F5344CB8AC3E}">
        <p14:creationId xmlns:p14="http://schemas.microsoft.com/office/powerpoint/2010/main" val="9907885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16533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50971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33785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40737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500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418742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6246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5721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710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3263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7917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7898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0828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8792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66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852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8031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24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52004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customXml" Target="../ink/ink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customXml" Target="../ink/ink10.xml"/><Relationship Id="rId5" Type="http://schemas.openxmlformats.org/officeDocument/2006/relationships/image" Target="../media/image31.png"/><Relationship Id="rId4" Type="http://schemas.openxmlformats.org/officeDocument/2006/relationships/customXml" Target="../ink/ink9.xml"/><Relationship Id="rId9"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11" Type="http://schemas.openxmlformats.org/officeDocument/2006/relationships/image" Target="../media/image4.png"/><Relationship Id="rId10" Type="http://schemas.openxmlformats.org/officeDocument/2006/relationships/customXml" Target="../ink/ink3.xml"/><Relationship Id="rId4" Type="http://schemas.openxmlformats.org/officeDocument/2006/relationships/customXml" Target="../ink/ink1.xml"/><Relationship Id="rId9"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4.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India has the potential to become a cyber- security powerhouse. We must take advantage of the fact that India is entering the demographic dividend phase and provide adequate training opportunity for the youth. The _1_ the future cyber security workforce and it is important to _2_ cyber security courses from ground up in the curriculum of middle-school, high school and college students. Other countries notably Israel, have already taken steps to educate the youth on cyber threats and attacks and effective _3_ against such threats. The National Skills Development Council (NSDC) has several qualification packs in Cyber Security that will create a skilled workforce. As a _4_, a course on Cyber Security covering areas like cryptography, network security and secure application development _5_ in TCS for 500 fresh Science graduates.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 name="Picture 1">
            <a:extLst>
              <a:ext uri="{FF2B5EF4-FFF2-40B4-BE49-F238E27FC236}">
                <a16:creationId xmlns:a16="http://schemas.microsoft.com/office/drawing/2014/main" id="{BF8DEE29-E648-434D-8BF1-1786C7CCBD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1</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st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youths constitute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youth constitutes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youth constitute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youths constitutes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569E8EEB-F875-4E7F-864B-5ED77B2F454F}"/>
              </a:ext>
            </a:extLst>
          </p:cNvPr>
          <p:cNvSpPr txBox="1"/>
          <p:nvPr/>
        </p:nvSpPr>
        <p:spPr>
          <a:xfrm>
            <a:off x="6324600" y="2561201"/>
            <a:ext cx="3886199"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Bird flies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500" dirty="0">
                <a:solidFill>
                  <a:prstClr val="black"/>
                </a:solidFill>
                <a:latin typeface="Nunito Sans" panose="00000500000000000000" pitchFamily="2" charset="0"/>
              </a:rPr>
              <a:t>Birds fly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Athletes run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500" dirty="0">
                <a:solidFill>
                  <a:prstClr val="black"/>
                </a:solidFill>
                <a:latin typeface="Nunito Sans" panose="00000500000000000000" pitchFamily="2" charset="0"/>
              </a:rPr>
              <a:t>Athlete runs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F83B4F8-8FD7-4F28-B71B-DE7942873912}"/>
                  </a:ext>
                </a:extLst>
              </p14:cNvPr>
              <p14:cNvContentPartPr/>
              <p14:nvPr/>
            </p14:nvContentPartPr>
            <p14:xfrm>
              <a:off x="1709737" y="4700587"/>
              <a:ext cx="9525" cy="9525"/>
            </p14:xfrm>
          </p:contentPart>
        </mc:Choice>
        <mc:Fallback xmlns="">
          <p:pic>
            <p:nvPicPr>
              <p:cNvPr id="3" name="Ink 2">
                <a:extLst>
                  <a:ext uri="{FF2B5EF4-FFF2-40B4-BE49-F238E27FC236}">
                    <a16:creationId xmlns:a16="http://schemas.microsoft.com/office/drawing/2014/main" id="{8F83B4F8-8FD7-4F28-B71B-DE7942873912}"/>
                  </a:ext>
                </a:extLst>
              </p:cNvPr>
              <p:cNvPicPr/>
              <p:nvPr/>
            </p:nvPicPr>
            <p:blipFill>
              <a:blip r:embed="rId5"/>
              <a:stretch>
                <a:fillRect/>
              </a:stretch>
            </p:blipFill>
            <p:spPr>
              <a:xfrm>
                <a:off x="1233487" y="4233862"/>
                <a:ext cx="952500" cy="952500"/>
              </a:xfrm>
              <a:prstGeom prst="rect">
                <a:avLst/>
              </a:prstGeom>
            </p:spPr>
          </p:pic>
        </mc:Fallback>
      </mc:AlternateContent>
    </p:spTree>
    <p:extLst>
      <p:ext uri="{BB962C8B-B14F-4D97-AF65-F5344CB8AC3E}">
        <p14:creationId xmlns:p14="http://schemas.microsoft.com/office/powerpoint/2010/main" val="191799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India has the potential to become a cyber- security powerhouse. We must take advantage of the fact that India is entering the demographic dividend phase and provide adequate training opportunity for the youth. </a:t>
            </a:r>
            <a:r>
              <a:rPr lang="en-US" sz="2500" b="1" dirty="0">
                <a:latin typeface="Nunito Sans" panose="00000500000000000000" pitchFamily="2" charset="0"/>
              </a:rPr>
              <a:t>The youth constitutes </a:t>
            </a:r>
            <a:r>
              <a:rPr lang="en-US" sz="2500" dirty="0">
                <a:latin typeface="Nunito Sans" panose="00000500000000000000" pitchFamily="2" charset="0"/>
              </a:rPr>
              <a:t>the future cyber security workforce and it is important to _2_ cyber security courses from ground up in the curriculum of middle-school, high school and college students. Other countries notably Israel, have already taken steps to educate the youth on cyber threats and attacks and effective _3_ against such threats. The National Skills Development Council (NSDC) has several qualification packs in Cyber Security that will create a skilled workforce. As a _4_, a course on Cyber Security covering areas like cryptography, network security and secure application development _5_ in TCS for 500 fresh Science graduates.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 name="Picture 1">
            <a:extLst>
              <a:ext uri="{FF2B5EF4-FFF2-40B4-BE49-F238E27FC236}">
                <a16:creationId xmlns:a16="http://schemas.microsoft.com/office/drawing/2014/main" id="{E43B32F6-33FE-4118-927D-BDA0E19066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01313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2</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nd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477023" y="4035595"/>
            <a:ext cx="696697" cy="62132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2500" b="1" i="0" u="none" strike="noStrike" kern="1200" cap="none" spc="0" normalizeH="0" baseline="0" noProof="0" dirty="0">
              <a:ln>
                <a:noFill/>
              </a:ln>
              <a:effectLst/>
              <a:uLnTx/>
              <a:uFillTx/>
              <a:latin typeface="Nunito Sans"/>
            </a:endParaRP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embed</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instill</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attach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extend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14" name="TextBox 13">
            <a:extLst>
              <a:ext uri="{FF2B5EF4-FFF2-40B4-BE49-F238E27FC236}">
                <a16:creationId xmlns:a16="http://schemas.microsoft.com/office/drawing/2014/main" id="{8FB87F66-80A3-4D0C-BED8-683747D4F580}"/>
              </a:ext>
            </a:extLst>
          </p:cNvPr>
          <p:cNvSpPr txBox="1"/>
          <p:nvPr/>
        </p:nvSpPr>
        <p:spPr>
          <a:xfrm>
            <a:off x="4800600" y="2561201"/>
            <a:ext cx="7162800" cy="124649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Embed = Used to</a:t>
            </a:r>
            <a:r>
              <a:rPr kumimoji="0" lang="en-US" sz="2500" b="0" i="0" u="none" strike="noStrike" kern="1200" cap="none" spc="0" normalizeH="0" noProof="0" dirty="0">
                <a:ln>
                  <a:noFill/>
                </a:ln>
                <a:solidFill>
                  <a:prstClr val="black"/>
                </a:solidFill>
                <a:effectLst/>
                <a:uLnTx/>
                <a:uFillTx/>
                <a:latin typeface="Nunito Sans" panose="00000500000000000000" pitchFamily="2" charset="0"/>
                <a:ea typeface="+mn-ea"/>
                <a:cs typeface="+mn-cs"/>
              </a:rPr>
              <a:t> mean incorporate something</a:t>
            </a:r>
          </a:p>
          <a:p>
            <a:pPr marR="0" lvl="0" algn="l" defTabSz="914400" rtl="0" eaLnBrk="1" fontAlgn="auto" latinLnBrk="0" hangingPunct="1">
              <a:lnSpc>
                <a:spcPct val="100000"/>
              </a:lnSpc>
              <a:spcBef>
                <a:spcPts val="0"/>
              </a:spcBef>
              <a:spcAft>
                <a:spcPts val="0"/>
              </a:spcAft>
              <a:buClrTx/>
              <a:buSzTx/>
              <a:tabLst/>
              <a:defRPr/>
            </a:pPr>
            <a:endParaRPr lang="en-US" sz="2500" baseline="0" dirty="0">
              <a:solidFill>
                <a:prstClr val="black"/>
              </a:solidFill>
              <a:latin typeface="Nunito Sans" panose="00000500000000000000" pitchFamily="2" charset="0"/>
            </a:endParaRPr>
          </a:p>
          <a:p>
            <a:pPr marR="0" lvl="0" algn="l" defTabSz="914400" rtl="0" eaLnBrk="1" fontAlgn="auto" latinLnBrk="0" hangingPunct="1">
              <a:lnSpc>
                <a:spcPct val="100000"/>
              </a:lnSpc>
              <a:spcBef>
                <a:spcPts val="0"/>
              </a:spcBef>
              <a:spcAft>
                <a:spcPts val="0"/>
              </a:spcAft>
              <a:buClrTx/>
              <a:buSzTx/>
              <a:tabLst/>
              <a:defRPr/>
            </a:pPr>
            <a:r>
              <a:rPr kumimoji="0" lang="en-US" sz="2500" b="0" i="0" u="none" strike="noStrike" kern="1200" cap="none" spc="0" normalizeH="0" noProof="0" dirty="0">
                <a:ln>
                  <a:noFill/>
                </a:ln>
                <a:solidFill>
                  <a:prstClr val="black"/>
                </a:solidFill>
                <a:effectLst/>
                <a:uLnTx/>
                <a:uFillTx/>
                <a:latin typeface="Nunito Sans" panose="00000500000000000000" pitchFamily="2" charset="0"/>
                <a:ea typeface="+mn-ea"/>
                <a:cs typeface="+mn-cs"/>
              </a:rPr>
              <a:t>Instill = Inculcate ideas or qualities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DFCC77-AE1A-4EEF-9BB0-3364BE2084FA}"/>
                  </a:ext>
                </a:extLst>
              </p14:cNvPr>
              <p14:cNvContentPartPr/>
              <p14:nvPr/>
            </p14:nvContentPartPr>
            <p14:xfrm>
              <a:off x="2424112" y="4167187"/>
              <a:ext cx="9525" cy="9525"/>
            </p14:xfrm>
          </p:contentPart>
        </mc:Choice>
        <mc:Fallback xmlns="">
          <p:pic>
            <p:nvPicPr>
              <p:cNvPr id="2" name="Ink 1">
                <a:extLst>
                  <a:ext uri="{FF2B5EF4-FFF2-40B4-BE49-F238E27FC236}">
                    <a16:creationId xmlns:a16="http://schemas.microsoft.com/office/drawing/2014/main" id="{5DDFCC77-AE1A-4EEF-9BB0-3364BE2084FA}"/>
                  </a:ext>
                </a:extLst>
              </p:cNvPr>
              <p:cNvPicPr/>
              <p:nvPr/>
            </p:nvPicPr>
            <p:blipFill>
              <a:blip r:embed="rId5"/>
              <a:stretch>
                <a:fillRect/>
              </a:stretch>
            </p:blipFill>
            <p:spPr>
              <a:xfrm>
                <a:off x="1957387" y="3690937"/>
                <a:ext cx="952500" cy="952500"/>
              </a:xfrm>
              <a:prstGeom prst="rect">
                <a:avLst/>
              </a:prstGeom>
            </p:spPr>
          </p:pic>
        </mc:Fallback>
      </mc:AlternateContent>
    </p:spTree>
    <p:extLst>
      <p:ext uri="{BB962C8B-B14F-4D97-AF65-F5344CB8AC3E}">
        <p14:creationId xmlns:p14="http://schemas.microsoft.com/office/powerpoint/2010/main" val="232168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India has the potential to become a cyber- security powerhouse. We must take advantage of the fact that India is entering the demographic dividend phase and provide adequate training opportunity for the youth. </a:t>
            </a:r>
            <a:r>
              <a:rPr lang="en-US" sz="2500" b="1" dirty="0">
                <a:latin typeface="Nunito Sans" panose="00000500000000000000" pitchFamily="2" charset="0"/>
              </a:rPr>
              <a:t>The youth constitutes </a:t>
            </a:r>
            <a:r>
              <a:rPr lang="en-US" sz="2500" dirty="0">
                <a:latin typeface="Nunito Sans" panose="00000500000000000000" pitchFamily="2" charset="0"/>
              </a:rPr>
              <a:t>the future cyber security workforce and it is important to </a:t>
            </a:r>
            <a:r>
              <a:rPr lang="en-US" sz="2500" b="1" dirty="0">
                <a:latin typeface="Nunito Sans" panose="00000500000000000000" pitchFamily="2" charset="0"/>
              </a:rPr>
              <a:t>embed</a:t>
            </a:r>
            <a:r>
              <a:rPr lang="en-US" sz="2500" dirty="0">
                <a:latin typeface="Nunito Sans" panose="00000500000000000000" pitchFamily="2" charset="0"/>
              </a:rPr>
              <a:t> cyber security courses from ground up in the curriculum of middle-school, high school and college students. Other countries notably Israel, have already taken steps to educate the youth on cyber threats and attacks and effective _3_ against such threats. The National Skills Development Council (NSDC) has several qualification packs in Cyber Security that will create a skilled workforce. As a _4_, a course on Cyber Security covering areas like cryptography, network security and secure application development _5_ in TCS for 500 fresh Science graduates.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 name="Picture 1">
            <a:extLst>
              <a:ext uri="{FF2B5EF4-FFF2-40B4-BE49-F238E27FC236}">
                <a16:creationId xmlns:a16="http://schemas.microsoft.com/office/drawing/2014/main" id="{172A464F-F153-4B62-B68F-C0425558F4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70391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3</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rd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warfare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countermeasures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softwares</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viruses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2808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India has the potential to become a cyber- security powerhouse. We must take advantage of the fact that India is entering the demographic dividend phase and provide adequate training opportunity for the youth. </a:t>
            </a:r>
            <a:r>
              <a:rPr lang="en-US" sz="2500" b="1" dirty="0">
                <a:latin typeface="Nunito Sans" panose="00000500000000000000" pitchFamily="2" charset="0"/>
              </a:rPr>
              <a:t>The youth constitutes </a:t>
            </a:r>
            <a:r>
              <a:rPr lang="en-US" sz="2500" dirty="0">
                <a:latin typeface="Nunito Sans" panose="00000500000000000000" pitchFamily="2" charset="0"/>
              </a:rPr>
              <a:t>the future cyber security workforce and it is important to </a:t>
            </a:r>
            <a:r>
              <a:rPr lang="en-US" sz="2500" b="1" dirty="0">
                <a:latin typeface="Nunito Sans" panose="00000500000000000000" pitchFamily="2" charset="0"/>
              </a:rPr>
              <a:t>embed</a:t>
            </a:r>
            <a:r>
              <a:rPr lang="en-US" sz="2500" dirty="0">
                <a:latin typeface="Nunito Sans" panose="00000500000000000000" pitchFamily="2" charset="0"/>
              </a:rPr>
              <a:t> cyber security courses from ground up in the curriculum of middle-school, high school and college students. Other countries notably Israel, have already taken steps to educate the youth on cyber threats and attacks and effective </a:t>
            </a:r>
            <a:r>
              <a:rPr lang="en-US" sz="2500" b="1" dirty="0">
                <a:latin typeface="Nunito Sans" panose="00000500000000000000" pitchFamily="2" charset="0"/>
              </a:rPr>
              <a:t>countermeasures</a:t>
            </a:r>
            <a:r>
              <a:rPr lang="en-US" sz="2500" dirty="0">
                <a:latin typeface="Nunito Sans" panose="00000500000000000000" pitchFamily="2" charset="0"/>
              </a:rPr>
              <a:t> against such threats. The National Skills Development Council (NSDC) has several qualification packs in Cyber Security that will create a skilled workforce. As a _4_, a course on Cyber Security covering areas like cryptography, network security and secure application development _5_ in TCS for 500 fresh Science graduates.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 name="Picture 1">
            <a:extLst>
              <a:ext uri="{FF2B5EF4-FFF2-40B4-BE49-F238E27FC236}">
                <a16:creationId xmlns:a16="http://schemas.microsoft.com/office/drawing/2014/main" id="{2A4F0E44-977B-417A-8C01-A245A08FBB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7637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4</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th</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stop</a:t>
            </a:r>
            <a:r>
              <a:rPr lang="en-US" sz="2500" dirty="0">
                <a:solidFill>
                  <a:prstClr val="black"/>
                </a:solidFill>
                <a:latin typeface="Nunito Sans" panose="00000500000000000000" pitchFamily="2" charset="0"/>
              </a:rPr>
              <a:t>gap arrangement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piece of the puzzle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fight in this stair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step in this direction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565C927-0017-42FF-B619-9D39FB96C6A5}"/>
                  </a:ext>
                </a:extLst>
              </p14:cNvPr>
              <p14:cNvContentPartPr/>
              <p14:nvPr/>
            </p14:nvContentPartPr>
            <p14:xfrm>
              <a:off x="9396413" y="5300662"/>
              <a:ext cx="9525" cy="9525"/>
            </p14:xfrm>
          </p:contentPart>
        </mc:Choice>
        <mc:Fallback>
          <p:pic>
            <p:nvPicPr>
              <p:cNvPr id="2" name="Ink 1">
                <a:extLst>
                  <a:ext uri="{FF2B5EF4-FFF2-40B4-BE49-F238E27FC236}">
                    <a16:creationId xmlns:a16="http://schemas.microsoft.com/office/drawing/2014/main" id="{F565C927-0017-42FF-B619-9D39FB96C6A5}"/>
                  </a:ext>
                </a:extLst>
              </p:cNvPr>
              <p:cNvPicPr/>
              <p:nvPr/>
            </p:nvPicPr>
            <p:blipFill>
              <a:blip r:embed="rId5"/>
              <a:stretch>
                <a:fillRect/>
              </a:stretch>
            </p:blipFill>
            <p:spPr>
              <a:xfrm>
                <a:off x="8929688" y="4824412"/>
                <a:ext cx="952500" cy="952500"/>
              </a:xfrm>
              <a:prstGeom prst="rect">
                <a:avLst/>
              </a:prstGeom>
            </p:spPr>
          </p:pic>
        </mc:Fallback>
      </mc:AlternateContent>
    </p:spTree>
    <p:extLst>
      <p:ext uri="{BB962C8B-B14F-4D97-AF65-F5344CB8AC3E}">
        <p14:creationId xmlns:p14="http://schemas.microsoft.com/office/powerpoint/2010/main" val="160984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India has the potential to become a cyber- security powerhouse. We must take advantage of the fact that India is entering the demographic dividend phase and provide adequate training opportunity for the youth. </a:t>
            </a:r>
            <a:r>
              <a:rPr lang="en-US" sz="2500" b="1" dirty="0">
                <a:latin typeface="Nunito Sans" panose="00000500000000000000" pitchFamily="2" charset="0"/>
              </a:rPr>
              <a:t>The youth constitutes </a:t>
            </a:r>
            <a:r>
              <a:rPr lang="en-US" sz="2500" dirty="0">
                <a:latin typeface="Nunito Sans" panose="00000500000000000000" pitchFamily="2" charset="0"/>
              </a:rPr>
              <a:t>the future cyber security workforce and it is important to </a:t>
            </a:r>
            <a:r>
              <a:rPr lang="en-US" sz="2500" b="1" dirty="0">
                <a:latin typeface="Nunito Sans" panose="00000500000000000000" pitchFamily="2" charset="0"/>
              </a:rPr>
              <a:t>embed</a:t>
            </a:r>
            <a:r>
              <a:rPr lang="en-US" sz="2500" dirty="0">
                <a:latin typeface="Nunito Sans" panose="00000500000000000000" pitchFamily="2" charset="0"/>
              </a:rPr>
              <a:t> cyber security courses from ground up in the curriculum of middle-school, high school and college students. Other countries notably Israel, have already taken steps to educate the youth on cyber threats and attacks and effective </a:t>
            </a:r>
            <a:r>
              <a:rPr lang="en-US" sz="2500" b="1" dirty="0">
                <a:latin typeface="Nunito Sans" panose="00000500000000000000" pitchFamily="2" charset="0"/>
              </a:rPr>
              <a:t>countermeasures</a:t>
            </a:r>
            <a:r>
              <a:rPr lang="en-US" sz="2500" dirty="0">
                <a:latin typeface="Nunito Sans" panose="00000500000000000000" pitchFamily="2" charset="0"/>
              </a:rPr>
              <a:t> against such threats. The National Skills Development Council (NSDC) has several qualification packs in Cyber Security that will create a skilled workforce. As</a:t>
            </a:r>
            <a:r>
              <a:rPr lang="en-US" sz="2500" b="1" dirty="0">
                <a:latin typeface="Nunito Sans" panose="00000500000000000000" pitchFamily="2" charset="0"/>
              </a:rPr>
              <a:t> a step in this direction</a:t>
            </a:r>
            <a:r>
              <a:rPr lang="en-US" sz="2500" dirty="0">
                <a:latin typeface="Nunito Sans" panose="00000500000000000000" pitchFamily="2" charset="0"/>
              </a:rPr>
              <a:t>, a course on Cyber Security covering areas like cryptography, network security and secure application development _5_ in TCS for 500 fresh Science graduates.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 name="Picture 1">
            <a:extLst>
              <a:ext uri="{FF2B5EF4-FFF2-40B4-BE49-F238E27FC236}">
                <a16:creationId xmlns:a16="http://schemas.microsoft.com/office/drawing/2014/main" id="{E64823A4-A22D-42F3-B52A-3F324FDBE3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9BD2062-2D2D-4C94-BD06-2F900BA1CCCC}"/>
                  </a:ext>
                </a:extLst>
              </p14:cNvPr>
              <p14:cNvContentPartPr/>
              <p14:nvPr/>
            </p14:nvContentPartPr>
            <p14:xfrm>
              <a:off x="8615362" y="5700712"/>
              <a:ext cx="9525" cy="9525"/>
            </p14:xfrm>
          </p:contentPart>
        </mc:Choice>
        <mc:Fallback xmlns="">
          <p:pic>
            <p:nvPicPr>
              <p:cNvPr id="3" name="Ink 2">
                <a:extLst>
                  <a:ext uri="{FF2B5EF4-FFF2-40B4-BE49-F238E27FC236}">
                    <a16:creationId xmlns:a16="http://schemas.microsoft.com/office/drawing/2014/main" id="{E9BD2062-2D2D-4C94-BD06-2F900BA1CCCC}"/>
                  </a:ext>
                </a:extLst>
              </p:cNvPr>
              <p:cNvPicPr/>
              <p:nvPr/>
            </p:nvPicPr>
            <p:blipFill>
              <a:blip r:embed="rId5"/>
              <a:stretch>
                <a:fillRect/>
              </a:stretch>
            </p:blipFill>
            <p:spPr>
              <a:xfrm>
                <a:off x="8139112" y="5224462"/>
                <a:ext cx="952500" cy="952500"/>
              </a:xfrm>
              <a:prstGeom prst="rect">
                <a:avLst/>
              </a:prstGeom>
            </p:spPr>
          </p:pic>
        </mc:Fallback>
      </mc:AlternateContent>
    </p:spTree>
    <p:extLst>
      <p:ext uri="{BB962C8B-B14F-4D97-AF65-F5344CB8AC3E}">
        <p14:creationId xmlns:p14="http://schemas.microsoft.com/office/powerpoint/2010/main" val="188187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5</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th</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Is piloting</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Is in the cockpit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Is being piloted</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Are being piloted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14596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46705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Nunito Sans" panose="00000500000000000000" pitchFamily="2" charset="0"/>
              </a:rPr>
              <a:t>24 Qs in 30 minutes</a:t>
            </a:r>
          </a:p>
          <a:p>
            <a:pPr marL="342900" indent="-342900">
              <a:lnSpc>
                <a:spcPct val="150000"/>
              </a:lnSpc>
              <a:buFont typeface="Arial" panose="020B0604020202020204" pitchFamily="34" charset="0"/>
              <a:buChar char="•"/>
            </a:pPr>
            <a:r>
              <a:rPr lang="en-US" sz="2000" dirty="0">
                <a:latin typeface="Nunito Sans" panose="00000500000000000000" pitchFamily="2" charset="0"/>
              </a:rPr>
              <a:t>Topics expected:</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Reading Comprehension</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Cloze Passage</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Sentence Correction (Tenses, Prepositions, Articles, Subject Verb Agreement, Pronoun Agreement, Parallelism, Modifiers etc.)</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Sentence Completion</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Vocabulary (Synonyms, Antonyms, Idioms, Phrasal Verbs)</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Voices and Forms of Speech</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Para Jumbles</a:t>
            </a: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TCS NQT Verbal – What’s Expected?</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76985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India has the potential to become a cyber- security powerhouse. We must take advantage of the fact that India is entering the demographic dividend phase and provide adequate training opportunity for the youth. </a:t>
            </a:r>
            <a:r>
              <a:rPr lang="en-US" sz="2500" b="1" dirty="0">
                <a:latin typeface="Nunito Sans" panose="00000500000000000000" pitchFamily="2" charset="0"/>
              </a:rPr>
              <a:t>The youth constitutes </a:t>
            </a:r>
            <a:r>
              <a:rPr lang="en-US" sz="2500" dirty="0">
                <a:latin typeface="Nunito Sans" panose="00000500000000000000" pitchFamily="2" charset="0"/>
              </a:rPr>
              <a:t>the future cyber security workforce and it is important to </a:t>
            </a:r>
            <a:r>
              <a:rPr lang="en-US" sz="2500" b="1" dirty="0">
                <a:latin typeface="Nunito Sans" panose="00000500000000000000" pitchFamily="2" charset="0"/>
              </a:rPr>
              <a:t>embed</a:t>
            </a:r>
            <a:r>
              <a:rPr lang="en-US" sz="2500" dirty="0">
                <a:latin typeface="Nunito Sans" panose="00000500000000000000" pitchFamily="2" charset="0"/>
              </a:rPr>
              <a:t> cyber security courses from ground up in the curriculum of middle-school, high school and college students. Other countries notably Israel, have already taken steps to educate the youth on cyber threats and attacks and effective </a:t>
            </a:r>
            <a:r>
              <a:rPr lang="en-US" sz="2500" b="1" dirty="0">
                <a:latin typeface="Nunito Sans" panose="00000500000000000000" pitchFamily="2" charset="0"/>
              </a:rPr>
              <a:t>countermeasures</a:t>
            </a:r>
            <a:r>
              <a:rPr lang="en-US" sz="2500" dirty="0">
                <a:latin typeface="Nunito Sans" panose="00000500000000000000" pitchFamily="2" charset="0"/>
              </a:rPr>
              <a:t> against such threats. The National Skills Development Council (NSDC) has several qualification packs in Cyber Security that will create a skilled workforce. As</a:t>
            </a:r>
            <a:r>
              <a:rPr lang="en-US" sz="2500" b="1" dirty="0">
                <a:latin typeface="Nunito Sans" panose="00000500000000000000" pitchFamily="2" charset="0"/>
              </a:rPr>
              <a:t> a step in this direction</a:t>
            </a:r>
            <a:r>
              <a:rPr lang="en-US" sz="2500" dirty="0">
                <a:latin typeface="Nunito Sans" panose="00000500000000000000" pitchFamily="2" charset="0"/>
              </a:rPr>
              <a:t>, a course on Cyber Security covering areas like cryptography, network security and secure application development </a:t>
            </a:r>
            <a:r>
              <a:rPr lang="en-US" sz="2500" b="1" dirty="0">
                <a:latin typeface="Nunito Sans" panose="00000500000000000000" pitchFamily="2" charset="0"/>
              </a:rPr>
              <a:t>is being piloted</a:t>
            </a:r>
            <a:r>
              <a:rPr lang="en-US" sz="2500" dirty="0">
                <a:latin typeface="Nunito Sans" panose="00000500000000000000" pitchFamily="2" charset="0"/>
              </a:rPr>
              <a:t> in TCS for 500 fresh Science graduates.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2</a:t>
            </a:r>
          </a:p>
        </p:txBody>
      </p:sp>
      <p:pic>
        <p:nvPicPr>
          <p:cNvPr id="2" name="Picture 1">
            <a:extLst>
              <a:ext uri="{FF2B5EF4-FFF2-40B4-BE49-F238E27FC236}">
                <a16:creationId xmlns:a16="http://schemas.microsoft.com/office/drawing/2014/main" id="{2E061DFA-2059-4C46-ADEA-4D3D6D35F8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69814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277820"/>
          </a:xfrm>
          <a:prstGeom prst="rect">
            <a:avLst/>
          </a:prstGeom>
          <a:noFill/>
        </p:spPr>
        <p:txBody>
          <a:bodyPr wrap="square" rtlCol="0">
            <a:spAutoFit/>
          </a:bodyPr>
          <a:lstStyle/>
          <a:p>
            <a:pPr algn="just">
              <a:buFont typeface="Arial" panose="020B0604020202020204" pitchFamily="34" charset="0"/>
              <a:buNone/>
            </a:pPr>
            <a:r>
              <a:rPr lang="en-US" sz="2300" dirty="0">
                <a:latin typeface="Nunito Sans" panose="00000500000000000000" pitchFamily="2" charset="0"/>
              </a:rPr>
              <a:t>Most enterprises that try digital transformation achieve only </a:t>
            </a:r>
            <a:r>
              <a:rPr lang="en-US" sz="2300" u="sng" dirty="0">
                <a:latin typeface="Nunito Sans" panose="00000500000000000000" pitchFamily="2" charset="0"/>
              </a:rPr>
              <a:t>_1_</a:t>
            </a:r>
            <a:r>
              <a:rPr lang="en-US" sz="2300" dirty="0">
                <a:latin typeface="Nunito Sans" panose="00000500000000000000" pitchFamily="2" charset="0"/>
              </a:rPr>
              <a:t> success. Why? Because digital business transformation is far more than a technology _2_. For an enterprise to </a:t>
            </a:r>
            <a:r>
              <a:rPr lang="en-US" sz="2300" u="sng" dirty="0">
                <a:latin typeface="Nunito Sans" panose="00000500000000000000" pitchFamily="2" charset="0"/>
              </a:rPr>
              <a:t>_3_</a:t>
            </a:r>
            <a:r>
              <a:rPr lang="en-US" sz="2300" dirty="0">
                <a:latin typeface="Nunito Sans" panose="00000500000000000000" pitchFamily="2" charset="0"/>
              </a:rPr>
              <a:t> digitally, it must transform its operating model with the help of technology. Changing an enterprise’s operating model is challenging but the rewards are </a:t>
            </a:r>
            <a:r>
              <a:rPr lang="en-US" sz="2300" u="sng" dirty="0">
                <a:latin typeface="Nunito Sans" panose="00000500000000000000" pitchFamily="2" charset="0"/>
              </a:rPr>
              <a:t>_4_</a:t>
            </a:r>
            <a:r>
              <a:rPr lang="en-US" sz="2300" dirty="0">
                <a:latin typeface="Nunito Sans" panose="00000500000000000000" pitchFamily="2" charset="0"/>
              </a:rPr>
              <a:t>. How to Succeed Digitally? Managing digital transformation to realize successful outcomes is not easy. The secret to success lies in carefully </a:t>
            </a:r>
            <a:r>
              <a:rPr lang="en-US" sz="2300" u="sng" dirty="0">
                <a:latin typeface="Nunito Sans" panose="00000500000000000000" pitchFamily="2" charset="0"/>
              </a:rPr>
              <a:t>_5_</a:t>
            </a:r>
            <a:r>
              <a:rPr lang="en-US" sz="2300" dirty="0">
                <a:latin typeface="Nunito Sans" panose="00000500000000000000" pitchFamily="2" charset="0"/>
              </a:rPr>
              <a:t> the tight rope between technology upgrade and changes in the operating model.</a:t>
            </a:r>
          </a:p>
          <a:p>
            <a:pPr algn="just">
              <a:buFont typeface="Arial" panose="020B0604020202020204" pitchFamily="34" charset="0"/>
              <a:buNone/>
            </a:pPr>
            <a:endParaRPr lang="en-US" sz="2300" dirty="0">
              <a:latin typeface="Nunito Sans" panose="00000500000000000000" pitchFamily="2" charset="0"/>
            </a:endParaRPr>
          </a:p>
          <a:p>
            <a:pPr algn="just">
              <a:buFont typeface="Arial" panose="020B0604020202020204" pitchFamily="34" charset="0"/>
              <a:buNone/>
            </a:pPr>
            <a:r>
              <a:rPr lang="en-US" sz="2300" dirty="0">
                <a:latin typeface="Nunito Sans" panose="00000500000000000000" pitchFamily="2" charset="0"/>
              </a:rPr>
              <a:t>Fill in the 1</a:t>
            </a:r>
            <a:r>
              <a:rPr lang="en-US" sz="2300" baseline="30000" dirty="0">
                <a:latin typeface="Nunito Sans" panose="00000500000000000000" pitchFamily="2" charset="0"/>
              </a:rPr>
              <a:t>st</a:t>
            </a:r>
            <a:r>
              <a:rPr lang="en-US" sz="23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3</a:t>
            </a:r>
          </a:p>
        </p:txBody>
      </p:sp>
      <p:sp>
        <p:nvSpPr>
          <p:cNvPr id="6" name="Rectangle 5">
            <a:extLst>
              <a:ext uri="{FF2B5EF4-FFF2-40B4-BE49-F238E27FC236}">
                <a16:creationId xmlns:a16="http://schemas.microsoft.com/office/drawing/2014/main" id="{746ECAD8-D0D7-49D3-8EC8-26269B4B8F36}"/>
              </a:ext>
            </a:extLst>
          </p:cNvPr>
          <p:cNvSpPr/>
          <p:nvPr/>
        </p:nvSpPr>
        <p:spPr>
          <a:xfrm>
            <a:off x="6400800" y="4724400"/>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B)</a:t>
            </a:r>
            <a:r>
              <a:rPr lang="en-US" sz="2300" dirty="0">
                <a:latin typeface="Nunito Sans" panose="00000500000000000000" pitchFamily="2" charset="0"/>
              </a:rPr>
              <a:t> unlimited </a:t>
            </a:r>
          </a:p>
        </p:txBody>
      </p:sp>
      <p:sp>
        <p:nvSpPr>
          <p:cNvPr id="7" name="Rectangle 6">
            <a:extLst>
              <a:ext uri="{FF2B5EF4-FFF2-40B4-BE49-F238E27FC236}">
                <a16:creationId xmlns:a16="http://schemas.microsoft.com/office/drawing/2014/main" id="{3D01B0C8-DFD8-4B21-94D9-F105BE4921B1}"/>
              </a:ext>
            </a:extLst>
          </p:cNvPr>
          <p:cNvSpPr/>
          <p:nvPr/>
        </p:nvSpPr>
        <p:spPr>
          <a:xfrm>
            <a:off x="623429" y="5393814"/>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C)</a:t>
            </a:r>
            <a:r>
              <a:rPr lang="en-US" sz="2300" dirty="0">
                <a:latin typeface="Nunito Sans" panose="00000500000000000000" pitchFamily="2" charset="0"/>
              </a:rPr>
              <a:t> doldrum </a:t>
            </a:r>
          </a:p>
        </p:txBody>
      </p:sp>
      <p:sp>
        <p:nvSpPr>
          <p:cNvPr id="8" name="Rectangle 7">
            <a:extLst>
              <a:ext uri="{FF2B5EF4-FFF2-40B4-BE49-F238E27FC236}">
                <a16:creationId xmlns:a16="http://schemas.microsoft.com/office/drawing/2014/main" id="{FBF52089-1EA1-4E61-BAC7-E4178BED8647}"/>
              </a:ext>
            </a:extLst>
          </p:cNvPr>
          <p:cNvSpPr/>
          <p:nvPr/>
        </p:nvSpPr>
        <p:spPr>
          <a:xfrm>
            <a:off x="623429" y="4724400"/>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A) </a:t>
            </a:r>
            <a:r>
              <a:rPr lang="en-US" sz="2300" dirty="0">
                <a:latin typeface="Nunito Sans" panose="00000500000000000000" pitchFamily="2" charset="0"/>
              </a:rPr>
              <a:t>partial  </a:t>
            </a:r>
          </a:p>
        </p:txBody>
      </p:sp>
      <p:sp>
        <p:nvSpPr>
          <p:cNvPr id="10" name="Rectangle 9">
            <a:extLst>
              <a:ext uri="{FF2B5EF4-FFF2-40B4-BE49-F238E27FC236}">
                <a16:creationId xmlns:a16="http://schemas.microsoft.com/office/drawing/2014/main" id="{DA633CBA-253F-4F90-BC57-0229410A8490}"/>
              </a:ext>
            </a:extLst>
          </p:cNvPr>
          <p:cNvSpPr/>
          <p:nvPr/>
        </p:nvSpPr>
        <p:spPr>
          <a:xfrm>
            <a:off x="6400800" y="5393814"/>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D) </a:t>
            </a:r>
            <a:r>
              <a:rPr lang="en-US" sz="2300" dirty="0">
                <a:latin typeface="Nunito Sans" panose="00000500000000000000" pitchFamily="2" charset="0"/>
              </a:rPr>
              <a:t>enormous</a:t>
            </a:r>
          </a:p>
        </p:txBody>
      </p:sp>
      <p:pic>
        <p:nvPicPr>
          <p:cNvPr id="2" name="Picture 1">
            <a:extLst>
              <a:ext uri="{FF2B5EF4-FFF2-40B4-BE49-F238E27FC236}">
                <a16:creationId xmlns:a16="http://schemas.microsoft.com/office/drawing/2014/main" id="{B62A04B2-FA79-454E-B7B3-4A7BA54E2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9526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277820"/>
          </a:xfrm>
          <a:prstGeom prst="rect">
            <a:avLst/>
          </a:prstGeom>
          <a:noFill/>
        </p:spPr>
        <p:txBody>
          <a:bodyPr wrap="square" rtlCol="0">
            <a:spAutoFit/>
          </a:bodyPr>
          <a:lstStyle/>
          <a:p>
            <a:pPr algn="just">
              <a:buFont typeface="Arial" panose="020B0604020202020204" pitchFamily="34" charset="0"/>
              <a:buNone/>
            </a:pPr>
            <a:r>
              <a:rPr lang="en-US" sz="2300" dirty="0">
                <a:latin typeface="Nunito Sans" panose="00000500000000000000" pitchFamily="2" charset="0"/>
              </a:rPr>
              <a:t>Most enterprises that try digital transformation achieve only</a:t>
            </a:r>
            <a:r>
              <a:rPr lang="en-US" sz="2300" b="1" dirty="0">
                <a:latin typeface="Nunito Sans" panose="00000500000000000000" pitchFamily="2" charset="0"/>
              </a:rPr>
              <a:t> partial</a:t>
            </a:r>
            <a:r>
              <a:rPr lang="en-US" sz="2300" dirty="0">
                <a:latin typeface="Nunito Sans" panose="00000500000000000000" pitchFamily="2" charset="0"/>
              </a:rPr>
              <a:t> success. Why? Because digital business transformation is far more than a technology _2_. For an enterprise to </a:t>
            </a:r>
            <a:r>
              <a:rPr lang="en-US" sz="2300" u="sng" dirty="0">
                <a:latin typeface="Nunito Sans" panose="00000500000000000000" pitchFamily="2" charset="0"/>
              </a:rPr>
              <a:t>_3_</a:t>
            </a:r>
            <a:r>
              <a:rPr lang="en-US" sz="2300" dirty="0">
                <a:latin typeface="Nunito Sans" panose="00000500000000000000" pitchFamily="2" charset="0"/>
              </a:rPr>
              <a:t> digitally, it must transform its operating model with the help of technology. Changing an enterprise’s operating model is challenging but the rewards are </a:t>
            </a:r>
            <a:r>
              <a:rPr lang="en-US" sz="2300" u="sng" dirty="0">
                <a:latin typeface="Nunito Sans" panose="00000500000000000000" pitchFamily="2" charset="0"/>
              </a:rPr>
              <a:t>_4_</a:t>
            </a:r>
            <a:r>
              <a:rPr lang="en-US" sz="2300" dirty="0">
                <a:latin typeface="Nunito Sans" panose="00000500000000000000" pitchFamily="2" charset="0"/>
              </a:rPr>
              <a:t>. How to Succeed Digitally? Managing digital transformation to realize successful outcomes is not easy. The secret to success lies in carefully </a:t>
            </a:r>
            <a:r>
              <a:rPr lang="en-US" sz="2300" u="sng" dirty="0">
                <a:latin typeface="Nunito Sans" panose="00000500000000000000" pitchFamily="2" charset="0"/>
              </a:rPr>
              <a:t>_5</a:t>
            </a:r>
            <a:r>
              <a:rPr lang="en-US" sz="2300" dirty="0">
                <a:latin typeface="Nunito Sans" panose="00000500000000000000" pitchFamily="2" charset="0"/>
              </a:rPr>
              <a:t> the tight rope between technology upgrade and changes in the operating model.</a:t>
            </a:r>
          </a:p>
          <a:p>
            <a:pPr algn="just">
              <a:buFont typeface="Arial" panose="020B0604020202020204" pitchFamily="34" charset="0"/>
              <a:buNone/>
            </a:pPr>
            <a:endParaRPr lang="en-US" sz="2300" dirty="0">
              <a:latin typeface="Nunito Sans" panose="00000500000000000000" pitchFamily="2" charset="0"/>
            </a:endParaRPr>
          </a:p>
          <a:p>
            <a:pPr algn="just">
              <a:buFont typeface="Arial" panose="020B0604020202020204" pitchFamily="34" charset="0"/>
              <a:buNone/>
            </a:pPr>
            <a:r>
              <a:rPr lang="en-US" sz="2300" dirty="0">
                <a:latin typeface="Nunito Sans" panose="00000500000000000000" pitchFamily="2" charset="0"/>
              </a:rPr>
              <a:t>Fill in the 2</a:t>
            </a:r>
            <a:r>
              <a:rPr lang="en-US" sz="2300" baseline="30000" dirty="0">
                <a:latin typeface="Nunito Sans" panose="00000500000000000000" pitchFamily="2" charset="0"/>
              </a:rPr>
              <a:t>nd</a:t>
            </a:r>
            <a:r>
              <a:rPr lang="en-US" sz="23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3</a:t>
            </a:r>
          </a:p>
        </p:txBody>
      </p:sp>
      <p:sp>
        <p:nvSpPr>
          <p:cNvPr id="6" name="Rectangle 5">
            <a:extLst>
              <a:ext uri="{FF2B5EF4-FFF2-40B4-BE49-F238E27FC236}">
                <a16:creationId xmlns:a16="http://schemas.microsoft.com/office/drawing/2014/main" id="{746ECAD8-D0D7-49D3-8EC8-26269B4B8F36}"/>
              </a:ext>
            </a:extLst>
          </p:cNvPr>
          <p:cNvSpPr/>
          <p:nvPr/>
        </p:nvSpPr>
        <p:spPr>
          <a:xfrm>
            <a:off x="6400800" y="4724400"/>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B)</a:t>
            </a:r>
            <a:r>
              <a:rPr lang="en-US" sz="2300" dirty="0">
                <a:latin typeface="Nunito Sans" panose="00000500000000000000" pitchFamily="2" charset="0"/>
              </a:rPr>
              <a:t> increment  </a:t>
            </a:r>
          </a:p>
        </p:txBody>
      </p:sp>
      <p:sp>
        <p:nvSpPr>
          <p:cNvPr id="7" name="Rectangle 6">
            <a:extLst>
              <a:ext uri="{FF2B5EF4-FFF2-40B4-BE49-F238E27FC236}">
                <a16:creationId xmlns:a16="http://schemas.microsoft.com/office/drawing/2014/main" id="{3D01B0C8-DFD8-4B21-94D9-F105BE4921B1}"/>
              </a:ext>
            </a:extLst>
          </p:cNvPr>
          <p:cNvSpPr/>
          <p:nvPr/>
        </p:nvSpPr>
        <p:spPr>
          <a:xfrm>
            <a:off x="623429" y="5393814"/>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C)</a:t>
            </a:r>
            <a:r>
              <a:rPr lang="en-US" sz="2300" dirty="0">
                <a:latin typeface="Nunito Sans" panose="00000500000000000000" pitchFamily="2" charset="0"/>
              </a:rPr>
              <a:t> hurdle </a:t>
            </a:r>
          </a:p>
        </p:txBody>
      </p:sp>
      <p:sp>
        <p:nvSpPr>
          <p:cNvPr id="8" name="Rectangle 7">
            <a:extLst>
              <a:ext uri="{FF2B5EF4-FFF2-40B4-BE49-F238E27FC236}">
                <a16:creationId xmlns:a16="http://schemas.microsoft.com/office/drawing/2014/main" id="{FBF52089-1EA1-4E61-BAC7-E4178BED8647}"/>
              </a:ext>
            </a:extLst>
          </p:cNvPr>
          <p:cNvSpPr/>
          <p:nvPr/>
        </p:nvSpPr>
        <p:spPr>
          <a:xfrm>
            <a:off x="623429" y="4724400"/>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A) </a:t>
            </a:r>
            <a:r>
              <a:rPr lang="en-US" sz="2300" dirty="0">
                <a:latin typeface="Nunito Sans" panose="00000500000000000000" pitchFamily="2" charset="0"/>
              </a:rPr>
              <a:t>establishment  </a:t>
            </a:r>
          </a:p>
        </p:txBody>
      </p:sp>
      <p:sp>
        <p:nvSpPr>
          <p:cNvPr id="10" name="Rectangle 9">
            <a:extLst>
              <a:ext uri="{FF2B5EF4-FFF2-40B4-BE49-F238E27FC236}">
                <a16:creationId xmlns:a16="http://schemas.microsoft.com/office/drawing/2014/main" id="{DA633CBA-253F-4F90-BC57-0229410A8490}"/>
              </a:ext>
            </a:extLst>
          </p:cNvPr>
          <p:cNvSpPr/>
          <p:nvPr/>
        </p:nvSpPr>
        <p:spPr>
          <a:xfrm>
            <a:off x="6400800" y="5393814"/>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D) </a:t>
            </a:r>
            <a:r>
              <a:rPr lang="en-US" sz="2300" dirty="0">
                <a:latin typeface="Nunito Sans" panose="00000500000000000000" pitchFamily="2" charset="0"/>
              </a:rPr>
              <a:t>upgrade</a:t>
            </a:r>
          </a:p>
        </p:txBody>
      </p:sp>
      <p:pic>
        <p:nvPicPr>
          <p:cNvPr id="2" name="Picture 1">
            <a:extLst>
              <a:ext uri="{FF2B5EF4-FFF2-40B4-BE49-F238E27FC236}">
                <a16:creationId xmlns:a16="http://schemas.microsoft.com/office/drawing/2014/main" id="{357CE734-C4C6-4A64-8893-4DEB8D873C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22011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277820"/>
          </a:xfrm>
          <a:prstGeom prst="rect">
            <a:avLst/>
          </a:prstGeom>
          <a:noFill/>
        </p:spPr>
        <p:txBody>
          <a:bodyPr wrap="square" rtlCol="0">
            <a:spAutoFit/>
          </a:bodyPr>
          <a:lstStyle/>
          <a:p>
            <a:pPr algn="just">
              <a:buFont typeface="Arial" panose="020B0604020202020204" pitchFamily="34" charset="0"/>
              <a:buNone/>
            </a:pPr>
            <a:r>
              <a:rPr lang="en-US" sz="2300" dirty="0">
                <a:latin typeface="Nunito Sans" panose="00000500000000000000" pitchFamily="2" charset="0"/>
              </a:rPr>
              <a:t>Most enterprises that try digital transformation achieve only</a:t>
            </a:r>
            <a:r>
              <a:rPr lang="en-US" sz="2300" b="1" dirty="0">
                <a:latin typeface="Nunito Sans" panose="00000500000000000000" pitchFamily="2" charset="0"/>
              </a:rPr>
              <a:t> partial</a:t>
            </a:r>
            <a:r>
              <a:rPr lang="en-US" sz="2300" dirty="0">
                <a:latin typeface="Nunito Sans" panose="00000500000000000000" pitchFamily="2" charset="0"/>
              </a:rPr>
              <a:t> success. Why? Because digital business transformation is far more than a technology </a:t>
            </a:r>
            <a:r>
              <a:rPr lang="en-US" sz="2300" b="1" dirty="0">
                <a:latin typeface="Nunito Sans" panose="00000500000000000000" pitchFamily="2" charset="0"/>
              </a:rPr>
              <a:t>upgrade</a:t>
            </a:r>
            <a:r>
              <a:rPr lang="en-US" sz="2300" dirty="0">
                <a:latin typeface="Nunito Sans" panose="00000500000000000000" pitchFamily="2" charset="0"/>
              </a:rPr>
              <a:t>. For an enterprise to </a:t>
            </a:r>
            <a:r>
              <a:rPr lang="en-US" sz="2300" u="sng" dirty="0">
                <a:latin typeface="Nunito Sans" panose="00000500000000000000" pitchFamily="2" charset="0"/>
              </a:rPr>
              <a:t>_3_</a:t>
            </a:r>
            <a:r>
              <a:rPr lang="en-US" sz="2300" dirty="0">
                <a:latin typeface="Nunito Sans" panose="00000500000000000000" pitchFamily="2" charset="0"/>
              </a:rPr>
              <a:t> digitally, it must transform its operating model with the help of technology. Changing an enterprise’s operating model is challenging but the rewards are </a:t>
            </a:r>
            <a:r>
              <a:rPr lang="en-US" sz="2300" u="sng" dirty="0">
                <a:latin typeface="Nunito Sans" panose="00000500000000000000" pitchFamily="2" charset="0"/>
              </a:rPr>
              <a:t>_4_</a:t>
            </a:r>
            <a:r>
              <a:rPr lang="en-US" sz="2300" dirty="0">
                <a:latin typeface="Nunito Sans" panose="00000500000000000000" pitchFamily="2" charset="0"/>
              </a:rPr>
              <a:t>. How to Succeed Digitally? Managing digital transformation to realize successful outcomes is not easy. The secret to success lies in carefully </a:t>
            </a:r>
            <a:r>
              <a:rPr lang="en-US" sz="2300" u="sng" dirty="0">
                <a:latin typeface="Nunito Sans" panose="00000500000000000000" pitchFamily="2" charset="0"/>
              </a:rPr>
              <a:t>_5</a:t>
            </a:r>
            <a:r>
              <a:rPr lang="en-US" sz="2300" dirty="0">
                <a:latin typeface="Nunito Sans" panose="00000500000000000000" pitchFamily="2" charset="0"/>
              </a:rPr>
              <a:t> the tight rope between technology upgrade and changes in the operating model.</a:t>
            </a:r>
          </a:p>
          <a:p>
            <a:pPr algn="just">
              <a:buFont typeface="Arial" panose="020B0604020202020204" pitchFamily="34" charset="0"/>
              <a:buNone/>
            </a:pPr>
            <a:endParaRPr lang="en-US" sz="2300" dirty="0">
              <a:latin typeface="Nunito Sans" panose="00000500000000000000" pitchFamily="2" charset="0"/>
            </a:endParaRPr>
          </a:p>
          <a:p>
            <a:pPr algn="just">
              <a:buFont typeface="Arial" panose="020B0604020202020204" pitchFamily="34" charset="0"/>
              <a:buNone/>
            </a:pPr>
            <a:r>
              <a:rPr lang="en-US" sz="2300" dirty="0">
                <a:latin typeface="Nunito Sans" panose="00000500000000000000" pitchFamily="2" charset="0"/>
              </a:rPr>
              <a:t>Fill in the 3</a:t>
            </a:r>
            <a:r>
              <a:rPr lang="en-US" sz="2300" baseline="30000" dirty="0">
                <a:latin typeface="Nunito Sans" panose="00000500000000000000" pitchFamily="2" charset="0"/>
              </a:rPr>
              <a:t>rd</a:t>
            </a:r>
            <a:r>
              <a:rPr lang="en-US" sz="23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3</a:t>
            </a:r>
          </a:p>
        </p:txBody>
      </p:sp>
      <p:sp>
        <p:nvSpPr>
          <p:cNvPr id="6" name="Rectangle 5">
            <a:extLst>
              <a:ext uri="{FF2B5EF4-FFF2-40B4-BE49-F238E27FC236}">
                <a16:creationId xmlns:a16="http://schemas.microsoft.com/office/drawing/2014/main" id="{746ECAD8-D0D7-49D3-8EC8-26269B4B8F36}"/>
              </a:ext>
            </a:extLst>
          </p:cNvPr>
          <p:cNvSpPr/>
          <p:nvPr/>
        </p:nvSpPr>
        <p:spPr>
          <a:xfrm>
            <a:off x="6400800" y="4724400"/>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B)</a:t>
            </a:r>
            <a:r>
              <a:rPr lang="en-US" sz="2300" dirty="0">
                <a:latin typeface="Nunito Sans" panose="00000500000000000000" pitchFamily="2" charset="0"/>
              </a:rPr>
              <a:t> educate  </a:t>
            </a:r>
          </a:p>
        </p:txBody>
      </p:sp>
      <p:sp>
        <p:nvSpPr>
          <p:cNvPr id="7" name="Rectangle 6">
            <a:extLst>
              <a:ext uri="{FF2B5EF4-FFF2-40B4-BE49-F238E27FC236}">
                <a16:creationId xmlns:a16="http://schemas.microsoft.com/office/drawing/2014/main" id="{3D01B0C8-DFD8-4B21-94D9-F105BE4921B1}"/>
              </a:ext>
            </a:extLst>
          </p:cNvPr>
          <p:cNvSpPr/>
          <p:nvPr/>
        </p:nvSpPr>
        <p:spPr>
          <a:xfrm>
            <a:off x="623429" y="5393814"/>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C)</a:t>
            </a:r>
            <a:r>
              <a:rPr lang="en-US" sz="2300" dirty="0">
                <a:latin typeface="Nunito Sans" panose="00000500000000000000" pitchFamily="2" charset="0"/>
              </a:rPr>
              <a:t> scale </a:t>
            </a:r>
          </a:p>
        </p:txBody>
      </p:sp>
      <p:sp>
        <p:nvSpPr>
          <p:cNvPr id="8" name="Rectangle 7">
            <a:extLst>
              <a:ext uri="{FF2B5EF4-FFF2-40B4-BE49-F238E27FC236}">
                <a16:creationId xmlns:a16="http://schemas.microsoft.com/office/drawing/2014/main" id="{FBF52089-1EA1-4E61-BAC7-E4178BED8647}"/>
              </a:ext>
            </a:extLst>
          </p:cNvPr>
          <p:cNvSpPr/>
          <p:nvPr/>
        </p:nvSpPr>
        <p:spPr>
          <a:xfrm>
            <a:off x="623429" y="4724400"/>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A) </a:t>
            </a:r>
            <a:r>
              <a:rPr lang="en-US" sz="2300" dirty="0">
                <a:latin typeface="Nunito Sans" panose="00000500000000000000" pitchFamily="2" charset="0"/>
              </a:rPr>
              <a:t>start  </a:t>
            </a:r>
          </a:p>
        </p:txBody>
      </p:sp>
      <p:sp>
        <p:nvSpPr>
          <p:cNvPr id="10" name="Rectangle 9">
            <a:extLst>
              <a:ext uri="{FF2B5EF4-FFF2-40B4-BE49-F238E27FC236}">
                <a16:creationId xmlns:a16="http://schemas.microsoft.com/office/drawing/2014/main" id="{DA633CBA-253F-4F90-BC57-0229410A8490}"/>
              </a:ext>
            </a:extLst>
          </p:cNvPr>
          <p:cNvSpPr/>
          <p:nvPr/>
        </p:nvSpPr>
        <p:spPr>
          <a:xfrm>
            <a:off x="6400800" y="5393814"/>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D) </a:t>
            </a:r>
            <a:r>
              <a:rPr lang="en-US" sz="2300" dirty="0">
                <a:latin typeface="Nunito Sans" panose="00000500000000000000" pitchFamily="2" charset="0"/>
              </a:rPr>
              <a:t>be</a:t>
            </a:r>
          </a:p>
        </p:txBody>
      </p:sp>
      <p:pic>
        <p:nvPicPr>
          <p:cNvPr id="2" name="Picture 1">
            <a:extLst>
              <a:ext uri="{FF2B5EF4-FFF2-40B4-BE49-F238E27FC236}">
                <a16:creationId xmlns:a16="http://schemas.microsoft.com/office/drawing/2014/main" id="{AE8FF424-96A1-495D-B380-56CABD294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907976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277820"/>
          </a:xfrm>
          <a:prstGeom prst="rect">
            <a:avLst/>
          </a:prstGeom>
          <a:noFill/>
        </p:spPr>
        <p:txBody>
          <a:bodyPr wrap="square" rtlCol="0">
            <a:spAutoFit/>
          </a:bodyPr>
          <a:lstStyle/>
          <a:p>
            <a:pPr algn="just">
              <a:buFont typeface="Arial" panose="020B0604020202020204" pitchFamily="34" charset="0"/>
              <a:buNone/>
            </a:pPr>
            <a:r>
              <a:rPr lang="en-US" sz="2300" dirty="0">
                <a:latin typeface="Nunito Sans" panose="00000500000000000000" pitchFamily="2" charset="0"/>
              </a:rPr>
              <a:t>Most enterprises that try digital transformation achieve only</a:t>
            </a:r>
            <a:r>
              <a:rPr lang="en-US" sz="2300" b="1" dirty="0">
                <a:latin typeface="Nunito Sans" panose="00000500000000000000" pitchFamily="2" charset="0"/>
              </a:rPr>
              <a:t> partial</a:t>
            </a:r>
            <a:r>
              <a:rPr lang="en-US" sz="2300" dirty="0">
                <a:latin typeface="Nunito Sans" panose="00000500000000000000" pitchFamily="2" charset="0"/>
              </a:rPr>
              <a:t> success. Why? Because digital business transformation is far more than a technology </a:t>
            </a:r>
            <a:r>
              <a:rPr lang="en-US" sz="2300" b="1" dirty="0">
                <a:latin typeface="Nunito Sans" panose="00000500000000000000" pitchFamily="2" charset="0"/>
              </a:rPr>
              <a:t>upgrade</a:t>
            </a:r>
            <a:r>
              <a:rPr lang="en-US" sz="2300" dirty="0">
                <a:latin typeface="Nunito Sans" panose="00000500000000000000" pitchFamily="2" charset="0"/>
              </a:rPr>
              <a:t>. For an enterprise to </a:t>
            </a:r>
            <a:r>
              <a:rPr lang="en-US" sz="2300" b="1" dirty="0">
                <a:latin typeface="Nunito Sans" panose="00000500000000000000" pitchFamily="2" charset="0"/>
              </a:rPr>
              <a:t>scale</a:t>
            </a:r>
            <a:r>
              <a:rPr lang="en-US" sz="2300" dirty="0">
                <a:latin typeface="Nunito Sans" panose="00000500000000000000" pitchFamily="2" charset="0"/>
              </a:rPr>
              <a:t> digitally, it must transform its operating model with the help of technology. Changing an enterprise’s operating model is challenging but the rewards are </a:t>
            </a:r>
            <a:r>
              <a:rPr lang="en-US" sz="2300" u="sng" dirty="0">
                <a:latin typeface="Nunito Sans" panose="00000500000000000000" pitchFamily="2" charset="0"/>
              </a:rPr>
              <a:t>_4_</a:t>
            </a:r>
            <a:r>
              <a:rPr lang="en-US" sz="2300" dirty="0">
                <a:latin typeface="Nunito Sans" panose="00000500000000000000" pitchFamily="2" charset="0"/>
              </a:rPr>
              <a:t>. How to Succeed Digitally? Managing digital transformation to realize successful outcomes is not easy. The secret to success lies in carefully </a:t>
            </a:r>
            <a:r>
              <a:rPr lang="en-US" sz="2300" u="sng" dirty="0">
                <a:latin typeface="Nunito Sans" panose="00000500000000000000" pitchFamily="2" charset="0"/>
              </a:rPr>
              <a:t>_5</a:t>
            </a:r>
            <a:r>
              <a:rPr lang="en-US" sz="2300" dirty="0">
                <a:latin typeface="Nunito Sans" panose="00000500000000000000" pitchFamily="2" charset="0"/>
              </a:rPr>
              <a:t> the tight rope between technology upgrade and changes in the operating model.</a:t>
            </a:r>
          </a:p>
          <a:p>
            <a:pPr algn="just">
              <a:buFont typeface="Arial" panose="020B0604020202020204" pitchFamily="34" charset="0"/>
              <a:buNone/>
            </a:pPr>
            <a:endParaRPr lang="en-US" sz="2300" dirty="0">
              <a:latin typeface="Nunito Sans" panose="00000500000000000000" pitchFamily="2" charset="0"/>
            </a:endParaRPr>
          </a:p>
          <a:p>
            <a:pPr algn="just">
              <a:buFont typeface="Arial" panose="020B0604020202020204" pitchFamily="34" charset="0"/>
              <a:buNone/>
            </a:pPr>
            <a:r>
              <a:rPr lang="en-US" sz="2300" dirty="0">
                <a:latin typeface="Nunito Sans" panose="00000500000000000000" pitchFamily="2" charset="0"/>
              </a:rPr>
              <a:t>Fill in the 4</a:t>
            </a:r>
            <a:r>
              <a:rPr lang="en-US" sz="2300" baseline="30000" dirty="0">
                <a:latin typeface="Nunito Sans" panose="00000500000000000000" pitchFamily="2" charset="0"/>
              </a:rPr>
              <a:t>th</a:t>
            </a:r>
            <a:r>
              <a:rPr lang="en-US" sz="23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3</a:t>
            </a:r>
          </a:p>
        </p:txBody>
      </p:sp>
      <p:sp>
        <p:nvSpPr>
          <p:cNvPr id="6" name="Rectangle 5">
            <a:extLst>
              <a:ext uri="{FF2B5EF4-FFF2-40B4-BE49-F238E27FC236}">
                <a16:creationId xmlns:a16="http://schemas.microsoft.com/office/drawing/2014/main" id="{746ECAD8-D0D7-49D3-8EC8-26269B4B8F36}"/>
              </a:ext>
            </a:extLst>
          </p:cNvPr>
          <p:cNvSpPr/>
          <p:nvPr/>
        </p:nvSpPr>
        <p:spPr>
          <a:xfrm>
            <a:off x="6400800" y="4724400"/>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B)</a:t>
            </a:r>
            <a:r>
              <a:rPr lang="en-US" sz="2300" dirty="0">
                <a:latin typeface="Nunito Sans" panose="00000500000000000000" pitchFamily="2" charset="0"/>
              </a:rPr>
              <a:t> distracting   </a:t>
            </a:r>
          </a:p>
        </p:txBody>
      </p:sp>
      <p:sp>
        <p:nvSpPr>
          <p:cNvPr id="7" name="Rectangle 6">
            <a:extLst>
              <a:ext uri="{FF2B5EF4-FFF2-40B4-BE49-F238E27FC236}">
                <a16:creationId xmlns:a16="http://schemas.microsoft.com/office/drawing/2014/main" id="{3D01B0C8-DFD8-4B21-94D9-F105BE4921B1}"/>
              </a:ext>
            </a:extLst>
          </p:cNvPr>
          <p:cNvSpPr/>
          <p:nvPr/>
        </p:nvSpPr>
        <p:spPr>
          <a:xfrm>
            <a:off x="623429" y="5393814"/>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C)</a:t>
            </a:r>
            <a:r>
              <a:rPr lang="en-US" sz="2300" dirty="0">
                <a:latin typeface="Nunito Sans" panose="00000500000000000000" pitchFamily="2" charset="0"/>
              </a:rPr>
              <a:t> commensurate  </a:t>
            </a:r>
          </a:p>
        </p:txBody>
      </p:sp>
      <p:sp>
        <p:nvSpPr>
          <p:cNvPr id="8" name="Rectangle 7">
            <a:extLst>
              <a:ext uri="{FF2B5EF4-FFF2-40B4-BE49-F238E27FC236}">
                <a16:creationId xmlns:a16="http://schemas.microsoft.com/office/drawing/2014/main" id="{FBF52089-1EA1-4E61-BAC7-E4178BED8647}"/>
              </a:ext>
            </a:extLst>
          </p:cNvPr>
          <p:cNvSpPr/>
          <p:nvPr/>
        </p:nvSpPr>
        <p:spPr>
          <a:xfrm>
            <a:off x="623429" y="4724400"/>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A) </a:t>
            </a:r>
            <a:r>
              <a:rPr lang="en-US" sz="2300" dirty="0">
                <a:latin typeface="Nunito Sans" panose="00000500000000000000" pitchFamily="2" charset="0"/>
              </a:rPr>
              <a:t>disappointing   </a:t>
            </a:r>
          </a:p>
        </p:txBody>
      </p:sp>
      <p:sp>
        <p:nvSpPr>
          <p:cNvPr id="10" name="Rectangle 9">
            <a:extLst>
              <a:ext uri="{FF2B5EF4-FFF2-40B4-BE49-F238E27FC236}">
                <a16:creationId xmlns:a16="http://schemas.microsoft.com/office/drawing/2014/main" id="{DA633CBA-253F-4F90-BC57-0229410A8490}"/>
              </a:ext>
            </a:extLst>
          </p:cNvPr>
          <p:cNvSpPr/>
          <p:nvPr/>
        </p:nvSpPr>
        <p:spPr>
          <a:xfrm>
            <a:off x="6400800" y="5393814"/>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D) </a:t>
            </a:r>
            <a:r>
              <a:rPr lang="en-US" sz="2300" dirty="0">
                <a:latin typeface="Nunito Sans" panose="00000500000000000000" pitchFamily="2" charset="0"/>
              </a:rPr>
              <a:t>disproportionate </a:t>
            </a:r>
          </a:p>
        </p:txBody>
      </p:sp>
      <p:pic>
        <p:nvPicPr>
          <p:cNvPr id="2" name="Picture 1">
            <a:extLst>
              <a:ext uri="{FF2B5EF4-FFF2-40B4-BE49-F238E27FC236}">
                <a16:creationId xmlns:a16="http://schemas.microsoft.com/office/drawing/2014/main" id="{82E7DD48-8108-468A-B159-4FA20AB4C7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59728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631763"/>
          </a:xfrm>
          <a:prstGeom prst="rect">
            <a:avLst/>
          </a:prstGeom>
          <a:noFill/>
        </p:spPr>
        <p:txBody>
          <a:bodyPr wrap="square" rtlCol="0">
            <a:spAutoFit/>
          </a:bodyPr>
          <a:lstStyle/>
          <a:p>
            <a:pPr algn="just">
              <a:buFont typeface="Arial" panose="020B0604020202020204" pitchFamily="34" charset="0"/>
              <a:buNone/>
            </a:pPr>
            <a:r>
              <a:rPr lang="en-US" sz="2300" dirty="0">
                <a:latin typeface="Nunito Sans" panose="00000500000000000000" pitchFamily="2" charset="0"/>
              </a:rPr>
              <a:t>Most enterprises that try digital transformation achieve only</a:t>
            </a:r>
            <a:r>
              <a:rPr lang="en-US" sz="2300" b="1" dirty="0">
                <a:latin typeface="Nunito Sans" panose="00000500000000000000" pitchFamily="2" charset="0"/>
              </a:rPr>
              <a:t> partial</a:t>
            </a:r>
            <a:r>
              <a:rPr lang="en-US" sz="2300" dirty="0">
                <a:latin typeface="Nunito Sans" panose="00000500000000000000" pitchFamily="2" charset="0"/>
              </a:rPr>
              <a:t> success. Why? Because digital business transformation is far more than a technology </a:t>
            </a:r>
            <a:r>
              <a:rPr lang="en-US" sz="2300" b="1" dirty="0">
                <a:latin typeface="Nunito Sans" panose="00000500000000000000" pitchFamily="2" charset="0"/>
              </a:rPr>
              <a:t>upgrade</a:t>
            </a:r>
            <a:r>
              <a:rPr lang="en-US" sz="2300" dirty="0">
                <a:latin typeface="Nunito Sans" panose="00000500000000000000" pitchFamily="2" charset="0"/>
              </a:rPr>
              <a:t>. For an enterprise to </a:t>
            </a:r>
            <a:r>
              <a:rPr lang="en-US" sz="2300" b="1" dirty="0">
                <a:latin typeface="Nunito Sans" panose="00000500000000000000" pitchFamily="2" charset="0"/>
              </a:rPr>
              <a:t>scale</a:t>
            </a:r>
            <a:r>
              <a:rPr lang="en-US" sz="2300" dirty="0">
                <a:latin typeface="Nunito Sans" panose="00000500000000000000" pitchFamily="2" charset="0"/>
              </a:rPr>
              <a:t> digitally, it must transform its operating model with the help of technology. Changing an enterprise’s operating model is challenging but the rewards are </a:t>
            </a:r>
            <a:r>
              <a:rPr lang="en-US" sz="2300" b="1" dirty="0">
                <a:latin typeface="Nunito Sans" panose="00000500000000000000" pitchFamily="2" charset="0"/>
              </a:rPr>
              <a:t>commensurate</a:t>
            </a:r>
            <a:r>
              <a:rPr lang="en-US" sz="2300" dirty="0">
                <a:latin typeface="Nunito Sans" panose="00000500000000000000" pitchFamily="2" charset="0"/>
              </a:rPr>
              <a:t>. How to Succeed Digitally? Managing digital transformation to realize successful outcomes is not easy. The secret to success lies in carefully </a:t>
            </a:r>
            <a:r>
              <a:rPr lang="en-US" sz="2300" u="sng" dirty="0">
                <a:latin typeface="Nunito Sans" panose="00000500000000000000" pitchFamily="2" charset="0"/>
              </a:rPr>
              <a:t>_5</a:t>
            </a:r>
            <a:r>
              <a:rPr lang="en-US" sz="2300" dirty="0">
                <a:latin typeface="Nunito Sans" panose="00000500000000000000" pitchFamily="2" charset="0"/>
              </a:rPr>
              <a:t> the tight rope between technology upgrade and changes in the operating model.</a:t>
            </a:r>
          </a:p>
          <a:p>
            <a:pPr algn="just">
              <a:buFont typeface="Arial" panose="020B0604020202020204" pitchFamily="34" charset="0"/>
              <a:buNone/>
            </a:pPr>
            <a:endParaRPr lang="en-US" sz="2300" dirty="0">
              <a:latin typeface="Nunito Sans" panose="00000500000000000000" pitchFamily="2" charset="0"/>
            </a:endParaRPr>
          </a:p>
          <a:p>
            <a:pPr algn="just">
              <a:buFont typeface="Arial" panose="020B0604020202020204" pitchFamily="34" charset="0"/>
              <a:buNone/>
            </a:pPr>
            <a:r>
              <a:rPr lang="en-US" sz="2300" dirty="0">
                <a:latin typeface="Nunito Sans" panose="00000500000000000000" pitchFamily="2" charset="0"/>
              </a:rPr>
              <a:t>Fill in the 5</a:t>
            </a:r>
            <a:r>
              <a:rPr lang="en-US" sz="2300" baseline="30000" dirty="0">
                <a:latin typeface="Nunito Sans" panose="00000500000000000000" pitchFamily="2" charset="0"/>
              </a:rPr>
              <a:t>th</a:t>
            </a:r>
            <a:r>
              <a:rPr lang="en-US" sz="23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3</a:t>
            </a:r>
          </a:p>
        </p:txBody>
      </p:sp>
      <p:sp>
        <p:nvSpPr>
          <p:cNvPr id="6" name="Rectangle 5">
            <a:extLst>
              <a:ext uri="{FF2B5EF4-FFF2-40B4-BE49-F238E27FC236}">
                <a16:creationId xmlns:a16="http://schemas.microsoft.com/office/drawing/2014/main" id="{746ECAD8-D0D7-49D3-8EC8-26269B4B8F36}"/>
              </a:ext>
            </a:extLst>
          </p:cNvPr>
          <p:cNvSpPr/>
          <p:nvPr/>
        </p:nvSpPr>
        <p:spPr>
          <a:xfrm>
            <a:off x="6400800" y="4724400"/>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B)</a:t>
            </a:r>
            <a:r>
              <a:rPr lang="en-US" sz="2300" dirty="0">
                <a:latin typeface="Nunito Sans" panose="00000500000000000000" pitchFamily="2" charset="0"/>
              </a:rPr>
              <a:t> watching   </a:t>
            </a:r>
          </a:p>
        </p:txBody>
      </p:sp>
      <p:sp>
        <p:nvSpPr>
          <p:cNvPr id="7" name="Rectangle 6">
            <a:extLst>
              <a:ext uri="{FF2B5EF4-FFF2-40B4-BE49-F238E27FC236}">
                <a16:creationId xmlns:a16="http://schemas.microsoft.com/office/drawing/2014/main" id="{3D01B0C8-DFD8-4B21-94D9-F105BE4921B1}"/>
              </a:ext>
            </a:extLst>
          </p:cNvPr>
          <p:cNvSpPr/>
          <p:nvPr/>
        </p:nvSpPr>
        <p:spPr>
          <a:xfrm>
            <a:off x="623429" y="5393814"/>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C) </a:t>
            </a:r>
            <a:r>
              <a:rPr lang="en-US" sz="2300" dirty="0">
                <a:latin typeface="Nunito Sans" panose="00000500000000000000" pitchFamily="2" charset="0"/>
              </a:rPr>
              <a:t>treading  </a:t>
            </a:r>
          </a:p>
        </p:txBody>
      </p:sp>
      <p:sp>
        <p:nvSpPr>
          <p:cNvPr id="8" name="Rectangle 7">
            <a:extLst>
              <a:ext uri="{FF2B5EF4-FFF2-40B4-BE49-F238E27FC236}">
                <a16:creationId xmlns:a16="http://schemas.microsoft.com/office/drawing/2014/main" id="{FBF52089-1EA1-4E61-BAC7-E4178BED8647}"/>
              </a:ext>
            </a:extLst>
          </p:cNvPr>
          <p:cNvSpPr/>
          <p:nvPr/>
        </p:nvSpPr>
        <p:spPr>
          <a:xfrm>
            <a:off x="623429" y="4724400"/>
            <a:ext cx="5243971"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A) </a:t>
            </a:r>
            <a:r>
              <a:rPr lang="en-US" sz="2300" dirty="0">
                <a:latin typeface="Nunito Sans" panose="00000500000000000000" pitchFamily="2" charset="0"/>
              </a:rPr>
              <a:t>understanding</a:t>
            </a:r>
          </a:p>
        </p:txBody>
      </p:sp>
      <p:sp>
        <p:nvSpPr>
          <p:cNvPr id="10" name="Rectangle 9">
            <a:extLst>
              <a:ext uri="{FF2B5EF4-FFF2-40B4-BE49-F238E27FC236}">
                <a16:creationId xmlns:a16="http://schemas.microsoft.com/office/drawing/2014/main" id="{DA633CBA-253F-4F90-BC57-0229410A8490}"/>
              </a:ext>
            </a:extLst>
          </p:cNvPr>
          <p:cNvSpPr/>
          <p:nvPr/>
        </p:nvSpPr>
        <p:spPr>
          <a:xfrm>
            <a:off x="6400800" y="5393814"/>
            <a:ext cx="5222055" cy="579005"/>
          </a:xfrm>
          <a:prstGeom prst="rect">
            <a:avLst/>
          </a:prstGeom>
          <a:noFill/>
        </p:spPr>
        <p:txBody>
          <a:bodyPr wrap="square" lIns="91440" tIns="45720" rIns="91440" bIns="45720">
            <a:spAutoFit/>
          </a:bodyPr>
          <a:lstStyle/>
          <a:p>
            <a:pPr>
              <a:lnSpc>
                <a:spcPct val="150000"/>
              </a:lnSpc>
            </a:pPr>
            <a:r>
              <a:rPr lang="en-US" sz="2300" b="1" dirty="0">
                <a:latin typeface="Nunito Sans" panose="00000500000000000000" pitchFamily="2" charset="0"/>
              </a:rPr>
              <a:t>D) </a:t>
            </a:r>
            <a:r>
              <a:rPr lang="en-US" sz="2300" dirty="0">
                <a:latin typeface="Nunito Sans" panose="00000500000000000000" pitchFamily="2" charset="0"/>
              </a:rPr>
              <a:t>fastening</a:t>
            </a:r>
            <a:r>
              <a:rPr lang="en-US" sz="2300" b="1" dirty="0">
                <a:latin typeface="Nunito Sans" panose="00000500000000000000" pitchFamily="2" charset="0"/>
              </a:rPr>
              <a:t> </a:t>
            </a:r>
            <a:r>
              <a:rPr lang="en-US" sz="2300" dirty="0">
                <a:latin typeface="Nunito Sans" panose="00000500000000000000" pitchFamily="2" charset="0"/>
              </a:rPr>
              <a:t> </a:t>
            </a:r>
          </a:p>
        </p:txBody>
      </p:sp>
      <p:pic>
        <p:nvPicPr>
          <p:cNvPr id="2" name="Picture 1">
            <a:extLst>
              <a:ext uri="{FF2B5EF4-FFF2-40B4-BE49-F238E27FC236}">
                <a16:creationId xmlns:a16="http://schemas.microsoft.com/office/drawing/2014/main" id="{0DDC87ED-A0C6-49E0-A2C5-EC0C19B37A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793830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923877"/>
          </a:xfrm>
          <a:prstGeom prst="rect">
            <a:avLst/>
          </a:prstGeom>
          <a:noFill/>
        </p:spPr>
        <p:txBody>
          <a:bodyPr wrap="square" rtlCol="0">
            <a:spAutoFit/>
          </a:bodyPr>
          <a:lstStyle/>
          <a:p>
            <a:pPr algn="just">
              <a:buFont typeface="Arial" panose="020B0604020202020204" pitchFamily="34" charset="0"/>
              <a:buNone/>
            </a:pPr>
            <a:r>
              <a:rPr lang="en-US" sz="2300" dirty="0">
                <a:latin typeface="Nunito Sans" panose="00000500000000000000" pitchFamily="2" charset="0"/>
              </a:rPr>
              <a:t>Most enterprises that try digital transformation achieve only</a:t>
            </a:r>
            <a:r>
              <a:rPr lang="en-US" sz="2300" b="1" dirty="0">
                <a:latin typeface="Nunito Sans" panose="00000500000000000000" pitchFamily="2" charset="0"/>
              </a:rPr>
              <a:t> partial</a:t>
            </a:r>
            <a:r>
              <a:rPr lang="en-US" sz="2300" dirty="0">
                <a:latin typeface="Nunito Sans" panose="00000500000000000000" pitchFamily="2" charset="0"/>
              </a:rPr>
              <a:t> success. Why? Because digital business transformation is far more than a technology </a:t>
            </a:r>
            <a:r>
              <a:rPr lang="en-US" sz="2300" b="1" dirty="0">
                <a:latin typeface="Nunito Sans" panose="00000500000000000000" pitchFamily="2" charset="0"/>
              </a:rPr>
              <a:t>upgrade</a:t>
            </a:r>
            <a:r>
              <a:rPr lang="en-US" sz="2300" dirty="0">
                <a:latin typeface="Nunito Sans" panose="00000500000000000000" pitchFamily="2" charset="0"/>
              </a:rPr>
              <a:t>. For an enterprise to </a:t>
            </a:r>
            <a:r>
              <a:rPr lang="en-US" sz="2300" b="1" dirty="0">
                <a:latin typeface="Nunito Sans" panose="00000500000000000000" pitchFamily="2" charset="0"/>
              </a:rPr>
              <a:t>scale</a:t>
            </a:r>
            <a:r>
              <a:rPr lang="en-US" sz="2300" dirty="0">
                <a:latin typeface="Nunito Sans" panose="00000500000000000000" pitchFamily="2" charset="0"/>
              </a:rPr>
              <a:t> digitally, it must transform its operating model with the help of technology. Changing an enterprise’s operating model is challenging but the rewards are </a:t>
            </a:r>
            <a:r>
              <a:rPr lang="en-US" sz="2300" b="1" dirty="0">
                <a:latin typeface="Nunito Sans" panose="00000500000000000000" pitchFamily="2" charset="0"/>
              </a:rPr>
              <a:t>commensurate</a:t>
            </a:r>
            <a:r>
              <a:rPr lang="en-US" sz="2300" dirty="0">
                <a:latin typeface="Nunito Sans" panose="00000500000000000000" pitchFamily="2" charset="0"/>
              </a:rPr>
              <a:t>. How to Succeed Digitally? Managing digital transformation to realize successful outcomes is not easy. The secret to success lies in carefully </a:t>
            </a:r>
            <a:r>
              <a:rPr lang="en-US" sz="2300" b="1" dirty="0">
                <a:latin typeface="Nunito Sans" panose="00000500000000000000" pitchFamily="2" charset="0"/>
              </a:rPr>
              <a:t>treading</a:t>
            </a:r>
            <a:r>
              <a:rPr lang="en-US" sz="2300" dirty="0">
                <a:latin typeface="Nunito Sans" panose="00000500000000000000" pitchFamily="2" charset="0"/>
              </a:rPr>
              <a:t> the tight rope between technology upgrade and changes in the operating model.</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3</a:t>
            </a:r>
          </a:p>
        </p:txBody>
      </p:sp>
      <p:pic>
        <p:nvPicPr>
          <p:cNvPr id="2" name="Picture 1">
            <a:extLst>
              <a:ext uri="{FF2B5EF4-FFF2-40B4-BE49-F238E27FC236}">
                <a16:creationId xmlns:a16="http://schemas.microsoft.com/office/drawing/2014/main" id="{A2B2CF7D-4C18-47D1-ADD7-BC88DFD8A9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43943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business leader, Ashok Pal, recently blogged: “Too much focus on technology and too little on the operating model will, after initial success, _1_ the enterprise in the middle of a digital dip. Such a digital dip is typically caused by _2_ approach, confusion over KPIs, conflicting _3_ views, and poor user adoption. Operating model changes without adequate technology upgrade will  _4_ the efficiency of the enterprise.</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Remember that digital success across the breadth and depth of the enterprise is the real objective. It is much easier to succeed with smaller projects. For lasting results, technology transformation must be driven by a comprehensive IT and operation _5_ that leverages agility, analytics automation, and cloud.”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 name="Picture 1">
            <a:extLst>
              <a:ext uri="{FF2B5EF4-FFF2-40B4-BE49-F238E27FC236}">
                <a16:creationId xmlns:a16="http://schemas.microsoft.com/office/drawing/2014/main" id="{19700A93-AB20-49FE-9F6C-B093975C5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58829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1</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st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landed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land</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lands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left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59231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business leader, Ashok Pal, recently blogged: “Too much focus on technology and too little on the operating model will, after initial success, </a:t>
            </a:r>
            <a:r>
              <a:rPr lang="en-US" sz="2500" b="1" dirty="0">
                <a:latin typeface="Nunito Sans" panose="00000500000000000000" pitchFamily="2" charset="0"/>
              </a:rPr>
              <a:t>land</a:t>
            </a:r>
            <a:r>
              <a:rPr lang="en-US" sz="2500" dirty="0">
                <a:latin typeface="Nunito Sans" panose="00000500000000000000" pitchFamily="2" charset="0"/>
              </a:rPr>
              <a:t> the enterprise in the middle of a digital dip. Such a digital dip is typically caused by _2_ approach, confusion over KPIs, conflicting _3_ views, and poor user adoption. Operating model changes without adequate technology upgrade will  _4_ the efficiency of the enterprise.</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Remember that digital success across the breadth and depth of the enterprise is the real objective. It is much easier to succeed with smaller projects. For lasting results, technology transformation must be driven by a comprehensive IT and operation _5_ that leverages agility, analytics automation, and cloud.”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 name="Picture 1">
            <a:extLst>
              <a:ext uri="{FF2B5EF4-FFF2-40B4-BE49-F238E27FC236}">
                <a16:creationId xmlns:a16="http://schemas.microsoft.com/office/drawing/2014/main" id="{5036E43D-0AFB-4A65-A8BC-17F80471BC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04093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On the last day of the financial year, he declared his company bankrupt. Now, the company was taken _1_ by the government. His father also did the same with a sister concern. He takes </a:t>
            </a:r>
            <a:r>
              <a:rPr lang="en-US" sz="2500" u="sng" dirty="0">
                <a:latin typeface="Nunito Sans" panose="00000500000000000000" pitchFamily="2" charset="0"/>
              </a:rPr>
              <a:t>_2_</a:t>
            </a:r>
            <a:r>
              <a:rPr lang="en-US" sz="2500" dirty="0">
                <a:latin typeface="Nunito Sans" panose="00000500000000000000" pitchFamily="2" charset="0"/>
              </a:rPr>
              <a:t> his father. The government is looking to appoint a CEO for the company. The best candidate should be appointed </a:t>
            </a:r>
            <a:r>
              <a:rPr lang="en-US" sz="2500" u="sng" dirty="0">
                <a:latin typeface="Nunito Sans" panose="00000500000000000000" pitchFamily="2" charset="0"/>
              </a:rPr>
              <a:t>_3_</a:t>
            </a:r>
            <a:r>
              <a:rPr lang="en-US" sz="2500" dirty="0">
                <a:latin typeface="Nunito Sans" panose="00000500000000000000" pitchFamily="2" charset="0"/>
              </a:rPr>
              <a:t> the post. Mr. Ram has an appointment </a:t>
            </a:r>
            <a:r>
              <a:rPr lang="en-US" sz="2500" u="sng" dirty="0">
                <a:latin typeface="Nunito Sans" panose="00000500000000000000" pitchFamily="2" charset="0"/>
              </a:rPr>
              <a:t>_4_</a:t>
            </a:r>
            <a:r>
              <a:rPr lang="en-US" sz="2500" dirty="0">
                <a:latin typeface="Nunito Sans" panose="00000500000000000000" pitchFamily="2" charset="0"/>
              </a:rPr>
              <a:t> the finance minister. He has good chances of being selected</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1</a:t>
            </a:r>
            <a:r>
              <a:rPr lang="en-US" sz="2500" baseline="30000" dirty="0">
                <a:latin typeface="Nunito Sans" panose="00000500000000000000" pitchFamily="2" charset="0"/>
              </a:rPr>
              <a:t>st</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1</a:t>
            </a:r>
          </a:p>
        </p:txBody>
      </p:sp>
      <p:sp>
        <p:nvSpPr>
          <p:cNvPr id="6" name="Rectangle 5">
            <a:extLst>
              <a:ext uri="{FF2B5EF4-FFF2-40B4-BE49-F238E27FC236}">
                <a16:creationId xmlns:a16="http://schemas.microsoft.com/office/drawing/2014/main" id="{98352C8E-4E8A-48DE-8EBC-C43FB208DDB6}"/>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up</a:t>
            </a:r>
          </a:p>
        </p:txBody>
      </p:sp>
      <p:sp>
        <p:nvSpPr>
          <p:cNvPr id="7" name="Rectangle 6">
            <a:extLst>
              <a:ext uri="{FF2B5EF4-FFF2-40B4-BE49-F238E27FC236}">
                <a16:creationId xmlns:a16="http://schemas.microsoft.com/office/drawing/2014/main" id="{4211EFB2-9918-45DE-8EFE-1AEC796B4CF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down</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7A8A4A6B-C2A4-447C-B394-3B865B0527B5}"/>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over</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A4BC3752-693D-40DD-8E46-AFD86CC53E74}"/>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in</a:t>
            </a:r>
          </a:p>
        </p:txBody>
      </p:sp>
      <p:pic>
        <p:nvPicPr>
          <p:cNvPr id="2" name="Picture 1">
            <a:extLst>
              <a:ext uri="{FF2B5EF4-FFF2-40B4-BE49-F238E27FC236}">
                <a16:creationId xmlns:a16="http://schemas.microsoft.com/office/drawing/2014/main" id="{5A3B05AF-390D-4A50-B269-E3922E124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807902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2</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nd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siloed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s</a:t>
            </a: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ingleton</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b</a:t>
            </a: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ottom</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-top</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heroic</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875470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business leader, Ashok Pal, recently blogged: “Too much focus on technology and too little on the operating model will, after initial success, </a:t>
            </a:r>
            <a:r>
              <a:rPr lang="en-US" sz="2500" b="1" dirty="0">
                <a:latin typeface="Nunito Sans" panose="00000500000000000000" pitchFamily="2" charset="0"/>
              </a:rPr>
              <a:t>land</a:t>
            </a:r>
            <a:r>
              <a:rPr lang="en-US" sz="2500" dirty="0">
                <a:latin typeface="Nunito Sans" panose="00000500000000000000" pitchFamily="2" charset="0"/>
              </a:rPr>
              <a:t> the enterprise in the middle of a digital dip. Such a digital dip is typically caused by </a:t>
            </a:r>
            <a:r>
              <a:rPr lang="en-US" sz="2500" b="1" dirty="0">
                <a:latin typeface="Nunito Sans" panose="00000500000000000000" pitchFamily="2" charset="0"/>
              </a:rPr>
              <a:t>siloed</a:t>
            </a:r>
            <a:r>
              <a:rPr lang="en-US" sz="2500" dirty="0">
                <a:latin typeface="Nunito Sans" panose="00000500000000000000" pitchFamily="2" charset="0"/>
              </a:rPr>
              <a:t> approach, confusion over KPIs, conflicting _3_ views, and poor user adoption. Operating model changes without adequate technology upgrade will  _4_ the efficiency of the enterprise.</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Remember that digital success across the breadth and depth of the enterprise is the real objective. It is much easier to succeed with smaller projects. For lasting results, technology transformation must be driven by a comprehensive IT and operation _5_ that leverages agility, analytics automation, and cloud.”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 name="Picture 1">
            <a:extLst>
              <a:ext uri="{FF2B5EF4-FFF2-40B4-BE49-F238E27FC236}">
                <a16:creationId xmlns:a16="http://schemas.microsoft.com/office/drawing/2014/main" id="{A9CECEC9-F876-4CF0-93A2-80805D41AA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647767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3</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rd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client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stakeholder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consumer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rival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230219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business leader, Ashok Pal, recently blogged: “Too much focus on technology and too little on the operating model will, after initial success, </a:t>
            </a:r>
            <a:r>
              <a:rPr lang="en-US" sz="2500" b="1" dirty="0">
                <a:latin typeface="Nunito Sans" panose="00000500000000000000" pitchFamily="2" charset="0"/>
              </a:rPr>
              <a:t>land</a:t>
            </a:r>
            <a:r>
              <a:rPr lang="en-US" sz="2500" dirty="0">
                <a:latin typeface="Nunito Sans" panose="00000500000000000000" pitchFamily="2" charset="0"/>
              </a:rPr>
              <a:t> the enterprise in the middle of a digital dip. Such a digital dip is typically caused by </a:t>
            </a:r>
            <a:r>
              <a:rPr lang="en-US" sz="2500" b="1" dirty="0">
                <a:latin typeface="Nunito Sans" panose="00000500000000000000" pitchFamily="2" charset="0"/>
              </a:rPr>
              <a:t>siloed</a:t>
            </a:r>
            <a:r>
              <a:rPr lang="en-US" sz="2500" dirty="0">
                <a:latin typeface="Nunito Sans" panose="00000500000000000000" pitchFamily="2" charset="0"/>
              </a:rPr>
              <a:t> approach, confusion over KPIs, conflicting </a:t>
            </a:r>
            <a:r>
              <a:rPr lang="en-US" sz="2500" b="1" dirty="0">
                <a:latin typeface="Nunito Sans" panose="00000500000000000000" pitchFamily="2" charset="0"/>
              </a:rPr>
              <a:t>stakeholder</a:t>
            </a:r>
            <a:r>
              <a:rPr lang="en-US" sz="2500" dirty="0">
                <a:latin typeface="Nunito Sans" panose="00000500000000000000" pitchFamily="2" charset="0"/>
              </a:rPr>
              <a:t> views, and poor user adoption. Operating model changes without adequate technology upgrade will  _4_ the efficiency of the enterprise.</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Remember that digital success across the breadth and depth of the enterprise is the real objective. It is much easier to succeed with smaller projects. For lasting results, technology transformation must be driven by a comprehensive IT and operation _5_ that leverages agility, analytics automation, and cloud.”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 name="Picture 1">
            <a:extLst>
              <a:ext uri="{FF2B5EF4-FFF2-40B4-BE49-F238E27FC236}">
                <a16:creationId xmlns:a16="http://schemas.microsoft.com/office/drawing/2014/main" id="{D06880F9-7ACA-4BB7-A5B3-27A10434F5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212863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4</a:t>
            </a:r>
            <a:r>
              <a:rPr lang="en-US" sz="2500" baseline="30000" dirty="0" err="1">
                <a:solidFill>
                  <a:prstClr val="black"/>
                </a:solidFill>
                <a:latin typeface="Nunito Sans" panose="00000500000000000000" pitchFamily="2" charset="0"/>
              </a:rPr>
              <a:t>th</a:t>
            </a:r>
            <a:r>
              <a:rPr lang="en-US" sz="2500" baseline="30000" dirty="0">
                <a:solidFill>
                  <a:prstClr val="black"/>
                </a:solidFill>
                <a:latin typeface="Nunito Sans" panose="00000500000000000000" pitchFamily="2" charset="0"/>
              </a:rPr>
              <a:t>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maximise</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sophisticate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constrain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increase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923948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business leader, Ashok Pal, recently blogged: “Too much focus on technology and too little on the operating model will, after initial success, </a:t>
            </a:r>
            <a:r>
              <a:rPr lang="en-US" sz="2500" b="1" dirty="0">
                <a:latin typeface="Nunito Sans" panose="00000500000000000000" pitchFamily="2" charset="0"/>
              </a:rPr>
              <a:t>land</a:t>
            </a:r>
            <a:r>
              <a:rPr lang="en-US" sz="2500" dirty="0">
                <a:latin typeface="Nunito Sans" panose="00000500000000000000" pitchFamily="2" charset="0"/>
              </a:rPr>
              <a:t> the enterprise in the middle of a digital dip. Such a digital dip is typically caused by </a:t>
            </a:r>
            <a:r>
              <a:rPr lang="en-US" sz="2500" b="1" dirty="0">
                <a:latin typeface="Nunito Sans" panose="00000500000000000000" pitchFamily="2" charset="0"/>
              </a:rPr>
              <a:t>siloed</a:t>
            </a:r>
            <a:r>
              <a:rPr lang="en-US" sz="2500" dirty="0">
                <a:latin typeface="Nunito Sans" panose="00000500000000000000" pitchFamily="2" charset="0"/>
              </a:rPr>
              <a:t> approach, confusion over KPIs, conflicting _3_ views, and poor user adoption. Operating model changes without adequate technology upgrade will </a:t>
            </a:r>
            <a:r>
              <a:rPr lang="en-US" sz="2500" b="1" dirty="0">
                <a:latin typeface="Nunito Sans" panose="00000500000000000000" pitchFamily="2" charset="0"/>
              </a:rPr>
              <a:t>constrain</a:t>
            </a:r>
            <a:r>
              <a:rPr lang="en-US" sz="2500" dirty="0">
                <a:latin typeface="Nunito Sans" panose="00000500000000000000" pitchFamily="2" charset="0"/>
              </a:rPr>
              <a:t> the efficiency of the enterprise.</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Remember that digital success across the breadth and depth of the enterprise is the real objective. It is much easier to succeed with smaller projects. For lasting results, technology transformation must be driven by a comprehensive IT and operations _5_ that leverages agility, analytics automation, and cloud.”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 name="Picture 1">
            <a:extLst>
              <a:ext uri="{FF2B5EF4-FFF2-40B4-BE49-F238E27FC236}">
                <a16:creationId xmlns:a16="http://schemas.microsoft.com/office/drawing/2014/main" id="{A7CC111C-14EE-45A8-9676-53394A004E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310726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5</a:t>
            </a:r>
            <a:r>
              <a:rPr lang="en-US" sz="2500" baseline="30000" dirty="0" err="1">
                <a:solidFill>
                  <a:prstClr val="black"/>
                </a:solidFill>
                <a:latin typeface="Nunito Sans" panose="00000500000000000000" pitchFamily="2" charset="0"/>
              </a:rPr>
              <a:t>th</a:t>
            </a:r>
            <a:r>
              <a:rPr lang="en-US" sz="2500" baseline="30000" dirty="0">
                <a:solidFill>
                  <a:prstClr val="black"/>
                </a:solidFill>
                <a:latin typeface="Nunito Sans" panose="00000500000000000000" pitchFamily="2" charset="0"/>
              </a:rPr>
              <a:t>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protocol</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pact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law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framework</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218513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08981"/>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business leader, Ashok Pal, recently blogged: “Too much focus on technology and too little on the operating model will, after initial success, </a:t>
            </a:r>
            <a:r>
              <a:rPr lang="en-US" sz="2500" b="1" dirty="0">
                <a:latin typeface="Nunito Sans" panose="00000500000000000000" pitchFamily="2" charset="0"/>
              </a:rPr>
              <a:t>land</a:t>
            </a:r>
            <a:r>
              <a:rPr lang="en-US" sz="2500" dirty="0">
                <a:latin typeface="Nunito Sans" panose="00000500000000000000" pitchFamily="2" charset="0"/>
              </a:rPr>
              <a:t> the enterprise in the middle of a digital dip. Such a digital dip is typically caused by </a:t>
            </a:r>
            <a:r>
              <a:rPr lang="en-US" sz="2500" b="1" dirty="0">
                <a:latin typeface="Nunito Sans" panose="00000500000000000000" pitchFamily="2" charset="0"/>
              </a:rPr>
              <a:t>siloed</a:t>
            </a:r>
            <a:r>
              <a:rPr lang="en-US" sz="2500" dirty="0">
                <a:latin typeface="Nunito Sans" panose="00000500000000000000" pitchFamily="2" charset="0"/>
              </a:rPr>
              <a:t> approach, confusion over KPIs, conflicting _3_ views, and poor user adoption. Operating model changes without adequate technology upgrade will </a:t>
            </a:r>
            <a:r>
              <a:rPr lang="en-US" sz="2500" b="1" dirty="0">
                <a:latin typeface="Nunito Sans" panose="00000500000000000000" pitchFamily="2" charset="0"/>
              </a:rPr>
              <a:t>constrain</a:t>
            </a:r>
            <a:r>
              <a:rPr lang="en-US" sz="2500" dirty="0">
                <a:latin typeface="Nunito Sans" panose="00000500000000000000" pitchFamily="2" charset="0"/>
              </a:rPr>
              <a:t> the efficiency of the enterprise.</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Remember that digital success across the breadth and depth of the enterprise is the real objective. It is much easier to succeed with smaller projects. For lasting results, technology transformation must be driven by a comprehensive IT and operations </a:t>
            </a:r>
            <a:r>
              <a:rPr lang="en-US" sz="2500" b="1" dirty="0">
                <a:latin typeface="Nunito Sans" panose="00000500000000000000" pitchFamily="2" charset="0"/>
              </a:rPr>
              <a:t>framework</a:t>
            </a:r>
            <a:r>
              <a:rPr lang="en-US" sz="2500" dirty="0">
                <a:latin typeface="Nunito Sans" panose="00000500000000000000" pitchFamily="2" charset="0"/>
              </a:rPr>
              <a:t> that leverages agility, analytics automation, and cloud.”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4</a:t>
            </a:r>
          </a:p>
        </p:txBody>
      </p:sp>
      <p:pic>
        <p:nvPicPr>
          <p:cNvPr id="2" name="Picture 1">
            <a:extLst>
              <a:ext uri="{FF2B5EF4-FFF2-40B4-BE49-F238E27FC236}">
                <a16:creationId xmlns:a16="http://schemas.microsoft.com/office/drawing/2014/main" id="{E9F3C04C-9B6E-4457-9F1C-345AF7ACAA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AA3D32B-25A8-48C9-80E4-20F201A066A5}"/>
                  </a:ext>
                </a:extLst>
              </p14:cNvPr>
              <p14:cNvContentPartPr/>
              <p14:nvPr/>
            </p14:nvContentPartPr>
            <p14:xfrm>
              <a:off x="11348621" y="2367058"/>
              <a:ext cx="190500" cy="238125"/>
            </p14:xfrm>
          </p:contentPart>
        </mc:Choice>
        <mc:Fallback xmlns="">
          <p:pic>
            <p:nvPicPr>
              <p:cNvPr id="3" name="Ink 2">
                <a:extLst>
                  <a:ext uri="{FF2B5EF4-FFF2-40B4-BE49-F238E27FC236}">
                    <a16:creationId xmlns:a16="http://schemas.microsoft.com/office/drawing/2014/main" id="{CAA3D32B-25A8-48C9-80E4-20F201A066A5}"/>
                  </a:ext>
                </a:extLst>
              </p:cNvPr>
              <p:cNvPicPr/>
              <p:nvPr/>
            </p:nvPicPr>
            <p:blipFill>
              <a:blip r:embed="rId5"/>
              <a:stretch>
                <a:fillRect/>
              </a:stretch>
            </p:blipFill>
            <p:spPr>
              <a:xfrm>
                <a:off x="11331108" y="2349181"/>
                <a:ext cx="225884" cy="27352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9507DE3-C926-4680-A433-FC1196EA7BAF}"/>
                  </a:ext>
                </a:extLst>
              </p14:cNvPr>
              <p14:cNvContentPartPr/>
              <p14:nvPr/>
            </p14:nvContentPartPr>
            <p14:xfrm>
              <a:off x="11625262" y="1848709"/>
              <a:ext cx="561975" cy="819150"/>
            </p14:xfrm>
          </p:contentPart>
        </mc:Choice>
        <mc:Fallback xmlns="">
          <p:pic>
            <p:nvPicPr>
              <p:cNvPr id="4" name="Ink 3">
                <a:extLst>
                  <a:ext uri="{FF2B5EF4-FFF2-40B4-BE49-F238E27FC236}">
                    <a16:creationId xmlns:a16="http://schemas.microsoft.com/office/drawing/2014/main" id="{39507DE3-C926-4680-A433-FC1196EA7BAF}"/>
                  </a:ext>
                </a:extLst>
              </p:cNvPr>
              <p:cNvPicPr/>
              <p:nvPr/>
            </p:nvPicPr>
            <p:blipFill>
              <a:blip r:embed="rId7"/>
              <a:stretch>
                <a:fillRect/>
              </a:stretch>
            </p:blipFill>
            <p:spPr>
              <a:xfrm>
                <a:off x="11607689" y="1830753"/>
                <a:ext cx="597479" cy="8547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0E076AB2-BBAA-438E-A972-A4FF531FD33C}"/>
                  </a:ext>
                </a:extLst>
              </p14:cNvPr>
              <p14:cNvContentPartPr/>
              <p14:nvPr/>
            </p14:nvContentPartPr>
            <p14:xfrm>
              <a:off x="11558040" y="1966365"/>
              <a:ext cx="152400" cy="342900"/>
            </p14:xfrm>
          </p:contentPart>
        </mc:Choice>
        <mc:Fallback xmlns="">
          <p:pic>
            <p:nvPicPr>
              <p:cNvPr id="5" name="Ink 4">
                <a:extLst>
                  <a:ext uri="{FF2B5EF4-FFF2-40B4-BE49-F238E27FC236}">
                    <a16:creationId xmlns:a16="http://schemas.microsoft.com/office/drawing/2014/main" id="{0E076AB2-BBAA-438E-A972-A4FF531FD33C}"/>
                  </a:ext>
                </a:extLst>
              </p:cNvPr>
              <p:cNvPicPr/>
              <p:nvPr/>
            </p:nvPicPr>
            <p:blipFill>
              <a:blip r:embed="rId9"/>
              <a:stretch>
                <a:fillRect/>
              </a:stretch>
            </p:blipFill>
            <p:spPr>
              <a:xfrm>
                <a:off x="11539723" y="1948566"/>
                <a:ext cx="188668" cy="378861"/>
              </a:xfrm>
              <a:prstGeom prst="rect">
                <a:avLst/>
              </a:prstGeom>
            </p:spPr>
          </p:pic>
        </mc:Fallback>
      </mc:AlternateContent>
    </p:spTree>
    <p:extLst>
      <p:ext uri="{BB962C8B-B14F-4D97-AF65-F5344CB8AC3E}">
        <p14:creationId xmlns:p14="http://schemas.microsoft.com/office/powerpoint/2010/main" val="2373641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What lies in store for the future of this industry? Having successfully pioneered the ecosystem approach as a blueprint for success, the IT industry is now poised for an entirely new set of challenges. We are seeing a </a:t>
            </a:r>
            <a:r>
              <a:rPr lang="en-US" sz="2500" b="1" dirty="0">
                <a:latin typeface="Nunito Sans" panose="00000500000000000000" pitchFamily="2" charset="0"/>
              </a:rPr>
              <a:t>__1__</a:t>
            </a:r>
            <a:r>
              <a:rPr lang="en-US" sz="2500" dirty="0">
                <a:latin typeface="Nunito Sans" panose="00000500000000000000" pitchFamily="2" charset="0"/>
              </a:rPr>
              <a:t> of several relatively new technology developments including the smartphone revolution, the emerging internet of things (IOT), social media, cloud computing and big data analytics. All </a:t>
            </a:r>
            <a:r>
              <a:rPr lang="en-US" sz="2500" b="1" dirty="0">
                <a:latin typeface="Nunito Sans" panose="00000500000000000000" pitchFamily="2" charset="0"/>
              </a:rPr>
              <a:t>__2__ </a:t>
            </a:r>
            <a:r>
              <a:rPr lang="en-US" sz="2500" dirty="0">
                <a:latin typeface="Nunito Sans" panose="00000500000000000000" pitchFamily="2" charset="0"/>
              </a:rPr>
              <a:t>contribute to an </a:t>
            </a:r>
            <a:r>
              <a:rPr lang="en-US" sz="2500" b="1" dirty="0">
                <a:latin typeface="Nunito Sans" panose="00000500000000000000" pitchFamily="2" charset="0"/>
              </a:rPr>
              <a:t>__3__</a:t>
            </a:r>
            <a:r>
              <a:rPr lang="en-US" sz="2500" dirty="0">
                <a:latin typeface="Nunito Sans" panose="00000500000000000000" pitchFamily="2" charset="0"/>
              </a:rPr>
              <a:t> connected world of devices emitting large </a:t>
            </a:r>
            <a:r>
              <a:rPr lang="en-US" sz="2500" b="1" dirty="0">
                <a:latin typeface="Nunito Sans" panose="00000500000000000000" pitchFamily="2" charset="0"/>
              </a:rPr>
              <a:t>__4__</a:t>
            </a:r>
            <a:r>
              <a:rPr lang="en-US" sz="2500" dirty="0">
                <a:latin typeface="Nunito Sans" panose="00000500000000000000" pitchFamily="2" charset="0"/>
              </a:rPr>
              <a:t> that can be processed in near real-time to make more intelligent decisions. At the domestic level, we are going to witness increased </a:t>
            </a:r>
            <a:r>
              <a:rPr lang="en-US" sz="2500" b="1" dirty="0">
                <a:latin typeface="Nunito Sans" panose="00000500000000000000" pitchFamily="2" charset="0"/>
              </a:rPr>
              <a:t>__5__</a:t>
            </a:r>
            <a:r>
              <a:rPr lang="en-US" sz="2500" dirty="0">
                <a:latin typeface="Nunito Sans" panose="00000500000000000000" pitchFamily="2" charset="0"/>
              </a:rPr>
              <a:t> of information Technology.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 name="Picture 1">
            <a:extLst>
              <a:ext uri="{FF2B5EF4-FFF2-40B4-BE49-F238E27FC236}">
                <a16:creationId xmlns:a16="http://schemas.microsoft.com/office/drawing/2014/main" id="{05B27BFD-620F-4B48-91C0-F66906DE5B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131057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1</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st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down</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flux</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glimpse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stock</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75DBE1FA-D4A9-4661-886C-D6B7FB6C6F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225" y="4759001"/>
            <a:ext cx="914400" cy="914400"/>
          </a:xfrm>
          <a:prstGeom prst="rect">
            <a:avLst/>
          </a:prstGeom>
        </p:spPr>
      </p:pic>
    </p:spTree>
    <p:extLst>
      <p:ext uri="{BB962C8B-B14F-4D97-AF65-F5344CB8AC3E}">
        <p14:creationId xmlns:p14="http://schemas.microsoft.com/office/powerpoint/2010/main" val="329103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92321" cy="5324535"/>
          </a:xfrm>
          <a:prstGeom prst="rect">
            <a:avLst/>
          </a:prstGeom>
          <a:noFill/>
        </p:spPr>
        <p:txBody>
          <a:bodyPr wrap="square" rtlCol="0">
            <a:spAutoFit/>
          </a:bodyPr>
          <a:lstStyle/>
          <a:p>
            <a:r>
              <a:rPr lang="en-IN" sz="2000" b="1" dirty="0">
                <a:latin typeface="Nunito Sans" panose="00000500000000000000" pitchFamily="2" charset="0"/>
              </a:rPr>
              <a:t>Take over</a:t>
            </a:r>
          </a:p>
          <a:p>
            <a:r>
              <a:rPr lang="en-IN" sz="2000" dirty="0">
                <a:latin typeface="Nunito Sans" panose="00000500000000000000" pitchFamily="2" charset="0"/>
              </a:rPr>
              <a:t>Assuming control</a:t>
            </a:r>
          </a:p>
          <a:p>
            <a:r>
              <a:rPr lang="en-IN" sz="2000" dirty="0">
                <a:latin typeface="Nunito Sans" panose="00000500000000000000" pitchFamily="2" charset="0"/>
              </a:rPr>
              <a:t>E.g.: Tim Cook took over Apple after Steve Jobs passed away.</a:t>
            </a:r>
          </a:p>
          <a:p>
            <a:endParaRPr lang="en-IN" sz="2000" dirty="0">
              <a:latin typeface="Nunito Sans" panose="00000500000000000000" pitchFamily="2" charset="0"/>
            </a:endParaRPr>
          </a:p>
          <a:p>
            <a:r>
              <a:rPr lang="en-IN" sz="2000" b="1" dirty="0">
                <a:latin typeface="Nunito Sans" panose="00000500000000000000" pitchFamily="2" charset="0"/>
              </a:rPr>
              <a:t>Take down</a:t>
            </a:r>
          </a:p>
          <a:p>
            <a:r>
              <a:rPr lang="en-IN" sz="2000" dirty="0">
                <a:latin typeface="Nunito Sans" panose="00000500000000000000" pitchFamily="2" charset="0"/>
              </a:rPr>
              <a:t>Remove, pull into pieces</a:t>
            </a:r>
          </a:p>
          <a:p>
            <a:r>
              <a:rPr lang="en-IN" sz="2000" dirty="0">
                <a:latin typeface="Nunito Sans" panose="00000500000000000000" pitchFamily="2" charset="0"/>
              </a:rPr>
              <a:t>E.g.: The statue was taken down, as an act of oppression</a:t>
            </a:r>
          </a:p>
          <a:p>
            <a:endParaRPr lang="en-IN" sz="2000" dirty="0">
              <a:latin typeface="Nunito Sans" panose="00000500000000000000" pitchFamily="2" charset="0"/>
            </a:endParaRPr>
          </a:p>
          <a:p>
            <a:r>
              <a:rPr lang="en-IN" sz="2000" b="1" dirty="0">
                <a:latin typeface="Nunito Sans" panose="00000500000000000000" pitchFamily="2" charset="0"/>
              </a:rPr>
              <a:t>Take up</a:t>
            </a:r>
          </a:p>
          <a:p>
            <a:r>
              <a:rPr lang="en-IN" sz="2000" dirty="0">
                <a:latin typeface="Nunito Sans" panose="00000500000000000000" pitchFamily="2" charset="0"/>
              </a:rPr>
              <a:t>Accept or adopt, Entering upon something (a hobby or skill), etc </a:t>
            </a:r>
          </a:p>
          <a:p>
            <a:r>
              <a:rPr lang="en-IN" sz="2000" dirty="0">
                <a:latin typeface="Nunito Sans" panose="00000500000000000000" pitchFamily="2" charset="0"/>
              </a:rPr>
              <a:t>E.g.: He took up the life of a monk for two years before entering back into business.</a:t>
            </a:r>
          </a:p>
          <a:p>
            <a:endParaRPr lang="en-IN" sz="2000" dirty="0">
              <a:latin typeface="Nunito Sans" panose="00000500000000000000" pitchFamily="2" charset="0"/>
            </a:endParaRPr>
          </a:p>
          <a:p>
            <a:r>
              <a:rPr lang="en-IN" sz="2000" b="1" dirty="0">
                <a:latin typeface="Nunito Sans" panose="00000500000000000000" pitchFamily="2" charset="0"/>
              </a:rPr>
              <a:t>Take in</a:t>
            </a:r>
          </a:p>
          <a:p>
            <a:r>
              <a:rPr lang="en-IN" sz="2000" dirty="0">
                <a:latin typeface="Nunito Sans" panose="00000500000000000000" pitchFamily="2" charset="0"/>
              </a:rPr>
              <a:t>Receiving as a guest</a:t>
            </a:r>
          </a:p>
          <a:p>
            <a:r>
              <a:rPr lang="en-IN" sz="2000" dirty="0">
                <a:latin typeface="Nunito Sans" panose="00000500000000000000" pitchFamily="2" charset="0"/>
              </a:rPr>
              <a:t>E.g.: When we were searching for shelter in the pouring rain, they took us in with open arms.</a:t>
            </a:r>
          </a:p>
          <a:p>
            <a:endParaRPr lang="en-IN" sz="2000" dirty="0">
              <a:latin typeface="Nunito Sans" panose="00000500000000000000" pitchFamily="2" charset="0"/>
            </a:endParaRPr>
          </a:p>
          <a:p>
            <a:endParaRPr lang="en-IN" sz="20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A3B05AF-390D-4A50-B269-E3922E124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5267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fade">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2" end="12"/>
                                            </p:txEl>
                                          </p:spTgt>
                                        </p:tgtEl>
                                        <p:attrNameLst>
                                          <p:attrName>style.visibility</p:attrName>
                                        </p:attrNameLst>
                                      </p:cBhvr>
                                      <p:to>
                                        <p:strVal val="visible"/>
                                      </p:to>
                                    </p:set>
                                    <p:animEffect transition="in" filter="fade">
                                      <p:cBhvr>
                                        <p:cTn id="52" dur="500"/>
                                        <p:tgtEl>
                                          <p:spTgt spid="9">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3" end="13"/>
                                            </p:txEl>
                                          </p:spTgt>
                                        </p:tgtEl>
                                        <p:attrNameLst>
                                          <p:attrName>style.visibility</p:attrName>
                                        </p:attrNameLst>
                                      </p:cBhvr>
                                      <p:to>
                                        <p:strVal val="visible"/>
                                      </p:to>
                                    </p:set>
                                    <p:animEffect transition="in" filter="fade">
                                      <p:cBhvr>
                                        <p:cTn id="57" dur="500"/>
                                        <p:tgtEl>
                                          <p:spTgt spid="9">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4" end="14"/>
                                            </p:txEl>
                                          </p:spTgt>
                                        </p:tgtEl>
                                        <p:attrNameLst>
                                          <p:attrName>style.visibility</p:attrName>
                                        </p:attrNameLst>
                                      </p:cBhvr>
                                      <p:to>
                                        <p:strVal val="visible"/>
                                      </p:to>
                                    </p:set>
                                    <p:animEffect transition="in" filter="fade">
                                      <p:cBhvr>
                                        <p:cTn id="62"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What lies in store for the future of this industry? Having successfully pioneered the ecosystem approach as a blueprint for success, the IT industry is now poised for an entirely new set of challenges. We are seeing a </a:t>
            </a:r>
            <a:r>
              <a:rPr lang="en-US" sz="2500" b="1" dirty="0">
                <a:latin typeface="Nunito Sans" panose="00000500000000000000" pitchFamily="2" charset="0"/>
              </a:rPr>
              <a:t>glimpse</a:t>
            </a:r>
            <a:r>
              <a:rPr lang="en-US" sz="2500" dirty="0">
                <a:latin typeface="Nunito Sans" panose="00000500000000000000" pitchFamily="2" charset="0"/>
              </a:rPr>
              <a:t> of several relatively new technology developments including the smartphone revolution, the emerging internet of things (IOT), social media, cloud computing and big data analytics. All </a:t>
            </a:r>
            <a:r>
              <a:rPr lang="en-US" sz="2500" b="1" dirty="0">
                <a:latin typeface="Nunito Sans" panose="00000500000000000000" pitchFamily="2" charset="0"/>
              </a:rPr>
              <a:t>__2__ </a:t>
            </a:r>
            <a:r>
              <a:rPr lang="en-US" sz="2500" dirty="0">
                <a:latin typeface="Nunito Sans" panose="00000500000000000000" pitchFamily="2" charset="0"/>
              </a:rPr>
              <a:t>contribute to an </a:t>
            </a:r>
            <a:r>
              <a:rPr lang="en-US" sz="2500" b="1" dirty="0">
                <a:latin typeface="Nunito Sans" panose="00000500000000000000" pitchFamily="2" charset="0"/>
              </a:rPr>
              <a:t>__3__</a:t>
            </a:r>
            <a:r>
              <a:rPr lang="en-US" sz="2500" dirty="0">
                <a:latin typeface="Nunito Sans" panose="00000500000000000000" pitchFamily="2" charset="0"/>
              </a:rPr>
              <a:t> connected world of devices emitting large </a:t>
            </a:r>
            <a:r>
              <a:rPr lang="en-US" sz="2500" b="1" dirty="0">
                <a:latin typeface="Nunito Sans" panose="00000500000000000000" pitchFamily="2" charset="0"/>
              </a:rPr>
              <a:t>__4__</a:t>
            </a:r>
            <a:r>
              <a:rPr lang="en-US" sz="2500" dirty="0">
                <a:latin typeface="Nunito Sans" panose="00000500000000000000" pitchFamily="2" charset="0"/>
              </a:rPr>
              <a:t> that can be processed in near real-time to make more intelligent decisions. At the domestic level, we are going to witness increased </a:t>
            </a:r>
            <a:r>
              <a:rPr lang="en-US" sz="2500" b="1" dirty="0">
                <a:latin typeface="Nunito Sans" panose="00000500000000000000" pitchFamily="2" charset="0"/>
              </a:rPr>
              <a:t>__5__</a:t>
            </a:r>
            <a:r>
              <a:rPr lang="en-US" sz="2500" dirty="0">
                <a:latin typeface="Nunito Sans" panose="00000500000000000000" pitchFamily="2" charset="0"/>
              </a:rPr>
              <a:t> of information Technology.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 name="Picture 1">
            <a:extLst>
              <a:ext uri="{FF2B5EF4-FFF2-40B4-BE49-F238E27FC236}">
                <a16:creationId xmlns:a16="http://schemas.microsoft.com/office/drawing/2014/main" id="{38FB4F08-E988-4246-9242-1FC99B054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771069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2</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nd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of those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of these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of which</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in towards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DDE917E7-C0A7-44B4-B7BE-DB380F7275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332" y="4085822"/>
            <a:ext cx="914400" cy="914400"/>
          </a:xfrm>
          <a:prstGeom prst="rect">
            <a:avLst/>
          </a:prstGeom>
        </p:spPr>
      </p:pic>
    </p:spTree>
    <p:extLst>
      <p:ext uri="{BB962C8B-B14F-4D97-AF65-F5344CB8AC3E}">
        <p14:creationId xmlns:p14="http://schemas.microsoft.com/office/powerpoint/2010/main" val="241071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What lies in store for the future of this industry? Having successfully pioneered the ecosystem approach as a blueprint for success, the IT industry is now poised for an entirely new set of challenges. We are seeing a </a:t>
            </a:r>
            <a:r>
              <a:rPr lang="en-US" sz="2500" b="1" dirty="0">
                <a:latin typeface="Nunito Sans" panose="00000500000000000000" pitchFamily="2" charset="0"/>
              </a:rPr>
              <a:t>glimpse</a:t>
            </a:r>
            <a:r>
              <a:rPr lang="en-US" sz="2500" dirty="0">
                <a:latin typeface="Nunito Sans" panose="00000500000000000000" pitchFamily="2" charset="0"/>
              </a:rPr>
              <a:t> of several relatively new technology developments including the smartphone revolution, the emerging internet of things (IOT), social media, cloud computing and big data analytics. All </a:t>
            </a:r>
            <a:r>
              <a:rPr lang="en-US" sz="2500" b="1" dirty="0">
                <a:latin typeface="Nunito Sans" panose="00000500000000000000" pitchFamily="2" charset="0"/>
              </a:rPr>
              <a:t>of these </a:t>
            </a:r>
            <a:r>
              <a:rPr lang="en-US" sz="2500" dirty="0">
                <a:latin typeface="Nunito Sans" panose="00000500000000000000" pitchFamily="2" charset="0"/>
              </a:rPr>
              <a:t>contribute to an </a:t>
            </a:r>
            <a:r>
              <a:rPr lang="en-US" sz="2500" b="1" dirty="0">
                <a:latin typeface="Nunito Sans" panose="00000500000000000000" pitchFamily="2" charset="0"/>
              </a:rPr>
              <a:t>__3__</a:t>
            </a:r>
            <a:r>
              <a:rPr lang="en-US" sz="2500" dirty="0">
                <a:latin typeface="Nunito Sans" panose="00000500000000000000" pitchFamily="2" charset="0"/>
              </a:rPr>
              <a:t> connected world of devices emitting large </a:t>
            </a:r>
            <a:r>
              <a:rPr lang="en-US" sz="2500" b="1" dirty="0">
                <a:latin typeface="Nunito Sans" panose="00000500000000000000" pitchFamily="2" charset="0"/>
              </a:rPr>
              <a:t>__4__</a:t>
            </a:r>
            <a:r>
              <a:rPr lang="en-US" sz="2500" dirty="0">
                <a:latin typeface="Nunito Sans" panose="00000500000000000000" pitchFamily="2" charset="0"/>
              </a:rPr>
              <a:t> that can be processed in near real-time to make more intelligent decisions. At the domestic level, we are going to witness increased </a:t>
            </a:r>
            <a:r>
              <a:rPr lang="en-US" sz="2500" b="1" dirty="0">
                <a:latin typeface="Nunito Sans" panose="00000500000000000000" pitchFamily="2" charset="0"/>
              </a:rPr>
              <a:t>__5__</a:t>
            </a:r>
            <a:r>
              <a:rPr lang="en-US" sz="2500" dirty="0">
                <a:latin typeface="Nunito Sans" panose="00000500000000000000" pitchFamily="2" charset="0"/>
              </a:rPr>
              <a:t> of information Technology.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 name="Picture 1">
            <a:extLst>
              <a:ext uri="{FF2B5EF4-FFF2-40B4-BE49-F238E27FC236}">
                <a16:creationId xmlns:a16="http://schemas.microsoft.com/office/drawing/2014/main" id="{AA941C94-E0FD-4AE9-82E0-2A5FC4D6B5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599920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3</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rd</a:t>
            </a:r>
            <a:r>
              <a:rPr lang="en-US" sz="2500" dirty="0">
                <a:solidFill>
                  <a:prstClr val="black"/>
                </a:solidFill>
                <a:latin typeface="Nunito Sans" panose="00000500000000000000" pitchFamily="2" charset="0"/>
              </a:rPr>
              <a:t>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a</a:t>
            </a: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bruptly</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entirely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abnormally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largely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CF6D64F7-8239-48DA-BE58-5C19FF257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295" y="4163787"/>
            <a:ext cx="914400" cy="914400"/>
          </a:xfrm>
          <a:prstGeom prst="rect">
            <a:avLst/>
          </a:prstGeom>
        </p:spPr>
      </p:pic>
    </p:spTree>
    <p:extLst>
      <p:ext uri="{BB962C8B-B14F-4D97-AF65-F5344CB8AC3E}">
        <p14:creationId xmlns:p14="http://schemas.microsoft.com/office/powerpoint/2010/main" val="8490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939540"/>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What lies in store for the future of this industry? Having successfully pioneered the ecosystem approach as a blueprint for success, the IT industry is now poised for an entirely new set of challenges. We are seeing a </a:t>
            </a:r>
            <a:r>
              <a:rPr lang="en-US" sz="2500" b="1" dirty="0">
                <a:latin typeface="Nunito Sans" panose="00000500000000000000" pitchFamily="2" charset="0"/>
              </a:rPr>
              <a:t>glimpse</a:t>
            </a:r>
            <a:r>
              <a:rPr lang="en-US" sz="2500" dirty="0">
                <a:latin typeface="Nunito Sans" panose="00000500000000000000" pitchFamily="2" charset="0"/>
              </a:rPr>
              <a:t> of several relatively new technology developments including the smartphone revolution, the emerging internet of things (IOT), social media, cloud computing and big data analytics. All </a:t>
            </a:r>
            <a:r>
              <a:rPr lang="en-US" sz="2500" b="1" dirty="0">
                <a:latin typeface="Nunito Sans" panose="00000500000000000000" pitchFamily="2" charset="0"/>
              </a:rPr>
              <a:t>of these </a:t>
            </a:r>
            <a:r>
              <a:rPr lang="en-US" sz="2500" dirty="0">
                <a:latin typeface="Nunito Sans" panose="00000500000000000000" pitchFamily="2" charset="0"/>
              </a:rPr>
              <a:t>contribute to an </a:t>
            </a:r>
            <a:r>
              <a:rPr lang="en-US" sz="2500" b="1" dirty="0">
                <a:latin typeface="Nunito Sans" panose="00000500000000000000" pitchFamily="2" charset="0"/>
              </a:rPr>
              <a:t>entirely</a:t>
            </a:r>
            <a:r>
              <a:rPr lang="en-US" sz="2500" dirty="0">
                <a:latin typeface="Nunito Sans" panose="00000500000000000000" pitchFamily="2" charset="0"/>
              </a:rPr>
              <a:t> connected world of devices emitting large </a:t>
            </a:r>
            <a:r>
              <a:rPr lang="en-US" sz="2500" b="1" dirty="0">
                <a:latin typeface="Nunito Sans" panose="00000500000000000000" pitchFamily="2" charset="0"/>
              </a:rPr>
              <a:t>__4__</a:t>
            </a:r>
            <a:r>
              <a:rPr lang="en-US" sz="2500" dirty="0">
                <a:latin typeface="Nunito Sans" panose="00000500000000000000" pitchFamily="2" charset="0"/>
              </a:rPr>
              <a:t> that can be processed in near real-time to make more intelligent decisions. At the domestic level, we are going to witness increased </a:t>
            </a:r>
            <a:r>
              <a:rPr lang="en-US" sz="2500" b="1" dirty="0">
                <a:latin typeface="Nunito Sans" panose="00000500000000000000" pitchFamily="2" charset="0"/>
              </a:rPr>
              <a:t>__5__</a:t>
            </a:r>
            <a:r>
              <a:rPr lang="en-US" sz="2500" dirty="0">
                <a:latin typeface="Nunito Sans" panose="00000500000000000000" pitchFamily="2" charset="0"/>
              </a:rPr>
              <a:t> of information Technology.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 name="Picture 1">
            <a:extLst>
              <a:ext uri="{FF2B5EF4-FFF2-40B4-BE49-F238E27FC236}">
                <a16:creationId xmlns:a16="http://schemas.microsoft.com/office/drawing/2014/main" id="{A9A11281-8F88-4F7B-B486-F6236ECEFD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917603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4</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th</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data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block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bundle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volume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C23D1D9B-0554-43E2-9A2B-60527539C0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997" y="3516338"/>
            <a:ext cx="914400" cy="914400"/>
          </a:xfrm>
          <a:prstGeom prst="rect">
            <a:avLst/>
          </a:prstGeom>
        </p:spPr>
      </p:pic>
    </p:spTree>
    <p:extLst>
      <p:ext uri="{BB962C8B-B14F-4D97-AF65-F5344CB8AC3E}">
        <p14:creationId xmlns:p14="http://schemas.microsoft.com/office/powerpoint/2010/main" val="5816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939540"/>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What lies in store for the future of this industry? Having successfully pioneered the ecosystem approach as a blueprint for success, the IT industry is now poised for an entirely new set of challenges. We are seeing a </a:t>
            </a:r>
            <a:r>
              <a:rPr lang="en-US" sz="2500" b="1" dirty="0">
                <a:latin typeface="Nunito Sans" panose="00000500000000000000" pitchFamily="2" charset="0"/>
              </a:rPr>
              <a:t>glimpse</a:t>
            </a:r>
            <a:r>
              <a:rPr lang="en-US" sz="2500" dirty="0">
                <a:latin typeface="Nunito Sans" panose="00000500000000000000" pitchFamily="2" charset="0"/>
              </a:rPr>
              <a:t> of several relatively new technology developments including the smartphone revolution, the emerging internet of things (IOT), social media, cloud computing and big data analytics. All </a:t>
            </a:r>
            <a:r>
              <a:rPr lang="en-US" sz="2500" b="1" dirty="0">
                <a:latin typeface="Nunito Sans" panose="00000500000000000000" pitchFamily="2" charset="0"/>
              </a:rPr>
              <a:t>of these </a:t>
            </a:r>
            <a:r>
              <a:rPr lang="en-US" sz="2500" dirty="0">
                <a:latin typeface="Nunito Sans" panose="00000500000000000000" pitchFamily="2" charset="0"/>
              </a:rPr>
              <a:t>contribute to an </a:t>
            </a:r>
            <a:r>
              <a:rPr lang="en-US" sz="2500" b="1" dirty="0">
                <a:latin typeface="Nunito Sans" panose="00000500000000000000" pitchFamily="2" charset="0"/>
              </a:rPr>
              <a:t>entirely</a:t>
            </a:r>
            <a:r>
              <a:rPr lang="en-US" sz="2500" dirty="0">
                <a:latin typeface="Nunito Sans" panose="00000500000000000000" pitchFamily="2" charset="0"/>
              </a:rPr>
              <a:t> connected world of devices emitting large </a:t>
            </a:r>
            <a:r>
              <a:rPr lang="en-US" sz="2500" b="1" dirty="0">
                <a:latin typeface="Nunito Sans" panose="00000500000000000000" pitchFamily="2" charset="0"/>
              </a:rPr>
              <a:t>data</a:t>
            </a:r>
            <a:r>
              <a:rPr lang="en-US" sz="2500" dirty="0">
                <a:latin typeface="Nunito Sans" panose="00000500000000000000" pitchFamily="2" charset="0"/>
              </a:rPr>
              <a:t> that can be processed in near real-time to make more intelligent decisions. At the domestic level, we are going to witness increased </a:t>
            </a:r>
            <a:r>
              <a:rPr lang="en-US" sz="2500" b="1" dirty="0">
                <a:latin typeface="Nunito Sans" panose="00000500000000000000" pitchFamily="2" charset="0"/>
              </a:rPr>
              <a:t>__5__</a:t>
            </a:r>
            <a:r>
              <a:rPr lang="en-US" sz="2500" dirty="0">
                <a:latin typeface="Nunito Sans" panose="00000500000000000000" pitchFamily="2" charset="0"/>
              </a:rPr>
              <a:t> of information Technology.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 name="Picture 1">
            <a:extLst>
              <a:ext uri="{FF2B5EF4-FFF2-40B4-BE49-F238E27FC236}">
                <a16:creationId xmlns:a16="http://schemas.microsoft.com/office/drawing/2014/main" id="{15184F9E-305F-4F7A-B661-09773CFC9B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500313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a:t>
            </a:r>
            <a:r>
              <a:rPr lang="en-US" sz="2500" dirty="0">
                <a:solidFill>
                  <a:prstClr val="black"/>
                </a:solidFill>
                <a:latin typeface="Nunito Sans" panose="00000500000000000000" pitchFamily="2" charset="0"/>
              </a:rPr>
              <a:t>5</a:t>
            </a:r>
            <a:r>
              <a:rPr kumimoji="0" lang="en-US" sz="2500" b="0" i="0" u="none" strike="noStrike" kern="1200" cap="none" spc="0" normalizeH="0" baseline="30000" noProof="0" dirty="0" err="1">
                <a:ln>
                  <a:noFill/>
                </a:ln>
                <a:solidFill>
                  <a:prstClr val="black"/>
                </a:solidFill>
                <a:effectLst/>
                <a:uLnTx/>
                <a:uFillTx/>
                <a:latin typeface="Nunito Sans" panose="00000500000000000000" pitchFamily="2" charset="0"/>
                <a:ea typeface="+mn-ea"/>
                <a:cs typeface="+mn-cs"/>
              </a:rPr>
              <a:t>th</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term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flow</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utilization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seal</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6317BF1B-127F-433C-BBC1-9CB3BCF25F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192" y="4732149"/>
            <a:ext cx="914400" cy="914400"/>
          </a:xfrm>
          <a:prstGeom prst="rect">
            <a:avLst/>
          </a:prstGeom>
        </p:spPr>
      </p:pic>
    </p:spTree>
    <p:extLst>
      <p:ext uri="{BB962C8B-B14F-4D97-AF65-F5344CB8AC3E}">
        <p14:creationId xmlns:p14="http://schemas.microsoft.com/office/powerpoint/2010/main" val="230047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939540"/>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What lies in store for the future of this industry? Having successfully pioneered the ecosystem approach as a blueprint for success, the IT industry is now poised for an entirely new set of challenges. We are seeing a </a:t>
            </a:r>
            <a:r>
              <a:rPr lang="en-US" sz="2500" b="1" dirty="0">
                <a:latin typeface="Nunito Sans" panose="00000500000000000000" pitchFamily="2" charset="0"/>
              </a:rPr>
              <a:t>glimpse</a:t>
            </a:r>
            <a:r>
              <a:rPr lang="en-US" sz="2500" dirty="0">
                <a:latin typeface="Nunito Sans" panose="00000500000000000000" pitchFamily="2" charset="0"/>
              </a:rPr>
              <a:t> of several relatively new technology developments including the smartphone revolution, the emerging internet of things (IOT), social media, cloud computing and big data analytics. All </a:t>
            </a:r>
            <a:r>
              <a:rPr lang="en-US" sz="2500" b="1" dirty="0">
                <a:latin typeface="Nunito Sans" panose="00000500000000000000" pitchFamily="2" charset="0"/>
              </a:rPr>
              <a:t>of these </a:t>
            </a:r>
            <a:r>
              <a:rPr lang="en-US" sz="2500" dirty="0">
                <a:latin typeface="Nunito Sans" panose="00000500000000000000" pitchFamily="2" charset="0"/>
              </a:rPr>
              <a:t>contribute to an </a:t>
            </a:r>
            <a:r>
              <a:rPr lang="en-US" sz="2500" b="1" dirty="0">
                <a:latin typeface="Nunito Sans" panose="00000500000000000000" pitchFamily="2" charset="0"/>
              </a:rPr>
              <a:t>entirely</a:t>
            </a:r>
            <a:r>
              <a:rPr lang="en-US" sz="2500" dirty="0">
                <a:latin typeface="Nunito Sans" panose="00000500000000000000" pitchFamily="2" charset="0"/>
              </a:rPr>
              <a:t> connected world of devices emitting large </a:t>
            </a:r>
            <a:r>
              <a:rPr lang="en-US" sz="2500" b="1" dirty="0">
                <a:latin typeface="Nunito Sans" panose="00000500000000000000" pitchFamily="2" charset="0"/>
              </a:rPr>
              <a:t>data</a:t>
            </a:r>
            <a:r>
              <a:rPr lang="en-US" sz="2500" dirty="0">
                <a:latin typeface="Nunito Sans" panose="00000500000000000000" pitchFamily="2" charset="0"/>
              </a:rPr>
              <a:t> that can be processed in near real-time to make more intelligent decisions. At the domestic level, we are going to witness increased </a:t>
            </a:r>
            <a:r>
              <a:rPr lang="en-US" sz="2500" b="1" dirty="0">
                <a:latin typeface="Nunito Sans" panose="00000500000000000000" pitchFamily="2" charset="0"/>
              </a:rPr>
              <a:t>utilization</a:t>
            </a:r>
            <a:r>
              <a:rPr lang="en-US" sz="2500" dirty="0">
                <a:latin typeface="Nunito Sans" panose="00000500000000000000" pitchFamily="2" charset="0"/>
              </a:rPr>
              <a:t> of information Technology.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5</a:t>
            </a:r>
          </a:p>
        </p:txBody>
      </p:sp>
      <p:pic>
        <p:nvPicPr>
          <p:cNvPr id="3" name="Picture 2">
            <a:extLst>
              <a:ext uri="{FF2B5EF4-FFF2-40B4-BE49-F238E27FC236}">
                <a16:creationId xmlns:a16="http://schemas.microsoft.com/office/drawing/2014/main" id="{B169222C-2FF5-4347-AF88-2705CC2409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204864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Last week I went to Mumbai. The Airport security officer wanted me to take _1_ every single object from my suitcase. I was in a hurry - my connecting flight was scheduled to take __2__ in 15 minutes. I was visiting Mr. Kapadia. He had been living in Mumbai __3__ 1985 and I had been living in Chennai _4_ thirty years. It was my practice to visit him every year on his birthday.</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1</a:t>
            </a:r>
            <a:r>
              <a:rPr lang="en-US" sz="2500" baseline="30000" dirty="0">
                <a:latin typeface="Nunito Sans" panose="00000500000000000000" pitchFamily="2" charset="0"/>
              </a:rPr>
              <a:t>st</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AA8440EE-E7F3-4DFB-B21E-147AB2CB47B2}"/>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out   </a:t>
            </a:r>
          </a:p>
        </p:txBody>
      </p:sp>
      <p:sp>
        <p:nvSpPr>
          <p:cNvPr id="7" name="Rectangle 6">
            <a:extLst>
              <a:ext uri="{FF2B5EF4-FFF2-40B4-BE49-F238E27FC236}">
                <a16:creationId xmlns:a16="http://schemas.microsoft.com/office/drawing/2014/main" id="{D5361432-057F-4D7C-AD5A-CF4D1AD5EDF7}"/>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from  </a:t>
            </a:r>
          </a:p>
        </p:txBody>
      </p:sp>
      <p:sp>
        <p:nvSpPr>
          <p:cNvPr id="8" name="Rectangle 7">
            <a:extLst>
              <a:ext uri="{FF2B5EF4-FFF2-40B4-BE49-F238E27FC236}">
                <a16:creationId xmlns:a16="http://schemas.microsoft.com/office/drawing/2014/main" id="{6920E34F-55CB-4A0F-8164-FB260DAC0B54}"/>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off</a:t>
            </a:r>
          </a:p>
        </p:txBody>
      </p:sp>
      <p:sp>
        <p:nvSpPr>
          <p:cNvPr id="10" name="Rectangle 9">
            <a:extLst>
              <a:ext uri="{FF2B5EF4-FFF2-40B4-BE49-F238E27FC236}">
                <a16:creationId xmlns:a16="http://schemas.microsoft.com/office/drawing/2014/main" id="{D01ACF91-030C-4612-942E-C3DE7EB05311}"/>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in </a:t>
            </a:r>
          </a:p>
        </p:txBody>
      </p:sp>
      <p:pic>
        <p:nvPicPr>
          <p:cNvPr id="11" name="Picture 10">
            <a:extLst>
              <a:ext uri="{FF2B5EF4-FFF2-40B4-BE49-F238E27FC236}">
                <a16:creationId xmlns:a16="http://schemas.microsoft.com/office/drawing/2014/main" id="{BF8BEF3B-1500-42C6-9A6A-7C3EAB30BD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7771" y="4685493"/>
            <a:ext cx="914400" cy="914400"/>
          </a:xfrm>
          <a:prstGeom prst="rect">
            <a:avLst/>
          </a:prstGeom>
        </p:spPr>
      </p:pic>
    </p:spTree>
    <p:extLst>
      <p:ext uri="{BB962C8B-B14F-4D97-AF65-F5344CB8AC3E}">
        <p14:creationId xmlns:p14="http://schemas.microsoft.com/office/powerpoint/2010/main" val="361200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On the last day of the financial year, he declared his company bankrupt. Now, the company was taken _1_ by the government. His father also did the same with a sister concern. He takes </a:t>
            </a:r>
            <a:r>
              <a:rPr lang="en-US" sz="2500" u="sng" dirty="0">
                <a:latin typeface="Nunito Sans" panose="00000500000000000000" pitchFamily="2" charset="0"/>
              </a:rPr>
              <a:t>_2_</a:t>
            </a:r>
            <a:r>
              <a:rPr lang="en-US" sz="2500" dirty="0">
                <a:latin typeface="Nunito Sans" panose="00000500000000000000" pitchFamily="2" charset="0"/>
              </a:rPr>
              <a:t> his father. The government is looking to appoint a CEO for the company. The best candidate should be appointed </a:t>
            </a:r>
            <a:r>
              <a:rPr lang="en-US" sz="2500" u="sng" dirty="0">
                <a:latin typeface="Nunito Sans" panose="00000500000000000000" pitchFamily="2" charset="0"/>
              </a:rPr>
              <a:t>_3_</a:t>
            </a:r>
            <a:r>
              <a:rPr lang="en-US" sz="2500" dirty="0">
                <a:latin typeface="Nunito Sans" panose="00000500000000000000" pitchFamily="2" charset="0"/>
              </a:rPr>
              <a:t> the post. Mr. Ram has an appointment </a:t>
            </a:r>
            <a:r>
              <a:rPr lang="en-US" sz="2500" u="sng" dirty="0">
                <a:latin typeface="Nunito Sans" panose="00000500000000000000" pitchFamily="2" charset="0"/>
              </a:rPr>
              <a:t>_4_</a:t>
            </a:r>
            <a:r>
              <a:rPr lang="en-US" sz="2500" dirty="0">
                <a:latin typeface="Nunito Sans" panose="00000500000000000000" pitchFamily="2" charset="0"/>
              </a:rPr>
              <a:t> the finance minister. He has good chances of being selected</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1</a:t>
            </a:r>
            <a:r>
              <a:rPr lang="en-US" sz="2500" baseline="30000" dirty="0">
                <a:latin typeface="Nunito Sans" panose="00000500000000000000" pitchFamily="2" charset="0"/>
              </a:rPr>
              <a:t>st</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1</a:t>
            </a:r>
          </a:p>
        </p:txBody>
      </p:sp>
      <p:sp>
        <p:nvSpPr>
          <p:cNvPr id="6" name="Rectangle 5">
            <a:extLst>
              <a:ext uri="{FF2B5EF4-FFF2-40B4-BE49-F238E27FC236}">
                <a16:creationId xmlns:a16="http://schemas.microsoft.com/office/drawing/2014/main" id="{98352C8E-4E8A-48DE-8EBC-C43FB208DDB6}"/>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up</a:t>
            </a:r>
          </a:p>
        </p:txBody>
      </p:sp>
      <p:sp>
        <p:nvSpPr>
          <p:cNvPr id="7" name="Rectangle 6">
            <a:extLst>
              <a:ext uri="{FF2B5EF4-FFF2-40B4-BE49-F238E27FC236}">
                <a16:creationId xmlns:a16="http://schemas.microsoft.com/office/drawing/2014/main" id="{4211EFB2-9918-45DE-8EFE-1AEC796B4CF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down</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7A8A4A6B-C2A4-447C-B394-3B865B0527B5}"/>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over</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A4BC3752-693D-40DD-8E46-AFD86CC53E74}"/>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in</a:t>
            </a:r>
          </a:p>
        </p:txBody>
      </p:sp>
      <p:pic>
        <p:nvPicPr>
          <p:cNvPr id="2" name="Picture 1">
            <a:extLst>
              <a:ext uri="{FF2B5EF4-FFF2-40B4-BE49-F238E27FC236}">
                <a16:creationId xmlns:a16="http://schemas.microsoft.com/office/drawing/2014/main" id="{5A3B05AF-390D-4A50-B269-E3922E124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21335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Last week I went to Mumbai. The Airport security officer wanted me to take</a:t>
            </a:r>
            <a:r>
              <a:rPr lang="en-US" sz="2500" b="1" dirty="0">
                <a:latin typeface="Nunito Sans" panose="00000500000000000000" pitchFamily="2" charset="0"/>
              </a:rPr>
              <a:t> out</a:t>
            </a:r>
            <a:r>
              <a:rPr lang="en-US" sz="2500" dirty="0">
                <a:latin typeface="Nunito Sans" panose="00000500000000000000" pitchFamily="2" charset="0"/>
              </a:rPr>
              <a:t> every single object from my suitcase. I was in a hurry - my connecting flight was scheduled to take __2__ in 15 minutes. I was visiting Mr. Kapadia. He had been living in Mumbai __3__ 1985 and I had been living in Chennai _4_ thirty years. It was my practice to visit him every year on his birthday.</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2</a:t>
            </a:r>
            <a:r>
              <a:rPr lang="en-US" sz="2500" baseline="30000" dirty="0">
                <a:latin typeface="Nunito Sans" panose="00000500000000000000" pitchFamily="2" charset="0"/>
              </a:rPr>
              <a:t>nd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AA8440EE-E7F3-4DFB-B21E-147AB2CB47B2}"/>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away   </a:t>
            </a:r>
          </a:p>
        </p:txBody>
      </p:sp>
      <p:sp>
        <p:nvSpPr>
          <p:cNvPr id="7" name="Rectangle 6">
            <a:extLst>
              <a:ext uri="{FF2B5EF4-FFF2-40B4-BE49-F238E27FC236}">
                <a16:creationId xmlns:a16="http://schemas.microsoft.com/office/drawing/2014/main" id="{D5361432-057F-4D7C-AD5A-CF4D1AD5EDF7}"/>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off  </a:t>
            </a:r>
          </a:p>
        </p:txBody>
      </p:sp>
      <p:sp>
        <p:nvSpPr>
          <p:cNvPr id="8" name="Rectangle 7">
            <a:extLst>
              <a:ext uri="{FF2B5EF4-FFF2-40B4-BE49-F238E27FC236}">
                <a16:creationId xmlns:a16="http://schemas.microsoft.com/office/drawing/2014/main" id="{6920E34F-55CB-4A0F-8164-FB260DAC0B54}"/>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down</a:t>
            </a:r>
          </a:p>
        </p:txBody>
      </p:sp>
      <p:sp>
        <p:nvSpPr>
          <p:cNvPr id="10" name="Rectangle 9">
            <a:extLst>
              <a:ext uri="{FF2B5EF4-FFF2-40B4-BE49-F238E27FC236}">
                <a16:creationId xmlns:a16="http://schemas.microsoft.com/office/drawing/2014/main" id="{D01ACF91-030C-4612-942E-C3DE7EB05311}"/>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out </a:t>
            </a:r>
          </a:p>
        </p:txBody>
      </p:sp>
      <p:pic>
        <p:nvPicPr>
          <p:cNvPr id="11" name="Picture 10">
            <a:extLst>
              <a:ext uri="{FF2B5EF4-FFF2-40B4-BE49-F238E27FC236}">
                <a16:creationId xmlns:a16="http://schemas.microsoft.com/office/drawing/2014/main" id="{89C9908E-9D83-4DA5-A3CD-D73139E53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345724"/>
            <a:ext cx="914400" cy="914400"/>
          </a:xfrm>
          <a:prstGeom prst="rect">
            <a:avLst/>
          </a:prstGeom>
        </p:spPr>
      </p:pic>
    </p:spTree>
    <p:extLst>
      <p:ext uri="{BB962C8B-B14F-4D97-AF65-F5344CB8AC3E}">
        <p14:creationId xmlns:p14="http://schemas.microsoft.com/office/powerpoint/2010/main" val="117085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Last week I went to Mumbai. The Airport security officer wanted me to take</a:t>
            </a:r>
            <a:r>
              <a:rPr lang="en-US" sz="2500" b="1" dirty="0">
                <a:latin typeface="Nunito Sans" panose="00000500000000000000" pitchFamily="2" charset="0"/>
              </a:rPr>
              <a:t> out</a:t>
            </a:r>
            <a:r>
              <a:rPr lang="en-US" sz="2500" dirty="0">
                <a:latin typeface="Nunito Sans" panose="00000500000000000000" pitchFamily="2" charset="0"/>
              </a:rPr>
              <a:t> every single object from my suitcase. I was in a hurry - my connecting flight was scheduled to take</a:t>
            </a:r>
            <a:r>
              <a:rPr lang="en-US" sz="2500" b="1" dirty="0">
                <a:latin typeface="Nunito Sans" panose="00000500000000000000" pitchFamily="2" charset="0"/>
              </a:rPr>
              <a:t> off</a:t>
            </a:r>
            <a:r>
              <a:rPr lang="en-US" sz="2500" dirty="0">
                <a:latin typeface="Nunito Sans" panose="00000500000000000000" pitchFamily="2" charset="0"/>
              </a:rPr>
              <a:t> in 15 minutes. I was visiting Mr. Kapadia. He had been living in Mumbai __3__ 1985 and I had been living in Chennai _4_ thirty years. It was my practice to visit him every year on his birthday.</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3</a:t>
            </a:r>
            <a:r>
              <a:rPr lang="en-US" sz="2500" baseline="30000" dirty="0">
                <a:latin typeface="Nunito Sans" panose="00000500000000000000" pitchFamily="2" charset="0"/>
              </a:rPr>
              <a:t>rd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AA8440EE-E7F3-4DFB-B21E-147AB2CB47B2}"/>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for   </a:t>
            </a:r>
          </a:p>
        </p:txBody>
      </p:sp>
      <p:sp>
        <p:nvSpPr>
          <p:cNvPr id="7" name="Rectangle 6">
            <a:extLst>
              <a:ext uri="{FF2B5EF4-FFF2-40B4-BE49-F238E27FC236}">
                <a16:creationId xmlns:a16="http://schemas.microsoft.com/office/drawing/2014/main" id="{D5361432-057F-4D7C-AD5A-CF4D1AD5EDF7}"/>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since  </a:t>
            </a:r>
          </a:p>
        </p:txBody>
      </p:sp>
      <p:sp>
        <p:nvSpPr>
          <p:cNvPr id="8" name="Rectangle 7">
            <a:extLst>
              <a:ext uri="{FF2B5EF4-FFF2-40B4-BE49-F238E27FC236}">
                <a16:creationId xmlns:a16="http://schemas.microsoft.com/office/drawing/2014/main" id="{6920E34F-55CB-4A0F-8164-FB260DAC0B54}"/>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from</a:t>
            </a:r>
          </a:p>
        </p:txBody>
      </p:sp>
      <p:sp>
        <p:nvSpPr>
          <p:cNvPr id="10" name="Rectangle 9">
            <a:extLst>
              <a:ext uri="{FF2B5EF4-FFF2-40B4-BE49-F238E27FC236}">
                <a16:creationId xmlns:a16="http://schemas.microsoft.com/office/drawing/2014/main" id="{D01ACF91-030C-4612-942E-C3DE7EB05311}"/>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by </a:t>
            </a:r>
          </a:p>
        </p:txBody>
      </p:sp>
      <p:pic>
        <p:nvPicPr>
          <p:cNvPr id="11" name="Picture 10">
            <a:extLst>
              <a:ext uri="{FF2B5EF4-FFF2-40B4-BE49-F238E27FC236}">
                <a16:creationId xmlns:a16="http://schemas.microsoft.com/office/drawing/2014/main" id="{282F8635-5BEA-498B-80DC-B7ACCC0A87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345724"/>
            <a:ext cx="914400" cy="914400"/>
          </a:xfrm>
          <a:prstGeom prst="rect">
            <a:avLst/>
          </a:prstGeom>
        </p:spPr>
      </p:pic>
    </p:spTree>
    <p:extLst>
      <p:ext uri="{BB962C8B-B14F-4D97-AF65-F5344CB8AC3E}">
        <p14:creationId xmlns:p14="http://schemas.microsoft.com/office/powerpoint/2010/main" val="183428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Last week I went to Mumbai. The Airport security officer wanted me to take</a:t>
            </a:r>
            <a:r>
              <a:rPr lang="en-US" sz="2500" b="1" dirty="0">
                <a:latin typeface="Nunito Sans" panose="00000500000000000000" pitchFamily="2" charset="0"/>
              </a:rPr>
              <a:t> out</a:t>
            </a:r>
            <a:r>
              <a:rPr lang="en-US" sz="2500" dirty="0">
                <a:latin typeface="Nunito Sans" panose="00000500000000000000" pitchFamily="2" charset="0"/>
              </a:rPr>
              <a:t> every single object from my suitcase. I was in a hurry - my connecting flight was scheduled to take</a:t>
            </a:r>
            <a:r>
              <a:rPr lang="en-US" sz="2500" b="1" dirty="0">
                <a:latin typeface="Nunito Sans" panose="00000500000000000000" pitchFamily="2" charset="0"/>
              </a:rPr>
              <a:t> off</a:t>
            </a:r>
            <a:r>
              <a:rPr lang="en-US" sz="2500" dirty="0">
                <a:latin typeface="Nunito Sans" panose="00000500000000000000" pitchFamily="2" charset="0"/>
              </a:rPr>
              <a:t> in 15 minutes. I was visiting Mr. Kapadia. He had been living in Mumbai </a:t>
            </a:r>
            <a:r>
              <a:rPr lang="en-US" sz="2500" b="1" dirty="0">
                <a:latin typeface="Nunito Sans" panose="00000500000000000000" pitchFamily="2" charset="0"/>
              </a:rPr>
              <a:t>since </a:t>
            </a:r>
            <a:r>
              <a:rPr lang="en-US" sz="2500" dirty="0">
                <a:latin typeface="Nunito Sans" panose="00000500000000000000" pitchFamily="2" charset="0"/>
              </a:rPr>
              <a:t>1985 and I had been living in Chennai _4_ thirty years. It was my practice to visit him every year on his birthday.</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4</a:t>
            </a:r>
            <a:r>
              <a:rPr lang="en-US" sz="2500" baseline="30000" dirty="0">
                <a:latin typeface="Nunito Sans" panose="00000500000000000000" pitchFamily="2" charset="0"/>
              </a:rPr>
              <a:t>th</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AA8440EE-E7F3-4DFB-B21E-147AB2CB47B2}"/>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from   </a:t>
            </a:r>
          </a:p>
        </p:txBody>
      </p:sp>
      <p:sp>
        <p:nvSpPr>
          <p:cNvPr id="7" name="Rectangle 6">
            <a:extLst>
              <a:ext uri="{FF2B5EF4-FFF2-40B4-BE49-F238E27FC236}">
                <a16:creationId xmlns:a16="http://schemas.microsoft.com/office/drawing/2014/main" id="{D5361432-057F-4D7C-AD5A-CF4D1AD5EDF7}"/>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since  </a:t>
            </a:r>
          </a:p>
        </p:txBody>
      </p:sp>
      <p:sp>
        <p:nvSpPr>
          <p:cNvPr id="8" name="Rectangle 7">
            <a:extLst>
              <a:ext uri="{FF2B5EF4-FFF2-40B4-BE49-F238E27FC236}">
                <a16:creationId xmlns:a16="http://schemas.microsoft.com/office/drawing/2014/main" id="{6920E34F-55CB-4A0F-8164-FB260DAC0B54}"/>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for</a:t>
            </a:r>
          </a:p>
        </p:txBody>
      </p:sp>
      <p:sp>
        <p:nvSpPr>
          <p:cNvPr id="10" name="Rectangle 9">
            <a:extLst>
              <a:ext uri="{FF2B5EF4-FFF2-40B4-BE49-F238E27FC236}">
                <a16:creationId xmlns:a16="http://schemas.microsoft.com/office/drawing/2014/main" id="{D01ACF91-030C-4612-942E-C3DE7EB05311}"/>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by </a:t>
            </a:r>
          </a:p>
        </p:txBody>
      </p:sp>
      <p:pic>
        <p:nvPicPr>
          <p:cNvPr id="11" name="Picture 10">
            <a:extLst>
              <a:ext uri="{FF2B5EF4-FFF2-40B4-BE49-F238E27FC236}">
                <a16:creationId xmlns:a16="http://schemas.microsoft.com/office/drawing/2014/main" id="{6E50ECE4-171C-4593-8D43-FA6C87C9C1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577862"/>
            <a:ext cx="914400" cy="914400"/>
          </a:xfrm>
          <a:prstGeom prst="rect">
            <a:avLst/>
          </a:prstGeom>
        </p:spPr>
      </p:pic>
    </p:spTree>
    <p:extLst>
      <p:ext uri="{BB962C8B-B14F-4D97-AF65-F5344CB8AC3E}">
        <p14:creationId xmlns:p14="http://schemas.microsoft.com/office/powerpoint/2010/main" val="41989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Last week I went to Mumbai. The Airport security officer wanted me to take</a:t>
            </a:r>
            <a:r>
              <a:rPr lang="en-US" sz="2500" b="1" dirty="0">
                <a:latin typeface="Nunito Sans" panose="00000500000000000000" pitchFamily="2" charset="0"/>
              </a:rPr>
              <a:t> out</a:t>
            </a:r>
            <a:r>
              <a:rPr lang="en-US" sz="2500" dirty="0">
                <a:latin typeface="Nunito Sans" panose="00000500000000000000" pitchFamily="2" charset="0"/>
              </a:rPr>
              <a:t> every single object from my suitcase. I was in a hurry - my connecting flight was scheduled to take</a:t>
            </a:r>
            <a:r>
              <a:rPr lang="en-US" sz="2500" b="1" dirty="0">
                <a:latin typeface="Nunito Sans" panose="00000500000000000000" pitchFamily="2" charset="0"/>
              </a:rPr>
              <a:t> off</a:t>
            </a:r>
            <a:r>
              <a:rPr lang="en-US" sz="2500" dirty="0">
                <a:latin typeface="Nunito Sans" panose="00000500000000000000" pitchFamily="2" charset="0"/>
              </a:rPr>
              <a:t> in 15 minutes. I was visiting Mr. Kapadia. He had been living in Mumbai </a:t>
            </a:r>
            <a:r>
              <a:rPr lang="en-US" sz="2500" b="1" dirty="0">
                <a:latin typeface="Nunito Sans" panose="00000500000000000000" pitchFamily="2" charset="0"/>
              </a:rPr>
              <a:t>since </a:t>
            </a:r>
            <a:r>
              <a:rPr lang="en-US" sz="2500" dirty="0">
                <a:latin typeface="Nunito Sans" panose="00000500000000000000" pitchFamily="2" charset="0"/>
              </a:rPr>
              <a:t>1985 and I had been living in Chennai </a:t>
            </a:r>
            <a:r>
              <a:rPr lang="en-US" sz="2500" b="1" dirty="0">
                <a:latin typeface="Nunito Sans" panose="00000500000000000000" pitchFamily="2" charset="0"/>
              </a:rPr>
              <a:t>for</a:t>
            </a:r>
            <a:r>
              <a:rPr lang="en-US" sz="2500" dirty="0">
                <a:latin typeface="Nunito Sans" panose="00000500000000000000" pitchFamily="2" charset="0"/>
              </a:rPr>
              <a:t> thirty years. It was my practice to visit him every year on his birthday.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28419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After I met with an accident, I was looked _1_ my uncle. I gave a complaint to the police and they said they will look _2_ it. While convalescing I read Oliver Twist. This book runs _3_ two hundred pages. I also attended a program on yoga. The program ran _4_ three hours.</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1</a:t>
            </a:r>
            <a:r>
              <a:rPr lang="en-US" sz="2500" baseline="30000" dirty="0">
                <a:latin typeface="Nunito Sans" panose="00000500000000000000" pitchFamily="2" charset="0"/>
              </a:rPr>
              <a:t>st</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D9F4D0F-60D1-4361-BD68-BBF9077EC87F}"/>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after   </a:t>
            </a:r>
          </a:p>
        </p:txBody>
      </p:sp>
      <p:sp>
        <p:nvSpPr>
          <p:cNvPr id="7" name="Rectangle 6">
            <a:extLst>
              <a:ext uri="{FF2B5EF4-FFF2-40B4-BE49-F238E27FC236}">
                <a16:creationId xmlns:a16="http://schemas.microsoft.com/office/drawing/2014/main" id="{F64AF9A2-F7DE-4DED-B45E-473B7FE27C4F}"/>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into  </a:t>
            </a:r>
          </a:p>
        </p:txBody>
      </p:sp>
      <p:sp>
        <p:nvSpPr>
          <p:cNvPr id="8" name="Rectangle 7">
            <a:extLst>
              <a:ext uri="{FF2B5EF4-FFF2-40B4-BE49-F238E27FC236}">
                <a16:creationId xmlns:a16="http://schemas.microsoft.com/office/drawing/2014/main" id="{B15A8DD6-5413-4A16-963B-045782B5D075}"/>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up</a:t>
            </a:r>
          </a:p>
        </p:txBody>
      </p:sp>
      <p:sp>
        <p:nvSpPr>
          <p:cNvPr id="10" name="Rectangle 9">
            <a:extLst>
              <a:ext uri="{FF2B5EF4-FFF2-40B4-BE49-F238E27FC236}">
                <a16:creationId xmlns:a16="http://schemas.microsoft.com/office/drawing/2014/main" id="{7BED5D70-CC2D-44F4-9246-A1EAC7A58087}"/>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t>
            </a:r>
          </a:p>
        </p:txBody>
      </p:sp>
      <p:pic>
        <p:nvPicPr>
          <p:cNvPr id="11" name="Picture 10">
            <a:extLst>
              <a:ext uri="{FF2B5EF4-FFF2-40B4-BE49-F238E27FC236}">
                <a16:creationId xmlns:a16="http://schemas.microsoft.com/office/drawing/2014/main" id="{7EA3BCA5-B902-4DE7-93B3-0193FE1696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7771" y="4685493"/>
            <a:ext cx="914400" cy="914400"/>
          </a:xfrm>
          <a:prstGeom prst="rect">
            <a:avLst/>
          </a:prstGeom>
        </p:spPr>
      </p:pic>
    </p:spTree>
    <p:extLst>
      <p:ext uri="{BB962C8B-B14F-4D97-AF65-F5344CB8AC3E}">
        <p14:creationId xmlns:p14="http://schemas.microsoft.com/office/powerpoint/2010/main" val="520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After I met with an accident, I was looked </a:t>
            </a:r>
            <a:r>
              <a:rPr lang="en-US" sz="2500" b="1" dirty="0">
                <a:latin typeface="Nunito Sans" panose="00000500000000000000" pitchFamily="2" charset="0"/>
              </a:rPr>
              <a:t>after</a:t>
            </a:r>
            <a:r>
              <a:rPr lang="en-US" sz="2500" dirty="0">
                <a:latin typeface="Nunito Sans" panose="00000500000000000000" pitchFamily="2" charset="0"/>
              </a:rPr>
              <a:t> my uncle. I gave a complaint to the police and they said they will look _2_ it. While convalescing I read Oliver Twist. This book runs _3_ two hundred pages. I also attended a program on yoga. The program ran _4_ three hours.</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2</a:t>
            </a:r>
            <a:r>
              <a:rPr lang="en-US" sz="2500" baseline="30000" dirty="0">
                <a:latin typeface="Nunito Sans" panose="00000500000000000000" pitchFamily="2" charset="0"/>
              </a:rPr>
              <a:t>nd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D9F4D0F-60D1-4361-BD68-BBF9077EC87F}"/>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after   </a:t>
            </a:r>
          </a:p>
        </p:txBody>
      </p:sp>
      <p:sp>
        <p:nvSpPr>
          <p:cNvPr id="7" name="Rectangle 6">
            <a:extLst>
              <a:ext uri="{FF2B5EF4-FFF2-40B4-BE49-F238E27FC236}">
                <a16:creationId xmlns:a16="http://schemas.microsoft.com/office/drawing/2014/main" id="{F64AF9A2-F7DE-4DED-B45E-473B7FE27C4F}"/>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into  </a:t>
            </a:r>
          </a:p>
        </p:txBody>
      </p:sp>
      <p:sp>
        <p:nvSpPr>
          <p:cNvPr id="8" name="Rectangle 7">
            <a:extLst>
              <a:ext uri="{FF2B5EF4-FFF2-40B4-BE49-F238E27FC236}">
                <a16:creationId xmlns:a16="http://schemas.microsoft.com/office/drawing/2014/main" id="{B15A8DD6-5413-4A16-963B-045782B5D075}"/>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of</a:t>
            </a:r>
          </a:p>
        </p:txBody>
      </p:sp>
      <p:sp>
        <p:nvSpPr>
          <p:cNvPr id="10" name="Rectangle 9">
            <a:extLst>
              <a:ext uri="{FF2B5EF4-FFF2-40B4-BE49-F238E27FC236}">
                <a16:creationId xmlns:a16="http://schemas.microsoft.com/office/drawing/2014/main" id="{7BED5D70-CC2D-44F4-9246-A1EAC7A58087}"/>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in</a:t>
            </a:r>
          </a:p>
        </p:txBody>
      </p:sp>
      <p:pic>
        <p:nvPicPr>
          <p:cNvPr id="11" name="Picture 10">
            <a:extLst>
              <a:ext uri="{FF2B5EF4-FFF2-40B4-BE49-F238E27FC236}">
                <a16:creationId xmlns:a16="http://schemas.microsoft.com/office/drawing/2014/main" id="{E5C451C3-3451-4791-B837-25EF560AE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5345724"/>
            <a:ext cx="914400" cy="914400"/>
          </a:xfrm>
          <a:prstGeom prst="rect">
            <a:avLst/>
          </a:prstGeom>
        </p:spPr>
      </p:pic>
    </p:spTree>
    <p:extLst>
      <p:ext uri="{BB962C8B-B14F-4D97-AF65-F5344CB8AC3E}">
        <p14:creationId xmlns:p14="http://schemas.microsoft.com/office/powerpoint/2010/main" val="105297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After I met with an accident, I was looked </a:t>
            </a:r>
            <a:r>
              <a:rPr lang="en-US" sz="2500" b="1" dirty="0">
                <a:latin typeface="Nunito Sans" panose="00000500000000000000" pitchFamily="2" charset="0"/>
              </a:rPr>
              <a:t>after</a:t>
            </a:r>
            <a:r>
              <a:rPr lang="en-US" sz="2500" dirty="0">
                <a:latin typeface="Nunito Sans" panose="00000500000000000000" pitchFamily="2" charset="0"/>
              </a:rPr>
              <a:t> my uncle. I gave a complaint to the police and they said they will look </a:t>
            </a:r>
            <a:r>
              <a:rPr lang="en-US" sz="2500" b="1" dirty="0">
                <a:latin typeface="Nunito Sans" panose="00000500000000000000" pitchFamily="2" charset="0"/>
              </a:rPr>
              <a:t>into</a:t>
            </a:r>
            <a:r>
              <a:rPr lang="en-US" sz="2500" dirty="0">
                <a:latin typeface="Nunito Sans" panose="00000500000000000000" pitchFamily="2" charset="0"/>
              </a:rPr>
              <a:t> it. While convalescing I read Oliver Twist. This book runs _3_ two hundred pages. I also attended a program on yoga. The program ran _4_ three hours.</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3</a:t>
            </a:r>
            <a:r>
              <a:rPr lang="en-US" sz="2500" baseline="30000" dirty="0">
                <a:latin typeface="Nunito Sans" panose="00000500000000000000" pitchFamily="2" charset="0"/>
              </a:rPr>
              <a:t>rd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D9F4D0F-60D1-4361-BD68-BBF9077EC87F}"/>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to   </a:t>
            </a:r>
          </a:p>
        </p:txBody>
      </p:sp>
      <p:sp>
        <p:nvSpPr>
          <p:cNvPr id="7" name="Rectangle 6">
            <a:extLst>
              <a:ext uri="{FF2B5EF4-FFF2-40B4-BE49-F238E27FC236}">
                <a16:creationId xmlns:a16="http://schemas.microsoft.com/office/drawing/2014/main" id="{F64AF9A2-F7DE-4DED-B45E-473B7FE27C4F}"/>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up to  </a:t>
            </a:r>
          </a:p>
        </p:txBody>
      </p:sp>
      <p:sp>
        <p:nvSpPr>
          <p:cNvPr id="8" name="Rectangle 7">
            <a:extLst>
              <a:ext uri="{FF2B5EF4-FFF2-40B4-BE49-F238E27FC236}">
                <a16:creationId xmlns:a16="http://schemas.microsoft.com/office/drawing/2014/main" id="{B15A8DD6-5413-4A16-963B-045782B5D075}"/>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up</a:t>
            </a:r>
          </a:p>
        </p:txBody>
      </p:sp>
      <p:sp>
        <p:nvSpPr>
          <p:cNvPr id="10" name="Rectangle 9">
            <a:extLst>
              <a:ext uri="{FF2B5EF4-FFF2-40B4-BE49-F238E27FC236}">
                <a16:creationId xmlns:a16="http://schemas.microsoft.com/office/drawing/2014/main" id="{7BED5D70-CC2D-44F4-9246-A1EAC7A58087}"/>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by</a:t>
            </a:r>
          </a:p>
        </p:txBody>
      </p:sp>
      <p:pic>
        <p:nvPicPr>
          <p:cNvPr id="11" name="Picture 10">
            <a:extLst>
              <a:ext uri="{FF2B5EF4-FFF2-40B4-BE49-F238E27FC236}">
                <a16:creationId xmlns:a16="http://schemas.microsoft.com/office/drawing/2014/main" id="{5506F7FD-C91B-4B34-B956-C7F0521C0D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345724"/>
            <a:ext cx="914400" cy="914400"/>
          </a:xfrm>
          <a:prstGeom prst="rect">
            <a:avLst/>
          </a:prstGeom>
        </p:spPr>
      </p:pic>
    </p:spTree>
    <p:extLst>
      <p:ext uri="{BB962C8B-B14F-4D97-AF65-F5344CB8AC3E}">
        <p14:creationId xmlns:p14="http://schemas.microsoft.com/office/powerpoint/2010/main" val="426613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After I met with an accident, I was looked </a:t>
            </a:r>
            <a:r>
              <a:rPr lang="en-US" sz="2500" b="1" dirty="0">
                <a:latin typeface="Nunito Sans" panose="00000500000000000000" pitchFamily="2" charset="0"/>
              </a:rPr>
              <a:t>after</a:t>
            </a:r>
            <a:r>
              <a:rPr lang="en-US" sz="2500" dirty="0">
                <a:latin typeface="Nunito Sans" panose="00000500000000000000" pitchFamily="2" charset="0"/>
              </a:rPr>
              <a:t> my uncle. I gave a complaint to the police and they said they will look </a:t>
            </a:r>
            <a:r>
              <a:rPr lang="en-US" sz="2500" b="1" dirty="0">
                <a:latin typeface="Nunito Sans" panose="00000500000000000000" pitchFamily="2" charset="0"/>
              </a:rPr>
              <a:t>into</a:t>
            </a:r>
            <a:r>
              <a:rPr lang="en-US" sz="2500" dirty="0">
                <a:latin typeface="Nunito Sans" panose="00000500000000000000" pitchFamily="2" charset="0"/>
              </a:rPr>
              <a:t> it. While convalescing I read Oliver Twist. This book runs </a:t>
            </a:r>
            <a:r>
              <a:rPr lang="en-US" sz="2500" b="1" dirty="0">
                <a:latin typeface="Nunito Sans" panose="00000500000000000000" pitchFamily="2" charset="0"/>
              </a:rPr>
              <a:t>up to</a:t>
            </a:r>
            <a:r>
              <a:rPr lang="en-US" sz="2500" dirty="0">
                <a:latin typeface="Nunito Sans" panose="00000500000000000000" pitchFamily="2" charset="0"/>
              </a:rPr>
              <a:t> two hundred pages. I also attended a program on yoga. The program ran _4_ three hours.</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4</a:t>
            </a:r>
            <a:r>
              <a:rPr lang="en-US" sz="2500" baseline="30000" dirty="0">
                <a:latin typeface="Nunito Sans" panose="00000500000000000000" pitchFamily="2" charset="0"/>
              </a:rPr>
              <a:t>th</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D9F4D0F-60D1-4361-BD68-BBF9077EC87F}"/>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by   </a:t>
            </a:r>
          </a:p>
        </p:txBody>
      </p:sp>
      <p:sp>
        <p:nvSpPr>
          <p:cNvPr id="7" name="Rectangle 6">
            <a:extLst>
              <a:ext uri="{FF2B5EF4-FFF2-40B4-BE49-F238E27FC236}">
                <a16:creationId xmlns:a16="http://schemas.microsoft.com/office/drawing/2014/main" id="{F64AF9A2-F7DE-4DED-B45E-473B7FE27C4F}"/>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 </a:t>
            </a:r>
            <a:r>
              <a:rPr lang="en-US" sz="2500" dirty="0">
                <a:latin typeface="Nunito Sans" panose="00000500000000000000" pitchFamily="2" charset="0"/>
              </a:rPr>
              <a:t>since  </a:t>
            </a:r>
          </a:p>
        </p:txBody>
      </p:sp>
      <p:sp>
        <p:nvSpPr>
          <p:cNvPr id="8" name="Rectangle 7">
            <a:extLst>
              <a:ext uri="{FF2B5EF4-FFF2-40B4-BE49-F238E27FC236}">
                <a16:creationId xmlns:a16="http://schemas.microsoft.com/office/drawing/2014/main" id="{B15A8DD6-5413-4A16-963B-045782B5D075}"/>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 </a:t>
            </a:r>
            <a:r>
              <a:rPr lang="en-US" sz="2500" dirty="0">
                <a:latin typeface="Nunito Sans" panose="00000500000000000000" pitchFamily="2" charset="0"/>
              </a:rPr>
              <a:t>to</a:t>
            </a:r>
          </a:p>
        </p:txBody>
      </p:sp>
      <p:sp>
        <p:nvSpPr>
          <p:cNvPr id="10" name="Rectangle 9">
            <a:extLst>
              <a:ext uri="{FF2B5EF4-FFF2-40B4-BE49-F238E27FC236}">
                <a16:creationId xmlns:a16="http://schemas.microsoft.com/office/drawing/2014/main" id="{7BED5D70-CC2D-44F4-9246-A1EAC7A58087}"/>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for</a:t>
            </a:r>
          </a:p>
        </p:txBody>
      </p:sp>
      <p:pic>
        <p:nvPicPr>
          <p:cNvPr id="11" name="Picture 10">
            <a:extLst>
              <a:ext uri="{FF2B5EF4-FFF2-40B4-BE49-F238E27FC236}">
                <a16:creationId xmlns:a16="http://schemas.microsoft.com/office/drawing/2014/main" id="{BB8B6CC1-5C36-40BC-8FE2-B446E600C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1315" y="5345724"/>
            <a:ext cx="914400" cy="914400"/>
          </a:xfrm>
          <a:prstGeom prst="rect">
            <a:avLst/>
          </a:prstGeom>
        </p:spPr>
      </p:pic>
    </p:spTree>
    <p:extLst>
      <p:ext uri="{BB962C8B-B14F-4D97-AF65-F5344CB8AC3E}">
        <p14:creationId xmlns:p14="http://schemas.microsoft.com/office/powerpoint/2010/main" val="42316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After I met with an accident, I was looked </a:t>
            </a:r>
            <a:r>
              <a:rPr lang="en-US" sz="2500" b="1" u="sng" dirty="0">
                <a:latin typeface="Nunito Sans" panose="00000500000000000000" pitchFamily="2" charset="0"/>
              </a:rPr>
              <a:t>after</a:t>
            </a:r>
            <a:r>
              <a:rPr lang="en-US" sz="2500" dirty="0">
                <a:latin typeface="Nunito Sans" panose="00000500000000000000" pitchFamily="2" charset="0"/>
              </a:rPr>
              <a:t> my uncle. I gave a complaint to the police and they said they will look </a:t>
            </a:r>
            <a:r>
              <a:rPr lang="en-US" sz="2500" b="1" u="sng" dirty="0">
                <a:latin typeface="Nunito Sans" panose="00000500000000000000" pitchFamily="2" charset="0"/>
              </a:rPr>
              <a:t>into</a:t>
            </a:r>
            <a:r>
              <a:rPr lang="en-US" sz="2500" dirty="0">
                <a:latin typeface="Nunito Sans" panose="00000500000000000000" pitchFamily="2" charset="0"/>
              </a:rPr>
              <a:t> it. While convalescing I read Oliver Twist. This book runs </a:t>
            </a:r>
            <a:r>
              <a:rPr lang="en-US" sz="2500" b="1" u="sng" dirty="0">
                <a:latin typeface="Nunito Sans" panose="00000500000000000000" pitchFamily="2" charset="0"/>
              </a:rPr>
              <a:t>up to</a:t>
            </a:r>
            <a:r>
              <a:rPr lang="en-US" sz="2500" dirty="0">
                <a:latin typeface="Nunito Sans" panose="00000500000000000000" pitchFamily="2" charset="0"/>
              </a:rPr>
              <a:t> two hundred pages. I also attended a program on yoga. The program ran </a:t>
            </a:r>
            <a:r>
              <a:rPr lang="en-US" sz="2500" b="1" u="sng" dirty="0">
                <a:latin typeface="Nunito Sans" panose="00000500000000000000" pitchFamily="2" charset="0"/>
              </a:rPr>
              <a:t>for</a:t>
            </a:r>
            <a:r>
              <a:rPr lang="en-US" sz="2500" dirty="0">
                <a:latin typeface="Nunito Sans" panose="00000500000000000000" pitchFamily="2" charset="0"/>
              </a:rPr>
              <a:t> three hours.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Journal of Innovation and Transformation (JIT) is our _1_ Thought Leadership _2_ wherein _3_ industry practitioners from TCS bring powerful insights and open up the windows for a wave of creative ideas in the new world of manufacturing. In the previous editions of JIT, we have focused on key themes such as customer experience, digital disruptions, digital forces in automotive industry etc.</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The theme of the latest edition is “New Product Innovation in the Digital World” through which we explore how digitization has _4_ new product development process, from product design and development to product improvement. A key highlight for this edition is a special article titled ‘ _5_ the future with Digital thread’ – a TCS collaboration with our esteemed partner - </a:t>
            </a:r>
            <a:r>
              <a:rPr lang="en-US" sz="2500" dirty="0" err="1">
                <a:latin typeface="Nunito Sans" panose="00000500000000000000" pitchFamily="2" charset="0"/>
              </a:rPr>
              <a:t>CIMdata</a:t>
            </a:r>
            <a:r>
              <a:rPr lang="en-US" sz="2500" dirty="0">
                <a:latin typeface="Nunito Sans" panose="00000500000000000000" pitchFamily="2" charset="0"/>
              </a:rPr>
              <a: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4576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On the last day of the financial year, he declared his company bankrupt. Now, the company was taken </a:t>
            </a:r>
            <a:r>
              <a:rPr lang="en-US" sz="2500" b="1" dirty="0">
                <a:latin typeface="Nunito Sans" panose="00000500000000000000" pitchFamily="2" charset="0"/>
              </a:rPr>
              <a:t>over</a:t>
            </a:r>
            <a:r>
              <a:rPr lang="en-US" sz="2500" dirty="0">
                <a:latin typeface="Nunito Sans" panose="00000500000000000000" pitchFamily="2" charset="0"/>
              </a:rPr>
              <a:t> by the government. His father also did the same with a sister concern. He takes </a:t>
            </a:r>
            <a:r>
              <a:rPr lang="en-US" sz="2500" u="sng" dirty="0">
                <a:latin typeface="Nunito Sans" panose="00000500000000000000" pitchFamily="2" charset="0"/>
              </a:rPr>
              <a:t>_2_</a:t>
            </a:r>
            <a:r>
              <a:rPr lang="en-US" sz="2500" dirty="0">
                <a:latin typeface="Nunito Sans" panose="00000500000000000000" pitchFamily="2" charset="0"/>
              </a:rPr>
              <a:t> his father. The government is looking to appoint a CEO for the company. The best candidate should be appointed </a:t>
            </a:r>
            <a:r>
              <a:rPr lang="en-US" sz="2500" u="sng" dirty="0">
                <a:latin typeface="Nunito Sans" panose="00000500000000000000" pitchFamily="2" charset="0"/>
              </a:rPr>
              <a:t>_3_</a:t>
            </a:r>
            <a:r>
              <a:rPr lang="en-US" sz="2500" dirty="0">
                <a:latin typeface="Nunito Sans" panose="00000500000000000000" pitchFamily="2" charset="0"/>
              </a:rPr>
              <a:t> the post. Mr. Ram has an appointment </a:t>
            </a:r>
            <a:r>
              <a:rPr lang="en-US" sz="2500" u="sng" dirty="0">
                <a:latin typeface="Nunito Sans" panose="00000500000000000000" pitchFamily="2" charset="0"/>
              </a:rPr>
              <a:t>_4_</a:t>
            </a:r>
            <a:r>
              <a:rPr lang="en-US" sz="2500" dirty="0">
                <a:latin typeface="Nunito Sans" panose="00000500000000000000" pitchFamily="2" charset="0"/>
              </a:rPr>
              <a:t> the finance minister. He has good chances of being selected</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2</a:t>
            </a:r>
            <a:r>
              <a:rPr lang="en-US" sz="2500" baseline="30000" dirty="0">
                <a:latin typeface="Nunito Sans" panose="00000500000000000000" pitchFamily="2" charset="0"/>
              </a:rPr>
              <a:t>nd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1</a:t>
            </a:r>
          </a:p>
        </p:txBody>
      </p:sp>
      <p:sp>
        <p:nvSpPr>
          <p:cNvPr id="6" name="Rectangle 5">
            <a:extLst>
              <a:ext uri="{FF2B5EF4-FFF2-40B4-BE49-F238E27FC236}">
                <a16:creationId xmlns:a16="http://schemas.microsoft.com/office/drawing/2014/main" id="{98352C8E-4E8A-48DE-8EBC-C43FB208DDB6}"/>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into</a:t>
            </a:r>
          </a:p>
        </p:txBody>
      </p:sp>
      <p:sp>
        <p:nvSpPr>
          <p:cNvPr id="7" name="Rectangle 6">
            <a:extLst>
              <a:ext uri="{FF2B5EF4-FFF2-40B4-BE49-F238E27FC236}">
                <a16:creationId xmlns:a16="http://schemas.microsoft.com/office/drawing/2014/main" id="{4211EFB2-9918-45DE-8EFE-1AEC796B4CF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after</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7A8A4A6B-C2A4-447C-B394-3B865B0527B5}"/>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from</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A4BC3752-693D-40DD-8E46-AFD86CC53E74}"/>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before</a:t>
            </a:r>
          </a:p>
        </p:txBody>
      </p:sp>
      <p:pic>
        <p:nvPicPr>
          <p:cNvPr id="2" name="Picture 1">
            <a:extLst>
              <a:ext uri="{FF2B5EF4-FFF2-40B4-BE49-F238E27FC236}">
                <a16:creationId xmlns:a16="http://schemas.microsoft.com/office/drawing/2014/main" id="{789716CC-9F07-4E15-8224-D40CFE442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B0EC3BB-0529-4786-916F-0B9980603A65}"/>
                  </a:ext>
                </a:extLst>
              </p14:cNvPr>
              <p14:cNvContentPartPr/>
              <p14:nvPr/>
            </p14:nvContentPartPr>
            <p14:xfrm>
              <a:off x="7577137" y="2424112"/>
              <a:ext cx="9525" cy="9525"/>
            </p14:xfrm>
          </p:contentPart>
        </mc:Choice>
        <mc:Fallback xmlns="">
          <p:pic>
            <p:nvPicPr>
              <p:cNvPr id="4" name="Ink 3">
                <a:extLst>
                  <a:ext uri="{FF2B5EF4-FFF2-40B4-BE49-F238E27FC236}">
                    <a16:creationId xmlns:a16="http://schemas.microsoft.com/office/drawing/2014/main" id="{1B0EC3BB-0529-4786-916F-0B9980603A65}"/>
                  </a:ext>
                </a:extLst>
              </p:cNvPr>
              <p:cNvPicPr/>
              <p:nvPr/>
            </p:nvPicPr>
            <p:blipFill>
              <a:blip r:embed="rId7"/>
              <a:stretch>
                <a:fillRect/>
              </a:stretch>
            </p:blipFill>
            <p:spPr>
              <a:xfrm>
                <a:off x="7110412" y="1957387"/>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40F93E13-9796-482B-B96E-B6AB17FC7B87}"/>
                  </a:ext>
                </a:extLst>
              </p14:cNvPr>
              <p14:cNvContentPartPr/>
              <p14:nvPr/>
            </p14:nvContentPartPr>
            <p14:xfrm>
              <a:off x="4443412" y="5129212"/>
              <a:ext cx="9525" cy="9525"/>
            </p14:xfrm>
          </p:contentPart>
        </mc:Choice>
        <mc:Fallback>
          <p:pic>
            <p:nvPicPr>
              <p:cNvPr id="3" name="Ink 2">
                <a:extLst>
                  <a:ext uri="{FF2B5EF4-FFF2-40B4-BE49-F238E27FC236}">
                    <a16:creationId xmlns:a16="http://schemas.microsoft.com/office/drawing/2014/main" id="{40F93E13-9796-482B-B96E-B6AB17FC7B87}"/>
                  </a:ext>
                </a:extLst>
              </p:cNvPr>
              <p:cNvPicPr/>
              <p:nvPr/>
            </p:nvPicPr>
            <p:blipFill>
              <a:blip r:embed="rId9"/>
              <a:stretch>
                <a:fillRect/>
              </a:stretch>
            </p:blipFill>
            <p:spPr>
              <a:xfrm>
                <a:off x="3967162" y="4652962"/>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9EA3CFEF-2845-4B1C-83BF-906DF4FBADD5}"/>
                  </a:ext>
                </a:extLst>
              </p14:cNvPr>
              <p14:cNvContentPartPr/>
              <p14:nvPr/>
            </p14:nvContentPartPr>
            <p14:xfrm>
              <a:off x="414337" y="5449551"/>
              <a:ext cx="942975" cy="523875"/>
            </p14:xfrm>
          </p:contentPart>
        </mc:Choice>
        <mc:Fallback>
          <p:pic>
            <p:nvPicPr>
              <p:cNvPr id="5" name="Ink 4">
                <a:extLst>
                  <a:ext uri="{FF2B5EF4-FFF2-40B4-BE49-F238E27FC236}">
                    <a16:creationId xmlns:a16="http://schemas.microsoft.com/office/drawing/2014/main" id="{9EA3CFEF-2845-4B1C-83BF-906DF4FBADD5}"/>
                  </a:ext>
                </a:extLst>
              </p:cNvPr>
              <p:cNvPicPr/>
              <p:nvPr/>
            </p:nvPicPr>
            <p:blipFill>
              <a:blip r:embed="rId11"/>
              <a:stretch>
                <a:fillRect/>
              </a:stretch>
            </p:blipFill>
            <p:spPr>
              <a:xfrm>
                <a:off x="396640" y="5431684"/>
                <a:ext cx="978729" cy="559253"/>
              </a:xfrm>
              <a:prstGeom prst="rect">
                <a:avLst/>
              </a:prstGeom>
            </p:spPr>
          </p:pic>
        </mc:Fallback>
      </mc:AlternateContent>
    </p:spTree>
    <p:extLst>
      <p:ext uri="{BB962C8B-B14F-4D97-AF65-F5344CB8AC3E}">
        <p14:creationId xmlns:p14="http://schemas.microsoft.com/office/powerpoint/2010/main" val="3331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1</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st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flagship</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starship</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airship</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help</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6D3B852C-7069-4FD2-AA31-D3FF0C5CDA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611" y="3516338"/>
            <a:ext cx="914400" cy="914400"/>
          </a:xfrm>
          <a:prstGeom prst="rect">
            <a:avLst/>
          </a:prstGeom>
        </p:spPr>
      </p:pic>
    </p:spTree>
    <p:extLst>
      <p:ext uri="{BB962C8B-B14F-4D97-AF65-F5344CB8AC3E}">
        <p14:creationId xmlns:p14="http://schemas.microsoft.com/office/powerpoint/2010/main" val="243122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Journal of Innovation and Transformation (JIT) is our </a:t>
            </a:r>
            <a:r>
              <a:rPr lang="en-US" sz="2500" b="1" dirty="0">
                <a:latin typeface="Nunito Sans" panose="00000500000000000000" pitchFamily="2" charset="0"/>
              </a:rPr>
              <a:t>flagship</a:t>
            </a:r>
            <a:r>
              <a:rPr lang="en-US" sz="2500" dirty="0">
                <a:latin typeface="Nunito Sans" panose="00000500000000000000" pitchFamily="2" charset="0"/>
              </a:rPr>
              <a:t> Thought Leadership _2_ wherein _3_ industry practitioners from TCS bring powerful insights and open up the windows for a wave of creative ideas in the new world of manufacturing. In the previous editions of JIT, we have focused on key themes such as customer experience, digital disruptions, digital forces in automotive industry etc.</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The theme of the latest edition is “New Product Innovation in the Digital World” through which we explore how digitization has _4_ new product development process, from product design and development to product improvement. A key highlight for this edition is a special article titled ‘ _5_ the future with Digital thread’ – a TCS collaboration with our esteemed partner - </a:t>
            </a:r>
            <a:r>
              <a:rPr lang="en-US" sz="2500" dirty="0" err="1">
                <a:latin typeface="Nunito Sans" panose="00000500000000000000" pitchFamily="2" charset="0"/>
              </a:rPr>
              <a:t>CIMdata</a:t>
            </a:r>
            <a:r>
              <a:rPr lang="en-US" sz="2500" dirty="0">
                <a:latin typeface="Nunito Sans" panose="00000500000000000000" pitchFamily="2" charset="0"/>
              </a:rPr>
              <a: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81054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2</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nd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artifact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lang="en-US" sz="2500" dirty="0">
                <a:solidFill>
                  <a:prstClr val="black"/>
                </a:solidFill>
                <a:latin typeface="Nunito Sans" panose="00000500000000000000" pitchFamily="2" charset="0"/>
              </a:rPr>
              <a:t>way</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jargon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conjecture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345DF5D2-C7AE-4ED7-A4C5-1710A494AB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225" y="3516338"/>
            <a:ext cx="914400" cy="914400"/>
          </a:xfrm>
          <a:prstGeom prst="rect">
            <a:avLst/>
          </a:prstGeom>
        </p:spPr>
      </p:pic>
    </p:spTree>
    <p:extLst>
      <p:ext uri="{BB962C8B-B14F-4D97-AF65-F5344CB8AC3E}">
        <p14:creationId xmlns:p14="http://schemas.microsoft.com/office/powerpoint/2010/main" val="345920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Journal of Innovation and Transformation (JIT) is our </a:t>
            </a:r>
            <a:r>
              <a:rPr lang="en-US" sz="2500" b="1" dirty="0">
                <a:latin typeface="Nunito Sans" panose="00000500000000000000" pitchFamily="2" charset="0"/>
              </a:rPr>
              <a:t>flagship</a:t>
            </a:r>
            <a:r>
              <a:rPr lang="en-US" sz="2500" dirty="0">
                <a:latin typeface="Nunito Sans" panose="00000500000000000000" pitchFamily="2" charset="0"/>
              </a:rPr>
              <a:t> Thought Leadership </a:t>
            </a:r>
            <a:r>
              <a:rPr lang="en-US" sz="2500" b="1" dirty="0">
                <a:latin typeface="Nunito Sans" panose="00000500000000000000" pitchFamily="2" charset="0"/>
              </a:rPr>
              <a:t>artifact</a:t>
            </a:r>
            <a:r>
              <a:rPr lang="en-US" sz="2500" dirty="0">
                <a:latin typeface="Nunito Sans" panose="00000500000000000000" pitchFamily="2" charset="0"/>
              </a:rPr>
              <a:t> wherein _3_ industry practitioners from TCS bring powerful insights and open up the windows for a wave of creative ideas in the new world of manufacturing. In the previous editions of JIT, we have focused on key themes such as customer experience, digital disruptions, digital forces in automotive industry etc.</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The theme of the latest edition is “New Product Innovation in the Digital World” through which we explore how digitization has _4_ new product development process, from product design and development to product improvement. A key highlight for this edition is a special article titled ‘ _5_ the future with Digital thread’ – a TCS collaboration with our esteemed partner - </a:t>
            </a:r>
            <a:r>
              <a:rPr lang="en-US" sz="2500" dirty="0" err="1">
                <a:latin typeface="Nunito Sans" panose="00000500000000000000" pitchFamily="2" charset="0"/>
              </a:rPr>
              <a:t>CIMdata</a:t>
            </a:r>
            <a:r>
              <a:rPr lang="en-US" sz="2500" dirty="0">
                <a:latin typeface="Nunito Sans" panose="00000500000000000000" pitchFamily="2" charset="0"/>
              </a:rPr>
              <a: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88523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3</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rd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seasoned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seasoning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reasoned</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house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44F82DAE-2C32-44DD-972E-D01A5D7AEE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67" y="3605340"/>
            <a:ext cx="914400" cy="914400"/>
          </a:xfrm>
          <a:prstGeom prst="rect">
            <a:avLst/>
          </a:prstGeom>
        </p:spPr>
      </p:pic>
    </p:spTree>
    <p:extLst>
      <p:ext uri="{BB962C8B-B14F-4D97-AF65-F5344CB8AC3E}">
        <p14:creationId xmlns:p14="http://schemas.microsoft.com/office/powerpoint/2010/main" val="330204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Journal of Innovation and Transformation (JIT) is our </a:t>
            </a:r>
            <a:r>
              <a:rPr lang="en-US" sz="2500" b="1" dirty="0">
                <a:latin typeface="Nunito Sans" panose="00000500000000000000" pitchFamily="2" charset="0"/>
              </a:rPr>
              <a:t>flagship</a:t>
            </a:r>
            <a:r>
              <a:rPr lang="en-US" sz="2500" dirty="0">
                <a:latin typeface="Nunito Sans" panose="00000500000000000000" pitchFamily="2" charset="0"/>
              </a:rPr>
              <a:t> Thought Leadership </a:t>
            </a:r>
            <a:r>
              <a:rPr lang="en-US" sz="2500" b="1" dirty="0">
                <a:latin typeface="Nunito Sans" panose="00000500000000000000" pitchFamily="2" charset="0"/>
              </a:rPr>
              <a:t>artifact</a:t>
            </a:r>
            <a:r>
              <a:rPr lang="en-US" sz="2500" dirty="0">
                <a:latin typeface="Nunito Sans" panose="00000500000000000000" pitchFamily="2" charset="0"/>
              </a:rPr>
              <a:t> wherein </a:t>
            </a:r>
            <a:r>
              <a:rPr lang="en-US" sz="2500" b="1" dirty="0">
                <a:latin typeface="Nunito Sans" panose="00000500000000000000" pitchFamily="2" charset="0"/>
              </a:rPr>
              <a:t>seasoned</a:t>
            </a:r>
            <a:r>
              <a:rPr lang="en-US" sz="2500" dirty="0">
                <a:latin typeface="Nunito Sans" panose="00000500000000000000" pitchFamily="2" charset="0"/>
              </a:rPr>
              <a:t> industry practitioners from TCS bring powerful insights and open up the windows for a wave of creative ideas in the new world of manufacturing. In the previous editions of JIT, we have focused on key themes such as customer experience, digital disruptions, digital forces in automotive industry etc.</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The theme of the latest edition is “New Product Innovation in the Digital World” through which we explore how digitization has _4_ new product development process, from product design and development to product improvement. A key highlight for this edition is a special article titled ‘ _5_ the future with Digital thread’ – a TCS collaboration with our esteemed partner - </a:t>
            </a:r>
            <a:r>
              <a:rPr lang="en-US" sz="2500" dirty="0" err="1">
                <a:latin typeface="Nunito Sans" panose="00000500000000000000" pitchFamily="2" charset="0"/>
              </a:rPr>
              <a:t>CIMdata</a:t>
            </a:r>
            <a:r>
              <a:rPr lang="en-US" sz="2500" dirty="0">
                <a:latin typeface="Nunito Sans" panose="00000500000000000000" pitchFamily="2" charset="0"/>
              </a:rPr>
              <a: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15474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4</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th</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ionized</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revolutionised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changed</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reformed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92C37DA8-A465-42E3-9597-B323E4A019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23" y="4077771"/>
            <a:ext cx="914400" cy="914400"/>
          </a:xfrm>
          <a:prstGeom prst="rect">
            <a:avLst/>
          </a:prstGeom>
        </p:spPr>
      </p:pic>
    </p:spTree>
    <p:extLst>
      <p:ext uri="{BB962C8B-B14F-4D97-AF65-F5344CB8AC3E}">
        <p14:creationId xmlns:p14="http://schemas.microsoft.com/office/powerpoint/2010/main" val="37457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Journal of Innovation and Transformation (JIT) is our </a:t>
            </a:r>
            <a:r>
              <a:rPr lang="en-US" sz="2500" b="1" dirty="0">
                <a:latin typeface="Nunito Sans" panose="00000500000000000000" pitchFamily="2" charset="0"/>
              </a:rPr>
              <a:t>flagship</a:t>
            </a:r>
            <a:r>
              <a:rPr lang="en-US" sz="2500" dirty="0">
                <a:latin typeface="Nunito Sans" panose="00000500000000000000" pitchFamily="2" charset="0"/>
              </a:rPr>
              <a:t> Thought Leadership </a:t>
            </a:r>
            <a:r>
              <a:rPr lang="en-US" sz="2500" b="1" dirty="0">
                <a:latin typeface="Nunito Sans" panose="00000500000000000000" pitchFamily="2" charset="0"/>
              </a:rPr>
              <a:t>artifact</a:t>
            </a:r>
            <a:r>
              <a:rPr lang="en-US" sz="2500" dirty="0">
                <a:latin typeface="Nunito Sans" panose="00000500000000000000" pitchFamily="2" charset="0"/>
              </a:rPr>
              <a:t> wherein </a:t>
            </a:r>
            <a:r>
              <a:rPr lang="en-US" sz="2500" b="1" dirty="0">
                <a:latin typeface="Nunito Sans" panose="00000500000000000000" pitchFamily="2" charset="0"/>
              </a:rPr>
              <a:t>seasoned</a:t>
            </a:r>
            <a:r>
              <a:rPr lang="en-US" sz="2500" dirty="0">
                <a:latin typeface="Nunito Sans" panose="00000500000000000000" pitchFamily="2" charset="0"/>
              </a:rPr>
              <a:t> industry practitioners from TCS bring powerful insights and open up the windows for a wave of creative ideas in the new world of manufacturing. In the previous editions of JIT, we have focused on key themes such as customer experience, digital disruptions, digital forces in automotive industry etc.</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The theme of the latest edition is “New Product Innovation in the Digital World” through which we explore how digitization has </a:t>
            </a:r>
            <a:r>
              <a:rPr lang="en-US" sz="2500" b="1" dirty="0">
                <a:latin typeface="Nunito Sans" panose="00000500000000000000" pitchFamily="2" charset="0"/>
              </a:rPr>
              <a:t>revolutionized</a:t>
            </a:r>
            <a:r>
              <a:rPr lang="en-US" sz="2500" dirty="0">
                <a:latin typeface="Nunito Sans" panose="00000500000000000000" pitchFamily="2" charset="0"/>
              </a:rPr>
              <a:t> new product development process, from product design and development to product improvement. A key highlight for this edition is a special article titled ‘ _5_ the future with Digital thread’ – a TCS collaboration with our esteemed partner - </a:t>
            </a:r>
            <a:r>
              <a:rPr lang="en-US" sz="2500" dirty="0" err="1">
                <a:latin typeface="Nunito Sans" panose="00000500000000000000" pitchFamily="2" charset="0"/>
              </a:rPr>
              <a:t>CIMdata</a:t>
            </a:r>
            <a:r>
              <a:rPr lang="en-US" sz="2500" dirty="0">
                <a:latin typeface="Nunito Sans" panose="00000500000000000000" pitchFamily="2" charset="0"/>
              </a:rPr>
              <a: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93598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5</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th</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embroidering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3D-printing</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weaving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knitting</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a:extLst>
              <a:ext uri="{FF2B5EF4-FFF2-40B4-BE49-F238E27FC236}">
                <a16:creationId xmlns:a16="http://schemas.microsoft.com/office/drawing/2014/main" id="{C0B8B2CE-EFC2-4EE5-82EB-960FDF6B9A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014" y="4660582"/>
            <a:ext cx="914400" cy="914400"/>
          </a:xfrm>
          <a:prstGeom prst="rect">
            <a:avLst/>
          </a:prstGeom>
        </p:spPr>
      </p:pic>
    </p:spTree>
    <p:extLst>
      <p:ext uri="{BB962C8B-B14F-4D97-AF65-F5344CB8AC3E}">
        <p14:creationId xmlns:p14="http://schemas.microsoft.com/office/powerpoint/2010/main" val="241290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093702"/>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TCS’ Journal of Innovation and Transformation (JIT) is our </a:t>
            </a:r>
            <a:r>
              <a:rPr lang="en-US" sz="2500" b="1" dirty="0">
                <a:latin typeface="Nunito Sans" panose="00000500000000000000" pitchFamily="2" charset="0"/>
              </a:rPr>
              <a:t>flagship</a:t>
            </a:r>
            <a:r>
              <a:rPr lang="en-US" sz="2500" dirty="0">
                <a:latin typeface="Nunito Sans" panose="00000500000000000000" pitchFamily="2" charset="0"/>
              </a:rPr>
              <a:t> Thought Leadership </a:t>
            </a:r>
            <a:r>
              <a:rPr lang="en-US" sz="2500" b="1" dirty="0">
                <a:latin typeface="Nunito Sans" panose="00000500000000000000" pitchFamily="2" charset="0"/>
              </a:rPr>
              <a:t>artifact</a:t>
            </a:r>
            <a:r>
              <a:rPr lang="en-US" sz="2500" dirty="0">
                <a:latin typeface="Nunito Sans" panose="00000500000000000000" pitchFamily="2" charset="0"/>
              </a:rPr>
              <a:t> wherein </a:t>
            </a:r>
            <a:r>
              <a:rPr lang="en-US" sz="2500" b="1" dirty="0">
                <a:latin typeface="Nunito Sans" panose="00000500000000000000" pitchFamily="2" charset="0"/>
              </a:rPr>
              <a:t>seasoned</a:t>
            </a:r>
            <a:r>
              <a:rPr lang="en-US" sz="2500" dirty="0">
                <a:latin typeface="Nunito Sans" panose="00000500000000000000" pitchFamily="2" charset="0"/>
              </a:rPr>
              <a:t> industry practitioners from TCS bring powerful insights and open up the windows for a wave of creative ideas in the new world of manufacturing. In the previous editions of JIT, we have focused on key themes such as customer experience, digital disruptions, digital forces in automotive industry etc.</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The theme of the latest edition is “New Product Innovation in the Digital World” through which we explore how digitization has </a:t>
            </a:r>
            <a:r>
              <a:rPr lang="en-US" sz="2500" b="1" dirty="0">
                <a:latin typeface="Nunito Sans" panose="00000500000000000000" pitchFamily="2" charset="0"/>
              </a:rPr>
              <a:t>revolutionized</a:t>
            </a:r>
            <a:r>
              <a:rPr lang="en-US" sz="2500" dirty="0">
                <a:latin typeface="Nunito Sans" panose="00000500000000000000" pitchFamily="2" charset="0"/>
              </a:rPr>
              <a:t> new product development process, from product design and development to product improvement. A key highlight for this edition is a special article titled ‘</a:t>
            </a:r>
            <a:r>
              <a:rPr lang="en-US" sz="2500" b="1" dirty="0">
                <a:latin typeface="Nunito Sans" panose="00000500000000000000" pitchFamily="2" charset="0"/>
              </a:rPr>
              <a:t>Weaving</a:t>
            </a:r>
            <a:r>
              <a:rPr lang="en-US" sz="2500" b="1" u="sng" dirty="0">
                <a:latin typeface="Nunito Sans" panose="00000500000000000000" pitchFamily="2" charset="0"/>
              </a:rPr>
              <a:t> </a:t>
            </a:r>
            <a:r>
              <a:rPr lang="en-US" sz="2500" dirty="0">
                <a:latin typeface="Nunito Sans" panose="00000500000000000000" pitchFamily="2" charset="0"/>
              </a:rPr>
              <a:t>the future with Digital thread’ – a TCS collaboration with our esteemed partner - </a:t>
            </a:r>
            <a:r>
              <a:rPr lang="en-US" sz="2500" dirty="0" err="1">
                <a:latin typeface="Nunito Sans" panose="00000500000000000000" pitchFamily="2" charset="0"/>
              </a:rPr>
              <a:t>CIMdata</a:t>
            </a:r>
            <a:r>
              <a:rPr lang="en-US" sz="2500" dirty="0">
                <a:latin typeface="Nunito Sans" panose="00000500000000000000" pitchFamily="2" charset="0"/>
              </a:rPr>
              <a: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1034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On the last day of the financial year, he declared his company bankrupt. Now, the company was taken </a:t>
            </a:r>
            <a:r>
              <a:rPr lang="en-US" sz="2500" b="1" dirty="0">
                <a:latin typeface="Nunito Sans" panose="00000500000000000000" pitchFamily="2" charset="0"/>
              </a:rPr>
              <a:t>over</a:t>
            </a:r>
            <a:r>
              <a:rPr lang="en-US" sz="2500" dirty="0">
                <a:latin typeface="Nunito Sans" panose="00000500000000000000" pitchFamily="2" charset="0"/>
              </a:rPr>
              <a:t> by the government. His father also did the same with a sister concern. He takes </a:t>
            </a:r>
            <a:r>
              <a:rPr lang="en-US" sz="2500" b="1" dirty="0">
                <a:latin typeface="Nunito Sans" panose="00000500000000000000" pitchFamily="2" charset="0"/>
              </a:rPr>
              <a:t>after</a:t>
            </a:r>
            <a:r>
              <a:rPr lang="en-US" sz="2500" dirty="0">
                <a:latin typeface="Nunito Sans" panose="00000500000000000000" pitchFamily="2" charset="0"/>
              </a:rPr>
              <a:t> his father. The government is looking to appoint a CEO for the company. The best candidate should be appointed </a:t>
            </a:r>
            <a:r>
              <a:rPr lang="en-US" sz="2500" u="sng" dirty="0">
                <a:latin typeface="Nunito Sans" panose="00000500000000000000" pitchFamily="2" charset="0"/>
              </a:rPr>
              <a:t>_3_</a:t>
            </a:r>
            <a:r>
              <a:rPr lang="en-US" sz="2500" dirty="0">
                <a:latin typeface="Nunito Sans" panose="00000500000000000000" pitchFamily="2" charset="0"/>
              </a:rPr>
              <a:t> the post. Mr. Ram has an appointment </a:t>
            </a:r>
            <a:r>
              <a:rPr lang="en-US" sz="2500" u="sng" dirty="0">
                <a:latin typeface="Nunito Sans" panose="00000500000000000000" pitchFamily="2" charset="0"/>
              </a:rPr>
              <a:t>_4_</a:t>
            </a:r>
            <a:r>
              <a:rPr lang="en-US" sz="2500" dirty="0">
                <a:latin typeface="Nunito Sans" panose="00000500000000000000" pitchFamily="2" charset="0"/>
              </a:rPr>
              <a:t> the finance minister. He has good chances of being selected</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3</a:t>
            </a:r>
            <a:r>
              <a:rPr lang="en-US" sz="2500" baseline="30000" dirty="0">
                <a:latin typeface="Nunito Sans" panose="00000500000000000000" pitchFamily="2" charset="0"/>
              </a:rPr>
              <a:t>rd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1</a:t>
            </a:r>
          </a:p>
        </p:txBody>
      </p:sp>
      <p:sp>
        <p:nvSpPr>
          <p:cNvPr id="6" name="Rectangle 5">
            <a:extLst>
              <a:ext uri="{FF2B5EF4-FFF2-40B4-BE49-F238E27FC236}">
                <a16:creationId xmlns:a16="http://schemas.microsoft.com/office/drawing/2014/main" id="{98352C8E-4E8A-48DE-8EBC-C43FB208DDB6}"/>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at</a:t>
            </a:r>
          </a:p>
        </p:txBody>
      </p:sp>
      <p:sp>
        <p:nvSpPr>
          <p:cNvPr id="7" name="Rectangle 6">
            <a:extLst>
              <a:ext uri="{FF2B5EF4-FFF2-40B4-BE49-F238E27FC236}">
                <a16:creationId xmlns:a16="http://schemas.microsoft.com/office/drawing/2014/main" id="{4211EFB2-9918-45DE-8EFE-1AEC796B4CF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for</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7A8A4A6B-C2A4-447C-B394-3B865B0527B5}"/>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on</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A4BC3752-693D-40DD-8E46-AFD86CC53E74}"/>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by</a:t>
            </a:r>
          </a:p>
        </p:txBody>
      </p:sp>
      <p:pic>
        <p:nvPicPr>
          <p:cNvPr id="2" name="Picture 1">
            <a:extLst>
              <a:ext uri="{FF2B5EF4-FFF2-40B4-BE49-F238E27FC236}">
                <a16:creationId xmlns:a16="http://schemas.microsoft.com/office/drawing/2014/main" id="{16449E20-9531-4980-8EB5-0BC301F6E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7C97E46-A1CF-44E0-86F0-3B155183CF3F}"/>
                  </a:ext>
                </a:extLst>
              </p14:cNvPr>
              <p14:cNvContentPartPr/>
              <p14:nvPr/>
            </p14:nvContentPartPr>
            <p14:xfrm>
              <a:off x="481012" y="5735039"/>
              <a:ext cx="9525" cy="9525"/>
            </p14:xfrm>
          </p:contentPart>
        </mc:Choice>
        <mc:Fallback xmlns="">
          <p:pic>
            <p:nvPicPr>
              <p:cNvPr id="3" name="Ink 2">
                <a:extLst>
                  <a:ext uri="{FF2B5EF4-FFF2-40B4-BE49-F238E27FC236}">
                    <a16:creationId xmlns:a16="http://schemas.microsoft.com/office/drawing/2014/main" id="{D7C97E46-A1CF-44E0-86F0-3B155183CF3F}"/>
                  </a:ext>
                </a:extLst>
              </p:cNvPr>
              <p:cNvPicPr/>
              <p:nvPr/>
            </p:nvPicPr>
            <p:blipFill>
              <a:blip r:embed="rId5"/>
              <a:stretch>
                <a:fillRect/>
              </a:stretch>
            </p:blipFill>
            <p:spPr>
              <a:xfrm>
                <a:off x="14287" y="5692609"/>
                <a:ext cx="952500" cy="95250"/>
              </a:xfrm>
              <a:prstGeom prst="rect">
                <a:avLst/>
              </a:prstGeom>
            </p:spPr>
          </p:pic>
        </mc:Fallback>
      </mc:AlternateContent>
    </p:spTree>
    <p:extLst>
      <p:ext uri="{BB962C8B-B14F-4D97-AF65-F5344CB8AC3E}">
        <p14:creationId xmlns:p14="http://schemas.microsoft.com/office/powerpoint/2010/main" val="2691460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Like the rest of Chennai, our apartment has a water crisis. When the Secretary suggested installing another bore well, the President did not agree _1_ him. Last week the executive committee failed to agree _2_ a common plan of action. The contractor needed the approval of the executive committee _3_ he could start installing another bore well. As he had misappropriated the funds on an earlier occasion, the President did not approve _4_  his proposal.</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1</a:t>
            </a:r>
            <a:r>
              <a:rPr lang="en-US" sz="2500" baseline="30000" dirty="0">
                <a:latin typeface="Nunito Sans" panose="00000500000000000000" pitchFamily="2" charset="0"/>
              </a:rPr>
              <a:t>st</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FE57C07-D631-46FF-8A92-AC43CD13208A}"/>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with</a:t>
            </a:r>
          </a:p>
        </p:txBody>
      </p:sp>
      <p:sp>
        <p:nvSpPr>
          <p:cNvPr id="7" name="Rectangle 6">
            <a:extLst>
              <a:ext uri="{FF2B5EF4-FFF2-40B4-BE49-F238E27FC236}">
                <a16:creationId xmlns:a16="http://schemas.microsoft.com/office/drawing/2014/main" id="{E25DEB2B-FBD8-4914-9284-67EBF968D8D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for</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DC86E03F-9AA2-491F-84A9-1D462017C4EE}"/>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to</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BD02AFAB-F2AE-43EF-8AD6-B48D4E307ED0}"/>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on</a:t>
            </a:r>
          </a:p>
        </p:txBody>
      </p:sp>
      <p:pic>
        <p:nvPicPr>
          <p:cNvPr id="11" name="Picture 10">
            <a:extLst>
              <a:ext uri="{FF2B5EF4-FFF2-40B4-BE49-F238E27FC236}">
                <a16:creationId xmlns:a16="http://schemas.microsoft.com/office/drawing/2014/main" id="{7B6DE69D-9605-494A-9977-299FA8815C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7771" y="4685493"/>
            <a:ext cx="914400" cy="914400"/>
          </a:xfrm>
          <a:prstGeom prst="rect">
            <a:avLst/>
          </a:prstGeom>
        </p:spPr>
      </p:pic>
    </p:spTree>
    <p:extLst>
      <p:ext uri="{BB962C8B-B14F-4D97-AF65-F5344CB8AC3E}">
        <p14:creationId xmlns:p14="http://schemas.microsoft.com/office/powerpoint/2010/main" val="277792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Like the rest of Chennai, our apartment has a water crisis. When the Secretary suggested installing another bore well, the President did not agree </a:t>
            </a:r>
            <a:r>
              <a:rPr lang="en-US" sz="2500" b="1" dirty="0">
                <a:latin typeface="Nunito Sans" panose="00000500000000000000" pitchFamily="2" charset="0"/>
              </a:rPr>
              <a:t>with</a:t>
            </a:r>
            <a:r>
              <a:rPr lang="en-US" sz="2500" dirty="0">
                <a:latin typeface="Nunito Sans" panose="00000500000000000000" pitchFamily="2" charset="0"/>
              </a:rPr>
              <a:t> him. Last week the executive committee failed to agree _2_ a common plan of action. The contractor needed the approval of the executive committee _3_ he could start installing another bore well. As he had misappropriated the funds on an earlier occasion, the President did not approve _4_  his proposal.</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2</a:t>
            </a:r>
            <a:r>
              <a:rPr lang="en-US" sz="2500" baseline="30000" dirty="0">
                <a:latin typeface="Nunito Sans" panose="00000500000000000000" pitchFamily="2" charset="0"/>
              </a:rPr>
              <a:t>nd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FE57C07-D631-46FF-8A92-AC43CD13208A}"/>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for</a:t>
            </a:r>
          </a:p>
        </p:txBody>
      </p:sp>
      <p:sp>
        <p:nvSpPr>
          <p:cNvPr id="7" name="Rectangle 6">
            <a:extLst>
              <a:ext uri="{FF2B5EF4-FFF2-40B4-BE49-F238E27FC236}">
                <a16:creationId xmlns:a16="http://schemas.microsoft.com/office/drawing/2014/main" id="{E25DEB2B-FBD8-4914-9284-67EBF968D8D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with</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DC86E03F-9AA2-491F-84A9-1D462017C4EE}"/>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on</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BD02AFAB-F2AE-43EF-8AD6-B48D4E307ED0}"/>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to</a:t>
            </a:r>
          </a:p>
        </p:txBody>
      </p:sp>
      <p:pic>
        <p:nvPicPr>
          <p:cNvPr id="11" name="Picture 10">
            <a:extLst>
              <a:ext uri="{FF2B5EF4-FFF2-40B4-BE49-F238E27FC236}">
                <a16:creationId xmlns:a16="http://schemas.microsoft.com/office/drawing/2014/main" id="{B83D0CA6-0840-4268-A59D-C8A46B8E2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4711725"/>
            <a:ext cx="914400" cy="914400"/>
          </a:xfrm>
          <a:prstGeom prst="rect">
            <a:avLst/>
          </a:prstGeom>
        </p:spPr>
      </p:pic>
    </p:spTree>
    <p:extLst>
      <p:ext uri="{BB962C8B-B14F-4D97-AF65-F5344CB8AC3E}">
        <p14:creationId xmlns:p14="http://schemas.microsoft.com/office/powerpoint/2010/main" val="26129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Like the rest of Chennai, our apartment has a water crisis. When the Secretary suggested installing another bore well, the President did not agree </a:t>
            </a:r>
            <a:r>
              <a:rPr lang="en-US" sz="2500" b="1" dirty="0">
                <a:latin typeface="Nunito Sans" panose="00000500000000000000" pitchFamily="2" charset="0"/>
              </a:rPr>
              <a:t>with</a:t>
            </a:r>
            <a:r>
              <a:rPr lang="en-US" sz="2500" dirty="0">
                <a:latin typeface="Nunito Sans" panose="00000500000000000000" pitchFamily="2" charset="0"/>
              </a:rPr>
              <a:t> him. Last week the executive committee failed to agree </a:t>
            </a:r>
            <a:r>
              <a:rPr lang="en-US" sz="2500" b="1" dirty="0">
                <a:latin typeface="Nunito Sans" panose="00000500000000000000" pitchFamily="2" charset="0"/>
              </a:rPr>
              <a:t>on</a:t>
            </a:r>
            <a:r>
              <a:rPr lang="en-US" sz="2500" dirty="0">
                <a:latin typeface="Nunito Sans" panose="00000500000000000000" pitchFamily="2" charset="0"/>
              </a:rPr>
              <a:t> a common plan of action. The contractor needed the approval of the executive committee _3_ he could start installing another bore well. As he had misappropriated the funds on an earlier occasion, the President did not approve _4_  his proposal.</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3</a:t>
            </a:r>
            <a:r>
              <a:rPr lang="en-US" sz="2500" baseline="30000" dirty="0">
                <a:latin typeface="Nunito Sans" panose="00000500000000000000" pitchFamily="2" charset="0"/>
              </a:rPr>
              <a:t>rd</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FE57C07-D631-46FF-8A92-AC43CD13208A}"/>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before</a:t>
            </a:r>
          </a:p>
        </p:txBody>
      </p:sp>
      <p:sp>
        <p:nvSpPr>
          <p:cNvPr id="7" name="Rectangle 6">
            <a:extLst>
              <a:ext uri="{FF2B5EF4-FFF2-40B4-BE49-F238E27FC236}">
                <a16:creationId xmlns:a16="http://schemas.microsoft.com/office/drawing/2014/main" id="{E25DEB2B-FBD8-4914-9284-67EBF968D8D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again</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DC86E03F-9AA2-491F-84A9-1D462017C4EE}"/>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after</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BD02AFAB-F2AE-43EF-8AD6-B48D4E307ED0}"/>
              </a:ext>
            </a:extLst>
          </p:cNvPr>
          <p:cNvSpPr/>
          <p:nvPr/>
        </p:nvSpPr>
        <p:spPr>
          <a:xfrm>
            <a:off x="6400800" y="5393814"/>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a:t>
            </a:r>
            <a:r>
              <a:rPr lang="en-US" sz="2800" dirty="0">
                <a:latin typeface="Nunito Sans" panose="00000500000000000000" pitchFamily="2" charset="0"/>
              </a:rPr>
              <a:t>because</a:t>
            </a:r>
          </a:p>
        </p:txBody>
      </p:sp>
      <p:pic>
        <p:nvPicPr>
          <p:cNvPr id="11" name="Picture 10">
            <a:extLst>
              <a:ext uri="{FF2B5EF4-FFF2-40B4-BE49-F238E27FC236}">
                <a16:creationId xmlns:a16="http://schemas.microsoft.com/office/drawing/2014/main" id="{F10F60BC-257E-478C-A354-A89A9ADFFD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7771" y="4685493"/>
            <a:ext cx="914400" cy="914400"/>
          </a:xfrm>
          <a:prstGeom prst="rect">
            <a:avLst/>
          </a:prstGeom>
        </p:spPr>
      </p:pic>
    </p:spTree>
    <p:extLst>
      <p:ext uri="{BB962C8B-B14F-4D97-AF65-F5344CB8AC3E}">
        <p14:creationId xmlns:p14="http://schemas.microsoft.com/office/powerpoint/2010/main" val="23565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55481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Like the rest of Chennai, our apartment has a water crisis. When the Secretary suggested installing another bore well, the President did not agree </a:t>
            </a:r>
            <a:r>
              <a:rPr lang="en-US" sz="2500" b="1" dirty="0">
                <a:latin typeface="Nunito Sans" panose="00000500000000000000" pitchFamily="2" charset="0"/>
              </a:rPr>
              <a:t>with</a:t>
            </a:r>
            <a:r>
              <a:rPr lang="en-US" sz="2500" dirty="0">
                <a:latin typeface="Nunito Sans" panose="00000500000000000000" pitchFamily="2" charset="0"/>
              </a:rPr>
              <a:t> him. Last week the executive committee failed to agree </a:t>
            </a:r>
            <a:r>
              <a:rPr lang="en-US" sz="2500" b="1" dirty="0">
                <a:latin typeface="Nunito Sans" panose="00000500000000000000" pitchFamily="2" charset="0"/>
              </a:rPr>
              <a:t>on</a:t>
            </a:r>
            <a:r>
              <a:rPr lang="en-US" sz="2500" dirty="0">
                <a:latin typeface="Nunito Sans" panose="00000500000000000000" pitchFamily="2" charset="0"/>
              </a:rPr>
              <a:t> a common plan of action. The contractor needed the approval of the executive committee</a:t>
            </a:r>
            <a:r>
              <a:rPr lang="en-US" sz="2500" b="1" dirty="0">
                <a:latin typeface="Nunito Sans" panose="00000500000000000000" pitchFamily="2" charset="0"/>
              </a:rPr>
              <a:t> before</a:t>
            </a:r>
            <a:r>
              <a:rPr lang="en-US" sz="2500" dirty="0">
                <a:latin typeface="Nunito Sans" panose="00000500000000000000" pitchFamily="2" charset="0"/>
              </a:rPr>
              <a:t> he could start installing another bore well. As he had misappropriated the funds on an earlier occasion, the President did not approve _4_  his proposal.</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4</a:t>
            </a:r>
            <a:r>
              <a:rPr lang="en-US" sz="2500" baseline="30000" dirty="0">
                <a:latin typeface="Nunito Sans" panose="00000500000000000000" pitchFamily="2" charset="0"/>
              </a:rPr>
              <a:t>th</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FE57C07-D631-46FF-8A92-AC43CD13208A}"/>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to</a:t>
            </a:r>
          </a:p>
        </p:txBody>
      </p:sp>
      <p:sp>
        <p:nvSpPr>
          <p:cNvPr id="7" name="Rectangle 6">
            <a:extLst>
              <a:ext uri="{FF2B5EF4-FFF2-40B4-BE49-F238E27FC236}">
                <a16:creationId xmlns:a16="http://schemas.microsoft.com/office/drawing/2014/main" id="{E25DEB2B-FBD8-4914-9284-67EBF968D8D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of</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DC86E03F-9AA2-491F-84A9-1D462017C4EE}"/>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in</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BD02AFAB-F2AE-43EF-8AD6-B48D4E307ED0}"/>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with</a:t>
            </a:r>
            <a:endParaRPr lang="en-US" sz="2800" dirty="0">
              <a:latin typeface="Nunito Sans" panose="00000500000000000000" pitchFamily="2" charset="0"/>
            </a:endParaRPr>
          </a:p>
        </p:txBody>
      </p:sp>
      <p:pic>
        <p:nvPicPr>
          <p:cNvPr id="11" name="Picture 10">
            <a:extLst>
              <a:ext uri="{FF2B5EF4-FFF2-40B4-BE49-F238E27FC236}">
                <a16:creationId xmlns:a16="http://schemas.microsoft.com/office/drawing/2014/main" id="{AD2D8F0E-C49D-408A-859B-EB87E2E3B9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340" y="5300887"/>
            <a:ext cx="914400" cy="914400"/>
          </a:xfrm>
          <a:prstGeom prst="rect">
            <a:avLst/>
          </a:prstGeom>
        </p:spPr>
      </p:pic>
    </p:spTree>
    <p:extLst>
      <p:ext uri="{BB962C8B-B14F-4D97-AF65-F5344CB8AC3E}">
        <p14:creationId xmlns:p14="http://schemas.microsoft.com/office/powerpoint/2010/main" val="187408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Like the rest of Chennai, our apartment has a water crisis. When the Secretary suggested installing another bore well, the President did not agree </a:t>
            </a:r>
            <a:r>
              <a:rPr lang="en-US" sz="2500" b="1" dirty="0">
                <a:latin typeface="Nunito Sans" panose="00000500000000000000" pitchFamily="2" charset="0"/>
              </a:rPr>
              <a:t>with</a:t>
            </a:r>
            <a:r>
              <a:rPr lang="en-US" sz="2500" dirty="0">
                <a:latin typeface="Nunito Sans" panose="00000500000000000000" pitchFamily="2" charset="0"/>
              </a:rPr>
              <a:t> him. Last week the executive committee failed to agree </a:t>
            </a:r>
            <a:r>
              <a:rPr lang="en-US" sz="2500" b="1" dirty="0">
                <a:latin typeface="Nunito Sans" panose="00000500000000000000" pitchFamily="2" charset="0"/>
              </a:rPr>
              <a:t>on</a:t>
            </a:r>
            <a:r>
              <a:rPr lang="en-US" sz="2500" dirty="0">
                <a:latin typeface="Nunito Sans" panose="00000500000000000000" pitchFamily="2" charset="0"/>
              </a:rPr>
              <a:t> a common plan of action. The contractor needed the approval of the executive committee</a:t>
            </a:r>
            <a:r>
              <a:rPr lang="en-US" sz="2500" b="1" dirty="0">
                <a:latin typeface="Nunito Sans" panose="00000500000000000000" pitchFamily="2" charset="0"/>
              </a:rPr>
              <a:t> before</a:t>
            </a:r>
            <a:r>
              <a:rPr lang="en-US" sz="2500" dirty="0">
                <a:latin typeface="Nunito Sans" panose="00000500000000000000" pitchFamily="2" charset="0"/>
              </a:rPr>
              <a:t> he could start installing another bore well. As he had misappropriated the funds on an earlier occasion, the President did not approve </a:t>
            </a:r>
            <a:r>
              <a:rPr lang="en-US" sz="2500" b="1" dirty="0">
                <a:latin typeface="Nunito Sans" panose="00000500000000000000" pitchFamily="2" charset="0"/>
              </a:rPr>
              <a:t>of</a:t>
            </a:r>
            <a:r>
              <a:rPr lang="en-US" sz="2500" dirty="0">
                <a:latin typeface="Nunito Sans" panose="00000500000000000000" pitchFamily="2" charset="0"/>
              </a:rPr>
              <a:t>  his proposal.</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338369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The management jumped _1_ a conclusion and punished Rahul. He left the company for good and set up his own business. When made an offer to Bose, Bose jumped </a:t>
            </a:r>
            <a:r>
              <a:rPr lang="en-US" sz="2500" dirty="0">
                <a:solidFill>
                  <a:prstClr val="black"/>
                </a:solidFill>
                <a:latin typeface="Nunito Sans" panose="00000500000000000000" pitchFamily="2" charset="0"/>
              </a:rPr>
              <a:t>_2_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 offer. When they were discussing salary and perks, Bose said, “I am a man of sin and have no use </a:t>
            </a:r>
            <a:r>
              <a:rPr lang="en-US" sz="2500" dirty="0">
                <a:solidFill>
                  <a:prstClr val="black"/>
                </a:solidFill>
                <a:latin typeface="Nunito Sans" panose="00000500000000000000" pitchFamily="2" charset="0"/>
              </a:rPr>
              <a:t>_3_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much money”. Rahul replied: “Don’t worry, I will make the best use </a:t>
            </a:r>
            <a:r>
              <a:rPr lang="en-US" sz="2500" dirty="0">
                <a:solidFill>
                  <a:prstClr val="black"/>
                </a:solidFill>
                <a:latin typeface="Nunito Sans" panose="00000500000000000000" pitchFamily="2" charset="0"/>
              </a:rPr>
              <a:t>_4_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your talents”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500" dirty="0">
              <a:solidFill>
                <a:prstClr val="black"/>
              </a:solidFill>
              <a:latin typeface="Nunito Sans" panose="00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1</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st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Cloze Passage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0CC89B9-324C-4754-BE6E-D3C43EF99A30}"/>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upon</a:t>
            </a:r>
          </a:p>
        </p:txBody>
      </p:sp>
      <p:sp>
        <p:nvSpPr>
          <p:cNvPr id="7" name="Rectangle 6">
            <a:extLst>
              <a:ext uri="{FF2B5EF4-FFF2-40B4-BE49-F238E27FC236}">
                <a16:creationId xmlns:a16="http://schemas.microsoft.com/office/drawing/2014/main" id="{104E4144-05A8-4175-9D98-F91163B4EE2B}"/>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to</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2B211BDD-4B96-4D5B-ACCF-BC59AE857882}"/>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on</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9FC82996-1CE4-48D6-992E-D926CF5ECA3C}"/>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for</a:t>
            </a:r>
            <a:endParaRPr lang="en-US" sz="2800" dirty="0">
              <a:latin typeface="Nunito Sans" panose="00000500000000000000" pitchFamily="2" charset="0"/>
            </a:endParaRPr>
          </a:p>
        </p:txBody>
      </p:sp>
      <p:pic>
        <p:nvPicPr>
          <p:cNvPr id="11" name="Picture 10">
            <a:extLst>
              <a:ext uri="{FF2B5EF4-FFF2-40B4-BE49-F238E27FC236}">
                <a16:creationId xmlns:a16="http://schemas.microsoft.com/office/drawing/2014/main" id="{763B0889-B9E1-4C71-943E-30BEFCDC1D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5409203"/>
            <a:ext cx="914400" cy="914400"/>
          </a:xfrm>
          <a:prstGeom prst="rect">
            <a:avLst/>
          </a:prstGeom>
        </p:spPr>
      </p:pic>
    </p:spTree>
    <p:extLst>
      <p:ext uri="{BB962C8B-B14F-4D97-AF65-F5344CB8AC3E}">
        <p14:creationId xmlns:p14="http://schemas.microsoft.com/office/powerpoint/2010/main" val="263843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The management jumped </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to</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 conclusion and punished Rahul. He left the company for good and set up his own business. When made an offer to Bose, Bose jumped </a:t>
            </a:r>
            <a:r>
              <a:rPr lang="en-US" sz="2500" dirty="0">
                <a:solidFill>
                  <a:prstClr val="black"/>
                </a:solidFill>
                <a:latin typeface="Nunito Sans" panose="00000500000000000000" pitchFamily="2" charset="0"/>
              </a:rPr>
              <a:t>_2_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 offer. When they were discussing salary and perks, Bose said, “I am a man of sin and have no use </a:t>
            </a:r>
            <a:r>
              <a:rPr lang="en-US" sz="2500" dirty="0">
                <a:solidFill>
                  <a:prstClr val="black"/>
                </a:solidFill>
                <a:latin typeface="Nunito Sans" panose="00000500000000000000" pitchFamily="2" charset="0"/>
              </a:rPr>
              <a:t>_3_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much money”. Rahul replied: “Don’t worry, I will make the best use </a:t>
            </a:r>
            <a:r>
              <a:rPr lang="en-US" sz="2500" dirty="0">
                <a:solidFill>
                  <a:prstClr val="black"/>
                </a:solidFill>
                <a:latin typeface="Nunito Sans" panose="00000500000000000000" pitchFamily="2" charset="0"/>
              </a:rPr>
              <a:t>_4_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your talents”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500" dirty="0">
              <a:solidFill>
                <a:prstClr val="black"/>
              </a:solidFill>
              <a:latin typeface="Nunito Sans" panose="00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2</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nd</a:t>
            </a:r>
            <a:r>
              <a:rPr lang="en-US" sz="2500" dirty="0">
                <a:solidFill>
                  <a:prstClr val="black"/>
                </a:solidFill>
                <a:latin typeface="Nunito Sans" panose="00000500000000000000" pitchFamily="2" charset="0"/>
              </a:rPr>
              <a:t>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Cloze Passage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0CC89B9-324C-4754-BE6E-D3C43EF99A30}"/>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on</a:t>
            </a:r>
          </a:p>
        </p:txBody>
      </p:sp>
      <p:sp>
        <p:nvSpPr>
          <p:cNvPr id="7" name="Rectangle 6">
            <a:extLst>
              <a:ext uri="{FF2B5EF4-FFF2-40B4-BE49-F238E27FC236}">
                <a16:creationId xmlns:a16="http://schemas.microsoft.com/office/drawing/2014/main" id="{104E4144-05A8-4175-9D98-F91163B4EE2B}"/>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to</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2B211BDD-4B96-4D5B-ACCF-BC59AE857882}"/>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at</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9FC82996-1CE4-48D6-992E-D926CF5ECA3C}"/>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across</a:t>
            </a:r>
            <a:endParaRPr lang="en-US" sz="2800" dirty="0">
              <a:latin typeface="Nunito Sans" panose="00000500000000000000" pitchFamily="2" charset="0"/>
            </a:endParaRPr>
          </a:p>
        </p:txBody>
      </p:sp>
      <p:pic>
        <p:nvPicPr>
          <p:cNvPr id="11" name="Picture 10">
            <a:extLst>
              <a:ext uri="{FF2B5EF4-FFF2-40B4-BE49-F238E27FC236}">
                <a16:creationId xmlns:a16="http://schemas.microsoft.com/office/drawing/2014/main" id="{0B60FC73-2B1E-4346-A6AA-521073EF22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4724400"/>
            <a:ext cx="914400" cy="914400"/>
          </a:xfrm>
          <a:prstGeom prst="rect">
            <a:avLst/>
          </a:prstGeom>
        </p:spPr>
      </p:pic>
    </p:spTree>
    <p:extLst>
      <p:ext uri="{BB962C8B-B14F-4D97-AF65-F5344CB8AC3E}">
        <p14:creationId xmlns:p14="http://schemas.microsoft.com/office/powerpoint/2010/main" val="16297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The management jumped </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to</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 conclusion and punished Rahul. He left the company for good and set up his own business. When made an offer to Bose, Bose jumped</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 offer. When they were discussing salary and perks, Bose said, “I am a man of simple man and have no use </a:t>
            </a:r>
            <a:r>
              <a:rPr lang="en-US" sz="2500" dirty="0">
                <a:solidFill>
                  <a:prstClr val="black"/>
                </a:solidFill>
                <a:latin typeface="Nunito Sans" panose="00000500000000000000" pitchFamily="2" charset="0"/>
              </a:rPr>
              <a:t>_3_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much money”. Rahul replied: “Don’t worry, I will make the best use </a:t>
            </a:r>
            <a:r>
              <a:rPr lang="en-US" sz="2500" dirty="0">
                <a:solidFill>
                  <a:prstClr val="black"/>
                </a:solidFill>
                <a:latin typeface="Nunito Sans" panose="00000500000000000000" pitchFamily="2" charset="0"/>
              </a:rPr>
              <a:t>_4_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your talents”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500" dirty="0">
              <a:solidFill>
                <a:prstClr val="black"/>
              </a:solidFill>
              <a:latin typeface="Nunito Sans" panose="00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3</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rd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Cloze Passage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0CC89B9-324C-4754-BE6E-D3C43EF99A30}"/>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of</a:t>
            </a:r>
          </a:p>
        </p:txBody>
      </p:sp>
      <p:sp>
        <p:nvSpPr>
          <p:cNvPr id="7" name="Rectangle 6">
            <a:extLst>
              <a:ext uri="{FF2B5EF4-FFF2-40B4-BE49-F238E27FC236}">
                <a16:creationId xmlns:a16="http://schemas.microsoft.com/office/drawing/2014/main" id="{104E4144-05A8-4175-9D98-F91163B4EE2B}"/>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to</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2B211BDD-4B96-4D5B-ACCF-BC59AE857882}"/>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for</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9FC82996-1CE4-48D6-992E-D926CF5ECA3C}"/>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with</a:t>
            </a:r>
            <a:r>
              <a:rPr lang="en-US" sz="2500" b="1" dirty="0">
                <a:latin typeface="Nunito Sans" panose="00000500000000000000" pitchFamily="2" charset="0"/>
              </a:rPr>
              <a:t> </a:t>
            </a:r>
            <a:endParaRPr lang="en-US" sz="2800" dirty="0">
              <a:latin typeface="Nunito Sans" panose="00000500000000000000" pitchFamily="2" charset="0"/>
            </a:endParaRPr>
          </a:p>
        </p:txBody>
      </p:sp>
      <p:pic>
        <p:nvPicPr>
          <p:cNvPr id="11" name="Picture 10">
            <a:extLst>
              <a:ext uri="{FF2B5EF4-FFF2-40B4-BE49-F238E27FC236}">
                <a16:creationId xmlns:a16="http://schemas.microsoft.com/office/drawing/2014/main" id="{16DAD252-E9A2-4D18-B473-A397E59526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582572"/>
            <a:ext cx="914400" cy="914400"/>
          </a:xfrm>
          <a:prstGeom prst="rect">
            <a:avLst/>
          </a:prstGeom>
        </p:spPr>
      </p:pic>
    </p:spTree>
    <p:extLst>
      <p:ext uri="{BB962C8B-B14F-4D97-AF65-F5344CB8AC3E}">
        <p14:creationId xmlns:p14="http://schemas.microsoft.com/office/powerpoint/2010/main" val="53081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The management jumped </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to</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 conclusion and punished Rahul. He left the company for good and set up his own business. When made an offer to Bose, Bose jumped</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 offer. When they were discussing salary and perks, Bose said, “I am a man of simple man and have no use </a:t>
            </a:r>
            <a:r>
              <a:rPr lang="en-US" sz="2500" b="1" dirty="0">
                <a:solidFill>
                  <a:prstClr val="black"/>
                </a:solidFill>
                <a:latin typeface="Nunito Sans" panose="00000500000000000000" pitchFamily="2" charset="0"/>
              </a:rPr>
              <a:t>for</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much money”. Rahul replied: “Don’t worry, I will make the best use </a:t>
            </a:r>
            <a:r>
              <a:rPr lang="en-US" sz="2500" dirty="0">
                <a:solidFill>
                  <a:prstClr val="black"/>
                </a:solidFill>
                <a:latin typeface="Nunito Sans" panose="00000500000000000000" pitchFamily="2" charset="0"/>
              </a:rPr>
              <a:t>_4_</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your talents”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500" dirty="0">
              <a:solidFill>
                <a:prstClr val="black"/>
              </a:solidFill>
              <a:latin typeface="Nunito Sans" panose="00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a:t>
            </a:r>
            <a:r>
              <a:rPr lang="en-US" sz="2500" dirty="0">
                <a:solidFill>
                  <a:prstClr val="black"/>
                </a:solidFill>
                <a:latin typeface="Nunito Sans" panose="00000500000000000000" pitchFamily="2" charset="0"/>
              </a:rPr>
              <a:t>4</a:t>
            </a:r>
            <a:r>
              <a:rPr lang="en-US" sz="2500" baseline="30000" dirty="0">
                <a:solidFill>
                  <a:prstClr val="black"/>
                </a:solidFill>
                <a:latin typeface="Nunito Sans" panose="00000500000000000000" pitchFamily="2" charset="0"/>
              </a:rPr>
              <a:t>th</a:t>
            </a:r>
            <a:r>
              <a:rPr lang="en-US" sz="2500" dirty="0">
                <a:solidFill>
                  <a:prstClr val="black"/>
                </a:solidFill>
                <a:latin typeface="Nunito Sans" panose="00000500000000000000" pitchFamily="2" charset="0"/>
              </a:rPr>
              <a:t>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Cloze Passage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a:extLst>
              <a:ext uri="{FF2B5EF4-FFF2-40B4-BE49-F238E27FC236}">
                <a16:creationId xmlns:a16="http://schemas.microsoft.com/office/drawing/2014/main" id="{30CC89B9-324C-4754-BE6E-D3C43EF99A30}"/>
              </a:ext>
            </a:extLst>
          </p:cNvPr>
          <p:cNvSpPr/>
          <p:nvPr/>
        </p:nvSpPr>
        <p:spPr>
          <a:xfrm>
            <a:off x="6400800" y="4724400"/>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of</a:t>
            </a:r>
          </a:p>
        </p:txBody>
      </p:sp>
      <p:sp>
        <p:nvSpPr>
          <p:cNvPr id="7" name="Rectangle 6">
            <a:extLst>
              <a:ext uri="{FF2B5EF4-FFF2-40B4-BE49-F238E27FC236}">
                <a16:creationId xmlns:a16="http://schemas.microsoft.com/office/drawing/2014/main" id="{104E4144-05A8-4175-9D98-F91163B4EE2B}"/>
              </a:ext>
            </a:extLst>
          </p:cNvPr>
          <p:cNvSpPr/>
          <p:nvPr/>
        </p:nvSpPr>
        <p:spPr>
          <a:xfrm>
            <a:off x="623429" y="5393814"/>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to </a:t>
            </a:r>
          </a:p>
        </p:txBody>
      </p:sp>
      <p:sp>
        <p:nvSpPr>
          <p:cNvPr id="8" name="Rectangle 7">
            <a:extLst>
              <a:ext uri="{FF2B5EF4-FFF2-40B4-BE49-F238E27FC236}">
                <a16:creationId xmlns:a16="http://schemas.microsoft.com/office/drawing/2014/main" id="{2B211BDD-4B96-4D5B-ACCF-BC59AE857882}"/>
              </a:ext>
            </a:extLst>
          </p:cNvPr>
          <p:cNvSpPr/>
          <p:nvPr/>
        </p:nvSpPr>
        <p:spPr>
          <a:xfrm>
            <a:off x="623429" y="4724400"/>
            <a:ext cx="524397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for </a:t>
            </a:r>
          </a:p>
        </p:txBody>
      </p:sp>
      <p:sp>
        <p:nvSpPr>
          <p:cNvPr id="10" name="Rectangle 9">
            <a:extLst>
              <a:ext uri="{FF2B5EF4-FFF2-40B4-BE49-F238E27FC236}">
                <a16:creationId xmlns:a16="http://schemas.microsoft.com/office/drawing/2014/main" id="{9FC82996-1CE4-48D6-992E-D926CF5ECA3C}"/>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with</a:t>
            </a:r>
            <a:r>
              <a:rPr lang="en-US" sz="2500" b="1" dirty="0">
                <a:latin typeface="Nunito Sans" panose="00000500000000000000" pitchFamily="2" charset="0"/>
              </a:rPr>
              <a:t> </a:t>
            </a:r>
            <a:endParaRPr lang="en-US" sz="2800" dirty="0">
              <a:latin typeface="Nunito Sans" panose="00000500000000000000" pitchFamily="2" charset="0"/>
            </a:endParaRPr>
          </a:p>
        </p:txBody>
      </p:sp>
      <p:pic>
        <p:nvPicPr>
          <p:cNvPr id="11" name="Picture 10">
            <a:extLst>
              <a:ext uri="{FF2B5EF4-FFF2-40B4-BE49-F238E27FC236}">
                <a16:creationId xmlns:a16="http://schemas.microsoft.com/office/drawing/2014/main" id="{8CDE3E6C-BA38-4E72-843B-7F6F7F9143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7771" y="4685493"/>
            <a:ext cx="914400" cy="914400"/>
          </a:xfrm>
          <a:prstGeom prst="rect">
            <a:avLst/>
          </a:prstGeom>
        </p:spPr>
      </p:pic>
    </p:spTree>
    <p:extLst>
      <p:ext uri="{BB962C8B-B14F-4D97-AF65-F5344CB8AC3E}">
        <p14:creationId xmlns:p14="http://schemas.microsoft.com/office/powerpoint/2010/main" val="379153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The management jumped </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to</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 conclusion and punished Rahul. He left the company for good and set up his own business. When made an offer to Bose, Bose jumped</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 offer. When they were discussing salary and perks, Bose said, “I am a man of simple man and have no use </a:t>
            </a:r>
            <a:r>
              <a:rPr lang="en-US" sz="2500" b="1" dirty="0">
                <a:solidFill>
                  <a:prstClr val="black"/>
                </a:solidFill>
                <a:latin typeface="Nunito Sans" panose="00000500000000000000" pitchFamily="2" charset="0"/>
              </a:rPr>
              <a:t>for</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much money”. Rahul replied: “Don’t worry, I will make the best use </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of</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your talents”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Cloze Passage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638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On the last day of the financial year, he declared his company bankrupt. Now, the company was taken </a:t>
            </a:r>
            <a:r>
              <a:rPr lang="en-US" sz="2500" b="1" dirty="0">
                <a:latin typeface="Nunito Sans" panose="00000500000000000000" pitchFamily="2" charset="0"/>
              </a:rPr>
              <a:t>over</a:t>
            </a:r>
            <a:r>
              <a:rPr lang="en-US" sz="2500" dirty="0">
                <a:latin typeface="Nunito Sans" panose="00000500000000000000" pitchFamily="2" charset="0"/>
              </a:rPr>
              <a:t> by the government. His father also did the same with a sister concern. He takes </a:t>
            </a:r>
            <a:r>
              <a:rPr lang="en-US" sz="2500" b="1" dirty="0">
                <a:latin typeface="Nunito Sans" panose="00000500000000000000" pitchFamily="2" charset="0"/>
              </a:rPr>
              <a:t>after</a:t>
            </a:r>
            <a:r>
              <a:rPr lang="en-US" sz="2500" dirty="0">
                <a:latin typeface="Nunito Sans" panose="00000500000000000000" pitchFamily="2" charset="0"/>
              </a:rPr>
              <a:t> his father. The government is looking to appoint a CEO for the company. The best candidate should be appointed </a:t>
            </a:r>
            <a:r>
              <a:rPr lang="en-US" sz="2500" b="1" dirty="0">
                <a:latin typeface="Nunito Sans" panose="00000500000000000000" pitchFamily="2" charset="0"/>
              </a:rPr>
              <a:t>for</a:t>
            </a:r>
            <a:r>
              <a:rPr lang="en-US" sz="2500" dirty="0">
                <a:latin typeface="Nunito Sans" panose="00000500000000000000" pitchFamily="2" charset="0"/>
              </a:rPr>
              <a:t> the post. Mr. Ram has an appointment </a:t>
            </a:r>
            <a:r>
              <a:rPr lang="en-US" sz="2500" u="sng" dirty="0">
                <a:latin typeface="Nunito Sans" panose="00000500000000000000" pitchFamily="2" charset="0"/>
              </a:rPr>
              <a:t>_4_</a:t>
            </a:r>
            <a:r>
              <a:rPr lang="en-US" sz="2500" dirty="0">
                <a:latin typeface="Nunito Sans" panose="00000500000000000000" pitchFamily="2" charset="0"/>
              </a:rPr>
              <a:t> the finance minister. He has good chances of being selected.</a:t>
            </a:r>
          </a:p>
          <a:p>
            <a:pPr algn="just">
              <a:buFont typeface="Arial" panose="020B0604020202020204" pitchFamily="34" charset="0"/>
              <a:buNone/>
            </a:pPr>
            <a:endParaRPr lang="en-US" sz="2500" dirty="0">
              <a:latin typeface="Nunito Sans" panose="00000500000000000000" pitchFamily="2" charset="0"/>
            </a:endParaRPr>
          </a:p>
          <a:p>
            <a:pPr algn="just">
              <a:buFont typeface="Arial" panose="020B0604020202020204" pitchFamily="34" charset="0"/>
              <a:buNone/>
            </a:pPr>
            <a:r>
              <a:rPr lang="en-US" sz="2500" dirty="0">
                <a:latin typeface="Nunito Sans" panose="00000500000000000000" pitchFamily="2" charset="0"/>
              </a:rPr>
              <a:t>Fill in the 4</a:t>
            </a:r>
            <a:r>
              <a:rPr lang="en-US" sz="2500" baseline="30000" dirty="0">
                <a:latin typeface="Nunito Sans" panose="00000500000000000000" pitchFamily="2" charset="0"/>
              </a:rPr>
              <a:t>th</a:t>
            </a:r>
            <a:r>
              <a:rPr lang="en-US" sz="2500" dirty="0">
                <a:latin typeface="Nunito Sans" panose="00000500000000000000" pitchFamily="2" charset="0"/>
              </a:rPr>
              <a:t> blank.</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1</a:t>
            </a:r>
          </a:p>
        </p:txBody>
      </p:sp>
      <p:sp>
        <p:nvSpPr>
          <p:cNvPr id="6" name="Rectangle 5">
            <a:extLst>
              <a:ext uri="{FF2B5EF4-FFF2-40B4-BE49-F238E27FC236}">
                <a16:creationId xmlns:a16="http://schemas.microsoft.com/office/drawing/2014/main" id="{98352C8E-4E8A-48DE-8EBC-C43FB208DDB6}"/>
              </a:ext>
            </a:extLst>
          </p:cNvPr>
          <p:cNvSpPr/>
          <p:nvPr/>
        </p:nvSpPr>
        <p:spPr>
          <a:xfrm>
            <a:off x="6400800" y="4724400"/>
            <a:ext cx="5222055"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a:t>
            </a:r>
            <a:r>
              <a:rPr lang="en-US" sz="2800" dirty="0">
                <a:latin typeface="Nunito Sans" panose="00000500000000000000" pitchFamily="2" charset="0"/>
              </a:rPr>
              <a:t>by</a:t>
            </a:r>
          </a:p>
        </p:txBody>
      </p:sp>
      <p:sp>
        <p:nvSpPr>
          <p:cNvPr id="7" name="Rectangle 6">
            <a:extLst>
              <a:ext uri="{FF2B5EF4-FFF2-40B4-BE49-F238E27FC236}">
                <a16:creationId xmlns:a16="http://schemas.microsoft.com/office/drawing/2014/main" id="{4211EFB2-9918-45DE-8EFE-1AEC796B4CF1}"/>
              </a:ext>
            </a:extLst>
          </p:cNvPr>
          <p:cNvSpPr/>
          <p:nvPr/>
        </p:nvSpPr>
        <p:spPr>
          <a:xfrm>
            <a:off x="623429" y="5393814"/>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a:t>
            </a:r>
            <a:r>
              <a:rPr lang="en-US" sz="2800" dirty="0">
                <a:latin typeface="Nunito Sans" panose="00000500000000000000" pitchFamily="2" charset="0"/>
              </a:rPr>
              <a:t>with</a:t>
            </a:r>
            <a:r>
              <a:rPr lang="en-US" sz="2500" dirty="0">
                <a:latin typeface="Nunito Sans" panose="00000500000000000000" pitchFamily="2" charset="0"/>
              </a:rPr>
              <a:t> </a:t>
            </a:r>
          </a:p>
        </p:txBody>
      </p:sp>
      <p:sp>
        <p:nvSpPr>
          <p:cNvPr id="8" name="Rectangle 7">
            <a:extLst>
              <a:ext uri="{FF2B5EF4-FFF2-40B4-BE49-F238E27FC236}">
                <a16:creationId xmlns:a16="http://schemas.microsoft.com/office/drawing/2014/main" id="{7A8A4A6B-C2A4-447C-B394-3B865B0527B5}"/>
              </a:ext>
            </a:extLst>
          </p:cNvPr>
          <p:cNvSpPr/>
          <p:nvPr/>
        </p:nvSpPr>
        <p:spPr>
          <a:xfrm>
            <a:off x="623429" y="4724400"/>
            <a:ext cx="5243971" cy="684803"/>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 </a:t>
            </a:r>
            <a:r>
              <a:rPr lang="en-US" sz="2800" dirty="0">
                <a:latin typeface="Nunito Sans" panose="00000500000000000000" pitchFamily="2" charset="0"/>
              </a:rPr>
              <a:t>to</a:t>
            </a:r>
            <a:r>
              <a:rPr lang="en-US" sz="2500" dirty="0">
                <a:latin typeface="Nunito Sans" panose="00000500000000000000" pitchFamily="2" charset="0"/>
              </a:rPr>
              <a:t> </a:t>
            </a:r>
          </a:p>
        </p:txBody>
      </p:sp>
      <p:sp>
        <p:nvSpPr>
          <p:cNvPr id="10" name="Rectangle 9">
            <a:extLst>
              <a:ext uri="{FF2B5EF4-FFF2-40B4-BE49-F238E27FC236}">
                <a16:creationId xmlns:a16="http://schemas.microsoft.com/office/drawing/2014/main" id="{A4BC3752-693D-40DD-8E46-AFD86CC53E74}"/>
              </a:ext>
            </a:extLst>
          </p:cNvPr>
          <p:cNvSpPr/>
          <p:nvPr/>
        </p:nvSpPr>
        <p:spPr>
          <a:xfrm>
            <a:off x="6400800" y="5393814"/>
            <a:ext cx="5222055"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 </a:t>
            </a:r>
            <a:r>
              <a:rPr lang="en-US" sz="2500" dirty="0">
                <a:latin typeface="Nunito Sans" panose="00000500000000000000" pitchFamily="2" charset="0"/>
              </a:rPr>
              <a:t>into </a:t>
            </a:r>
            <a:endParaRPr lang="en-US" sz="2800" dirty="0">
              <a:latin typeface="Nunito Sans" panose="00000500000000000000" pitchFamily="2" charset="0"/>
            </a:endParaRPr>
          </a:p>
        </p:txBody>
      </p:sp>
      <p:pic>
        <p:nvPicPr>
          <p:cNvPr id="2" name="Picture 1">
            <a:extLst>
              <a:ext uri="{FF2B5EF4-FFF2-40B4-BE49-F238E27FC236}">
                <a16:creationId xmlns:a16="http://schemas.microsoft.com/office/drawing/2014/main" id="{0B40612D-7613-4643-97BB-6DB6E767E3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78166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buFont typeface="Arial" panose="020B0604020202020204" pitchFamily="34" charset="0"/>
              <a:buNone/>
            </a:pPr>
            <a:r>
              <a:rPr lang="en-US" sz="2500" dirty="0">
                <a:latin typeface="Nunito Sans" panose="00000500000000000000" pitchFamily="2" charset="0"/>
              </a:rPr>
              <a:t>On the last day of the financial year, he declared his company bankrupt. Now, the company was taken </a:t>
            </a:r>
            <a:r>
              <a:rPr lang="en-US" sz="2500" b="1" dirty="0">
                <a:latin typeface="Nunito Sans" panose="00000500000000000000" pitchFamily="2" charset="0"/>
              </a:rPr>
              <a:t>over</a:t>
            </a:r>
            <a:r>
              <a:rPr lang="en-US" sz="2500" dirty="0">
                <a:latin typeface="Nunito Sans" panose="00000500000000000000" pitchFamily="2" charset="0"/>
              </a:rPr>
              <a:t> by the government. His father also did the same with a sister concern. He takes </a:t>
            </a:r>
            <a:r>
              <a:rPr lang="en-US" sz="2500" b="1" dirty="0">
                <a:latin typeface="Nunito Sans" panose="00000500000000000000" pitchFamily="2" charset="0"/>
              </a:rPr>
              <a:t>after</a:t>
            </a:r>
            <a:r>
              <a:rPr lang="en-US" sz="2500" dirty="0">
                <a:latin typeface="Nunito Sans" panose="00000500000000000000" pitchFamily="2" charset="0"/>
              </a:rPr>
              <a:t> his father. The government is looking to appoint a CEO for the company. The best candidate should be appointed </a:t>
            </a:r>
            <a:r>
              <a:rPr lang="en-US" sz="2500" b="1" dirty="0">
                <a:latin typeface="Nunito Sans" panose="00000500000000000000" pitchFamily="2" charset="0"/>
              </a:rPr>
              <a:t>for</a:t>
            </a:r>
            <a:r>
              <a:rPr lang="en-US" sz="2500" dirty="0">
                <a:latin typeface="Nunito Sans" panose="00000500000000000000" pitchFamily="2" charset="0"/>
              </a:rPr>
              <a:t> the post. Mr. Ram has an appointment </a:t>
            </a:r>
            <a:r>
              <a:rPr lang="en-US" sz="2500" b="1" dirty="0">
                <a:latin typeface="Nunito Sans" panose="00000500000000000000" pitchFamily="2" charset="0"/>
              </a:rPr>
              <a:t>with</a:t>
            </a:r>
            <a:r>
              <a:rPr lang="en-US" sz="2500" dirty="0">
                <a:latin typeface="Nunito Sans" panose="00000500000000000000" pitchFamily="2" charset="0"/>
              </a:rPr>
              <a:t> the finance minister. He has good chances of being selected.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Cloze Passage 1</a:t>
            </a:r>
          </a:p>
        </p:txBody>
      </p:sp>
      <p:pic>
        <p:nvPicPr>
          <p:cNvPr id="2" name="Picture 1">
            <a:extLst>
              <a:ext uri="{FF2B5EF4-FFF2-40B4-BE49-F238E27FC236}">
                <a16:creationId xmlns:a16="http://schemas.microsoft.com/office/drawing/2014/main" id="{88F16CDA-D696-4FFF-ADEF-6864F45BC9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953622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7458</Words>
  <Application>Microsoft Office PowerPoint</Application>
  <PresentationFormat>Widescreen</PresentationFormat>
  <Paragraphs>628</Paragraphs>
  <Slides>80</Slides>
  <Notes>80</Notes>
  <HiddenSlides>0</HiddenSlides>
  <MMClips>0</MMClips>
  <ScaleCrop>false</ScaleCrop>
  <HeadingPairs>
    <vt:vector size="4" baseType="variant">
      <vt:variant>
        <vt:lpstr>Theme</vt:lpstr>
      </vt:variant>
      <vt:variant>
        <vt:i4>2</vt:i4>
      </vt:variant>
      <vt:variant>
        <vt:lpstr>Slide Titles</vt:lpstr>
      </vt:variant>
      <vt:variant>
        <vt:i4>80</vt:i4>
      </vt:variant>
    </vt:vector>
  </HeadingPairs>
  <TitlesOfParts>
    <vt:vector size="82"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Arvind Ragunathan</cp:lastModifiedBy>
  <cp:revision>645</cp:revision>
  <dcterms:created xsi:type="dcterms:W3CDTF">2006-08-16T00:00:00Z</dcterms:created>
  <dcterms:modified xsi:type="dcterms:W3CDTF">2020-10-22T07:38:17Z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