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4"/>
  </p:sldMasterIdLst>
  <p:notesMasterIdLst>
    <p:notesMasterId r:id="rId35"/>
  </p:notesMasterIdLst>
  <p:handoutMasterIdLst>
    <p:handoutMasterId r:id="rId36"/>
  </p:handoutMasterIdLst>
  <p:sldIdLst>
    <p:sldId id="2190" r:id="rId5"/>
    <p:sldId id="2217" r:id="rId6"/>
    <p:sldId id="2462" r:id="rId7"/>
    <p:sldId id="2191" r:id="rId8"/>
    <p:sldId id="2440" r:id="rId9"/>
    <p:sldId id="2459" r:id="rId10"/>
    <p:sldId id="2460" r:id="rId11"/>
    <p:sldId id="2441" r:id="rId12"/>
    <p:sldId id="2442" r:id="rId13"/>
    <p:sldId id="2461" r:id="rId14"/>
    <p:sldId id="2443" r:id="rId15"/>
    <p:sldId id="2444" r:id="rId16"/>
    <p:sldId id="2445" r:id="rId17"/>
    <p:sldId id="2446" r:id="rId18"/>
    <p:sldId id="2447" r:id="rId19"/>
    <p:sldId id="2448" r:id="rId20"/>
    <p:sldId id="2449" r:id="rId21"/>
    <p:sldId id="2450" r:id="rId22"/>
    <p:sldId id="2451" r:id="rId23"/>
    <p:sldId id="2463" r:id="rId24"/>
    <p:sldId id="2452" r:id="rId25"/>
    <p:sldId id="2453" r:id="rId26"/>
    <p:sldId id="2454" r:id="rId27"/>
    <p:sldId id="2455" r:id="rId28"/>
    <p:sldId id="2456" r:id="rId29"/>
    <p:sldId id="2457" r:id="rId30"/>
    <p:sldId id="2458" r:id="rId31"/>
    <p:sldId id="2464" r:id="rId32"/>
    <p:sldId id="2465" r:id="rId33"/>
    <p:sldId id="243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190"/>
            <p14:sldId id="2217"/>
            <p14:sldId id="2462"/>
            <p14:sldId id="2191"/>
            <p14:sldId id="2440"/>
            <p14:sldId id="2459"/>
            <p14:sldId id="2460"/>
            <p14:sldId id="2441"/>
            <p14:sldId id="2442"/>
            <p14:sldId id="2461"/>
            <p14:sldId id="2443"/>
            <p14:sldId id="2444"/>
            <p14:sldId id="2445"/>
            <p14:sldId id="2446"/>
            <p14:sldId id="2447"/>
            <p14:sldId id="2448"/>
            <p14:sldId id="2449"/>
            <p14:sldId id="2450"/>
            <p14:sldId id="2451"/>
            <p14:sldId id="2463"/>
            <p14:sldId id="2452"/>
            <p14:sldId id="2453"/>
            <p14:sldId id="2454"/>
            <p14:sldId id="2455"/>
            <p14:sldId id="2456"/>
            <p14:sldId id="2457"/>
            <p14:sldId id="2458"/>
            <p14:sldId id="2464"/>
            <p14:sldId id="2465"/>
            <p14:sldId id="2439"/>
          </p14:sldIdLst>
        </p14:section>
        <p14:section name="Appendix" id="{E35CCD6A-2288-476E-BC93-C75323AE1F32}">
          <p14:sldIdLst/>
        </p14:section>
      </p14:sectionLst>
    </p:ext>
    <p:ext uri="{EFAFB233-063F-42B5-8137-9DF3F51BA10A}">
      <p15:sldGuideLst xmlns:p15="http://schemas.microsoft.com/office/powerpoint/2012/main">
        <p15:guide id="1" orient="horz" pos="2116">
          <p15:clr>
            <a:srgbClr val="A4A3A4"/>
          </p15:clr>
        </p15:guide>
        <p15:guide id="2" orient="horz" pos="590">
          <p15:clr>
            <a:srgbClr val="A4A3A4"/>
          </p15:clr>
        </p15:guide>
        <p15:guide id="3" pos="2870">
          <p15:clr>
            <a:srgbClr val="A4A3A4"/>
          </p15:clr>
        </p15:guide>
        <p15:guide id="4" pos="288">
          <p15:clr>
            <a:srgbClr val="A4A3A4"/>
          </p15:clr>
        </p15:guide>
        <p15:guide id="5" pos="54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DFF"/>
    <a:srgbClr val="D5DE24"/>
    <a:srgbClr val="D9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A9B1B3-B53D-43D7-A176-1F57C9B8F3E4}" v="2" dt="2021-07-05T17:10:41.2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4" autoAdjust="0"/>
    <p:restoredTop sz="88187" autoAdjust="0"/>
  </p:normalViewPr>
  <p:slideViewPr>
    <p:cSldViewPr showGuides="1">
      <p:cViewPr>
        <p:scale>
          <a:sx n="75" d="100"/>
          <a:sy n="75" d="100"/>
        </p:scale>
        <p:origin x="-926" y="62"/>
      </p:cViewPr>
      <p:guideLst>
        <p:guide orient="horz" pos="2116"/>
        <p:guide orient="horz" pos="590"/>
        <p:guide pos="2870"/>
        <p:guide pos="288"/>
        <p:guide pos="54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pPr/>
              <a:t>7/5/2021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pPr/>
              <a:t>‹#›</a:t>
            </a:fld>
            <a:endParaRPr lang="en-US"/>
          </a:p>
        </p:txBody>
      </p:sp>
    </p:spTree>
    <p:extLst>
      <p:ext uri="{BB962C8B-B14F-4D97-AF65-F5344CB8AC3E}">
        <p14:creationId xmlns:p14="http://schemas.microsoft.com/office/powerpoint/2010/main" val="3676170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pPr/>
              <a:t>7/5/2021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pPr/>
              <a:t>‹#›</a:t>
            </a:fld>
            <a:endParaRPr lang="en-US"/>
          </a:p>
        </p:txBody>
      </p:sp>
    </p:spTree>
    <p:extLst>
      <p:ext uri="{BB962C8B-B14F-4D97-AF65-F5344CB8AC3E}">
        <p14:creationId xmlns:p14="http://schemas.microsoft.com/office/powerpoint/2010/main" val="2039687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Georgia" panose="02040502050405020303"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p:cNvSpPr>
            <a:spLocks noGrp="1"/>
          </p:cNvSpPr>
          <p:nvPr>
            <p:ph type="title"/>
          </p:nvPr>
        </p:nvSpPr>
        <p:spPr>
          <a:xfrm>
            <a:off x="838200" y="2362200"/>
            <a:ext cx="8001000" cy="914400"/>
          </a:xfrm>
        </p:spPr>
        <p:txBody>
          <a:bodyPr/>
          <a:lstStyle>
            <a:lvl1pPr algn="ctr">
              <a:defRPr b="1"/>
            </a:lvl1pPr>
          </a:lstStyle>
          <a:p>
            <a:r>
              <a:rPr lang="en-US"/>
              <a:t>Click to edit Master title style</a:t>
            </a:r>
          </a:p>
        </p:txBody>
      </p:sp>
      <p:sp>
        <p:nvSpPr>
          <p:cNvPr id="6" name="TextBox 11"/>
          <p:cNvSpPr txBox="1">
            <a:spLocks noChangeArrowheads="1"/>
          </p:cNvSpPr>
          <p:nvPr userDrawn="1"/>
        </p:nvSpPr>
        <p:spPr bwMode="auto">
          <a:xfrm>
            <a:off x="6073775" y="6588125"/>
            <a:ext cx="29178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
        <p:nvSpPr>
          <p:cNvPr id="7" name="TextBox 10"/>
          <p:cNvSpPr txBox="1">
            <a:spLocks noChangeArrowheads="1"/>
          </p:cNvSpPr>
          <p:nvPr userDrawn="1"/>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p>
        </p:txBody>
      </p:sp>
      <p:sp>
        <p:nvSpPr>
          <p:cNvPr id="3" name="Vertical Text Placeholder 2"/>
          <p:cNvSpPr>
            <a:spLocks noGrp="1"/>
          </p:cNvSpPr>
          <p:nvPr>
            <p:ph type="body" orient="vert" idx="1"/>
          </p:nvPr>
        </p:nvSpPr>
        <p:spPr>
          <a:xfrm>
            <a:off x="457200" y="1676400"/>
            <a:ext cx="8229600" cy="4297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2000"/>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Georgia" panose="02040502050405020303"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Georgia" panose="02040502050405020303"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p>
            <a:pPr lvl="0"/>
            <a:r>
              <a:rPr lang="en-US" noProof="0"/>
              <a:t>Click icon to add picture</a:t>
            </a:r>
          </a:p>
        </p:txBody>
      </p:sp>
      <p:sp>
        <p:nvSpPr>
          <p:cNvPr id="13"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Georgia" panose="02040502050405020303"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anose="020B0604020202020204" pitchFamily="34" charset="0"/>
              <a:buChar char="•"/>
              <a:defRPr sz="2000">
                <a:latin typeface="Georgia" panose="02040502050405020303" pitchFamily="18" charset="0"/>
              </a:defRPr>
            </a:lvl1pPr>
            <a:lvl2pPr marL="571500" indent="-228600">
              <a:lnSpc>
                <a:spcPct val="150000"/>
              </a:lnSpc>
              <a:spcBef>
                <a:spcPts val="0"/>
              </a:spcBef>
              <a:buSzPct val="60000"/>
              <a:buFont typeface="Courier New" panose="02070309020205020404" pitchFamily="49" charset="0"/>
              <a:buChar char="o"/>
              <a:defRPr sz="1800">
                <a:latin typeface="Georgia" panose="02040502050405020303" pitchFamily="18" charset="0"/>
              </a:defRPr>
            </a:lvl2pPr>
            <a:lvl3pPr>
              <a:defRPr sz="2000">
                <a:latin typeface="Georgia" panose="02040502050405020303" pitchFamily="18" charset="0"/>
              </a:defRPr>
            </a:lvl3pPr>
            <a:lvl4pPr>
              <a:defRPr sz="2000">
                <a:latin typeface="Georgia" panose="02040502050405020303" pitchFamily="18" charset="0"/>
              </a:defRPr>
            </a:lvl4pPr>
            <a:lvl5pPr>
              <a:defRPr sz="2000">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0"/>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vl1pPr>
          </a:lstStyle>
          <a:p>
            <a:r>
              <a:rPr lang="en-US"/>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TextBox 10"/>
          <p:cNvSpPr txBox="1">
            <a:spLocks noChangeArrowheads="1"/>
          </p:cNvSpPr>
          <p:nvPr userDrawn="1"/>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
        <p:nvSpPr>
          <p:cNvPr id="6" name="TextBox 11"/>
          <p:cNvSpPr txBox="1">
            <a:spLocks noChangeArrowheads="1"/>
          </p:cNvSpPr>
          <p:nvPr userDrawn="1"/>
        </p:nvSpPr>
        <p:spPr bwMode="auto">
          <a:xfrm>
            <a:off x="6073775" y="6588125"/>
            <a:ext cx="29178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hf sldNum="0" hdr="0"/>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anose="02040502050405020303" pitchFamily="18" charset="0"/>
        </a:defRPr>
      </a:lvl2pPr>
      <a:lvl3pPr algn="l" rtl="0" eaLnBrk="1" fontAlgn="base" hangingPunct="1">
        <a:spcBef>
          <a:spcPct val="0"/>
        </a:spcBef>
        <a:spcAft>
          <a:spcPct val="0"/>
        </a:spcAft>
        <a:defRPr sz="2800">
          <a:solidFill>
            <a:schemeClr val="tx1"/>
          </a:solidFill>
          <a:latin typeface="Georgia" panose="02040502050405020303" pitchFamily="18" charset="0"/>
        </a:defRPr>
      </a:lvl3pPr>
      <a:lvl4pPr algn="l" rtl="0" eaLnBrk="1" fontAlgn="base" hangingPunct="1">
        <a:spcBef>
          <a:spcPct val="0"/>
        </a:spcBef>
        <a:spcAft>
          <a:spcPct val="0"/>
        </a:spcAft>
        <a:defRPr sz="2800">
          <a:solidFill>
            <a:schemeClr val="tx1"/>
          </a:solidFill>
          <a:latin typeface="Georgia" panose="02040502050405020303" pitchFamily="18" charset="0"/>
        </a:defRPr>
      </a:lvl4pPr>
      <a:lvl5pPr algn="l" rtl="0" eaLnBrk="1" fontAlgn="base" hangingPunct="1">
        <a:spcBef>
          <a:spcPct val="0"/>
        </a:spcBef>
        <a:spcAft>
          <a:spcPct val="0"/>
        </a:spcAft>
        <a:defRPr sz="2800">
          <a:solidFill>
            <a:schemeClr val="tx1"/>
          </a:solidFill>
          <a:latin typeface="Georgia" panose="02040502050405020303" pitchFamily="18" charset="0"/>
        </a:defRPr>
      </a:lvl5pPr>
      <a:lvl6pPr marL="457200" algn="l" rtl="0" eaLnBrk="1" fontAlgn="base" hangingPunct="1">
        <a:spcBef>
          <a:spcPct val="0"/>
        </a:spcBef>
        <a:spcAft>
          <a:spcPct val="0"/>
        </a:spcAft>
        <a:defRPr sz="2800">
          <a:solidFill>
            <a:schemeClr val="tx1"/>
          </a:solidFill>
          <a:latin typeface="Georgia" panose="02040502050405020303" pitchFamily="18" charset="0"/>
        </a:defRPr>
      </a:lvl6pPr>
      <a:lvl7pPr marL="914400" algn="l" rtl="0" eaLnBrk="1" fontAlgn="base" hangingPunct="1">
        <a:spcBef>
          <a:spcPct val="0"/>
        </a:spcBef>
        <a:spcAft>
          <a:spcPct val="0"/>
        </a:spcAft>
        <a:defRPr sz="2800">
          <a:solidFill>
            <a:schemeClr val="tx1"/>
          </a:solidFill>
          <a:latin typeface="Georgia" panose="02040502050405020303" pitchFamily="18" charset="0"/>
        </a:defRPr>
      </a:lvl7pPr>
      <a:lvl8pPr marL="1371600" algn="l" rtl="0" eaLnBrk="1" fontAlgn="base" hangingPunct="1">
        <a:spcBef>
          <a:spcPct val="0"/>
        </a:spcBef>
        <a:spcAft>
          <a:spcPct val="0"/>
        </a:spcAft>
        <a:defRPr sz="2800">
          <a:solidFill>
            <a:schemeClr val="tx1"/>
          </a:solidFill>
          <a:latin typeface="Georgia" panose="02040502050405020303" pitchFamily="18" charset="0"/>
        </a:defRPr>
      </a:lvl8pPr>
      <a:lvl9pPr marL="1828800" algn="l" rtl="0" eaLnBrk="1" fontAlgn="base" hangingPunct="1">
        <a:spcBef>
          <a:spcPct val="0"/>
        </a:spcBef>
        <a:spcAft>
          <a:spcPct val="0"/>
        </a:spcAft>
        <a:defRPr sz="2800">
          <a:solidFill>
            <a:schemeClr val="tx1"/>
          </a:solidFill>
          <a:latin typeface="Georgia" panose="02040502050405020303" pitchFamily="18"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18715" y="2933700"/>
            <a:ext cx="4063365" cy="645160"/>
          </a:xfrm>
          <a:prstGeom prst="rect">
            <a:avLst/>
          </a:prstGeom>
        </p:spPr>
        <p:txBody>
          <a:bodyPr wrap="square">
            <a:spAutoFit/>
          </a:bodyPr>
          <a:lstStyle/>
          <a:p>
            <a:pPr algn="ctr"/>
            <a:r>
              <a:rPr lang="en-US" sz="3600" b="1" dirty="0">
                <a:latin typeface="Georgia" panose="02040502050405020303" pitchFamily="18" charset="0"/>
                <a:cs typeface="Georgia" panose="02040502050405020303" pitchFamily="18" charset="0"/>
              </a:rPr>
              <a:t>TCS DIGITAL</a:t>
            </a:r>
          </a:p>
        </p:txBody>
      </p:sp>
      <p:sp>
        <p:nvSpPr>
          <p:cNvPr id="4" name="Rectangle 3">
            <a:hlinkClick r:id="" action="ppaction://noaction"/>
          </p:cNvPr>
          <p:cNvSpPr/>
          <p:nvPr/>
        </p:nvSpPr>
        <p:spPr>
          <a:xfrm>
            <a:off x="1521853" y="2342137"/>
            <a:ext cx="652530" cy="521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hlinkClick r:id="" action="ppaction://noaction"/>
          </p:cNvPr>
          <p:cNvSpPr/>
          <p:nvPr/>
        </p:nvSpPr>
        <p:spPr>
          <a:xfrm>
            <a:off x="1521853" y="3020880"/>
            <a:ext cx="652530" cy="521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hlinkClick r:id="" action="ppaction://noaction"/>
          </p:cNvPr>
          <p:cNvSpPr/>
          <p:nvPr/>
        </p:nvSpPr>
        <p:spPr>
          <a:xfrm>
            <a:off x="1521853" y="3681971"/>
            <a:ext cx="652530" cy="599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hlinkClick r:id="" action="ppaction://noaction"/>
          </p:cNvPr>
          <p:cNvSpPr/>
          <p:nvPr/>
        </p:nvSpPr>
        <p:spPr>
          <a:xfrm>
            <a:off x="1521852" y="4421259"/>
            <a:ext cx="652529" cy="521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hlinkClick r:id="" action="ppaction://noaction"/>
          </p:cNvPr>
          <p:cNvSpPr/>
          <p:nvPr/>
        </p:nvSpPr>
        <p:spPr>
          <a:xfrm>
            <a:off x="1574444" y="5082353"/>
            <a:ext cx="603159" cy="521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hlinkClick r:id="" action="ppaction://noaction"/>
          </p:cNvPr>
          <p:cNvSpPr/>
          <p:nvPr/>
        </p:nvSpPr>
        <p:spPr>
          <a:xfrm>
            <a:off x="1608784" y="5761096"/>
            <a:ext cx="516230" cy="498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6709529"/>
          </a:xfrm>
          <a:prstGeom prst="rect">
            <a:avLst/>
          </a:prstGeom>
        </p:spPr>
        <p:txBody>
          <a:bodyPr wrap="square">
            <a:spAutoFit/>
          </a:bodyPr>
          <a:lstStyle/>
          <a:p>
            <a:pPr marL="468000" indent="-468000" algn="just">
              <a:lnSpc>
                <a:spcPct val="120000"/>
              </a:lnSpc>
              <a:spcBef>
                <a:spcPts val="300"/>
              </a:spcBef>
              <a:spcAft>
                <a:spcPts val="300"/>
              </a:spcAft>
            </a:pPr>
            <a:r>
              <a:rPr lang="en-US" sz="2000" dirty="0"/>
              <a:t>Test cases1</a:t>
            </a:r>
          </a:p>
          <a:p>
            <a:pPr marL="468000" indent="-468000" algn="just">
              <a:lnSpc>
                <a:spcPct val="120000"/>
              </a:lnSpc>
              <a:spcBef>
                <a:spcPts val="300"/>
              </a:spcBef>
              <a:spcAft>
                <a:spcPts val="300"/>
              </a:spcAft>
            </a:pPr>
            <a:r>
              <a:rPr lang="en-US" sz="2000" dirty="0"/>
              <a:t>Input 1:</a:t>
            </a:r>
          </a:p>
          <a:p>
            <a:pPr marL="468000" indent="-468000" algn="just">
              <a:lnSpc>
                <a:spcPct val="120000"/>
              </a:lnSpc>
              <a:spcBef>
                <a:spcPts val="300"/>
              </a:spcBef>
              <a:spcAft>
                <a:spcPts val="300"/>
              </a:spcAft>
            </a:pPr>
            <a:r>
              <a:rPr lang="en-US" sz="2000" b="1" dirty="0"/>
              <a:t>7</a:t>
            </a:r>
          </a:p>
          <a:p>
            <a:pPr marL="468000" indent="-468000" algn="just">
              <a:lnSpc>
                <a:spcPct val="120000"/>
              </a:lnSpc>
              <a:spcBef>
                <a:spcPts val="300"/>
              </a:spcBef>
              <a:spcAft>
                <a:spcPts val="300"/>
              </a:spcAft>
            </a:pPr>
            <a:r>
              <a:rPr lang="en-US" sz="2000" b="1" dirty="0"/>
              <a:t>1 0 1 1 1 0 0</a:t>
            </a:r>
          </a:p>
          <a:p>
            <a:pPr marL="468000" indent="-468000" algn="just">
              <a:lnSpc>
                <a:spcPct val="120000"/>
              </a:lnSpc>
              <a:spcBef>
                <a:spcPts val="300"/>
              </a:spcBef>
              <a:spcAft>
                <a:spcPts val="300"/>
              </a:spcAft>
            </a:pPr>
            <a:r>
              <a:rPr lang="en-US" sz="2000" dirty="0"/>
              <a:t>Output 1:</a:t>
            </a:r>
          </a:p>
          <a:p>
            <a:pPr marL="468000" indent="-468000" algn="just">
              <a:lnSpc>
                <a:spcPct val="120000"/>
              </a:lnSpc>
              <a:spcBef>
                <a:spcPts val="300"/>
              </a:spcBef>
              <a:spcAft>
                <a:spcPts val="300"/>
              </a:spcAft>
            </a:pPr>
            <a:r>
              <a:rPr lang="en-US" sz="2000" b="1" dirty="0"/>
              <a:t>6</a:t>
            </a:r>
          </a:p>
          <a:p>
            <a:pPr marL="468000" indent="-468000" algn="just">
              <a:lnSpc>
                <a:spcPct val="120000"/>
              </a:lnSpc>
              <a:spcBef>
                <a:spcPts val="300"/>
              </a:spcBef>
              <a:spcAft>
                <a:spcPts val="300"/>
              </a:spcAft>
            </a:pPr>
            <a:r>
              <a:rPr lang="en-US" sz="2000" dirty="0"/>
              <a:t>Test cases2</a:t>
            </a:r>
          </a:p>
          <a:p>
            <a:pPr marL="468000" indent="-468000" algn="just">
              <a:lnSpc>
                <a:spcPct val="120000"/>
              </a:lnSpc>
              <a:spcBef>
                <a:spcPts val="300"/>
              </a:spcBef>
              <a:spcAft>
                <a:spcPts val="300"/>
              </a:spcAft>
            </a:pPr>
            <a:r>
              <a:rPr lang="en-US" sz="2000" dirty="0"/>
              <a:t>Input 2:</a:t>
            </a:r>
          </a:p>
          <a:p>
            <a:pPr marL="468000" indent="-468000" algn="just">
              <a:lnSpc>
                <a:spcPct val="120000"/>
              </a:lnSpc>
              <a:spcBef>
                <a:spcPts val="300"/>
              </a:spcBef>
              <a:spcAft>
                <a:spcPts val="300"/>
              </a:spcAft>
            </a:pPr>
            <a:r>
              <a:rPr lang="en-US" sz="2000" b="1" dirty="0"/>
              <a:t>10</a:t>
            </a:r>
          </a:p>
          <a:p>
            <a:pPr marL="468000" indent="-468000" algn="just">
              <a:lnSpc>
                <a:spcPct val="120000"/>
              </a:lnSpc>
              <a:spcBef>
                <a:spcPts val="300"/>
              </a:spcBef>
              <a:spcAft>
                <a:spcPts val="300"/>
              </a:spcAft>
            </a:pPr>
            <a:r>
              <a:rPr lang="en-US" sz="2000" b="1" dirty="0"/>
              <a:t>1 0 1 0 1 1 0 0 1 1 </a:t>
            </a:r>
          </a:p>
          <a:p>
            <a:pPr marL="468000" indent="-468000" algn="just">
              <a:lnSpc>
                <a:spcPct val="120000"/>
              </a:lnSpc>
              <a:spcBef>
                <a:spcPts val="300"/>
              </a:spcBef>
              <a:spcAft>
                <a:spcPts val="300"/>
              </a:spcAft>
            </a:pPr>
            <a:r>
              <a:rPr lang="en-US" sz="2000" dirty="0"/>
              <a:t>Output 2:</a:t>
            </a:r>
          </a:p>
          <a:p>
            <a:pPr marL="468000" indent="-468000" algn="just">
              <a:lnSpc>
                <a:spcPct val="120000"/>
              </a:lnSpc>
              <a:spcBef>
                <a:spcPts val="300"/>
              </a:spcBef>
              <a:spcAft>
                <a:spcPts val="300"/>
              </a:spcAft>
            </a:pPr>
            <a:r>
              <a:rPr lang="en-US" sz="2000" b="1" dirty="0"/>
              <a:t>8</a:t>
            </a:r>
          </a:p>
          <a:p>
            <a:pPr marL="468000" indent="-468000" algn="just">
              <a:lnSpc>
                <a:spcPct val="120000"/>
              </a:lnSpc>
              <a:spcBef>
                <a:spcPts val="300"/>
              </a:spcBef>
              <a:spcAft>
                <a:spcPts val="300"/>
              </a:spcAft>
            </a:pPr>
            <a:endParaRPr lang="en-US" sz="2000" b="1" dirty="0"/>
          </a:p>
          <a:p>
            <a:pPr marL="468000" indent="-468000" algn="just">
              <a:lnSpc>
                <a:spcPct val="120000"/>
              </a:lnSpc>
              <a:spcBef>
                <a:spcPts val="300"/>
              </a:spcBef>
              <a:spcAft>
                <a:spcPts val="300"/>
              </a:spcAft>
            </a:pPr>
            <a:endParaRPr lang="en-US" sz="2000" b="1" dirty="0"/>
          </a:p>
          <a:p>
            <a:pPr marL="468000" indent="-468000" algn="just">
              <a:lnSpc>
                <a:spcPct val="120000"/>
              </a:lnSpc>
              <a:spcBef>
                <a:spcPts val="300"/>
              </a:spcBef>
              <a:spcAft>
                <a:spcPts val="300"/>
              </a:spcAft>
            </a:pPr>
            <a:endParaRPr lang="en-US" sz="2000" b="1" dirty="0"/>
          </a:p>
        </p:txBody>
      </p:sp>
    </p:spTree>
    <p:extLst>
      <p:ext uri="{BB962C8B-B14F-4D97-AF65-F5344CB8AC3E}">
        <p14:creationId xmlns:p14="http://schemas.microsoft.com/office/powerpoint/2010/main" val="1557964411"/>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5592300"/>
          </a:xfrm>
          <a:prstGeom prst="rect">
            <a:avLst/>
          </a:prstGeom>
        </p:spPr>
        <p:txBody>
          <a:bodyPr wrap="square">
            <a:spAutoFit/>
          </a:bodyPr>
          <a:lstStyle/>
          <a:p>
            <a:pPr marL="468000" indent="-468000" algn="just" fontAlgn="base">
              <a:lnSpc>
                <a:spcPct val="120000"/>
              </a:lnSpc>
              <a:spcBef>
                <a:spcPts val="300"/>
              </a:spcBef>
              <a:spcAft>
                <a:spcPts val="300"/>
              </a:spcAft>
            </a:pPr>
            <a:r>
              <a:rPr lang="en-US" dirty="0"/>
              <a:t>3.	Given two strings str1 and str2 and below operations that can performed on str1. </a:t>
            </a:r>
            <a:endParaRPr lang="en-IN" dirty="0"/>
          </a:p>
          <a:p>
            <a:pPr marL="468000" indent="-468000" algn="just" fontAlgn="base">
              <a:lnSpc>
                <a:spcPct val="120000"/>
              </a:lnSpc>
              <a:spcBef>
                <a:spcPts val="300"/>
              </a:spcBef>
              <a:spcAft>
                <a:spcPts val="300"/>
              </a:spcAft>
            </a:pPr>
            <a:r>
              <a:rPr lang="en-US" dirty="0"/>
              <a:t>	Find minimum number of edits (operations) required to convert ‘str1’ into ‘str2’.  </a:t>
            </a:r>
            <a:endParaRPr lang="en-IN" dirty="0"/>
          </a:p>
          <a:p>
            <a:pPr marL="468000" indent="-468000" algn="just" fontAlgn="base">
              <a:lnSpc>
                <a:spcPct val="120000"/>
              </a:lnSpc>
              <a:spcBef>
                <a:spcPts val="300"/>
              </a:spcBef>
              <a:spcAft>
                <a:spcPts val="300"/>
              </a:spcAft>
            </a:pPr>
            <a:r>
              <a:rPr lang="en-US" dirty="0"/>
              <a:t>	1.	Insert a character</a:t>
            </a:r>
            <a:endParaRPr lang="en-IN" dirty="0"/>
          </a:p>
          <a:p>
            <a:pPr marL="468000" indent="-468000" algn="just" fontAlgn="base">
              <a:lnSpc>
                <a:spcPct val="120000"/>
              </a:lnSpc>
              <a:spcBef>
                <a:spcPts val="300"/>
              </a:spcBef>
              <a:spcAft>
                <a:spcPts val="300"/>
              </a:spcAft>
            </a:pPr>
            <a:r>
              <a:rPr lang="en-US" dirty="0"/>
              <a:t>	2.	Remove a character</a:t>
            </a:r>
            <a:endParaRPr lang="en-IN" dirty="0"/>
          </a:p>
          <a:p>
            <a:pPr marL="468000" indent="-468000" algn="just" fontAlgn="base">
              <a:lnSpc>
                <a:spcPct val="120000"/>
              </a:lnSpc>
              <a:spcBef>
                <a:spcPts val="300"/>
              </a:spcBef>
              <a:spcAft>
                <a:spcPts val="300"/>
              </a:spcAft>
            </a:pPr>
            <a:r>
              <a:rPr lang="en-US" dirty="0"/>
              <a:t>	3.	Replace a character</a:t>
            </a:r>
            <a:endParaRPr lang="en-IN" dirty="0"/>
          </a:p>
          <a:p>
            <a:pPr marL="468000" indent="-468000" algn="just" fontAlgn="base">
              <a:lnSpc>
                <a:spcPct val="120000"/>
              </a:lnSpc>
              <a:spcBef>
                <a:spcPts val="300"/>
              </a:spcBef>
              <a:spcAft>
                <a:spcPts val="300"/>
              </a:spcAft>
            </a:pPr>
            <a:r>
              <a:rPr lang="en-US" b="1" dirty="0"/>
              <a:t>	Sample Input 0:  </a:t>
            </a:r>
            <a:endParaRPr lang="en-IN" dirty="0"/>
          </a:p>
          <a:p>
            <a:pPr marL="468000" indent="-468000" algn="just" fontAlgn="base">
              <a:lnSpc>
                <a:spcPct val="120000"/>
              </a:lnSpc>
              <a:spcBef>
                <a:spcPts val="300"/>
              </a:spcBef>
              <a:spcAft>
                <a:spcPts val="300"/>
              </a:spcAft>
            </a:pPr>
            <a:r>
              <a:rPr lang="en-US" dirty="0"/>
              <a:t>	cat</a:t>
            </a:r>
            <a:endParaRPr lang="en-IN" dirty="0"/>
          </a:p>
          <a:p>
            <a:pPr marL="468000" indent="-468000" algn="just" fontAlgn="base">
              <a:lnSpc>
                <a:spcPct val="120000"/>
              </a:lnSpc>
              <a:spcBef>
                <a:spcPts val="300"/>
              </a:spcBef>
              <a:spcAft>
                <a:spcPts val="300"/>
              </a:spcAft>
            </a:pPr>
            <a:r>
              <a:rPr lang="en-US" dirty="0"/>
              <a:t>	cut</a:t>
            </a:r>
            <a:endParaRPr lang="en-IN" dirty="0"/>
          </a:p>
          <a:p>
            <a:pPr marL="468000" indent="-468000" algn="just" fontAlgn="base">
              <a:lnSpc>
                <a:spcPct val="120000"/>
              </a:lnSpc>
              <a:spcBef>
                <a:spcPts val="300"/>
              </a:spcBef>
              <a:spcAft>
                <a:spcPts val="300"/>
              </a:spcAft>
            </a:pPr>
            <a:r>
              <a:rPr lang="en-US" dirty="0"/>
              <a:t>	</a:t>
            </a:r>
            <a:r>
              <a:rPr lang="en-US" b="1" dirty="0"/>
              <a:t>Sample Output 0:</a:t>
            </a:r>
            <a:endParaRPr lang="en-IN" dirty="0"/>
          </a:p>
          <a:p>
            <a:pPr marL="468000" indent="-468000" algn="just" fontAlgn="base">
              <a:lnSpc>
                <a:spcPct val="120000"/>
              </a:lnSpc>
              <a:spcBef>
                <a:spcPts val="300"/>
              </a:spcBef>
              <a:spcAft>
                <a:spcPts val="300"/>
              </a:spcAft>
            </a:pPr>
            <a:r>
              <a:rPr lang="en-US" dirty="0"/>
              <a:t>	1</a:t>
            </a:r>
            <a:endParaRPr lang="en-IN" dirty="0"/>
          </a:p>
          <a:p>
            <a:pPr marL="468000" indent="-468000" algn="just" fontAlgn="base">
              <a:lnSpc>
                <a:spcPct val="120000"/>
              </a:lnSpc>
              <a:spcBef>
                <a:spcPts val="300"/>
              </a:spcBef>
              <a:spcAft>
                <a:spcPts val="300"/>
              </a:spcAft>
            </a:pPr>
            <a:r>
              <a:rPr lang="en-US" dirty="0"/>
              <a:t>	We can convert str1 into str2 by replacing 'a' with 'u'.</a:t>
            </a:r>
            <a:endParaRPr lang="en-IN" dirty="0"/>
          </a:p>
          <a:p>
            <a:pPr marL="468000" indent="-468000" algn="just" fontAlgn="base">
              <a:lnSpc>
                <a:spcPct val="120000"/>
              </a:lnSpc>
              <a:spcBef>
                <a:spcPts val="300"/>
              </a:spcBef>
              <a:spcAft>
                <a:spcPts val="300"/>
              </a:spcAft>
            </a:pPr>
            <a:r>
              <a:rPr lang="en-US" dirty="0"/>
              <a:t>	</a:t>
            </a:r>
            <a:endParaRPr lang="en-IN" dirty="0"/>
          </a:p>
        </p:txBody>
      </p:sp>
    </p:spTree>
    <p:extLst>
      <p:ext uri="{BB962C8B-B14F-4D97-AF65-F5344CB8AC3E}">
        <p14:creationId xmlns:p14="http://schemas.microsoft.com/office/powerpoint/2010/main" val="2020151840"/>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3622530"/>
          </a:xfrm>
          <a:prstGeom prst="rect">
            <a:avLst/>
          </a:prstGeom>
        </p:spPr>
        <p:txBody>
          <a:bodyPr wrap="square">
            <a:spAutoFit/>
          </a:bodyPr>
          <a:lstStyle/>
          <a:p>
            <a:pPr marL="468000" indent="-468000" algn="just" fontAlgn="base">
              <a:lnSpc>
                <a:spcPct val="120000"/>
              </a:lnSpc>
              <a:spcBef>
                <a:spcPts val="300"/>
              </a:spcBef>
              <a:spcAft>
                <a:spcPts val="300"/>
              </a:spcAft>
            </a:pPr>
            <a:r>
              <a:rPr lang="en-US" dirty="0"/>
              <a:t>	</a:t>
            </a:r>
            <a:r>
              <a:rPr lang="en-US" b="1" dirty="0"/>
              <a:t>Sample Input 1:  </a:t>
            </a:r>
            <a:endParaRPr lang="en-IN" dirty="0"/>
          </a:p>
          <a:p>
            <a:pPr marL="468000" indent="-468000" algn="just" fontAlgn="base">
              <a:lnSpc>
                <a:spcPct val="120000"/>
              </a:lnSpc>
              <a:spcBef>
                <a:spcPts val="300"/>
              </a:spcBef>
              <a:spcAft>
                <a:spcPts val="300"/>
              </a:spcAft>
            </a:pPr>
            <a:r>
              <a:rPr lang="en-US" dirty="0"/>
              <a:t>	Sunday</a:t>
            </a:r>
            <a:endParaRPr lang="en-IN" dirty="0"/>
          </a:p>
          <a:p>
            <a:pPr marL="468000" indent="-468000" algn="just" fontAlgn="base">
              <a:lnSpc>
                <a:spcPct val="120000"/>
              </a:lnSpc>
              <a:spcBef>
                <a:spcPts val="300"/>
              </a:spcBef>
              <a:spcAft>
                <a:spcPts val="300"/>
              </a:spcAft>
            </a:pPr>
            <a:r>
              <a:rPr lang="en-US" dirty="0"/>
              <a:t>	Saturday</a:t>
            </a:r>
            <a:endParaRPr lang="en-IN" dirty="0"/>
          </a:p>
          <a:p>
            <a:pPr marL="468000" indent="-468000" algn="just" fontAlgn="base">
              <a:lnSpc>
                <a:spcPct val="120000"/>
              </a:lnSpc>
              <a:spcBef>
                <a:spcPts val="300"/>
              </a:spcBef>
              <a:spcAft>
                <a:spcPts val="300"/>
              </a:spcAft>
            </a:pPr>
            <a:r>
              <a:rPr lang="en-US" dirty="0"/>
              <a:t>	</a:t>
            </a:r>
            <a:r>
              <a:rPr lang="en-US" b="1" dirty="0"/>
              <a:t>Output: </a:t>
            </a:r>
            <a:endParaRPr lang="en-IN" dirty="0"/>
          </a:p>
          <a:p>
            <a:pPr marL="468000" indent="-468000" algn="just" fontAlgn="base">
              <a:lnSpc>
                <a:spcPct val="120000"/>
              </a:lnSpc>
              <a:spcBef>
                <a:spcPts val="300"/>
              </a:spcBef>
              <a:spcAft>
                <a:spcPts val="300"/>
              </a:spcAft>
            </a:pPr>
            <a:r>
              <a:rPr lang="en-US" dirty="0"/>
              <a:t>	3</a:t>
            </a:r>
            <a:endParaRPr lang="en-IN" dirty="0"/>
          </a:p>
          <a:p>
            <a:pPr marL="468000" indent="-468000" algn="just" fontAlgn="base">
              <a:lnSpc>
                <a:spcPct val="120000"/>
              </a:lnSpc>
              <a:spcBef>
                <a:spcPts val="300"/>
              </a:spcBef>
              <a:spcAft>
                <a:spcPts val="300"/>
              </a:spcAft>
            </a:pPr>
            <a:r>
              <a:rPr lang="en-US" dirty="0"/>
              <a:t>	Last three and first characters are same. </a:t>
            </a:r>
            <a:endParaRPr lang="en-IN" dirty="0"/>
          </a:p>
          <a:p>
            <a:pPr marL="468000" indent="-468000" algn="just" fontAlgn="base">
              <a:lnSpc>
                <a:spcPct val="120000"/>
              </a:lnSpc>
              <a:spcBef>
                <a:spcPts val="300"/>
              </a:spcBef>
              <a:spcAft>
                <a:spcPts val="300"/>
              </a:spcAft>
            </a:pPr>
            <a:r>
              <a:rPr lang="en-US" dirty="0"/>
              <a:t>	We basically need to convert "un" to "</a:t>
            </a:r>
            <a:r>
              <a:rPr lang="en-US" dirty="0" err="1"/>
              <a:t>atur</a:t>
            </a:r>
            <a:r>
              <a:rPr lang="en-US" dirty="0"/>
              <a:t>".  This can be done using below three operations. </a:t>
            </a:r>
            <a:endParaRPr lang="en-IN" dirty="0"/>
          </a:p>
          <a:p>
            <a:pPr marL="468000" indent="-468000" algn="just" fontAlgn="base">
              <a:lnSpc>
                <a:spcPct val="120000"/>
              </a:lnSpc>
              <a:spcBef>
                <a:spcPts val="300"/>
              </a:spcBef>
              <a:spcAft>
                <a:spcPts val="300"/>
              </a:spcAft>
            </a:pPr>
            <a:r>
              <a:rPr lang="en-US" dirty="0"/>
              <a:t>	Replace 'n' with 'r', insert t, insert a</a:t>
            </a:r>
            <a:endParaRPr lang="en-IN" dirty="0"/>
          </a:p>
        </p:txBody>
      </p:sp>
    </p:spTree>
    <p:extLst>
      <p:ext uri="{BB962C8B-B14F-4D97-AF65-F5344CB8AC3E}">
        <p14:creationId xmlns:p14="http://schemas.microsoft.com/office/powerpoint/2010/main" val="4011513082"/>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4906856"/>
          </a:xfrm>
          <a:prstGeom prst="rect">
            <a:avLst/>
          </a:prstGeom>
        </p:spPr>
        <p:txBody>
          <a:bodyPr wrap="square">
            <a:spAutoFit/>
          </a:bodyPr>
          <a:lstStyle/>
          <a:p>
            <a:pPr marL="468000" indent="-468000" algn="just" fontAlgn="base">
              <a:lnSpc>
                <a:spcPct val="120000"/>
              </a:lnSpc>
              <a:spcBef>
                <a:spcPts val="500"/>
              </a:spcBef>
              <a:spcAft>
                <a:spcPts val="500"/>
              </a:spcAft>
            </a:pPr>
            <a:r>
              <a:rPr lang="en-US" sz="2000" dirty="0"/>
              <a:t>4.	Write a program to print all the combinations of the given word </a:t>
            </a:r>
            <a:endParaRPr lang="en-IN" sz="2000" dirty="0"/>
          </a:p>
          <a:p>
            <a:pPr marL="468000" indent="-468000" algn="just">
              <a:lnSpc>
                <a:spcPct val="120000"/>
              </a:lnSpc>
              <a:spcBef>
                <a:spcPts val="500"/>
              </a:spcBef>
              <a:spcAft>
                <a:spcPts val="500"/>
              </a:spcAft>
            </a:pPr>
            <a:r>
              <a:rPr lang="en-US" sz="2000" b="1" dirty="0"/>
              <a:t>	Sample Input:</a:t>
            </a:r>
            <a:endParaRPr lang="en-IN" sz="2000" dirty="0"/>
          </a:p>
          <a:p>
            <a:pPr marL="468000" indent="-468000" algn="just">
              <a:lnSpc>
                <a:spcPct val="120000"/>
              </a:lnSpc>
              <a:spcBef>
                <a:spcPts val="500"/>
              </a:spcBef>
              <a:spcAft>
                <a:spcPts val="500"/>
              </a:spcAft>
            </a:pPr>
            <a:r>
              <a:rPr lang="en-US" sz="2000" dirty="0"/>
              <a:t>	</a:t>
            </a:r>
            <a:r>
              <a:rPr lang="en-US" sz="2000" dirty="0" err="1"/>
              <a:t>abc</a:t>
            </a:r>
            <a:endParaRPr lang="en-IN" sz="2000" dirty="0"/>
          </a:p>
          <a:p>
            <a:pPr marL="468000" indent="-468000" algn="just">
              <a:lnSpc>
                <a:spcPct val="120000"/>
              </a:lnSpc>
              <a:spcBef>
                <a:spcPts val="500"/>
              </a:spcBef>
              <a:spcAft>
                <a:spcPts val="500"/>
              </a:spcAft>
            </a:pPr>
            <a:r>
              <a:rPr lang="en-US" sz="2000" b="1" dirty="0"/>
              <a:t>	Output:</a:t>
            </a:r>
            <a:endParaRPr lang="en-IN" sz="2000" dirty="0"/>
          </a:p>
          <a:p>
            <a:pPr marL="468000" indent="-468000" algn="just">
              <a:lnSpc>
                <a:spcPct val="120000"/>
              </a:lnSpc>
              <a:spcBef>
                <a:spcPts val="500"/>
              </a:spcBef>
              <a:spcAft>
                <a:spcPts val="500"/>
              </a:spcAft>
            </a:pPr>
            <a:r>
              <a:rPr lang="en-US" sz="2000" dirty="0"/>
              <a:t>	</a:t>
            </a:r>
            <a:r>
              <a:rPr lang="en-US" sz="2000" dirty="0" err="1"/>
              <a:t>abc</a:t>
            </a:r>
            <a:endParaRPr lang="en-IN" sz="2000" dirty="0"/>
          </a:p>
          <a:p>
            <a:pPr marL="468000" indent="-468000" algn="just">
              <a:lnSpc>
                <a:spcPct val="120000"/>
              </a:lnSpc>
              <a:spcBef>
                <a:spcPts val="500"/>
              </a:spcBef>
              <a:spcAft>
                <a:spcPts val="500"/>
              </a:spcAft>
            </a:pPr>
            <a:r>
              <a:rPr lang="en-US" sz="2000" dirty="0"/>
              <a:t>	</a:t>
            </a:r>
            <a:r>
              <a:rPr lang="en-US" sz="2000" dirty="0" err="1"/>
              <a:t>acb</a:t>
            </a:r>
            <a:endParaRPr lang="en-IN" sz="2000" dirty="0"/>
          </a:p>
          <a:p>
            <a:pPr marL="468000" indent="-468000" algn="just">
              <a:lnSpc>
                <a:spcPct val="120000"/>
              </a:lnSpc>
              <a:spcBef>
                <a:spcPts val="500"/>
              </a:spcBef>
              <a:spcAft>
                <a:spcPts val="500"/>
              </a:spcAft>
            </a:pPr>
            <a:r>
              <a:rPr lang="en-US" sz="2000" dirty="0"/>
              <a:t>	</a:t>
            </a:r>
            <a:r>
              <a:rPr lang="en-US" sz="2000" dirty="0" err="1"/>
              <a:t>bac</a:t>
            </a:r>
            <a:endParaRPr lang="en-IN" sz="2000" dirty="0"/>
          </a:p>
          <a:p>
            <a:pPr marL="468000" indent="-468000" algn="just">
              <a:lnSpc>
                <a:spcPct val="120000"/>
              </a:lnSpc>
              <a:spcBef>
                <a:spcPts val="500"/>
              </a:spcBef>
              <a:spcAft>
                <a:spcPts val="500"/>
              </a:spcAft>
            </a:pPr>
            <a:r>
              <a:rPr lang="en-US" sz="2000" dirty="0"/>
              <a:t>	</a:t>
            </a:r>
            <a:r>
              <a:rPr lang="en-US" sz="2000" dirty="0" err="1"/>
              <a:t>bca</a:t>
            </a:r>
            <a:endParaRPr lang="en-IN" sz="2000" dirty="0"/>
          </a:p>
          <a:p>
            <a:pPr marL="468000" indent="-468000" algn="just">
              <a:lnSpc>
                <a:spcPct val="120000"/>
              </a:lnSpc>
              <a:spcBef>
                <a:spcPts val="500"/>
              </a:spcBef>
              <a:spcAft>
                <a:spcPts val="500"/>
              </a:spcAft>
            </a:pPr>
            <a:r>
              <a:rPr lang="en-US" sz="2000" dirty="0"/>
              <a:t>	</a:t>
            </a:r>
            <a:r>
              <a:rPr lang="en-US" sz="2000" dirty="0" err="1"/>
              <a:t>cba</a:t>
            </a:r>
            <a:endParaRPr lang="en-IN" sz="2000" dirty="0"/>
          </a:p>
          <a:p>
            <a:pPr marL="468000" indent="-468000" algn="just">
              <a:lnSpc>
                <a:spcPct val="120000"/>
              </a:lnSpc>
              <a:spcBef>
                <a:spcPts val="500"/>
              </a:spcBef>
              <a:spcAft>
                <a:spcPts val="500"/>
              </a:spcAft>
            </a:pPr>
            <a:r>
              <a:rPr lang="en-US" sz="2000" dirty="0"/>
              <a:t>	cab</a:t>
            </a:r>
            <a:endParaRPr lang="en-IN" sz="2000" dirty="0"/>
          </a:p>
        </p:txBody>
      </p:sp>
    </p:spTree>
    <p:extLst>
      <p:ext uri="{BB962C8B-B14F-4D97-AF65-F5344CB8AC3E}">
        <p14:creationId xmlns:p14="http://schemas.microsoft.com/office/powerpoint/2010/main" val="3575643133"/>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6032421"/>
          </a:xfrm>
          <a:prstGeom prst="rect">
            <a:avLst/>
          </a:prstGeom>
        </p:spPr>
        <p:txBody>
          <a:bodyPr wrap="square">
            <a:spAutoFit/>
          </a:bodyPr>
          <a:lstStyle/>
          <a:p>
            <a:pPr marL="468000" indent="-468000" algn="just">
              <a:lnSpc>
                <a:spcPct val="120000"/>
              </a:lnSpc>
              <a:spcBef>
                <a:spcPts val="300"/>
              </a:spcBef>
              <a:spcAft>
                <a:spcPts val="300"/>
              </a:spcAft>
            </a:pPr>
            <a:r>
              <a:rPr lang="en-US" sz="2000" dirty="0"/>
              <a:t>5.	A rotation on a string is defined as removing first element and concatenating it at the end.</a:t>
            </a:r>
            <a:endParaRPr lang="en-IN" sz="2000" dirty="0"/>
          </a:p>
          <a:p>
            <a:pPr marL="468000" indent="-468000" algn="just">
              <a:lnSpc>
                <a:spcPct val="120000"/>
              </a:lnSpc>
              <a:spcBef>
                <a:spcPts val="300"/>
              </a:spcBef>
              <a:spcAft>
                <a:spcPts val="300"/>
              </a:spcAft>
            </a:pPr>
            <a:r>
              <a:rPr lang="en-US" sz="2000" dirty="0"/>
              <a:t>	Given N, and an array of N strings, print the minimum no. of cumulative rotations on the strings so as to make all the strings equal.</a:t>
            </a:r>
            <a:endParaRPr lang="en-IN" sz="2000" dirty="0"/>
          </a:p>
          <a:p>
            <a:pPr marL="468000" indent="-468000" algn="just">
              <a:lnSpc>
                <a:spcPct val="120000"/>
              </a:lnSpc>
              <a:spcBef>
                <a:spcPts val="300"/>
              </a:spcBef>
              <a:spcAft>
                <a:spcPts val="300"/>
              </a:spcAft>
            </a:pPr>
            <a:r>
              <a:rPr lang="en-US" sz="2000" dirty="0"/>
              <a:t>	If this is not possible return -1</a:t>
            </a:r>
            <a:endParaRPr lang="en-IN" sz="2000" dirty="0"/>
          </a:p>
          <a:p>
            <a:pPr marL="468000" indent="-468000" algn="just">
              <a:lnSpc>
                <a:spcPct val="120000"/>
              </a:lnSpc>
              <a:spcBef>
                <a:spcPts val="300"/>
              </a:spcBef>
              <a:spcAft>
                <a:spcPts val="300"/>
              </a:spcAft>
            </a:pPr>
            <a:r>
              <a:rPr lang="en-US" sz="2000" dirty="0"/>
              <a:t>	</a:t>
            </a:r>
            <a:r>
              <a:rPr lang="en-US" sz="2000" b="1" dirty="0"/>
              <a:t>Input Format:</a:t>
            </a:r>
            <a:endParaRPr lang="en-IN" sz="2000" dirty="0"/>
          </a:p>
          <a:p>
            <a:pPr marL="468000" indent="-468000" algn="just">
              <a:lnSpc>
                <a:spcPct val="120000"/>
              </a:lnSpc>
              <a:spcBef>
                <a:spcPts val="300"/>
              </a:spcBef>
              <a:spcAft>
                <a:spcPts val="300"/>
              </a:spcAft>
            </a:pPr>
            <a:r>
              <a:rPr lang="en-US" sz="2000" b="1" dirty="0"/>
              <a:t>	</a:t>
            </a:r>
            <a:r>
              <a:rPr lang="en-US" sz="2000" dirty="0"/>
              <a:t>The first line contains N, the number of strings</a:t>
            </a:r>
            <a:endParaRPr lang="en-IN" sz="2000" dirty="0"/>
          </a:p>
          <a:p>
            <a:pPr marL="468000" indent="-468000" algn="just">
              <a:lnSpc>
                <a:spcPct val="120000"/>
              </a:lnSpc>
              <a:spcBef>
                <a:spcPts val="300"/>
              </a:spcBef>
              <a:spcAft>
                <a:spcPts val="300"/>
              </a:spcAft>
            </a:pPr>
            <a:r>
              <a:rPr lang="en-US" sz="2000" dirty="0"/>
              <a:t>	This is followed by N strings</a:t>
            </a:r>
            <a:endParaRPr lang="en-IN" sz="2000" dirty="0"/>
          </a:p>
          <a:p>
            <a:pPr marL="468000" indent="-468000" algn="just">
              <a:lnSpc>
                <a:spcPct val="120000"/>
              </a:lnSpc>
              <a:spcBef>
                <a:spcPts val="300"/>
              </a:spcBef>
              <a:spcAft>
                <a:spcPts val="300"/>
              </a:spcAft>
            </a:pPr>
            <a:r>
              <a:rPr lang="en-US" sz="2000" dirty="0"/>
              <a:t>	</a:t>
            </a:r>
            <a:r>
              <a:rPr lang="en-US" sz="2000" b="1" dirty="0"/>
              <a:t>Constraints</a:t>
            </a:r>
            <a:endParaRPr lang="en-IN" sz="2000" dirty="0"/>
          </a:p>
          <a:p>
            <a:pPr marL="468000" indent="-468000" algn="just">
              <a:lnSpc>
                <a:spcPct val="120000"/>
              </a:lnSpc>
              <a:spcBef>
                <a:spcPts val="300"/>
              </a:spcBef>
              <a:spcAft>
                <a:spcPts val="300"/>
              </a:spcAft>
            </a:pPr>
            <a:r>
              <a:rPr lang="en-US" sz="2000" b="1" dirty="0"/>
              <a:t>	</a:t>
            </a:r>
            <a:r>
              <a:rPr lang="en-US" sz="2000" dirty="0"/>
              <a:t>2 &lt;= N &lt;= 104</a:t>
            </a:r>
            <a:endParaRPr lang="en-IN" sz="2000" dirty="0"/>
          </a:p>
          <a:p>
            <a:pPr marL="468000" indent="-468000" algn="just">
              <a:lnSpc>
                <a:spcPct val="120000"/>
              </a:lnSpc>
              <a:spcBef>
                <a:spcPts val="300"/>
              </a:spcBef>
              <a:spcAft>
                <a:spcPts val="300"/>
              </a:spcAft>
            </a:pPr>
            <a:r>
              <a:rPr lang="en-US" sz="2000" dirty="0"/>
              <a:t>	3 &lt;= string length &lt;= 100</a:t>
            </a:r>
            <a:endParaRPr lang="en-IN" sz="2000" dirty="0"/>
          </a:p>
          <a:p>
            <a:pPr marL="468000" indent="-468000" algn="just">
              <a:lnSpc>
                <a:spcPct val="120000"/>
              </a:lnSpc>
              <a:spcBef>
                <a:spcPts val="300"/>
              </a:spcBef>
              <a:spcAft>
                <a:spcPts val="300"/>
              </a:spcAft>
            </a:pPr>
            <a:r>
              <a:rPr lang="en-US" sz="2000" dirty="0"/>
              <a:t>	All characters are in uppercase </a:t>
            </a:r>
            <a:r>
              <a:rPr lang="en-US" sz="2000" b="1" dirty="0"/>
              <a:t>	</a:t>
            </a:r>
            <a:endParaRPr lang="en-IN" sz="2000" dirty="0"/>
          </a:p>
          <a:p>
            <a:pPr marL="468000" indent="-468000" algn="just">
              <a:lnSpc>
                <a:spcPct val="120000"/>
              </a:lnSpc>
              <a:spcBef>
                <a:spcPts val="300"/>
              </a:spcBef>
              <a:spcAft>
                <a:spcPts val="300"/>
              </a:spcAft>
            </a:pPr>
            <a:r>
              <a:rPr lang="en-US" sz="2000" b="1" dirty="0"/>
              <a:t>	</a:t>
            </a:r>
            <a:endParaRPr lang="en-IN" sz="2000" dirty="0"/>
          </a:p>
        </p:txBody>
      </p:sp>
    </p:spTree>
    <p:extLst>
      <p:ext uri="{BB962C8B-B14F-4D97-AF65-F5344CB8AC3E}">
        <p14:creationId xmlns:p14="http://schemas.microsoft.com/office/powerpoint/2010/main" val="705725194"/>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5639557"/>
          </a:xfrm>
          <a:prstGeom prst="rect">
            <a:avLst/>
          </a:prstGeom>
        </p:spPr>
        <p:txBody>
          <a:bodyPr wrap="square">
            <a:spAutoFit/>
          </a:bodyPr>
          <a:lstStyle/>
          <a:p>
            <a:pPr marL="468000" indent="-468000" algn="just">
              <a:lnSpc>
                <a:spcPct val="120000"/>
              </a:lnSpc>
              <a:spcBef>
                <a:spcPts val="300"/>
              </a:spcBef>
              <a:spcAft>
                <a:spcPts val="300"/>
              </a:spcAft>
            </a:pPr>
            <a:r>
              <a:rPr lang="en-US" b="1" dirty="0"/>
              <a:t>	Example Input:</a:t>
            </a:r>
            <a:endParaRPr lang="en-IN" dirty="0"/>
          </a:p>
          <a:p>
            <a:pPr marL="468000" indent="-468000" algn="just">
              <a:lnSpc>
                <a:spcPct val="120000"/>
              </a:lnSpc>
              <a:spcBef>
                <a:spcPts val="300"/>
              </a:spcBef>
              <a:spcAft>
                <a:spcPts val="300"/>
              </a:spcAft>
            </a:pPr>
            <a:r>
              <a:rPr lang="en-US" b="1" dirty="0"/>
              <a:t>	</a:t>
            </a:r>
            <a:r>
              <a:rPr lang="en-US" dirty="0"/>
              <a:t>4</a:t>
            </a:r>
            <a:endParaRPr lang="en-IN" dirty="0"/>
          </a:p>
          <a:p>
            <a:pPr marL="468000" indent="-468000" algn="just">
              <a:lnSpc>
                <a:spcPct val="120000"/>
              </a:lnSpc>
              <a:spcBef>
                <a:spcPts val="300"/>
              </a:spcBef>
              <a:spcAft>
                <a:spcPts val="300"/>
              </a:spcAft>
            </a:pPr>
            <a:r>
              <a:rPr lang="en-US" dirty="0"/>
              <a:t>	AABCD</a:t>
            </a:r>
            <a:endParaRPr lang="en-IN" dirty="0"/>
          </a:p>
          <a:p>
            <a:pPr marL="468000" indent="-468000" algn="just">
              <a:lnSpc>
                <a:spcPct val="120000"/>
              </a:lnSpc>
              <a:spcBef>
                <a:spcPts val="300"/>
              </a:spcBef>
              <a:spcAft>
                <a:spcPts val="300"/>
              </a:spcAft>
            </a:pPr>
            <a:r>
              <a:rPr lang="en-US" dirty="0"/>
              <a:t>	CDAAB</a:t>
            </a:r>
            <a:endParaRPr lang="en-IN" dirty="0"/>
          </a:p>
          <a:p>
            <a:pPr marL="468000" indent="-468000" algn="just">
              <a:lnSpc>
                <a:spcPct val="120000"/>
              </a:lnSpc>
              <a:spcBef>
                <a:spcPts val="300"/>
              </a:spcBef>
              <a:spcAft>
                <a:spcPts val="300"/>
              </a:spcAft>
            </a:pPr>
            <a:r>
              <a:rPr lang="en-US" dirty="0"/>
              <a:t>	DAABC</a:t>
            </a:r>
            <a:endParaRPr lang="en-IN" dirty="0"/>
          </a:p>
          <a:p>
            <a:pPr marL="468000" indent="-468000" algn="just">
              <a:lnSpc>
                <a:spcPct val="120000"/>
              </a:lnSpc>
              <a:spcBef>
                <a:spcPts val="300"/>
              </a:spcBef>
              <a:spcAft>
                <a:spcPts val="300"/>
              </a:spcAft>
            </a:pPr>
            <a:r>
              <a:rPr lang="en-US" dirty="0"/>
              <a:t>	AABCD</a:t>
            </a:r>
            <a:endParaRPr lang="en-IN" dirty="0"/>
          </a:p>
          <a:p>
            <a:pPr marL="468000" indent="-468000" algn="just">
              <a:lnSpc>
                <a:spcPct val="120000"/>
              </a:lnSpc>
              <a:spcBef>
                <a:spcPts val="300"/>
              </a:spcBef>
              <a:spcAft>
                <a:spcPts val="300"/>
              </a:spcAft>
            </a:pPr>
            <a:r>
              <a:rPr lang="en-US" dirty="0"/>
              <a:t>	</a:t>
            </a:r>
            <a:r>
              <a:rPr lang="en-US" b="1" dirty="0"/>
              <a:t>Output</a:t>
            </a:r>
            <a:endParaRPr lang="en-IN" dirty="0"/>
          </a:p>
          <a:p>
            <a:pPr marL="468000" indent="-468000" algn="just">
              <a:lnSpc>
                <a:spcPct val="120000"/>
              </a:lnSpc>
              <a:spcBef>
                <a:spcPts val="300"/>
              </a:spcBef>
              <a:spcAft>
                <a:spcPts val="300"/>
              </a:spcAft>
            </a:pPr>
            <a:r>
              <a:rPr lang="en-US" b="1" dirty="0"/>
              <a:t>	</a:t>
            </a:r>
            <a:r>
              <a:rPr lang="en-US" dirty="0"/>
              <a:t>3</a:t>
            </a:r>
            <a:endParaRPr lang="en-IN" dirty="0"/>
          </a:p>
          <a:p>
            <a:pPr marL="468000" indent="-468000" algn="just">
              <a:lnSpc>
                <a:spcPct val="120000"/>
              </a:lnSpc>
              <a:spcBef>
                <a:spcPts val="300"/>
              </a:spcBef>
              <a:spcAft>
                <a:spcPts val="300"/>
              </a:spcAft>
            </a:pPr>
            <a:r>
              <a:rPr lang="en-US" dirty="0"/>
              <a:t>	</a:t>
            </a:r>
            <a:r>
              <a:rPr lang="en-US" b="1" dirty="0"/>
              <a:t>Explanation</a:t>
            </a:r>
            <a:endParaRPr lang="en-IN" dirty="0"/>
          </a:p>
          <a:p>
            <a:pPr marL="468000" indent="-468000" algn="just">
              <a:lnSpc>
                <a:spcPct val="120000"/>
              </a:lnSpc>
              <a:spcBef>
                <a:spcPts val="300"/>
              </a:spcBef>
              <a:spcAft>
                <a:spcPts val="300"/>
              </a:spcAft>
            </a:pPr>
            <a:r>
              <a:rPr lang="en-US" b="1" dirty="0"/>
              <a:t>	</a:t>
            </a:r>
            <a:r>
              <a:rPr lang="en-US" dirty="0"/>
              <a:t>Finally, all the string will become </a:t>
            </a:r>
            <a:r>
              <a:rPr lang="en-US" dirty="0" err="1"/>
              <a:t>aabcd</a:t>
            </a:r>
            <a:r>
              <a:rPr lang="en-US" dirty="0"/>
              <a:t>. First and last strings require no rotations. </a:t>
            </a:r>
            <a:endParaRPr lang="en-IN" dirty="0"/>
          </a:p>
          <a:p>
            <a:pPr marL="468000" indent="-468000" algn="just">
              <a:lnSpc>
                <a:spcPct val="120000"/>
              </a:lnSpc>
              <a:spcBef>
                <a:spcPts val="300"/>
              </a:spcBef>
              <a:spcAft>
                <a:spcPts val="300"/>
              </a:spcAft>
            </a:pPr>
            <a:r>
              <a:rPr lang="en-US" dirty="0"/>
              <a:t>	Second string requires 2 rotations</a:t>
            </a:r>
            <a:endParaRPr lang="en-IN" dirty="0"/>
          </a:p>
          <a:p>
            <a:pPr marL="468000" indent="-468000" algn="just">
              <a:lnSpc>
                <a:spcPct val="120000"/>
              </a:lnSpc>
              <a:spcBef>
                <a:spcPts val="300"/>
              </a:spcBef>
              <a:spcAft>
                <a:spcPts val="300"/>
              </a:spcAft>
            </a:pPr>
            <a:r>
              <a:rPr lang="en-US" dirty="0"/>
              <a:t>	Last string requires 1 rotation</a:t>
            </a:r>
            <a:endParaRPr lang="en-IN" dirty="0"/>
          </a:p>
          <a:p>
            <a:pPr marL="468000" indent="-468000" algn="just">
              <a:lnSpc>
                <a:spcPct val="120000"/>
              </a:lnSpc>
              <a:spcBef>
                <a:spcPts val="300"/>
              </a:spcBef>
              <a:spcAft>
                <a:spcPts val="300"/>
              </a:spcAft>
            </a:pPr>
            <a:r>
              <a:rPr lang="en-US" dirty="0"/>
              <a:t>	Hence total rotations required are 3</a:t>
            </a:r>
            <a:endParaRPr lang="en-IN" dirty="0"/>
          </a:p>
        </p:txBody>
      </p:sp>
    </p:spTree>
    <p:extLst>
      <p:ext uri="{BB962C8B-B14F-4D97-AF65-F5344CB8AC3E}">
        <p14:creationId xmlns:p14="http://schemas.microsoft.com/office/powerpoint/2010/main" val="2636348505"/>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5650073"/>
          </a:xfrm>
          <a:prstGeom prst="rect">
            <a:avLst/>
          </a:prstGeom>
        </p:spPr>
        <p:txBody>
          <a:bodyPr wrap="square">
            <a:spAutoFit/>
          </a:bodyPr>
          <a:lstStyle/>
          <a:p>
            <a:pPr marL="468000" indent="-468000" algn="just">
              <a:lnSpc>
                <a:spcPct val="112000"/>
              </a:lnSpc>
              <a:spcBef>
                <a:spcPts val="300"/>
              </a:spcBef>
              <a:spcAft>
                <a:spcPts val="300"/>
              </a:spcAft>
            </a:pPr>
            <a:r>
              <a:rPr lang="en-US" dirty="0"/>
              <a:t>6.	Count Possible Decoding of a given Digit Sequence </a:t>
            </a:r>
            <a:endParaRPr lang="en-IN" dirty="0"/>
          </a:p>
          <a:p>
            <a:pPr marL="468000" indent="-468000" algn="just">
              <a:lnSpc>
                <a:spcPct val="112000"/>
              </a:lnSpc>
              <a:spcBef>
                <a:spcPts val="300"/>
              </a:spcBef>
              <a:spcAft>
                <a:spcPts val="300"/>
              </a:spcAft>
            </a:pPr>
            <a:r>
              <a:rPr lang="en-IN" dirty="0"/>
              <a:t>	Let 1 represent ‘A’, 2 represents ‘B’,3 represents ‘C’.,… etc. </a:t>
            </a:r>
          </a:p>
          <a:p>
            <a:pPr marL="468000" indent="-468000" algn="just">
              <a:lnSpc>
                <a:spcPct val="112000"/>
              </a:lnSpc>
              <a:spcBef>
                <a:spcPts val="300"/>
              </a:spcBef>
              <a:spcAft>
                <a:spcPts val="300"/>
              </a:spcAft>
            </a:pPr>
            <a:r>
              <a:rPr lang="en-IN" dirty="0"/>
              <a:t>	Given a digit sequence, count the number of possible decoding of the given digit sequence. </a:t>
            </a:r>
          </a:p>
          <a:p>
            <a:pPr marL="468000" indent="-468000" algn="just">
              <a:lnSpc>
                <a:spcPct val="112000"/>
              </a:lnSpc>
              <a:spcBef>
                <a:spcPts val="300"/>
              </a:spcBef>
              <a:spcAft>
                <a:spcPts val="300"/>
              </a:spcAft>
            </a:pPr>
            <a:r>
              <a:rPr lang="en-IN" b="1" dirty="0"/>
              <a:t>	Example1: </a:t>
            </a:r>
            <a:endParaRPr lang="en-IN" dirty="0"/>
          </a:p>
          <a:p>
            <a:pPr marL="468000" indent="-468000" algn="just">
              <a:lnSpc>
                <a:spcPct val="112000"/>
              </a:lnSpc>
              <a:spcBef>
                <a:spcPts val="300"/>
              </a:spcBef>
              <a:spcAft>
                <a:spcPts val="300"/>
              </a:spcAft>
            </a:pPr>
            <a:r>
              <a:rPr lang="en-IN" dirty="0"/>
              <a:t>	Input:  digits = "121"</a:t>
            </a:r>
          </a:p>
          <a:p>
            <a:pPr marL="468000" indent="-468000" algn="just">
              <a:lnSpc>
                <a:spcPct val="112000"/>
              </a:lnSpc>
              <a:spcBef>
                <a:spcPts val="300"/>
              </a:spcBef>
              <a:spcAft>
                <a:spcPts val="300"/>
              </a:spcAft>
            </a:pPr>
            <a:r>
              <a:rPr lang="en-IN" dirty="0"/>
              <a:t>	Output: 3</a:t>
            </a:r>
          </a:p>
          <a:p>
            <a:pPr marL="468000" indent="-468000" algn="just">
              <a:lnSpc>
                <a:spcPct val="112000"/>
              </a:lnSpc>
              <a:spcBef>
                <a:spcPts val="300"/>
              </a:spcBef>
              <a:spcAft>
                <a:spcPts val="300"/>
              </a:spcAft>
            </a:pPr>
            <a:r>
              <a:rPr lang="en-IN" dirty="0"/>
              <a:t>	//The possible </a:t>
            </a:r>
            <a:r>
              <a:rPr lang="en-IN" dirty="0" err="1"/>
              <a:t>decodings</a:t>
            </a:r>
            <a:r>
              <a:rPr lang="en-IN" dirty="0"/>
              <a:t> are "ABA", "AU", "LA"</a:t>
            </a:r>
          </a:p>
          <a:p>
            <a:pPr marL="468000" indent="-468000" algn="just">
              <a:lnSpc>
                <a:spcPct val="112000"/>
              </a:lnSpc>
              <a:spcBef>
                <a:spcPts val="300"/>
              </a:spcBef>
              <a:spcAft>
                <a:spcPts val="300"/>
              </a:spcAft>
            </a:pPr>
            <a:r>
              <a:rPr lang="en-IN" b="1" dirty="0"/>
              <a:t>	Example2: </a:t>
            </a:r>
            <a:endParaRPr lang="en-IN" dirty="0"/>
          </a:p>
          <a:p>
            <a:pPr marL="468000" indent="-468000" algn="just">
              <a:lnSpc>
                <a:spcPct val="112000"/>
              </a:lnSpc>
              <a:spcBef>
                <a:spcPts val="300"/>
              </a:spcBef>
              <a:spcAft>
                <a:spcPts val="300"/>
              </a:spcAft>
            </a:pPr>
            <a:r>
              <a:rPr lang="en-IN" dirty="0"/>
              <a:t>	Input: digits= "1234"</a:t>
            </a:r>
          </a:p>
          <a:p>
            <a:pPr marL="468000" indent="-468000" algn="just">
              <a:lnSpc>
                <a:spcPct val="112000"/>
              </a:lnSpc>
              <a:spcBef>
                <a:spcPts val="300"/>
              </a:spcBef>
              <a:spcAft>
                <a:spcPts val="300"/>
              </a:spcAft>
            </a:pPr>
            <a:r>
              <a:rPr lang="en-IN" dirty="0"/>
              <a:t>	Output: 3</a:t>
            </a:r>
          </a:p>
          <a:p>
            <a:pPr marL="468000" indent="-468000" algn="just">
              <a:lnSpc>
                <a:spcPct val="112000"/>
              </a:lnSpc>
              <a:spcBef>
                <a:spcPts val="300"/>
              </a:spcBef>
              <a:spcAft>
                <a:spcPts val="300"/>
              </a:spcAft>
            </a:pPr>
            <a:r>
              <a:rPr lang="en-IN" dirty="0"/>
              <a:t>	//The possible </a:t>
            </a:r>
            <a:r>
              <a:rPr lang="en-IN" dirty="0" err="1"/>
              <a:t>decodings</a:t>
            </a:r>
            <a:r>
              <a:rPr lang="en-IN" dirty="0"/>
              <a:t> are "ABCD", "LCD", "AWD"</a:t>
            </a:r>
          </a:p>
          <a:p>
            <a:pPr marL="468000" indent="-468000" algn="just">
              <a:lnSpc>
                <a:spcPct val="112000"/>
              </a:lnSpc>
              <a:spcBef>
                <a:spcPts val="300"/>
              </a:spcBef>
              <a:spcAft>
                <a:spcPts val="300"/>
              </a:spcAft>
            </a:pPr>
            <a:r>
              <a:rPr lang="en-US" dirty="0"/>
              <a:t>	An empty digit sequence is considered to have one decoding. It may be assumed that the input contains valid digits from 0 to 9 and there are no leading 0’s, no extra trailing 0’s, and no two or more consecutive 0’s. </a:t>
            </a:r>
            <a:endParaRPr lang="en-IN" dirty="0"/>
          </a:p>
        </p:txBody>
      </p:sp>
    </p:spTree>
    <p:extLst>
      <p:ext uri="{BB962C8B-B14F-4D97-AF65-F5344CB8AC3E}">
        <p14:creationId xmlns:p14="http://schemas.microsoft.com/office/powerpoint/2010/main" val="3765879449"/>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5514971"/>
          </a:xfrm>
          <a:prstGeom prst="rect">
            <a:avLst/>
          </a:prstGeom>
        </p:spPr>
        <p:txBody>
          <a:bodyPr wrap="square">
            <a:spAutoFit/>
          </a:bodyPr>
          <a:lstStyle/>
          <a:p>
            <a:pPr marL="468000" indent="-468000" algn="just">
              <a:lnSpc>
                <a:spcPct val="112000"/>
              </a:lnSpc>
              <a:spcBef>
                <a:spcPts val="300"/>
              </a:spcBef>
              <a:spcAft>
                <a:spcPts val="300"/>
              </a:spcAft>
            </a:pPr>
            <a:r>
              <a:rPr lang="en-US" dirty="0"/>
              <a:t>7.	Given a square matrix( N x  N), calculate the absolute difference between the sums of its diagonals.</a:t>
            </a:r>
            <a:endParaRPr lang="en-IN" dirty="0"/>
          </a:p>
          <a:p>
            <a:pPr marL="468000" indent="-468000" algn="just">
              <a:lnSpc>
                <a:spcPct val="112000"/>
              </a:lnSpc>
              <a:spcBef>
                <a:spcPts val="300"/>
              </a:spcBef>
              <a:spcAft>
                <a:spcPts val="300"/>
              </a:spcAft>
            </a:pPr>
            <a:r>
              <a:rPr lang="en-US" dirty="0"/>
              <a:t>	1 2 3</a:t>
            </a:r>
            <a:endParaRPr lang="en-IN" dirty="0"/>
          </a:p>
          <a:p>
            <a:pPr marL="468000" indent="-468000" algn="just">
              <a:lnSpc>
                <a:spcPct val="112000"/>
              </a:lnSpc>
              <a:spcBef>
                <a:spcPts val="300"/>
              </a:spcBef>
              <a:spcAft>
                <a:spcPts val="300"/>
              </a:spcAft>
            </a:pPr>
            <a:r>
              <a:rPr lang="en-US" dirty="0"/>
              <a:t>	4 5 6</a:t>
            </a:r>
            <a:endParaRPr lang="en-IN" dirty="0"/>
          </a:p>
          <a:p>
            <a:pPr marL="468000" indent="-468000" algn="just">
              <a:lnSpc>
                <a:spcPct val="112000"/>
              </a:lnSpc>
              <a:spcBef>
                <a:spcPts val="300"/>
              </a:spcBef>
              <a:spcAft>
                <a:spcPts val="300"/>
              </a:spcAft>
            </a:pPr>
            <a:r>
              <a:rPr lang="en-US" dirty="0"/>
              <a:t>	9 8 9</a:t>
            </a:r>
            <a:endParaRPr lang="en-IN" dirty="0"/>
          </a:p>
          <a:p>
            <a:pPr marL="468000" indent="-468000" algn="just">
              <a:lnSpc>
                <a:spcPct val="112000"/>
              </a:lnSpc>
              <a:spcBef>
                <a:spcPts val="300"/>
              </a:spcBef>
              <a:spcAft>
                <a:spcPts val="300"/>
              </a:spcAft>
            </a:pPr>
            <a:r>
              <a:rPr lang="en-US" dirty="0"/>
              <a:t>	The left-to-right diagonal = 1+5+9 = 15, The right to left diagonal = 3+5+9 = 17, Their absolute difference is |15-17| = 2</a:t>
            </a:r>
            <a:endParaRPr lang="en-IN" dirty="0"/>
          </a:p>
          <a:p>
            <a:pPr marL="468000" indent="-468000" algn="just">
              <a:lnSpc>
                <a:spcPct val="112000"/>
              </a:lnSpc>
              <a:spcBef>
                <a:spcPts val="300"/>
              </a:spcBef>
              <a:spcAft>
                <a:spcPts val="300"/>
              </a:spcAft>
            </a:pPr>
            <a:r>
              <a:rPr lang="en-US" b="1" dirty="0"/>
              <a:t>	Function Description:</a:t>
            </a:r>
            <a:endParaRPr lang="en-IN" dirty="0"/>
          </a:p>
          <a:p>
            <a:pPr marL="468000" indent="-468000" algn="just">
              <a:lnSpc>
                <a:spcPct val="112000"/>
              </a:lnSpc>
              <a:spcBef>
                <a:spcPts val="300"/>
              </a:spcBef>
              <a:spcAft>
                <a:spcPts val="300"/>
              </a:spcAft>
            </a:pPr>
            <a:r>
              <a:rPr lang="en-US" dirty="0"/>
              <a:t>	</a:t>
            </a:r>
            <a:r>
              <a:rPr lang="en-US" dirty="0" err="1"/>
              <a:t>diagonalDifference</a:t>
            </a:r>
            <a:r>
              <a:rPr lang="en-US" dirty="0"/>
              <a:t> takes the following parameter:</a:t>
            </a:r>
            <a:endParaRPr lang="en-IN" dirty="0"/>
          </a:p>
          <a:p>
            <a:pPr marL="468000" indent="-468000" algn="just">
              <a:lnSpc>
                <a:spcPct val="112000"/>
              </a:lnSpc>
              <a:spcBef>
                <a:spcPts val="300"/>
              </a:spcBef>
              <a:spcAft>
                <a:spcPts val="300"/>
              </a:spcAft>
            </a:pPr>
            <a:r>
              <a:rPr lang="en-US" dirty="0"/>
              <a:t>	</a:t>
            </a:r>
            <a:r>
              <a:rPr lang="en-US" dirty="0" err="1"/>
              <a:t>int</a:t>
            </a:r>
            <a:r>
              <a:rPr lang="en-US" dirty="0"/>
              <a:t> </a:t>
            </a:r>
            <a:r>
              <a:rPr lang="en-US" dirty="0" err="1"/>
              <a:t>arr</a:t>
            </a:r>
            <a:r>
              <a:rPr lang="en-US" dirty="0"/>
              <a:t>[n][m]</a:t>
            </a:r>
            <a:r>
              <a:rPr lang="en-US" i="1" dirty="0"/>
              <a:t>:</a:t>
            </a:r>
            <a:r>
              <a:rPr lang="en-US" dirty="0"/>
              <a:t> an array of integers</a:t>
            </a:r>
            <a:endParaRPr lang="en-IN" dirty="0"/>
          </a:p>
          <a:p>
            <a:pPr marL="468000" indent="-468000" algn="just">
              <a:lnSpc>
                <a:spcPct val="112000"/>
              </a:lnSpc>
              <a:spcBef>
                <a:spcPts val="300"/>
              </a:spcBef>
              <a:spcAft>
                <a:spcPts val="300"/>
              </a:spcAft>
            </a:pPr>
            <a:r>
              <a:rPr lang="en-US" b="1" dirty="0"/>
              <a:t>	Input Format:</a:t>
            </a:r>
            <a:endParaRPr lang="en-IN" dirty="0"/>
          </a:p>
          <a:p>
            <a:pPr marL="468000" indent="-468000" algn="just">
              <a:lnSpc>
                <a:spcPct val="112000"/>
              </a:lnSpc>
              <a:spcBef>
                <a:spcPts val="300"/>
              </a:spcBef>
              <a:spcAft>
                <a:spcPts val="300"/>
              </a:spcAft>
            </a:pPr>
            <a:r>
              <a:rPr lang="en-US" b="1" dirty="0"/>
              <a:t>	</a:t>
            </a:r>
            <a:r>
              <a:rPr lang="en-US" dirty="0"/>
              <a:t>The first line contains a single integer, n the number of rows and columns in the square matrix </a:t>
            </a:r>
            <a:r>
              <a:rPr lang="en-US" dirty="0" err="1"/>
              <a:t>arr</a:t>
            </a:r>
            <a:r>
              <a:rPr lang="en-US" dirty="0"/>
              <a:t> Each of the next n lines describes a row, </a:t>
            </a:r>
            <a:r>
              <a:rPr lang="en-US" dirty="0" err="1"/>
              <a:t>arr</a:t>
            </a:r>
            <a:r>
              <a:rPr lang="en-US" dirty="0"/>
              <a:t>[i] and consists of n space-separated integers </a:t>
            </a:r>
            <a:r>
              <a:rPr lang="en-US" dirty="0" err="1"/>
              <a:t>arr</a:t>
            </a:r>
            <a:r>
              <a:rPr lang="en-US" dirty="0"/>
              <a:t>[i][j]</a:t>
            </a:r>
            <a:endParaRPr lang="en-IN" dirty="0"/>
          </a:p>
          <a:p>
            <a:pPr marL="468000" indent="-468000" algn="just">
              <a:lnSpc>
                <a:spcPct val="112000"/>
              </a:lnSpc>
              <a:spcBef>
                <a:spcPts val="300"/>
              </a:spcBef>
              <a:spcAft>
                <a:spcPts val="300"/>
              </a:spcAft>
            </a:pPr>
            <a:r>
              <a:rPr lang="en-US" b="1" dirty="0"/>
              <a:t>	</a:t>
            </a:r>
            <a:endParaRPr lang="en-IN" dirty="0"/>
          </a:p>
        </p:txBody>
      </p:sp>
    </p:spTree>
    <p:extLst>
      <p:ext uri="{BB962C8B-B14F-4D97-AF65-F5344CB8AC3E}">
        <p14:creationId xmlns:p14="http://schemas.microsoft.com/office/powerpoint/2010/main" val="1746613296"/>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3810017"/>
          </a:xfrm>
          <a:prstGeom prst="rect">
            <a:avLst/>
          </a:prstGeom>
        </p:spPr>
        <p:txBody>
          <a:bodyPr wrap="square">
            <a:spAutoFit/>
          </a:bodyPr>
          <a:lstStyle/>
          <a:p>
            <a:pPr marL="468000" indent="-468000" algn="just">
              <a:lnSpc>
                <a:spcPct val="112000"/>
              </a:lnSpc>
              <a:spcBef>
                <a:spcPts val="300"/>
              </a:spcBef>
              <a:spcAft>
                <a:spcPts val="300"/>
              </a:spcAft>
            </a:pPr>
            <a:r>
              <a:rPr lang="en-US" b="1" dirty="0"/>
              <a:t>	Output Format:</a:t>
            </a:r>
            <a:endParaRPr lang="en-IN" dirty="0"/>
          </a:p>
          <a:p>
            <a:pPr marL="468000" indent="-468000" algn="just">
              <a:lnSpc>
                <a:spcPct val="112000"/>
              </a:lnSpc>
              <a:spcBef>
                <a:spcPts val="300"/>
              </a:spcBef>
              <a:spcAft>
                <a:spcPts val="300"/>
              </a:spcAft>
            </a:pPr>
            <a:r>
              <a:rPr lang="en-US" b="1" dirty="0"/>
              <a:t>	</a:t>
            </a:r>
            <a:r>
              <a:rPr lang="en-US" dirty="0"/>
              <a:t>Return the absolute difference between the sums of the matrix’s two diagonals as a single integer.</a:t>
            </a:r>
            <a:endParaRPr lang="en-IN" dirty="0"/>
          </a:p>
          <a:p>
            <a:pPr marL="468000" indent="-468000" algn="just">
              <a:lnSpc>
                <a:spcPct val="112000"/>
              </a:lnSpc>
              <a:spcBef>
                <a:spcPts val="300"/>
              </a:spcBef>
              <a:spcAft>
                <a:spcPts val="300"/>
              </a:spcAft>
            </a:pPr>
            <a:r>
              <a:rPr lang="en-US" dirty="0"/>
              <a:t>	</a:t>
            </a:r>
            <a:r>
              <a:rPr lang="en-US" b="1" dirty="0"/>
              <a:t>Sample Input:</a:t>
            </a:r>
            <a:endParaRPr lang="en-IN" dirty="0"/>
          </a:p>
          <a:p>
            <a:pPr marL="468000" indent="-468000" algn="just">
              <a:lnSpc>
                <a:spcPct val="112000"/>
              </a:lnSpc>
              <a:spcBef>
                <a:spcPts val="300"/>
              </a:spcBef>
              <a:spcAft>
                <a:spcPts val="300"/>
              </a:spcAft>
            </a:pPr>
            <a:r>
              <a:rPr lang="en-US" b="1" dirty="0"/>
              <a:t>	</a:t>
            </a:r>
            <a:r>
              <a:rPr lang="en-US" dirty="0"/>
              <a:t>3</a:t>
            </a:r>
            <a:endParaRPr lang="en-IN" dirty="0"/>
          </a:p>
          <a:p>
            <a:pPr marL="468000" indent="-468000" algn="just">
              <a:lnSpc>
                <a:spcPct val="112000"/>
              </a:lnSpc>
              <a:spcBef>
                <a:spcPts val="300"/>
              </a:spcBef>
              <a:spcAft>
                <a:spcPts val="300"/>
              </a:spcAft>
            </a:pPr>
            <a:r>
              <a:rPr lang="en-US" b="1" dirty="0"/>
              <a:t>	</a:t>
            </a:r>
            <a:r>
              <a:rPr lang="en-US" dirty="0"/>
              <a:t>11 2 4</a:t>
            </a:r>
            <a:endParaRPr lang="en-IN" dirty="0"/>
          </a:p>
          <a:p>
            <a:pPr marL="468000" indent="-468000" algn="just">
              <a:lnSpc>
                <a:spcPct val="112000"/>
              </a:lnSpc>
              <a:spcBef>
                <a:spcPts val="300"/>
              </a:spcBef>
              <a:spcAft>
                <a:spcPts val="300"/>
              </a:spcAft>
            </a:pPr>
            <a:r>
              <a:rPr lang="en-US" b="1" dirty="0"/>
              <a:t>	</a:t>
            </a:r>
            <a:r>
              <a:rPr lang="en-US" dirty="0"/>
              <a:t>4 5 6</a:t>
            </a:r>
            <a:endParaRPr lang="en-IN" dirty="0"/>
          </a:p>
          <a:p>
            <a:pPr marL="468000" indent="-468000" algn="just">
              <a:lnSpc>
                <a:spcPct val="112000"/>
              </a:lnSpc>
              <a:spcBef>
                <a:spcPts val="300"/>
              </a:spcBef>
              <a:spcAft>
                <a:spcPts val="300"/>
              </a:spcAft>
            </a:pPr>
            <a:r>
              <a:rPr lang="en-US" dirty="0"/>
              <a:t>	10 8 -12</a:t>
            </a:r>
            <a:endParaRPr lang="en-IN" dirty="0"/>
          </a:p>
          <a:p>
            <a:pPr marL="468000" indent="-468000" algn="just">
              <a:lnSpc>
                <a:spcPct val="112000"/>
              </a:lnSpc>
              <a:spcBef>
                <a:spcPts val="300"/>
              </a:spcBef>
              <a:spcAft>
                <a:spcPts val="300"/>
              </a:spcAft>
            </a:pPr>
            <a:r>
              <a:rPr lang="en-US" b="1" dirty="0"/>
              <a:t>	Sample Output:</a:t>
            </a:r>
            <a:endParaRPr lang="en-IN" dirty="0"/>
          </a:p>
          <a:p>
            <a:pPr marL="468000" indent="-468000" algn="just">
              <a:lnSpc>
                <a:spcPct val="112000"/>
              </a:lnSpc>
              <a:spcBef>
                <a:spcPts val="300"/>
              </a:spcBef>
              <a:spcAft>
                <a:spcPts val="300"/>
              </a:spcAft>
            </a:pPr>
            <a:r>
              <a:rPr lang="en-US" dirty="0"/>
              <a:t>	15</a:t>
            </a:r>
            <a:endParaRPr lang="en-IN" dirty="0"/>
          </a:p>
        </p:txBody>
      </p:sp>
    </p:spTree>
    <p:extLst>
      <p:ext uri="{BB962C8B-B14F-4D97-AF65-F5344CB8AC3E}">
        <p14:creationId xmlns:p14="http://schemas.microsoft.com/office/powerpoint/2010/main" val="2960945317"/>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5306902"/>
          </a:xfrm>
          <a:prstGeom prst="rect">
            <a:avLst/>
          </a:prstGeom>
        </p:spPr>
        <p:txBody>
          <a:bodyPr wrap="square">
            <a:spAutoFit/>
          </a:bodyPr>
          <a:lstStyle/>
          <a:p>
            <a:pPr marL="468000" indent="-468000" algn="just">
              <a:lnSpc>
                <a:spcPct val="110000"/>
              </a:lnSpc>
              <a:spcBef>
                <a:spcPts val="200"/>
              </a:spcBef>
              <a:spcAft>
                <a:spcPts val="200"/>
              </a:spcAft>
            </a:pPr>
            <a:r>
              <a:rPr lang="en-US" dirty="0"/>
              <a:t>8.	Given an n x n matrix .In the given matrix, you have to print the elements of the matrix in the snake pattern.</a:t>
            </a:r>
            <a:endParaRPr lang="en-IN" dirty="0"/>
          </a:p>
          <a:p>
            <a:pPr marL="468000" indent="-468000" algn="just">
              <a:lnSpc>
                <a:spcPct val="110000"/>
              </a:lnSpc>
              <a:spcBef>
                <a:spcPts val="200"/>
              </a:spcBef>
              <a:spcAft>
                <a:spcPts val="200"/>
              </a:spcAft>
            </a:pPr>
            <a:r>
              <a:rPr lang="en-US" dirty="0"/>
              <a:t>	</a:t>
            </a:r>
            <a:r>
              <a:rPr lang="en-US" b="1" dirty="0"/>
              <a:t>Examples :</a:t>
            </a:r>
            <a:r>
              <a:rPr lang="en-US" dirty="0"/>
              <a:t> </a:t>
            </a:r>
            <a:endParaRPr lang="en-IN" dirty="0"/>
          </a:p>
          <a:p>
            <a:pPr marL="468000" indent="-468000" algn="just">
              <a:lnSpc>
                <a:spcPct val="110000"/>
              </a:lnSpc>
              <a:spcBef>
                <a:spcPts val="200"/>
              </a:spcBef>
              <a:spcAft>
                <a:spcPts val="200"/>
              </a:spcAft>
            </a:pPr>
            <a:r>
              <a:rPr lang="en-US" dirty="0"/>
              <a:t>	Input:</a:t>
            </a:r>
          </a:p>
          <a:p>
            <a:pPr marL="468000" indent="-468000" algn="just">
              <a:lnSpc>
                <a:spcPct val="110000"/>
              </a:lnSpc>
              <a:spcBef>
                <a:spcPts val="200"/>
              </a:spcBef>
              <a:spcAft>
                <a:spcPts val="200"/>
              </a:spcAft>
            </a:pPr>
            <a:r>
              <a:rPr lang="en-US" dirty="0"/>
              <a:t>	mat[][] = { {10, 20, 30, 40},</a:t>
            </a:r>
          </a:p>
          <a:p>
            <a:pPr marL="468000" indent="-468000" algn="just">
              <a:lnSpc>
                <a:spcPct val="110000"/>
              </a:lnSpc>
              <a:spcBef>
                <a:spcPts val="200"/>
              </a:spcBef>
              <a:spcAft>
                <a:spcPts val="200"/>
              </a:spcAft>
            </a:pPr>
            <a:r>
              <a:rPr lang="en-US" dirty="0"/>
              <a:t>	{15, 25, 35, 45},</a:t>
            </a:r>
          </a:p>
          <a:p>
            <a:pPr marL="468000" indent="-468000" algn="just">
              <a:lnSpc>
                <a:spcPct val="110000"/>
              </a:lnSpc>
              <a:spcBef>
                <a:spcPts val="200"/>
              </a:spcBef>
              <a:spcAft>
                <a:spcPts val="200"/>
              </a:spcAft>
            </a:pPr>
            <a:r>
              <a:rPr lang="en-US" dirty="0"/>
              <a:t>	{27, 9, 37, 48},</a:t>
            </a:r>
          </a:p>
          <a:p>
            <a:pPr marL="468000" indent="-468000" algn="just">
              <a:lnSpc>
                <a:spcPct val="110000"/>
              </a:lnSpc>
              <a:spcBef>
                <a:spcPts val="200"/>
              </a:spcBef>
              <a:spcAft>
                <a:spcPts val="200"/>
              </a:spcAft>
            </a:pPr>
            <a:r>
              <a:rPr lang="en-US" dirty="0"/>
              <a:t>	{32, 33, 39, 50}};</a:t>
            </a:r>
          </a:p>
          <a:p>
            <a:pPr marL="468000" indent="-468000" algn="just">
              <a:lnSpc>
                <a:spcPct val="110000"/>
              </a:lnSpc>
              <a:spcBef>
                <a:spcPts val="200"/>
              </a:spcBef>
              <a:spcAft>
                <a:spcPts val="200"/>
              </a:spcAft>
            </a:pPr>
            <a:r>
              <a:rPr lang="en-US" dirty="0"/>
              <a:t>	Output: 10 20 30 40 45 35 25 15 27 29	37 48 50 39 33 32 </a:t>
            </a:r>
          </a:p>
          <a:p>
            <a:pPr marL="468000" indent="-468000" algn="just">
              <a:lnSpc>
                <a:spcPct val="110000"/>
              </a:lnSpc>
              <a:spcBef>
                <a:spcPts val="200"/>
              </a:spcBef>
              <a:spcAft>
                <a:spcPts val="200"/>
              </a:spcAft>
            </a:pPr>
            <a:r>
              <a:rPr lang="en-US" dirty="0"/>
              <a:t>	</a:t>
            </a:r>
            <a:r>
              <a:rPr lang="en-US" b="1" dirty="0"/>
              <a:t>Input: </a:t>
            </a:r>
          </a:p>
          <a:p>
            <a:pPr marL="468000" indent="-468000" algn="just">
              <a:lnSpc>
                <a:spcPct val="110000"/>
              </a:lnSpc>
              <a:spcBef>
                <a:spcPts val="200"/>
              </a:spcBef>
              <a:spcAft>
                <a:spcPts val="200"/>
              </a:spcAft>
            </a:pPr>
            <a:r>
              <a:rPr lang="en-US" dirty="0"/>
              <a:t>	mat[][] = { {1, 2, 3},</a:t>
            </a:r>
          </a:p>
          <a:p>
            <a:pPr marL="468000" indent="-468000" algn="just">
              <a:lnSpc>
                <a:spcPct val="110000"/>
              </a:lnSpc>
              <a:spcBef>
                <a:spcPts val="200"/>
              </a:spcBef>
              <a:spcAft>
                <a:spcPts val="200"/>
              </a:spcAft>
            </a:pPr>
            <a:r>
              <a:rPr lang="en-US" dirty="0"/>
              <a:t>	{4, 5, 6},</a:t>
            </a:r>
          </a:p>
          <a:p>
            <a:pPr marL="468000" indent="-468000" algn="just">
              <a:lnSpc>
                <a:spcPct val="110000"/>
              </a:lnSpc>
              <a:spcBef>
                <a:spcPts val="200"/>
              </a:spcBef>
              <a:spcAft>
                <a:spcPts val="200"/>
              </a:spcAft>
            </a:pPr>
            <a:r>
              <a:rPr lang="en-US" dirty="0"/>
              <a:t>	{7, 8, 9}};</a:t>
            </a:r>
          </a:p>
          <a:p>
            <a:pPr marL="468000" indent="-468000" algn="just">
              <a:lnSpc>
                <a:spcPct val="110000"/>
              </a:lnSpc>
              <a:spcBef>
                <a:spcPts val="200"/>
              </a:spcBef>
              <a:spcAft>
                <a:spcPts val="200"/>
              </a:spcAft>
            </a:pPr>
            <a:r>
              <a:rPr lang="en-US" dirty="0"/>
              <a:t>	</a:t>
            </a:r>
            <a:r>
              <a:rPr lang="en-US" b="1" dirty="0"/>
              <a:t>Output:</a:t>
            </a:r>
          </a:p>
          <a:p>
            <a:pPr marL="468000" indent="-468000" algn="just">
              <a:lnSpc>
                <a:spcPct val="110000"/>
              </a:lnSpc>
              <a:spcBef>
                <a:spcPts val="200"/>
              </a:spcBef>
              <a:spcAft>
                <a:spcPts val="200"/>
              </a:spcAft>
            </a:pPr>
            <a:r>
              <a:rPr lang="en-US" dirty="0"/>
              <a:t>	1 2 3 6 5 4 7 8 9</a:t>
            </a:r>
            <a:endParaRPr lang="en-IN" dirty="0"/>
          </a:p>
        </p:txBody>
      </p:sp>
      <p:pic>
        <p:nvPicPr>
          <p:cNvPr id="6" name="Picture 5" descr="Matrix printing"/>
          <p:cNvPicPr/>
          <p:nvPr/>
        </p:nvPicPr>
        <p:blipFill>
          <a:blip r:embed="rId2"/>
          <a:srcRect/>
          <a:stretch>
            <a:fillRect/>
          </a:stretch>
        </p:blipFill>
        <p:spPr bwMode="auto">
          <a:xfrm>
            <a:off x="4437000" y="4563317"/>
            <a:ext cx="1955800" cy="1724660"/>
          </a:xfrm>
          <a:prstGeom prst="rect">
            <a:avLst/>
          </a:prstGeom>
          <a:noFill/>
          <a:ln w="9525">
            <a:noFill/>
            <a:miter lim="800000"/>
            <a:headEnd/>
            <a:tailEnd/>
          </a:ln>
        </p:spPr>
      </p:pic>
    </p:spTree>
    <p:extLst>
      <p:ext uri="{BB962C8B-B14F-4D97-AF65-F5344CB8AC3E}">
        <p14:creationId xmlns:p14="http://schemas.microsoft.com/office/powerpoint/2010/main" val="3136139860"/>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18615" y="2933700"/>
            <a:ext cx="5661660" cy="583565"/>
          </a:xfrm>
          <a:prstGeom prst="rect">
            <a:avLst/>
          </a:prstGeom>
        </p:spPr>
        <p:txBody>
          <a:bodyPr wrap="square">
            <a:spAutoFit/>
          </a:bodyPr>
          <a:lstStyle/>
          <a:p>
            <a:pPr algn="ctr"/>
            <a:r>
              <a:rPr lang="en-US" sz="3200" b="1" dirty="0">
                <a:latin typeface="Georgia" panose="02040502050405020303" pitchFamily="18" charset="0"/>
                <a:cs typeface="Georgia" panose="02040502050405020303" pitchFamily="18" charset="0"/>
              </a:rPr>
              <a:t>TECHNICAL</a:t>
            </a:r>
          </a:p>
        </p:txBody>
      </p:sp>
      <p:sp>
        <p:nvSpPr>
          <p:cNvPr id="4" name="Rectangle 3">
            <a:hlinkClick r:id="" action="ppaction://noaction"/>
          </p:cNvPr>
          <p:cNvSpPr/>
          <p:nvPr/>
        </p:nvSpPr>
        <p:spPr>
          <a:xfrm>
            <a:off x="1521853" y="2342137"/>
            <a:ext cx="652530" cy="521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hlinkClick r:id="" action="ppaction://noaction"/>
          </p:cNvPr>
          <p:cNvSpPr/>
          <p:nvPr/>
        </p:nvSpPr>
        <p:spPr>
          <a:xfrm>
            <a:off x="1556778" y="3024690"/>
            <a:ext cx="652530" cy="521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hlinkClick r:id="" action="ppaction://noaction"/>
          </p:cNvPr>
          <p:cNvSpPr/>
          <p:nvPr/>
        </p:nvSpPr>
        <p:spPr>
          <a:xfrm>
            <a:off x="1521853" y="3681971"/>
            <a:ext cx="652530" cy="599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hlinkClick r:id="" action="ppaction://noaction"/>
          </p:cNvPr>
          <p:cNvSpPr/>
          <p:nvPr/>
        </p:nvSpPr>
        <p:spPr>
          <a:xfrm>
            <a:off x="1521852" y="4421259"/>
            <a:ext cx="652529" cy="521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hlinkClick r:id="" action="ppaction://noaction"/>
          </p:cNvPr>
          <p:cNvSpPr/>
          <p:nvPr/>
        </p:nvSpPr>
        <p:spPr>
          <a:xfrm>
            <a:off x="1574444" y="5082353"/>
            <a:ext cx="603159" cy="521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hlinkClick r:id="" action="ppaction://noaction"/>
          </p:cNvPr>
          <p:cNvSpPr/>
          <p:nvPr/>
        </p:nvSpPr>
        <p:spPr>
          <a:xfrm>
            <a:off x="1608784" y="5761096"/>
            <a:ext cx="516230" cy="498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7160935"/>
          </a:xfrm>
          <a:prstGeom prst="rect">
            <a:avLst/>
          </a:prstGeom>
        </p:spPr>
        <p:txBody>
          <a:bodyPr wrap="square">
            <a:spAutoFit/>
          </a:bodyPr>
          <a:lstStyle/>
          <a:p>
            <a:pPr marL="468000" indent="-468000">
              <a:lnSpc>
                <a:spcPct val="110000"/>
              </a:lnSpc>
              <a:spcBef>
                <a:spcPts val="200"/>
              </a:spcBef>
              <a:spcAft>
                <a:spcPts val="200"/>
              </a:spcAft>
            </a:pPr>
            <a:r>
              <a:rPr lang="en-US" b="1" dirty="0"/>
              <a:t>Sample Input1: </a:t>
            </a:r>
          </a:p>
          <a:p>
            <a:pPr marL="468000" indent="-468000" algn="just">
              <a:lnSpc>
                <a:spcPct val="110000"/>
              </a:lnSpc>
              <a:spcBef>
                <a:spcPts val="200"/>
              </a:spcBef>
              <a:spcAft>
                <a:spcPts val="200"/>
              </a:spcAft>
            </a:pPr>
            <a:r>
              <a:rPr lang="en-US" dirty="0"/>
              <a:t>	 3   3</a:t>
            </a:r>
          </a:p>
          <a:p>
            <a:pPr marL="468000" indent="-468000" algn="just">
              <a:lnSpc>
                <a:spcPct val="110000"/>
              </a:lnSpc>
              <a:spcBef>
                <a:spcPts val="200"/>
              </a:spcBef>
              <a:spcAft>
                <a:spcPts val="200"/>
              </a:spcAft>
            </a:pPr>
            <a:r>
              <a:rPr lang="en-US" dirty="0"/>
              <a:t>         1  2  3</a:t>
            </a:r>
          </a:p>
          <a:p>
            <a:pPr marL="468000" indent="-468000" algn="just">
              <a:lnSpc>
                <a:spcPct val="110000"/>
              </a:lnSpc>
              <a:spcBef>
                <a:spcPts val="200"/>
              </a:spcBef>
              <a:spcAft>
                <a:spcPts val="200"/>
              </a:spcAft>
            </a:pPr>
            <a:r>
              <a:rPr lang="en-US" dirty="0"/>
              <a:t>         4  5  6</a:t>
            </a:r>
          </a:p>
          <a:p>
            <a:pPr marL="468000" indent="-468000" algn="just">
              <a:lnSpc>
                <a:spcPct val="110000"/>
              </a:lnSpc>
              <a:spcBef>
                <a:spcPts val="200"/>
              </a:spcBef>
              <a:spcAft>
                <a:spcPts val="200"/>
              </a:spcAft>
            </a:pPr>
            <a:r>
              <a:rPr lang="en-US" dirty="0"/>
              <a:t>          7   8  9	</a:t>
            </a:r>
          </a:p>
          <a:p>
            <a:pPr marL="468000" indent="-468000" algn="just">
              <a:lnSpc>
                <a:spcPct val="110000"/>
              </a:lnSpc>
              <a:spcBef>
                <a:spcPts val="200"/>
              </a:spcBef>
              <a:spcAft>
                <a:spcPts val="200"/>
              </a:spcAft>
            </a:pPr>
            <a:r>
              <a:rPr lang="en-US" b="1" dirty="0"/>
              <a:t>Sample Output1:</a:t>
            </a:r>
          </a:p>
          <a:p>
            <a:pPr marL="468000" indent="-468000" algn="just">
              <a:lnSpc>
                <a:spcPct val="110000"/>
              </a:lnSpc>
              <a:spcBef>
                <a:spcPts val="200"/>
              </a:spcBef>
              <a:spcAft>
                <a:spcPts val="200"/>
              </a:spcAft>
            </a:pPr>
            <a:r>
              <a:rPr lang="en-US" dirty="0"/>
              <a:t>	1 2 3 6 5 4 7 8 9</a:t>
            </a:r>
          </a:p>
          <a:p>
            <a:pPr marL="468000" indent="-468000" algn="just">
              <a:lnSpc>
                <a:spcPct val="110000"/>
              </a:lnSpc>
              <a:spcBef>
                <a:spcPts val="200"/>
              </a:spcBef>
              <a:spcAft>
                <a:spcPts val="200"/>
              </a:spcAft>
            </a:pPr>
            <a:endParaRPr lang="en-US" dirty="0"/>
          </a:p>
          <a:p>
            <a:pPr marL="468000" indent="-468000" algn="just">
              <a:lnSpc>
                <a:spcPct val="110000"/>
              </a:lnSpc>
              <a:spcBef>
                <a:spcPts val="200"/>
              </a:spcBef>
              <a:spcAft>
                <a:spcPts val="200"/>
              </a:spcAft>
            </a:pPr>
            <a:r>
              <a:rPr lang="en-US" b="1" dirty="0"/>
              <a:t>Sample Input2:</a:t>
            </a:r>
          </a:p>
          <a:p>
            <a:pPr marL="468000" indent="-468000" algn="just">
              <a:lnSpc>
                <a:spcPct val="110000"/>
              </a:lnSpc>
              <a:spcBef>
                <a:spcPts val="200"/>
              </a:spcBef>
              <a:spcAft>
                <a:spcPts val="200"/>
              </a:spcAft>
              <a:buAutoNum type="arabicPlain" startAt="3"/>
            </a:pPr>
            <a:r>
              <a:rPr lang="en-US" b="1" dirty="0"/>
              <a:t>5</a:t>
            </a:r>
          </a:p>
          <a:p>
            <a:pPr marL="468000" indent="-468000" algn="just">
              <a:lnSpc>
                <a:spcPct val="110000"/>
              </a:lnSpc>
              <a:spcBef>
                <a:spcPts val="200"/>
              </a:spcBef>
              <a:spcAft>
                <a:spcPts val="200"/>
              </a:spcAft>
              <a:buAutoNum type="arabicPlain"/>
            </a:pPr>
            <a:r>
              <a:rPr lang="en-US" b="1" dirty="0"/>
              <a:t>7	8	5	3</a:t>
            </a:r>
          </a:p>
          <a:p>
            <a:pPr marL="468000" indent="-468000" algn="just">
              <a:lnSpc>
                <a:spcPct val="110000"/>
              </a:lnSpc>
              <a:spcBef>
                <a:spcPts val="200"/>
              </a:spcBef>
              <a:spcAft>
                <a:spcPts val="200"/>
              </a:spcAft>
              <a:buAutoNum type="arabicPlain"/>
            </a:pPr>
            <a:r>
              <a:rPr lang="en-US" b="1" dirty="0"/>
              <a:t>5	4	2	1</a:t>
            </a:r>
          </a:p>
          <a:p>
            <a:pPr marL="468000" indent="-468000" algn="just">
              <a:lnSpc>
                <a:spcPct val="110000"/>
              </a:lnSpc>
              <a:spcBef>
                <a:spcPts val="200"/>
              </a:spcBef>
              <a:spcAft>
                <a:spcPts val="200"/>
              </a:spcAft>
              <a:buAutoNum type="arabicPlain" startAt="6"/>
            </a:pPr>
            <a:r>
              <a:rPr lang="en-US" b="1" dirty="0"/>
              <a:t>-2	0	65	3</a:t>
            </a:r>
          </a:p>
          <a:p>
            <a:pPr marL="468000" indent="-468000" algn="just">
              <a:lnSpc>
                <a:spcPct val="110000"/>
              </a:lnSpc>
              <a:spcBef>
                <a:spcPts val="200"/>
              </a:spcBef>
              <a:spcAft>
                <a:spcPts val="200"/>
              </a:spcAft>
            </a:pPr>
            <a:r>
              <a:rPr lang="en-US" b="1" dirty="0"/>
              <a:t>Sample Output2:</a:t>
            </a:r>
          </a:p>
          <a:p>
            <a:pPr marL="468000" indent="-468000" algn="just">
              <a:lnSpc>
                <a:spcPct val="110000"/>
              </a:lnSpc>
              <a:spcBef>
                <a:spcPts val="200"/>
              </a:spcBef>
              <a:spcAft>
                <a:spcPts val="200"/>
              </a:spcAft>
              <a:buAutoNum type="arabicPlain"/>
            </a:pPr>
            <a:r>
              <a:rPr lang="en-US" b="1" dirty="0"/>
              <a:t>7	8	5	3	1	2	4	5	2</a:t>
            </a:r>
          </a:p>
          <a:p>
            <a:pPr marL="468000" indent="-468000" algn="just">
              <a:lnSpc>
                <a:spcPct val="110000"/>
              </a:lnSpc>
              <a:spcBef>
                <a:spcPts val="200"/>
              </a:spcBef>
              <a:spcAft>
                <a:spcPts val="200"/>
              </a:spcAft>
            </a:pPr>
            <a:r>
              <a:rPr lang="en-US" b="1" dirty="0"/>
              <a:t>6	-2	0	65	3</a:t>
            </a:r>
          </a:p>
          <a:p>
            <a:pPr marL="468000" indent="-468000" algn="just">
              <a:lnSpc>
                <a:spcPct val="110000"/>
              </a:lnSpc>
              <a:spcBef>
                <a:spcPts val="200"/>
              </a:spcBef>
              <a:spcAft>
                <a:spcPts val="200"/>
              </a:spcAft>
            </a:pPr>
            <a:endParaRPr lang="en-US" b="1" dirty="0"/>
          </a:p>
          <a:p>
            <a:pPr marL="468000" indent="-468000" algn="just">
              <a:lnSpc>
                <a:spcPct val="110000"/>
              </a:lnSpc>
              <a:spcBef>
                <a:spcPts val="200"/>
              </a:spcBef>
              <a:spcAft>
                <a:spcPts val="200"/>
              </a:spcAft>
              <a:buAutoNum type="arabicPlain" startAt="6"/>
            </a:pPr>
            <a:endParaRPr lang="en-US" b="1" dirty="0"/>
          </a:p>
          <a:p>
            <a:pPr marL="468000" indent="-468000" algn="just">
              <a:lnSpc>
                <a:spcPct val="110000"/>
              </a:lnSpc>
              <a:spcBef>
                <a:spcPts val="200"/>
              </a:spcBef>
              <a:spcAft>
                <a:spcPts val="200"/>
              </a:spcAft>
            </a:pPr>
            <a:endParaRPr lang="en-US" b="1" dirty="0"/>
          </a:p>
          <a:p>
            <a:pPr marL="468000" indent="-468000" algn="just">
              <a:lnSpc>
                <a:spcPct val="110000"/>
              </a:lnSpc>
              <a:spcBef>
                <a:spcPts val="200"/>
              </a:spcBef>
              <a:spcAft>
                <a:spcPts val="200"/>
              </a:spcAft>
            </a:pPr>
            <a:endParaRPr lang="en-IN" b="1" dirty="0"/>
          </a:p>
        </p:txBody>
      </p:sp>
    </p:spTree>
    <p:extLst>
      <p:ext uri="{BB962C8B-B14F-4D97-AF65-F5344CB8AC3E}">
        <p14:creationId xmlns:p14="http://schemas.microsoft.com/office/powerpoint/2010/main" val="3136139860"/>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4945136"/>
          </a:xfrm>
          <a:prstGeom prst="rect">
            <a:avLst/>
          </a:prstGeom>
        </p:spPr>
        <p:txBody>
          <a:bodyPr wrap="square">
            <a:spAutoFit/>
          </a:bodyPr>
          <a:lstStyle/>
          <a:p>
            <a:pPr marL="468000" indent="-468000" algn="just" fontAlgn="base">
              <a:lnSpc>
                <a:spcPct val="112000"/>
              </a:lnSpc>
              <a:spcBef>
                <a:spcPts val="300"/>
              </a:spcBef>
              <a:spcAft>
                <a:spcPts val="300"/>
              </a:spcAft>
            </a:pPr>
            <a:r>
              <a:rPr lang="en-US" sz="1600" dirty="0"/>
              <a:t>9.	Given a 2D array, print it in spiral form. See the following examples.</a:t>
            </a:r>
          </a:p>
          <a:p>
            <a:pPr marL="468000" indent="-468000" algn="just" fontAlgn="base">
              <a:lnSpc>
                <a:spcPct val="112000"/>
              </a:lnSpc>
              <a:spcBef>
                <a:spcPts val="300"/>
              </a:spcBef>
              <a:spcAft>
                <a:spcPts val="300"/>
              </a:spcAft>
            </a:pPr>
            <a:r>
              <a:rPr lang="en-IN" sz="1600" dirty="0"/>
              <a:t> </a:t>
            </a:r>
            <a:r>
              <a:rPr lang="en-US" sz="1600" b="1" dirty="0"/>
              <a:t>	Examples:</a:t>
            </a:r>
            <a:r>
              <a:rPr lang="en-US" sz="1600" dirty="0"/>
              <a:t> </a:t>
            </a:r>
          </a:p>
          <a:p>
            <a:pPr marL="468000" indent="-468000" algn="just" fontAlgn="base">
              <a:lnSpc>
                <a:spcPct val="112000"/>
              </a:lnSpc>
              <a:spcBef>
                <a:spcPts val="300"/>
              </a:spcBef>
              <a:spcAft>
                <a:spcPts val="300"/>
              </a:spcAft>
            </a:pPr>
            <a:r>
              <a:rPr lang="en-US" b="1" dirty="0"/>
              <a:t>	Input:</a:t>
            </a:r>
          </a:p>
          <a:p>
            <a:pPr marL="468000" indent="-468000" algn="just" fontAlgn="base">
              <a:lnSpc>
                <a:spcPct val="112000"/>
              </a:lnSpc>
              <a:spcBef>
                <a:spcPts val="300"/>
              </a:spcBef>
              <a:spcAft>
                <a:spcPts val="300"/>
              </a:spcAft>
            </a:pPr>
            <a:r>
              <a:rPr lang="en-US" dirty="0"/>
              <a:t>	4  4</a:t>
            </a:r>
          </a:p>
          <a:p>
            <a:pPr marL="468000" indent="-468000" algn="just" fontAlgn="base">
              <a:lnSpc>
                <a:spcPct val="112000"/>
              </a:lnSpc>
              <a:spcBef>
                <a:spcPts val="300"/>
              </a:spcBef>
              <a:spcAft>
                <a:spcPts val="300"/>
              </a:spcAft>
            </a:pPr>
            <a:r>
              <a:rPr lang="en-US" dirty="0"/>
              <a:t>	1    2   3   4</a:t>
            </a:r>
          </a:p>
          <a:p>
            <a:pPr marL="468000" indent="-468000" algn="just" fontAlgn="base">
              <a:lnSpc>
                <a:spcPct val="112000"/>
              </a:lnSpc>
              <a:spcBef>
                <a:spcPts val="300"/>
              </a:spcBef>
              <a:spcAft>
                <a:spcPts val="300"/>
              </a:spcAft>
            </a:pPr>
            <a:r>
              <a:rPr lang="en-US" dirty="0"/>
              <a:t>	5    6   7   8</a:t>
            </a:r>
          </a:p>
          <a:p>
            <a:pPr marL="468000" indent="-468000" algn="just" fontAlgn="base">
              <a:lnSpc>
                <a:spcPct val="112000"/>
              </a:lnSpc>
              <a:spcBef>
                <a:spcPts val="300"/>
              </a:spcBef>
              <a:spcAft>
                <a:spcPts val="300"/>
              </a:spcAft>
            </a:pPr>
            <a:r>
              <a:rPr lang="en-US" dirty="0"/>
              <a:t>	9   10  11  12</a:t>
            </a:r>
          </a:p>
          <a:p>
            <a:pPr marL="468000" indent="-468000" algn="just" fontAlgn="base">
              <a:lnSpc>
                <a:spcPct val="112000"/>
              </a:lnSpc>
              <a:spcBef>
                <a:spcPts val="300"/>
              </a:spcBef>
              <a:spcAft>
                <a:spcPts val="300"/>
              </a:spcAft>
            </a:pPr>
            <a:r>
              <a:rPr lang="en-US" dirty="0"/>
              <a:t>	13  14  15  16</a:t>
            </a:r>
          </a:p>
          <a:p>
            <a:pPr marL="468000" indent="-468000" algn="just" fontAlgn="base">
              <a:lnSpc>
                <a:spcPct val="112000"/>
              </a:lnSpc>
              <a:spcBef>
                <a:spcPts val="300"/>
              </a:spcBef>
              <a:spcAft>
                <a:spcPts val="300"/>
              </a:spcAft>
            </a:pPr>
            <a:r>
              <a:rPr lang="en-US" dirty="0"/>
              <a:t>	</a:t>
            </a:r>
            <a:r>
              <a:rPr lang="en-US" b="1" dirty="0"/>
              <a:t>Output: </a:t>
            </a:r>
          </a:p>
          <a:p>
            <a:pPr marL="468000" indent="-468000" algn="just" fontAlgn="base">
              <a:lnSpc>
                <a:spcPct val="112000"/>
              </a:lnSpc>
              <a:spcBef>
                <a:spcPts val="300"/>
              </a:spcBef>
              <a:spcAft>
                <a:spcPts val="300"/>
              </a:spcAft>
            </a:pPr>
            <a:r>
              <a:rPr lang="en-US" b="1" dirty="0"/>
              <a:t>	</a:t>
            </a:r>
            <a:r>
              <a:rPr lang="en-US" dirty="0"/>
              <a:t>1 2 3 4 8 12 16 15 14 13 9 5 6 7 11 10</a:t>
            </a:r>
          </a:p>
          <a:p>
            <a:pPr marL="468000" indent="-468000" algn="just" fontAlgn="base">
              <a:lnSpc>
                <a:spcPct val="112000"/>
              </a:lnSpc>
              <a:spcBef>
                <a:spcPts val="300"/>
              </a:spcBef>
              <a:spcAft>
                <a:spcPts val="300"/>
              </a:spcAft>
            </a:pPr>
            <a:r>
              <a:rPr lang="en-US" dirty="0"/>
              <a:t> </a:t>
            </a:r>
            <a:r>
              <a:rPr lang="en-US" b="1" dirty="0"/>
              <a:t>	Explanation:</a:t>
            </a:r>
            <a:r>
              <a:rPr lang="en-US" dirty="0"/>
              <a:t> </a:t>
            </a:r>
          </a:p>
          <a:p>
            <a:pPr marL="468000" indent="-468000" algn="just" fontAlgn="base">
              <a:lnSpc>
                <a:spcPct val="112000"/>
              </a:lnSpc>
              <a:spcBef>
                <a:spcPts val="300"/>
              </a:spcBef>
              <a:spcAft>
                <a:spcPts val="300"/>
              </a:spcAft>
            </a:pPr>
            <a:r>
              <a:rPr lang="en-US" dirty="0"/>
              <a:t>	The output is matrix in spiral format. </a:t>
            </a:r>
          </a:p>
          <a:p>
            <a:pPr marL="468000" indent="-468000" algn="just" fontAlgn="base">
              <a:lnSpc>
                <a:spcPct val="112000"/>
              </a:lnSpc>
              <a:spcBef>
                <a:spcPts val="300"/>
              </a:spcBef>
              <a:spcAft>
                <a:spcPts val="300"/>
              </a:spcAft>
            </a:pPr>
            <a:r>
              <a:rPr lang="en-US" sz="1600" b="1" dirty="0"/>
              <a:t>	</a:t>
            </a:r>
            <a:r>
              <a:rPr lang="en-US" sz="1600" dirty="0"/>
              <a:t>	</a:t>
            </a:r>
            <a:endParaRPr lang="en-IN" sz="1600" dirty="0"/>
          </a:p>
        </p:txBody>
      </p:sp>
    </p:spTree>
    <p:extLst>
      <p:ext uri="{BB962C8B-B14F-4D97-AF65-F5344CB8AC3E}">
        <p14:creationId xmlns:p14="http://schemas.microsoft.com/office/powerpoint/2010/main" val="697282491"/>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3258905"/>
          </a:xfrm>
          <a:prstGeom prst="rect">
            <a:avLst/>
          </a:prstGeom>
        </p:spPr>
        <p:txBody>
          <a:bodyPr wrap="square">
            <a:spAutoFit/>
          </a:bodyPr>
          <a:lstStyle/>
          <a:p>
            <a:pPr marL="468000" indent="-468000" algn="just" fontAlgn="base">
              <a:lnSpc>
                <a:spcPct val="112000"/>
              </a:lnSpc>
              <a:spcBef>
                <a:spcPts val="300"/>
              </a:spcBef>
              <a:spcAft>
                <a:spcPts val="300"/>
              </a:spcAft>
            </a:pPr>
            <a:r>
              <a:rPr lang="en-US" sz="1600" b="1" dirty="0"/>
              <a:t>Input:</a:t>
            </a:r>
            <a:r>
              <a:rPr lang="en-US" sz="1600" dirty="0"/>
              <a:t>	</a:t>
            </a:r>
          </a:p>
          <a:p>
            <a:pPr marL="468000" indent="-468000" algn="just" fontAlgn="base">
              <a:lnSpc>
                <a:spcPct val="112000"/>
              </a:lnSpc>
              <a:spcBef>
                <a:spcPts val="300"/>
              </a:spcBef>
              <a:spcAft>
                <a:spcPts val="300"/>
              </a:spcAft>
            </a:pPr>
            <a:r>
              <a:rPr lang="en-US" sz="1600" dirty="0"/>
              <a:t>	3  6</a:t>
            </a:r>
          </a:p>
          <a:p>
            <a:pPr marL="468000" indent="-468000" algn="just" fontAlgn="base">
              <a:lnSpc>
                <a:spcPct val="112000"/>
              </a:lnSpc>
              <a:spcBef>
                <a:spcPts val="300"/>
              </a:spcBef>
              <a:spcAft>
                <a:spcPts val="300"/>
              </a:spcAft>
            </a:pPr>
            <a:r>
              <a:rPr lang="en-US" sz="1600" dirty="0"/>
              <a:t>	1   2   3   4  5   6</a:t>
            </a:r>
          </a:p>
          <a:p>
            <a:pPr marL="468000" indent="-468000" algn="just" fontAlgn="base">
              <a:lnSpc>
                <a:spcPct val="112000"/>
              </a:lnSpc>
              <a:spcBef>
                <a:spcPts val="300"/>
              </a:spcBef>
              <a:spcAft>
                <a:spcPts val="300"/>
              </a:spcAft>
            </a:pPr>
            <a:r>
              <a:rPr lang="en-US" sz="1600" dirty="0"/>
              <a:t>	7   8   9  10  11  12</a:t>
            </a:r>
          </a:p>
          <a:p>
            <a:pPr marL="468000" indent="-468000" algn="just" fontAlgn="base">
              <a:lnSpc>
                <a:spcPct val="112000"/>
              </a:lnSpc>
              <a:spcBef>
                <a:spcPts val="300"/>
              </a:spcBef>
              <a:spcAft>
                <a:spcPts val="300"/>
              </a:spcAft>
            </a:pPr>
            <a:r>
              <a:rPr lang="en-US" sz="1600" dirty="0"/>
              <a:t>	13  14  15 16  17  18</a:t>
            </a:r>
          </a:p>
          <a:p>
            <a:pPr marL="468000" indent="-468000" algn="just" fontAlgn="base">
              <a:lnSpc>
                <a:spcPct val="112000"/>
              </a:lnSpc>
              <a:spcBef>
                <a:spcPts val="300"/>
              </a:spcBef>
              <a:spcAft>
                <a:spcPts val="300"/>
              </a:spcAft>
            </a:pPr>
            <a:r>
              <a:rPr lang="en-US" sz="1700" dirty="0"/>
              <a:t>	</a:t>
            </a:r>
          </a:p>
          <a:p>
            <a:pPr marL="468000" indent="-468000" algn="just" fontAlgn="base">
              <a:lnSpc>
                <a:spcPct val="112000"/>
              </a:lnSpc>
              <a:spcBef>
                <a:spcPts val="300"/>
              </a:spcBef>
              <a:spcAft>
                <a:spcPts val="300"/>
              </a:spcAft>
            </a:pPr>
            <a:r>
              <a:rPr lang="en-US" sz="1700" b="1" dirty="0"/>
              <a:t>Output: </a:t>
            </a:r>
          </a:p>
          <a:p>
            <a:pPr marL="468000" indent="-468000" algn="just" fontAlgn="base">
              <a:lnSpc>
                <a:spcPct val="112000"/>
              </a:lnSpc>
              <a:spcBef>
                <a:spcPts val="300"/>
              </a:spcBef>
              <a:spcAft>
                <a:spcPts val="300"/>
              </a:spcAft>
            </a:pPr>
            <a:r>
              <a:rPr lang="en-US" sz="1700" b="1" dirty="0"/>
              <a:t>	</a:t>
            </a:r>
            <a:r>
              <a:rPr lang="en-US" sz="1700" dirty="0"/>
              <a:t>1 2 3 4 5 6 12 18 17 16 15 14 13 7 8 9 10 11</a:t>
            </a:r>
          </a:p>
          <a:p>
            <a:pPr marL="468000" indent="-468000" algn="just" fontAlgn="base">
              <a:lnSpc>
                <a:spcPct val="112000"/>
              </a:lnSpc>
              <a:spcBef>
                <a:spcPts val="300"/>
              </a:spcBef>
              <a:spcAft>
                <a:spcPts val="300"/>
              </a:spcAft>
            </a:pPr>
            <a:r>
              <a:rPr lang="en-US" sz="1700" b="1" dirty="0"/>
              <a:t>	</a:t>
            </a:r>
            <a:r>
              <a:rPr lang="en-US" sz="1700" dirty="0"/>
              <a:t>.</a:t>
            </a:r>
            <a:endParaRPr lang="en-IN" sz="1700" dirty="0"/>
          </a:p>
        </p:txBody>
      </p:sp>
      <p:pic>
        <p:nvPicPr>
          <p:cNvPr id="3" name="Picture 2" descr="https://media.geeksforgeeks.org/wp-content/uploads/20200421034622/untitled1810.png"/>
          <p:cNvPicPr/>
          <p:nvPr/>
        </p:nvPicPr>
        <p:blipFill rotWithShape="1">
          <a:blip r:embed="rId2">
            <a:clrChange>
              <a:clrFrom>
                <a:srgbClr val="FFFFFF"/>
              </a:clrFrom>
              <a:clrTo>
                <a:srgbClr val="FFFFFF">
                  <a:alpha val="0"/>
                </a:srgbClr>
              </a:clrTo>
            </a:clrChange>
          </a:blip>
          <a:srcRect l="5902" t="12085" r="12223" b="26133"/>
          <a:stretch/>
        </p:blipFill>
        <p:spPr bwMode="auto">
          <a:xfrm>
            <a:off x="4648200" y="2667000"/>
            <a:ext cx="4263760" cy="2790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76065165"/>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6028830"/>
          </a:xfrm>
          <a:prstGeom prst="rect">
            <a:avLst/>
          </a:prstGeom>
        </p:spPr>
        <p:txBody>
          <a:bodyPr wrap="square">
            <a:spAutoFit/>
          </a:bodyPr>
          <a:lstStyle/>
          <a:p>
            <a:pPr marL="468000" indent="-468000" algn="just">
              <a:lnSpc>
                <a:spcPct val="105000"/>
              </a:lnSpc>
              <a:spcBef>
                <a:spcPts val="200"/>
              </a:spcBef>
              <a:spcAft>
                <a:spcPts val="200"/>
              </a:spcAft>
            </a:pPr>
            <a:r>
              <a:rPr lang="en-US" dirty="0"/>
              <a:t>10.	</a:t>
            </a:r>
            <a:r>
              <a:rPr lang="en-US" b="1" dirty="0"/>
              <a:t>Prime Game</a:t>
            </a:r>
            <a:endParaRPr lang="en-IN" dirty="0"/>
          </a:p>
          <a:p>
            <a:pPr marL="468000" indent="-468000" algn="just" fontAlgn="base">
              <a:lnSpc>
                <a:spcPct val="105000"/>
              </a:lnSpc>
              <a:spcBef>
                <a:spcPts val="200"/>
              </a:spcBef>
              <a:spcAft>
                <a:spcPts val="200"/>
              </a:spcAft>
            </a:pPr>
            <a:r>
              <a:rPr lang="en-US" dirty="0"/>
              <a:t>	</a:t>
            </a:r>
            <a:r>
              <a:rPr lang="en-US" dirty="0" err="1"/>
              <a:t>Rax</a:t>
            </a:r>
            <a:r>
              <a:rPr lang="en-US" dirty="0"/>
              <a:t>, a school student, was bored at home in the pandemic. He wanted to play but there was no one to play with. He was doing some mathematics questions including prime numbers and thought of creating a game using the same. After a few days of work, he was ready with his game. He wants to play the game with you.</a:t>
            </a:r>
            <a:endParaRPr lang="en-IN" dirty="0"/>
          </a:p>
          <a:p>
            <a:pPr marL="468000" indent="-468000" algn="just" fontAlgn="base">
              <a:lnSpc>
                <a:spcPct val="105000"/>
              </a:lnSpc>
              <a:spcBef>
                <a:spcPts val="200"/>
              </a:spcBef>
              <a:spcAft>
                <a:spcPts val="200"/>
              </a:spcAft>
            </a:pPr>
            <a:r>
              <a:rPr lang="en-US" b="1" dirty="0"/>
              <a:t>	GAME:</a:t>
            </a:r>
            <a:endParaRPr lang="en-IN" dirty="0"/>
          </a:p>
          <a:p>
            <a:pPr marL="468000" indent="-468000" algn="just" fontAlgn="base">
              <a:lnSpc>
                <a:spcPct val="105000"/>
              </a:lnSpc>
              <a:spcBef>
                <a:spcPts val="200"/>
              </a:spcBef>
              <a:spcAft>
                <a:spcPts val="200"/>
              </a:spcAft>
            </a:pPr>
            <a:r>
              <a:rPr lang="en-US" dirty="0"/>
              <a:t>	</a:t>
            </a:r>
            <a:r>
              <a:rPr lang="en-US" dirty="0" err="1"/>
              <a:t>Rax</a:t>
            </a:r>
            <a:r>
              <a:rPr lang="en-US" dirty="0"/>
              <a:t> will randomly provide you a range [ L , R ] (both inclusive) and you have to tell him the maximum difference between the prime numbers in the given range. There are three answers possible for the given range.</a:t>
            </a:r>
            <a:endParaRPr lang="en-IN" dirty="0"/>
          </a:p>
          <a:p>
            <a:pPr marL="468000" indent="-468000" algn="just" fontAlgn="base">
              <a:lnSpc>
                <a:spcPct val="105000"/>
              </a:lnSpc>
              <a:spcBef>
                <a:spcPts val="200"/>
              </a:spcBef>
              <a:spcAft>
                <a:spcPts val="200"/>
              </a:spcAft>
            </a:pPr>
            <a:r>
              <a:rPr lang="en-US" dirty="0"/>
              <a:t>	There are two distinct prime numbers in the given range so the maximum difference can be found.</a:t>
            </a:r>
            <a:endParaRPr lang="en-IN" dirty="0"/>
          </a:p>
          <a:p>
            <a:pPr marL="468000" indent="-468000" algn="just" fontAlgn="base">
              <a:lnSpc>
                <a:spcPct val="105000"/>
              </a:lnSpc>
              <a:spcBef>
                <a:spcPts val="200"/>
              </a:spcBef>
              <a:spcAft>
                <a:spcPts val="200"/>
              </a:spcAft>
            </a:pPr>
            <a:r>
              <a:rPr lang="en-US" dirty="0"/>
              <a:t>	There is only one distinct prime number in the given range. The maximum difference in this case would be 0.</a:t>
            </a:r>
            <a:endParaRPr lang="en-IN" dirty="0"/>
          </a:p>
          <a:p>
            <a:pPr marL="468000" indent="-468000" algn="just" fontAlgn="base">
              <a:lnSpc>
                <a:spcPct val="105000"/>
              </a:lnSpc>
              <a:spcBef>
                <a:spcPts val="200"/>
              </a:spcBef>
              <a:spcAft>
                <a:spcPts val="200"/>
              </a:spcAft>
            </a:pPr>
            <a:r>
              <a:rPr lang="en-US" dirty="0"/>
              <a:t>	There are no prime numbers in the given range. The output for this case would be -1.</a:t>
            </a:r>
            <a:endParaRPr lang="en-IN" dirty="0"/>
          </a:p>
          <a:p>
            <a:pPr marL="468000" indent="-468000" algn="just" fontAlgn="base">
              <a:lnSpc>
                <a:spcPct val="105000"/>
              </a:lnSpc>
              <a:spcBef>
                <a:spcPts val="200"/>
              </a:spcBef>
              <a:spcAft>
                <a:spcPts val="200"/>
              </a:spcAft>
            </a:pPr>
            <a:r>
              <a:rPr lang="en-US" dirty="0"/>
              <a:t>	To win the game, the participant should answer the prime difference correctly for the given range.</a:t>
            </a:r>
            <a:endParaRPr lang="en-IN" dirty="0"/>
          </a:p>
          <a:p>
            <a:pPr marL="468000" indent="-468000" algn="just" fontAlgn="base">
              <a:lnSpc>
                <a:spcPct val="105000"/>
              </a:lnSpc>
              <a:spcBef>
                <a:spcPts val="200"/>
              </a:spcBef>
              <a:spcAft>
                <a:spcPts val="200"/>
              </a:spcAft>
            </a:pPr>
            <a:r>
              <a:rPr lang="en-US" dirty="0"/>
              <a:t>	</a:t>
            </a:r>
            <a:endParaRPr lang="en-IN" dirty="0"/>
          </a:p>
        </p:txBody>
      </p:sp>
    </p:spTree>
    <p:extLst>
      <p:ext uri="{BB962C8B-B14F-4D97-AF65-F5344CB8AC3E}">
        <p14:creationId xmlns:p14="http://schemas.microsoft.com/office/powerpoint/2010/main" val="3995950049"/>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5361468"/>
          </a:xfrm>
          <a:prstGeom prst="rect">
            <a:avLst/>
          </a:prstGeom>
        </p:spPr>
        <p:txBody>
          <a:bodyPr wrap="square">
            <a:spAutoFit/>
          </a:bodyPr>
          <a:lstStyle/>
          <a:p>
            <a:pPr marL="468000" indent="-468000" algn="just" fontAlgn="base">
              <a:lnSpc>
                <a:spcPct val="105000"/>
              </a:lnSpc>
              <a:spcBef>
                <a:spcPts val="200"/>
              </a:spcBef>
              <a:spcAft>
                <a:spcPts val="200"/>
              </a:spcAft>
            </a:pPr>
            <a:r>
              <a:rPr lang="en-US" dirty="0"/>
              <a:t>	</a:t>
            </a:r>
            <a:r>
              <a:rPr lang="en-US" b="1" dirty="0"/>
              <a:t>Example:</a:t>
            </a:r>
            <a:endParaRPr lang="en-IN" dirty="0"/>
          </a:p>
          <a:p>
            <a:pPr marL="468000" indent="-468000" algn="just" fontAlgn="base">
              <a:lnSpc>
                <a:spcPct val="105000"/>
              </a:lnSpc>
              <a:spcBef>
                <a:spcPts val="200"/>
              </a:spcBef>
              <a:spcAft>
                <a:spcPts val="200"/>
              </a:spcAft>
            </a:pPr>
            <a:r>
              <a:rPr lang="en-US" dirty="0"/>
              <a:t>	Range: [ 1, 10 ]</a:t>
            </a:r>
            <a:endParaRPr lang="en-IN" dirty="0"/>
          </a:p>
          <a:p>
            <a:pPr marL="468000" indent="-468000" algn="just" fontAlgn="base">
              <a:lnSpc>
                <a:spcPct val="105000"/>
              </a:lnSpc>
              <a:spcBef>
                <a:spcPts val="200"/>
              </a:spcBef>
              <a:spcAft>
                <a:spcPts val="200"/>
              </a:spcAft>
            </a:pPr>
            <a:r>
              <a:rPr lang="en-US" dirty="0"/>
              <a:t>	The maximum difference between the prime numbers in the given range is 5.</a:t>
            </a:r>
            <a:endParaRPr lang="en-IN" dirty="0"/>
          </a:p>
          <a:p>
            <a:pPr marL="468000" indent="-468000" algn="just" fontAlgn="base">
              <a:lnSpc>
                <a:spcPct val="105000"/>
              </a:lnSpc>
              <a:spcBef>
                <a:spcPts val="200"/>
              </a:spcBef>
              <a:spcAft>
                <a:spcPts val="200"/>
              </a:spcAft>
            </a:pPr>
            <a:r>
              <a:rPr lang="en-US" dirty="0"/>
              <a:t>	Difference = 7 – 2 = 5</a:t>
            </a:r>
            <a:endParaRPr lang="en-IN" dirty="0"/>
          </a:p>
          <a:p>
            <a:pPr marL="468000" indent="-468000" algn="just" fontAlgn="base">
              <a:lnSpc>
                <a:spcPct val="105000"/>
              </a:lnSpc>
              <a:spcBef>
                <a:spcPts val="200"/>
              </a:spcBef>
              <a:spcAft>
                <a:spcPts val="200"/>
              </a:spcAft>
            </a:pPr>
            <a:r>
              <a:rPr lang="en-US" dirty="0"/>
              <a:t>	Range: [ 5, 5 ]</a:t>
            </a:r>
            <a:endParaRPr lang="en-IN" dirty="0"/>
          </a:p>
          <a:p>
            <a:pPr marL="468000" indent="-468000" algn="just" fontAlgn="base">
              <a:lnSpc>
                <a:spcPct val="105000"/>
              </a:lnSpc>
              <a:spcBef>
                <a:spcPts val="200"/>
              </a:spcBef>
              <a:spcAft>
                <a:spcPts val="200"/>
              </a:spcAft>
            </a:pPr>
            <a:r>
              <a:rPr lang="en-US" dirty="0"/>
              <a:t>	There is only one distinct prime number so the maximum difference would be 0.</a:t>
            </a:r>
            <a:endParaRPr lang="en-IN" dirty="0"/>
          </a:p>
          <a:p>
            <a:pPr marL="468000" indent="-468000" algn="just" fontAlgn="base">
              <a:lnSpc>
                <a:spcPct val="105000"/>
              </a:lnSpc>
              <a:spcBef>
                <a:spcPts val="200"/>
              </a:spcBef>
              <a:spcAft>
                <a:spcPts val="200"/>
              </a:spcAft>
            </a:pPr>
            <a:r>
              <a:rPr lang="en-US" dirty="0"/>
              <a:t>	Range: [ 8 , 10 ]</a:t>
            </a:r>
            <a:endParaRPr lang="en-IN" dirty="0"/>
          </a:p>
          <a:p>
            <a:pPr marL="468000" indent="-468000" algn="just" fontAlgn="base">
              <a:lnSpc>
                <a:spcPct val="105000"/>
              </a:lnSpc>
              <a:spcBef>
                <a:spcPts val="200"/>
              </a:spcBef>
              <a:spcAft>
                <a:spcPts val="200"/>
              </a:spcAft>
            </a:pPr>
            <a:r>
              <a:rPr lang="en-US" dirty="0"/>
              <a:t>	There is no prime number in the given range so the output for the given range would be -1.</a:t>
            </a:r>
            <a:endParaRPr lang="en-IN" dirty="0"/>
          </a:p>
          <a:p>
            <a:pPr marL="468000" indent="-468000" algn="just" fontAlgn="base">
              <a:lnSpc>
                <a:spcPct val="105000"/>
              </a:lnSpc>
              <a:spcBef>
                <a:spcPts val="200"/>
              </a:spcBef>
              <a:spcAft>
                <a:spcPts val="200"/>
              </a:spcAft>
            </a:pPr>
            <a:r>
              <a:rPr lang="en-US" dirty="0"/>
              <a:t>	Can you win the game?</a:t>
            </a:r>
            <a:endParaRPr lang="en-IN" dirty="0"/>
          </a:p>
          <a:p>
            <a:pPr marL="468000" indent="-468000" algn="just" fontAlgn="base">
              <a:lnSpc>
                <a:spcPct val="105000"/>
              </a:lnSpc>
              <a:spcBef>
                <a:spcPts val="200"/>
              </a:spcBef>
              <a:spcAft>
                <a:spcPts val="200"/>
              </a:spcAft>
            </a:pPr>
            <a:r>
              <a:rPr lang="en-US" b="1" dirty="0"/>
              <a:t>	Input Format:</a:t>
            </a:r>
            <a:endParaRPr lang="en-IN" dirty="0"/>
          </a:p>
          <a:p>
            <a:pPr marL="468000" indent="-468000" algn="just" fontAlgn="base">
              <a:lnSpc>
                <a:spcPct val="105000"/>
              </a:lnSpc>
              <a:spcBef>
                <a:spcPts val="200"/>
              </a:spcBef>
              <a:spcAft>
                <a:spcPts val="200"/>
              </a:spcAft>
            </a:pPr>
            <a:r>
              <a:rPr lang="en-US" dirty="0"/>
              <a:t>	The first line of input consists of the number of test cases, T</a:t>
            </a:r>
            <a:endParaRPr lang="en-IN" dirty="0"/>
          </a:p>
          <a:p>
            <a:pPr marL="468000" indent="-468000" algn="just" fontAlgn="base">
              <a:lnSpc>
                <a:spcPct val="105000"/>
              </a:lnSpc>
              <a:spcBef>
                <a:spcPts val="200"/>
              </a:spcBef>
              <a:spcAft>
                <a:spcPts val="200"/>
              </a:spcAft>
            </a:pPr>
            <a:r>
              <a:rPr lang="en-US" dirty="0"/>
              <a:t>	Next T lines each consists of two space-separated integers, L and R</a:t>
            </a:r>
            <a:endParaRPr lang="en-IN" dirty="0"/>
          </a:p>
          <a:p>
            <a:pPr marL="468000" indent="-468000" algn="just" fontAlgn="base">
              <a:lnSpc>
                <a:spcPct val="105000"/>
              </a:lnSpc>
              <a:spcBef>
                <a:spcPts val="200"/>
              </a:spcBef>
              <a:spcAft>
                <a:spcPts val="200"/>
              </a:spcAft>
            </a:pPr>
            <a:r>
              <a:rPr lang="en-US" dirty="0"/>
              <a:t>	</a:t>
            </a:r>
            <a:endParaRPr lang="en-IN" dirty="0"/>
          </a:p>
        </p:txBody>
      </p:sp>
    </p:spTree>
    <p:extLst>
      <p:ext uri="{BB962C8B-B14F-4D97-AF65-F5344CB8AC3E}">
        <p14:creationId xmlns:p14="http://schemas.microsoft.com/office/powerpoint/2010/main" val="429112670"/>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5121915"/>
          </a:xfrm>
          <a:prstGeom prst="rect">
            <a:avLst/>
          </a:prstGeom>
        </p:spPr>
        <p:txBody>
          <a:bodyPr wrap="square">
            <a:spAutoFit/>
          </a:bodyPr>
          <a:lstStyle/>
          <a:p>
            <a:pPr marL="468000" indent="-468000" algn="just" fontAlgn="base">
              <a:lnSpc>
                <a:spcPct val="105000"/>
              </a:lnSpc>
              <a:spcBef>
                <a:spcPts val="200"/>
              </a:spcBef>
              <a:spcAft>
                <a:spcPts val="200"/>
              </a:spcAft>
            </a:pPr>
            <a:r>
              <a:rPr lang="en-US" dirty="0"/>
              <a:t>	</a:t>
            </a:r>
            <a:r>
              <a:rPr lang="en-US" b="1" dirty="0"/>
              <a:t>Constraints</a:t>
            </a:r>
            <a:endParaRPr lang="en-IN" dirty="0"/>
          </a:p>
          <a:p>
            <a:pPr marL="468000" indent="-468000" algn="just" fontAlgn="base">
              <a:lnSpc>
                <a:spcPct val="105000"/>
              </a:lnSpc>
              <a:spcBef>
                <a:spcPts val="200"/>
              </a:spcBef>
              <a:spcAft>
                <a:spcPts val="200"/>
              </a:spcAft>
            </a:pPr>
            <a:r>
              <a:rPr lang="en-US" dirty="0"/>
              <a:t>	1&lt;= T &lt;=10</a:t>
            </a:r>
            <a:endParaRPr lang="en-IN" dirty="0"/>
          </a:p>
          <a:p>
            <a:pPr marL="468000" indent="-468000" algn="just" fontAlgn="base">
              <a:lnSpc>
                <a:spcPct val="105000"/>
              </a:lnSpc>
              <a:spcBef>
                <a:spcPts val="200"/>
              </a:spcBef>
              <a:spcAft>
                <a:spcPts val="200"/>
              </a:spcAft>
            </a:pPr>
            <a:r>
              <a:rPr lang="en-US" dirty="0"/>
              <a:t>	2&lt;= L&lt;= R&lt;=10^6</a:t>
            </a:r>
            <a:endParaRPr lang="en-IN" dirty="0"/>
          </a:p>
          <a:p>
            <a:pPr marL="468000" indent="-468000" algn="just" fontAlgn="base">
              <a:lnSpc>
                <a:spcPct val="105000"/>
              </a:lnSpc>
              <a:spcBef>
                <a:spcPts val="200"/>
              </a:spcBef>
              <a:spcAft>
                <a:spcPts val="200"/>
              </a:spcAft>
            </a:pPr>
            <a:r>
              <a:rPr lang="en-US" dirty="0"/>
              <a:t>	</a:t>
            </a:r>
            <a:r>
              <a:rPr lang="en-US" b="1" dirty="0"/>
              <a:t>Output Format</a:t>
            </a:r>
            <a:endParaRPr lang="en-IN" dirty="0"/>
          </a:p>
          <a:p>
            <a:pPr marL="468000" indent="-468000" algn="just" fontAlgn="base">
              <a:lnSpc>
                <a:spcPct val="105000"/>
              </a:lnSpc>
              <a:spcBef>
                <a:spcPts val="200"/>
              </a:spcBef>
              <a:spcAft>
                <a:spcPts val="200"/>
              </a:spcAft>
            </a:pPr>
            <a:r>
              <a:rPr lang="en-US" dirty="0"/>
              <a:t>	For each test case, print the maximum difference in the given range in a separate line.</a:t>
            </a:r>
            <a:endParaRPr lang="en-IN" dirty="0"/>
          </a:p>
          <a:p>
            <a:pPr marL="468000" indent="-468000" algn="just" fontAlgn="base">
              <a:lnSpc>
                <a:spcPct val="105000"/>
              </a:lnSpc>
              <a:spcBef>
                <a:spcPts val="200"/>
              </a:spcBef>
              <a:spcAft>
                <a:spcPts val="200"/>
              </a:spcAft>
            </a:pPr>
            <a:r>
              <a:rPr lang="en-US" dirty="0"/>
              <a:t>	</a:t>
            </a:r>
            <a:r>
              <a:rPr lang="en-US" b="1" dirty="0"/>
              <a:t>Sample </a:t>
            </a:r>
            <a:r>
              <a:rPr lang="en-US" b="1" dirty="0" err="1"/>
              <a:t>TestCase</a:t>
            </a:r>
            <a:r>
              <a:rPr lang="en-US" b="1" dirty="0"/>
              <a:t> 1</a:t>
            </a:r>
            <a:endParaRPr lang="en-IN" dirty="0"/>
          </a:p>
          <a:p>
            <a:pPr marL="468000" indent="-468000" algn="just" fontAlgn="base">
              <a:lnSpc>
                <a:spcPct val="105000"/>
              </a:lnSpc>
              <a:spcBef>
                <a:spcPts val="200"/>
              </a:spcBef>
              <a:spcAft>
                <a:spcPts val="200"/>
              </a:spcAft>
            </a:pPr>
            <a:r>
              <a:rPr lang="en-US" dirty="0"/>
              <a:t>	</a:t>
            </a:r>
            <a:r>
              <a:rPr lang="en-US" b="1" dirty="0"/>
              <a:t>Input:</a:t>
            </a:r>
            <a:endParaRPr lang="en-IN" dirty="0"/>
          </a:p>
          <a:p>
            <a:pPr marL="468000" indent="-468000" algn="just" fontAlgn="base">
              <a:lnSpc>
                <a:spcPct val="105000"/>
              </a:lnSpc>
              <a:spcBef>
                <a:spcPts val="200"/>
              </a:spcBef>
              <a:spcAft>
                <a:spcPts val="200"/>
              </a:spcAft>
            </a:pPr>
            <a:r>
              <a:rPr lang="en-US" dirty="0"/>
              <a:t>	5</a:t>
            </a:r>
            <a:endParaRPr lang="en-IN" dirty="0"/>
          </a:p>
          <a:p>
            <a:pPr marL="468000" indent="-468000" algn="just" fontAlgn="base">
              <a:lnSpc>
                <a:spcPct val="105000"/>
              </a:lnSpc>
              <a:spcBef>
                <a:spcPts val="200"/>
              </a:spcBef>
              <a:spcAft>
                <a:spcPts val="200"/>
              </a:spcAft>
            </a:pPr>
            <a:r>
              <a:rPr lang="en-US" dirty="0"/>
              <a:t>	5   5</a:t>
            </a:r>
            <a:endParaRPr lang="en-IN" dirty="0"/>
          </a:p>
          <a:p>
            <a:pPr marL="468000" indent="-468000" algn="just" fontAlgn="base">
              <a:lnSpc>
                <a:spcPct val="105000"/>
              </a:lnSpc>
              <a:spcBef>
                <a:spcPts val="200"/>
              </a:spcBef>
              <a:spcAft>
                <a:spcPts val="200"/>
              </a:spcAft>
            </a:pPr>
            <a:r>
              <a:rPr lang="en-US" dirty="0"/>
              <a:t>	2   7</a:t>
            </a:r>
            <a:endParaRPr lang="en-IN" dirty="0"/>
          </a:p>
          <a:p>
            <a:pPr marL="468000" indent="-468000" algn="just" fontAlgn="base">
              <a:lnSpc>
                <a:spcPct val="105000"/>
              </a:lnSpc>
              <a:spcBef>
                <a:spcPts val="200"/>
              </a:spcBef>
              <a:spcAft>
                <a:spcPts val="200"/>
              </a:spcAft>
            </a:pPr>
            <a:r>
              <a:rPr lang="en-US" dirty="0"/>
              <a:t>	8   10</a:t>
            </a:r>
            <a:endParaRPr lang="en-IN" dirty="0"/>
          </a:p>
          <a:p>
            <a:pPr marL="468000" indent="-468000" algn="just" fontAlgn="base">
              <a:lnSpc>
                <a:spcPct val="105000"/>
              </a:lnSpc>
              <a:spcBef>
                <a:spcPts val="200"/>
              </a:spcBef>
              <a:spcAft>
                <a:spcPts val="200"/>
              </a:spcAft>
            </a:pPr>
            <a:r>
              <a:rPr lang="en-US" dirty="0"/>
              <a:t>	10   20</a:t>
            </a:r>
            <a:endParaRPr lang="en-IN" dirty="0"/>
          </a:p>
          <a:p>
            <a:pPr marL="468000" indent="-468000" algn="just" fontAlgn="base">
              <a:lnSpc>
                <a:spcPct val="105000"/>
              </a:lnSpc>
              <a:spcBef>
                <a:spcPts val="200"/>
              </a:spcBef>
              <a:spcAft>
                <a:spcPts val="200"/>
              </a:spcAft>
            </a:pPr>
            <a:r>
              <a:rPr lang="en-US" dirty="0"/>
              <a:t>	4   5</a:t>
            </a:r>
            <a:endParaRPr lang="en-IN" dirty="0"/>
          </a:p>
          <a:p>
            <a:pPr marL="468000" indent="-468000" algn="just" fontAlgn="base">
              <a:lnSpc>
                <a:spcPct val="105000"/>
              </a:lnSpc>
              <a:spcBef>
                <a:spcPts val="200"/>
              </a:spcBef>
              <a:spcAft>
                <a:spcPts val="200"/>
              </a:spcAft>
            </a:pPr>
            <a:r>
              <a:rPr lang="en-US" dirty="0"/>
              <a:t>	</a:t>
            </a:r>
            <a:endParaRPr lang="en-IN" dirty="0"/>
          </a:p>
        </p:txBody>
      </p:sp>
    </p:spTree>
    <p:extLst>
      <p:ext uri="{BB962C8B-B14F-4D97-AF65-F5344CB8AC3E}">
        <p14:creationId xmlns:p14="http://schemas.microsoft.com/office/powerpoint/2010/main" val="831208853"/>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4437625"/>
          </a:xfrm>
          <a:prstGeom prst="rect">
            <a:avLst/>
          </a:prstGeom>
        </p:spPr>
        <p:txBody>
          <a:bodyPr wrap="square">
            <a:spAutoFit/>
          </a:bodyPr>
          <a:lstStyle/>
          <a:p>
            <a:pPr marL="468000" indent="-468000" algn="just" fontAlgn="base">
              <a:lnSpc>
                <a:spcPct val="105000"/>
              </a:lnSpc>
              <a:spcBef>
                <a:spcPts val="200"/>
              </a:spcBef>
              <a:spcAft>
                <a:spcPts val="200"/>
              </a:spcAft>
            </a:pPr>
            <a:r>
              <a:rPr lang="en-US" dirty="0"/>
              <a:t>	</a:t>
            </a:r>
            <a:r>
              <a:rPr lang="en-US" b="1" dirty="0"/>
              <a:t>Output:</a:t>
            </a:r>
            <a:endParaRPr lang="en-IN" dirty="0"/>
          </a:p>
          <a:p>
            <a:pPr marL="468000" indent="-468000" algn="just" fontAlgn="base">
              <a:lnSpc>
                <a:spcPct val="105000"/>
              </a:lnSpc>
              <a:spcBef>
                <a:spcPts val="200"/>
              </a:spcBef>
              <a:spcAft>
                <a:spcPts val="200"/>
              </a:spcAft>
            </a:pPr>
            <a:r>
              <a:rPr lang="en-US" dirty="0"/>
              <a:t>	0</a:t>
            </a:r>
            <a:endParaRPr lang="en-IN" dirty="0"/>
          </a:p>
          <a:p>
            <a:pPr marL="468000" indent="-468000" algn="just" fontAlgn="base">
              <a:lnSpc>
                <a:spcPct val="105000"/>
              </a:lnSpc>
              <a:spcBef>
                <a:spcPts val="200"/>
              </a:spcBef>
              <a:spcAft>
                <a:spcPts val="200"/>
              </a:spcAft>
            </a:pPr>
            <a:r>
              <a:rPr lang="en-US" dirty="0"/>
              <a:t>	5</a:t>
            </a:r>
            <a:endParaRPr lang="en-IN" dirty="0"/>
          </a:p>
          <a:p>
            <a:pPr marL="468000" indent="-468000" algn="just" fontAlgn="base">
              <a:lnSpc>
                <a:spcPct val="105000"/>
              </a:lnSpc>
              <a:spcBef>
                <a:spcPts val="200"/>
              </a:spcBef>
              <a:spcAft>
                <a:spcPts val="200"/>
              </a:spcAft>
            </a:pPr>
            <a:r>
              <a:rPr lang="en-US" dirty="0"/>
              <a:t>	-1</a:t>
            </a:r>
            <a:endParaRPr lang="en-IN" dirty="0"/>
          </a:p>
          <a:p>
            <a:pPr marL="468000" indent="-468000" algn="just" fontAlgn="base">
              <a:lnSpc>
                <a:spcPct val="105000"/>
              </a:lnSpc>
              <a:spcBef>
                <a:spcPts val="200"/>
              </a:spcBef>
              <a:spcAft>
                <a:spcPts val="200"/>
              </a:spcAft>
            </a:pPr>
            <a:r>
              <a:rPr lang="en-US" dirty="0"/>
              <a:t>	8</a:t>
            </a:r>
            <a:endParaRPr lang="en-IN" dirty="0"/>
          </a:p>
          <a:p>
            <a:pPr marL="468000" indent="-468000" algn="just" fontAlgn="base">
              <a:lnSpc>
                <a:spcPct val="105000"/>
              </a:lnSpc>
              <a:spcBef>
                <a:spcPts val="200"/>
              </a:spcBef>
              <a:spcAft>
                <a:spcPts val="200"/>
              </a:spcAft>
            </a:pPr>
            <a:r>
              <a:rPr lang="en-US" dirty="0"/>
              <a:t>	0</a:t>
            </a:r>
            <a:endParaRPr lang="en-IN" dirty="0"/>
          </a:p>
          <a:p>
            <a:pPr marL="468000" indent="-468000" algn="just" fontAlgn="base">
              <a:lnSpc>
                <a:spcPct val="105000"/>
              </a:lnSpc>
              <a:spcBef>
                <a:spcPts val="200"/>
              </a:spcBef>
              <a:spcAft>
                <a:spcPts val="200"/>
              </a:spcAft>
            </a:pPr>
            <a:r>
              <a:rPr lang="en-US" dirty="0"/>
              <a:t>	</a:t>
            </a:r>
            <a:r>
              <a:rPr lang="en-US" b="1" dirty="0"/>
              <a:t>Explanation</a:t>
            </a:r>
            <a:endParaRPr lang="en-IN" dirty="0"/>
          </a:p>
          <a:p>
            <a:pPr marL="468000" indent="-468000" algn="just" fontAlgn="base">
              <a:lnSpc>
                <a:spcPct val="105000"/>
              </a:lnSpc>
              <a:spcBef>
                <a:spcPts val="200"/>
              </a:spcBef>
              <a:spcAft>
                <a:spcPts val="200"/>
              </a:spcAft>
            </a:pPr>
            <a:r>
              <a:rPr lang="en-US" dirty="0"/>
              <a:t>	Test Case 1: [ 5 – 2 ] = 3</a:t>
            </a:r>
            <a:endParaRPr lang="en-IN" dirty="0"/>
          </a:p>
          <a:p>
            <a:pPr marL="468000" indent="-468000" algn="just" fontAlgn="base">
              <a:lnSpc>
                <a:spcPct val="105000"/>
              </a:lnSpc>
              <a:spcBef>
                <a:spcPts val="200"/>
              </a:spcBef>
              <a:spcAft>
                <a:spcPts val="200"/>
              </a:spcAft>
            </a:pPr>
            <a:r>
              <a:rPr lang="en-US" dirty="0"/>
              <a:t>	Test Case 2: [ 7 – 2 ] = 5</a:t>
            </a:r>
            <a:endParaRPr lang="en-IN" dirty="0"/>
          </a:p>
          <a:p>
            <a:pPr marL="468000" indent="-468000" algn="just" fontAlgn="base">
              <a:lnSpc>
                <a:spcPct val="105000"/>
              </a:lnSpc>
              <a:spcBef>
                <a:spcPts val="200"/>
              </a:spcBef>
              <a:spcAft>
                <a:spcPts val="200"/>
              </a:spcAft>
            </a:pPr>
            <a:r>
              <a:rPr lang="en-US" dirty="0"/>
              <a:t>	Test Case 3: No prime number in the given range. Output = -1</a:t>
            </a:r>
            <a:endParaRPr lang="en-IN" dirty="0"/>
          </a:p>
          <a:p>
            <a:pPr marL="468000" indent="-468000" algn="just" fontAlgn="base">
              <a:lnSpc>
                <a:spcPct val="105000"/>
              </a:lnSpc>
              <a:spcBef>
                <a:spcPts val="200"/>
              </a:spcBef>
              <a:spcAft>
                <a:spcPts val="200"/>
              </a:spcAft>
            </a:pPr>
            <a:r>
              <a:rPr lang="en-US" dirty="0"/>
              <a:t>	Test Case 4: [ 19 – 11 ] = 8</a:t>
            </a:r>
            <a:endParaRPr lang="en-IN" dirty="0"/>
          </a:p>
          <a:p>
            <a:pPr marL="468000" indent="-468000" algn="just" fontAlgn="base">
              <a:lnSpc>
                <a:spcPct val="105000"/>
              </a:lnSpc>
              <a:spcBef>
                <a:spcPts val="200"/>
              </a:spcBef>
              <a:spcAft>
                <a:spcPts val="200"/>
              </a:spcAft>
            </a:pPr>
            <a:r>
              <a:rPr lang="en-US" dirty="0"/>
              <a:t>	Test Case 5: The difference would be 0 since there is only one prime number in the given range.</a:t>
            </a:r>
            <a:endParaRPr lang="en-IN" dirty="0"/>
          </a:p>
        </p:txBody>
      </p:sp>
    </p:spTree>
    <p:extLst>
      <p:ext uri="{BB962C8B-B14F-4D97-AF65-F5344CB8AC3E}">
        <p14:creationId xmlns:p14="http://schemas.microsoft.com/office/powerpoint/2010/main" val="3756932578"/>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5423344"/>
          </a:xfrm>
          <a:prstGeom prst="rect">
            <a:avLst/>
          </a:prstGeom>
        </p:spPr>
        <p:txBody>
          <a:bodyPr wrap="square">
            <a:spAutoFit/>
          </a:bodyPr>
          <a:lstStyle/>
          <a:p>
            <a:pPr marL="468000" indent="-468000" algn="just" fontAlgn="base">
              <a:lnSpc>
                <a:spcPct val="105000"/>
              </a:lnSpc>
              <a:spcBef>
                <a:spcPts val="100"/>
              </a:spcBef>
              <a:spcAft>
                <a:spcPts val="100"/>
              </a:spcAft>
            </a:pPr>
            <a:r>
              <a:rPr lang="en-US" sz="1600" dirty="0"/>
              <a:t>11.	</a:t>
            </a:r>
            <a:r>
              <a:rPr lang="en-US" sz="1600" b="1" dirty="0"/>
              <a:t>Coin Change Problem</a:t>
            </a:r>
            <a:endParaRPr lang="en-IN" sz="1600" dirty="0"/>
          </a:p>
          <a:p>
            <a:pPr marL="468000" indent="-468000" algn="just" fontAlgn="base">
              <a:lnSpc>
                <a:spcPct val="105000"/>
              </a:lnSpc>
              <a:spcBef>
                <a:spcPts val="100"/>
              </a:spcBef>
              <a:spcAft>
                <a:spcPts val="100"/>
              </a:spcAft>
            </a:pPr>
            <a:r>
              <a:rPr lang="en-US" sz="1600" dirty="0"/>
              <a:t>	Given an unlimited supply of coins of given denominations, find the total number of distinct ways to get the desired change.</a:t>
            </a:r>
            <a:endParaRPr lang="en-IN" sz="1600" dirty="0"/>
          </a:p>
          <a:p>
            <a:pPr marL="468000" indent="-468000" algn="just" fontAlgn="base">
              <a:lnSpc>
                <a:spcPct val="105000"/>
              </a:lnSpc>
              <a:spcBef>
                <a:spcPts val="100"/>
              </a:spcBef>
              <a:spcAft>
                <a:spcPts val="100"/>
              </a:spcAft>
            </a:pPr>
            <a:r>
              <a:rPr lang="en-US" sz="1600" dirty="0"/>
              <a:t>	For example,</a:t>
            </a:r>
            <a:endParaRPr lang="en-IN" sz="1600" dirty="0"/>
          </a:p>
          <a:p>
            <a:pPr marL="468000" indent="-468000" algn="just" fontAlgn="base">
              <a:lnSpc>
                <a:spcPct val="105000"/>
              </a:lnSpc>
              <a:spcBef>
                <a:spcPts val="100"/>
              </a:spcBef>
              <a:spcAft>
                <a:spcPts val="100"/>
              </a:spcAft>
            </a:pPr>
            <a:r>
              <a:rPr lang="en-US" sz="1600" b="1" dirty="0"/>
              <a:t>	Input:</a:t>
            </a:r>
            <a:endParaRPr lang="en-IN" sz="1600" dirty="0"/>
          </a:p>
          <a:p>
            <a:pPr marL="468000" indent="-468000" algn="just" fontAlgn="base">
              <a:lnSpc>
                <a:spcPct val="105000"/>
              </a:lnSpc>
              <a:spcBef>
                <a:spcPts val="100"/>
              </a:spcBef>
              <a:spcAft>
                <a:spcPts val="100"/>
              </a:spcAft>
            </a:pPr>
            <a:r>
              <a:rPr lang="en-US" sz="1600" dirty="0"/>
              <a:t>	S = { 1, 3, 5, 7 }, N = 8</a:t>
            </a:r>
            <a:endParaRPr lang="en-IN" sz="1600" dirty="0"/>
          </a:p>
          <a:p>
            <a:pPr marL="468000" indent="-468000" algn="just" fontAlgn="base">
              <a:lnSpc>
                <a:spcPct val="105000"/>
              </a:lnSpc>
              <a:spcBef>
                <a:spcPts val="100"/>
              </a:spcBef>
              <a:spcAft>
                <a:spcPts val="100"/>
              </a:spcAft>
            </a:pPr>
            <a:r>
              <a:rPr lang="en-US" sz="1600" dirty="0"/>
              <a:t>	The total number of ways is 6</a:t>
            </a:r>
            <a:endParaRPr lang="en-IN" sz="1600" dirty="0"/>
          </a:p>
          <a:p>
            <a:pPr marL="468000" indent="-468000" algn="just" fontAlgn="base">
              <a:lnSpc>
                <a:spcPct val="105000"/>
              </a:lnSpc>
              <a:spcBef>
                <a:spcPts val="100"/>
              </a:spcBef>
              <a:spcAft>
                <a:spcPts val="100"/>
              </a:spcAft>
            </a:pPr>
            <a:r>
              <a:rPr lang="en-US" sz="1600" dirty="0"/>
              <a:t>	{ 1, 7 }</a:t>
            </a:r>
            <a:endParaRPr lang="en-IN" sz="1600" dirty="0"/>
          </a:p>
          <a:p>
            <a:pPr marL="468000" indent="-468000" algn="just" fontAlgn="base">
              <a:lnSpc>
                <a:spcPct val="105000"/>
              </a:lnSpc>
              <a:spcBef>
                <a:spcPts val="100"/>
              </a:spcBef>
              <a:spcAft>
                <a:spcPts val="100"/>
              </a:spcAft>
            </a:pPr>
            <a:r>
              <a:rPr lang="en-US" sz="1600" dirty="0"/>
              <a:t>	{ 3, 5 }</a:t>
            </a:r>
            <a:endParaRPr lang="en-IN" sz="1600" dirty="0"/>
          </a:p>
          <a:p>
            <a:pPr marL="468000" indent="-468000" algn="just" fontAlgn="base">
              <a:lnSpc>
                <a:spcPct val="105000"/>
              </a:lnSpc>
              <a:spcBef>
                <a:spcPts val="100"/>
              </a:spcBef>
              <a:spcAft>
                <a:spcPts val="100"/>
              </a:spcAft>
            </a:pPr>
            <a:r>
              <a:rPr lang="en-US" sz="1600" dirty="0"/>
              <a:t>	{ 1, 1, 3, 3 }</a:t>
            </a:r>
            <a:endParaRPr lang="en-IN" sz="1600" dirty="0"/>
          </a:p>
          <a:p>
            <a:pPr marL="468000" indent="-468000" algn="just" fontAlgn="base">
              <a:lnSpc>
                <a:spcPct val="105000"/>
              </a:lnSpc>
              <a:spcBef>
                <a:spcPts val="100"/>
              </a:spcBef>
              <a:spcAft>
                <a:spcPts val="100"/>
              </a:spcAft>
            </a:pPr>
            <a:r>
              <a:rPr lang="en-US" sz="1600" dirty="0"/>
              <a:t>	{ 1, 1, 1, 5 }</a:t>
            </a:r>
            <a:endParaRPr lang="en-IN" sz="1600" dirty="0"/>
          </a:p>
          <a:p>
            <a:pPr marL="468000" indent="-468000" algn="just" fontAlgn="base">
              <a:lnSpc>
                <a:spcPct val="105000"/>
              </a:lnSpc>
              <a:spcBef>
                <a:spcPts val="100"/>
              </a:spcBef>
              <a:spcAft>
                <a:spcPts val="100"/>
              </a:spcAft>
            </a:pPr>
            <a:r>
              <a:rPr lang="en-US" sz="1600" dirty="0"/>
              <a:t>	{ 1, 1, 1, 1, 1, 3 }</a:t>
            </a:r>
            <a:endParaRPr lang="en-IN" sz="1600" dirty="0"/>
          </a:p>
          <a:p>
            <a:pPr marL="468000" indent="-468000" algn="just" fontAlgn="base">
              <a:lnSpc>
                <a:spcPct val="105000"/>
              </a:lnSpc>
              <a:spcBef>
                <a:spcPts val="100"/>
              </a:spcBef>
              <a:spcAft>
                <a:spcPts val="100"/>
              </a:spcAft>
            </a:pPr>
            <a:r>
              <a:rPr lang="en-US" sz="1600" dirty="0"/>
              <a:t>	{ 1, 1, 1, 1, 1, 1, 1, 1 }</a:t>
            </a:r>
            <a:endParaRPr lang="en-IN" sz="1600" dirty="0"/>
          </a:p>
          <a:p>
            <a:pPr marL="468000" indent="-468000" algn="just" fontAlgn="base">
              <a:lnSpc>
                <a:spcPct val="105000"/>
              </a:lnSpc>
              <a:spcBef>
                <a:spcPts val="100"/>
              </a:spcBef>
              <a:spcAft>
                <a:spcPts val="100"/>
              </a:spcAft>
            </a:pPr>
            <a:r>
              <a:rPr lang="en-US" sz="1600" dirty="0"/>
              <a:t>	</a:t>
            </a:r>
            <a:r>
              <a:rPr lang="en-US" sz="1600" b="1" dirty="0"/>
              <a:t>Input:</a:t>
            </a:r>
            <a:r>
              <a:rPr lang="en-US" sz="1600" dirty="0"/>
              <a:t> S = { 1, 2, 3 }, N = 4</a:t>
            </a:r>
            <a:endParaRPr lang="en-IN" sz="1600" dirty="0"/>
          </a:p>
          <a:p>
            <a:pPr marL="468000" indent="-468000" algn="just" fontAlgn="base">
              <a:lnSpc>
                <a:spcPct val="105000"/>
              </a:lnSpc>
              <a:spcBef>
                <a:spcPts val="100"/>
              </a:spcBef>
              <a:spcAft>
                <a:spcPts val="100"/>
              </a:spcAft>
            </a:pPr>
            <a:r>
              <a:rPr lang="en-US" sz="1600" b="1" dirty="0"/>
              <a:t>	</a:t>
            </a:r>
            <a:r>
              <a:rPr lang="en-US" sz="1600" dirty="0"/>
              <a:t>The total number of ways is 4</a:t>
            </a:r>
            <a:endParaRPr lang="en-IN" sz="1600" dirty="0"/>
          </a:p>
          <a:p>
            <a:pPr marL="468000" indent="-468000" algn="just" fontAlgn="base">
              <a:lnSpc>
                <a:spcPct val="105000"/>
              </a:lnSpc>
              <a:spcBef>
                <a:spcPts val="100"/>
              </a:spcBef>
              <a:spcAft>
                <a:spcPts val="100"/>
              </a:spcAft>
            </a:pPr>
            <a:r>
              <a:rPr lang="en-US" sz="1600" dirty="0"/>
              <a:t>	{ 1, 3 }</a:t>
            </a:r>
            <a:endParaRPr lang="en-IN" sz="1600" dirty="0"/>
          </a:p>
          <a:p>
            <a:pPr marL="468000" indent="-468000" algn="just" fontAlgn="base">
              <a:lnSpc>
                <a:spcPct val="105000"/>
              </a:lnSpc>
              <a:spcBef>
                <a:spcPts val="100"/>
              </a:spcBef>
              <a:spcAft>
                <a:spcPts val="100"/>
              </a:spcAft>
            </a:pPr>
            <a:r>
              <a:rPr lang="en-US" sz="1600" dirty="0"/>
              <a:t>	{ 2, 2 }</a:t>
            </a:r>
            <a:endParaRPr lang="en-IN" sz="1600" dirty="0"/>
          </a:p>
          <a:p>
            <a:pPr marL="468000" indent="-468000" algn="just" fontAlgn="base">
              <a:lnSpc>
                <a:spcPct val="105000"/>
              </a:lnSpc>
              <a:spcBef>
                <a:spcPts val="100"/>
              </a:spcBef>
              <a:spcAft>
                <a:spcPts val="100"/>
              </a:spcAft>
            </a:pPr>
            <a:r>
              <a:rPr lang="en-US" sz="1600" dirty="0"/>
              <a:t>	{ 1, 1, 2 }</a:t>
            </a:r>
            <a:endParaRPr lang="en-IN" sz="1600" dirty="0"/>
          </a:p>
          <a:p>
            <a:pPr marL="468000" indent="-468000" algn="just">
              <a:lnSpc>
                <a:spcPct val="105000"/>
              </a:lnSpc>
              <a:spcBef>
                <a:spcPts val="100"/>
              </a:spcBef>
              <a:spcAft>
                <a:spcPts val="100"/>
              </a:spcAft>
            </a:pPr>
            <a:r>
              <a:rPr lang="en-US" sz="1600" dirty="0"/>
              <a:t>	{ 1, 1, 1, 1 }</a:t>
            </a:r>
            <a:endParaRPr lang="en-IN" sz="1600" dirty="0"/>
          </a:p>
        </p:txBody>
      </p:sp>
    </p:spTree>
    <p:extLst>
      <p:ext uri="{BB962C8B-B14F-4D97-AF65-F5344CB8AC3E}">
        <p14:creationId xmlns:p14="http://schemas.microsoft.com/office/powerpoint/2010/main" val="2577097842"/>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5466112"/>
          </a:xfrm>
          <a:prstGeom prst="rect">
            <a:avLst/>
          </a:prstGeom>
        </p:spPr>
        <p:txBody>
          <a:bodyPr wrap="square">
            <a:spAutoFit/>
          </a:bodyPr>
          <a:lstStyle/>
          <a:p>
            <a:pPr marL="468000" indent="-468000" algn="just" fontAlgn="base">
              <a:lnSpc>
                <a:spcPct val="105000"/>
              </a:lnSpc>
              <a:spcBef>
                <a:spcPts val="100"/>
              </a:spcBef>
              <a:spcAft>
                <a:spcPts val="100"/>
              </a:spcAft>
            </a:pPr>
            <a:r>
              <a:rPr lang="en-IN" sz="1600" dirty="0"/>
              <a:t>Test cases:</a:t>
            </a:r>
          </a:p>
          <a:p>
            <a:pPr marL="468000" indent="-468000" algn="just" fontAlgn="base">
              <a:lnSpc>
                <a:spcPct val="105000"/>
              </a:lnSpc>
              <a:spcBef>
                <a:spcPts val="100"/>
              </a:spcBef>
              <a:spcAft>
                <a:spcPts val="100"/>
              </a:spcAft>
            </a:pPr>
            <a:r>
              <a:rPr lang="en-IN" sz="1600" b="1" dirty="0"/>
              <a:t>Sample Input 1:</a:t>
            </a:r>
          </a:p>
          <a:p>
            <a:pPr marL="468000" indent="-468000" algn="just" fontAlgn="base">
              <a:lnSpc>
                <a:spcPct val="105000"/>
              </a:lnSpc>
              <a:spcBef>
                <a:spcPts val="100"/>
              </a:spcBef>
              <a:spcAft>
                <a:spcPts val="100"/>
              </a:spcAft>
            </a:pPr>
            <a:r>
              <a:rPr lang="en-IN" sz="1600" b="1" dirty="0"/>
              <a:t>4</a:t>
            </a:r>
          </a:p>
          <a:p>
            <a:pPr marL="468000" indent="-468000" algn="just" fontAlgn="base">
              <a:lnSpc>
                <a:spcPct val="105000"/>
              </a:lnSpc>
              <a:spcBef>
                <a:spcPts val="100"/>
              </a:spcBef>
              <a:spcAft>
                <a:spcPts val="100"/>
              </a:spcAft>
            </a:pPr>
            <a:r>
              <a:rPr lang="en-IN" sz="1600" b="1" dirty="0"/>
              <a:t>1  3  5  7</a:t>
            </a:r>
          </a:p>
          <a:p>
            <a:pPr marL="468000" indent="-468000" algn="just" fontAlgn="base">
              <a:lnSpc>
                <a:spcPct val="105000"/>
              </a:lnSpc>
              <a:spcBef>
                <a:spcPts val="100"/>
              </a:spcBef>
              <a:spcAft>
                <a:spcPts val="100"/>
              </a:spcAft>
            </a:pPr>
            <a:r>
              <a:rPr lang="en-IN" sz="1600" b="1" dirty="0"/>
              <a:t>8</a:t>
            </a:r>
          </a:p>
          <a:p>
            <a:pPr marL="468000" indent="-468000" algn="just" fontAlgn="base">
              <a:lnSpc>
                <a:spcPct val="105000"/>
              </a:lnSpc>
              <a:spcBef>
                <a:spcPts val="100"/>
              </a:spcBef>
              <a:spcAft>
                <a:spcPts val="100"/>
              </a:spcAft>
            </a:pPr>
            <a:endParaRPr lang="en-IN" sz="1600" b="1" dirty="0"/>
          </a:p>
          <a:p>
            <a:pPr marL="468000" indent="-468000" algn="just" fontAlgn="base">
              <a:lnSpc>
                <a:spcPct val="105000"/>
              </a:lnSpc>
              <a:spcBef>
                <a:spcPts val="100"/>
              </a:spcBef>
              <a:spcAft>
                <a:spcPts val="100"/>
              </a:spcAft>
            </a:pPr>
            <a:r>
              <a:rPr lang="en-IN" sz="1600" b="1" dirty="0"/>
              <a:t>Sample Output1:</a:t>
            </a:r>
          </a:p>
          <a:p>
            <a:pPr marL="468000" indent="-468000" algn="just" fontAlgn="base">
              <a:lnSpc>
                <a:spcPct val="105000"/>
              </a:lnSpc>
              <a:spcBef>
                <a:spcPts val="100"/>
              </a:spcBef>
              <a:spcAft>
                <a:spcPts val="100"/>
              </a:spcAft>
            </a:pPr>
            <a:r>
              <a:rPr lang="en-IN" sz="1600" b="1" dirty="0"/>
              <a:t>6</a:t>
            </a:r>
          </a:p>
          <a:p>
            <a:pPr marL="468000" indent="-468000" algn="just" fontAlgn="base">
              <a:lnSpc>
                <a:spcPct val="105000"/>
              </a:lnSpc>
              <a:spcBef>
                <a:spcPts val="100"/>
              </a:spcBef>
              <a:spcAft>
                <a:spcPts val="100"/>
              </a:spcAft>
            </a:pPr>
            <a:endParaRPr lang="en-IN" sz="1600" b="1" dirty="0"/>
          </a:p>
          <a:p>
            <a:pPr marL="468000" indent="-468000" algn="just" fontAlgn="base">
              <a:lnSpc>
                <a:spcPct val="105000"/>
              </a:lnSpc>
              <a:spcBef>
                <a:spcPts val="100"/>
              </a:spcBef>
              <a:spcAft>
                <a:spcPts val="100"/>
              </a:spcAft>
            </a:pPr>
            <a:r>
              <a:rPr lang="en-IN" sz="1600" b="1" dirty="0"/>
              <a:t>Explanation:- </a:t>
            </a:r>
          </a:p>
          <a:p>
            <a:pPr marL="468000" indent="-468000" algn="just" fontAlgn="base">
              <a:lnSpc>
                <a:spcPct val="105000"/>
              </a:lnSpc>
              <a:spcBef>
                <a:spcPts val="100"/>
              </a:spcBef>
              <a:spcAft>
                <a:spcPts val="100"/>
              </a:spcAft>
            </a:pPr>
            <a:r>
              <a:rPr lang="en-IN" sz="1600" b="1" dirty="0"/>
              <a:t>First line ‘n’ No of denomination – 4</a:t>
            </a:r>
          </a:p>
          <a:p>
            <a:pPr marL="468000" indent="-468000" algn="just" fontAlgn="base">
              <a:lnSpc>
                <a:spcPct val="105000"/>
              </a:lnSpc>
              <a:spcBef>
                <a:spcPts val="100"/>
              </a:spcBef>
              <a:spcAft>
                <a:spcPts val="100"/>
              </a:spcAft>
            </a:pPr>
            <a:r>
              <a:rPr lang="en-IN" sz="1600" b="1" dirty="0"/>
              <a:t>Second line - Value of each denomination coins[] = { 1,3,5,7}</a:t>
            </a:r>
          </a:p>
          <a:p>
            <a:pPr marL="468000" indent="-468000" algn="just" fontAlgn="base">
              <a:lnSpc>
                <a:spcPct val="105000"/>
              </a:lnSpc>
              <a:spcBef>
                <a:spcPts val="100"/>
              </a:spcBef>
              <a:spcAft>
                <a:spcPts val="100"/>
              </a:spcAft>
            </a:pPr>
            <a:r>
              <a:rPr lang="en-IN" sz="1600" b="1" dirty="0"/>
              <a:t>Third line – Desired </a:t>
            </a:r>
            <a:r>
              <a:rPr lang="en-IN" sz="1600" b="1"/>
              <a:t>amt – 8</a:t>
            </a:r>
            <a:endParaRPr lang="en-IN" sz="1600" b="1" dirty="0"/>
          </a:p>
          <a:p>
            <a:pPr marL="468000" indent="-468000" algn="just" fontAlgn="base">
              <a:lnSpc>
                <a:spcPct val="105000"/>
              </a:lnSpc>
              <a:spcBef>
                <a:spcPts val="100"/>
              </a:spcBef>
              <a:spcAft>
                <a:spcPts val="100"/>
              </a:spcAft>
            </a:pPr>
            <a:endParaRPr lang="en-IN" sz="1600" b="1" dirty="0"/>
          </a:p>
          <a:p>
            <a:pPr marL="468000" indent="-468000" algn="just" fontAlgn="base">
              <a:lnSpc>
                <a:spcPct val="105000"/>
              </a:lnSpc>
              <a:spcBef>
                <a:spcPts val="100"/>
              </a:spcBef>
              <a:spcAft>
                <a:spcPts val="100"/>
              </a:spcAft>
            </a:pPr>
            <a:r>
              <a:rPr lang="en-IN" sz="1600" b="1" dirty="0"/>
              <a:t>Output – No of ways to form desired amount.</a:t>
            </a:r>
          </a:p>
          <a:p>
            <a:pPr marL="468000" indent="-468000" algn="just" fontAlgn="base">
              <a:lnSpc>
                <a:spcPct val="105000"/>
              </a:lnSpc>
              <a:spcBef>
                <a:spcPts val="100"/>
              </a:spcBef>
              <a:spcAft>
                <a:spcPts val="100"/>
              </a:spcAft>
            </a:pPr>
            <a:endParaRPr lang="en-IN" sz="1600" b="1" dirty="0"/>
          </a:p>
          <a:p>
            <a:pPr marL="468000" indent="-468000" algn="just" fontAlgn="base">
              <a:lnSpc>
                <a:spcPct val="105000"/>
              </a:lnSpc>
              <a:spcBef>
                <a:spcPts val="100"/>
              </a:spcBef>
              <a:spcAft>
                <a:spcPts val="100"/>
              </a:spcAft>
            </a:pPr>
            <a:r>
              <a:rPr lang="en-IN" sz="1600" b="1" dirty="0"/>
              <a:t> </a:t>
            </a:r>
          </a:p>
          <a:p>
            <a:pPr marL="468000" indent="-468000" algn="just" fontAlgn="base">
              <a:lnSpc>
                <a:spcPct val="105000"/>
              </a:lnSpc>
              <a:spcBef>
                <a:spcPts val="100"/>
              </a:spcBef>
              <a:spcAft>
                <a:spcPts val="100"/>
              </a:spcAft>
            </a:pPr>
            <a:endParaRPr lang="en-IN" sz="1600" b="1" dirty="0"/>
          </a:p>
          <a:p>
            <a:pPr marL="468000" indent="-468000" algn="just" fontAlgn="base">
              <a:lnSpc>
                <a:spcPct val="105000"/>
              </a:lnSpc>
              <a:spcBef>
                <a:spcPts val="100"/>
              </a:spcBef>
              <a:spcAft>
                <a:spcPts val="100"/>
              </a:spcAft>
            </a:pPr>
            <a:endParaRPr lang="en-IN" sz="1600" dirty="0"/>
          </a:p>
        </p:txBody>
      </p:sp>
    </p:spTree>
    <p:extLst>
      <p:ext uri="{BB962C8B-B14F-4D97-AF65-F5344CB8AC3E}">
        <p14:creationId xmlns:p14="http://schemas.microsoft.com/office/powerpoint/2010/main" val="2577097842"/>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5181931"/>
          </a:xfrm>
          <a:prstGeom prst="rect">
            <a:avLst/>
          </a:prstGeom>
        </p:spPr>
        <p:txBody>
          <a:bodyPr wrap="square">
            <a:spAutoFit/>
          </a:bodyPr>
          <a:lstStyle/>
          <a:p>
            <a:pPr marL="468000" indent="-468000" algn="just" fontAlgn="base">
              <a:lnSpc>
                <a:spcPct val="105000"/>
              </a:lnSpc>
              <a:spcBef>
                <a:spcPts val="100"/>
              </a:spcBef>
              <a:spcAft>
                <a:spcPts val="100"/>
              </a:spcAft>
            </a:pPr>
            <a:r>
              <a:rPr lang="en-IN" sz="1600" dirty="0"/>
              <a:t>Test cases:</a:t>
            </a:r>
          </a:p>
          <a:p>
            <a:pPr marL="468000" indent="-468000" algn="just" fontAlgn="base">
              <a:lnSpc>
                <a:spcPct val="105000"/>
              </a:lnSpc>
              <a:spcBef>
                <a:spcPts val="100"/>
              </a:spcBef>
              <a:spcAft>
                <a:spcPts val="100"/>
              </a:spcAft>
            </a:pPr>
            <a:r>
              <a:rPr lang="en-IN" sz="1600" b="1" dirty="0"/>
              <a:t>Sample Input 2:</a:t>
            </a:r>
          </a:p>
          <a:p>
            <a:pPr marL="468000" indent="-468000" algn="just" fontAlgn="base">
              <a:lnSpc>
                <a:spcPct val="105000"/>
              </a:lnSpc>
              <a:spcBef>
                <a:spcPts val="100"/>
              </a:spcBef>
              <a:spcAft>
                <a:spcPts val="100"/>
              </a:spcAft>
            </a:pPr>
            <a:r>
              <a:rPr lang="en-IN" sz="1600" b="1" dirty="0"/>
              <a:t>4</a:t>
            </a:r>
          </a:p>
          <a:p>
            <a:pPr marL="468000" indent="-468000" algn="just" fontAlgn="base">
              <a:lnSpc>
                <a:spcPct val="105000"/>
              </a:lnSpc>
              <a:spcBef>
                <a:spcPts val="100"/>
              </a:spcBef>
              <a:spcAft>
                <a:spcPts val="100"/>
              </a:spcAft>
            </a:pPr>
            <a:r>
              <a:rPr lang="en-IN" sz="1600" b="1" dirty="0"/>
              <a:t>1 2 5 10</a:t>
            </a:r>
          </a:p>
          <a:p>
            <a:pPr marL="468000" indent="-468000" algn="just" fontAlgn="base">
              <a:lnSpc>
                <a:spcPct val="105000"/>
              </a:lnSpc>
              <a:spcBef>
                <a:spcPts val="100"/>
              </a:spcBef>
              <a:spcAft>
                <a:spcPts val="100"/>
              </a:spcAft>
            </a:pPr>
            <a:r>
              <a:rPr lang="en-IN" sz="1600" b="1" dirty="0"/>
              <a:t>10</a:t>
            </a:r>
          </a:p>
          <a:p>
            <a:pPr marL="468000" indent="-468000" algn="just" fontAlgn="base">
              <a:lnSpc>
                <a:spcPct val="105000"/>
              </a:lnSpc>
              <a:spcBef>
                <a:spcPts val="100"/>
              </a:spcBef>
              <a:spcAft>
                <a:spcPts val="100"/>
              </a:spcAft>
            </a:pPr>
            <a:r>
              <a:rPr lang="en-IN" sz="1600" b="1" dirty="0"/>
              <a:t>Sample Output2:</a:t>
            </a:r>
          </a:p>
          <a:p>
            <a:pPr marL="468000" indent="-468000" algn="just" fontAlgn="base">
              <a:lnSpc>
                <a:spcPct val="105000"/>
              </a:lnSpc>
              <a:spcBef>
                <a:spcPts val="100"/>
              </a:spcBef>
              <a:spcAft>
                <a:spcPts val="100"/>
              </a:spcAft>
            </a:pPr>
            <a:r>
              <a:rPr lang="en-IN" sz="1600" b="1" dirty="0"/>
              <a:t>11</a:t>
            </a:r>
          </a:p>
          <a:p>
            <a:pPr marL="468000" indent="-468000" algn="just" fontAlgn="base">
              <a:lnSpc>
                <a:spcPct val="105000"/>
              </a:lnSpc>
              <a:spcBef>
                <a:spcPts val="100"/>
              </a:spcBef>
              <a:spcAft>
                <a:spcPts val="100"/>
              </a:spcAft>
            </a:pPr>
            <a:endParaRPr lang="en-IN" sz="1600" b="1" dirty="0"/>
          </a:p>
          <a:p>
            <a:pPr marL="468000" indent="-468000" algn="just" fontAlgn="base">
              <a:lnSpc>
                <a:spcPct val="105000"/>
              </a:lnSpc>
              <a:spcBef>
                <a:spcPts val="100"/>
              </a:spcBef>
              <a:spcAft>
                <a:spcPts val="100"/>
              </a:spcAft>
            </a:pPr>
            <a:r>
              <a:rPr lang="en-IN" sz="1600" b="1" dirty="0"/>
              <a:t>Explanation:- </a:t>
            </a:r>
          </a:p>
          <a:p>
            <a:pPr marL="468000" indent="-468000" algn="just" fontAlgn="base">
              <a:lnSpc>
                <a:spcPct val="105000"/>
              </a:lnSpc>
              <a:spcBef>
                <a:spcPts val="100"/>
              </a:spcBef>
              <a:spcAft>
                <a:spcPts val="100"/>
              </a:spcAft>
            </a:pPr>
            <a:r>
              <a:rPr lang="en-IN" sz="1600" b="1" dirty="0"/>
              <a:t>First line ‘n’ No of denomination – 4</a:t>
            </a:r>
          </a:p>
          <a:p>
            <a:pPr marL="468000" indent="-468000" algn="just" fontAlgn="base">
              <a:lnSpc>
                <a:spcPct val="105000"/>
              </a:lnSpc>
              <a:spcBef>
                <a:spcPts val="100"/>
              </a:spcBef>
              <a:spcAft>
                <a:spcPts val="100"/>
              </a:spcAft>
            </a:pPr>
            <a:r>
              <a:rPr lang="en-IN" sz="1600" b="1" dirty="0"/>
              <a:t>Second line - Value of each denomination coins[] = { 1,2,5,10}</a:t>
            </a:r>
          </a:p>
          <a:p>
            <a:pPr marL="468000" indent="-468000" algn="just" fontAlgn="base">
              <a:lnSpc>
                <a:spcPct val="105000"/>
              </a:lnSpc>
              <a:spcBef>
                <a:spcPts val="100"/>
              </a:spcBef>
              <a:spcAft>
                <a:spcPts val="100"/>
              </a:spcAft>
            </a:pPr>
            <a:r>
              <a:rPr lang="en-IN" sz="1600" b="1" dirty="0"/>
              <a:t>Third line – Desired amt – Rs.10</a:t>
            </a:r>
          </a:p>
          <a:p>
            <a:pPr marL="468000" indent="-468000" algn="just" fontAlgn="base">
              <a:lnSpc>
                <a:spcPct val="105000"/>
              </a:lnSpc>
              <a:spcBef>
                <a:spcPts val="100"/>
              </a:spcBef>
              <a:spcAft>
                <a:spcPts val="100"/>
              </a:spcAft>
            </a:pPr>
            <a:endParaRPr lang="en-IN" sz="1600" b="1" dirty="0"/>
          </a:p>
          <a:p>
            <a:pPr marL="468000" indent="-468000" algn="just" fontAlgn="base">
              <a:lnSpc>
                <a:spcPct val="105000"/>
              </a:lnSpc>
              <a:spcBef>
                <a:spcPts val="100"/>
              </a:spcBef>
              <a:spcAft>
                <a:spcPts val="100"/>
              </a:spcAft>
            </a:pPr>
            <a:r>
              <a:rPr lang="en-IN" sz="1600" b="1" dirty="0"/>
              <a:t>Output – No of ways to form desired amount -11</a:t>
            </a:r>
          </a:p>
          <a:p>
            <a:pPr marL="468000" indent="-468000" algn="just" fontAlgn="base">
              <a:lnSpc>
                <a:spcPct val="105000"/>
              </a:lnSpc>
              <a:spcBef>
                <a:spcPts val="100"/>
              </a:spcBef>
              <a:spcAft>
                <a:spcPts val="100"/>
              </a:spcAft>
            </a:pPr>
            <a:endParaRPr lang="en-IN" sz="1600" b="1" dirty="0"/>
          </a:p>
          <a:p>
            <a:pPr marL="468000" indent="-468000" algn="just" fontAlgn="base">
              <a:lnSpc>
                <a:spcPct val="105000"/>
              </a:lnSpc>
              <a:spcBef>
                <a:spcPts val="100"/>
              </a:spcBef>
              <a:spcAft>
                <a:spcPts val="100"/>
              </a:spcAft>
            </a:pPr>
            <a:r>
              <a:rPr lang="en-IN" sz="1600" b="1" dirty="0"/>
              <a:t> </a:t>
            </a:r>
          </a:p>
          <a:p>
            <a:pPr marL="468000" indent="-468000" algn="just" fontAlgn="base">
              <a:lnSpc>
                <a:spcPct val="105000"/>
              </a:lnSpc>
              <a:spcBef>
                <a:spcPts val="100"/>
              </a:spcBef>
              <a:spcAft>
                <a:spcPts val="100"/>
              </a:spcAft>
            </a:pPr>
            <a:endParaRPr lang="en-IN" sz="1600" b="1" dirty="0"/>
          </a:p>
          <a:p>
            <a:pPr marL="468000" indent="-468000" algn="just" fontAlgn="base">
              <a:lnSpc>
                <a:spcPct val="105000"/>
              </a:lnSpc>
              <a:spcBef>
                <a:spcPts val="100"/>
              </a:spcBef>
              <a:spcAft>
                <a:spcPts val="100"/>
              </a:spcAft>
            </a:pPr>
            <a:endParaRPr lang="en-IN" sz="1600" dirty="0"/>
          </a:p>
        </p:txBody>
      </p:sp>
    </p:spTree>
    <p:extLst>
      <p:ext uri="{BB962C8B-B14F-4D97-AF65-F5344CB8AC3E}">
        <p14:creationId xmlns:p14="http://schemas.microsoft.com/office/powerpoint/2010/main" val="2577097842"/>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724400"/>
            <a:ext cx="7772400" cy="1143001"/>
          </a:xfrm>
        </p:spPr>
        <p:txBody>
          <a:bodyPr>
            <a:normAutofit/>
          </a:bodyPr>
          <a:lstStyle/>
          <a:p>
            <a:r>
              <a:rPr lang="en-US" sz="1800" dirty="0"/>
              <a:t>* Exam difficulty level will be high  and  package also higher.</a:t>
            </a:r>
          </a:p>
        </p:txBody>
      </p:sp>
      <p:sp>
        <p:nvSpPr>
          <p:cNvPr id="3" name="Text Placeholder 2"/>
          <p:cNvSpPr>
            <a:spLocks noGrp="1"/>
          </p:cNvSpPr>
          <p:nvPr>
            <p:ph type="body" idx="1"/>
          </p:nvPr>
        </p:nvSpPr>
        <p:spPr/>
        <p:txBody>
          <a:bodyPr/>
          <a:lstStyle/>
          <a:p>
            <a:endParaRPr lang="en-US"/>
          </a:p>
        </p:txBody>
      </p:sp>
      <p:sp>
        <p:nvSpPr>
          <p:cNvPr id="5" name="Footer Placeholder 4"/>
          <p:cNvSpPr>
            <a:spLocks noGrp="1"/>
          </p:cNvSpPr>
          <p:nvPr>
            <p:ph type="ftr" sz="quarter" idx="3"/>
          </p:nvPr>
        </p:nvSpPr>
        <p:spPr/>
        <p:txBody>
          <a:bodyPr/>
          <a:lstStyle/>
          <a:p>
            <a:r>
              <a:rPr lang="en-US"/>
              <a:t>© 2016 SMART Training Resources Pvt. Ltd.</a:t>
            </a:r>
          </a:p>
        </p:txBody>
      </p:sp>
      <p:pic>
        <p:nvPicPr>
          <p:cNvPr id="1027" name="Picture 3"/>
          <p:cNvPicPr>
            <a:picLocks noChangeAspect="1" noChangeArrowheads="1"/>
          </p:cNvPicPr>
          <p:nvPr/>
        </p:nvPicPr>
        <p:blipFill>
          <a:blip r:embed="rId2"/>
          <a:srcRect/>
          <a:stretch>
            <a:fillRect/>
          </a:stretch>
        </p:blipFill>
        <p:spPr bwMode="auto">
          <a:xfrm>
            <a:off x="304800" y="762000"/>
            <a:ext cx="7981950" cy="3390900"/>
          </a:xfrm>
          <a:prstGeom prst="rect">
            <a:avLst/>
          </a:prstGeom>
          <a:noFill/>
          <a:ln w="9525">
            <a:noFill/>
            <a:miter lim="800000"/>
            <a:headEnd/>
            <a:tailEnd/>
          </a:ln>
          <a:effectLst/>
        </p:spPr>
      </p:pic>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1430" y="2870200"/>
            <a:ext cx="3841750" cy="645160"/>
          </a:xfrm>
          <a:prstGeom prst="rect">
            <a:avLst/>
          </a:prstGeom>
        </p:spPr>
        <p:txBody>
          <a:bodyPr wrap="square">
            <a:spAutoFit/>
          </a:bodyPr>
          <a:lstStyle/>
          <a:p>
            <a:pPr marL="467995" indent="-467995" algn="ctr">
              <a:lnSpc>
                <a:spcPct val="120000"/>
              </a:lnSpc>
              <a:spcBef>
                <a:spcPts val="200"/>
              </a:spcBef>
              <a:spcAft>
                <a:spcPts val="200"/>
              </a:spcAft>
            </a:pPr>
            <a:r>
              <a:rPr lang="en-US" sz="3000" b="1" dirty="0">
                <a:latin typeface="+mj-lt"/>
                <a:ea typeface="Times New Roman" panose="02020603050405020304" pitchFamily="18" charset="0"/>
                <a:cs typeface="Times New Roman" panose="02020603050405020304" pitchFamily="18" charset="0"/>
              </a:rPr>
              <a:t>Thank You …</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5771836"/>
          </a:xfrm>
          <a:prstGeom prst="rect">
            <a:avLst/>
          </a:prstGeom>
        </p:spPr>
        <p:txBody>
          <a:bodyPr wrap="square">
            <a:spAutoFit/>
          </a:bodyPr>
          <a:lstStyle/>
          <a:p>
            <a:pPr marL="468000" indent="-468000" algn="just">
              <a:lnSpc>
                <a:spcPct val="120000"/>
              </a:lnSpc>
              <a:spcBef>
                <a:spcPts val="500"/>
              </a:spcBef>
              <a:spcAft>
                <a:spcPts val="500"/>
              </a:spcAft>
            </a:pPr>
            <a:r>
              <a:rPr lang="en-US" dirty="0"/>
              <a:t>1.	In the upcoming week, your team has the capacity to undertake a maximum effort of 7 points. Here are the tasks your team wants to complete their importance and the effort.</a:t>
            </a:r>
            <a:endParaRPr lang="en-IN" dirty="0"/>
          </a:p>
          <a:p>
            <a:pPr marL="468000" indent="-468000" algn="just">
              <a:lnSpc>
                <a:spcPct val="120000"/>
              </a:lnSpc>
              <a:spcBef>
                <a:spcPts val="500"/>
              </a:spcBef>
              <a:spcAft>
                <a:spcPts val="500"/>
              </a:spcAft>
            </a:pPr>
            <a:r>
              <a:rPr lang="en-US" dirty="0"/>
              <a:t>	Task = {“A”,”B”,”C”,”D”}</a:t>
            </a:r>
            <a:endParaRPr lang="en-IN" dirty="0"/>
          </a:p>
          <a:p>
            <a:pPr marL="468000" indent="-468000" algn="just">
              <a:lnSpc>
                <a:spcPct val="120000"/>
              </a:lnSpc>
              <a:spcBef>
                <a:spcPts val="500"/>
              </a:spcBef>
              <a:spcAft>
                <a:spcPts val="500"/>
              </a:spcAft>
            </a:pPr>
            <a:r>
              <a:rPr lang="en-US" dirty="0"/>
              <a:t>	Points= {1, 2, 3, 5}</a:t>
            </a:r>
            <a:endParaRPr lang="en-IN" dirty="0"/>
          </a:p>
          <a:p>
            <a:pPr marL="468000" indent="-468000" algn="just">
              <a:lnSpc>
                <a:spcPct val="120000"/>
              </a:lnSpc>
              <a:spcBef>
                <a:spcPts val="500"/>
              </a:spcBef>
              <a:spcAft>
                <a:spcPts val="500"/>
              </a:spcAft>
            </a:pPr>
            <a:r>
              <a:rPr lang="en-US" dirty="0"/>
              <a:t>	Value:={1, 6, 10, 16}</a:t>
            </a:r>
            <a:endParaRPr lang="en-IN" dirty="0"/>
          </a:p>
          <a:p>
            <a:pPr marL="468000" indent="-468000" algn="just">
              <a:lnSpc>
                <a:spcPct val="120000"/>
              </a:lnSpc>
              <a:spcBef>
                <a:spcPts val="500"/>
              </a:spcBef>
              <a:spcAft>
                <a:spcPts val="500"/>
              </a:spcAft>
            </a:pPr>
            <a:r>
              <a:rPr lang="en-US" dirty="0"/>
              <a:t>	Team capacity= 7 points</a:t>
            </a:r>
            <a:endParaRPr lang="en-IN" dirty="0"/>
          </a:p>
          <a:p>
            <a:pPr marL="468000" indent="-468000" algn="just">
              <a:lnSpc>
                <a:spcPct val="120000"/>
              </a:lnSpc>
              <a:spcBef>
                <a:spcPts val="500"/>
              </a:spcBef>
              <a:spcAft>
                <a:spcPts val="500"/>
              </a:spcAft>
            </a:pPr>
            <a:r>
              <a:rPr lang="en-US" dirty="0"/>
              <a:t>	Obviously, your team cannot complete all the tasks, since they require 11 points (and your team has only 7 points).</a:t>
            </a:r>
            <a:endParaRPr lang="en-IN" dirty="0"/>
          </a:p>
          <a:p>
            <a:pPr marL="468000" indent="-468000" algn="just">
              <a:lnSpc>
                <a:spcPct val="120000"/>
              </a:lnSpc>
              <a:spcBef>
                <a:spcPts val="500"/>
              </a:spcBef>
              <a:spcAft>
                <a:spcPts val="500"/>
              </a:spcAft>
            </a:pPr>
            <a:r>
              <a:rPr lang="en-US" dirty="0"/>
              <a:t>	In this case, if your team completes “D” and “B”, it will earn you 22 points. On the other hand, completing “A”,”B” and “C” will earn you 17 points. Therefore, the optimal solution is to complete “B” and “D”.</a:t>
            </a:r>
            <a:endParaRPr lang="en-IN" dirty="0"/>
          </a:p>
          <a:p>
            <a:pPr marL="468000" indent="-468000" algn="just">
              <a:lnSpc>
                <a:spcPct val="120000"/>
              </a:lnSpc>
              <a:spcBef>
                <a:spcPts val="500"/>
              </a:spcBef>
              <a:spcAft>
                <a:spcPts val="500"/>
              </a:spcAft>
            </a:pPr>
            <a:r>
              <a:rPr lang="en-US" dirty="0"/>
              <a:t>	Complete the following program to implement the solution:</a:t>
            </a:r>
            <a:endParaRPr lang="en-IN" dirty="0"/>
          </a:p>
          <a:p>
            <a:pPr marL="468000" indent="-468000" algn="just">
              <a:lnSpc>
                <a:spcPct val="120000"/>
              </a:lnSpc>
              <a:spcBef>
                <a:spcPts val="500"/>
              </a:spcBef>
              <a:spcAft>
                <a:spcPts val="500"/>
              </a:spcAft>
            </a:pPr>
            <a:r>
              <a:rPr lang="en-US" b="1" dirty="0"/>
              <a:t>	</a:t>
            </a:r>
            <a:endParaRPr lang="en-IN" dirty="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3649204"/>
          </a:xfrm>
          <a:prstGeom prst="rect">
            <a:avLst/>
          </a:prstGeom>
        </p:spPr>
        <p:txBody>
          <a:bodyPr wrap="square">
            <a:spAutoFit/>
          </a:bodyPr>
          <a:lstStyle/>
          <a:p>
            <a:pPr marL="468000" indent="-468000" algn="just">
              <a:lnSpc>
                <a:spcPct val="120000"/>
              </a:lnSpc>
              <a:spcBef>
                <a:spcPts val="500"/>
              </a:spcBef>
              <a:spcAft>
                <a:spcPts val="500"/>
              </a:spcAft>
            </a:pPr>
            <a:r>
              <a:rPr lang="en-US" b="1" dirty="0"/>
              <a:t>	Sample test cases:</a:t>
            </a:r>
            <a:endParaRPr lang="en-IN" dirty="0"/>
          </a:p>
          <a:p>
            <a:pPr marL="468000" indent="-468000" algn="just">
              <a:lnSpc>
                <a:spcPct val="120000"/>
              </a:lnSpc>
              <a:spcBef>
                <a:spcPts val="500"/>
              </a:spcBef>
              <a:spcAft>
                <a:spcPts val="500"/>
              </a:spcAft>
            </a:pPr>
            <a:r>
              <a:rPr lang="en-US" b="1" dirty="0"/>
              <a:t>	Input 1</a:t>
            </a:r>
          </a:p>
          <a:p>
            <a:pPr marL="468000" indent="-468000" algn="just">
              <a:lnSpc>
                <a:spcPct val="120000"/>
              </a:lnSpc>
              <a:spcBef>
                <a:spcPts val="500"/>
              </a:spcBef>
              <a:spcAft>
                <a:spcPts val="500"/>
              </a:spcAft>
            </a:pPr>
            <a:r>
              <a:rPr lang="en-US" b="1" dirty="0"/>
              <a:t>	</a:t>
            </a:r>
            <a:r>
              <a:rPr lang="en-US" dirty="0"/>
              <a:t>4</a:t>
            </a:r>
            <a:endParaRPr lang="en-IN" dirty="0"/>
          </a:p>
          <a:p>
            <a:pPr marL="468000" indent="-468000" algn="just">
              <a:lnSpc>
                <a:spcPct val="120000"/>
              </a:lnSpc>
              <a:spcBef>
                <a:spcPts val="500"/>
              </a:spcBef>
              <a:spcAft>
                <a:spcPts val="500"/>
              </a:spcAft>
            </a:pPr>
            <a:r>
              <a:rPr lang="en-US" dirty="0"/>
              <a:t>	1  6  10  16  </a:t>
            </a:r>
            <a:endParaRPr lang="en-IN" dirty="0"/>
          </a:p>
          <a:p>
            <a:pPr marL="468000" indent="-468000" algn="just">
              <a:lnSpc>
                <a:spcPct val="120000"/>
              </a:lnSpc>
              <a:spcBef>
                <a:spcPts val="500"/>
              </a:spcBef>
              <a:spcAft>
                <a:spcPts val="500"/>
              </a:spcAft>
            </a:pPr>
            <a:r>
              <a:rPr lang="en-US" dirty="0"/>
              <a:t>	1  2  3  5</a:t>
            </a:r>
            <a:endParaRPr lang="en-IN" dirty="0"/>
          </a:p>
          <a:p>
            <a:pPr marL="468000" indent="-468000" algn="just">
              <a:lnSpc>
                <a:spcPct val="120000"/>
              </a:lnSpc>
              <a:spcBef>
                <a:spcPts val="500"/>
              </a:spcBef>
              <a:spcAft>
                <a:spcPts val="500"/>
              </a:spcAft>
            </a:pPr>
            <a:r>
              <a:rPr lang="en-US" dirty="0"/>
              <a:t>	7</a:t>
            </a:r>
            <a:endParaRPr lang="en-IN" dirty="0"/>
          </a:p>
          <a:p>
            <a:pPr marL="468000" indent="-468000" algn="just">
              <a:lnSpc>
                <a:spcPct val="120000"/>
              </a:lnSpc>
              <a:spcBef>
                <a:spcPts val="500"/>
              </a:spcBef>
              <a:spcAft>
                <a:spcPts val="500"/>
              </a:spcAft>
            </a:pPr>
            <a:r>
              <a:rPr lang="en-US" b="1" dirty="0"/>
              <a:t>	Output 1:</a:t>
            </a:r>
            <a:endParaRPr lang="en-IN" dirty="0"/>
          </a:p>
          <a:p>
            <a:pPr marL="468000" indent="-468000" algn="just">
              <a:lnSpc>
                <a:spcPct val="120000"/>
              </a:lnSpc>
              <a:spcBef>
                <a:spcPts val="500"/>
              </a:spcBef>
              <a:spcAft>
                <a:spcPts val="500"/>
              </a:spcAft>
            </a:pPr>
            <a:r>
              <a:rPr lang="en-US" dirty="0"/>
              <a:t>	22</a:t>
            </a:r>
            <a:endParaRPr lang="en-IN" dirty="0"/>
          </a:p>
        </p:txBody>
      </p:sp>
    </p:spTree>
    <p:extLst>
      <p:ext uri="{BB962C8B-B14F-4D97-AF65-F5344CB8AC3E}">
        <p14:creationId xmlns:p14="http://schemas.microsoft.com/office/powerpoint/2010/main" val="1861053662"/>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5824158"/>
          </a:xfrm>
          <a:prstGeom prst="rect">
            <a:avLst/>
          </a:prstGeom>
        </p:spPr>
        <p:txBody>
          <a:bodyPr wrap="square">
            <a:spAutoFit/>
          </a:bodyPr>
          <a:lstStyle/>
          <a:p>
            <a:pPr marL="468000" indent="-468000" algn="just">
              <a:lnSpc>
                <a:spcPct val="120000"/>
              </a:lnSpc>
              <a:spcBef>
                <a:spcPts val="500"/>
              </a:spcBef>
              <a:spcAft>
                <a:spcPts val="500"/>
              </a:spcAft>
            </a:pPr>
            <a:r>
              <a:rPr lang="en-US" b="1" dirty="0"/>
              <a:t>	Sample test cases:</a:t>
            </a:r>
            <a:endParaRPr lang="en-IN" dirty="0"/>
          </a:p>
          <a:p>
            <a:pPr marL="468000" indent="-468000" algn="just">
              <a:lnSpc>
                <a:spcPct val="120000"/>
              </a:lnSpc>
              <a:spcBef>
                <a:spcPts val="500"/>
              </a:spcBef>
              <a:spcAft>
                <a:spcPts val="500"/>
              </a:spcAft>
            </a:pPr>
            <a:r>
              <a:rPr lang="en-US" b="1" dirty="0"/>
              <a:t>	Input 2</a:t>
            </a:r>
          </a:p>
          <a:p>
            <a:pPr marL="468000" indent="-468000" algn="just">
              <a:lnSpc>
                <a:spcPct val="120000"/>
              </a:lnSpc>
              <a:spcBef>
                <a:spcPts val="500"/>
              </a:spcBef>
              <a:spcAft>
                <a:spcPts val="500"/>
              </a:spcAft>
            </a:pPr>
            <a:r>
              <a:rPr lang="en-US" b="1" dirty="0"/>
              <a:t>	</a:t>
            </a:r>
            <a:r>
              <a:rPr lang="en-US" dirty="0"/>
              <a:t> 5</a:t>
            </a:r>
          </a:p>
          <a:p>
            <a:pPr marL="468000" indent="-468000" algn="just">
              <a:lnSpc>
                <a:spcPct val="120000"/>
              </a:lnSpc>
              <a:spcBef>
                <a:spcPts val="500"/>
              </a:spcBef>
              <a:spcAft>
                <a:spcPts val="500"/>
              </a:spcAft>
            </a:pPr>
            <a:r>
              <a:rPr lang="en-US" dirty="0"/>
              <a:t>	1  6  23  16  11</a:t>
            </a:r>
          </a:p>
          <a:p>
            <a:pPr marL="468000" indent="-468000" algn="just">
              <a:lnSpc>
                <a:spcPct val="120000"/>
              </a:lnSpc>
              <a:spcBef>
                <a:spcPts val="500"/>
              </a:spcBef>
              <a:spcAft>
                <a:spcPts val="500"/>
              </a:spcAft>
            </a:pPr>
            <a:r>
              <a:rPr lang="en-US" dirty="0"/>
              <a:t>	1  2  3  5  1</a:t>
            </a:r>
          </a:p>
          <a:p>
            <a:pPr marL="468000" indent="-468000" algn="just">
              <a:lnSpc>
                <a:spcPct val="120000"/>
              </a:lnSpc>
              <a:spcBef>
                <a:spcPts val="500"/>
              </a:spcBef>
              <a:spcAft>
                <a:spcPts val="500"/>
              </a:spcAft>
            </a:pPr>
            <a:r>
              <a:rPr lang="en-US" dirty="0"/>
              <a:t>	8 </a:t>
            </a:r>
            <a:r>
              <a:rPr lang="en-US" b="1" dirty="0"/>
              <a:t>	</a:t>
            </a:r>
          </a:p>
          <a:p>
            <a:pPr marL="468000" indent="-468000" algn="just">
              <a:lnSpc>
                <a:spcPct val="120000"/>
              </a:lnSpc>
              <a:spcBef>
                <a:spcPts val="500"/>
              </a:spcBef>
              <a:spcAft>
                <a:spcPts val="500"/>
              </a:spcAft>
            </a:pPr>
            <a:r>
              <a:rPr lang="en-US" b="1" dirty="0"/>
              <a:t>Output 2:</a:t>
            </a:r>
            <a:endParaRPr lang="en-IN" dirty="0"/>
          </a:p>
          <a:p>
            <a:pPr marL="468000" indent="-468000" algn="just">
              <a:lnSpc>
                <a:spcPct val="120000"/>
              </a:lnSpc>
              <a:spcBef>
                <a:spcPts val="500"/>
              </a:spcBef>
              <a:spcAft>
                <a:spcPts val="500"/>
              </a:spcAft>
            </a:pPr>
            <a:r>
              <a:rPr lang="en-US" dirty="0"/>
              <a:t>	 41</a:t>
            </a:r>
          </a:p>
          <a:p>
            <a:pPr marL="468000" indent="-468000" algn="just">
              <a:lnSpc>
                <a:spcPct val="120000"/>
              </a:lnSpc>
              <a:spcBef>
                <a:spcPts val="500"/>
              </a:spcBef>
              <a:spcAft>
                <a:spcPts val="500"/>
              </a:spcAft>
            </a:pPr>
            <a:endParaRPr lang="en-US" dirty="0"/>
          </a:p>
          <a:p>
            <a:pPr marL="468000" indent="-468000" algn="just">
              <a:lnSpc>
                <a:spcPct val="120000"/>
              </a:lnSpc>
              <a:spcBef>
                <a:spcPts val="500"/>
              </a:spcBef>
              <a:spcAft>
                <a:spcPts val="500"/>
              </a:spcAft>
            </a:pPr>
            <a:r>
              <a:rPr lang="en-US" dirty="0"/>
              <a:t>For the given 8 points we will finish the task with values 23,11,6,1 which gives 41 points and that is optimal.</a:t>
            </a:r>
          </a:p>
          <a:p>
            <a:pPr marL="468000" indent="-468000" algn="just">
              <a:lnSpc>
                <a:spcPct val="120000"/>
              </a:lnSpc>
              <a:spcBef>
                <a:spcPts val="500"/>
              </a:spcBef>
              <a:spcAft>
                <a:spcPts val="500"/>
              </a:spcAft>
            </a:pPr>
            <a:endParaRPr lang="en-US" dirty="0"/>
          </a:p>
          <a:p>
            <a:pPr marL="468000" indent="-468000" algn="just">
              <a:lnSpc>
                <a:spcPct val="120000"/>
              </a:lnSpc>
              <a:spcBef>
                <a:spcPts val="500"/>
              </a:spcBef>
              <a:spcAft>
                <a:spcPts val="500"/>
              </a:spcAft>
            </a:pPr>
            <a:endParaRPr lang="en-IN" dirty="0"/>
          </a:p>
        </p:txBody>
      </p:sp>
    </p:spTree>
    <p:extLst>
      <p:ext uri="{BB962C8B-B14F-4D97-AF65-F5344CB8AC3E}">
        <p14:creationId xmlns:p14="http://schemas.microsoft.com/office/powerpoint/2010/main" val="1861053662"/>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5491760"/>
          </a:xfrm>
          <a:prstGeom prst="rect">
            <a:avLst/>
          </a:prstGeom>
        </p:spPr>
        <p:txBody>
          <a:bodyPr wrap="square">
            <a:spAutoFit/>
          </a:bodyPr>
          <a:lstStyle/>
          <a:p>
            <a:pPr marL="468000" indent="-468000" algn="just">
              <a:lnSpc>
                <a:spcPct val="120000"/>
              </a:lnSpc>
              <a:spcBef>
                <a:spcPts val="500"/>
              </a:spcBef>
              <a:spcAft>
                <a:spcPts val="500"/>
              </a:spcAft>
            </a:pPr>
            <a:r>
              <a:rPr lang="en-US" b="1" dirty="0"/>
              <a:t>	</a:t>
            </a:r>
            <a:endParaRPr lang="en-IN" dirty="0"/>
          </a:p>
          <a:p>
            <a:pPr marL="468000" indent="-468000" algn="just">
              <a:lnSpc>
                <a:spcPct val="120000"/>
              </a:lnSpc>
              <a:spcBef>
                <a:spcPts val="500"/>
              </a:spcBef>
              <a:spcAft>
                <a:spcPts val="500"/>
              </a:spcAft>
            </a:pPr>
            <a:r>
              <a:rPr lang="en-US" b="1" dirty="0"/>
              <a:t>	Sample test cases:</a:t>
            </a:r>
            <a:endParaRPr lang="en-IN" dirty="0"/>
          </a:p>
          <a:p>
            <a:pPr marL="468000" indent="-468000" algn="just">
              <a:lnSpc>
                <a:spcPct val="120000"/>
              </a:lnSpc>
              <a:spcBef>
                <a:spcPts val="500"/>
              </a:spcBef>
              <a:spcAft>
                <a:spcPts val="500"/>
              </a:spcAft>
            </a:pPr>
            <a:r>
              <a:rPr lang="en-US" b="1" dirty="0"/>
              <a:t>	Input 3</a:t>
            </a:r>
          </a:p>
          <a:p>
            <a:pPr marL="468000" indent="-468000" algn="just">
              <a:lnSpc>
                <a:spcPct val="120000"/>
              </a:lnSpc>
              <a:spcBef>
                <a:spcPts val="500"/>
              </a:spcBef>
              <a:spcAft>
                <a:spcPts val="500"/>
              </a:spcAft>
            </a:pPr>
            <a:r>
              <a:rPr lang="en-US" b="1" dirty="0"/>
              <a:t>	</a:t>
            </a:r>
            <a:r>
              <a:rPr lang="en-US" dirty="0"/>
              <a:t>4</a:t>
            </a:r>
            <a:endParaRPr lang="en-IN" dirty="0"/>
          </a:p>
          <a:p>
            <a:pPr marL="468000" indent="-468000" algn="just">
              <a:lnSpc>
                <a:spcPct val="120000"/>
              </a:lnSpc>
              <a:spcBef>
                <a:spcPts val="500"/>
              </a:spcBef>
              <a:spcAft>
                <a:spcPts val="500"/>
              </a:spcAft>
            </a:pPr>
            <a:r>
              <a:rPr lang="en-US" dirty="0"/>
              <a:t>	1  6  10  16  </a:t>
            </a:r>
            <a:endParaRPr lang="en-IN" dirty="0"/>
          </a:p>
          <a:p>
            <a:pPr marL="468000" indent="-468000" algn="just">
              <a:lnSpc>
                <a:spcPct val="120000"/>
              </a:lnSpc>
              <a:spcBef>
                <a:spcPts val="500"/>
              </a:spcBef>
              <a:spcAft>
                <a:spcPts val="500"/>
              </a:spcAft>
            </a:pPr>
            <a:r>
              <a:rPr lang="en-US" dirty="0"/>
              <a:t>	1  2  3  5</a:t>
            </a:r>
            <a:endParaRPr lang="en-IN" dirty="0"/>
          </a:p>
          <a:p>
            <a:pPr marL="468000" indent="-468000" algn="just">
              <a:lnSpc>
                <a:spcPct val="120000"/>
              </a:lnSpc>
              <a:spcBef>
                <a:spcPts val="500"/>
              </a:spcBef>
              <a:spcAft>
                <a:spcPts val="500"/>
              </a:spcAft>
            </a:pPr>
            <a:r>
              <a:rPr lang="en-US" dirty="0"/>
              <a:t>	8</a:t>
            </a:r>
            <a:endParaRPr lang="en-IN" dirty="0"/>
          </a:p>
          <a:p>
            <a:pPr marL="468000" indent="-468000" algn="just">
              <a:lnSpc>
                <a:spcPct val="120000"/>
              </a:lnSpc>
              <a:spcBef>
                <a:spcPts val="500"/>
              </a:spcBef>
              <a:spcAft>
                <a:spcPts val="500"/>
              </a:spcAft>
            </a:pPr>
            <a:r>
              <a:rPr lang="en-US" b="1" dirty="0"/>
              <a:t>	Output 3:</a:t>
            </a:r>
            <a:endParaRPr lang="en-IN" dirty="0"/>
          </a:p>
          <a:p>
            <a:pPr marL="468000" indent="-468000" algn="just">
              <a:lnSpc>
                <a:spcPct val="120000"/>
              </a:lnSpc>
              <a:spcBef>
                <a:spcPts val="500"/>
              </a:spcBef>
              <a:spcAft>
                <a:spcPts val="500"/>
              </a:spcAft>
            </a:pPr>
            <a:r>
              <a:rPr lang="en-US"/>
              <a:t>	26</a:t>
            </a:r>
            <a:endParaRPr lang="en-IN" dirty="0"/>
          </a:p>
          <a:p>
            <a:pPr marL="468000" indent="-468000" algn="just">
              <a:lnSpc>
                <a:spcPct val="120000"/>
              </a:lnSpc>
              <a:spcBef>
                <a:spcPts val="500"/>
              </a:spcBef>
              <a:spcAft>
                <a:spcPts val="500"/>
              </a:spcAft>
            </a:pPr>
            <a:endParaRPr lang="en-US" dirty="0"/>
          </a:p>
          <a:p>
            <a:pPr marL="468000" indent="-468000" algn="just">
              <a:lnSpc>
                <a:spcPct val="120000"/>
              </a:lnSpc>
              <a:spcBef>
                <a:spcPts val="500"/>
              </a:spcBef>
              <a:spcAft>
                <a:spcPts val="500"/>
              </a:spcAft>
            </a:pPr>
            <a:endParaRPr lang="en-US" dirty="0"/>
          </a:p>
          <a:p>
            <a:pPr marL="468000" indent="-468000" algn="just">
              <a:lnSpc>
                <a:spcPct val="120000"/>
              </a:lnSpc>
              <a:spcBef>
                <a:spcPts val="500"/>
              </a:spcBef>
              <a:spcAft>
                <a:spcPts val="500"/>
              </a:spcAft>
            </a:pPr>
            <a:endParaRPr lang="en-IN" dirty="0"/>
          </a:p>
        </p:txBody>
      </p:sp>
    </p:spTree>
    <p:extLst>
      <p:ext uri="{BB962C8B-B14F-4D97-AF65-F5344CB8AC3E}">
        <p14:creationId xmlns:p14="http://schemas.microsoft.com/office/powerpoint/2010/main" val="1861053662"/>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88363" y="936625"/>
            <a:ext cx="7766884" cy="5553187"/>
          </a:xfrm>
          <a:prstGeom prst="rect">
            <a:avLst/>
          </a:prstGeom>
        </p:spPr>
        <p:txBody>
          <a:bodyPr wrap="square">
            <a:spAutoFit/>
          </a:bodyPr>
          <a:lstStyle/>
          <a:p>
            <a:pPr marL="468000" indent="-468000" algn="just">
              <a:lnSpc>
                <a:spcPct val="120000"/>
              </a:lnSpc>
              <a:spcBef>
                <a:spcPts val="300"/>
              </a:spcBef>
              <a:spcAft>
                <a:spcPts val="300"/>
              </a:spcAft>
            </a:pPr>
            <a:r>
              <a:rPr lang="en-US" sz="2000" dirty="0"/>
              <a:t>2.	Given a binary array </a:t>
            </a:r>
            <a:r>
              <a:rPr lang="en-US" sz="2000" dirty="0" err="1"/>
              <a:t>nums</a:t>
            </a:r>
            <a:r>
              <a:rPr lang="en-US" sz="2000" dirty="0"/>
              <a:t>, return the maximum length of a contiguous </a:t>
            </a:r>
            <a:r>
              <a:rPr lang="en-US" sz="2000" dirty="0" err="1"/>
              <a:t>subarray</a:t>
            </a:r>
            <a:r>
              <a:rPr lang="en-US" sz="2000" dirty="0"/>
              <a:t> with an equal number of 0 and 1.</a:t>
            </a:r>
            <a:endParaRPr lang="en-IN" sz="2000" dirty="0"/>
          </a:p>
          <a:p>
            <a:pPr marL="468000" indent="-468000" algn="just">
              <a:lnSpc>
                <a:spcPct val="120000"/>
              </a:lnSpc>
              <a:spcBef>
                <a:spcPts val="300"/>
              </a:spcBef>
              <a:spcAft>
                <a:spcPts val="300"/>
              </a:spcAft>
            </a:pPr>
            <a:r>
              <a:rPr lang="en-US" sz="2000" b="1" dirty="0"/>
              <a:t>	Example 1:</a:t>
            </a:r>
            <a:endParaRPr lang="en-IN" sz="2000" dirty="0"/>
          </a:p>
          <a:p>
            <a:pPr marL="468000" indent="-468000" algn="just">
              <a:lnSpc>
                <a:spcPct val="120000"/>
              </a:lnSpc>
              <a:spcBef>
                <a:spcPts val="300"/>
              </a:spcBef>
              <a:spcAft>
                <a:spcPts val="300"/>
              </a:spcAft>
            </a:pPr>
            <a:r>
              <a:rPr lang="en-US" sz="2000" b="1" dirty="0"/>
              <a:t>	Input:</a:t>
            </a:r>
            <a:r>
              <a:rPr lang="en-US" sz="2000" dirty="0"/>
              <a:t> </a:t>
            </a:r>
            <a:r>
              <a:rPr lang="en-US" sz="2000" dirty="0" err="1"/>
              <a:t>nums</a:t>
            </a:r>
            <a:r>
              <a:rPr lang="en-US" sz="2000" dirty="0"/>
              <a:t> = [0,1]</a:t>
            </a:r>
            <a:endParaRPr lang="en-IN" sz="2000" dirty="0"/>
          </a:p>
          <a:p>
            <a:pPr marL="468000" indent="-468000" algn="just">
              <a:lnSpc>
                <a:spcPct val="120000"/>
              </a:lnSpc>
              <a:spcBef>
                <a:spcPts val="300"/>
              </a:spcBef>
              <a:spcAft>
                <a:spcPts val="300"/>
              </a:spcAft>
            </a:pPr>
            <a:r>
              <a:rPr lang="en-US" sz="2000" b="1" dirty="0"/>
              <a:t>	Output:</a:t>
            </a:r>
            <a:r>
              <a:rPr lang="en-US" sz="2000" dirty="0"/>
              <a:t> 2</a:t>
            </a:r>
            <a:endParaRPr lang="en-IN" sz="2000" dirty="0"/>
          </a:p>
          <a:p>
            <a:pPr marL="468000" indent="-468000" algn="just">
              <a:lnSpc>
                <a:spcPct val="120000"/>
              </a:lnSpc>
              <a:spcBef>
                <a:spcPts val="300"/>
              </a:spcBef>
              <a:spcAft>
                <a:spcPts val="300"/>
              </a:spcAft>
            </a:pPr>
            <a:r>
              <a:rPr lang="en-US" sz="2000" b="1" dirty="0"/>
              <a:t>	Explanation:</a:t>
            </a:r>
            <a:r>
              <a:rPr lang="en-US" sz="2000" dirty="0"/>
              <a:t> [0, 1] is the longest contiguous </a:t>
            </a:r>
            <a:r>
              <a:rPr lang="en-US" sz="2000" dirty="0" err="1"/>
              <a:t>subarray</a:t>
            </a:r>
            <a:r>
              <a:rPr lang="en-US" sz="2000" dirty="0"/>
              <a:t> with an equal number of 0 and 1.</a:t>
            </a:r>
            <a:endParaRPr lang="en-IN" sz="2000" dirty="0"/>
          </a:p>
          <a:p>
            <a:pPr marL="468000" indent="-468000" algn="just">
              <a:lnSpc>
                <a:spcPct val="120000"/>
              </a:lnSpc>
              <a:spcBef>
                <a:spcPts val="300"/>
              </a:spcBef>
              <a:spcAft>
                <a:spcPts val="300"/>
              </a:spcAft>
            </a:pPr>
            <a:r>
              <a:rPr lang="en-US" sz="2000" b="1" dirty="0"/>
              <a:t>	Example 2:</a:t>
            </a:r>
            <a:endParaRPr lang="en-IN" sz="2000" dirty="0"/>
          </a:p>
          <a:p>
            <a:pPr marL="468000" indent="-468000" algn="just">
              <a:lnSpc>
                <a:spcPct val="120000"/>
              </a:lnSpc>
              <a:spcBef>
                <a:spcPts val="300"/>
              </a:spcBef>
              <a:spcAft>
                <a:spcPts val="300"/>
              </a:spcAft>
            </a:pPr>
            <a:r>
              <a:rPr lang="en-US" sz="2000" b="1" dirty="0"/>
              <a:t>	Input:</a:t>
            </a:r>
            <a:r>
              <a:rPr lang="en-US" sz="2000" dirty="0"/>
              <a:t> </a:t>
            </a:r>
            <a:r>
              <a:rPr lang="en-US" sz="2000" dirty="0" err="1"/>
              <a:t>nums</a:t>
            </a:r>
            <a:r>
              <a:rPr lang="en-US" sz="2000" dirty="0"/>
              <a:t> = [0,1,0]</a:t>
            </a:r>
            <a:endParaRPr lang="en-IN" sz="2000" dirty="0"/>
          </a:p>
          <a:p>
            <a:pPr marL="468000" indent="-468000" algn="just">
              <a:lnSpc>
                <a:spcPct val="120000"/>
              </a:lnSpc>
              <a:spcBef>
                <a:spcPts val="300"/>
              </a:spcBef>
              <a:spcAft>
                <a:spcPts val="300"/>
              </a:spcAft>
            </a:pPr>
            <a:r>
              <a:rPr lang="en-US" sz="2000" b="1" dirty="0"/>
              <a:t>	Output:</a:t>
            </a:r>
            <a:r>
              <a:rPr lang="en-US" sz="2000" dirty="0"/>
              <a:t> 2</a:t>
            </a:r>
            <a:endParaRPr lang="en-IN" sz="2000" dirty="0"/>
          </a:p>
          <a:p>
            <a:pPr marL="468000" indent="-468000" algn="just">
              <a:lnSpc>
                <a:spcPct val="120000"/>
              </a:lnSpc>
              <a:spcBef>
                <a:spcPts val="300"/>
              </a:spcBef>
              <a:spcAft>
                <a:spcPts val="300"/>
              </a:spcAft>
            </a:pPr>
            <a:r>
              <a:rPr lang="en-US" sz="2000" b="1" dirty="0"/>
              <a:t>	Explanation:</a:t>
            </a:r>
            <a:r>
              <a:rPr lang="en-US" sz="2000" dirty="0"/>
              <a:t> [0, 1] (or [1, 0]) is a longest contiguous </a:t>
            </a:r>
            <a:r>
              <a:rPr lang="en-US" sz="2000" dirty="0" err="1"/>
              <a:t>subarray</a:t>
            </a:r>
            <a:r>
              <a:rPr lang="en-US" sz="2000" dirty="0"/>
              <a:t> with equal number of 0 and 1.</a:t>
            </a:r>
            <a:endParaRPr lang="en-IN" sz="2000" dirty="0"/>
          </a:p>
          <a:p>
            <a:pPr marL="468000" indent="-468000" algn="just">
              <a:lnSpc>
                <a:spcPct val="120000"/>
              </a:lnSpc>
              <a:spcBef>
                <a:spcPts val="300"/>
              </a:spcBef>
              <a:spcAft>
                <a:spcPts val="300"/>
              </a:spcAft>
            </a:pPr>
            <a:r>
              <a:rPr lang="en-US" sz="2000" b="1" dirty="0"/>
              <a:t>	</a:t>
            </a:r>
            <a:endParaRPr lang="en-IN" sz="2000" dirty="0"/>
          </a:p>
        </p:txBody>
      </p:sp>
    </p:spTree>
    <p:extLst>
      <p:ext uri="{BB962C8B-B14F-4D97-AF65-F5344CB8AC3E}">
        <p14:creationId xmlns:p14="http://schemas.microsoft.com/office/powerpoint/2010/main" val="3988507343"/>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3585597"/>
          </a:xfrm>
          <a:prstGeom prst="rect">
            <a:avLst/>
          </a:prstGeom>
        </p:spPr>
        <p:txBody>
          <a:bodyPr wrap="square">
            <a:spAutoFit/>
          </a:bodyPr>
          <a:lstStyle/>
          <a:p>
            <a:pPr marL="468000" indent="-468000" algn="just">
              <a:lnSpc>
                <a:spcPct val="120000"/>
              </a:lnSpc>
              <a:spcBef>
                <a:spcPts val="300"/>
              </a:spcBef>
              <a:spcAft>
                <a:spcPts val="300"/>
              </a:spcAft>
            </a:pPr>
            <a:r>
              <a:rPr lang="en-US" sz="2000" b="1" dirty="0"/>
              <a:t>	Example 3:</a:t>
            </a:r>
            <a:endParaRPr lang="en-IN" sz="2000" dirty="0"/>
          </a:p>
          <a:p>
            <a:pPr marL="468000" indent="-468000" algn="just">
              <a:lnSpc>
                <a:spcPct val="120000"/>
              </a:lnSpc>
              <a:spcBef>
                <a:spcPts val="300"/>
              </a:spcBef>
              <a:spcAft>
                <a:spcPts val="300"/>
              </a:spcAft>
            </a:pPr>
            <a:r>
              <a:rPr lang="en-US" sz="2000" dirty="0"/>
              <a:t>	Input: </a:t>
            </a:r>
            <a:r>
              <a:rPr lang="en-US" sz="2000" dirty="0" err="1"/>
              <a:t>nums</a:t>
            </a:r>
            <a:r>
              <a:rPr lang="en-US" sz="2000" dirty="0"/>
              <a:t> [] = {1, 0, 1, 1, 1, 0, 0}</a:t>
            </a:r>
            <a:endParaRPr lang="en-IN" sz="2000" dirty="0"/>
          </a:p>
          <a:p>
            <a:pPr marL="468000" indent="-468000" algn="just">
              <a:lnSpc>
                <a:spcPct val="120000"/>
              </a:lnSpc>
              <a:spcBef>
                <a:spcPts val="300"/>
              </a:spcBef>
              <a:spcAft>
                <a:spcPts val="300"/>
              </a:spcAft>
            </a:pPr>
            <a:r>
              <a:rPr lang="en-US" sz="2000" dirty="0"/>
              <a:t>	Output: 6</a:t>
            </a:r>
            <a:endParaRPr lang="en-IN" sz="2000" dirty="0"/>
          </a:p>
          <a:p>
            <a:pPr marL="468000" indent="-468000" algn="just">
              <a:lnSpc>
                <a:spcPct val="120000"/>
              </a:lnSpc>
              <a:spcBef>
                <a:spcPts val="300"/>
              </a:spcBef>
              <a:spcAft>
                <a:spcPts val="300"/>
              </a:spcAft>
            </a:pPr>
            <a:r>
              <a:rPr lang="en-US" sz="2000" dirty="0"/>
              <a:t>	Index 1 to 6 {  0, 1, 1, 1, 0, 0 } </a:t>
            </a:r>
            <a:endParaRPr lang="en-IN" sz="2000" dirty="0"/>
          </a:p>
          <a:p>
            <a:pPr marL="468000" indent="-468000" algn="just">
              <a:lnSpc>
                <a:spcPct val="120000"/>
              </a:lnSpc>
              <a:spcBef>
                <a:spcPts val="300"/>
              </a:spcBef>
              <a:spcAft>
                <a:spcPts val="300"/>
              </a:spcAft>
            </a:pPr>
            <a:r>
              <a:rPr lang="en-US" sz="2000" dirty="0"/>
              <a:t>	Is the longest contiguous </a:t>
            </a:r>
            <a:r>
              <a:rPr lang="en-US" sz="2000" dirty="0" err="1"/>
              <a:t>subarray</a:t>
            </a:r>
            <a:r>
              <a:rPr lang="en-US" sz="2000" dirty="0"/>
              <a:t> with equal number of 0 and 1.</a:t>
            </a:r>
            <a:endParaRPr lang="en-IN" sz="2000" dirty="0"/>
          </a:p>
          <a:p>
            <a:pPr marL="468000" indent="-468000" algn="just">
              <a:lnSpc>
                <a:spcPct val="120000"/>
              </a:lnSpc>
              <a:spcBef>
                <a:spcPts val="300"/>
              </a:spcBef>
              <a:spcAft>
                <a:spcPts val="300"/>
              </a:spcAft>
            </a:pPr>
            <a:r>
              <a:rPr lang="en-US" sz="2000" b="1" dirty="0"/>
              <a:t>	Constraints:</a:t>
            </a:r>
            <a:endParaRPr lang="en-IN" sz="2000" dirty="0"/>
          </a:p>
          <a:p>
            <a:pPr marL="468000" indent="-468000" algn="just">
              <a:lnSpc>
                <a:spcPct val="120000"/>
              </a:lnSpc>
              <a:spcBef>
                <a:spcPts val="300"/>
              </a:spcBef>
              <a:spcAft>
                <a:spcPts val="300"/>
              </a:spcAft>
            </a:pPr>
            <a:r>
              <a:rPr lang="en-US" sz="2000" b="1" dirty="0"/>
              <a:t>	</a:t>
            </a:r>
            <a:r>
              <a:rPr lang="en-US" sz="2000" dirty="0"/>
              <a:t>1 &lt;= </a:t>
            </a:r>
            <a:r>
              <a:rPr lang="en-US" sz="2000" dirty="0" err="1"/>
              <a:t>nums.length</a:t>
            </a:r>
            <a:r>
              <a:rPr lang="en-US" sz="2000" dirty="0"/>
              <a:t> &lt;= 10</a:t>
            </a:r>
            <a:r>
              <a:rPr lang="en-US" sz="2000" baseline="30000" dirty="0"/>
              <a:t>5</a:t>
            </a:r>
            <a:endParaRPr lang="en-IN" sz="2000" dirty="0"/>
          </a:p>
          <a:p>
            <a:pPr marL="468000" indent="-468000" algn="just">
              <a:lnSpc>
                <a:spcPct val="120000"/>
              </a:lnSpc>
              <a:spcBef>
                <a:spcPts val="300"/>
              </a:spcBef>
              <a:spcAft>
                <a:spcPts val="300"/>
              </a:spcAft>
            </a:pPr>
            <a:r>
              <a:rPr lang="en-US" sz="2000" dirty="0"/>
              <a:t>	</a:t>
            </a:r>
            <a:r>
              <a:rPr lang="en-US" sz="2000" dirty="0" err="1"/>
              <a:t>nums</a:t>
            </a:r>
            <a:r>
              <a:rPr lang="en-US" sz="2000" dirty="0"/>
              <a:t>[i] is either 0 or 1.</a:t>
            </a:r>
            <a:endParaRPr lang="en-IN" sz="2000" dirty="0"/>
          </a:p>
        </p:txBody>
      </p:sp>
    </p:spTree>
    <p:extLst>
      <p:ext uri="{BB962C8B-B14F-4D97-AF65-F5344CB8AC3E}">
        <p14:creationId xmlns:p14="http://schemas.microsoft.com/office/powerpoint/2010/main" val="1557964411"/>
      </p:ext>
    </p:extLst>
  </p:cSld>
  <p:clrMapOvr>
    <a:masterClrMapping/>
  </p:clrMapOvr>
  <p:transition spd="slow">
    <p:fade/>
  </p:transition>
</p:sld>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E3D878B552414980DBD99FCA84F62B" ma:contentTypeVersion="6" ma:contentTypeDescription="Create a new document." ma:contentTypeScope="" ma:versionID="7a81f15ed078f8d3b1eb9ea7cec64653">
  <xsd:schema xmlns:xsd="http://www.w3.org/2001/XMLSchema" xmlns:xs="http://www.w3.org/2001/XMLSchema" xmlns:p="http://schemas.microsoft.com/office/2006/metadata/properties" xmlns:ns2="4655ba8d-052e-4737-a9cf-8c92fb117e05" xmlns:ns3="18b4b233-df81-47dc-8298-a0d0d8a8aad7" targetNamespace="http://schemas.microsoft.com/office/2006/metadata/properties" ma:root="true" ma:fieldsID="8bdd1a851efdeef90383fb0beb2e1c90" ns2:_="" ns3:_="">
    <xsd:import namespace="4655ba8d-052e-4737-a9cf-8c92fb117e05"/>
    <xsd:import namespace="18b4b233-df81-47dc-8298-a0d0d8a8aad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55ba8d-052e-4737-a9cf-8c92fb117e0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8b4b233-df81-47dc-8298-a0d0d8a8aad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55B022-200B-480E-9205-D30BE23A73E2}"/>
</file>

<file path=customXml/itemProps2.xml><?xml version="1.0" encoding="utf-8"?>
<ds:datastoreItem xmlns:ds="http://schemas.openxmlformats.org/officeDocument/2006/customXml" ds:itemID="{B27B6CB1-D8BE-4DFC-B254-27DFE4CDCC3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4E5F7A3-7EFF-4015-9CCC-C43216022C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212</Words>
  <Application>Microsoft Office PowerPoint</Application>
  <PresentationFormat>On-screen Show (4:3)</PresentationFormat>
  <Paragraphs>312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Smart_ppt_Theme</vt:lpstr>
      <vt:lpstr>PowerPoint Presentation</vt:lpstr>
      <vt:lpstr>PowerPoint Presentation</vt:lpstr>
      <vt:lpstr>* Exam difficulty level will be high  and  package also higher.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234</cp:revision>
  <dcterms:created xsi:type="dcterms:W3CDTF">2016-08-04T05:36:00Z</dcterms:created>
  <dcterms:modified xsi:type="dcterms:W3CDTF">2021-07-05T17:10:44Z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1033-11.2.0.10094</vt:lpwstr>
  </property>
  <property fmtid="{D5CDD505-2E9C-101B-9397-08002B2CF9AE}" pid="3" name="ContentTypeId">
    <vt:lpwstr>0x0101003CE3D878B552414980DBD99FCA84F62B</vt:lpwstr>
  </property>
</Properties>
</file>