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4"/>
  </p:notesMasterIdLst>
  <p:sldIdLst>
    <p:sldId id="272" r:id="rId2"/>
    <p:sldId id="368" r:id="rId3"/>
    <p:sldId id="282" r:id="rId4"/>
    <p:sldId id="389" r:id="rId5"/>
    <p:sldId id="369" r:id="rId6"/>
    <p:sldId id="371" r:id="rId7"/>
    <p:sldId id="372" r:id="rId8"/>
    <p:sldId id="373" r:id="rId9"/>
    <p:sldId id="374" r:id="rId10"/>
    <p:sldId id="379" r:id="rId11"/>
    <p:sldId id="380" r:id="rId12"/>
    <p:sldId id="381" r:id="rId13"/>
    <p:sldId id="382" r:id="rId14"/>
    <p:sldId id="383" r:id="rId15"/>
    <p:sldId id="384" r:id="rId16"/>
    <p:sldId id="452" r:id="rId17"/>
    <p:sldId id="453" r:id="rId18"/>
    <p:sldId id="454" r:id="rId19"/>
    <p:sldId id="458" r:id="rId20"/>
    <p:sldId id="455" r:id="rId21"/>
    <p:sldId id="456" r:id="rId22"/>
    <p:sldId id="289"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Nunito Sans" panose="020B060402020202020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9">
          <p15:clr>
            <a:srgbClr val="A4A3A4"/>
          </p15:clr>
        </p15:guide>
        <p15:guide id="2" pos="60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F05136"/>
    <a:srgbClr val="000000"/>
    <a:srgbClr val="E5E5E5"/>
    <a:srgbClr val="525252"/>
    <a:srgbClr val="1A1A1A"/>
    <a:srgbClr val="4A4A4A"/>
    <a:srgbClr val="131313"/>
    <a:srgbClr val="212121"/>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4F6A32-56A9-42D2-A2CA-F0C99E40696D}" v="339" dt="2020-10-20T11:12:40.343"/>
    <p1510:client id="{C4EE4BBF-B66E-422A-B47C-98F71AF1014A}" v="113" dt="2020-10-20T07:31:17.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89599" autoAdjust="0"/>
  </p:normalViewPr>
  <p:slideViewPr>
    <p:cSldViewPr>
      <p:cViewPr varScale="1">
        <p:scale>
          <a:sx n="65" d="100"/>
          <a:sy n="65" d="100"/>
        </p:scale>
        <p:origin x="720" y="90"/>
      </p:cViewPr>
      <p:guideLst>
        <p:guide orient="horz" pos="729"/>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bisha chandran" userId="EB0nJQTo3Bd1b7R0gNfky76LaizBD4ENeK0AnhxAgKw=" providerId="None" clId="Web-{C4EE4BBF-B66E-422A-B47C-98F71AF1014A}"/>
    <pc:docChg chg="modSld">
      <pc:chgData name="babisha chandran" userId="EB0nJQTo3Bd1b7R0gNfky76LaizBD4ENeK0AnhxAgKw=" providerId="None" clId="Web-{C4EE4BBF-B66E-422A-B47C-98F71AF1014A}" dt="2020-10-20T07:31:17.013" v="112"/>
      <pc:docMkLst>
        <pc:docMk/>
      </pc:docMkLst>
      <pc:sldChg chg="addSp">
        <pc:chgData name="babisha chandran" userId="EB0nJQTo3Bd1b7R0gNfky76LaizBD4ENeK0AnhxAgKw=" providerId="None" clId="Web-{C4EE4BBF-B66E-422A-B47C-98F71AF1014A}" dt="2020-10-20T07:31:17.013" v="112"/>
        <pc:sldMkLst>
          <pc:docMk/>
          <pc:sldMk cId="0" sldId="379"/>
        </pc:sldMkLst>
        <pc:inkChg chg="add">
          <ac:chgData name="babisha chandran" userId="EB0nJQTo3Bd1b7R0gNfky76LaizBD4ENeK0AnhxAgKw=" providerId="None" clId="Web-{C4EE4BBF-B66E-422A-B47C-98F71AF1014A}" dt="2020-10-20T07:24:29.824" v="46"/>
          <ac:inkMkLst>
            <pc:docMk/>
            <pc:sldMk cId="0" sldId="379"/>
            <ac:inkMk id="3" creationId="{0D566BFA-4E0F-414C-B569-A375089DCE53}"/>
          </ac:inkMkLst>
        </pc:inkChg>
        <pc:inkChg chg="add">
          <ac:chgData name="babisha chandran" userId="EB0nJQTo3Bd1b7R0gNfky76LaizBD4ENeK0AnhxAgKw=" providerId="None" clId="Web-{C4EE4BBF-B66E-422A-B47C-98F71AF1014A}" dt="2020-10-20T07:24:33.871" v="47"/>
          <ac:inkMkLst>
            <pc:docMk/>
            <pc:sldMk cId="0" sldId="379"/>
            <ac:inkMk id="4" creationId="{BC040723-B984-44DE-9E8B-AB16C11B316F}"/>
          </ac:inkMkLst>
        </pc:inkChg>
        <pc:inkChg chg="add">
          <ac:chgData name="babisha chandran" userId="EB0nJQTo3Bd1b7R0gNfky76LaizBD4ENeK0AnhxAgKw=" providerId="None" clId="Web-{C4EE4BBF-B66E-422A-B47C-98F71AF1014A}" dt="2020-10-20T07:24:50.011" v="48"/>
          <ac:inkMkLst>
            <pc:docMk/>
            <pc:sldMk cId="0" sldId="379"/>
            <ac:inkMk id="5" creationId="{04457FEA-D29C-4AEC-8298-48B784ACE19D}"/>
          </ac:inkMkLst>
        </pc:inkChg>
        <pc:inkChg chg="add">
          <ac:chgData name="babisha chandran" userId="EB0nJQTo3Bd1b7R0gNfky76LaizBD4ENeK0AnhxAgKw=" providerId="None" clId="Web-{C4EE4BBF-B66E-422A-B47C-98F71AF1014A}" dt="2020-10-20T07:24:52.121" v="49"/>
          <ac:inkMkLst>
            <pc:docMk/>
            <pc:sldMk cId="0" sldId="379"/>
            <ac:inkMk id="6" creationId="{6E132FC7-8F00-464F-94F3-64667161476D}"/>
          </ac:inkMkLst>
        </pc:inkChg>
        <pc:inkChg chg="add">
          <ac:chgData name="babisha chandran" userId="EB0nJQTo3Bd1b7R0gNfky76LaizBD4ENeK0AnhxAgKw=" providerId="None" clId="Web-{C4EE4BBF-B66E-422A-B47C-98F71AF1014A}" dt="2020-10-20T07:24:54.168" v="50"/>
          <ac:inkMkLst>
            <pc:docMk/>
            <pc:sldMk cId="0" sldId="379"/>
            <ac:inkMk id="7" creationId="{F1390565-5A0F-43EE-8D06-F1BC544169FB}"/>
          </ac:inkMkLst>
        </pc:inkChg>
        <pc:inkChg chg="add">
          <ac:chgData name="babisha chandran" userId="EB0nJQTo3Bd1b7R0gNfky76LaizBD4ENeK0AnhxAgKw=" providerId="None" clId="Web-{C4EE4BBF-B66E-422A-B47C-98F71AF1014A}" dt="2020-10-20T07:24:55.183" v="51"/>
          <ac:inkMkLst>
            <pc:docMk/>
            <pc:sldMk cId="0" sldId="379"/>
            <ac:inkMk id="8" creationId="{CB294C37-0772-41DE-B8F1-14399605D550}"/>
          </ac:inkMkLst>
        </pc:inkChg>
        <pc:inkChg chg="add">
          <ac:chgData name="babisha chandran" userId="EB0nJQTo3Bd1b7R0gNfky76LaizBD4ENeK0AnhxAgKw=" providerId="None" clId="Web-{C4EE4BBF-B66E-422A-B47C-98F71AF1014A}" dt="2020-10-20T07:24:57.043" v="52"/>
          <ac:inkMkLst>
            <pc:docMk/>
            <pc:sldMk cId="0" sldId="379"/>
            <ac:inkMk id="10" creationId="{20B5B595-33DE-49B0-8B39-E86C288F0089}"/>
          </ac:inkMkLst>
        </pc:inkChg>
        <pc:inkChg chg="add">
          <ac:chgData name="babisha chandran" userId="EB0nJQTo3Bd1b7R0gNfky76LaizBD4ENeK0AnhxAgKw=" providerId="None" clId="Web-{C4EE4BBF-B66E-422A-B47C-98F71AF1014A}" dt="2020-10-20T07:24:59.136" v="53"/>
          <ac:inkMkLst>
            <pc:docMk/>
            <pc:sldMk cId="0" sldId="379"/>
            <ac:inkMk id="11" creationId="{93DCADF0-8AA9-4A52-83B8-0E4280BB9DD1}"/>
          </ac:inkMkLst>
        </pc:inkChg>
        <pc:inkChg chg="add">
          <ac:chgData name="babisha chandran" userId="EB0nJQTo3Bd1b7R0gNfky76LaizBD4ENeK0AnhxAgKw=" providerId="None" clId="Web-{C4EE4BBF-B66E-422A-B47C-98F71AF1014A}" dt="2020-10-20T07:25:01.449" v="54"/>
          <ac:inkMkLst>
            <pc:docMk/>
            <pc:sldMk cId="0" sldId="379"/>
            <ac:inkMk id="12" creationId="{34707C95-7331-488B-AD01-4E0CB3B83E7F}"/>
          </ac:inkMkLst>
        </pc:inkChg>
        <pc:inkChg chg="add">
          <ac:chgData name="babisha chandran" userId="EB0nJQTo3Bd1b7R0gNfky76LaizBD4ENeK0AnhxAgKw=" providerId="None" clId="Web-{C4EE4BBF-B66E-422A-B47C-98F71AF1014A}" dt="2020-10-20T07:25:03.215" v="55"/>
          <ac:inkMkLst>
            <pc:docMk/>
            <pc:sldMk cId="0" sldId="379"/>
            <ac:inkMk id="13" creationId="{1F0C1260-EA18-48F4-BA2A-BE4442D718A3}"/>
          </ac:inkMkLst>
        </pc:inkChg>
        <pc:inkChg chg="add">
          <ac:chgData name="babisha chandran" userId="EB0nJQTo3Bd1b7R0gNfky76LaizBD4ENeK0AnhxAgKw=" providerId="None" clId="Web-{C4EE4BBF-B66E-422A-B47C-98F71AF1014A}" dt="2020-10-20T07:25:13.813" v="56"/>
          <ac:inkMkLst>
            <pc:docMk/>
            <pc:sldMk cId="0" sldId="379"/>
            <ac:inkMk id="14" creationId="{6F9447C8-EE16-4168-81BA-779D952772B4}"/>
          </ac:inkMkLst>
        </pc:inkChg>
        <pc:inkChg chg="add">
          <ac:chgData name="babisha chandran" userId="EB0nJQTo3Bd1b7R0gNfky76LaizBD4ENeK0AnhxAgKw=" providerId="None" clId="Web-{C4EE4BBF-B66E-422A-B47C-98F71AF1014A}" dt="2020-10-20T07:25:15.277" v="57"/>
          <ac:inkMkLst>
            <pc:docMk/>
            <pc:sldMk cId="0" sldId="379"/>
            <ac:inkMk id="15" creationId="{7A301989-BB1D-4417-A275-9BE863AC7E70}"/>
          </ac:inkMkLst>
        </pc:inkChg>
        <pc:inkChg chg="add">
          <ac:chgData name="babisha chandran" userId="EB0nJQTo3Bd1b7R0gNfky76LaizBD4ENeK0AnhxAgKw=" providerId="None" clId="Web-{C4EE4BBF-B66E-422A-B47C-98F71AF1014A}" dt="2020-10-20T07:25:16.980" v="58"/>
          <ac:inkMkLst>
            <pc:docMk/>
            <pc:sldMk cId="0" sldId="379"/>
            <ac:inkMk id="16" creationId="{D7B2F993-843B-4962-95B3-EDF4CB091600}"/>
          </ac:inkMkLst>
        </pc:inkChg>
        <pc:inkChg chg="add">
          <ac:chgData name="babisha chandran" userId="EB0nJQTo3Bd1b7R0gNfky76LaizBD4ENeK0AnhxAgKw=" providerId="None" clId="Web-{C4EE4BBF-B66E-422A-B47C-98F71AF1014A}" dt="2020-10-20T07:25:21.355" v="59"/>
          <ac:inkMkLst>
            <pc:docMk/>
            <pc:sldMk cId="0" sldId="379"/>
            <ac:inkMk id="17" creationId="{01F15704-B0CA-4156-B26D-909ECCFC94D9}"/>
          </ac:inkMkLst>
        </pc:inkChg>
        <pc:inkChg chg="add">
          <ac:chgData name="babisha chandran" userId="EB0nJQTo3Bd1b7R0gNfky76LaizBD4ENeK0AnhxAgKw=" providerId="None" clId="Web-{C4EE4BBF-B66E-422A-B47C-98F71AF1014A}" dt="2020-10-20T07:25:21.465" v="60"/>
          <ac:inkMkLst>
            <pc:docMk/>
            <pc:sldMk cId="0" sldId="379"/>
            <ac:inkMk id="18" creationId="{D02D4B9B-A707-42A4-A199-D104C849242F}"/>
          </ac:inkMkLst>
        </pc:inkChg>
        <pc:inkChg chg="add">
          <ac:chgData name="babisha chandran" userId="EB0nJQTo3Bd1b7R0gNfky76LaizBD4ENeK0AnhxAgKw=" providerId="None" clId="Web-{C4EE4BBF-B66E-422A-B47C-98F71AF1014A}" dt="2020-10-20T07:25:21.980" v="61"/>
          <ac:inkMkLst>
            <pc:docMk/>
            <pc:sldMk cId="0" sldId="379"/>
            <ac:inkMk id="20" creationId="{3D2507EB-D49C-4683-B6A8-C82B0FBF3568}"/>
          </ac:inkMkLst>
        </pc:inkChg>
        <pc:inkChg chg="add">
          <ac:chgData name="babisha chandran" userId="EB0nJQTo3Bd1b7R0gNfky76LaizBD4ENeK0AnhxAgKw=" providerId="None" clId="Web-{C4EE4BBF-B66E-422A-B47C-98F71AF1014A}" dt="2020-10-20T07:25:24.059" v="62"/>
          <ac:inkMkLst>
            <pc:docMk/>
            <pc:sldMk cId="0" sldId="379"/>
            <ac:inkMk id="22" creationId="{82C2A088-8C49-4B84-884C-A335CBA05342}"/>
          </ac:inkMkLst>
        </pc:inkChg>
        <pc:inkChg chg="add">
          <ac:chgData name="babisha chandran" userId="EB0nJQTo3Bd1b7R0gNfky76LaizBD4ENeK0AnhxAgKw=" providerId="None" clId="Web-{C4EE4BBF-B66E-422A-B47C-98F71AF1014A}" dt="2020-10-20T07:25:30.949" v="63"/>
          <ac:inkMkLst>
            <pc:docMk/>
            <pc:sldMk cId="0" sldId="379"/>
            <ac:inkMk id="23" creationId="{96C61B04-5A04-4B85-B75F-44B2337F73F2}"/>
          </ac:inkMkLst>
        </pc:inkChg>
        <pc:inkChg chg="add">
          <ac:chgData name="babisha chandran" userId="EB0nJQTo3Bd1b7R0gNfky76LaizBD4ENeK0AnhxAgKw=" providerId="None" clId="Web-{C4EE4BBF-B66E-422A-B47C-98F71AF1014A}" dt="2020-10-20T07:25:48.934" v="64"/>
          <ac:inkMkLst>
            <pc:docMk/>
            <pc:sldMk cId="0" sldId="379"/>
            <ac:inkMk id="24" creationId="{38414C0A-0ED9-428A-B001-A753EA471880}"/>
          </ac:inkMkLst>
        </pc:inkChg>
        <pc:inkChg chg="add">
          <ac:chgData name="babisha chandran" userId="EB0nJQTo3Bd1b7R0gNfky76LaizBD4ENeK0AnhxAgKw=" providerId="None" clId="Web-{C4EE4BBF-B66E-422A-B47C-98F71AF1014A}" dt="2020-10-20T07:25:51.996" v="65"/>
          <ac:inkMkLst>
            <pc:docMk/>
            <pc:sldMk cId="0" sldId="379"/>
            <ac:inkMk id="25" creationId="{571D7E33-820B-43B8-A853-8C4DB28D0144}"/>
          </ac:inkMkLst>
        </pc:inkChg>
        <pc:inkChg chg="add">
          <ac:chgData name="babisha chandran" userId="EB0nJQTo3Bd1b7R0gNfky76LaizBD4ENeK0AnhxAgKw=" providerId="None" clId="Web-{C4EE4BBF-B66E-422A-B47C-98F71AF1014A}" dt="2020-10-20T07:25:53.746" v="66"/>
          <ac:inkMkLst>
            <pc:docMk/>
            <pc:sldMk cId="0" sldId="379"/>
            <ac:inkMk id="26" creationId="{CCB9552D-57FD-4D8D-9047-ECF73F2516C8}"/>
          </ac:inkMkLst>
        </pc:inkChg>
        <pc:inkChg chg="add">
          <ac:chgData name="babisha chandran" userId="EB0nJQTo3Bd1b7R0gNfky76LaizBD4ENeK0AnhxAgKw=" providerId="None" clId="Web-{C4EE4BBF-B66E-422A-B47C-98F71AF1014A}" dt="2020-10-20T07:25:54.699" v="67"/>
          <ac:inkMkLst>
            <pc:docMk/>
            <pc:sldMk cId="0" sldId="379"/>
            <ac:inkMk id="27" creationId="{315E64E6-0BD2-4422-9503-F5649B7B6B63}"/>
          </ac:inkMkLst>
        </pc:inkChg>
        <pc:inkChg chg="add">
          <ac:chgData name="babisha chandran" userId="EB0nJQTo3Bd1b7R0gNfky76LaizBD4ENeK0AnhxAgKw=" providerId="None" clId="Web-{C4EE4BBF-B66E-422A-B47C-98F71AF1014A}" dt="2020-10-20T07:25:56.918" v="68"/>
          <ac:inkMkLst>
            <pc:docMk/>
            <pc:sldMk cId="0" sldId="379"/>
            <ac:inkMk id="28" creationId="{738AA9CA-0B2B-4175-B9F8-A459035AC36D}"/>
          </ac:inkMkLst>
        </pc:inkChg>
        <pc:inkChg chg="add">
          <ac:chgData name="babisha chandran" userId="EB0nJQTo3Bd1b7R0gNfky76LaizBD4ENeK0AnhxAgKw=" providerId="None" clId="Web-{C4EE4BBF-B66E-422A-B47C-98F71AF1014A}" dt="2020-10-20T07:25:57.824" v="69"/>
          <ac:inkMkLst>
            <pc:docMk/>
            <pc:sldMk cId="0" sldId="379"/>
            <ac:inkMk id="29" creationId="{F863FDB0-AEBE-41E2-92AB-29BE33C313BB}"/>
          </ac:inkMkLst>
        </pc:inkChg>
        <pc:inkChg chg="add">
          <ac:chgData name="babisha chandran" userId="EB0nJQTo3Bd1b7R0gNfky76LaizBD4ENeK0AnhxAgKw=" providerId="None" clId="Web-{C4EE4BBF-B66E-422A-B47C-98F71AF1014A}" dt="2020-10-20T07:26:01.465" v="70"/>
          <ac:inkMkLst>
            <pc:docMk/>
            <pc:sldMk cId="0" sldId="379"/>
            <ac:inkMk id="30" creationId="{8E21BC14-D76D-47DB-B38D-878A4E8DC15C}"/>
          </ac:inkMkLst>
        </pc:inkChg>
        <pc:inkChg chg="add">
          <ac:chgData name="babisha chandran" userId="EB0nJQTo3Bd1b7R0gNfky76LaizBD4ENeK0AnhxAgKw=" providerId="None" clId="Web-{C4EE4BBF-B66E-422A-B47C-98F71AF1014A}" dt="2020-10-20T07:26:02.918" v="71"/>
          <ac:inkMkLst>
            <pc:docMk/>
            <pc:sldMk cId="0" sldId="379"/>
            <ac:inkMk id="31" creationId="{BBD40805-EC00-4E6C-BE68-8C88CEBDC424}"/>
          </ac:inkMkLst>
        </pc:inkChg>
        <pc:inkChg chg="add">
          <ac:chgData name="babisha chandran" userId="EB0nJQTo3Bd1b7R0gNfky76LaizBD4ENeK0AnhxAgKw=" providerId="None" clId="Web-{C4EE4BBF-B66E-422A-B47C-98F71AF1014A}" dt="2020-10-20T07:26:03.987" v="72"/>
          <ac:inkMkLst>
            <pc:docMk/>
            <pc:sldMk cId="0" sldId="379"/>
            <ac:inkMk id="32" creationId="{628C07FE-CF71-4B82-8F93-D052C3740F74}"/>
          </ac:inkMkLst>
        </pc:inkChg>
        <pc:inkChg chg="add">
          <ac:chgData name="babisha chandran" userId="EB0nJQTo3Bd1b7R0gNfky76LaizBD4ENeK0AnhxAgKw=" providerId="None" clId="Web-{C4EE4BBF-B66E-422A-B47C-98F71AF1014A}" dt="2020-10-20T07:26:04.965" v="73"/>
          <ac:inkMkLst>
            <pc:docMk/>
            <pc:sldMk cId="0" sldId="379"/>
            <ac:inkMk id="33" creationId="{3CDDED8C-0A5A-4991-B150-0EFC5FBDE325}"/>
          </ac:inkMkLst>
        </pc:inkChg>
        <pc:inkChg chg="add">
          <ac:chgData name="babisha chandran" userId="EB0nJQTo3Bd1b7R0gNfky76LaizBD4ENeK0AnhxAgKw=" providerId="None" clId="Web-{C4EE4BBF-B66E-422A-B47C-98F71AF1014A}" dt="2020-10-20T07:26:05.996" v="74"/>
          <ac:inkMkLst>
            <pc:docMk/>
            <pc:sldMk cId="0" sldId="379"/>
            <ac:inkMk id="34" creationId="{1B08C335-5CB9-47BE-B815-2382C0789440}"/>
          </ac:inkMkLst>
        </pc:inkChg>
        <pc:inkChg chg="add">
          <ac:chgData name="babisha chandran" userId="EB0nJQTo3Bd1b7R0gNfky76LaizBD4ENeK0AnhxAgKw=" providerId="None" clId="Web-{C4EE4BBF-B66E-422A-B47C-98F71AF1014A}" dt="2020-10-20T07:26:09.324" v="75"/>
          <ac:inkMkLst>
            <pc:docMk/>
            <pc:sldMk cId="0" sldId="379"/>
            <ac:inkMk id="35" creationId="{2E16033E-5E7D-4825-B9A6-21CA40484121}"/>
          </ac:inkMkLst>
        </pc:inkChg>
        <pc:inkChg chg="add">
          <ac:chgData name="babisha chandran" userId="EB0nJQTo3Bd1b7R0gNfky76LaizBD4ENeK0AnhxAgKw=" providerId="None" clId="Web-{C4EE4BBF-B66E-422A-B47C-98F71AF1014A}" dt="2020-10-20T07:26:10.918" v="76"/>
          <ac:inkMkLst>
            <pc:docMk/>
            <pc:sldMk cId="0" sldId="379"/>
            <ac:inkMk id="36" creationId="{86A79EF6-96D0-4050-A1EC-E03B4081F1EB}"/>
          </ac:inkMkLst>
        </pc:inkChg>
        <pc:inkChg chg="add">
          <ac:chgData name="babisha chandran" userId="EB0nJQTo3Bd1b7R0gNfky76LaizBD4ENeK0AnhxAgKw=" providerId="None" clId="Web-{C4EE4BBF-B66E-422A-B47C-98F71AF1014A}" dt="2020-10-20T07:26:14.059" v="77"/>
          <ac:inkMkLst>
            <pc:docMk/>
            <pc:sldMk cId="0" sldId="379"/>
            <ac:inkMk id="37" creationId="{3AB0052F-B1C3-422F-BD84-A48AE3B1EA85}"/>
          </ac:inkMkLst>
        </pc:inkChg>
        <pc:inkChg chg="add">
          <ac:chgData name="babisha chandran" userId="EB0nJQTo3Bd1b7R0gNfky76LaizBD4ENeK0AnhxAgKw=" providerId="None" clId="Web-{C4EE4BBF-B66E-422A-B47C-98F71AF1014A}" dt="2020-10-20T07:26:16.106" v="78"/>
          <ac:inkMkLst>
            <pc:docMk/>
            <pc:sldMk cId="0" sldId="379"/>
            <ac:inkMk id="38" creationId="{BC38B8F2-C4CB-4923-A768-F8B8FC0172CE}"/>
          </ac:inkMkLst>
        </pc:inkChg>
        <pc:inkChg chg="add">
          <ac:chgData name="babisha chandran" userId="EB0nJQTo3Bd1b7R0gNfky76LaizBD4ENeK0AnhxAgKw=" providerId="None" clId="Web-{C4EE4BBF-B66E-422A-B47C-98F71AF1014A}" dt="2020-10-20T07:26:17.012" v="79"/>
          <ac:inkMkLst>
            <pc:docMk/>
            <pc:sldMk cId="0" sldId="379"/>
            <ac:inkMk id="39" creationId="{BBA6274B-66D9-41DF-AD76-EF71BD9BA438}"/>
          </ac:inkMkLst>
        </pc:inkChg>
        <pc:inkChg chg="add">
          <ac:chgData name="babisha chandran" userId="EB0nJQTo3Bd1b7R0gNfky76LaizBD4ENeK0AnhxAgKw=" providerId="None" clId="Web-{C4EE4BBF-B66E-422A-B47C-98F71AF1014A}" dt="2020-10-20T07:26:18.184" v="80"/>
          <ac:inkMkLst>
            <pc:docMk/>
            <pc:sldMk cId="0" sldId="379"/>
            <ac:inkMk id="40" creationId="{8F02B288-AFA3-4C3F-A1B5-47EC67032F52}"/>
          </ac:inkMkLst>
        </pc:inkChg>
        <pc:inkChg chg="add">
          <ac:chgData name="babisha chandran" userId="EB0nJQTo3Bd1b7R0gNfky76LaizBD4ENeK0AnhxAgKw=" providerId="None" clId="Web-{C4EE4BBF-B66E-422A-B47C-98F71AF1014A}" dt="2020-10-20T07:27:38.278" v="81"/>
          <ac:inkMkLst>
            <pc:docMk/>
            <pc:sldMk cId="0" sldId="379"/>
            <ac:inkMk id="41" creationId="{6A3B6C7D-ECD6-40DD-BF9E-8D60FC6EC28B}"/>
          </ac:inkMkLst>
        </pc:inkChg>
        <pc:inkChg chg="add">
          <ac:chgData name="babisha chandran" userId="EB0nJQTo3Bd1b7R0gNfky76LaizBD4ENeK0AnhxAgKw=" providerId="None" clId="Web-{C4EE4BBF-B66E-422A-B47C-98F71AF1014A}" dt="2020-10-20T07:27:39.403" v="82"/>
          <ac:inkMkLst>
            <pc:docMk/>
            <pc:sldMk cId="0" sldId="379"/>
            <ac:inkMk id="42" creationId="{BD757BD5-7E59-4973-840D-A4EF1BAB7DE7}"/>
          </ac:inkMkLst>
        </pc:inkChg>
        <pc:inkChg chg="add">
          <ac:chgData name="babisha chandran" userId="EB0nJQTo3Bd1b7R0gNfky76LaizBD4ENeK0AnhxAgKw=" providerId="None" clId="Web-{C4EE4BBF-B66E-422A-B47C-98F71AF1014A}" dt="2020-10-20T07:27:40.559" v="83"/>
          <ac:inkMkLst>
            <pc:docMk/>
            <pc:sldMk cId="0" sldId="379"/>
            <ac:inkMk id="43" creationId="{BDAD6CCE-89CA-4E31-A25C-41E339D0F696}"/>
          </ac:inkMkLst>
        </pc:inkChg>
        <pc:inkChg chg="add">
          <ac:chgData name="babisha chandran" userId="EB0nJQTo3Bd1b7R0gNfky76LaizBD4ENeK0AnhxAgKw=" providerId="None" clId="Web-{C4EE4BBF-B66E-422A-B47C-98F71AF1014A}" dt="2020-10-20T07:27:42.153" v="84"/>
          <ac:inkMkLst>
            <pc:docMk/>
            <pc:sldMk cId="0" sldId="379"/>
            <ac:inkMk id="44" creationId="{95683EF7-04E0-4DA8-BB38-49E7AA13BC81}"/>
          </ac:inkMkLst>
        </pc:inkChg>
        <pc:inkChg chg="add">
          <ac:chgData name="babisha chandran" userId="EB0nJQTo3Bd1b7R0gNfky76LaizBD4ENeK0AnhxAgKw=" providerId="None" clId="Web-{C4EE4BBF-B66E-422A-B47C-98F71AF1014A}" dt="2020-10-20T07:28:12.200" v="85"/>
          <ac:inkMkLst>
            <pc:docMk/>
            <pc:sldMk cId="0" sldId="379"/>
            <ac:inkMk id="45" creationId="{ADCB8DAA-EE8F-41EB-831F-B6FA49240337}"/>
          </ac:inkMkLst>
        </pc:inkChg>
        <pc:inkChg chg="add">
          <ac:chgData name="babisha chandran" userId="EB0nJQTo3Bd1b7R0gNfky76LaizBD4ENeK0AnhxAgKw=" providerId="None" clId="Web-{C4EE4BBF-B66E-422A-B47C-98F71AF1014A}" dt="2020-10-20T07:28:13.590" v="86"/>
          <ac:inkMkLst>
            <pc:docMk/>
            <pc:sldMk cId="0" sldId="379"/>
            <ac:inkMk id="46" creationId="{F3FA5BE1-0DC3-49EF-93E0-117DE67AB958}"/>
          </ac:inkMkLst>
        </pc:inkChg>
        <pc:inkChg chg="add">
          <ac:chgData name="babisha chandran" userId="EB0nJQTo3Bd1b7R0gNfky76LaizBD4ENeK0AnhxAgKw=" providerId="None" clId="Web-{C4EE4BBF-B66E-422A-B47C-98F71AF1014A}" dt="2020-10-20T07:28:15.059" v="87"/>
          <ac:inkMkLst>
            <pc:docMk/>
            <pc:sldMk cId="0" sldId="379"/>
            <ac:inkMk id="47" creationId="{FDFBC0A2-333F-4B28-A417-CF33512D58FD}"/>
          </ac:inkMkLst>
        </pc:inkChg>
        <pc:inkChg chg="add">
          <ac:chgData name="babisha chandran" userId="EB0nJQTo3Bd1b7R0gNfky76LaizBD4ENeK0AnhxAgKw=" providerId="None" clId="Web-{C4EE4BBF-B66E-422A-B47C-98F71AF1014A}" dt="2020-10-20T07:28:16.997" v="88"/>
          <ac:inkMkLst>
            <pc:docMk/>
            <pc:sldMk cId="0" sldId="379"/>
            <ac:inkMk id="48" creationId="{8CB209CF-B48B-49ED-8756-6C139A05BB34}"/>
          </ac:inkMkLst>
        </pc:inkChg>
        <pc:inkChg chg="add">
          <ac:chgData name="babisha chandran" userId="EB0nJQTo3Bd1b7R0gNfky76LaizBD4ENeK0AnhxAgKw=" providerId="None" clId="Web-{C4EE4BBF-B66E-422A-B47C-98F71AF1014A}" dt="2020-10-20T07:28:21.668" v="89"/>
          <ac:inkMkLst>
            <pc:docMk/>
            <pc:sldMk cId="0" sldId="379"/>
            <ac:inkMk id="49" creationId="{933051BB-8320-4EB2-8CDC-F84CF62B0740}"/>
          </ac:inkMkLst>
        </pc:inkChg>
        <pc:inkChg chg="add">
          <ac:chgData name="babisha chandran" userId="EB0nJQTo3Bd1b7R0gNfky76LaizBD4ENeK0AnhxAgKw=" providerId="None" clId="Web-{C4EE4BBF-B66E-422A-B47C-98F71AF1014A}" dt="2020-10-20T07:28:22.825" v="90"/>
          <ac:inkMkLst>
            <pc:docMk/>
            <pc:sldMk cId="0" sldId="379"/>
            <ac:inkMk id="50" creationId="{41EDD06C-B38C-4DBC-B363-9C55DE848FBE}"/>
          </ac:inkMkLst>
        </pc:inkChg>
        <pc:inkChg chg="add">
          <ac:chgData name="babisha chandran" userId="EB0nJQTo3Bd1b7R0gNfky76LaizBD4ENeK0AnhxAgKw=" providerId="None" clId="Web-{C4EE4BBF-B66E-422A-B47C-98F71AF1014A}" dt="2020-10-20T07:28:25.059" v="91"/>
          <ac:inkMkLst>
            <pc:docMk/>
            <pc:sldMk cId="0" sldId="379"/>
            <ac:inkMk id="51" creationId="{57C7367E-F6CA-474C-8FAE-AF0DA687CE51}"/>
          </ac:inkMkLst>
        </pc:inkChg>
        <pc:inkChg chg="add">
          <ac:chgData name="babisha chandran" userId="EB0nJQTo3Bd1b7R0gNfky76LaizBD4ENeK0AnhxAgKw=" providerId="None" clId="Web-{C4EE4BBF-B66E-422A-B47C-98F71AF1014A}" dt="2020-10-20T07:28:26.872" v="92"/>
          <ac:inkMkLst>
            <pc:docMk/>
            <pc:sldMk cId="0" sldId="379"/>
            <ac:inkMk id="52" creationId="{49B51B32-375F-40C9-844E-18BC626B35F0}"/>
          </ac:inkMkLst>
        </pc:inkChg>
        <pc:inkChg chg="add">
          <ac:chgData name="babisha chandran" userId="EB0nJQTo3Bd1b7R0gNfky76LaizBD4ENeK0AnhxAgKw=" providerId="None" clId="Web-{C4EE4BBF-B66E-422A-B47C-98F71AF1014A}" dt="2020-10-20T07:29:04.278" v="93"/>
          <ac:inkMkLst>
            <pc:docMk/>
            <pc:sldMk cId="0" sldId="379"/>
            <ac:inkMk id="53" creationId="{02D38D0D-BF65-4C5D-9557-B7687D4057E6}"/>
          </ac:inkMkLst>
        </pc:inkChg>
        <pc:inkChg chg="add">
          <ac:chgData name="babisha chandran" userId="EB0nJQTo3Bd1b7R0gNfky76LaizBD4ENeK0AnhxAgKw=" providerId="None" clId="Web-{C4EE4BBF-B66E-422A-B47C-98F71AF1014A}" dt="2020-10-20T07:29:06.372" v="94"/>
          <ac:inkMkLst>
            <pc:docMk/>
            <pc:sldMk cId="0" sldId="379"/>
            <ac:inkMk id="54" creationId="{4E0C1F29-9F65-4BEB-A3EC-2A2E492EEF8B}"/>
          </ac:inkMkLst>
        </pc:inkChg>
        <pc:inkChg chg="add">
          <ac:chgData name="babisha chandran" userId="EB0nJQTo3Bd1b7R0gNfky76LaizBD4ENeK0AnhxAgKw=" providerId="None" clId="Web-{C4EE4BBF-B66E-422A-B47C-98F71AF1014A}" dt="2020-10-20T07:29:36.075" v="95"/>
          <ac:inkMkLst>
            <pc:docMk/>
            <pc:sldMk cId="0" sldId="379"/>
            <ac:inkMk id="55" creationId="{2D2D69FD-2602-4589-893A-475D22BE0B26}"/>
          </ac:inkMkLst>
        </pc:inkChg>
        <pc:inkChg chg="add">
          <ac:chgData name="babisha chandran" userId="EB0nJQTo3Bd1b7R0gNfky76LaizBD4ENeK0AnhxAgKw=" providerId="None" clId="Web-{C4EE4BBF-B66E-422A-B47C-98F71AF1014A}" dt="2020-10-20T07:29:37.231" v="96"/>
          <ac:inkMkLst>
            <pc:docMk/>
            <pc:sldMk cId="0" sldId="379"/>
            <ac:inkMk id="56" creationId="{4381D973-486A-463B-8AF8-8B119AE69D03}"/>
          </ac:inkMkLst>
        </pc:inkChg>
        <pc:inkChg chg="add">
          <ac:chgData name="babisha chandran" userId="EB0nJQTo3Bd1b7R0gNfky76LaizBD4ENeK0AnhxAgKw=" providerId="None" clId="Web-{C4EE4BBF-B66E-422A-B47C-98F71AF1014A}" dt="2020-10-20T07:29:37.872" v="97"/>
          <ac:inkMkLst>
            <pc:docMk/>
            <pc:sldMk cId="0" sldId="379"/>
            <ac:inkMk id="57" creationId="{F6900351-8D88-4C83-9F35-35F69860874B}"/>
          </ac:inkMkLst>
        </pc:inkChg>
        <pc:inkChg chg="add">
          <ac:chgData name="babisha chandran" userId="EB0nJQTo3Bd1b7R0gNfky76LaizBD4ENeK0AnhxAgKw=" providerId="None" clId="Web-{C4EE4BBF-B66E-422A-B47C-98F71AF1014A}" dt="2020-10-20T07:29:39.716" v="98"/>
          <ac:inkMkLst>
            <pc:docMk/>
            <pc:sldMk cId="0" sldId="379"/>
            <ac:inkMk id="58" creationId="{FD4D43AA-A892-43FC-B13A-6270E0B0F54B}"/>
          </ac:inkMkLst>
        </pc:inkChg>
        <pc:inkChg chg="add">
          <ac:chgData name="babisha chandran" userId="EB0nJQTo3Bd1b7R0gNfky76LaizBD4ENeK0AnhxAgKw=" providerId="None" clId="Web-{C4EE4BBF-B66E-422A-B47C-98F71AF1014A}" dt="2020-10-20T07:29:42.309" v="99"/>
          <ac:inkMkLst>
            <pc:docMk/>
            <pc:sldMk cId="0" sldId="379"/>
            <ac:inkMk id="59" creationId="{003CBC88-35F1-484F-84F7-AC767FDB47F9}"/>
          </ac:inkMkLst>
        </pc:inkChg>
        <pc:inkChg chg="add">
          <ac:chgData name="babisha chandran" userId="EB0nJQTo3Bd1b7R0gNfky76LaizBD4ENeK0AnhxAgKw=" providerId="None" clId="Web-{C4EE4BBF-B66E-422A-B47C-98F71AF1014A}" dt="2020-10-20T07:30:13.419" v="100"/>
          <ac:inkMkLst>
            <pc:docMk/>
            <pc:sldMk cId="0" sldId="379"/>
            <ac:inkMk id="60" creationId="{E8F2FED0-D78F-4676-8C5F-D33CDBC3941C}"/>
          </ac:inkMkLst>
        </pc:inkChg>
        <pc:inkChg chg="add">
          <ac:chgData name="babisha chandran" userId="EB0nJQTo3Bd1b7R0gNfky76LaizBD4ENeK0AnhxAgKw=" providerId="None" clId="Web-{C4EE4BBF-B66E-422A-B47C-98F71AF1014A}" dt="2020-10-20T07:30:19.310" v="101"/>
          <ac:inkMkLst>
            <pc:docMk/>
            <pc:sldMk cId="0" sldId="379"/>
            <ac:inkMk id="61" creationId="{266356E2-EFC9-4694-971C-14AD22565B30}"/>
          </ac:inkMkLst>
        </pc:inkChg>
        <pc:inkChg chg="add">
          <ac:chgData name="babisha chandran" userId="EB0nJQTo3Bd1b7R0gNfky76LaizBD4ENeK0AnhxAgKw=" providerId="None" clId="Web-{C4EE4BBF-B66E-422A-B47C-98F71AF1014A}" dt="2020-10-20T07:30:28.856" v="102"/>
          <ac:inkMkLst>
            <pc:docMk/>
            <pc:sldMk cId="0" sldId="379"/>
            <ac:inkMk id="62" creationId="{296FFBCB-C1FC-471F-881D-708C32B49061}"/>
          </ac:inkMkLst>
        </pc:inkChg>
        <pc:inkChg chg="add">
          <ac:chgData name="babisha chandran" userId="EB0nJQTo3Bd1b7R0gNfky76LaizBD4ENeK0AnhxAgKw=" providerId="None" clId="Web-{C4EE4BBF-B66E-422A-B47C-98F71AF1014A}" dt="2020-10-20T07:30:28.966" v="103"/>
          <ac:inkMkLst>
            <pc:docMk/>
            <pc:sldMk cId="0" sldId="379"/>
            <ac:inkMk id="63" creationId="{69B03014-5FF3-4ABB-80DC-AE308FED6511}"/>
          </ac:inkMkLst>
        </pc:inkChg>
        <pc:inkChg chg="add">
          <ac:chgData name="babisha chandran" userId="EB0nJQTo3Bd1b7R0gNfky76LaizBD4ENeK0AnhxAgKw=" providerId="None" clId="Web-{C4EE4BBF-B66E-422A-B47C-98F71AF1014A}" dt="2020-10-20T07:30:32.841" v="104"/>
          <ac:inkMkLst>
            <pc:docMk/>
            <pc:sldMk cId="0" sldId="379"/>
            <ac:inkMk id="64" creationId="{D2EC19E5-0F65-4FC5-AC9F-BB11669F8F2B}"/>
          </ac:inkMkLst>
        </pc:inkChg>
        <pc:inkChg chg="add">
          <ac:chgData name="babisha chandran" userId="EB0nJQTo3Bd1b7R0gNfky76LaizBD4ENeK0AnhxAgKw=" providerId="None" clId="Web-{C4EE4BBF-B66E-422A-B47C-98F71AF1014A}" dt="2020-10-20T07:30:34.669" v="105"/>
          <ac:inkMkLst>
            <pc:docMk/>
            <pc:sldMk cId="0" sldId="379"/>
            <ac:inkMk id="65" creationId="{08FEEB39-DD9A-402C-81D2-7B775B418968}"/>
          </ac:inkMkLst>
        </pc:inkChg>
        <pc:inkChg chg="add">
          <ac:chgData name="babisha chandran" userId="EB0nJQTo3Bd1b7R0gNfky76LaizBD4ENeK0AnhxAgKw=" providerId="None" clId="Web-{C4EE4BBF-B66E-422A-B47C-98F71AF1014A}" dt="2020-10-20T07:30:42.544" v="106"/>
          <ac:inkMkLst>
            <pc:docMk/>
            <pc:sldMk cId="0" sldId="379"/>
            <ac:inkMk id="66" creationId="{7A6FF9F9-A6CD-45BF-9269-AA451012603C}"/>
          </ac:inkMkLst>
        </pc:inkChg>
        <pc:inkChg chg="add">
          <ac:chgData name="babisha chandran" userId="EB0nJQTo3Bd1b7R0gNfky76LaizBD4ENeK0AnhxAgKw=" providerId="None" clId="Web-{C4EE4BBF-B66E-422A-B47C-98F71AF1014A}" dt="2020-10-20T07:30:44.794" v="107"/>
          <ac:inkMkLst>
            <pc:docMk/>
            <pc:sldMk cId="0" sldId="379"/>
            <ac:inkMk id="67" creationId="{BE331D13-476D-4277-B57C-63142477D082}"/>
          </ac:inkMkLst>
        </pc:inkChg>
        <pc:inkChg chg="add">
          <ac:chgData name="babisha chandran" userId="EB0nJQTo3Bd1b7R0gNfky76LaizBD4ENeK0AnhxAgKw=" providerId="None" clId="Web-{C4EE4BBF-B66E-422A-B47C-98F71AF1014A}" dt="2020-10-20T07:30:45.357" v="108"/>
          <ac:inkMkLst>
            <pc:docMk/>
            <pc:sldMk cId="0" sldId="379"/>
            <ac:inkMk id="68" creationId="{DC62DEE3-3872-475E-A2C1-126CD49ACD5B}"/>
          </ac:inkMkLst>
        </pc:inkChg>
        <pc:inkChg chg="add">
          <ac:chgData name="babisha chandran" userId="EB0nJQTo3Bd1b7R0gNfky76LaizBD4ENeK0AnhxAgKw=" providerId="None" clId="Web-{C4EE4BBF-B66E-422A-B47C-98F71AF1014A}" dt="2020-10-20T07:30:48.482" v="109"/>
          <ac:inkMkLst>
            <pc:docMk/>
            <pc:sldMk cId="0" sldId="379"/>
            <ac:inkMk id="69" creationId="{7D981021-96EB-4580-9FDC-22EE316D1E68}"/>
          </ac:inkMkLst>
        </pc:inkChg>
        <pc:inkChg chg="add">
          <ac:chgData name="babisha chandran" userId="EB0nJQTo3Bd1b7R0gNfky76LaizBD4ENeK0AnhxAgKw=" providerId="None" clId="Web-{C4EE4BBF-B66E-422A-B47C-98F71AF1014A}" dt="2020-10-20T07:31:14.435" v="110"/>
          <ac:inkMkLst>
            <pc:docMk/>
            <pc:sldMk cId="0" sldId="379"/>
            <ac:inkMk id="70" creationId="{BE87D449-BDA3-4814-A606-6E336E991363}"/>
          </ac:inkMkLst>
        </pc:inkChg>
        <pc:inkChg chg="add">
          <ac:chgData name="babisha chandran" userId="EB0nJQTo3Bd1b7R0gNfky76LaizBD4ENeK0AnhxAgKw=" providerId="None" clId="Web-{C4EE4BBF-B66E-422A-B47C-98F71AF1014A}" dt="2020-10-20T07:31:14.482" v="111"/>
          <ac:inkMkLst>
            <pc:docMk/>
            <pc:sldMk cId="0" sldId="379"/>
            <ac:inkMk id="71" creationId="{1587617D-EDB9-4D78-90DE-8AC77201D0B6}"/>
          </ac:inkMkLst>
        </pc:inkChg>
        <pc:inkChg chg="add">
          <ac:chgData name="babisha chandran" userId="EB0nJQTo3Bd1b7R0gNfky76LaizBD4ENeK0AnhxAgKw=" providerId="None" clId="Web-{C4EE4BBF-B66E-422A-B47C-98F71AF1014A}" dt="2020-10-20T07:31:17.013" v="112"/>
          <ac:inkMkLst>
            <pc:docMk/>
            <pc:sldMk cId="0" sldId="379"/>
            <ac:inkMk id="72" creationId="{148FC99C-7D53-440B-B9C4-84768D68FA8C}"/>
          </ac:inkMkLst>
        </pc:inkChg>
      </pc:sldChg>
      <pc:sldChg chg="addSp">
        <pc:chgData name="babisha chandran" userId="EB0nJQTo3Bd1b7R0gNfky76LaizBD4ENeK0AnhxAgKw=" providerId="None" clId="Web-{C4EE4BBF-B66E-422A-B47C-98F71AF1014A}" dt="2020-10-20T07:22:33.745" v="45"/>
        <pc:sldMkLst>
          <pc:docMk/>
          <pc:sldMk cId="2821528538" sldId="389"/>
        </pc:sldMkLst>
        <pc:inkChg chg="add">
          <ac:chgData name="babisha chandran" userId="EB0nJQTo3Bd1b7R0gNfky76LaizBD4ENeK0AnhxAgKw=" providerId="None" clId="Web-{C4EE4BBF-B66E-422A-B47C-98F71AF1014A}" dt="2020-10-20T07:15:25.853" v="0"/>
          <ac:inkMkLst>
            <pc:docMk/>
            <pc:sldMk cId="2821528538" sldId="389"/>
            <ac:inkMk id="4" creationId="{4E9CC553-993B-456C-8C6B-05B31A16C312}"/>
          </ac:inkMkLst>
        </pc:inkChg>
        <pc:inkChg chg="add">
          <ac:chgData name="babisha chandran" userId="EB0nJQTo3Bd1b7R0gNfky76LaizBD4ENeK0AnhxAgKw=" providerId="None" clId="Web-{C4EE4BBF-B66E-422A-B47C-98F71AF1014A}" dt="2020-10-20T07:15:30.103" v="1"/>
          <ac:inkMkLst>
            <pc:docMk/>
            <pc:sldMk cId="2821528538" sldId="389"/>
            <ac:inkMk id="5" creationId="{BCED7ECC-7815-48C8-AFFF-5EF20E296F8C}"/>
          </ac:inkMkLst>
        </pc:inkChg>
        <pc:inkChg chg="add">
          <ac:chgData name="babisha chandran" userId="EB0nJQTo3Bd1b7R0gNfky76LaizBD4ENeK0AnhxAgKw=" providerId="None" clId="Web-{C4EE4BBF-B66E-422A-B47C-98F71AF1014A}" dt="2020-10-20T07:15:49.666" v="2"/>
          <ac:inkMkLst>
            <pc:docMk/>
            <pc:sldMk cId="2821528538" sldId="389"/>
            <ac:inkMk id="6" creationId="{CF239BB0-2F0E-416E-A827-6F214898C7AD}"/>
          </ac:inkMkLst>
        </pc:inkChg>
        <pc:inkChg chg="add">
          <ac:chgData name="babisha chandran" userId="EB0nJQTo3Bd1b7R0gNfky76LaizBD4ENeK0AnhxAgKw=" providerId="None" clId="Web-{C4EE4BBF-B66E-422A-B47C-98F71AF1014A}" dt="2020-10-20T07:15:51.213" v="3"/>
          <ac:inkMkLst>
            <pc:docMk/>
            <pc:sldMk cId="2821528538" sldId="389"/>
            <ac:inkMk id="7" creationId="{F91267A8-3EDF-435E-A5E8-10279451E1FF}"/>
          </ac:inkMkLst>
        </pc:inkChg>
        <pc:inkChg chg="add">
          <ac:chgData name="babisha chandran" userId="EB0nJQTo3Bd1b7R0gNfky76LaizBD4ENeK0AnhxAgKw=" providerId="None" clId="Web-{C4EE4BBF-B66E-422A-B47C-98F71AF1014A}" dt="2020-10-20T07:15:56.916" v="4"/>
          <ac:inkMkLst>
            <pc:docMk/>
            <pc:sldMk cId="2821528538" sldId="389"/>
            <ac:inkMk id="8" creationId="{208BF02C-44E2-4846-AE79-2D031CF5105E}"/>
          </ac:inkMkLst>
        </pc:inkChg>
        <pc:inkChg chg="add">
          <ac:chgData name="babisha chandran" userId="EB0nJQTo3Bd1b7R0gNfky76LaizBD4ENeK0AnhxAgKw=" providerId="None" clId="Web-{C4EE4BBF-B66E-422A-B47C-98F71AF1014A}" dt="2020-10-20T07:15:58.947" v="5"/>
          <ac:inkMkLst>
            <pc:docMk/>
            <pc:sldMk cId="2821528538" sldId="389"/>
            <ac:inkMk id="10" creationId="{BCBCC372-3889-47DD-8F21-16DF0FE6F9A3}"/>
          </ac:inkMkLst>
        </pc:inkChg>
        <pc:inkChg chg="add">
          <ac:chgData name="babisha chandran" userId="EB0nJQTo3Bd1b7R0gNfky76LaizBD4ENeK0AnhxAgKw=" providerId="None" clId="Web-{C4EE4BBF-B66E-422A-B47C-98F71AF1014A}" dt="2020-10-20T07:16:01.447" v="6"/>
          <ac:inkMkLst>
            <pc:docMk/>
            <pc:sldMk cId="2821528538" sldId="389"/>
            <ac:inkMk id="11" creationId="{BAB076D0-8323-4E3B-909C-657D00054109}"/>
          </ac:inkMkLst>
        </pc:inkChg>
        <pc:inkChg chg="add">
          <ac:chgData name="babisha chandran" userId="EB0nJQTo3Bd1b7R0gNfky76LaizBD4ENeK0AnhxAgKw=" providerId="None" clId="Web-{C4EE4BBF-B66E-422A-B47C-98F71AF1014A}" dt="2020-10-20T07:16:03.947" v="7"/>
          <ac:inkMkLst>
            <pc:docMk/>
            <pc:sldMk cId="2821528538" sldId="389"/>
            <ac:inkMk id="12" creationId="{AF741545-DB82-46DB-BA2D-8BB375166724}"/>
          </ac:inkMkLst>
        </pc:inkChg>
        <pc:inkChg chg="add">
          <ac:chgData name="babisha chandran" userId="EB0nJQTo3Bd1b7R0gNfky76LaizBD4ENeK0AnhxAgKw=" providerId="None" clId="Web-{C4EE4BBF-B66E-422A-B47C-98F71AF1014A}" dt="2020-10-20T07:16:16.494" v="8"/>
          <ac:inkMkLst>
            <pc:docMk/>
            <pc:sldMk cId="2821528538" sldId="389"/>
            <ac:inkMk id="13" creationId="{4F4BC8CF-2C21-4275-B717-180F49878CB9}"/>
          </ac:inkMkLst>
        </pc:inkChg>
        <pc:inkChg chg="add">
          <ac:chgData name="babisha chandran" userId="EB0nJQTo3Bd1b7R0gNfky76LaizBD4ENeK0AnhxAgKw=" providerId="None" clId="Web-{C4EE4BBF-B66E-422A-B47C-98F71AF1014A}" dt="2020-10-20T07:16:19.025" v="9"/>
          <ac:inkMkLst>
            <pc:docMk/>
            <pc:sldMk cId="2821528538" sldId="389"/>
            <ac:inkMk id="14" creationId="{922E9BB6-BA42-4D9E-BE6E-0C3E34EFB65A}"/>
          </ac:inkMkLst>
        </pc:inkChg>
        <pc:inkChg chg="add">
          <ac:chgData name="babisha chandran" userId="EB0nJQTo3Bd1b7R0gNfky76LaizBD4ENeK0AnhxAgKw=" providerId="None" clId="Web-{C4EE4BBF-B66E-422A-B47C-98F71AF1014A}" dt="2020-10-20T07:17:29.072" v="10"/>
          <ac:inkMkLst>
            <pc:docMk/>
            <pc:sldMk cId="2821528538" sldId="389"/>
            <ac:inkMk id="15" creationId="{3E1B82CA-08C8-4884-805A-4EC1F174FCA8}"/>
          </ac:inkMkLst>
        </pc:inkChg>
        <pc:inkChg chg="add">
          <ac:chgData name="babisha chandran" userId="EB0nJQTo3Bd1b7R0gNfky76LaizBD4ENeK0AnhxAgKw=" providerId="None" clId="Web-{C4EE4BBF-B66E-422A-B47C-98F71AF1014A}" dt="2020-10-20T07:17:30.588" v="11"/>
          <ac:inkMkLst>
            <pc:docMk/>
            <pc:sldMk cId="2821528538" sldId="389"/>
            <ac:inkMk id="16" creationId="{3DB01B65-2FCC-4D48-8FC1-9B9FA0552792}"/>
          </ac:inkMkLst>
        </pc:inkChg>
        <pc:inkChg chg="add">
          <ac:chgData name="babisha chandran" userId="EB0nJQTo3Bd1b7R0gNfky76LaizBD4ENeK0AnhxAgKw=" providerId="None" clId="Web-{C4EE4BBF-B66E-422A-B47C-98F71AF1014A}" dt="2020-10-20T07:17:32.494" v="12"/>
          <ac:inkMkLst>
            <pc:docMk/>
            <pc:sldMk cId="2821528538" sldId="389"/>
            <ac:inkMk id="17" creationId="{D69A86E1-F69B-4EBE-B9C6-E574000D6B21}"/>
          </ac:inkMkLst>
        </pc:inkChg>
        <pc:inkChg chg="add">
          <ac:chgData name="babisha chandran" userId="EB0nJQTo3Bd1b7R0gNfky76LaizBD4ENeK0AnhxAgKw=" providerId="None" clId="Web-{C4EE4BBF-B66E-422A-B47C-98F71AF1014A}" dt="2020-10-20T07:17:35.338" v="13"/>
          <ac:inkMkLst>
            <pc:docMk/>
            <pc:sldMk cId="2821528538" sldId="389"/>
            <ac:inkMk id="18" creationId="{48BEBFE7-97AE-4923-821B-C15F09A79D63}"/>
          </ac:inkMkLst>
        </pc:inkChg>
        <pc:inkChg chg="add">
          <ac:chgData name="babisha chandran" userId="EB0nJQTo3Bd1b7R0gNfky76LaizBD4ENeK0AnhxAgKw=" providerId="None" clId="Web-{C4EE4BBF-B66E-422A-B47C-98F71AF1014A}" dt="2020-10-20T07:17:47.994" v="14"/>
          <ac:inkMkLst>
            <pc:docMk/>
            <pc:sldMk cId="2821528538" sldId="389"/>
            <ac:inkMk id="20" creationId="{110BBA4D-D72E-4924-9ADC-890771338358}"/>
          </ac:inkMkLst>
        </pc:inkChg>
        <pc:inkChg chg="add">
          <ac:chgData name="babisha chandran" userId="EB0nJQTo3Bd1b7R0gNfky76LaizBD4ENeK0AnhxAgKw=" providerId="None" clId="Web-{C4EE4BBF-B66E-422A-B47C-98F71AF1014A}" dt="2020-10-20T07:17:50.994" v="15"/>
          <ac:inkMkLst>
            <pc:docMk/>
            <pc:sldMk cId="2821528538" sldId="389"/>
            <ac:inkMk id="22" creationId="{9577CE7B-99F6-40DA-A2B9-843CCDB9467D}"/>
          </ac:inkMkLst>
        </pc:inkChg>
        <pc:inkChg chg="add">
          <ac:chgData name="babisha chandran" userId="EB0nJQTo3Bd1b7R0gNfky76LaizBD4ENeK0AnhxAgKw=" providerId="None" clId="Web-{C4EE4BBF-B66E-422A-B47C-98F71AF1014A}" dt="2020-10-20T07:17:56.338" v="16"/>
          <ac:inkMkLst>
            <pc:docMk/>
            <pc:sldMk cId="2821528538" sldId="389"/>
            <ac:inkMk id="23" creationId="{96AD6A5A-8B84-484E-82C9-DCEA09F33540}"/>
          </ac:inkMkLst>
        </pc:inkChg>
        <pc:inkChg chg="add">
          <ac:chgData name="babisha chandran" userId="EB0nJQTo3Bd1b7R0gNfky76LaizBD4ENeK0AnhxAgKw=" providerId="None" clId="Web-{C4EE4BBF-B66E-422A-B47C-98F71AF1014A}" dt="2020-10-20T07:17:59.401" v="17"/>
          <ac:inkMkLst>
            <pc:docMk/>
            <pc:sldMk cId="2821528538" sldId="389"/>
            <ac:inkMk id="24" creationId="{B699E375-3025-4E3B-9134-6756E646E0AB}"/>
          </ac:inkMkLst>
        </pc:inkChg>
        <pc:inkChg chg="add">
          <ac:chgData name="babisha chandran" userId="EB0nJQTo3Bd1b7R0gNfky76LaizBD4ENeK0AnhxAgKw=" providerId="None" clId="Web-{C4EE4BBF-B66E-422A-B47C-98F71AF1014A}" dt="2020-10-20T07:18:20.151" v="18"/>
          <ac:inkMkLst>
            <pc:docMk/>
            <pc:sldMk cId="2821528538" sldId="389"/>
            <ac:inkMk id="25" creationId="{002A3FCF-7083-4804-A761-E1DAE22E1EBE}"/>
          </ac:inkMkLst>
        </pc:inkChg>
        <pc:inkChg chg="add">
          <ac:chgData name="babisha chandran" userId="EB0nJQTo3Bd1b7R0gNfky76LaizBD4ENeK0AnhxAgKw=" providerId="None" clId="Web-{C4EE4BBF-B66E-422A-B47C-98F71AF1014A}" dt="2020-10-20T07:18:25.932" v="19"/>
          <ac:inkMkLst>
            <pc:docMk/>
            <pc:sldMk cId="2821528538" sldId="389"/>
            <ac:inkMk id="26" creationId="{2E9C7AE9-0DE1-46F8-8B62-5D4BEC5D82FC}"/>
          </ac:inkMkLst>
        </pc:inkChg>
        <pc:inkChg chg="add">
          <ac:chgData name="babisha chandran" userId="EB0nJQTo3Bd1b7R0gNfky76LaizBD4ENeK0AnhxAgKw=" providerId="None" clId="Web-{C4EE4BBF-B66E-422A-B47C-98F71AF1014A}" dt="2020-10-20T07:18:30.979" v="20"/>
          <ac:inkMkLst>
            <pc:docMk/>
            <pc:sldMk cId="2821528538" sldId="389"/>
            <ac:inkMk id="27" creationId="{B08868BC-672F-4653-BD61-2C8F68E784B4}"/>
          </ac:inkMkLst>
        </pc:inkChg>
        <pc:inkChg chg="add">
          <ac:chgData name="babisha chandran" userId="EB0nJQTo3Bd1b7R0gNfky76LaizBD4ENeK0AnhxAgKw=" providerId="None" clId="Web-{C4EE4BBF-B66E-422A-B47C-98F71AF1014A}" dt="2020-10-20T07:18:33.901" v="21"/>
          <ac:inkMkLst>
            <pc:docMk/>
            <pc:sldMk cId="2821528538" sldId="389"/>
            <ac:inkMk id="28" creationId="{DC5D15A5-7747-4DD2-B77F-C334F7F72F27}"/>
          </ac:inkMkLst>
        </pc:inkChg>
        <pc:inkChg chg="add">
          <ac:chgData name="babisha chandran" userId="EB0nJQTo3Bd1b7R0gNfky76LaizBD4ENeK0AnhxAgKw=" providerId="None" clId="Web-{C4EE4BBF-B66E-422A-B47C-98F71AF1014A}" dt="2020-10-20T07:18:39.026" v="22"/>
          <ac:inkMkLst>
            <pc:docMk/>
            <pc:sldMk cId="2821528538" sldId="389"/>
            <ac:inkMk id="29" creationId="{E8C8B98A-CB1D-4AA4-884F-394C2FC4A8BE}"/>
          </ac:inkMkLst>
        </pc:inkChg>
        <pc:inkChg chg="add">
          <ac:chgData name="babisha chandran" userId="EB0nJQTo3Bd1b7R0gNfky76LaizBD4ENeK0AnhxAgKw=" providerId="None" clId="Web-{C4EE4BBF-B66E-422A-B47C-98F71AF1014A}" dt="2020-10-20T07:18:45.948" v="23"/>
          <ac:inkMkLst>
            <pc:docMk/>
            <pc:sldMk cId="2821528538" sldId="389"/>
            <ac:inkMk id="30" creationId="{20678C49-246A-42F8-9047-692A3A0EC542}"/>
          </ac:inkMkLst>
        </pc:inkChg>
        <pc:inkChg chg="add">
          <ac:chgData name="babisha chandran" userId="EB0nJQTo3Bd1b7R0gNfky76LaizBD4ENeK0AnhxAgKw=" providerId="None" clId="Web-{C4EE4BBF-B66E-422A-B47C-98F71AF1014A}" dt="2020-10-20T07:18:48.198" v="24"/>
          <ac:inkMkLst>
            <pc:docMk/>
            <pc:sldMk cId="2821528538" sldId="389"/>
            <ac:inkMk id="31" creationId="{7B90E1AD-C6EE-4343-AF1F-9A04364BFCAB}"/>
          </ac:inkMkLst>
        </pc:inkChg>
        <pc:inkChg chg="add">
          <ac:chgData name="babisha chandran" userId="EB0nJQTo3Bd1b7R0gNfky76LaizBD4ENeK0AnhxAgKw=" providerId="None" clId="Web-{C4EE4BBF-B66E-422A-B47C-98F71AF1014A}" dt="2020-10-20T07:19:02.010" v="25"/>
          <ac:inkMkLst>
            <pc:docMk/>
            <pc:sldMk cId="2821528538" sldId="389"/>
            <ac:inkMk id="32" creationId="{DC675D04-CDDA-4486-A3E3-10587013AC1F}"/>
          </ac:inkMkLst>
        </pc:inkChg>
        <pc:inkChg chg="add">
          <ac:chgData name="babisha chandran" userId="EB0nJQTo3Bd1b7R0gNfky76LaizBD4ENeK0AnhxAgKw=" providerId="None" clId="Web-{C4EE4BBF-B66E-422A-B47C-98F71AF1014A}" dt="2020-10-20T07:19:34.167" v="26"/>
          <ac:inkMkLst>
            <pc:docMk/>
            <pc:sldMk cId="2821528538" sldId="389"/>
            <ac:inkMk id="33" creationId="{52CBE71B-D425-4CD4-BF66-946A8BF9C0A8}"/>
          </ac:inkMkLst>
        </pc:inkChg>
        <pc:inkChg chg="add">
          <ac:chgData name="babisha chandran" userId="EB0nJQTo3Bd1b7R0gNfky76LaizBD4ENeK0AnhxAgKw=" providerId="None" clId="Web-{C4EE4BBF-B66E-422A-B47C-98F71AF1014A}" dt="2020-10-20T07:19:36.463" v="27"/>
          <ac:inkMkLst>
            <pc:docMk/>
            <pc:sldMk cId="2821528538" sldId="389"/>
            <ac:inkMk id="34" creationId="{0DF77006-97C7-45CC-B43B-FC2C05511FF9}"/>
          </ac:inkMkLst>
        </pc:inkChg>
        <pc:inkChg chg="add">
          <ac:chgData name="babisha chandran" userId="EB0nJQTo3Bd1b7R0gNfky76LaizBD4ENeK0AnhxAgKw=" providerId="None" clId="Web-{C4EE4BBF-B66E-422A-B47C-98F71AF1014A}" dt="2020-10-20T07:19:50.260" v="28"/>
          <ac:inkMkLst>
            <pc:docMk/>
            <pc:sldMk cId="2821528538" sldId="389"/>
            <ac:inkMk id="35" creationId="{8E9C7737-0349-4DF0-A180-5D2F0628E136}"/>
          </ac:inkMkLst>
        </pc:inkChg>
        <pc:inkChg chg="add">
          <ac:chgData name="babisha chandran" userId="EB0nJQTo3Bd1b7R0gNfky76LaizBD4ENeK0AnhxAgKw=" providerId="None" clId="Web-{C4EE4BBF-B66E-422A-B47C-98F71AF1014A}" dt="2020-10-20T07:19:52.557" v="29"/>
          <ac:inkMkLst>
            <pc:docMk/>
            <pc:sldMk cId="2821528538" sldId="389"/>
            <ac:inkMk id="36" creationId="{9ADB250C-0D44-411C-AB6F-3C163ACD2B72}"/>
          </ac:inkMkLst>
        </pc:inkChg>
        <pc:inkChg chg="add">
          <ac:chgData name="babisha chandran" userId="EB0nJQTo3Bd1b7R0gNfky76LaizBD4ENeK0AnhxAgKw=" providerId="None" clId="Web-{C4EE4BBF-B66E-422A-B47C-98F71AF1014A}" dt="2020-10-20T07:19:54.010" v="30"/>
          <ac:inkMkLst>
            <pc:docMk/>
            <pc:sldMk cId="2821528538" sldId="389"/>
            <ac:inkMk id="37" creationId="{454F988C-B4E2-44EC-8874-F8F1EE0ADC87}"/>
          </ac:inkMkLst>
        </pc:inkChg>
        <pc:inkChg chg="add">
          <ac:chgData name="babisha chandran" userId="EB0nJQTo3Bd1b7R0gNfky76LaizBD4ENeK0AnhxAgKw=" providerId="None" clId="Web-{C4EE4BBF-B66E-422A-B47C-98F71AF1014A}" dt="2020-10-20T07:19:54.713" v="31"/>
          <ac:inkMkLst>
            <pc:docMk/>
            <pc:sldMk cId="2821528538" sldId="389"/>
            <ac:inkMk id="38" creationId="{5E69E0DE-94AA-400E-8FCD-17BA9560F7AA}"/>
          </ac:inkMkLst>
        </pc:inkChg>
        <pc:inkChg chg="add">
          <ac:chgData name="babisha chandran" userId="EB0nJQTo3Bd1b7R0gNfky76LaizBD4ENeK0AnhxAgKw=" providerId="None" clId="Web-{C4EE4BBF-B66E-422A-B47C-98F71AF1014A}" dt="2020-10-20T07:19:56.229" v="32"/>
          <ac:inkMkLst>
            <pc:docMk/>
            <pc:sldMk cId="2821528538" sldId="389"/>
            <ac:inkMk id="39" creationId="{D9E56BED-371A-4CE9-B644-1631BDD191B9}"/>
          </ac:inkMkLst>
        </pc:inkChg>
        <pc:inkChg chg="add">
          <ac:chgData name="babisha chandran" userId="EB0nJQTo3Bd1b7R0gNfky76LaizBD4ENeK0AnhxAgKw=" providerId="None" clId="Web-{C4EE4BBF-B66E-422A-B47C-98F71AF1014A}" dt="2020-10-20T07:19:58.292" v="33"/>
          <ac:inkMkLst>
            <pc:docMk/>
            <pc:sldMk cId="2821528538" sldId="389"/>
            <ac:inkMk id="40" creationId="{852C0EB4-21D8-4D19-AC04-DF7A1F180307}"/>
          </ac:inkMkLst>
        </pc:inkChg>
        <pc:inkChg chg="add">
          <ac:chgData name="babisha chandran" userId="EB0nJQTo3Bd1b7R0gNfky76LaizBD4ENeK0AnhxAgKw=" providerId="None" clId="Web-{C4EE4BBF-B66E-422A-B47C-98F71AF1014A}" dt="2020-10-20T07:19:59.354" v="34"/>
          <ac:inkMkLst>
            <pc:docMk/>
            <pc:sldMk cId="2821528538" sldId="389"/>
            <ac:inkMk id="41" creationId="{176242B1-342A-4653-AD70-03C69E57857A}"/>
          </ac:inkMkLst>
        </pc:inkChg>
        <pc:inkChg chg="add">
          <ac:chgData name="babisha chandran" userId="EB0nJQTo3Bd1b7R0gNfky76LaizBD4ENeK0AnhxAgKw=" providerId="None" clId="Web-{C4EE4BBF-B66E-422A-B47C-98F71AF1014A}" dt="2020-10-20T07:21:02.261" v="35"/>
          <ac:inkMkLst>
            <pc:docMk/>
            <pc:sldMk cId="2821528538" sldId="389"/>
            <ac:inkMk id="42" creationId="{0D1C887D-B441-4E1E-987F-106B08C7799D}"/>
          </ac:inkMkLst>
        </pc:inkChg>
        <pc:inkChg chg="add">
          <ac:chgData name="babisha chandran" userId="EB0nJQTo3Bd1b7R0gNfky76LaizBD4ENeK0AnhxAgKw=" providerId="None" clId="Web-{C4EE4BBF-B66E-422A-B47C-98F71AF1014A}" dt="2020-10-20T07:21:18.104" v="36"/>
          <ac:inkMkLst>
            <pc:docMk/>
            <pc:sldMk cId="2821528538" sldId="389"/>
            <ac:inkMk id="43" creationId="{1490BBD8-06A7-4143-8E0D-CAC3AA72E028}"/>
          </ac:inkMkLst>
        </pc:inkChg>
        <pc:inkChg chg="add">
          <ac:chgData name="babisha chandran" userId="EB0nJQTo3Bd1b7R0gNfky76LaizBD4ENeK0AnhxAgKw=" providerId="None" clId="Web-{C4EE4BBF-B66E-422A-B47C-98F71AF1014A}" dt="2020-10-20T07:21:31.530" v="37"/>
          <ac:inkMkLst>
            <pc:docMk/>
            <pc:sldMk cId="2821528538" sldId="389"/>
            <ac:inkMk id="44" creationId="{D33F40D5-7B25-4DD7-B615-B9E583DB669F}"/>
          </ac:inkMkLst>
        </pc:inkChg>
        <pc:inkChg chg="add">
          <ac:chgData name="babisha chandran" userId="EB0nJQTo3Bd1b7R0gNfky76LaizBD4ENeK0AnhxAgKw=" providerId="None" clId="Web-{C4EE4BBF-B66E-422A-B47C-98F71AF1014A}" dt="2020-10-20T07:21:32.854" v="38"/>
          <ac:inkMkLst>
            <pc:docMk/>
            <pc:sldMk cId="2821528538" sldId="389"/>
            <ac:inkMk id="45" creationId="{C103FFEC-DF4E-4900-8D1B-31946A645EEB}"/>
          </ac:inkMkLst>
        </pc:inkChg>
        <pc:inkChg chg="add">
          <ac:chgData name="babisha chandran" userId="EB0nJQTo3Bd1b7R0gNfky76LaizBD4ENeK0AnhxAgKw=" providerId="None" clId="Web-{C4EE4BBF-B66E-422A-B47C-98F71AF1014A}" dt="2020-10-20T07:21:40.261" v="39"/>
          <ac:inkMkLst>
            <pc:docMk/>
            <pc:sldMk cId="2821528538" sldId="389"/>
            <ac:inkMk id="46" creationId="{3BB806DF-440D-40AC-81D8-83F5D3DAB119}"/>
          </ac:inkMkLst>
        </pc:inkChg>
        <pc:inkChg chg="add">
          <ac:chgData name="babisha chandran" userId="EB0nJQTo3Bd1b7R0gNfky76LaizBD4ENeK0AnhxAgKw=" providerId="None" clId="Web-{C4EE4BBF-B66E-422A-B47C-98F71AF1014A}" dt="2020-10-20T07:22:15.933" v="40"/>
          <ac:inkMkLst>
            <pc:docMk/>
            <pc:sldMk cId="2821528538" sldId="389"/>
            <ac:inkMk id="47" creationId="{E3ADD900-4CB4-4FB0-9F62-DDFDED36BBB4}"/>
          </ac:inkMkLst>
        </pc:inkChg>
        <pc:inkChg chg="add">
          <ac:chgData name="babisha chandran" userId="EB0nJQTo3Bd1b7R0gNfky76LaizBD4ENeK0AnhxAgKw=" providerId="None" clId="Web-{C4EE4BBF-B66E-422A-B47C-98F71AF1014A}" dt="2020-10-20T07:22:27.136" v="41"/>
          <ac:inkMkLst>
            <pc:docMk/>
            <pc:sldMk cId="2821528538" sldId="389"/>
            <ac:inkMk id="48" creationId="{18C3784C-012D-4A0B-90A6-723906E37242}"/>
          </ac:inkMkLst>
        </pc:inkChg>
        <pc:inkChg chg="add">
          <ac:chgData name="babisha chandran" userId="EB0nJQTo3Bd1b7R0gNfky76LaizBD4ENeK0AnhxAgKw=" providerId="None" clId="Web-{C4EE4BBF-B66E-422A-B47C-98F71AF1014A}" dt="2020-10-20T07:22:28.198" v="42"/>
          <ac:inkMkLst>
            <pc:docMk/>
            <pc:sldMk cId="2821528538" sldId="389"/>
            <ac:inkMk id="49" creationId="{3E1ABA39-0DF9-4AB0-BE48-79CCE890E472}"/>
          </ac:inkMkLst>
        </pc:inkChg>
        <pc:inkChg chg="add">
          <ac:chgData name="babisha chandran" userId="EB0nJQTo3Bd1b7R0gNfky76LaizBD4ENeK0AnhxAgKw=" providerId="None" clId="Web-{C4EE4BBF-B66E-422A-B47C-98F71AF1014A}" dt="2020-10-20T07:22:30.120" v="43"/>
          <ac:inkMkLst>
            <pc:docMk/>
            <pc:sldMk cId="2821528538" sldId="389"/>
            <ac:inkMk id="50" creationId="{C1B28234-0AD2-4BAD-A4DB-FAD688DBF33F}"/>
          </ac:inkMkLst>
        </pc:inkChg>
        <pc:inkChg chg="add">
          <ac:chgData name="babisha chandran" userId="EB0nJQTo3Bd1b7R0gNfky76LaizBD4ENeK0AnhxAgKw=" providerId="None" clId="Web-{C4EE4BBF-B66E-422A-B47C-98F71AF1014A}" dt="2020-10-20T07:22:32.495" v="44"/>
          <ac:inkMkLst>
            <pc:docMk/>
            <pc:sldMk cId="2821528538" sldId="389"/>
            <ac:inkMk id="51" creationId="{DA0D71B2-641F-434D-987B-8599F7D9C446}"/>
          </ac:inkMkLst>
        </pc:inkChg>
        <pc:inkChg chg="add">
          <ac:chgData name="babisha chandran" userId="EB0nJQTo3Bd1b7R0gNfky76LaizBD4ENeK0AnhxAgKw=" providerId="None" clId="Web-{C4EE4BBF-B66E-422A-B47C-98F71AF1014A}" dt="2020-10-20T07:22:33.745" v="45"/>
          <ac:inkMkLst>
            <pc:docMk/>
            <pc:sldMk cId="2821528538" sldId="389"/>
            <ac:inkMk id="52" creationId="{7EFAD37D-3E47-4C18-9524-88DC102191F6}"/>
          </ac:inkMkLst>
        </pc:inkChg>
      </pc:sldChg>
    </pc:docChg>
  </pc:docChgLst>
  <pc:docChgLst>
    <pc:chgData name="babisha chandran" userId="EB0nJQTo3Bd1b7R0gNfky76LaizBD4ENeK0AnhxAgKw=" providerId="None" clId="Web-{6F4F6A32-56A9-42D2-A2CA-F0C99E40696D}"/>
    <pc:docChg chg="modSld">
      <pc:chgData name="babisha chandran" userId="EB0nJQTo3Bd1b7R0gNfky76LaizBD4ENeK0AnhxAgKw=" providerId="None" clId="Web-{6F4F6A32-56A9-42D2-A2CA-F0C99E40696D}" dt="2020-10-20T11:12:40.343" v="338"/>
      <pc:docMkLst>
        <pc:docMk/>
      </pc:docMkLst>
      <pc:sldChg chg="addSp delSp modSp">
        <pc:chgData name="babisha chandran" userId="EB0nJQTo3Bd1b7R0gNfky76LaizBD4ENeK0AnhxAgKw=" providerId="None" clId="Web-{6F4F6A32-56A9-42D2-A2CA-F0C99E40696D}" dt="2020-10-20T11:03:05.760" v="251"/>
        <pc:sldMkLst>
          <pc:docMk/>
          <pc:sldMk cId="0" sldId="379"/>
        </pc:sldMkLst>
        <pc:spChg chg="mod">
          <ac:chgData name="babisha chandran" userId="EB0nJQTo3Bd1b7R0gNfky76LaizBD4ENeK0AnhxAgKw=" providerId="None" clId="Web-{6F4F6A32-56A9-42D2-A2CA-F0C99E40696D}" dt="2020-10-20T08:14:52.998" v="116" actId="1076"/>
          <ac:spMkLst>
            <pc:docMk/>
            <pc:sldMk cId="0" sldId="379"/>
            <ac:spMk id="9" creationId="{00000000-0000-0000-0000-000000000000}"/>
          </ac:spMkLst>
        </pc:spChg>
        <pc:inkChg chg="del">
          <ac:chgData name="babisha chandran" userId="EB0nJQTo3Bd1b7R0gNfky76LaizBD4ENeK0AnhxAgKw=" providerId="None" clId="Web-{6F4F6A32-56A9-42D2-A2CA-F0C99E40696D}" dt="2020-10-20T08:14:52.451" v="110"/>
          <ac:inkMkLst>
            <pc:docMk/>
            <pc:sldMk cId="0" sldId="379"/>
            <ac:inkMk id="3" creationId="{0D566BFA-4E0F-414C-B569-A375089DCE53}"/>
          </ac:inkMkLst>
        </pc:inkChg>
        <pc:inkChg chg="add">
          <ac:chgData name="babisha chandran" userId="EB0nJQTo3Bd1b7R0gNfky76LaizBD4ENeK0AnhxAgKw=" providerId="None" clId="Web-{6F4F6A32-56A9-42D2-A2CA-F0C99E40696D}" dt="2020-10-20T10:56:30.570" v="180"/>
          <ac:inkMkLst>
            <pc:docMk/>
            <pc:sldMk cId="0" sldId="379"/>
            <ac:inkMk id="3" creationId="{5818538F-2C75-47F5-9B48-BD70F99D949C}"/>
          </ac:inkMkLst>
        </pc:inkChg>
        <pc:inkChg chg="del">
          <ac:chgData name="babisha chandran" userId="EB0nJQTo3Bd1b7R0gNfky76LaizBD4ENeK0AnhxAgKw=" providerId="None" clId="Web-{6F4F6A32-56A9-42D2-A2CA-F0C99E40696D}" dt="2020-10-20T08:14:52.451" v="109"/>
          <ac:inkMkLst>
            <pc:docMk/>
            <pc:sldMk cId="0" sldId="379"/>
            <ac:inkMk id="4" creationId="{BC040723-B984-44DE-9E8B-AB16C11B316F}"/>
          </ac:inkMkLst>
        </pc:inkChg>
        <pc:inkChg chg="add">
          <ac:chgData name="babisha chandran" userId="EB0nJQTo3Bd1b7R0gNfky76LaizBD4ENeK0AnhxAgKw=" providerId="None" clId="Web-{6F4F6A32-56A9-42D2-A2CA-F0C99E40696D}" dt="2020-10-20T10:56:34.147" v="181"/>
          <ac:inkMkLst>
            <pc:docMk/>
            <pc:sldMk cId="0" sldId="379"/>
            <ac:inkMk id="4" creationId="{F5485686-C593-461D-A013-C5AE8DD2B63C}"/>
          </ac:inkMkLst>
        </pc:inkChg>
        <pc:inkChg chg="del">
          <ac:chgData name="babisha chandran" userId="EB0nJQTo3Bd1b7R0gNfky76LaizBD4ENeK0AnhxAgKw=" providerId="None" clId="Web-{6F4F6A32-56A9-42D2-A2CA-F0C99E40696D}" dt="2020-10-20T08:14:52.451" v="108"/>
          <ac:inkMkLst>
            <pc:docMk/>
            <pc:sldMk cId="0" sldId="379"/>
            <ac:inkMk id="5" creationId="{04457FEA-D29C-4AEC-8298-48B784ACE19D}"/>
          </ac:inkMkLst>
        </pc:inkChg>
        <pc:inkChg chg="add">
          <ac:chgData name="babisha chandran" userId="EB0nJQTo3Bd1b7R0gNfky76LaizBD4ENeK0AnhxAgKw=" providerId="None" clId="Web-{6F4F6A32-56A9-42D2-A2CA-F0C99E40696D}" dt="2020-10-20T10:56:38.835" v="182"/>
          <ac:inkMkLst>
            <pc:docMk/>
            <pc:sldMk cId="0" sldId="379"/>
            <ac:inkMk id="5" creationId="{E8A10A80-EE42-45CC-99A4-DF0D2485E285}"/>
          </ac:inkMkLst>
        </pc:inkChg>
        <pc:inkChg chg="add">
          <ac:chgData name="babisha chandran" userId="EB0nJQTo3Bd1b7R0gNfky76LaizBD4ENeK0AnhxAgKw=" providerId="None" clId="Web-{6F4F6A32-56A9-42D2-A2CA-F0C99E40696D}" dt="2020-10-20T10:56:51.085" v="183"/>
          <ac:inkMkLst>
            <pc:docMk/>
            <pc:sldMk cId="0" sldId="379"/>
            <ac:inkMk id="6" creationId="{1036A5AA-1FB5-45B2-8442-364381A07DAA}"/>
          </ac:inkMkLst>
        </pc:inkChg>
        <pc:inkChg chg="del">
          <ac:chgData name="babisha chandran" userId="EB0nJQTo3Bd1b7R0gNfky76LaizBD4ENeK0AnhxAgKw=" providerId="None" clId="Web-{6F4F6A32-56A9-42D2-A2CA-F0C99E40696D}" dt="2020-10-20T08:14:52.451" v="107"/>
          <ac:inkMkLst>
            <pc:docMk/>
            <pc:sldMk cId="0" sldId="379"/>
            <ac:inkMk id="6" creationId="{6E132FC7-8F00-464F-94F3-64667161476D}"/>
          </ac:inkMkLst>
        </pc:inkChg>
        <pc:inkChg chg="add">
          <ac:chgData name="babisha chandran" userId="EB0nJQTo3Bd1b7R0gNfky76LaizBD4ENeK0AnhxAgKw=" providerId="None" clId="Web-{6F4F6A32-56A9-42D2-A2CA-F0C99E40696D}" dt="2020-10-20T10:56:52.601" v="184"/>
          <ac:inkMkLst>
            <pc:docMk/>
            <pc:sldMk cId="0" sldId="379"/>
            <ac:inkMk id="7" creationId="{0A65E800-DCA8-4D53-B46E-C73EA98C1FD5}"/>
          </ac:inkMkLst>
        </pc:inkChg>
        <pc:inkChg chg="del">
          <ac:chgData name="babisha chandran" userId="EB0nJQTo3Bd1b7R0gNfky76LaizBD4ENeK0AnhxAgKw=" providerId="None" clId="Web-{6F4F6A32-56A9-42D2-A2CA-F0C99E40696D}" dt="2020-10-20T08:14:52.451" v="106"/>
          <ac:inkMkLst>
            <pc:docMk/>
            <pc:sldMk cId="0" sldId="379"/>
            <ac:inkMk id="7" creationId="{F1390565-5A0F-43EE-8D06-F1BC544169FB}"/>
          </ac:inkMkLst>
        </pc:inkChg>
        <pc:inkChg chg="add">
          <ac:chgData name="babisha chandran" userId="EB0nJQTo3Bd1b7R0gNfky76LaizBD4ENeK0AnhxAgKw=" providerId="None" clId="Web-{6F4F6A32-56A9-42D2-A2CA-F0C99E40696D}" dt="2020-10-20T10:56:54.444" v="185"/>
          <ac:inkMkLst>
            <pc:docMk/>
            <pc:sldMk cId="0" sldId="379"/>
            <ac:inkMk id="8" creationId="{14068FC6-BF56-4A6E-9938-B2AE0A88667D}"/>
          </ac:inkMkLst>
        </pc:inkChg>
        <pc:inkChg chg="del">
          <ac:chgData name="babisha chandran" userId="EB0nJQTo3Bd1b7R0gNfky76LaizBD4ENeK0AnhxAgKw=" providerId="None" clId="Web-{6F4F6A32-56A9-42D2-A2CA-F0C99E40696D}" dt="2020-10-20T08:14:52.451" v="105"/>
          <ac:inkMkLst>
            <pc:docMk/>
            <pc:sldMk cId="0" sldId="379"/>
            <ac:inkMk id="8" creationId="{CB294C37-0772-41DE-B8F1-14399605D550}"/>
          </ac:inkMkLst>
        </pc:inkChg>
        <pc:inkChg chg="del">
          <ac:chgData name="babisha chandran" userId="EB0nJQTo3Bd1b7R0gNfky76LaizBD4ENeK0AnhxAgKw=" providerId="None" clId="Web-{6F4F6A32-56A9-42D2-A2CA-F0C99E40696D}" dt="2020-10-20T08:14:52.451" v="104"/>
          <ac:inkMkLst>
            <pc:docMk/>
            <pc:sldMk cId="0" sldId="379"/>
            <ac:inkMk id="10" creationId="{20B5B595-33DE-49B0-8B39-E86C288F0089}"/>
          </ac:inkMkLst>
        </pc:inkChg>
        <pc:inkChg chg="add">
          <ac:chgData name="babisha chandran" userId="EB0nJQTo3Bd1b7R0gNfky76LaizBD4ENeK0AnhxAgKw=" providerId="None" clId="Web-{6F4F6A32-56A9-42D2-A2CA-F0C99E40696D}" dt="2020-10-20T10:56:56.366" v="186"/>
          <ac:inkMkLst>
            <pc:docMk/>
            <pc:sldMk cId="0" sldId="379"/>
            <ac:inkMk id="10" creationId="{528B5B2E-7E06-40D2-8BF9-2E93A4044D29}"/>
          </ac:inkMkLst>
        </pc:inkChg>
        <pc:inkChg chg="del">
          <ac:chgData name="babisha chandran" userId="EB0nJQTo3Bd1b7R0gNfky76LaizBD4ENeK0AnhxAgKw=" providerId="None" clId="Web-{6F4F6A32-56A9-42D2-A2CA-F0C99E40696D}" dt="2020-10-20T08:14:52.451" v="103"/>
          <ac:inkMkLst>
            <pc:docMk/>
            <pc:sldMk cId="0" sldId="379"/>
            <ac:inkMk id="11" creationId="{93DCADF0-8AA9-4A52-83B8-0E4280BB9DD1}"/>
          </ac:inkMkLst>
        </pc:inkChg>
        <pc:inkChg chg="add">
          <ac:chgData name="babisha chandran" userId="EB0nJQTo3Bd1b7R0gNfky76LaizBD4ENeK0AnhxAgKw=" providerId="None" clId="Web-{6F4F6A32-56A9-42D2-A2CA-F0C99E40696D}" dt="2020-10-20T10:56:59.820" v="187"/>
          <ac:inkMkLst>
            <pc:docMk/>
            <pc:sldMk cId="0" sldId="379"/>
            <ac:inkMk id="11" creationId="{9F03C685-EB63-419A-A629-D3C8A555F2B5}"/>
          </ac:inkMkLst>
        </pc:inkChg>
        <pc:inkChg chg="del">
          <ac:chgData name="babisha chandran" userId="EB0nJQTo3Bd1b7R0gNfky76LaizBD4ENeK0AnhxAgKw=" providerId="None" clId="Web-{6F4F6A32-56A9-42D2-A2CA-F0C99E40696D}" dt="2020-10-20T08:14:52.435" v="102"/>
          <ac:inkMkLst>
            <pc:docMk/>
            <pc:sldMk cId="0" sldId="379"/>
            <ac:inkMk id="12" creationId="{34707C95-7331-488B-AD01-4E0CB3B83E7F}"/>
          </ac:inkMkLst>
        </pc:inkChg>
        <pc:inkChg chg="add">
          <ac:chgData name="babisha chandran" userId="EB0nJQTo3Bd1b7R0gNfky76LaizBD4ENeK0AnhxAgKw=" providerId="None" clId="Web-{6F4F6A32-56A9-42D2-A2CA-F0C99E40696D}" dt="2020-10-20T10:57:00.991" v="188"/>
          <ac:inkMkLst>
            <pc:docMk/>
            <pc:sldMk cId="0" sldId="379"/>
            <ac:inkMk id="12" creationId="{85D149FD-598A-4F5E-B6F8-C5EA6C4E7DB5}"/>
          </ac:inkMkLst>
        </pc:inkChg>
        <pc:inkChg chg="del">
          <ac:chgData name="babisha chandran" userId="EB0nJQTo3Bd1b7R0gNfky76LaizBD4ENeK0AnhxAgKw=" providerId="None" clId="Web-{6F4F6A32-56A9-42D2-A2CA-F0C99E40696D}" dt="2020-10-20T08:14:52.435" v="101"/>
          <ac:inkMkLst>
            <pc:docMk/>
            <pc:sldMk cId="0" sldId="379"/>
            <ac:inkMk id="13" creationId="{1F0C1260-EA18-48F4-BA2A-BE4442D718A3}"/>
          </ac:inkMkLst>
        </pc:inkChg>
        <pc:inkChg chg="add">
          <ac:chgData name="babisha chandran" userId="EB0nJQTo3Bd1b7R0gNfky76LaizBD4ENeK0AnhxAgKw=" providerId="None" clId="Web-{6F4F6A32-56A9-42D2-A2CA-F0C99E40696D}" dt="2020-10-20T10:57:02.945" v="189"/>
          <ac:inkMkLst>
            <pc:docMk/>
            <pc:sldMk cId="0" sldId="379"/>
            <ac:inkMk id="13" creationId="{8D9546B2-3D97-40B3-BE4B-2CB48EDE883A}"/>
          </ac:inkMkLst>
        </pc:inkChg>
        <pc:inkChg chg="del">
          <ac:chgData name="babisha chandran" userId="EB0nJQTo3Bd1b7R0gNfky76LaizBD4ENeK0AnhxAgKw=" providerId="None" clId="Web-{6F4F6A32-56A9-42D2-A2CA-F0C99E40696D}" dt="2020-10-20T08:14:52.435" v="100"/>
          <ac:inkMkLst>
            <pc:docMk/>
            <pc:sldMk cId="0" sldId="379"/>
            <ac:inkMk id="14" creationId="{6F9447C8-EE16-4168-81BA-779D952772B4}"/>
          </ac:inkMkLst>
        </pc:inkChg>
        <pc:inkChg chg="add">
          <ac:chgData name="babisha chandran" userId="EB0nJQTo3Bd1b7R0gNfky76LaizBD4ENeK0AnhxAgKw=" providerId="None" clId="Web-{6F4F6A32-56A9-42D2-A2CA-F0C99E40696D}" dt="2020-10-20T10:57:05.335" v="190"/>
          <ac:inkMkLst>
            <pc:docMk/>
            <pc:sldMk cId="0" sldId="379"/>
            <ac:inkMk id="14" creationId="{97B036DA-D747-4E6F-9EA8-EE469F77F02A}"/>
          </ac:inkMkLst>
        </pc:inkChg>
        <pc:inkChg chg="del">
          <ac:chgData name="babisha chandran" userId="EB0nJQTo3Bd1b7R0gNfky76LaizBD4ENeK0AnhxAgKw=" providerId="None" clId="Web-{6F4F6A32-56A9-42D2-A2CA-F0C99E40696D}" dt="2020-10-20T08:14:52.435" v="99"/>
          <ac:inkMkLst>
            <pc:docMk/>
            <pc:sldMk cId="0" sldId="379"/>
            <ac:inkMk id="15" creationId="{7A301989-BB1D-4417-A275-9BE863AC7E70}"/>
          </ac:inkMkLst>
        </pc:inkChg>
        <pc:inkChg chg="add">
          <ac:chgData name="babisha chandran" userId="EB0nJQTo3Bd1b7R0gNfky76LaizBD4ENeK0AnhxAgKw=" providerId="None" clId="Web-{6F4F6A32-56A9-42D2-A2CA-F0C99E40696D}" dt="2020-10-20T10:57:12.273" v="191"/>
          <ac:inkMkLst>
            <pc:docMk/>
            <pc:sldMk cId="0" sldId="379"/>
            <ac:inkMk id="15" creationId="{EC72FB61-83C6-4DE8-BCEA-E5521AE20A1A}"/>
          </ac:inkMkLst>
        </pc:inkChg>
        <pc:inkChg chg="add">
          <ac:chgData name="babisha chandran" userId="EB0nJQTo3Bd1b7R0gNfky76LaizBD4ENeK0AnhxAgKw=" providerId="None" clId="Web-{6F4F6A32-56A9-42D2-A2CA-F0C99E40696D}" dt="2020-10-20T10:57:13.992" v="192"/>
          <ac:inkMkLst>
            <pc:docMk/>
            <pc:sldMk cId="0" sldId="379"/>
            <ac:inkMk id="16" creationId="{17FBAA5A-79D5-4B95-BE41-658CFB50D69F}"/>
          </ac:inkMkLst>
        </pc:inkChg>
        <pc:inkChg chg="del">
          <ac:chgData name="babisha chandran" userId="EB0nJQTo3Bd1b7R0gNfky76LaizBD4ENeK0AnhxAgKw=" providerId="None" clId="Web-{6F4F6A32-56A9-42D2-A2CA-F0C99E40696D}" dt="2020-10-20T08:14:52.435" v="98"/>
          <ac:inkMkLst>
            <pc:docMk/>
            <pc:sldMk cId="0" sldId="379"/>
            <ac:inkMk id="16" creationId="{D7B2F993-843B-4962-95B3-EDF4CB091600}"/>
          </ac:inkMkLst>
        </pc:inkChg>
        <pc:inkChg chg="del">
          <ac:chgData name="babisha chandran" userId="EB0nJQTo3Bd1b7R0gNfky76LaizBD4ENeK0AnhxAgKw=" providerId="None" clId="Web-{6F4F6A32-56A9-42D2-A2CA-F0C99E40696D}" dt="2020-10-20T08:14:52.435" v="97"/>
          <ac:inkMkLst>
            <pc:docMk/>
            <pc:sldMk cId="0" sldId="379"/>
            <ac:inkMk id="17" creationId="{01F15704-B0CA-4156-B26D-909ECCFC94D9}"/>
          </ac:inkMkLst>
        </pc:inkChg>
        <pc:inkChg chg="add">
          <ac:chgData name="babisha chandran" userId="EB0nJQTo3Bd1b7R0gNfky76LaizBD4ENeK0AnhxAgKw=" providerId="None" clId="Web-{6F4F6A32-56A9-42D2-A2CA-F0C99E40696D}" dt="2020-10-20T10:57:16.039" v="193"/>
          <ac:inkMkLst>
            <pc:docMk/>
            <pc:sldMk cId="0" sldId="379"/>
            <ac:inkMk id="17" creationId="{9527ACBD-5BD9-460F-92B8-F98C75D27C98}"/>
          </ac:inkMkLst>
        </pc:inkChg>
        <pc:inkChg chg="del">
          <ac:chgData name="babisha chandran" userId="EB0nJQTo3Bd1b7R0gNfky76LaizBD4ENeK0AnhxAgKw=" providerId="None" clId="Web-{6F4F6A32-56A9-42D2-A2CA-F0C99E40696D}" dt="2020-10-20T08:14:52.435" v="96"/>
          <ac:inkMkLst>
            <pc:docMk/>
            <pc:sldMk cId="0" sldId="379"/>
            <ac:inkMk id="18" creationId="{D02D4B9B-A707-42A4-A199-D104C849242F}"/>
          </ac:inkMkLst>
        </pc:inkChg>
        <pc:inkChg chg="add">
          <ac:chgData name="babisha chandran" userId="EB0nJQTo3Bd1b7R0gNfky76LaizBD4ENeK0AnhxAgKw=" providerId="None" clId="Web-{6F4F6A32-56A9-42D2-A2CA-F0C99E40696D}" dt="2020-10-20T10:57:18.038" v="194"/>
          <ac:inkMkLst>
            <pc:docMk/>
            <pc:sldMk cId="0" sldId="379"/>
            <ac:inkMk id="18" creationId="{F3E3612A-3502-4CEF-9DF8-14083A12A2C2}"/>
          </ac:inkMkLst>
        </pc:inkChg>
        <pc:inkChg chg="del">
          <ac:chgData name="babisha chandran" userId="EB0nJQTo3Bd1b7R0gNfky76LaizBD4ENeK0AnhxAgKw=" providerId="None" clId="Web-{6F4F6A32-56A9-42D2-A2CA-F0C99E40696D}" dt="2020-10-20T08:14:52.435" v="95"/>
          <ac:inkMkLst>
            <pc:docMk/>
            <pc:sldMk cId="0" sldId="379"/>
            <ac:inkMk id="20" creationId="{3D2507EB-D49C-4683-B6A8-C82B0FBF3568}"/>
          </ac:inkMkLst>
        </pc:inkChg>
        <pc:inkChg chg="add">
          <ac:chgData name="babisha chandran" userId="EB0nJQTo3Bd1b7R0gNfky76LaizBD4ENeK0AnhxAgKw=" providerId="None" clId="Web-{6F4F6A32-56A9-42D2-A2CA-F0C99E40696D}" dt="2020-10-20T10:57:20.148" v="195"/>
          <ac:inkMkLst>
            <pc:docMk/>
            <pc:sldMk cId="0" sldId="379"/>
            <ac:inkMk id="20" creationId="{885FF43F-4A76-428A-BC77-8F6A81D5BC62}"/>
          </ac:inkMkLst>
        </pc:inkChg>
        <pc:inkChg chg="del">
          <ac:chgData name="babisha chandran" userId="EB0nJQTo3Bd1b7R0gNfky76LaizBD4ENeK0AnhxAgKw=" providerId="None" clId="Web-{6F4F6A32-56A9-42D2-A2CA-F0C99E40696D}" dt="2020-10-20T08:14:52.435" v="94"/>
          <ac:inkMkLst>
            <pc:docMk/>
            <pc:sldMk cId="0" sldId="379"/>
            <ac:inkMk id="22" creationId="{82C2A088-8C49-4B84-884C-A335CBA05342}"/>
          </ac:inkMkLst>
        </pc:inkChg>
        <pc:inkChg chg="add">
          <ac:chgData name="babisha chandran" userId="EB0nJQTo3Bd1b7R0gNfky76LaizBD4ENeK0AnhxAgKw=" providerId="None" clId="Web-{6F4F6A32-56A9-42D2-A2CA-F0C99E40696D}" dt="2020-10-20T10:57:21.835" v="196"/>
          <ac:inkMkLst>
            <pc:docMk/>
            <pc:sldMk cId="0" sldId="379"/>
            <ac:inkMk id="22" creationId="{9DC9D98D-C38D-410F-8811-5753D6DE1FF6}"/>
          </ac:inkMkLst>
        </pc:inkChg>
        <pc:inkChg chg="add">
          <ac:chgData name="babisha chandran" userId="EB0nJQTo3Bd1b7R0gNfky76LaizBD4ENeK0AnhxAgKw=" providerId="None" clId="Web-{6F4F6A32-56A9-42D2-A2CA-F0C99E40696D}" dt="2020-10-20T10:57:23.882" v="197"/>
          <ac:inkMkLst>
            <pc:docMk/>
            <pc:sldMk cId="0" sldId="379"/>
            <ac:inkMk id="23" creationId="{876CC617-18A6-4850-A496-D08CC3B92355}"/>
          </ac:inkMkLst>
        </pc:inkChg>
        <pc:inkChg chg="del">
          <ac:chgData name="babisha chandran" userId="EB0nJQTo3Bd1b7R0gNfky76LaizBD4ENeK0AnhxAgKw=" providerId="None" clId="Web-{6F4F6A32-56A9-42D2-A2CA-F0C99E40696D}" dt="2020-10-20T08:14:52.435" v="93"/>
          <ac:inkMkLst>
            <pc:docMk/>
            <pc:sldMk cId="0" sldId="379"/>
            <ac:inkMk id="23" creationId="{96C61B04-5A04-4B85-B75F-44B2337F73F2}"/>
          </ac:inkMkLst>
        </pc:inkChg>
        <pc:inkChg chg="del">
          <ac:chgData name="babisha chandran" userId="EB0nJQTo3Bd1b7R0gNfky76LaizBD4ENeK0AnhxAgKw=" providerId="None" clId="Web-{6F4F6A32-56A9-42D2-A2CA-F0C99E40696D}" dt="2020-10-20T08:14:52.435" v="92"/>
          <ac:inkMkLst>
            <pc:docMk/>
            <pc:sldMk cId="0" sldId="379"/>
            <ac:inkMk id="24" creationId="{38414C0A-0ED9-428A-B001-A753EA471880}"/>
          </ac:inkMkLst>
        </pc:inkChg>
        <pc:inkChg chg="add">
          <ac:chgData name="babisha chandran" userId="EB0nJQTo3Bd1b7R0gNfky76LaizBD4ENeK0AnhxAgKw=" providerId="None" clId="Web-{6F4F6A32-56A9-42D2-A2CA-F0C99E40696D}" dt="2020-10-20T10:57:25.742" v="198"/>
          <ac:inkMkLst>
            <pc:docMk/>
            <pc:sldMk cId="0" sldId="379"/>
            <ac:inkMk id="24" creationId="{9A7874AA-0BA8-4BC5-BD5E-5C77ED054383}"/>
          </ac:inkMkLst>
        </pc:inkChg>
        <pc:inkChg chg="add">
          <ac:chgData name="babisha chandran" userId="EB0nJQTo3Bd1b7R0gNfky76LaizBD4ENeK0AnhxAgKw=" providerId="None" clId="Web-{6F4F6A32-56A9-42D2-A2CA-F0C99E40696D}" dt="2020-10-20T10:57:41.914" v="199"/>
          <ac:inkMkLst>
            <pc:docMk/>
            <pc:sldMk cId="0" sldId="379"/>
            <ac:inkMk id="25" creationId="{0944BE9F-A843-4752-9A09-C3D214630E62}"/>
          </ac:inkMkLst>
        </pc:inkChg>
        <pc:inkChg chg="del">
          <ac:chgData name="babisha chandran" userId="EB0nJQTo3Bd1b7R0gNfky76LaizBD4ENeK0AnhxAgKw=" providerId="None" clId="Web-{6F4F6A32-56A9-42D2-A2CA-F0C99E40696D}" dt="2020-10-20T08:14:52.435" v="91"/>
          <ac:inkMkLst>
            <pc:docMk/>
            <pc:sldMk cId="0" sldId="379"/>
            <ac:inkMk id="25" creationId="{571D7E33-820B-43B8-A853-8C4DB28D0144}"/>
          </ac:inkMkLst>
        </pc:inkChg>
        <pc:inkChg chg="add">
          <ac:chgData name="babisha chandran" userId="EB0nJQTo3Bd1b7R0gNfky76LaizBD4ENeK0AnhxAgKw=" providerId="None" clId="Web-{6F4F6A32-56A9-42D2-A2CA-F0C99E40696D}" dt="2020-10-20T10:57:43.601" v="200"/>
          <ac:inkMkLst>
            <pc:docMk/>
            <pc:sldMk cId="0" sldId="379"/>
            <ac:inkMk id="26" creationId="{2D01F80A-5217-4F6C-A3ED-4DAEE070C8B6}"/>
          </ac:inkMkLst>
        </pc:inkChg>
        <pc:inkChg chg="del">
          <ac:chgData name="babisha chandran" userId="EB0nJQTo3Bd1b7R0gNfky76LaizBD4ENeK0AnhxAgKw=" providerId="None" clId="Web-{6F4F6A32-56A9-42D2-A2CA-F0C99E40696D}" dt="2020-10-20T08:14:52.435" v="90"/>
          <ac:inkMkLst>
            <pc:docMk/>
            <pc:sldMk cId="0" sldId="379"/>
            <ac:inkMk id="26" creationId="{CCB9552D-57FD-4D8D-9047-ECF73F2516C8}"/>
          </ac:inkMkLst>
        </pc:inkChg>
        <pc:inkChg chg="del">
          <ac:chgData name="babisha chandran" userId="EB0nJQTo3Bd1b7R0gNfky76LaizBD4ENeK0AnhxAgKw=" providerId="None" clId="Web-{6F4F6A32-56A9-42D2-A2CA-F0C99E40696D}" dt="2020-10-20T08:14:52.435" v="89"/>
          <ac:inkMkLst>
            <pc:docMk/>
            <pc:sldMk cId="0" sldId="379"/>
            <ac:inkMk id="27" creationId="{315E64E6-0BD2-4422-9503-F5649B7B6B63}"/>
          </ac:inkMkLst>
        </pc:inkChg>
        <pc:inkChg chg="add">
          <ac:chgData name="babisha chandran" userId="EB0nJQTo3Bd1b7R0gNfky76LaizBD4ENeK0AnhxAgKw=" providerId="None" clId="Web-{6F4F6A32-56A9-42D2-A2CA-F0C99E40696D}" dt="2020-10-20T10:57:45.632" v="201"/>
          <ac:inkMkLst>
            <pc:docMk/>
            <pc:sldMk cId="0" sldId="379"/>
            <ac:inkMk id="27" creationId="{932F56B3-3290-4D74-A946-9E3D9564CAD6}"/>
          </ac:inkMkLst>
        </pc:inkChg>
        <pc:inkChg chg="del">
          <ac:chgData name="babisha chandran" userId="EB0nJQTo3Bd1b7R0gNfky76LaizBD4ENeK0AnhxAgKw=" providerId="None" clId="Web-{6F4F6A32-56A9-42D2-A2CA-F0C99E40696D}" dt="2020-10-20T08:14:52.420" v="88"/>
          <ac:inkMkLst>
            <pc:docMk/>
            <pc:sldMk cId="0" sldId="379"/>
            <ac:inkMk id="28" creationId="{738AA9CA-0B2B-4175-B9F8-A459035AC36D}"/>
          </ac:inkMkLst>
        </pc:inkChg>
        <pc:inkChg chg="add">
          <ac:chgData name="babisha chandran" userId="EB0nJQTo3Bd1b7R0gNfky76LaizBD4ENeK0AnhxAgKw=" providerId="None" clId="Web-{6F4F6A32-56A9-42D2-A2CA-F0C99E40696D}" dt="2020-10-20T10:57:46.914" v="202"/>
          <ac:inkMkLst>
            <pc:docMk/>
            <pc:sldMk cId="0" sldId="379"/>
            <ac:inkMk id="28" creationId="{E753F3CF-BD23-46A1-BD6D-C01B2BC0BA6E}"/>
          </ac:inkMkLst>
        </pc:inkChg>
        <pc:inkChg chg="add">
          <ac:chgData name="babisha chandran" userId="EB0nJQTo3Bd1b7R0gNfky76LaizBD4ENeK0AnhxAgKw=" providerId="None" clId="Web-{6F4F6A32-56A9-42D2-A2CA-F0C99E40696D}" dt="2020-10-20T10:57:49.242" v="203"/>
          <ac:inkMkLst>
            <pc:docMk/>
            <pc:sldMk cId="0" sldId="379"/>
            <ac:inkMk id="29" creationId="{3687628A-1B18-4F5E-B5A6-CC824212751A}"/>
          </ac:inkMkLst>
        </pc:inkChg>
        <pc:inkChg chg="del">
          <ac:chgData name="babisha chandran" userId="EB0nJQTo3Bd1b7R0gNfky76LaizBD4ENeK0AnhxAgKw=" providerId="None" clId="Web-{6F4F6A32-56A9-42D2-A2CA-F0C99E40696D}" dt="2020-10-20T08:14:52.420" v="87"/>
          <ac:inkMkLst>
            <pc:docMk/>
            <pc:sldMk cId="0" sldId="379"/>
            <ac:inkMk id="29" creationId="{F863FDB0-AEBE-41E2-92AB-29BE33C313BB}"/>
          </ac:inkMkLst>
        </pc:inkChg>
        <pc:inkChg chg="del">
          <ac:chgData name="babisha chandran" userId="EB0nJQTo3Bd1b7R0gNfky76LaizBD4ENeK0AnhxAgKw=" providerId="None" clId="Web-{6F4F6A32-56A9-42D2-A2CA-F0C99E40696D}" dt="2020-10-20T08:14:52.420" v="86"/>
          <ac:inkMkLst>
            <pc:docMk/>
            <pc:sldMk cId="0" sldId="379"/>
            <ac:inkMk id="30" creationId="{8E21BC14-D76D-47DB-B38D-878A4E8DC15C}"/>
          </ac:inkMkLst>
        </pc:inkChg>
        <pc:inkChg chg="add">
          <ac:chgData name="babisha chandran" userId="EB0nJQTo3Bd1b7R0gNfky76LaizBD4ENeK0AnhxAgKw=" providerId="None" clId="Web-{6F4F6A32-56A9-42D2-A2CA-F0C99E40696D}" dt="2020-10-20T10:57:51.398" v="204"/>
          <ac:inkMkLst>
            <pc:docMk/>
            <pc:sldMk cId="0" sldId="379"/>
            <ac:inkMk id="30" creationId="{DDBA03F6-D0D6-469E-9BD8-855283015F0E}"/>
          </ac:inkMkLst>
        </pc:inkChg>
        <pc:inkChg chg="del">
          <ac:chgData name="babisha chandran" userId="EB0nJQTo3Bd1b7R0gNfky76LaizBD4ENeK0AnhxAgKw=" providerId="None" clId="Web-{6F4F6A32-56A9-42D2-A2CA-F0C99E40696D}" dt="2020-10-20T08:14:52.420" v="85"/>
          <ac:inkMkLst>
            <pc:docMk/>
            <pc:sldMk cId="0" sldId="379"/>
            <ac:inkMk id="31" creationId="{BBD40805-EC00-4E6C-BE68-8C88CEBDC424}"/>
          </ac:inkMkLst>
        </pc:inkChg>
        <pc:inkChg chg="add">
          <ac:chgData name="babisha chandran" userId="EB0nJQTo3Bd1b7R0gNfky76LaizBD4ENeK0AnhxAgKw=" providerId="None" clId="Web-{6F4F6A32-56A9-42D2-A2CA-F0C99E40696D}" dt="2020-10-20T10:57:53.399" v="205"/>
          <ac:inkMkLst>
            <pc:docMk/>
            <pc:sldMk cId="0" sldId="379"/>
            <ac:inkMk id="31" creationId="{EA416B85-96CD-4938-87AE-762A58E08827}"/>
          </ac:inkMkLst>
        </pc:inkChg>
        <pc:inkChg chg="add">
          <ac:chgData name="babisha chandran" userId="EB0nJQTo3Bd1b7R0gNfky76LaizBD4ENeK0AnhxAgKw=" providerId="None" clId="Web-{6F4F6A32-56A9-42D2-A2CA-F0C99E40696D}" dt="2020-10-20T10:57:57.414" v="206"/>
          <ac:inkMkLst>
            <pc:docMk/>
            <pc:sldMk cId="0" sldId="379"/>
            <ac:inkMk id="32" creationId="{450C4C2E-6C47-4907-B9A7-B64C50A7B842}"/>
          </ac:inkMkLst>
        </pc:inkChg>
        <pc:inkChg chg="del">
          <ac:chgData name="babisha chandran" userId="EB0nJQTo3Bd1b7R0gNfky76LaizBD4ENeK0AnhxAgKw=" providerId="None" clId="Web-{6F4F6A32-56A9-42D2-A2CA-F0C99E40696D}" dt="2020-10-20T08:14:52.420" v="84"/>
          <ac:inkMkLst>
            <pc:docMk/>
            <pc:sldMk cId="0" sldId="379"/>
            <ac:inkMk id="32" creationId="{628C07FE-CF71-4B82-8F93-D052C3740F74}"/>
          </ac:inkMkLst>
        </pc:inkChg>
        <pc:inkChg chg="del">
          <ac:chgData name="babisha chandran" userId="EB0nJQTo3Bd1b7R0gNfky76LaizBD4ENeK0AnhxAgKw=" providerId="None" clId="Web-{6F4F6A32-56A9-42D2-A2CA-F0C99E40696D}" dt="2020-10-20T08:14:52.420" v="83"/>
          <ac:inkMkLst>
            <pc:docMk/>
            <pc:sldMk cId="0" sldId="379"/>
            <ac:inkMk id="33" creationId="{3CDDED8C-0A5A-4991-B150-0EFC5FBDE325}"/>
          </ac:inkMkLst>
        </pc:inkChg>
        <pc:inkChg chg="add">
          <ac:chgData name="babisha chandran" userId="EB0nJQTo3Bd1b7R0gNfky76LaizBD4ENeK0AnhxAgKw=" providerId="None" clId="Web-{6F4F6A32-56A9-42D2-A2CA-F0C99E40696D}" dt="2020-10-20T10:57:58.804" v="207"/>
          <ac:inkMkLst>
            <pc:docMk/>
            <pc:sldMk cId="0" sldId="379"/>
            <ac:inkMk id="33" creationId="{8D82606B-CC30-4FF6-9CCE-11868F49D15C}"/>
          </ac:inkMkLst>
        </pc:inkChg>
        <pc:inkChg chg="del">
          <ac:chgData name="babisha chandran" userId="EB0nJQTo3Bd1b7R0gNfky76LaizBD4ENeK0AnhxAgKw=" providerId="None" clId="Web-{6F4F6A32-56A9-42D2-A2CA-F0C99E40696D}" dt="2020-10-20T08:14:52.420" v="82"/>
          <ac:inkMkLst>
            <pc:docMk/>
            <pc:sldMk cId="0" sldId="379"/>
            <ac:inkMk id="34" creationId="{1B08C335-5CB9-47BE-B815-2382C0789440}"/>
          </ac:inkMkLst>
        </pc:inkChg>
        <pc:inkChg chg="add">
          <ac:chgData name="babisha chandran" userId="EB0nJQTo3Bd1b7R0gNfky76LaizBD4ENeK0AnhxAgKw=" providerId="None" clId="Web-{6F4F6A32-56A9-42D2-A2CA-F0C99E40696D}" dt="2020-10-20T10:58:00.382" v="208"/>
          <ac:inkMkLst>
            <pc:docMk/>
            <pc:sldMk cId="0" sldId="379"/>
            <ac:inkMk id="34" creationId="{A618DD7A-1099-44C4-AB35-873305EC6512}"/>
          </ac:inkMkLst>
        </pc:inkChg>
        <pc:inkChg chg="add">
          <ac:chgData name="babisha chandran" userId="EB0nJQTo3Bd1b7R0gNfky76LaizBD4ENeK0AnhxAgKw=" providerId="None" clId="Web-{6F4F6A32-56A9-42D2-A2CA-F0C99E40696D}" dt="2020-10-20T10:58:09.179" v="209"/>
          <ac:inkMkLst>
            <pc:docMk/>
            <pc:sldMk cId="0" sldId="379"/>
            <ac:inkMk id="35" creationId="{057B7E58-C643-4D24-8D2A-66ED62685A32}"/>
          </ac:inkMkLst>
        </pc:inkChg>
        <pc:inkChg chg="del">
          <ac:chgData name="babisha chandran" userId="EB0nJQTo3Bd1b7R0gNfky76LaizBD4ENeK0AnhxAgKw=" providerId="None" clId="Web-{6F4F6A32-56A9-42D2-A2CA-F0C99E40696D}" dt="2020-10-20T08:14:52.420" v="81"/>
          <ac:inkMkLst>
            <pc:docMk/>
            <pc:sldMk cId="0" sldId="379"/>
            <ac:inkMk id="35" creationId="{2E16033E-5E7D-4825-B9A6-21CA40484121}"/>
          </ac:inkMkLst>
        </pc:inkChg>
        <pc:inkChg chg="add">
          <ac:chgData name="babisha chandran" userId="EB0nJQTo3Bd1b7R0gNfky76LaizBD4ENeK0AnhxAgKw=" providerId="None" clId="Web-{6F4F6A32-56A9-42D2-A2CA-F0C99E40696D}" dt="2020-10-20T10:58:14.195" v="210"/>
          <ac:inkMkLst>
            <pc:docMk/>
            <pc:sldMk cId="0" sldId="379"/>
            <ac:inkMk id="36" creationId="{3C4D9D36-5499-444D-87B5-A9B7D7CCC20A}"/>
          </ac:inkMkLst>
        </pc:inkChg>
        <pc:inkChg chg="del">
          <ac:chgData name="babisha chandran" userId="EB0nJQTo3Bd1b7R0gNfky76LaizBD4ENeK0AnhxAgKw=" providerId="None" clId="Web-{6F4F6A32-56A9-42D2-A2CA-F0C99E40696D}" dt="2020-10-20T08:14:52.420" v="80"/>
          <ac:inkMkLst>
            <pc:docMk/>
            <pc:sldMk cId="0" sldId="379"/>
            <ac:inkMk id="36" creationId="{86A79EF6-96D0-4050-A1EC-E03B4081F1EB}"/>
          </ac:inkMkLst>
        </pc:inkChg>
        <pc:inkChg chg="del">
          <ac:chgData name="babisha chandran" userId="EB0nJQTo3Bd1b7R0gNfky76LaizBD4ENeK0AnhxAgKw=" providerId="None" clId="Web-{6F4F6A32-56A9-42D2-A2CA-F0C99E40696D}" dt="2020-10-20T08:14:52.420" v="79"/>
          <ac:inkMkLst>
            <pc:docMk/>
            <pc:sldMk cId="0" sldId="379"/>
            <ac:inkMk id="37" creationId="{3AB0052F-B1C3-422F-BD84-A48AE3B1EA85}"/>
          </ac:inkMkLst>
        </pc:inkChg>
        <pc:inkChg chg="add">
          <ac:chgData name="babisha chandran" userId="EB0nJQTo3Bd1b7R0gNfky76LaizBD4ENeK0AnhxAgKw=" providerId="None" clId="Web-{6F4F6A32-56A9-42D2-A2CA-F0C99E40696D}" dt="2020-10-20T10:58:16.133" v="211"/>
          <ac:inkMkLst>
            <pc:docMk/>
            <pc:sldMk cId="0" sldId="379"/>
            <ac:inkMk id="37" creationId="{57AD684D-29E1-4406-95A1-473CAEA5920C}"/>
          </ac:inkMkLst>
        </pc:inkChg>
        <pc:inkChg chg="del">
          <ac:chgData name="babisha chandran" userId="EB0nJQTo3Bd1b7R0gNfky76LaizBD4ENeK0AnhxAgKw=" providerId="None" clId="Web-{6F4F6A32-56A9-42D2-A2CA-F0C99E40696D}" dt="2020-10-20T08:14:52.420" v="78"/>
          <ac:inkMkLst>
            <pc:docMk/>
            <pc:sldMk cId="0" sldId="379"/>
            <ac:inkMk id="38" creationId="{BC38B8F2-C4CB-4923-A768-F8B8FC0172CE}"/>
          </ac:inkMkLst>
        </pc:inkChg>
        <pc:inkChg chg="add">
          <ac:chgData name="babisha chandran" userId="EB0nJQTo3Bd1b7R0gNfky76LaizBD4ENeK0AnhxAgKw=" providerId="None" clId="Web-{6F4F6A32-56A9-42D2-A2CA-F0C99E40696D}" dt="2020-10-20T10:58:17.695" v="212"/>
          <ac:inkMkLst>
            <pc:docMk/>
            <pc:sldMk cId="0" sldId="379"/>
            <ac:inkMk id="38" creationId="{D72C40A3-3C4C-4B15-B09A-15494FDB4BE0}"/>
          </ac:inkMkLst>
        </pc:inkChg>
        <pc:inkChg chg="add">
          <ac:chgData name="babisha chandran" userId="EB0nJQTo3Bd1b7R0gNfky76LaizBD4ENeK0AnhxAgKw=" providerId="None" clId="Web-{6F4F6A32-56A9-42D2-A2CA-F0C99E40696D}" dt="2020-10-20T10:58:51.399" v="213"/>
          <ac:inkMkLst>
            <pc:docMk/>
            <pc:sldMk cId="0" sldId="379"/>
            <ac:inkMk id="39" creationId="{A8EE5D65-628E-469E-A9CB-5ACFD8088AD3}"/>
          </ac:inkMkLst>
        </pc:inkChg>
        <pc:inkChg chg="del">
          <ac:chgData name="babisha chandran" userId="EB0nJQTo3Bd1b7R0gNfky76LaizBD4ENeK0AnhxAgKw=" providerId="None" clId="Web-{6F4F6A32-56A9-42D2-A2CA-F0C99E40696D}" dt="2020-10-20T08:14:52.420" v="77"/>
          <ac:inkMkLst>
            <pc:docMk/>
            <pc:sldMk cId="0" sldId="379"/>
            <ac:inkMk id="39" creationId="{BBA6274B-66D9-41DF-AD76-EF71BD9BA438}"/>
          </ac:inkMkLst>
        </pc:inkChg>
        <pc:inkChg chg="add">
          <ac:chgData name="babisha chandran" userId="EB0nJQTo3Bd1b7R0gNfky76LaizBD4ENeK0AnhxAgKw=" providerId="None" clId="Web-{6F4F6A32-56A9-42D2-A2CA-F0C99E40696D}" dt="2020-10-20T10:58:52.664" v="214"/>
          <ac:inkMkLst>
            <pc:docMk/>
            <pc:sldMk cId="0" sldId="379"/>
            <ac:inkMk id="40" creationId="{12D47120-7C87-403A-8A24-D08C15900CB8}"/>
          </ac:inkMkLst>
        </pc:inkChg>
        <pc:inkChg chg="del">
          <ac:chgData name="babisha chandran" userId="EB0nJQTo3Bd1b7R0gNfky76LaizBD4ENeK0AnhxAgKw=" providerId="None" clId="Web-{6F4F6A32-56A9-42D2-A2CA-F0C99E40696D}" dt="2020-10-20T08:14:52.420" v="76"/>
          <ac:inkMkLst>
            <pc:docMk/>
            <pc:sldMk cId="0" sldId="379"/>
            <ac:inkMk id="40" creationId="{8F02B288-AFA3-4C3F-A1B5-47EC67032F52}"/>
          </ac:inkMkLst>
        </pc:inkChg>
        <pc:inkChg chg="add">
          <ac:chgData name="babisha chandran" userId="EB0nJQTo3Bd1b7R0gNfky76LaizBD4ENeK0AnhxAgKw=" providerId="None" clId="Web-{6F4F6A32-56A9-42D2-A2CA-F0C99E40696D}" dt="2020-10-20T10:58:54.039" v="215"/>
          <ac:inkMkLst>
            <pc:docMk/>
            <pc:sldMk cId="0" sldId="379"/>
            <ac:inkMk id="41" creationId="{1939D369-8454-4408-B2D2-86EFF2EF2FB8}"/>
          </ac:inkMkLst>
        </pc:inkChg>
        <pc:inkChg chg="del">
          <ac:chgData name="babisha chandran" userId="EB0nJQTo3Bd1b7R0gNfky76LaizBD4ENeK0AnhxAgKw=" providerId="None" clId="Web-{6F4F6A32-56A9-42D2-A2CA-F0C99E40696D}" dt="2020-10-20T08:14:52.404" v="75"/>
          <ac:inkMkLst>
            <pc:docMk/>
            <pc:sldMk cId="0" sldId="379"/>
            <ac:inkMk id="41" creationId="{6A3B6C7D-ECD6-40DD-BF9E-8D60FC6EC28B}"/>
          </ac:inkMkLst>
        </pc:inkChg>
        <pc:inkChg chg="add">
          <ac:chgData name="babisha chandran" userId="EB0nJQTo3Bd1b7R0gNfky76LaizBD4ENeK0AnhxAgKw=" providerId="None" clId="Web-{6F4F6A32-56A9-42D2-A2CA-F0C99E40696D}" dt="2020-10-20T10:58:56.852" v="216"/>
          <ac:inkMkLst>
            <pc:docMk/>
            <pc:sldMk cId="0" sldId="379"/>
            <ac:inkMk id="42" creationId="{0D7D0F37-0C5F-48DB-8C09-0A0C3BD457A6}"/>
          </ac:inkMkLst>
        </pc:inkChg>
        <pc:inkChg chg="del">
          <ac:chgData name="babisha chandran" userId="EB0nJQTo3Bd1b7R0gNfky76LaizBD4ENeK0AnhxAgKw=" providerId="None" clId="Web-{6F4F6A32-56A9-42D2-A2CA-F0C99E40696D}" dt="2020-10-20T08:14:52.404" v="74"/>
          <ac:inkMkLst>
            <pc:docMk/>
            <pc:sldMk cId="0" sldId="379"/>
            <ac:inkMk id="42" creationId="{BD757BD5-7E59-4973-840D-A4EF1BAB7DE7}"/>
          </ac:inkMkLst>
        </pc:inkChg>
        <pc:inkChg chg="add">
          <ac:chgData name="babisha chandran" userId="EB0nJQTo3Bd1b7R0gNfky76LaizBD4ENeK0AnhxAgKw=" providerId="None" clId="Web-{6F4F6A32-56A9-42D2-A2CA-F0C99E40696D}" dt="2020-10-20T10:59:04.247" v="217"/>
          <ac:inkMkLst>
            <pc:docMk/>
            <pc:sldMk cId="0" sldId="379"/>
            <ac:inkMk id="43" creationId="{057B5781-0747-4C01-A348-1594384FE091}"/>
          </ac:inkMkLst>
        </pc:inkChg>
        <pc:inkChg chg="del">
          <ac:chgData name="babisha chandran" userId="EB0nJQTo3Bd1b7R0gNfky76LaizBD4ENeK0AnhxAgKw=" providerId="None" clId="Web-{6F4F6A32-56A9-42D2-A2CA-F0C99E40696D}" dt="2020-10-20T08:14:52.404" v="73"/>
          <ac:inkMkLst>
            <pc:docMk/>
            <pc:sldMk cId="0" sldId="379"/>
            <ac:inkMk id="43" creationId="{BDAD6CCE-89CA-4E31-A25C-41E339D0F696}"/>
          </ac:inkMkLst>
        </pc:inkChg>
        <pc:inkChg chg="add">
          <ac:chgData name="babisha chandran" userId="EB0nJQTo3Bd1b7R0gNfky76LaizBD4ENeK0AnhxAgKw=" providerId="None" clId="Web-{6F4F6A32-56A9-42D2-A2CA-F0C99E40696D}" dt="2020-10-20T10:59:14.508" v="218"/>
          <ac:inkMkLst>
            <pc:docMk/>
            <pc:sldMk cId="0" sldId="379"/>
            <ac:inkMk id="44" creationId="{0E70A372-E122-4235-88F9-C892A9F29E1E}"/>
          </ac:inkMkLst>
        </pc:inkChg>
        <pc:inkChg chg="del">
          <ac:chgData name="babisha chandran" userId="EB0nJQTo3Bd1b7R0gNfky76LaizBD4ENeK0AnhxAgKw=" providerId="None" clId="Web-{6F4F6A32-56A9-42D2-A2CA-F0C99E40696D}" dt="2020-10-20T08:14:52.404" v="72"/>
          <ac:inkMkLst>
            <pc:docMk/>
            <pc:sldMk cId="0" sldId="379"/>
            <ac:inkMk id="44" creationId="{95683EF7-04E0-4DA8-BB38-49E7AA13BC81}"/>
          </ac:inkMkLst>
        </pc:inkChg>
        <pc:inkChg chg="add">
          <ac:chgData name="babisha chandran" userId="EB0nJQTo3Bd1b7R0gNfky76LaizBD4ENeK0AnhxAgKw=" providerId="None" clId="Web-{6F4F6A32-56A9-42D2-A2CA-F0C99E40696D}" dt="2020-10-20T10:59:16.461" v="219"/>
          <ac:inkMkLst>
            <pc:docMk/>
            <pc:sldMk cId="0" sldId="379"/>
            <ac:inkMk id="45" creationId="{7C8BC786-8C04-40E7-A1A2-F411AB3A6013}"/>
          </ac:inkMkLst>
        </pc:inkChg>
        <pc:inkChg chg="del">
          <ac:chgData name="babisha chandran" userId="EB0nJQTo3Bd1b7R0gNfky76LaizBD4ENeK0AnhxAgKw=" providerId="None" clId="Web-{6F4F6A32-56A9-42D2-A2CA-F0C99E40696D}" dt="2020-10-20T08:14:52.404" v="71"/>
          <ac:inkMkLst>
            <pc:docMk/>
            <pc:sldMk cId="0" sldId="379"/>
            <ac:inkMk id="45" creationId="{ADCB8DAA-EE8F-41EB-831F-B6FA49240337}"/>
          </ac:inkMkLst>
        </pc:inkChg>
        <pc:inkChg chg="del">
          <ac:chgData name="babisha chandran" userId="EB0nJQTo3Bd1b7R0gNfky76LaizBD4ENeK0AnhxAgKw=" providerId="None" clId="Web-{6F4F6A32-56A9-42D2-A2CA-F0C99E40696D}" dt="2020-10-20T08:14:52.404" v="70"/>
          <ac:inkMkLst>
            <pc:docMk/>
            <pc:sldMk cId="0" sldId="379"/>
            <ac:inkMk id="46" creationId="{F3FA5BE1-0DC3-49EF-93E0-117DE67AB958}"/>
          </ac:inkMkLst>
        </pc:inkChg>
        <pc:inkChg chg="add">
          <ac:chgData name="babisha chandran" userId="EB0nJQTo3Bd1b7R0gNfky76LaizBD4ENeK0AnhxAgKw=" providerId="None" clId="Web-{6F4F6A32-56A9-42D2-A2CA-F0C99E40696D}" dt="2020-10-20T10:59:32.571" v="220"/>
          <ac:inkMkLst>
            <pc:docMk/>
            <pc:sldMk cId="0" sldId="379"/>
            <ac:inkMk id="46" creationId="{F9268294-86A9-4094-8BF3-5D986CC5B092}"/>
          </ac:inkMkLst>
        </pc:inkChg>
        <pc:inkChg chg="add">
          <ac:chgData name="babisha chandran" userId="EB0nJQTo3Bd1b7R0gNfky76LaizBD4ENeK0AnhxAgKw=" providerId="None" clId="Web-{6F4F6A32-56A9-42D2-A2CA-F0C99E40696D}" dt="2020-10-20T10:59:33.790" v="221"/>
          <ac:inkMkLst>
            <pc:docMk/>
            <pc:sldMk cId="0" sldId="379"/>
            <ac:inkMk id="47" creationId="{DC09BDC9-B79B-432A-8D12-0CD45761E685}"/>
          </ac:inkMkLst>
        </pc:inkChg>
        <pc:inkChg chg="del">
          <ac:chgData name="babisha chandran" userId="EB0nJQTo3Bd1b7R0gNfky76LaizBD4ENeK0AnhxAgKw=" providerId="None" clId="Web-{6F4F6A32-56A9-42D2-A2CA-F0C99E40696D}" dt="2020-10-20T08:14:52.404" v="69"/>
          <ac:inkMkLst>
            <pc:docMk/>
            <pc:sldMk cId="0" sldId="379"/>
            <ac:inkMk id="47" creationId="{FDFBC0A2-333F-4B28-A417-CF33512D58FD}"/>
          </ac:inkMkLst>
        </pc:inkChg>
        <pc:inkChg chg="add">
          <ac:chgData name="babisha chandran" userId="EB0nJQTo3Bd1b7R0gNfky76LaizBD4ENeK0AnhxAgKw=" providerId="None" clId="Web-{6F4F6A32-56A9-42D2-A2CA-F0C99E40696D}" dt="2020-10-20T10:59:35.008" v="222"/>
          <ac:inkMkLst>
            <pc:docMk/>
            <pc:sldMk cId="0" sldId="379"/>
            <ac:inkMk id="48" creationId="{4588B5B8-7384-445E-8A9D-2C3DE19AEC9A}"/>
          </ac:inkMkLst>
        </pc:inkChg>
        <pc:inkChg chg="del">
          <ac:chgData name="babisha chandran" userId="EB0nJQTo3Bd1b7R0gNfky76LaizBD4ENeK0AnhxAgKw=" providerId="None" clId="Web-{6F4F6A32-56A9-42D2-A2CA-F0C99E40696D}" dt="2020-10-20T08:14:52.404" v="68"/>
          <ac:inkMkLst>
            <pc:docMk/>
            <pc:sldMk cId="0" sldId="379"/>
            <ac:inkMk id="48" creationId="{8CB209CF-B48B-49ED-8756-6C139A05BB34}"/>
          </ac:inkMkLst>
        </pc:inkChg>
        <pc:inkChg chg="add">
          <ac:chgData name="babisha chandran" userId="EB0nJQTo3Bd1b7R0gNfky76LaizBD4ENeK0AnhxAgKw=" providerId="None" clId="Web-{6F4F6A32-56A9-42D2-A2CA-F0C99E40696D}" dt="2020-10-20T10:59:36.258" v="223"/>
          <ac:inkMkLst>
            <pc:docMk/>
            <pc:sldMk cId="0" sldId="379"/>
            <ac:inkMk id="49" creationId="{6F762553-F5EE-40A7-BFFD-CACC9B253940}"/>
          </ac:inkMkLst>
        </pc:inkChg>
        <pc:inkChg chg="del">
          <ac:chgData name="babisha chandran" userId="EB0nJQTo3Bd1b7R0gNfky76LaizBD4ENeK0AnhxAgKw=" providerId="None" clId="Web-{6F4F6A32-56A9-42D2-A2CA-F0C99E40696D}" dt="2020-10-20T08:14:52.404" v="67"/>
          <ac:inkMkLst>
            <pc:docMk/>
            <pc:sldMk cId="0" sldId="379"/>
            <ac:inkMk id="49" creationId="{933051BB-8320-4EB2-8CDC-F84CF62B0740}"/>
          </ac:inkMkLst>
        </pc:inkChg>
        <pc:inkChg chg="add">
          <ac:chgData name="babisha chandran" userId="EB0nJQTo3Bd1b7R0gNfky76LaizBD4ENeK0AnhxAgKw=" providerId="None" clId="Web-{6F4F6A32-56A9-42D2-A2CA-F0C99E40696D}" dt="2020-10-20T10:59:45.993" v="224"/>
          <ac:inkMkLst>
            <pc:docMk/>
            <pc:sldMk cId="0" sldId="379"/>
            <ac:inkMk id="50" creationId="{1FF6A434-ABD8-4455-B80E-1879BC7E0CF4}"/>
          </ac:inkMkLst>
        </pc:inkChg>
        <pc:inkChg chg="del">
          <ac:chgData name="babisha chandran" userId="EB0nJQTo3Bd1b7R0gNfky76LaizBD4ENeK0AnhxAgKw=" providerId="None" clId="Web-{6F4F6A32-56A9-42D2-A2CA-F0C99E40696D}" dt="2020-10-20T08:14:52.404" v="66"/>
          <ac:inkMkLst>
            <pc:docMk/>
            <pc:sldMk cId="0" sldId="379"/>
            <ac:inkMk id="50" creationId="{41EDD06C-B38C-4DBC-B363-9C55DE848FBE}"/>
          </ac:inkMkLst>
        </pc:inkChg>
        <pc:inkChg chg="del">
          <ac:chgData name="babisha chandran" userId="EB0nJQTo3Bd1b7R0gNfky76LaizBD4ENeK0AnhxAgKw=" providerId="None" clId="Web-{6F4F6A32-56A9-42D2-A2CA-F0C99E40696D}" dt="2020-10-20T08:14:52.623" v="112"/>
          <ac:inkMkLst>
            <pc:docMk/>
            <pc:sldMk cId="0" sldId="379"/>
            <ac:inkMk id="51" creationId="{57C7367E-F6CA-474C-8FAE-AF0DA687CE51}"/>
          </ac:inkMkLst>
        </pc:inkChg>
        <pc:inkChg chg="add">
          <ac:chgData name="babisha chandran" userId="EB0nJQTo3Bd1b7R0gNfky76LaizBD4ENeK0AnhxAgKw=" providerId="None" clId="Web-{6F4F6A32-56A9-42D2-A2CA-F0C99E40696D}" dt="2020-10-20T10:59:47.477" v="225"/>
          <ac:inkMkLst>
            <pc:docMk/>
            <pc:sldMk cId="0" sldId="379"/>
            <ac:inkMk id="51" creationId="{7AEA0915-D35A-4B24-99C1-33AD6DAA6E3F}"/>
          </ac:inkMkLst>
        </pc:inkChg>
        <pc:inkChg chg="del">
          <ac:chgData name="babisha chandran" userId="EB0nJQTo3Bd1b7R0gNfky76LaizBD4ENeK0AnhxAgKw=" providerId="None" clId="Web-{6F4F6A32-56A9-42D2-A2CA-F0C99E40696D}" dt="2020-10-20T08:14:52.748" v="114"/>
          <ac:inkMkLst>
            <pc:docMk/>
            <pc:sldMk cId="0" sldId="379"/>
            <ac:inkMk id="52" creationId="{49B51B32-375F-40C9-844E-18BC626B35F0}"/>
          </ac:inkMkLst>
        </pc:inkChg>
        <pc:inkChg chg="add">
          <ac:chgData name="babisha chandran" userId="EB0nJQTo3Bd1b7R0gNfky76LaizBD4ENeK0AnhxAgKw=" providerId="None" clId="Web-{6F4F6A32-56A9-42D2-A2CA-F0C99E40696D}" dt="2020-10-20T10:59:49.008" v="226"/>
          <ac:inkMkLst>
            <pc:docMk/>
            <pc:sldMk cId="0" sldId="379"/>
            <ac:inkMk id="52" creationId="{8483A2A8-8757-463F-900A-0E56E397D8D9}"/>
          </ac:inkMkLst>
        </pc:inkChg>
        <pc:inkChg chg="del">
          <ac:chgData name="babisha chandran" userId="EB0nJQTo3Bd1b7R0gNfky76LaizBD4ENeK0AnhxAgKw=" providerId="None" clId="Web-{6F4F6A32-56A9-42D2-A2CA-F0C99E40696D}" dt="2020-10-20T08:14:52.685" v="113"/>
          <ac:inkMkLst>
            <pc:docMk/>
            <pc:sldMk cId="0" sldId="379"/>
            <ac:inkMk id="53" creationId="{02D38D0D-BF65-4C5D-9557-B7687D4057E6}"/>
          </ac:inkMkLst>
        </pc:inkChg>
        <pc:inkChg chg="add">
          <ac:chgData name="babisha chandran" userId="EB0nJQTo3Bd1b7R0gNfky76LaizBD4ENeK0AnhxAgKw=" providerId="None" clId="Web-{6F4F6A32-56A9-42D2-A2CA-F0C99E40696D}" dt="2020-10-20T10:59:56.946" v="227"/>
          <ac:inkMkLst>
            <pc:docMk/>
            <pc:sldMk cId="0" sldId="379"/>
            <ac:inkMk id="53" creationId="{3A599F25-F08A-4E27-B151-50813D588534}"/>
          </ac:inkMkLst>
        </pc:inkChg>
        <pc:inkChg chg="del">
          <ac:chgData name="babisha chandran" userId="EB0nJQTo3Bd1b7R0gNfky76LaizBD4ENeK0AnhxAgKw=" providerId="None" clId="Web-{6F4F6A32-56A9-42D2-A2CA-F0C99E40696D}" dt="2020-10-20T08:14:52.560" v="111"/>
          <ac:inkMkLst>
            <pc:docMk/>
            <pc:sldMk cId="0" sldId="379"/>
            <ac:inkMk id="54" creationId="{4E0C1F29-9F65-4BEB-A3EC-2A2E492EEF8B}"/>
          </ac:inkMkLst>
        </pc:inkChg>
        <pc:inkChg chg="add">
          <ac:chgData name="babisha chandran" userId="EB0nJQTo3Bd1b7R0gNfky76LaizBD4ENeK0AnhxAgKw=" providerId="None" clId="Web-{6F4F6A32-56A9-42D2-A2CA-F0C99E40696D}" dt="2020-10-20T10:59:58.665" v="228"/>
          <ac:inkMkLst>
            <pc:docMk/>
            <pc:sldMk cId="0" sldId="379"/>
            <ac:inkMk id="54" creationId="{CF94AACD-09FF-4629-8238-9B84A853C3E8}"/>
          </ac:inkMkLst>
        </pc:inkChg>
        <pc:inkChg chg="add">
          <ac:chgData name="babisha chandran" userId="EB0nJQTo3Bd1b7R0gNfky76LaizBD4ENeK0AnhxAgKw=" providerId="None" clId="Web-{6F4F6A32-56A9-42D2-A2CA-F0C99E40696D}" dt="2020-10-20T11:00:00.540" v="229"/>
          <ac:inkMkLst>
            <pc:docMk/>
            <pc:sldMk cId="0" sldId="379"/>
            <ac:inkMk id="55" creationId="{074C472E-2564-49F5-BF9F-278607B332CB}"/>
          </ac:inkMkLst>
        </pc:inkChg>
        <pc:inkChg chg="del">
          <ac:chgData name="babisha chandran" userId="EB0nJQTo3Bd1b7R0gNfky76LaizBD4ENeK0AnhxAgKw=" providerId="None" clId="Web-{6F4F6A32-56A9-42D2-A2CA-F0C99E40696D}" dt="2020-10-20T08:14:52.404" v="65"/>
          <ac:inkMkLst>
            <pc:docMk/>
            <pc:sldMk cId="0" sldId="379"/>
            <ac:inkMk id="55" creationId="{2D2D69FD-2602-4589-893A-475D22BE0B26}"/>
          </ac:inkMkLst>
        </pc:inkChg>
        <pc:inkChg chg="del">
          <ac:chgData name="babisha chandran" userId="EB0nJQTo3Bd1b7R0gNfky76LaizBD4ENeK0AnhxAgKw=" providerId="None" clId="Web-{6F4F6A32-56A9-42D2-A2CA-F0C99E40696D}" dt="2020-10-20T08:14:52.404" v="64"/>
          <ac:inkMkLst>
            <pc:docMk/>
            <pc:sldMk cId="0" sldId="379"/>
            <ac:inkMk id="56" creationId="{4381D973-486A-463B-8AF8-8B119AE69D03}"/>
          </ac:inkMkLst>
        </pc:inkChg>
        <pc:inkChg chg="add">
          <ac:chgData name="babisha chandran" userId="EB0nJQTo3Bd1b7R0gNfky76LaizBD4ENeK0AnhxAgKw=" providerId="None" clId="Web-{6F4F6A32-56A9-42D2-A2CA-F0C99E40696D}" dt="2020-10-20T11:00:01.852" v="230"/>
          <ac:inkMkLst>
            <pc:docMk/>
            <pc:sldMk cId="0" sldId="379"/>
            <ac:inkMk id="56" creationId="{67ADB543-95C6-4577-9CB0-AE7C9BE1F86D}"/>
          </ac:inkMkLst>
        </pc:inkChg>
        <pc:inkChg chg="add">
          <ac:chgData name="babisha chandran" userId="EB0nJQTo3Bd1b7R0gNfky76LaizBD4ENeK0AnhxAgKw=" providerId="None" clId="Web-{6F4F6A32-56A9-42D2-A2CA-F0C99E40696D}" dt="2020-10-20T11:00:09.993" v="231"/>
          <ac:inkMkLst>
            <pc:docMk/>
            <pc:sldMk cId="0" sldId="379"/>
            <ac:inkMk id="57" creationId="{71C39663-F7B5-483C-88F2-6B6D7AF78264}"/>
          </ac:inkMkLst>
        </pc:inkChg>
        <pc:inkChg chg="del">
          <ac:chgData name="babisha chandran" userId="EB0nJQTo3Bd1b7R0gNfky76LaizBD4ENeK0AnhxAgKw=" providerId="None" clId="Web-{6F4F6A32-56A9-42D2-A2CA-F0C99E40696D}" dt="2020-10-20T08:14:52.389" v="63"/>
          <ac:inkMkLst>
            <pc:docMk/>
            <pc:sldMk cId="0" sldId="379"/>
            <ac:inkMk id="57" creationId="{F6900351-8D88-4C83-9F35-35F69860874B}"/>
          </ac:inkMkLst>
        </pc:inkChg>
        <pc:inkChg chg="add">
          <ac:chgData name="babisha chandran" userId="EB0nJQTo3Bd1b7R0gNfky76LaizBD4ENeK0AnhxAgKw=" providerId="None" clId="Web-{6F4F6A32-56A9-42D2-A2CA-F0C99E40696D}" dt="2020-10-20T11:00:41.978" v="232"/>
          <ac:inkMkLst>
            <pc:docMk/>
            <pc:sldMk cId="0" sldId="379"/>
            <ac:inkMk id="58" creationId="{61D14DAC-43F4-4895-9DFD-4C338D933633}"/>
          </ac:inkMkLst>
        </pc:inkChg>
        <pc:inkChg chg="del">
          <ac:chgData name="babisha chandran" userId="EB0nJQTo3Bd1b7R0gNfky76LaizBD4ENeK0AnhxAgKw=" providerId="None" clId="Web-{6F4F6A32-56A9-42D2-A2CA-F0C99E40696D}" dt="2020-10-20T08:14:52.389" v="62"/>
          <ac:inkMkLst>
            <pc:docMk/>
            <pc:sldMk cId="0" sldId="379"/>
            <ac:inkMk id="58" creationId="{FD4D43AA-A892-43FC-B13A-6270E0B0F54B}"/>
          </ac:inkMkLst>
        </pc:inkChg>
        <pc:inkChg chg="del">
          <ac:chgData name="babisha chandran" userId="EB0nJQTo3Bd1b7R0gNfky76LaizBD4ENeK0AnhxAgKw=" providerId="None" clId="Web-{6F4F6A32-56A9-42D2-A2CA-F0C99E40696D}" dt="2020-10-20T08:14:52.389" v="61"/>
          <ac:inkMkLst>
            <pc:docMk/>
            <pc:sldMk cId="0" sldId="379"/>
            <ac:inkMk id="59" creationId="{003CBC88-35F1-484F-84F7-AC767FDB47F9}"/>
          </ac:inkMkLst>
        </pc:inkChg>
        <pc:inkChg chg="add">
          <ac:chgData name="babisha chandran" userId="EB0nJQTo3Bd1b7R0gNfky76LaizBD4ENeK0AnhxAgKw=" providerId="None" clId="Web-{6F4F6A32-56A9-42D2-A2CA-F0C99E40696D}" dt="2020-10-20T11:00:42.915" v="233"/>
          <ac:inkMkLst>
            <pc:docMk/>
            <pc:sldMk cId="0" sldId="379"/>
            <ac:inkMk id="59" creationId="{E09FAA7C-B445-4940-8D5B-2A34C1D58F88}"/>
          </ac:inkMkLst>
        </pc:inkChg>
        <pc:inkChg chg="add">
          <ac:chgData name="babisha chandran" userId="EB0nJQTo3Bd1b7R0gNfky76LaizBD4ENeK0AnhxAgKw=" providerId="None" clId="Web-{6F4F6A32-56A9-42D2-A2CA-F0C99E40696D}" dt="2020-10-20T11:00:43.962" v="234"/>
          <ac:inkMkLst>
            <pc:docMk/>
            <pc:sldMk cId="0" sldId="379"/>
            <ac:inkMk id="60" creationId="{66362C71-13F8-4205-A1C3-3C6D555474F4}"/>
          </ac:inkMkLst>
        </pc:inkChg>
        <pc:inkChg chg="del">
          <ac:chgData name="babisha chandran" userId="EB0nJQTo3Bd1b7R0gNfky76LaizBD4ENeK0AnhxAgKw=" providerId="None" clId="Web-{6F4F6A32-56A9-42D2-A2CA-F0C99E40696D}" dt="2020-10-20T08:14:52.389" v="60"/>
          <ac:inkMkLst>
            <pc:docMk/>
            <pc:sldMk cId="0" sldId="379"/>
            <ac:inkMk id="60" creationId="{E8F2FED0-D78F-4676-8C5F-D33CDBC3941C}"/>
          </ac:inkMkLst>
        </pc:inkChg>
        <pc:inkChg chg="del">
          <ac:chgData name="babisha chandran" userId="EB0nJQTo3Bd1b7R0gNfky76LaizBD4ENeK0AnhxAgKw=" providerId="None" clId="Web-{6F4F6A32-56A9-42D2-A2CA-F0C99E40696D}" dt="2020-10-20T08:14:52.389" v="59"/>
          <ac:inkMkLst>
            <pc:docMk/>
            <pc:sldMk cId="0" sldId="379"/>
            <ac:inkMk id="61" creationId="{266356E2-EFC9-4694-971C-14AD22565B30}"/>
          </ac:inkMkLst>
        </pc:inkChg>
        <pc:inkChg chg="add">
          <ac:chgData name="babisha chandran" userId="EB0nJQTo3Bd1b7R0gNfky76LaizBD4ENeK0AnhxAgKw=" providerId="None" clId="Web-{6F4F6A32-56A9-42D2-A2CA-F0C99E40696D}" dt="2020-10-20T11:00:47.321" v="235"/>
          <ac:inkMkLst>
            <pc:docMk/>
            <pc:sldMk cId="0" sldId="379"/>
            <ac:inkMk id="61" creationId="{35A599EE-7292-43B8-8C0E-26A2AE26F851}"/>
          </ac:inkMkLst>
        </pc:inkChg>
        <pc:inkChg chg="del">
          <ac:chgData name="babisha chandran" userId="EB0nJQTo3Bd1b7R0gNfky76LaizBD4ENeK0AnhxAgKw=" providerId="None" clId="Web-{6F4F6A32-56A9-42D2-A2CA-F0C99E40696D}" dt="2020-10-20T08:14:52.389" v="58"/>
          <ac:inkMkLst>
            <pc:docMk/>
            <pc:sldMk cId="0" sldId="379"/>
            <ac:inkMk id="62" creationId="{296FFBCB-C1FC-471F-881D-708C32B49061}"/>
          </ac:inkMkLst>
        </pc:inkChg>
        <pc:inkChg chg="add">
          <ac:chgData name="babisha chandran" userId="EB0nJQTo3Bd1b7R0gNfky76LaizBD4ENeK0AnhxAgKw=" providerId="None" clId="Web-{6F4F6A32-56A9-42D2-A2CA-F0C99E40696D}" dt="2020-10-20T11:01:10.509" v="236"/>
          <ac:inkMkLst>
            <pc:docMk/>
            <pc:sldMk cId="0" sldId="379"/>
            <ac:inkMk id="62" creationId="{8C8B848C-A6DF-44FC-B104-42338C3E3B96}"/>
          </ac:inkMkLst>
        </pc:inkChg>
        <pc:inkChg chg="del">
          <ac:chgData name="babisha chandran" userId="EB0nJQTo3Bd1b7R0gNfky76LaizBD4ENeK0AnhxAgKw=" providerId="None" clId="Web-{6F4F6A32-56A9-42D2-A2CA-F0C99E40696D}" dt="2020-10-20T08:14:52.389" v="57"/>
          <ac:inkMkLst>
            <pc:docMk/>
            <pc:sldMk cId="0" sldId="379"/>
            <ac:inkMk id="63" creationId="{69B03014-5FF3-4ABB-80DC-AE308FED6511}"/>
          </ac:inkMkLst>
        </pc:inkChg>
        <pc:inkChg chg="add">
          <ac:chgData name="babisha chandran" userId="EB0nJQTo3Bd1b7R0gNfky76LaizBD4ENeK0AnhxAgKw=" providerId="None" clId="Web-{6F4F6A32-56A9-42D2-A2CA-F0C99E40696D}" dt="2020-10-20T11:01:16.384" v="237"/>
          <ac:inkMkLst>
            <pc:docMk/>
            <pc:sldMk cId="0" sldId="379"/>
            <ac:inkMk id="63" creationId="{B3BDD7F5-18A4-454E-9083-7E67C88D2D36}"/>
          </ac:inkMkLst>
        </pc:inkChg>
        <pc:inkChg chg="add">
          <ac:chgData name="babisha chandran" userId="EB0nJQTo3Bd1b7R0gNfky76LaizBD4ENeK0AnhxAgKw=" providerId="None" clId="Web-{6F4F6A32-56A9-42D2-A2CA-F0C99E40696D}" dt="2020-10-20T11:01:48.619" v="238"/>
          <ac:inkMkLst>
            <pc:docMk/>
            <pc:sldMk cId="0" sldId="379"/>
            <ac:inkMk id="64" creationId="{955E3266-41E6-4266-87D0-38F3DFE4574D}"/>
          </ac:inkMkLst>
        </pc:inkChg>
        <pc:inkChg chg="del">
          <ac:chgData name="babisha chandran" userId="EB0nJQTo3Bd1b7R0gNfky76LaizBD4ENeK0AnhxAgKw=" providerId="None" clId="Web-{6F4F6A32-56A9-42D2-A2CA-F0C99E40696D}" dt="2020-10-20T08:14:52.389" v="56"/>
          <ac:inkMkLst>
            <pc:docMk/>
            <pc:sldMk cId="0" sldId="379"/>
            <ac:inkMk id="64" creationId="{D2EC19E5-0F65-4FC5-AC9F-BB11669F8F2B}"/>
          </ac:inkMkLst>
        </pc:inkChg>
        <pc:inkChg chg="del">
          <ac:chgData name="babisha chandran" userId="EB0nJQTo3Bd1b7R0gNfky76LaizBD4ENeK0AnhxAgKw=" providerId="None" clId="Web-{6F4F6A32-56A9-42D2-A2CA-F0C99E40696D}" dt="2020-10-20T08:14:52.389" v="55"/>
          <ac:inkMkLst>
            <pc:docMk/>
            <pc:sldMk cId="0" sldId="379"/>
            <ac:inkMk id="65" creationId="{08FEEB39-DD9A-402C-81D2-7B775B418968}"/>
          </ac:inkMkLst>
        </pc:inkChg>
        <pc:inkChg chg="add">
          <ac:chgData name="babisha chandran" userId="EB0nJQTo3Bd1b7R0gNfky76LaizBD4ENeK0AnhxAgKw=" providerId="None" clId="Web-{6F4F6A32-56A9-42D2-A2CA-F0C99E40696D}" dt="2020-10-20T11:01:51.103" v="239"/>
          <ac:inkMkLst>
            <pc:docMk/>
            <pc:sldMk cId="0" sldId="379"/>
            <ac:inkMk id="65" creationId="{40B647D6-03B0-4DBB-8472-2611555D4BF3}"/>
          </ac:inkMkLst>
        </pc:inkChg>
        <pc:inkChg chg="del">
          <ac:chgData name="babisha chandran" userId="EB0nJQTo3Bd1b7R0gNfky76LaizBD4ENeK0AnhxAgKw=" providerId="None" clId="Web-{6F4F6A32-56A9-42D2-A2CA-F0C99E40696D}" dt="2020-10-20T08:14:52.389" v="54"/>
          <ac:inkMkLst>
            <pc:docMk/>
            <pc:sldMk cId="0" sldId="379"/>
            <ac:inkMk id="66" creationId="{7A6FF9F9-A6CD-45BF-9269-AA451012603C}"/>
          </ac:inkMkLst>
        </pc:inkChg>
        <pc:inkChg chg="add">
          <ac:chgData name="babisha chandran" userId="EB0nJQTo3Bd1b7R0gNfky76LaizBD4ENeK0AnhxAgKw=" providerId="None" clId="Web-{6F4F6A32-56A9-42D2-A2CA-F0C99E40696D}" dt="2020-10-20T11:02:00.603" v="240"/>
          <ac:inkMkLst>
            <pc:docMk/>
            <pc:sldMk cId="0" sldId="379"/>
            <ac:inkMk id="66" creationId="{8731B928-10BE-4BD7-B35C-7F11D782A36A}"/>
          </ac:inkMkLst>
        </pc:inkChg>
        <pc:inkChg chg="add">
          <ac:chgData name="babisha chandran" userId="EB0nJQTo3Bd1b7R0gNfky76LaizBD4ENeK0AnhxAgKw=" providerId="None" clId="Web-{6F4F6A32-56A9-42D2-A2CA-F0C99E40696D}" dt="2020-10-20T11:02:02.666" v="241"/>
          <ac:inkMkLst>
            <pc:docMk/>
            <pc:sldMk cId="0" sldId="379"/>
            <ac:inkMk id="67" creationId="{1EDBF4A5-85DB-4566-9061-05157963388F}"/>
          </ac:inkMkLst>
        </pc:inkChg>
        <pc:inkChg chg="del">
          <ac:chgData name="babisha chandran" userId="EB0nJQTo3Bd1b7R0gNfky76LaizBD4ENeK0AnhxAgKw=" providerId="None" clId="Web-{6F4F6A32-56A9-42D2-A2CA-F0C99E40696D}" dt="2020-10-20T08:14:52.389" v="53"/>
          <ac:inkMkLst>
            <pc:docMk/>
            <pc:sldMk cId="0" sldId="379"/>
            <ac:inkMk id="67" creationId="{BE331D13-476D-4277-B57C-63142477D082}"/>
          </ac:inkMkLst>
        </pc:inkChg>
        <pc:inkChg chg="add">
          <ac:chgData name="babisha chandran" userId="EB0nJQTo3Bd1b7R0gNfky76LaizBD4ENeK0AnhxAgKw=" providerId="None" clId="Web-{6F4F6A32-56A9-42D2-A2CA-F0C99E40696D}" dt="2020-10-20T11:02:17.057" v="242"/>
          <ac:inkMkLst>
            <pc:docMk/>
            <pc:sldMk cId="0" sldId="379"/>
            <ac:inkMk id="68" creationId="{9EA3409F-AA43-4BB7-B00C-5DE3C5CA41C8}"/>
          </ac:inkMkLst>
        </pc:inkChg>
        <pc:inkChg chg="del">
          <ac:chgData name="babisha chandran" userId="EB0nJQTo3Bd1b7R0gNfky76LaizBD4ENeK0AnhxAgKw=" providerId="None" clId="Web-{6F4F6A32-56A9-42D2-A2CA-F0C99E40696D}" dt="2020-10-20T08:14:52.389" v="52"/>
          <ac:inkMkLst>
            <pc:docMk/>
            <pc:sldMk cId="0" sldId="379"/>
            <ac:inkMk id="68" creationId="{DC62DEE3-3872-475E-A2C1-126CD49ACD5B}"/>
          </ac:inkMkLst>
        </pc:inkChg>
        <pc:inkChg chg="del">
          <ac:chgData name="babisha chandran" userId="EB0nJQTo3Bd1b7R0gNfky76LaizBD4ENeK0AnhxAgKw=" providerId="None" clId="Web-{6F4F6A32-56A9-42D2-A2CA-F0C99E40696D}" dt="2020-10-20T08:14:52.389" v="51"/>
          <ac:inkMkLst>
            <pc:docMk/>
            <pc:sldMk cId="0" sldId="379"/>
            <ac:inkMk id="69" creationId="{7D981021-96EB-4580-9FDC-22EE316D1E68}"/>
          </ac:inkMkLst>
        </pc:inkChg>
        <pc:inkChg chg="add">
          <ac:chgData name="babisha chandran" userId="EB0nJQTo3Bd1b7R0gNfky76LaizBD4ENeK0AnhxAgKw=" providerId="None" clId="Web-{6F4F6A32-56A9-42D2-A2CA-F0C99E40696D}" dt="2020-10-20T11:02:18.900" v="243"/>
          <ac:inkMkLst>
            <pc:docMk/>
            <pc:sldMk cId="0" sldId="379"/>
            <ac:inkMk id="69" creationId="{8340DDA0-B191-4AEB-87DD-6D4A4842E6F0}"/>
          </ac:inkMkLst>
        </pc:inkChg>
        <pc:inkChg chg="del">
          <ac:chgData name="babisha chandran" userId="EB0nJQTo3Bd1b7R0gNfky76LaizBD4ENeK0AnhxAgKw=" providerId="None" clId="Web-{6F4F6A32-56A9-42D2-A2CA-F0C99E40696D}" dt="2020-10-20T08:14:52.373" v="50"/>
          <ac:inkMkLst>
            <pc:docMk/>
            <pc:sldMk cId="0" sldId="379"/>
            <ac:inkMk id="70" creationId="{BE87D449-BDA3-4814-A606-6E336E991363}"/>
          </ac:inkMkLst>
        </pc:inkChg>
        <pc:inkChg chg="add">
          <ac:chgData name="babisha chandran" userId="EB0nJQTo3Bd1b7R0gNfky76LaizBD4ENeK0AnhxAgKw=" providerId="None" clId="Web-{6F4F6A32-56A9-42D2-A2CA-F0C99E40696D}" dt="2020-10-20T11:02:20.822" v="244"/>
          <ac:inkMkLst>
            <pc:docMk/>
            <pc:sldMk cId="0" sldId="379"/>
            <ac:inkMk id="70" creationId="{CD87EE42-BFFA-4F4C-A98C-54C58C6E55B5}"/>
          </ac:inkMkLst>
        </pc:inkChg>
        <pc:inkChg chg="del">
          <ac:chgData name="babisha chandran" userId="EB0nJQTo3Bd1b7R0gNfky76LaizBD4ENeK0AnhxAgKw=" providerId="None" clId="Web-{6F4F6A32-56A9-42D2-A2CA-F0C99E40696D}" dt="2020-10-20T08:14:52.373" v="49"/>
          <ac:inkMkLst>
            <pc:docMk/>
            <pc:sldMk cId="0" sldId="379"/>
            <ac:inkMk id="71" creationId="{1587617D-EDB9-4D78-90DE-8AC77201D0B6}"/>
          </ac:inkMkLst>
        </pc:inkChg>
        <pc:inkChg chg="add">
          <ac:chgData name="babisha chandran" userId="EB0nJQTo3Bd1b7R0gNfky76LaizBD4ENeK0AnhxAgKw=" providerId="None" clId="Web-{6F4F6A32-56A9-42D2-A2CA-F0C99E40696D}" dt="2020-10-20T11:02:23.338" v="245"/>
          <ac:inkMkLst>
            <pc:docMk/>
            <pc:sldMk cId="0" sldId="379"/>
            <ac:inkMk id="71" creationId="{A1EC17BA-B695-43DA-8A01-19D77C933523}"/>
          </ac:inkMkLst>
        </pc:inkChg>
        <pc:inkChg chg="del">
          <ac:chgData name="babisha chandran" userId="EB0nJQTo3Bd1b7R0gNfky76LaizBD4ENeK0AnhxAgKw=" providerId="None" clId="Web-{6F4F6A32-56A9-42D2-A2CA-F0C99E40696D}" dt="2020-10-20T08:14:52.373" v="48"/>
          <ac:inkMkLst>
            <pc:docMk/>
            <pc:sldMk cId="0" sldId="379"/>
            <ac:inkMk id="72" creationId="{148FC99C-7D53-440B-B9C4-84768D68FA8C}"/>
          </ac:inkMkLst>
        </pc:inkChg>
        <pc:inkChg chg="add">
          <ac:chgData name="babisha chandran" userId="EB0nJQTo3Bd1b7R0gNfky76LaizBD4ENeK0AnhxAgKw=" providerId="None" clId="Web-{6F4F6A32-56A9-42D2-A2CA-F0C99E40696D}" dt="2020-10-20T11:02:24.963" v="246"/>
          <ac:inkMkLst>
            <pc:docMk/>
            <pc:sldMk cId="0" sldId="379"/>
            <ac:inkMk id="72" creationId="{88764394-80CA-4721-897E-C737828168BF}"/>
          </ac:inkMkLst>
        </pc:inkChg>
        <pc:inkChg chg="add">
          <ac:chgData name="babisha chandran" userId="EB0nJQTo3Bd1b7R0gNfky76LaizBD4ENeK0AnhxAgKw=" providerId="None" clId="Web-{6F4F6A32-56A9-42D2-A2CA-F0C99E40696D}" dt="2020-10-20T11:02:27.010" v="247"/>
          <ac:inkMkLst>
            <pc:docMk/>
            <pc:sldMk cId="0" sldId="379"/>
            <ac:inkMk id="73" creationId="{2F379C69-1450-4DDE-A04B-28FD3CB77D29}"/>
          </ac:inkMkLst>
        </pc:inkChg>
        <pc:inkChg chg="add">
          <ac:chgData name="babisha chandran" userId="EB0nJQTo3Bd1b7R0gNfky76LaizBD4ENeK0AnhxAgKw=" providerId="None" clId="Web-{6F4F6A32-56A9-42D2-A2CA-F0C99E40696D}" dt="2020-10-20T11:02:47.869" v="248"/>
          <ac:inkMkLst>
            <pc:docMk/>
            <pc:sldMk cId="0" sldId="379"/>
            <ac:inkMk id="74" creationId="{1B3185E0-A84D-4FC9-87B5-F1A0326E4113}"/>
          </ac:inkMkLst>
        </pc:inkChg>
        <pc:inkChg chg="add">
          <ac:chgData name="babisha chandran" userId="EB0nJQTo3Bd1b7R0gNfky76LaizBD4ENeK0AnhxAgKw=" providerId="None" clId="Web-{6F4F6A32-56A9-42D2-A2CA-F0C99E40696D}" dt="2020-10-20T11:03:02.901" v="249"/>
          <ac:inkMkLst>
            <pc:docMk/>
            <pc:sldMk cId="0" sldId="379"/>
            <ac:inkMk id="75" creationId="{AB7DFB24-8C98-4CFD-BC86-5D2022BB49CA}"/>
          </ac:inkMkLst>
        </pc:inkChg>
        <pc:inkChg chg="add">
          <ac:chgData name="babisha chandran" userId="EB0nJQTo3Bd1b7R0gNfky76LaizBD4ENeK0AnhxAgKw=" providerId="None" clId="Web-{6F4F6A32-56A9-42D2-A2CA-F0C99E40696D}" dt="2020-10-20T11:03:04.463" v="250"/>
          <ac:inkMkLst>
            <pc:docMk/>
            <pc:sldMk cId="0" sldId="379"/>
            <ac:inkMk id="76" creationId="{489643F5-6720-496B-AAF4-B89CF0174AAF}"/>
          </ac:inkMkLst>
        </pc:inkChg>
        <pc:inkChg chg="add">
          <ac:chgData name="babisha chandran" userId="EB0nJQTo3Bd1b7R0gNfky76LaizBD4ENeK0AnhxAgKw=" providerId="None" clId="Web-{6F4F6A32-56A9-42D2-A2CA-F0C99E40696D}" dt="2020-10-20T11:03:05.760" v="251"/>
          <ac:inkMkLst>
            <pc:docMk/>
            <pc:sldMk cId="0" sldId="379"/>
            <ac:inkMk id="77" creationId="{D4465520-C291-4CBF-B14E-9194CD10F80D}"/>
          </ac:inkMkLst>
        </pc:inkChg>
      </pc:sldChg>
      <pc:sldChg chg="addSp delSp modSp">
        <pc:chgData name="babisha chandran" userId="EB0nJQTo3Bd1b7R0gNfky76LaizBD4ENeK0AnhxAgKw=" providerId="None" clId="Web-{6F4F6A32-56A9-42D2-A2CA-F0C99E40696D}" dt="2020-10-20T10:53:52.818" v="179"/>
        <pc:sldMkLst>
          <pc:docMk/>
          <pc:sldMk cId="2821528538" sldId="389"/>
        </pc:sldMkLst>
        <pc:graphicFrameChg chg="mod">
          <ac:chgData name="babisha chandran" userId="EB0nJQTo3Bd1b7R0gNfky76LaizBD4ENeK0AnhxAgKw=" providerId="None" clId="Web-{6F4F6A32-56A9-42D2-A2CA-F0C99E40696D}" dt="2020-10-20T08:14:51.373" v="33" actId="1076"/>
          <ac:graphicFrameMkLst>
            <pc:docMk/>
            <pc:sldMk cId="2821528538" sldId="389"/>
            <ac:graphicFrameMk id="2" creationId="{DDE8AFA2-55EA-44E1-AC02-DC06414563C0}"/>
          </ac:graphicFrameMkLst>
        </pc:graphicFrameChg>
        <pc:inkChg chg="del">
          <ac:chgData name="babisha chandran" userId="EB0nJQTo3Bd1b7R0gNfky76LaizBD4ENeK0AnhxAgKw=" providerId="None" clId="Web-{6F4F6A32-56A9-42D2-A2CA-F0C99E40696D}" dt="2020-10-20T08:14:51.576" v="42"/>
          <ac:inkMkLst>
            <pc:docMk/>
            <pc:sldMk cId="2821528538" sldId="389"/>
            <ac:inkMk id="4" creationId="{4E9CC553-993B-456C-8C6B-05B31A16C312}"/>
          </ac:inkMkLst>
        </pc:inkChg>
        <pc:inkChg chg="add">
          <ac:chgData name="babisha chandran" userId="EB0nJQTo3Bd1b7R0gNfky76LaizBD4ENeK0AnhxAgKw=" providerId="None" clId="Web-{6F4F6A32-56A9-42D2-A2CA-F0C99E40696D}" dt="2020-10-20T10:46:08.455" v="117"/>
          <ac:inkMkLst>
            <pc:docMk/>
            <pc:sldMk cId="2821528538" sldId="389"/>
            <ac:inkMk id="4" creationId="{DE8D8000-D9CE-46D8-9DBC-9E6BBDB50F1D}"/>
          </ac:inkMkLst>
        </pc:inkChg>
        <pc:inkChg chg="add">
          <ac:chgData name="babisha chandran" userId="EB0nJQTo3Bd1b7R0gNfky76LaizBD4ENeK0AnhxAgKw=" providerId="None" clId="Web-{6F4F6A32-56A9-42D2-A2CA-F0C99E40696D}" dt="2020-10-20T10:46:19.439" v="118"/>
          <ac:inkMkLst>
            <pc:docMk/>
            <pc:sldMk cId="2821528538" sldId="389"/>
            <ac:inkMk id="5" creationId="{36CC34A4-43CD-43E0-8C47-7B2AD827E9C1}"/>
          </ac:inkMkLst>
        </pc:inkChg>
        <pc:inkChg chg="del">
          <ac:chgData name="babisha chandran" userId="EB0nJQTo3Bd1b7R0gNfky76LaizBD4ENeK0AnhxAgKw=" providerId="None" clId="Web-{6F4F6A32-56A9-42D2-A2CA-F0C99E40696D}" dt="2020-10-20T08:14:51.576" v="41"/>
          <ac:inkMkLst>
            <pc:docMk/>
            <pc:sldMk cId="2821528538" sldId="389"/>
            <ac:inkMk id="5" creationId="{BCED7ECC-7815-48C8-AFFF-5EF20E296F8C}"/>
          </ac:inkMkLst>
        </pc:inkChg>
        <pc:inkChg chg="add">
          <ac:chgData name="babisha chandran" userId="EB0nJQTo3Bd1b7R0gNfky76LaizBD4ENeK0AnhxAgKw=" providerId="None" clId="Web-{6F4F6A32-56A9-42D2-A2CA-F0C99E40696D}" dt="2020-10-20T10:46:26.330" v="119"/>
          <ac:inkMkLst>
            <pc:docMk/>
            <pc:sldMk cId="2821528538" sldId="389"/>
            <ac:inkMk id="6" creationId="{586C650B-B138-41FD-89BA-3FC0A48C3482}"/>
          </ac:inkMkLst>
        </pc:inkChg>
        <pc:inkChg chg="del">
          <ac:chgData name="babisha chandran" userId="EB0nJQTo3Bd1b7R0gNfky76LaizBD4ENeK0AnhxAgKw=" providerId="None" clId="Web-{6F4F6A32-56A9-42D2-A2CA-F0C99E40696D}" dt="2020-10-20T08:14:51.576" v="40"/>
          <ac:inkMkLst>
            <pc:docMk/>
            <pc:sldMk cId="2821528538" sldId="389"/>
            <ac:inkMk id="6" creationId="{CF239BB0-2F0E-416E-A827-6F214898C7AD}"/>
          </ac:inkMkLst>
        </pc:inkChg>
        <pc:inkChg chg="del">
          <ac:chgData name="babisha chandran" userId="EB0nJQTo3Bd1b7R0gNfky76LaizBD4ENeK0AnhxAgKw=" providerId="None" clId="Web-{6F4F6A32-56A9-42D2-A2CA-F0C99E40696D}" dt="2020-10-20T08:14:51.576" v="39"/>
          <ac:inkMkLst>
            <pc:docMk/>
            <pc:sldMk cId="2821528538" sldId="389"/>
            <ac:inkMk id="7" creationId="{F91267A8-3EDF-435E-A5E8-10279451E1FF}"/>
          </ac:inkMkLst>
        </pc:inkChg>
        <pc:inkChg chg="add">
          <ac:chgData name="babisha chandran" userId="EB0nJQTo3Bd1b7R0gNfky76LaizBD4ENeK0AnhxAgKw=" providerId="None" clId="Web-{6F4F6A32-56A9-42D2-A2CA-F0C99E40696D}" dt="2020-10-20T10:46:47.689" v="120"/>
          <ac:inkMkLst>
            <pc:docMk/>
            <pc:sldMk cId="2821528538" sldId="389"/>
            <ac:inkMk id="7" creationId="{FB8544D5-0FFC-4017-A74D-5B40C19501DB}"/>
          </ac:inkMkLst>
        </pc:inkChg>
        <pc:inkChg chg="del">
          <ac:chgData name="babisha chandran" userId="EB0nJQTo3Bd1b7R0gNfky76LaizBD4ENeK0AnhxAgKw=" providerId="None" clId="Web-{6F4F6A32-56A9-42D2-A2CA-F0C99E40696D}" dt="2020-10-20T08:14:51.560" v="38"/>
          <ac:inkMkLst>
            <pc:docMk/>
            <pc:sldMk cId="2821528538" sldId="389"/>
            <ac:inkMk id="8" creationId="{208BF02C-44E2-4846-AE79-2D031CF5105E}"/>
          </ac:inkMkLst>
        </pc:inkChg>
        <pc:inkChg chg="add">
          <ac:chgData name="babisha chandran" userId="EB0nJQTo3Bd1b7R0gNfky76LaizBD4ENeK0AnhxAgKw=" providerId="None" clId="Web-{6F4F6A32-56A9-42D2-A2CA-F0C99E40696D}" dt="2020-10-20T10:46:50.455" v="121"/>
          <ac:inkMkLst>
            <pc:docMk/>
            <pc:sldMk cId="2821528538" sldId="389"/>
            <ac:inkMk id="8" creationId="{FE8508CB-F789-4802-A7C5-0CEDB220C20B}"/>
          </ac:inkMkLst>
        </pc:inkChg>
        <pc:inkChg chg="add">
          <ac:chgData name="babisha chandran" userId="EB0nJQTo3Bd1b7R0gNfky76LaizBD4ENeK0AnhxAgKw=" providerId="None" clId="Web-{6F4F6A32-56A9-42D2-A2CA-F0C99E40696D}" dt="2020-10-20T10:46:55.236" v="122"/>
          <ac:inkMkLst>
            <pc:docMk/>
            <pc:sldMk cId="2821528538" sldId="389"/>
            <ac:inkMk id="10" creationId="{1BB7D84E-A8F8-414C-8627-87C0CA227136}"/>
          </ac:inkMkLst>
        </pc:inkChg>
        <pc:inkChg chg="del">
          <ac:chgData name="babisha chandran" userId="EB0nJQTo3Bd1b7R0gNfky76LaizBD4ENeK0AnhxAgKw=" providerId="None" clId="Web-{6F4F6A32-56A9-42D2-A2CA-F0C99E40696D}" dt="2020-10-20T08:14:51.560" v="37"/>
          <ac:inkMkLst>
            <pc:docMk/>
            <pc:sldMk cId="2821528538" sldId="389"/>
            <ac:inkMk id="10" creationId="{BCBCC372-3889-47DD-8F21-16DF0FE6F9A3}"/>
          </ac:inkMkLst>
        </pc:inkChg>
        <pc:inkChg chg="add">
          <ac:chgData name="babisha chandran" userId="EB0nJQTo3Bd1b7R0gNfky76LaizBD4ENeK0AnhxAgKw=" providerId="None" clId="Web-{6F4F6A32-56A9-42D2-A2CA-F0C99E40696D}" dt="2020-10-20T10:47:03.658" v="123"/>
          <ac:inkMkLst>
            <pc:docMk/>
            <pc:sldMk cId="2821528538" sldId="389"/>
            <ac:inkMk id="11" creationId="{504A24CA-740E-4D5E-887D-83A14D98C64E}"/>
          </ac:inkMkLst>
        </pc:inkChg>
        <pc:inkChg chg="del">
          <ac:chgData name="babisha chandran" userId="EB0nJQTo3Bd1b7R0gNfky76LaizBD4ENeK0AnhxAgKw=" providerId="None" clId="Web-{6F4F6A32-56A9-42D2-A2CA-F0C99E40696D}" dt="2020-10-20T08:14:51.123" v="31"/>
          <ac:inkMkLst>
            <pc:docMk/>
            <pc:sldMk cId="2821528538" sldId="389"/>
            <ac:inkMk id="11" creationId="{BAB076D0-8323-4E3B-909C-657D00054109}"/>
          </ac:inkMkLst>
        </pc:inkChg>
        <pc:inkChg chg="add">
          <ac:chgData name="babisha chandran" userId="EB0nJQTo3Bd1b7R0gNfky76LaizBD4ENeK0AnhxAgKw=" providerId="None" clId="Web-{6F4F6A32-56A9-42D2-A2CA-F0C99E40696D}" dt="2020-10-20T10:47:06.049" v="124"/>
          <ac:inkMkLst>
            <pc:docMk/>
            <pc:sldMk cId="2821528538" sldId="389"/>
            <ac:inkMk id="12" creationId="{55A3FC9B-225B-428E-8E29-D6B4A64E925C}"/>
          </ac:inkMkLst>
        </pc:inkChg>
        <pc:inkChg chg="del">
          <ac:chgData name="babisha chandran" userId="EB0nJQTo3Bd1b7R0gNfky76LaizBD4ENeK0AnhxAgKw=" providerId="None" clId="Web-{6F4F6A32-56A9-42D2-A2CA-F0C99E40696D}" dt="2020-10-20T08:14:51.123" v="30"/>
          <ac:inkMkLst>
            <pc:docMk/>
            <pc:sldMk cId="2821528538" sldId="389"/>
            <ac:inkMk id="12" creationId="{AF741545-DB82-46DB-BA2D-8BB375166724}"/>
          </ac:inkMkLst>
        </pc:inkChg>
        <pc:inkChg chg="add">
          <ac:chgData name="babisha chandran" userId="EB0nJQTo3Bd1b7R0gNfky76LaizBD4ENeK0AnhxAgKw=" providerId="None" clId="Web-{6F4F6A32-56A9-42D2-A2CA-F0C99E40696D}" dt="2020-10-20T10:47:11.143" v="125"/>
          <ac:inkMkLst>
            <pc:docMk/>
            <pc:sldMk cId="2821528538" sldId="389"/>
            <ac:inkMk id="13" creationId="{1F3981BB-7BFB-489B-9B94-1A0C8B0864C2}"/>
          </ac:inkMkLst>
        </pc:inkChg>
        <pc:inkChg chg="del">
          <ac:chgData name="babisha chandran" userId="EB0nJQTo3Bd1b7R0gNfky76LaizBD4ENeK0AnhxAgKw=" providerId="None" clId="Web-{6F4F6A32-56A9-42D2-A2CA-F0C99E40696D}" dt="2020-10-20T08:14:49.888" v="15"/>
          <ac:inkMkLst>
            <pc:docMk/>
            <pc:sldMk cId="2821528538" sldId="389"/>
            <ac:inkMk id="13" creationId="{4F4BC8CF-2C21-4275-B717-180F49878CB9}"/>
          </ac:inkMkLst>
        </pc:inkChg>
        <pc:inkChg chg="del">
          <ac:chgData name="babisha chandran" userId="EB0nJQTo3Bd1b7R0gNfky76LaizBD4ENeK0AnhxAgKw=" providerId="None" clId="Web-{6F4F6A32-56A9-42D2-A2CA-F0C99E40696D}" dt="2020-10-20T08:11:09.484" v="13"/>
          <ac:inkMkLst>
            <pc:docMk/>
            <pc:sldMk cId="2821528538" sldId="389"/>
            <ac:inkMk id="14" creationId="{922E9BB6-BA42-4D9E-BE6E-0C3E34EFB65A}"/>
          </ac:inkMkLst>
        </pc:inkChg>
        <pc:inkChg chg="add">
          <ac:chgData name="babisha chandran" userId="EB0nJQTo3Bd1b7R0gNfky76LaizBD4ENeK0AnhxAgKw=" providerId="None" clId="Web-{6F4F6A32-56A9-42D2-A2CA-F0C99E40696D}" dt="2020-10-20T10:47:27.268" v="126"/>
          <ac:inkMkLst>
            <pc:docMk/>
            <pc:sldMk cId="2821528538" sldId="389"/>
            <ac:inkMk id="14" creationId="{A8F4851A-07DB-4E55-84F4-DE9B0C6D39AD}"/>
          </ac:inkMkLst>
        </pc:inkChg>
        <pc:inkChg chg="del">
          <ac:chgData name="babisha chandran" userId="EB0nJQTo3Bd1b7R0gNfky76LaizBD4ENeK0AnhxAgKw=" providerId="None" clId="Web-{6F4F6A32-56A9-42D2-A2CA-F0C99E40696D}" dt="2020-10-20T08:14:51.560" v="36"/>
          <ac:inkMkLst>
            <pc:docMk/>
            <pc:sldMk cId="2821528538" sldId="389"/>
            <ac:inkMk id="15" creationId="{3E1B82CA-08C8-4884-805A-4EC1F174FCA8}"/>
          </ac:inkMkLst>
        </pc:inkChg>
        <pc:inkChg chg="add">
          <ac:chgData name="babisha chandran" userId="EB0nJQTo3Bd1b7R0gNfky76LaizBD4ENeK0AnhxAgKw=" providerId="None" clId="Web-{6F4F6A32-56A9-42D2-A2CA-F0C99E40696D}" dt="2020-10-20T10:47:29.924" v="127"/>
          <ac:inkMkLst>
            <pc:docMk/>
            <pc:sldMk cId="2821528538" sldId="389"/>
            <ac:inkMk id="15" creationId="{66813B67-A75F-432F-AF79-BB49EE6DDCAD}"/>
          </ac:inkMkLst>
        </pc:inkChg>
        <pc:inkChg chg="del">
          <ac:chgData name="babisha chandran" userId="EB0nJQTo3Bd1b7R0gNfky76LaizBD4ENeK0AnhxAgKw=" providerId="None" clId="Web-{6F4F6A32-56A9-42D2-A2CA-F0C99E40696D}" dt="2020-10-20T08:14:51.842" v="45"/>
          <ac:inkMkLst>
            <pc:docMk/>
            <pc:sldMk cId="2821528538" sldId="389"/>
            <ac:inkMk id="16" creationId="{3DB01B65-2FCC-4D48-8FC1-9B9FA0552792}"/>
          </ac:inkMkLst>
        </pc:inkChg>
        <pc:inkChg chg="add">
          <ac:chgData name="babisha chandran" userId="EB0nJQTo3Bd1b7R0gNfky76LaizBD4ENeK0AnhxAgKw=" providerId="None" clId="Web-{6F4F6A32-56A9-42D2-A2CA-F0C99E40696D}" dt="2020-10-20T10:47:46.018" v="128"/>
          <ac:inkMkLst>
            <pc:docMk/>
            <pc:sldMk cId="2821528538" sldId="389"/>
            <ac:inkMk id="16" creationId="{F5294769-EC70-426A-B94D-7D4005271B5B}"/>
          </ac:inkMkLst>
        </pc:inkChg>
        <pc:inkChg chg="add">
          <ac:chgData name="babisha chandran" userId="EB0nJQTo3Bd1b7R0gNfky76LaizBD4ENeK0AnhxAgKw=" providerId="None" clId="Web-{6F4F6A32-56A9-42D2-A2CA-F0C99E40696D}" dt="2020-10-20T10:47:47.909" v="129"/>
          <ac:inkMkLst>
            <pc:docMk/>
            <pc:sldMk cId="2821528538" sldId="389"/>
            <ac:inkMk id="17" creationId="{9316981F-98DE-457E-AD26-8389E9A36396}"/>
          </ac:inkMkLst>
        </pc:inkChg>
        <pc:inkChg chg="del">
          <ac:chgData name="babisha chandran" userId="EB0nJQTo3Bd1b7R0gNfky76LaizBD4ENeK0AnhxAgKw=" providerId="None" clId="Web-{6F4F6A32-56A9-42D2-A2CA-F0C99E40696D}" dt="2020-10-20T08:14:51.560" v="35"/>
          <ac:inkMkLst>
            <pc:docMk/>
            <pc:sldMk cId="2821528538" sldId="389"/>
            <ac:inkMk id="17" creationId="{D69A86E1-F69B-4EBE-B9C6-E574000D6B21}"/>
          </ac:inkMkLst>
        </pc:inkChg>
        <pc:inkChg chg="add">
          <ac:chgData name="babisha chandran" userId="EB0nJQTo3Bd1b7R0gNfky76LaizBD4ENeK0AnhxAgKw=" providerId="None" clId="Web-{6F4F6A32-56A9-42D2-A2CA-F0C99E40696D}" dt="2020-10-20T10:47:55.909" v="130"/>
          <ac:inkMkLst>
            <pc:docMk/>
            <pc:sldMk cId="2821528538" sldId="389"/>
            <ac:inkMk id="18" creationId="{40AD817D-571D-405B-89CD-0A7DE55BA8A2}"/>
          </ac:inkMkLst>
        </pc:inkChg>
        <pc:inkChg chg="del">
          <ac:chgData name="babisha chandran" userId="EB0nJQTo3Bd1b7R0gNfky76LaizBD4ENeK0AnhxAgKw=" providerId="None" clId="Web-{6F4F6A32-56A9-42D2-A2CA-F0C99E40696D}" dt="2020-10-20T08:14:51.123" v="29"/>
          <ac:inkMkLst>
            <pc:docMk/>
            <pc:sldMk cId="2821528538" sldId="389"/>
            <ac:inkMk id="18" creationId="{48BEBFE7-97AE-4923-821B-C15F09A79D63}"/>
          </ac:inkMkLst>
        </pc:inkChg>
        <pc:inkChg chg="del">
          <ac:chgData name="babisha chandran" userId="EB0nJQTo3Bd1b7R0gNfky76LaizBD4ENeK0AnhxAgKw=" providerId="None" clId="Web-{6F4F6A32-56A9-42D2-A2CA-F0C99E40696D}" dt="2020-10-20T08:14:51.107" v="28"/>
          <ac:inkMkLst>
            <pc:docMk/>
            <pc:sldMk cId="2821528538" sldId="389"/>
            <ac:inkMk id="20" creationId="{110BBA4D-D72E-4924-9ADC-890771338358}"/>
          </ac:inkMkLst>
        </pc:inkChg>
        <pc:inkChg chg="add">
          <ac:chgData name="babisha chandran" userId="EB0nJQTo3Bd1b7R0gNfky76LaizBD4ENeK0AnhxAgKw=" providerId="None" clId="Web-{6F4F6A32-56A9-42D2-A2CA-F0C99E40696D}" dt="2020-10-20T10:48:12.893" v="131"/>
          <ac:inkMkLst>
            <pc:docMk/>
            <pc:sldMk cId="2821528538" sldId="389"/>
            <ac:inkMk id="20" creationId="{8520C440-8364-4EE7-B739-E30DAD70065C}"/>
          </ac:inkMkLst>
        </pc:inkChg>
        <pc:inkChg chg="add">
          <ac:chgData name="babisha chandran" userId="EB0nJQTo3Bd1b7R0gNfky76LaizBD4ENeK0AnhxAgKw=" providerId="None" clId="Web-{6F4F6A32-56A9-42D2-A2CA-F0C99E40696D}" dt="2020-10-20T10:49:00.066" v="132"/>
          <ac:inkMkLst>
            <pc:docMk/>
            <pc:sldMk cId="2821528538" sldId="389"/>
            <ac:inkMk id="22" creationId="{477C82B4-8889-4195-B25A-E0CBB01E6DA6}"/>
          </ac:inkMkLst>
        </pc:inkChg>
        <pc:inkChg chg="del">
          <ac:chgData name="babisha chandran" userId="EB0nJQTo3Bd1b7R0gNfky76LaizBD4ENeK0AnhxAgKw=" providerId="None" clId="Web-{6F4F6A32-56A9-42D2-A2CA-F0C99E40696D}" dt="2020-10-20T08:14:51.107" v="27"/>
          <ac:inkMkLst>
            <pc:docMk/>
            <pc:sldMk cId="2821528538" sldId="389"/>
            <ac:inkMk id="22" creationId="{9577CE7B-99F6-40DA-A2B9-843CCDB9467D}"/>
          </ac:inkMkLst>
        </pc:inkChg>
        <pc:inkChg chg="add">
          <ac:chgData name="babisha chandran" userId="EB0nJQTo3Bd1b7R0gNfky76LaizBD4ENeK0AnhxAgKw=" providerId="None" clId="Web-{6F4F6A32-56A9-42D2-A2CA-F0C99E40696D}" dt="2020-10-20T10:49:23.144" v="133"/>
          <ac:inkMkLst>
            <pc:docMk/>
            <pc:sldMk cId="2821528538" sldId="389"/>
            <ac:inkMk id="23" creationId="{489D9F40-B715-4E9B-97F0-CF0FE0CCADDC}"/>
          </ac:inkMkLst>
        </pc:inkChg>
        <pc:inkChg chg="del">
          <ac:chgData name="babisha chandran" userId="EB0nJQTo3Bd1b7R0gNfky76LaizBD4ENeK0AnhxAgKw=" providerId="None" clId="Web-{6F4F6A32-56A9-42D2-A2CA-F0C99E40696D}" dt="2020-10-20T08:14:51.935" v="46"/>
          <ac:inkMkLst>
            <pc:docMk/>
            <pc:sldMk cId="2821528538" sldId="389"/>
            <ac:inkMk id="23" creationId="{96AD6A5A-8B84-484E-82C9-DCEA09F33540}"/>
          </ac:inkMkLst>
        </pc:inkChg>
        <pc:inkChg chg="del">
          <ac:chgData name="babisha chandran" userId="EB0nJQTo3Bd1b7R0gNfky76LaizBD4ENeK0AnhxAgKw=" providerId="None" clId="Web-{6F4F6A32-56A9-42D2-A2CA-F0C99E40696D}" dt="2020-10-20T08:14:51.107" v="26"/>
          <ac:inkMkLst>
            <pc:docMk/>
            <pc:sldMk cId="2821528538" sldId="389"/>
            <ac:inkMk id="24" creationId="{B699E375-3025-4E3B-9134-6756E646E0AB}"/>
          </ac:inkMkLst>
        </pc:inkChg>
        <pc:inkChg chg="add">
          <ac:chgData name="babisha chandran" userId="EB0nJQTo3Bd1b7R0gNfky76LaizBD4ENeK0AnhxAgKw=" providerId="None" clId="Web-{6F4F6A32-56A9-42D2-A2CA-F0C99E40696D}" dt="2020-10-20T10:49:28.441" v="134"/>
          <ac:inkMkLst>
            <pc:docMk/>
            <pc:sldMk cId="2821528538" sldId="389"/>
            <ac:inkMk id="24" creationId="{FAB229B8-7920-4E47-9ACD-EEFEA24EEEE3}"/>
          </ac:inkMkLst>
        </pc:inkChg>
        <pc:inkChg chg="del">
          <ac:chgData name="babisha chandran" userId="EB0nJQTo3Bd1b7R0gNfky76LaizBD4ENeK0AnhxAgKw=" providerId="None" clId="Web-{6F4F6A32-56A9-42D2-A2CA-F0C99E40696D}" dt="2020-10-20T08:14:51.560" v="34"/>
          <ac:inkMkLst>
            <pc:docMk/>
            <pc:sldMk cId="2821528538" sldId="389"/>
            <ac:inkMk id="25" creationId="{002A3FCF-7083-4804-A761-E1DAE22E1EBE}"/>
          </ac:inkMkLst>
        </pc:inkChg>
        <pc:inkChg chg="add">
          <ac:chgData name="babisha chandran" userId="EB0nJQTo3Bd1b7R0gNfky76LaizBD4ENeK0AnhxAgKw=" providerId="None" clId="Web-{6F4F6A32-56A9-42D2-A2CA-F0C99E40696D}" dt="2020-10-20T10:49:35.519" v="135"/>
          <ac:inkMkLst>
            <pc:docMk/>
            <pc:sldMk cId="2821528538" sldId="389"/>
            <ac:inkMk id="25" creationId="{AF407069-4F27-4BBF-84E3-905523B1E17E}"/>
          </ac:inkMkLst>
        </pc:inkChg>
        <pc:inkChg chg="del">
          <ac:chgData name="babisha chandran" userId="EB0nJQTo3Bd1b7R0gNfky76LaizBD4ENeK0AnhxAgKw=" providerId="None" clId="Web-{6F4F6A32-56A9-42D2-A2CA-F0C99E40696D}" dt="2020-10-20T08:14:51.014" v="25"/>
          <ac:inkMkLst>
            <pc:docMk/>
            <pc:sldMk cId="2821528538" sldId="389"/>
            <ac:inkMk id="26" creationId="{2E9C7AE9-0DE1-46F8-8B62-5D4BEC5D82FC}"/>
          </ac:inkMkLst>
        </pc:inkChg>
        <pc:inkChg chg="add">
          <ac:chgData name="babisha chandran" userId="EB0nJQTo3Bd1b7R0gNfky76LaizBD4ENeK0AnhxAgKw=" providerId="None" clId="Web-{6F4F6A32-56A9-42D2-A2CA-F0C99E40696D}" dt="2020-10-20T10:49:40.847" v="136"/>
          <ac:inkMkLst>
            <pc:docMk/>
            <pc:sldMk cId="2821528538" sldId="389"/>
            <ac:inkMk id="26" creationId="{707F6824-4F14-4310-A43F-2047D32277AD}"/>
          </ac:inkMkLst>
        </pc:inkChg>
        <pc:inkChg chg="add">
          <ac:chgData name="babisha chandran" userId="EB0nJQTo3Bd1b7R0gNfky76LaizBD4ENeK0AnhxAgKw=" providerId="None" clId="Web-{6F4F6A32-56A9-42D2-A2CA-F0C99E40696D}" dt="2020-10-20T10:49:52.160" v="137"/>
          <ac:inkMkLst>
            <pc:docMk/>
            <pc:sldMk cId="2821528538" sldId="389"/>
            <ac:inkMk id="27" creationId="{17242D90-C16C-4FCF-8F4A-FB2F12E217B9}"/>
          </ac:inkMkLst>
        </pc:inkChg>
        <pc:inkChg chg="del">
          <ac:chgData name="babisha chandran" userId="EB0nJQTo3Bd1b7R0gNfky76LaizBD4ENeK0AnhxAgKw=" providerId="None" clId="Web-{6F4F6A32-56A9-42D2-A2CA-F0C99E40696D}" dt="2020-10-20T08:14:51.748" v="44"/>
          <ac:inkMkLst>
            <pc:docMk/>
            <pc:sldMk cId="2821528538" sldId="389"/>
            <ac:inkMk id="27" creationId="{B08868BC-672F-4653-BD61-2C8F68E784B4}"/>
          </ac:inkMkLst>
        </pc:inkChg>
        <pc:inkChg chg="add">
          <ac:chgData name="babisha chandran" userId="EB0nJQTo3Bd1b7R0gNfky76LaizBD4ENeK0AnhxAgKw=" providerId="None" clId="Web-{6F4F6A32-56A9-42D2-A2CA-F0C99E40696D}" dt="2020-10-20T10:50:03.707" v="138"/>
          <ac:inkMkLst>
            <pc:docMk/>
            <pc:sldMk cId="2821528538" sldId="389"/>
            <ac:inkMk id="28" creationId="{D2C23058-8555-4283-9269-C3C6DA6B9B0F}"/>
          </ac:inkMkLst>
        </pc:inkChg>
        <pc:inkChg chg="del">
          <ac:chgData name="babisha chandran" userId="EB0nJQTo3Bd1b7R0gNfky76LaizBD4ENeK0AnhxAgKw=" providerId="None" clId="Web-{6F4F6A32-56A9-42D2-A2CA-F0C99E40696D}" dt="2020-10-20T08:14:51.670" v="43"/>
          <ac:inkMkLst>
            <pc:docMk/>
            <pc:sldMk cId="2821528538" sldId="389"/>
            <ac:inkMk id="28" creationId="{DC5D15A5-7747-4DD2-B77F-C334F7F72F27}"/>
          </ac:inkMkLst>
        </pc:inkChg>
        <pc:inkChg chg="del">
          <ac:chgData name="babisha chandran" userId="EB0nJQTo3Bd1b7R0gNfky76LaizBD4ENeK0AnhxAgKw=" providerId="None" clId="Web-{6F4F6A32-56A9-42D2-A2CA-F0C99E40696D}" dt="2020-10-20T08:11:09.390" v="12"/>
          <ac:inkMkLst>
            <pc:docMk/>
            <pc:sldMk cId="2821528538" sldId="389"/>
            <ac:inkMk id="29" creationId="{E8C8B98A-CB1D-4AA4-884F-394C2FC4A8BE}"/>
          </ac:inkMkLst>
        </pc:inkChg>
        <pc:inkChg chg="add">
          <ac:chgData name="babisha chandran" userId="EB0nJQTo3Bd1b7R0gNfky76LaizBD4ENeK0AnhxAgKw=" providerId="None" clId="Web-{6F4F6A32-56A9-42D2-A2CA-F0C99E40696D}" dt="2020-10-20T10:50:07.910" v="139"/>
          <ac:inkMkLst>
            <pc:docMk/>
            <pc:sldMk cId="2821528538" sldId="389"/>
            <ac:inkMk id="29" creationId="{F01DCF61-A976-41B1-9F27-2EAAB8C6CC47}"/>
          </ac:inkMkLst>
        </pc:inkChg>
        <pc:inkChg chg="del">
          <ac:chgData name="babisha chandran" userId="EB0nJQTo3Bd1b7R0gNfky76LaizBD4ENeK0AnhxAgKw=" providerId="None" clId="Web-{6F4F6A32-56A9-42D2-A2CA-F0C99E40696D}" dt="2020-10-20T08:14:50.498" v="20"/>
          <ac:inkMkLst>
            <pc:docMk/>
            <pc:sldMk cId="2821528538" sldId="389"/>
            <ac:inkMk id="30" creationId="{20678C49-246A-42F8-9047-692A3A0EC542}"/>
          </ac:inkMkLst>
        </pc:inkChg>
        <pc:inkChg chg="add">
          <ac:chgData name="babisha chandran" userId="EB0nJQTo3Bd1b7R0gNfky76LaizBD4ENeK0AnhxAgKw=" providerId="None" clId="Web-{6F4F6A32-56A9-42D2-A2CA-F0C99E40696D}" dt="2020-10-20T10:50:10.879" v="140"/>
          <ac:inkMkLst>
            <pc:docMk/>
            <pc:sldMk cId="2821528538" sldId="389"/>
            <ac:inkMk id="30" creationId="{59266AE1-AED0-46EB-AFE1-31645BE455A3}"/>
          </ac:inkMkLst>
        </pc:inkChg>
        <pc:inkChg chg="add">
          <ac:chgData name="babisha chandran" userId="EB0nJQTo3Bd1b7R0gNfky76LaizBD4ENeK0AnhxAgKw=" providerId="None" clId="Web-{6F4F6A32-56A9-42D2-A2CA-F0C99E40696D}" dt="2020-10-20T10:50:18.222" v="141"/>
          <ac:inkMkLst>
            <pc:docMk/>
            <pc:sldMk cId="2821528538" sldId="389"/>
            <ac:inkMk id="31" creationId="{08D05555-5D33-42F8-9BBB-9839C848FB8D}"/>
          </ac:inkMkLst>
        </pc:inkChg>
        <pc:inkChg chg="del">
          <ac:chgData name="babisha chandran" userId="EB0nJQTo3Bd1b7R0gNfky76LaizBD4ENeK0AnhxAgKw=" providerId="None" clId="Web-{6F4F6A32-56A9-42D2-A2CA-F0C99E40696D}" dt="2020-10-20T08:14:50.670" v="21"/>
          <ac:inkMkLst>
            <pc:docMk/>
            <pc:sldMk cId="2821528538" sldId="389"/>
            <ac:inkMk id="31" creationId="{7B90E1AD-C6EE-4343-AF1F-9A04364BFCAB}"/>
          </ac:inkMkLst>
        </pc:inkChg>
        <pc:inkChg chg="add">
          <ac:chgData name="babisha chandran" userId="EB0nJQTo3Bd1b7R0gNfky76LaizBD4ENeK0AnhxAgKw=" providerId="None" clId="Web-{6F4F6A32-56A9-42D2-A2CA-F0C99E40696D}" dt="2020-10-20T10:50:25.473" v="142"/>
          <ac:inkMkLst>
            <pc:docMk/>
            <pc:sldMk cId="2821528538" sldId="389"/>
            <ac:inkMk id="32" creationId="{5BB4FB37-AB98-4F46-8AF3-76EDEFBF79AE}"/>
          </ac:inkMkLst>
        </pc:inkChg>
        <pc:inkChg chg="del">
          <ac:chgData name="babisha chandran" userId="EB0nJQTo3Bd1b7R0gNfky76LaizBD4ENeK0AnhxAgKw=" providerId="None" clId="Web-{6F4F6A32-56A9-42D2-A2CA-F0C99E40696D}" dt="2020-10-20T08:14:51.217" v="32"/>
          <ac:inkMkLst>
            <pc:docMk/>
            <pc:sldMk cId="2821528538" sldId="389"/>
            <ac:inkMk id="32" creationId="{DC675D04-CDDA-4486-A3E3-10587013AC1F}"/>
          </ac:inkMkLst>
        </pc:inkChg>
        <pc:inkChg chg="del">
          <ac:chgData name="babisha chandran" userId="EB0nJQTo3Bd1b7R0gNfky76LaizBD4ENeK0AnhxAgKw=" providerId="None" clId="Web-{6F4F6A32-56A9-42D2-A2CA-F0C99E40696D}" dt="2020-10-20T08:14:50.420" v="19"/>
          <ac:inkMkLst>
            <pc:docMk/>
            <pc:sldMk cId="2821528538" sldId="389"/>
            <ac:inkMk id="33" creationId="{52CBE71B-D425-4CD4-BF66-946A8BF9C0A8}"/>
          </ac:inkMkLst>
        </pc:inkChg>
        <pc:inkChg chg="add">
          <ac:chgData name="babisha chandran" userId="EB0nJQTo3Bd1b7R0gNfky76LaizBD4ENeK0AnhxAgKw=" providerId="None" clId="Web-{6F4F6A32-56A9-42D2-A2CA-F0C99E40696D}" dt="2020-10-20T10:50:27.519" v="143"/>
          <ac:inkMkLst>
            <pc:docMk/>
            <pc:sldMk cId="2821528538" sldId="389"/>
            <ac:inkMk id="33" creationId="{C591E559-929C-42C3-BC42-23018C5A9739}"/>
          </ac:inkMkLst>
        </pc:inkChg>
        <pc:inkChg chg="del">
          <ac:chgData name="babisha chandran" userId="EB0nJQTo3Bd1b7R0gNfky76LaizBD4ENeK0AnhxAgKw=" providerId="None" clId="Web-{6F4F6A32-56A9-42D2-A2CA-F0C99E40696D}" dt="2020-10-20T08:14:50.326" v="18"/>
          <ac:inkMkLst>
            <pc:docMk/>
            <pc:sldMk cId="2821528538" sldId="389"/>
            <ac:inkMk id="34" creationId="{0DF77006-97C7-45CC-B43B-FC2C05511FF9}"/>
          </ac:inkMkLst>
        </pc:inkChg>
        <pc:inkChg chg="add">
          <ac:chgData name="babisha chandran" userId="EB0nJQTo3Bd1b7R0gNfky76LaizBD4ENeK0AnhxAgKw=" providerId="None" clId="Web-{6F4F6A32-56A9-42D2-A2CA-F0C99E40696D}" dt="2020-10-20T10:50:28.660" v="144"/>
          <ac:inkMkLst>
            <pc:docMk/>
            <pc:sldMk cId="2821528538" sldId="389"/>
            <ac:inkMk id="34" creationId="{48AC178E-D629-43CF-83BE-2A4DDFF92827}"/>
          </ac:inkMkLst>
        </pc:inkChg>
        <pc:inkChg chg="add">
          <ac:chgData name="babisha chandran" userId="EB0nJQTo3Bd1b7R0gNfky76LaizBD4ENeK0AnhxAgKw=" providerId="None" clId="Web-{6F4F6A32-56A9-42D2-A2CA-F0C99E40696D}" dt="2020-10-20T10:50:53.738" v="145"/>
          <ac:inkMkLst>
            <pc:docMk/>
            <pc:sldMk cId="2821528538" sldId="389"/>
            <ac:inkMk id="35" creationId="{4652B199-805B-4A40-B8CA-6EC098E3729A}"/>
          </ac:inkMkLst>
        </pc:inkChg>
        <pc:inkChg chg="del">
          <ac:chgData name="babisha chandran" userId="EB0nJQTo3Bd1b7R0gNfky76LaizBD4ENeK0AnhxAgKw=" providerId="None" clId="Web-{6F4F6A32-56A9-42D2-A2CA-F0C99E40696D}" dt="2020-10-20T08:11:08.593" v="7"/>
          <ac:inkMkLst>
            <pc:docMk/>
            <pc:sldMk cId="2821528538" sldId="389"/>
            <ac:inkMk id="35" creationId="{8E9C7737-0349-4DF0-A180-5D2F0628E136}"/>
          </ac:inkMkLst>
        </pc:inkChg>
        <pc:inkChg chg="del">
          <ac:chgData name="babisha chandran" userId="EB0nJQTo3Bd1b7R0gNfky76LaizBD4ENeK0AnhxAgKw=" providerId="None" clId="Web-{6F4F6A32-56A9-42D2-A2CA-F0C99E40696D}" dt="2020-10-20T08:11:08.500" v="6"/>
          <ac:inkMkLst>
            <pc:docMk/>
            <pc:sldMk cId="2821528538" sldId="389"/>
            <ac:inkMk id="36" creationId="{9ADB250C-0D44-411C-AB6F-3C163ACD2B72}"/>
          </ac:inkMkLst>
        </pc:inkChg>
        <pc:inkChg chg="add">
          <ac:chgData name="babisha chandran" userId="EB0nJQTo3Bd1b7R0gNfky76LaizBD4ENeK0AnhxAgKw=" providerId="None" clId="Web-{6F4F6A32-56A9-42D2-A2CA-F0C99E40696D}" dt="2020-10-20T10:50:57.723" v="146"/>
          <ac:inkMkLst>
            <pc:docMk/>
            <pc:sldMk cId="2821528538" sldId="389"/>
            <ac:inkMk id="36" creationId="{F5772CB7-2800-45C6-A03B-696632D686D5}"/>
          </ac:inkMkLst>
        </pc:inkChg>
        <pc:inkChg chg="del">
          <ac:chgData name="babisha chandran" userId="EB0nJQTo3Bd1b7R0gNfky76LaizBD4ENeK0AnhxAgKw=" providerId="None" clId="Web-{6F4F6A32-56A9-42D2-A2CA-F0C99E40696D}" dt="2020-10-20T08:11:08.374" v="5"/>
          <ac:inkMkLst>
            <pc:docMk/>
            <pc:sldMk cId="2821528538" sldId="389"/>
            <ac:inkMk id="37" creationId="{454F988C-B4E2-44EC-8874-F8F1EE0ADC87}"/>
          </ac:inkMkLst>
        </pc:inkChg>
        <pc:inkChg chg="add">
          <ac:chgData name="babisha chandran" userId="EB0nJQTo3Bd1b7R0gNfky76LaizBD4ENeK0AnhxAgKw=" providerId="None" clId="Web-{6F4F6A32-56A9-42D2-A2CA-F0C99E40696D}" dt="2020-10-20T10:51:10.535" v="147"/>
          <ac:inkMkLst>
            <pc:docMk/>
            <pc:sldMk cId="2821528538" sldId="389"/>
            <ac:inkMk id="37" creationId="{5EE25C5C-8E70-4035-934D-C200515B1E50}"/>
          </ac:inkMkLst>
        </pc:inkChg>
        <pc:inkChg chg="del">
          <ac:chgData name="babisha chandran" userId="EB0nJQTo3Bd1b7R0gNfky76LaizBD4ENeK0AnhxAgKw=" providerId="None" clId="Web-{6F4F6A32-56A9-42D2-A2CA-F0C99E40696D}" dt="2020-10-20T08:11:08.374" v="4"/>
          <ac:inkMkLst>
            <pc:docMk/>
            <pc:sldMk cId="2821528538" sldId="389"/>
            <ac:inkMk id="38" creationId="{5E69E0DE-94AA-400E-8FCD-17BA9560F7AA}"/>
          </ac:inkMkLst>
        </pc:inkChg>
        <pc:inkChg chg="add">
          <ac:chgData name="babisha chandran" userId="EB0nJQTo3Bd1b7R0gNfky76LaizBD4ENeK0AnhxAgKw=" providerId="None" clId="Web-{6F4F6A32-56A9-42D2-A2CA-F0C99E40696D}" dt="2020-10-20T10:51:12.254" v="148"/>
          <ac:inkMkLst>
            <pc:docMk/>
            <pc:sldMk cId="2821528538" sldId="389"/>
            <ac:inkMk id="38" creationId="{BAFD8D2B-664B-477B-9E4D-01C308F0A9DF}"/>
          </ac:inkMkLst>
        </pc:inkChg>
        <pc:inkChg chg="add">
          <ac:chgData name="babisha chandran" userId="EB0nJQTo3Bd1b7R0gNfky76LaizBD4ENeK0AnhxAgKw=" providerId="None" clId="Web-{6F4F6A32-56A9-42D2-A2CA-F0C99E40696D}" dt="2020-10-20T10:51:13.848" v="149"/>
          <ac:inkMkLst>
            <pc:docMk/>
            <pc:sldMk cId="2821528538" sldId="389"/>
            <ac:inkMk id="39" creationId="{281C9943-61D5-4BE7-8677-6FD477C82C0B}"/>
          </ac:inkMkLst>
        </pc:inkChg>
        <pc:inkChg chg="del">
          <ac:chgData name="babisha chandran" userId="EB0nJQTo3Bd1b7R0gNfky76LaizBD4ENeK0AnhxAgKw=" providerId="None" clId="Web-{6F4F6A32-56A9-42D2-A2CA-F0C99E40696D}" dt="2020-10-20T08:11:08.374" v="3"/>
          <ac:inkMkLst>
            <pc:docMk/>
            <pc:sldMk cId="2821528538" sldId="389"/>
            <ac:inkMk id="39" creationId="{D9E56BED-371A-4CE9-B644-1631BDD191B9}"/>
          </ac:inkMkLst>
        </pc:inkChg>
        <pc:inkChg chg="add">
          <ac:chgData name="babisha chandran" userId="EB0nJQTo3Bd1b7R0gNfky76LaizBD4ENeK0AnhxAgKw=" providerId="None" clId="Web-{6F4F6A32-56A9-42D2-A2CA-F0C99E40696D}" dt="2020-10-20T10:51:16.192" v="150"/>
          <ac:inkMkLst>
            <pc:docMk/>
            <pc:sldMk cId="2821528538" sldId="389"/>
            <ac:inkMk id="40" creationId="{423CC05E-0294-4A23-8020-1011236658C2}"/>
          </ac:inkMkLst>
        </pc:inkChg>
        <pc:inkChg chg="del">
          <ac:chgData name="babisha chandran" userId="EB0nJQTo3Bd1b7R0gNfky76LaizBD4ENeK0AnhxAgKw=" providerId="None" clId="Web-{6F4F6A32-56A9-42D2-A2CA-F0C99E40696D}" dt="2020-10-20T08:11:08.374" v="2"/>
          <ac:inkMkLst>
            <pc:docMk/>
            <pc:sldMk cId="2821528538" sldId="389"/>
            <ac:inkMk id="40" creationId="{852C0EB4-21D8-4D19-AC04-DF7A1F180307}"/>
          </ac:inkMkLst>
        </pc:inkChg>
        <pc:inkChg chg="del">
          <ac:chgData name="babisha chandran" userId="EB0nJQTo3Bd1b7R0gNfky76LaizBD4ENeK0AnhxAgKw=" providerId="None" clId="Web-{6F4F6A32-56A9-42D2-A2CA-F0C99E40696D}" dt="2020-10-20T08:11:08.374" v="1"/>
          <ac:inkMkLst>
            <pc:docMk/>
            <pc:sldMk cId="2821528538" sldId="389"/>
            <ac:inkMk id="41" creationId="{176242B1-342A-4653-AD70-03C69E57857A}"/>
          </ac:inkMkLst>
        </pc:inkChg>
        <pc:inkChg chg="add">
          <ac:chgData name="babisha chandran" userId="EB0nJQTo3Bd1b7R0gNfky76LaizBD4ENeK0AnhxAgKw=" providerId="None" clId="Web-{6F4F6A32-56A9-42D2-A2CA-F0C99E40696D}" dt="2020-10-20T10:51:23.004" v="151"/>
          <ac:inkMkLst>
            <pc:docMk/>
            <pc:sldMk cId="2821528538" sldId="389"/>
            <ac:inkMk id="41" creationId="{95425BEF-FC74-4D39-83F9-5CF7FED1E534}"/>
          </ac:inkMkLst>
        </pc:inkChg>
        <pc:inkChg chg="del">
          <ac:chgData name="babisha chandran" userId="EB0nJQTo3Bd1b7R0gNfky76LaizBD4ENeK0AnhxAgKw=" providerId="None" clId="Web-{6F4F6A32-56A9-42D2-A2CA-F0C99E40696D}" dt="2020-10-20T08:14:50.748" v="22"/>
          <ac:inkMkLst>
            <pc:docMk/>
            <pc:sldMk cId="2821528538" sldId="389"/>
            <ac:inkMk id="42" creationId="{0D1C887D-B441-4E1E-987F-106B08C7799D}"/>
          </ac:inkMkLst>
        </pc:inkChg>
        <pc:inkChg chg="add">
          <ac:chgData name="babisha chandran" userId="EB0nJQTo3Bd1b7R0gNfky76LaizBD4ENeK0AnhxAgKw=" providerId="None" clId="Web-{6F4F6A32-56A9-42D2-A2CA-F0C99E40696D}" dt="2020-10-20T10:51:27.582" v="152"/>
          <ac:inkMkLst>
            <pc:docMk/>
            <pc:sldMk cId="2821528538" sldId="389"/>
            <ac:inkMk id="42" creationId="{C94DD5F4-9D84-4A77-BEA3-D98943D18EB1}"/>
          </ac:inkMkLst>
        </pc:inkChg>
        <pc:inkChg chg="del">
          <ac:chgData name="babisha chandran" userId="EB0nJQTo3Bd1b7R0gNfky76LaizBD4ENeK0AnhxAgKw=" providerId="None" clId="Web-{6F4F6A32-56A9-42D2-A2CA-F0C99E40696D}" dt="2020-10-20T08:11:08.687" v="8"/>
          <ac:inkMkLst>
            <pc:docMk/>
            <pc:sldMk cId="2821528538" sldId="389"/>
            <ac:inkMk id="43" creationId="{1490BBD8-06A7-4143-8E0D-CAC3AA72E028}"/>
          </ac:inkMkLst>
        </pc:inkChg>
        <pc:inkChg chg="add">
          <ac:chgData name="babisha chandran" userId="EB0nJQTo3Bd1b7R0gNfky76LaizBD4ENeK0AnhxAgKw=" providerId="None" clId="Web-{6F4F6A32-56A9-42D2-A2CA-F0C99E40696D}" dt="2020-10-20T10:51:32.723" v="153"/>
          <ac:inkMkLst>
            <pc:docMk/>
            <pc:sldMk cId="2821528538" sldId="389"/>
            <ac:inkMk id="43" creationId="{A2E053BD-B3A5-4EC1-8A02-484C7C5F3280}"/>
          </ac:inkMkLst>
        </pc:inkChg>
        <pc:inkChg chg="add">
          <ac:chgData name="babisha chandran" userId="EB0nJQTo3Bd1b7R0gNfky76LaizBD4ENeK0AnhxAgKw=" providerId="None" clId="Web-{6F4F6A32-56A9-42D2-A2CA-F0C99E40696D}" dt="2020-10-20T10:51:46.473" v="154"/>
          <ac:inkMkLst>
            <pc:docMk/>
            <pc:sldMk cId="2821528538" sldId="389"/>
            <ac:inkMk id="44" creationId="{9CA60729-00DA-4B5E-8873-33A36F7ABCDB}"/>
          </ac:inkMkLst>
        </pc:inkChg>
        <pc:inkChg chg="del">
          <ac:chgData name="babisha chandran" userId="EB0nJQTo3Bd1b7R0gNfky76LaizBD4ENeK0AnhxAgKw=" providerId="None" clId="Web-{6F4F6A32-56A9-42D2-A2CA-F0C99E40696D}" dt="2020-10-20T08:14:50.936" v="24"/>
          <ac:inkMkLst>
            <pc:docMk/>
            <pc:sldMk cId="2821528538" sldId="389"/>
            <ac:inkMk id="44" creationId="{D33F40D5-7B25-4DD7-B615-B9E583DB669F}"/>
          </ac:inkMkLst>
        </pc:inkChg>
        <pc:inkChg chg="add">
          <ac:chgData name="babisha chandran" userId="EB0nJQTo3Bd1b7R0gNfky76LaizBD4ENeK0AnhxAgKw=" providerId="None" clId="Web-{6F4F6A32-56A9-42D2-A2CA-F0C99E40696D}" dt="2020-10-20T10:51:47.973" v="155"/>
          <ac:inkMkLst>
            <pc:docMk/>
            <pc:sldMk cId="2821528538" sldId="389"/>
            <ac:inkMk id="45" creationId="{394DC0CF-36EF-435C-BFAD-F905DED03C3F}"/>
          </ac:inkMkLst>
        </pc:inkChg>
        <pc:inkChg chg="del">
          <ac:chgData name="babisha chandran" userId="EB0nJQTo3Bd1b7R0gNfky76LaizBD4ENeK0AnhxAgKw=" providerId="None" clId="Web-{6F4F6A32-56A9-42D2-A2CA-F0C99E40696D}" dt="2020-10-20T08:14:50.842" v="23"/>
          <ac:inkMkLst>
            <pc:docMk/>
            <pc:sldMk cId="2821528538" sldId="389"/>
            <ac:inkMk id="45" creationId="{C103FFEC-DF4E-4900-8D1B-31946A645EEB}"/>
          </ac:inkMkLst>
        </pc:inkChg>
        <pc:inkChg chg="add">
          <ac:chgData name="babisha chandran" userId="EB0nJQTo3Bd1b7R0gNfky76LaizBD4ENeK0AnhxAgKw=" providerId="None" clId="Web-{6F4F6A32-56A9-42D2-A2CA-F0C99E40696D}" dt="2020-10-20T10:51:50.786" v="156"/>
          <ac:inkMkLst>
            <pc:docMk/>
            <pc:sldMk cId="2821528538" sldId="389"/>
            <ac:inkMk id="46" creationId="{089179AF-727B-448A-B3B6-BDD37FBB0EA1}"/>
          </ac:inkMkLst>
        </pc:inkChg>
        <pc:inkChg chg="del">
          <ac:chgData name="babisha chandran" userId="EB0nJQTo3Bd1b7R0gNfky76LaizBD4ENeK0AnhxAgKw=" providerId="None" clId="Web-{6F4F6A32-56A9-42D2-A2CA-F0C99E40696D}" dt="2020-10-20T08:11:08.374" v="0"/>
          <ac:inkMkLst>
            <pc:docMk/>
            <pc:sldMk cId="2821528538" sldId="389"/>
            <ac:inkMk id="46" creationId="{3BB806DF-440D-40AC-81D8-83F5D3DAB119}"/>
          </ac:inkMkLst>
        </pc:inkChg>
        <pc:inkChg chg="add">
          <ac:chgData name="babisha chandran" userId="EB0nJQTo3Bd1b7R0gNfky76LaizBD4ENeK0AnhxAgKw=" providerId="None" clId="Web-{6F4F6A32-56A9-42D2-A2CA-F0C99E40696D}" dt="2020-10-20T10:51:51.864" v="157"/>
          <ac:inkMkLst>
            <pc:docMk/>
            <pc:sldMk cId="2821528538" sldId="389"/>
            <ac:inkMk id="47" creationId="{371871CA-E421-47AA-A7F2-82C0C2B2E004}"/>
          </ac:inkMkLst>
        </pc:inkChg>
        <pc:inkChg chg="del">
          <ac:chgData name="babisha chandran" userId="EB0nJQTo3Bd1b7R0gNfky76LaizBD4ENeK0AnhxAgKw=" providerId="None" clId="Web-{6F4F6A32-56A9-42D2-A2CA-F0C99E40696D}" dt="2020-10-20T08:11:09.296" v="11"/>
          <ac:inkMkLst>
            <pc:docMk/>
            <pc:sldMk cId="2821528538" sldId="389"/>
            <ac:inkMk id="47" creationId="{E3ADD900-4CB4-4FB0-9F62-DDFDED36BBB4}"/>
          </ac:inkMkLst>
        </pc:inkChg>
        <pc:inkChg chg="del">
          <ac:chgData name="babisha chandran" userId="EB0nJQTo3Bd1b7R0gNfky76LaizBD4ENeK0AnhxAgKw=" providerId="None" clId="Web-{6F4F6A32-56A9-42D2-A2CA-F0C99E40696D}" dt="2020-10-20T08:14:50.232" v="17"/>
          <ac:inkMkLst>
            <pc:docMk/>
            <pc:sldMk cId="2821528538" sldId="389"/>
            <ac:inkMk id="48" creationId="{18C3784C-012D-4A0B-90A6-723906E37242}"/>
          </ac:inkMkLst>
        </pc:inkChg>
        <pc:inkChg chg="add">
          <ac:chgData name="babisha chandran" userId="EB0nJQTo3Bd1b7R0gNfky76LaizBD4ENeK0AnhxAgKw=" providerId="None" clId="Web-{6F4F6A32-56A9-42D2-A2CA-F0C99E40696D}" dt="2020-10-20T10:51:52.895" v="158"/>
          <ac:inkMkLst>
            <pc:docMk/>
            <pc:sldMk cId="2821528538" sldId="389"/>
            <ac:inkMk id="48" creationId="{EDF9D968-7585-4DCD-9A9B-7534F4AC11C5}"/>
          </ac:inkMkLst>
        </pc:inkChg>
        <pc:inkChg chg="add">
          <ac:chgData name="babisha chandran" userId="EB0nJQTo3Bd1b7R0gNfky76LaizBD4ENeK0AnhxAgKw=" providerId="None" clId="Web-{6F4F6A32-56A9-42D2-A2CA-F0C99E40696D}" dt="2020-10-20T10:51:54.536" v="159"/>
          <ac:inkMkLst>
            <pc:docMk/>
            <pc:sldMk cId="2821528538" sldId="389"/>
            <ac:inkMk id="49" creationId="{1673C57D-7270-4811-910F-6E186DD419CA}"/>
          </ac:inkMkLst>
        </pc:inkChg>
        <pc:inkChg chg="del">
          <ac:chgData name="babisha chandran" userId="EB0nJQTo3Bd1b7R0gNfky76LaizBD4ENeK0AnhxAgKw=" providerId="None" clId="Web-{6F4F6A32-56A9-42D2-A2CA-F0C99E40696D}" dt="2020-10-20T08:14:50.138" v="16"/>
          <ac:inkMkLst>
            <pc:docMk/>
            <pc:sldMk cId="2821528538" sldId="389"/>
            <ac:inkMk id="49" creationId="{3E1ABA39-0DF9-4AB0-BE48-79CCE890E472}"/>
          </ac:inkMkLst>
        </pc:inkChg>
        <pc:inkChg chg="add">
          <ac:chgData name="babisha chandran" userId="EB0nJQTo3Bd1b7R0gNfky76LaizBD4ENeK0AnhxAgKw=" providerId="None" clId="Web-{6F4F6A32-56A9-42D2-A2CA-F0C99E40696D}" dt="2020-10-20T10:51:56.504" v="160"/>
          <ac:inkMkLst>
            <pc:docMk/>
            <pc:sldMk cId="2821528538" sldId="389"/>
            <ac:inkMk id="50" creationId="{08ED5716-070F-4458-A35C-7C6CE9D994D2}"/>
          </ac:inkMkLst>
        </pc:inkChg>
        <pc:inkChg chg="del">
          <ac:chgData name="babisha chandran" userId="EB0nJQTo3Bd1b7R0gNfky76LaizBD4ENeK0AnhxAgKw=" providerId="None" clId="Web-{6F4F6A32-56A9-42D2-A2CA-F0C99E40696D}" dt="2020-10-20T08:14:49.795" v="14"/>
          <ac:inkMkLst>
            <pc:docMk/>
            <pc:sldMk cId="2821528538" sldId="389"/>
            <ac:inkMk id="50" creationId="{C1B28234-0AD2-4BAD-A4DB-FAD688DBF33F}"/>
          </ac:inkMkLst>
        </pc:inkChg>
        <pc:inkChg chg="del">
          <ac:chgData name="babisha chandran" userId="EB0nJQTo3Bd1b7R0gNfky76LaizBD4ENeK0AnhxAgKw=" providerId="None" clId="Web-{6F4F6A32-56A9-42D2-A2CA-F0C99E40696D}" dt="2020-10-20T08:11:09.109" v="9"/>
          <ac:inkMkLst>
            <pc:docMk/>
            <pc:sldMk cId="2821528538" sldId="389"/>
            <ac:inkMk id="51" creationId="{DA0D71B2-641F-434D-987B-8599F7D9C446}"/>
          </ac:inkMkLst>
        </pc:inkChg>
        <pc:inkChg chg="add">
          <ac:chgData name="babisha chandran" userId="EB0nJQTo3Bd1b7R0gNfky76LaizBD4ENeK0AnhxAgKw=" providerId="None" clId="Web-{6F4F6A32-56A9-42D2-A2CA-F0C99E40696D}" dt="2020-10-20T10:52:26.349" v="161"/>
          <ac:inkMkLst>
            <pc:docMk/>
            <pc:sldMk cId="2821528538" sldId="389"/>
            <ac:inkMk id="51" creationId="{F17FDB8F-7B34-4F49-AF88-33CE89F2BE77}"/>
          </ac:inkMkLst>
        </pc:inkChg>
        <pc:inkChg chg="add">
          <ac:chgData name="babisha chandran" userId="EB0nJQTo3Bd1b7R0gNfky76LaizBD4ENeK0AnhxAgKw=" providerId="None" clId="Web-{6F4F6A32-56A9-42D2-A2CA-F0C99E40696D}" dt="2020-10-20T10:52:27.755" v="162"/>
          <ac:inkMkLst>
            <pc:docMk/>
            <pc:sldMk cId="2821528538" sldId="389"/>
            <ac:inkMk id="52" creationId="{445CFC06-6B56-4EDE-9A96-BB4A96506582}"/>
          </ac:inkMkLst>
        </pc:inkChg>
        <pc:inkChg chg="del">
          <ac:chgData name="babisha chandran" userId="EB0nJQTo3Bd1b7R0gNfky76LaizBD4ENeK0AnhxAgKw=" providerId="None" clId="Web-{6F4F6A32-56A9-42D2-A2CA-F0C99E40696D}" dt="2020-10-20T08:11:09.203" v="10"/>
          <ac:inkMkLst>
            <pc:docMk/>
            <pc:sldMk cId="2821528538" sldId="389"/>
            <ac:inkMk id="52" creationId="{7EFAD37D-3E47-4C18-9524-88DC102191F6}"/>
          </ac:inkMkLst>
        </pc:inkChg>
        <pc:inkChg chg="add">
          <ac:chgData name="babisha chandran" userId="EB0nJQTo3Bd1b7R0gNfky76LaizBD4ENeK0AnhxAgKw=" providerId="None" clId="Web-{6F4F6A32-56A9-42D2-A2CA-F0C99E40696D}" dt="2020-10-20T10:52:28.973" v="163"/>
          <ac:inkMkLst>
            <pc:docMk/>
            <pc:sldMk cId="2821528538" sldId="389"/>
            <ac:inkMk id="53" creationId="{C73D578B-5D61-4F24-8C69-341F53F77B32}"/>
          </ac:inkMkLst>
        </pc:inkChg>
        <pc:inkChg chg="add">
          <ac:chgData name="babisha chandran" userId="EB0nJQTo3Bd1b7R0gNfky76LaizBD4ENeK0AnhxAgKw=" providerId="None" clId="Web-{6F4F6A32-56A9-42D2-A2CA-F0C99E40696D}" dt="2020-10-20T10:52:30.161" v="164"/>
          <ac:inkMkLst>
            <pc:docMk/>
            <pc:sldMk cId="2821528538" sldId="389"/>
            <ac:inkMk id="54" creationId="{67A3EB0F-22A0-4648-A734-1E66B7ACAB6F}"/>
          </ac:inkMkLst>
        </pc:inkChg>
        <pc:inkChg chg="add">
          <ac:chgData name="babisha chandran" userId="EB0nJQTo3Bd1b7R0gNfky76LaizBD4ENeK0AnhxAgKw=" providerId="None" clId="Web-{6F4F6A32-56A9-42D2-A2CA-F0C99E40696D}" dt="2020-10-20T10:52:55.177" v="165"/>
          <ac:inkMkLst>
            <pc:docMk/>
            <pc:sldMk cId="2821528538" sldId="389"/>
            <ac:inkMk id="55" creationId="{2488280D-8025-48F9-AE74-B6DA1508A444}"/>
          </ac:inkMkLst>
        </pc:inkChg>
        <pc:inkChg chg="add">
          <ac:chgData name="babisha chandran" userId="EB0nJQTo3Bd1b7R0gNfky76LaizBD4ENeK0AnhxAgKw=" providerId="None" clId="Web-{6F4F6A32-56A9-42D2-A2CA-F0C99E40696D}" dt="2020-10-20T10:52:58.708" v="166"/>
          <ac:inkMkLst>
            <pc:docMk/>
            <pc:sldMk cId="2821528538" sldId="389"/>
            <ac:inkMk id="56" creationId="{083B6D91-0CF2-4791-B831-752306E0569C}"/>
          </ac:inkMkLst>
        </pc:inkChg>
        <pc:inkChg chg="add">
          <ac:chgData name="babisha chandran" userId="EB0nJQTo3Bd1b7R0gNfky76LaizBD4ENeK0AnhxAgKw=" providerId="None" clId="Web-{6F4F6A32-56A9-42D2-A2CA-F0C99E40696D}" dt="2020-10-20T10:53:00.130" v="167"/>
          <ac:inkMkLst>
            <pc:docMk/>
            <pc:sldMk cId="2821528538" sldId="389"/>
            <ac:inkMk id="57" creationId="{DCD9CE47-5B14-4E9F-9019-DC02EAB40049}"/>
          </ac:inkMkLst>
        </pc:inkChg>
        <pc:inkChg chg="add">
          <ac:chgData name="babisha chandran" userId="EB0nJQTo3Bd1b7R0gNfky76LaizBD4ENeK0AnhxAgKw=" providerId="None" clId="Web-{6F4F6A32-56A9-42D2-A2CA-F0C99E40696D}" dt="2020-10-20T10:53:02.458" v="168"/>
          <ac:inkMkLst>
            <pc:docMk/>
            <pc:sldMk cId="2821528538" sldId="389"/>
            <ac:inkMk id="58" creationId="{5926A0DA-78AE-46F7-9686-C1C1D393F905}"/>
          </ac:inkMkLst>
        </pc:inkChg>
        <pc:inkChg chg="add">
          <ac:chgData name="babisha chandran" userId="EB0nJQTo3Bd1b7R0gNfky76LaizBD4ENeK0AnhxAgKw=" providerId="None" clId="Web-{6F4F6A32-56A9-42D2-A2CA-F0C99E40696D}" dt="2020-10-20T10:53:20.068" v="169"/>
          <ac:inkMkLst>
            <pc:docMk/>
            <pc:sldMk cId="2821528538" sldId="389"/>
            <ac:inkMk id="59" creationId="{5D410BA1-8A97-4338-AC48-34F73687321D}"/>
          </ac:inkMkLst>
        </pc:inkChg>
        <pc:inkChg chg="add">
          <ac:chgData name="babisha chandran" userId="EB0nJQTo3Bd1b7R0gNfky76LaizBD4ENeK0AnhxAgKw=" providerId="None" clId="Web-{6F4F6A32-56A9-42D2-A2CA-F0C99E40696D}" dt="2020-10-20T10:53:26.912" v="170"/>
          <ac:inkMkLst>
            <pc:docMk/>
            <pc:sldMk cId="2821528538" sldId="389"/>
            <ac:inkMk id="60" creationId="{E4D9E3C2-70FD-428E-A5AF-DFD52BEC89B5}"/>
          </ac:inkMkLst>
        </pc:inkChg>
        <pc:inkChg chg="add">
          <ac:chgData name="babisha chandran" userId="EB0nJQTo3Bd1b7R0gNfky76LaizBD4ENeK0AnhxAgKw=" providerId="None" clId="Web-{6F4F6A32-56A9-42D2-A2CA-F0C99E40696D}" dt="2020-10-20T10:53:30.302" v="171"/>
          <ac:inkMkLst>
            <pc:docMk/>
            <pc:sldMk cId="2821528538" sldId="389"/>
            <ac:inkMk id="61" creationId="{A7BC9775-B0A1-43C5-B42F-B2A1ECF237D8}"/>
          </ac:inkMkLst>
        </pc:inkChg>
        <pc:inkChg chg="add">
          <ac:chgData name="babisha chandran" userId="EB0nJQTo3Bd1b7R0gNfky76LaizBD4ENeK0AnhxAgKw=" providerId="None" clId="Web-{6F4F6A32-56A9-42D2-A2CA-F0C99E40696D}" dt="2020-10-20T10:53:31.865" v="172"/>
          <ac:inkMkLst>
            <pc:docMk/>
            <pc:sldMk cId="2821528538" sldId="389"/>
            <ac:inkMk id="62" creationId="{06FB96A2-959F-44FC-81B8-E30A996F6CD8}"/>
          </ac:inkMkLst>
        </pc:inkChg>
        <pc:inkChg chg="add">
          <ac:chgData name="babisha chandran" userId="EB0nJQTo3Bd1b7R0gNfky76LaizBD4ENeK0AnhxAgKw=" providerId="None" clId="Web-{6F4F6A32-56A9-42D2-A2CA-F0C99E40696D}" dt="2020-10-20T10:53:35.193" v="173"/>
          <ac:inkMkLst>
            <pc:docMk/>
            <pc:sldMk cId="2821528538" sldId="389"/>
            <ac:inkMk id="63" creationId="{5EAE7AA9-49B9-461F-B240-B37D72F24BB2}"/>
          </ac:inkMkLst>
        </pc:inkChg>
        <pc:inkChg chg="add">
          <ac:chgData name="babisha chandran" userId="EB0nJQTo3Bd1b7R0gNfky76LaizBD4ENeK0AnhxAgKw=" providerId="None" clId="Web-{6F4F6A32-56A9-42D2-A2CA-F0C99E40696D}" dt="2020-10-20T10:53:37.427" v="174"/>
          <ac:inkMkLst>
            <pc:docMk/>
            <pc:sldMk cId="2821528538" sldId="389"/>
            <ac:inkMk id="64" creationId="{7D12C71B-195C-48D6-BF4F-93CAD2A96757}"/>
          </ac:inkMkLst>
        </pc:inkChg>
        <pc:inkChg chg="add">
          <ac:chgData name="babisha chandran" userId="EB0nJQTo3Bd1b7R0gNfky76LaizBD4ENeK0AnhxAgKw=" providerId="None" clId="Web-{6F4F6A32-56A9-42D2-A2CA-F0C99E40696D}" dt="2020-10-20T10:53:40.630" v="175"/>
          <ac:inkMkLst>
            <pc:docMk/>
            <pc:sldMk cId="2821528538" sldId="389"/>
            <ac:inkMk id="65" creationId="{E35FB86D-A30C-4AA5-81A4-E6B638CB8B59}"/>
          </ac:inkMkLst>
        </pc:inkChg>
        <pc:inkChg chg="add">
          <ac:chgData name="babisha chandran" userId="EB0nJQTo3Bd1b7R0gNfky76LaizBD4ENeK0AnhxAgKw=" providerId="None" clId="Web-{6F4F6A32-56A9-42D2-A2CA-F0C99E40696D}" dt="2020-10-20T10:53:47.005" v="176"/>
          <ac:inkMkLst>
            <pc:docMk/>
            <pc:sldMk cId="2821528538" sldId="389"/>
            <ac:inkMk id="66" creationId="{D2B91D64-37FC-4680-A235-8C757ADD597B}"/>
          </ac:inkMkLst>
        </pc:inkChg>
        <pc:inkChg chg="add">
          <ac:chgData name="babisha chandran" userId="EB0nJQTo3Bd1b7R0gNfky76LaizBD4ENeK0AnhxAgKw=" providerId="None" clId="Web-{6F4F6A32-56A9-42D2-A2CA-F0C99E40696D}" dt="2020-10-20T10:53:48.709" v="177"/>
          <ac:inkMkLst>
            <pc:docMk/>
            <pc:sldMk cId="2821528538" sldId="389"/>
            <ac:inkMk id="67" creationId="{6536AA1A-12F8-498B-A081-57848D1C6415}"/>
          </ac:inkMkLst>
        </pc:inkChg>
        <pc:inkChg chg="add">
          <ac:chgData name="babisha chandran" userId="EB0nJQTo3Bd1b7R0gNfky76LaizBD4ENeK0AnhxAgKw=" providerId="None" clId="Web-{6F4F6A32-56A9-42D2-A2CA-F0C99E40696D}" dt="2020-10-20T10:53:50.584" v="178"/>
          <ac:inkMkLst>
            <pc:docMk/>
            <pc:sldMk cId="2821528538" sldId="389"/>
            <ac:inkMk id="68" creationId="{A097A0FD-1C7A-46B2-9564-842EBFE82B82}"/>
          </ac:inkMkLst>
        </pc:inkChg>
        <pc:inkChg chg="add">
          <ac:chgData name="babisha chandran" userId="EB0nJQTo3Bd1b7R0gNfky76LaizBD4ENeK0AnhxAgKw=" providerId="None" clId="Web-{6F4F6A32-56A9-42D2-A2CA-F0C99E40696D}" dt="2020-10-20T10:53:52.818" v="179"/>
          <ac:inkMkLst>
            <pc:docMk/>
            <pc:sldMk cId="2821528538" sldId="389"/>
            <ac:inkMk id="69" creationId="{DE51B311-71CA-4A51-9651-AA1FDB7F3C52}"/>
          </ac:inkMkLst>
        </pc:inkChg>
      </pc:sldChg>
      <pc:sldChg chg="addSp">
        <pc:chgData name="babisha chandran" userId="EB0nJQTo3Bd1b7R0gNfky76LaizBD4ENeK0AnhxAgKw=" providerId="None" clId="Web-{6F4F6A32-56A9-42D2-A2CA-F0C99E40696D}" dt="2020-10-20T11:12:40.343" v="338"/>
        <pc:sldMkLst>
          <pc:docMk/>
          <pc:sldMk cId="0" sldId="452"/>
        </pc:sldMkLst>
        <pc:inkChg chg="add">
          <ac:chgData name="babisha chandran" userId="EB0nJQTo3Bd1b7R0gNfky76LaizBD4ENeK0AnhxAgKw=" providerId="None" clId="Web-{6F4F6A32-56A9-42D2-A2CA-F0C99E40696D}" dt="2020-10-20T11:06:46.559" v="252"/>
          <ac:inkMkLst>
            <pc:docMk/>
            <pc:sldMk cId="0" sldId="452"/>
            <ac:inkMk id="2" creationId="{26CE1D48-9EE1-4FD5-A515-4D0A1FE0B0DF}"/>
          </ac:inkMkLst>
        </pc:inkChg>
        <pc:inkChg chg="add">
          <ac:chgData name="babisha chandran" userId="EB0nJQTo3Bd1b7R0gNfky76LaizBD4ENeK0AnhxAgKw=" providerId="None" clId="Web-{6F4F6A32-56A9-42D2-A2CA-F0C99E40696D}" dt="2020-10-20T11:06:47.840" v="253"/>
          <ac:inkMkLst>
            <pc:docMk/>
            <pc:sldMk cId="0" sldId="452"/>
            <ac:inkMk id="3" creationId="{1B76D2F3-33CD-4534-8C74-A499A6D05645}"/>
          </ac:inkMkLst>
        </pc:inkChg>
        <pc:inkChg chg="add">
          <ac:chgData name="babisha chandran" userId="EB0nJQTo3Bd1b7R0gNfky76LaizBD4ENeK0AnhxAgKw=" providerId="None" clId="Web-{6F4F6A32-56A9-42D2-A2CA-F0C99E40696D}" dt="2020-10-20T11:06:49.559" v="254"/>
          <ac:inkMkLst>
            <pc:docMk/>
            <pc:sldMk cId="0" sldId="452"/>
            <ac:inkMk id="4" creationId="{779D47DE-FF46-408B-A00D-1507C865B92B}"/>
          </ac:inkMkLst>
        </pc:inkChg>
        <pc:inkChg chg="add">
          <ac:chgData name="babisha chandran" userId="EB0nJQTo3Bd1b7R0gNfky76LaizBD4ENeK0AnhxAgKw=" providerId="None" clId="Web-{6F4F6A32-56A9-42D2-A2CA-F0C99E40696D}" dt="2020-10-20T11:06:50.840" v="255"/>
          <ac:inkMkLst>
            <pc:docMk/>
            <pc:sldMk cId="0" sldId="452"/>
            <ac:inkMk id="5" creationId="{B8E1B370-FCD5-4B1C-A49F-92E5252B270E}"/>
          </ac:inkMkLst>
        </pc:inkChg>
        <pc:inkChg chg="add">
          <ac:chgData name="babisha chandran" userId="EB0nJQTo3Bd1b7R0gNfky76LaizBD4ENeK0AnhxAgKw=" providerId="None" clId="Web-{6F4F6A32-56A9-42D2-A2CA-F0C99E40696D}" dt="2020-10-20T11:06:51.668" v="256"/>
          <ac:inkMkLst>
            <pc:docMk/>
            <pc:sldMk cId="0" sldId="452"/>
            <ac:inkMk id="6" creationId="{D7B53861-2A20-4526-9626-EEE1B64A5D5D}"/>
          </ac:inkMkLst>
        </pc:inkChg>
        <pc:inkChg chg="add">
          <ac:chgData name="babisha chandran" userId="EB0nJQTo3Bd1b7R0gNfky76LaizBD4ENeK0AnhxAgKw=" providerId="None" clId="Web-{6F4F6A32-56A9-42D2-A2CA-F0C99E40696D}" dt="2020-10-20T11:06:52.512" v="257"/>
          <ac:inkMkLst>
            <pc:docMk/>
            <pc:sldMk cId="0" sldId="452"/>
            <ac:inkMk id="7" creationId="{E713D7FA-193F-4C65-BE50-8DE027BD819B}"/>
          </ac:inkMkLst>
        </pc:inkChg>
        <pc:inkChg chg="add">
          <ac:chgData name="babisha chandran" userId="EB0nJQTo3Bd1b7R0gNfky76LaizBD4ENeK0AnhxAgKw=" providerId="None" clId="Web-{6F4F6A32-56A9-42D2-A2CA-F0C99E40696D}" dt="2020-10-20T11:06:54.199" v="258"/>
          <ac:inkMkLst>
            <pc:docMk/>
            <pc:sldMk cId="0" sldId="452"/>
            <ac:inkMk id="8" creationId="{BC0C0307-62FE-40F7-A053-C408ABF5E3E5}"/>
          </ac:inkMkLst>
        </pc:inkChg>
        <pc:inkChg chg="add">
          <ac:chgData name="babisha chandran" userId="EB0nJQTo3Bd1b7R0gNfky76LaizBD4ENeK0AnhxAgKw=" providerId="None" clId="Web-{6F4F6A32-56A9-42D2-A2CA-F0C99E40696D}" dt="2020-10-20T11:06:55.934" v="259"/>
          <ac:inkMkLst>
            <pc:docMk/>
            <pc:sldMk cId="0" sldId="452"/>
            <ac:inkMk id="10" creationId="{BC86C762-5280-49AE-AAF3-715F1331BB9E}"/>
          </ac:inkMkLst>
        </pc:inkChg>
        <pc:inkChg chg="add">
          <ac:chgData name="babisha chandran" userId="EB0nJQTo3Bd1b7R0gNfky76LaizBD4ENeK0AnhxAgKw=" providerId="None" clId="Web-{6F4F6A32-56A9-42D2-A2CA-F0C99E40696D}" dt="2020-10-20T11:07:10.465" v="260"/>
          <ac:inkMkLst>
            <pc:docMk/>
            <pc:sldMk cId="0" sldId="452"/>
            <ac:inkMk id="11" creationId="{9D9E6F38-A4DF-4583-B8A3-FD0A9AA96992}"/>
          </ac:inkMkLst>
        </pc:inkChg>
        <pc:inkChg chg="add">
          <ac:chgData name="babisha chandran" userId="EB0nJQTo3Bd1b7R0gNfky76LaizBD4ENeK0AnhxAgKw=" providerId="None" clId="Web-{6F4F6A32-56A9-42D2-A2CA-F0C99E40696D}" dt="2020-10-20T11:07:11.684" v="261"/>
          <ac:inkMkLst>
            <pc:docMk/>
            <pc:sldMk cId="0" sldId="452"/>
            <ac:inkMk id="12" creationId="{F34BD329-5035-436F-B06A-0847B6787A32}"/>
          </ac:inkMkLst>
        </pc:inkChg>
        <pc:inkChg chg="add">
          <ac:chgData name="babisha chandran" userId="EB0nJQTo3Bd1b7R0gNfky76LaizBD4ENeK0AnhxAgKw=" providerId="None" clId="Web-{6F4F6A32-56A9-42D2-A2CA-F0C99E40696D}" dt="2020-10-20T11:07:12.762" v="262"/>
          <ac:inkMkLst>
            <pc:docMk/>
            <pc:sldMk cId="0" sldId="452"/>
            <ac:inkMk id="13" creationId="{73AAAAA9-439C-4734-AB7C-C0733C668E9A}"/>
          </ac:inkMkLst>
        </pc:inkChg>
        <pc:inkChg chg="add">
          <ac:chgData name="babisha chandran" userId="EB0nJQTo3Bd1b7R0gNfky76LaizBD4ENeK0AnhxAgKw=" providerId="None" clId="Web-{6F4F6A32-56A9-42D2-A2CA-F0C99E40696D}" dt="2020-10-20T11:07:13.965" v="263"/>
          <ac:inkMkLst>
            <pc:docMk/>
            <pc:sldMk cId="0" sldId="452"/>
            <ac:inkMk id="14" creationId="{8256CC3C-8E80-4369-9C25-87083829F71E}"/>
          </ac:inkMkLst>
        </pc:inkChg>
        <pc:inkChg chg="add">
          <ac:chgData name="babisha chandran" userId="EB0nJQTo3Bd1b7R0gNfky76LaizBD4ENeK0AnhxAgKw=" providerId="None" clId="Web-{6F4F6A32-56A9-42D2-A2CA-F0C99E40696D}" dt="2020-10-20T11:07:15.793" v="264"/>
          <ac:inkMkLst>
            <pc:docMk/>
            <pc:sldMk cId="0" sldId="452"/>
            <ac:inkMk id="15" creationId="{14020638-76A6-43C8-B3F5-992FF43C4F22}"/>
          </ac:inkMkLst>
        </pc:inkChg>
        <pc:inkChg chg="add">
          <ac:chgData name="babisha chandran" userId="EB0nJQTo3Bd1b7R0gNfky76LaizBD4ENeK0AnhxAgKw=" providerId="None" clId="Web-{6F4F6A32-56A9-42D2-A2CA-F0C99E40696D}" dt="2020-10-20T11:07:16.559" v="265"/>
          <ac:inkMkLst>
            <pc:docMk/>
            <pc:sldMk cId="0" sldId="452"/>
            <ac:inkMk id="16" creationId="{0DCE83C9-9EE9-445F-97C5-7AEC3526FFB9}"/>
          </ac:inkMkLst>
        </pc:inkChg>
        <pc:inkChg chg="add">
          <ac:chgData name="babisha chandran" userId="EB0nJQTo3Bd1b7R0gNfky76LaizBD4ENeK0AnhxAgKw=" providerId="None" clId="Web-{6F4F6A32-56A9-42D2-A2CA-F0C99E40696D}" dt="2020-10-20T11:07:17.465" v="266"/>
          <ac:inkMkLst>
            <pc:docMk/>
            <pc:sldMk cId="0" sldId="452"/>
            <ac:inkMk id="17" creationId="{970C6D6D-50AC-42A9-8919-45A5752A47EC}"/>
          </ac:inkMkLst>
        </pc:inkChg>
        <pc:inkChg chg="add">
          <ac:chgData name="babisha chandran" userId="EB0nJQTo3Bd1b7R0gNfky76LaizBD4ENeK0AnhxAgKw=" providerId="None" clId="Web-{6F4F6A32-56A9-42D2-A2CA-F0C99E40696D}" dt="2020-10-20T11:07:18.793" v="267"/>
          <ac:inkMkLst>
            <pc:docMk/>
            <pc:sldMk cId="0" sldId="452"/>
            <ac:inkMk id="18" creationId="{61DB587D-43C5-41E9-B285-91F6DD35F797}"/>
          </ac:inkMkLst>
        </pc:inkChg>
        <pc:inkChg chg="add">
          <ac:chgData name="babisha chandran" userId="EB0nJQTo3Bd1b7R0gNfky76LaizBD4ENeK0AnhxAgKw=" providerId="None" clId="Web-{6F4F6A32-56A9-42D2-A2CA-F0C99E40696D}" dt="2020-10-20T11:07:19.825" v="268"/>
          <ac:inkMkLst>
            <pc:docMk/>
            <pc:sldMk cId="0" sldId="452"/>
            <ac:inkMk id="22" creationId="{847857FF-90E8-429B-8238-345CA1A325F0}"/>
          </ac:inkMkLst>
        </pc:inkChg>
        <pc:inkChg chg="add">
          <ac:chgData name="babisha chandran" userId="EB0nJQTo3Bd1b7R0gNfky76LaizBD4ENeK0AnhxAgKw=" providerId="None" clId="Web-{6F4F6A32-56A9-42D2-A2CA-F0C99E40696D}" dt="2020-10-20T11:07:20.809" v="269"/>
          <ac:inkMkLst>
            <pc:docMk/>
            <pc:sldMk cId="0" sldId="452"/>
            <ac:inkMk id="23" creationId="{2367BD17-DF1A-454C-892C-A819598B9F35}"/>
          </ac:inkMkLst>
        </pc:inkChg>
        <pc:inkChg chg="add">
          <ac:chgData name="babisha chandran" userId="EB0nJQTo3Bd1b7R0gNfky76LaizBD4ENeK0AnhxAgKw=" providerId="None" clId="Web-{6F4F6A32-56A9-42D2-A2CA-F0C99E40696D}" dt="2020-10-20T11:07:22.590" v="270"/>
          <ac:inkMkLst>
            <pc:docMk/>
            <pc:sldMk cId="0" sldId="452"/>
            <ac:inkMk id="24" creationId="{3DB16780-3618-4F5A-85DC-4F8A6AEC5375}"/>
          </ac:inkMkLst>
        </pc:inkChg>
        <pc:inkChg chg="add">
          <ac:chgData name="babisha chandran" userId="EB0nJQTo3Bd1b7R0gNfky76LaizBD4ENeK0AnhxAgKw=" providerId="None" clId="Web-{6F4F6A32-56A9-42D2-A2CA-F0C99E40696D}" dt="2020-10-20T11:07:23.840" v="271"/>
          <ac:inkMkLst>
            <pc:docMk/>
            <pc:sldMk cId="0" sldId="452"/>
            <ac:inkMk id="25" creationId="{E0C18DB5-A778-4435-B203-4B732A39B707}"/>
          </ac:inkMkLst>
        </pc:inkChg>
        <pc:inkChg chg="add">
          <ac:chgData name="babisha chandran" userId="EB0nJQTo3Bd1b7R0gNfky76LaizBD4ENeK0AnhxAgKw=" providerId="None" clId="Web-{6F4F6A32-56A9-42D2-A2CA-F0C99E40696D}" dt="2020-10-20T11:07:24.997" v="272"/>
          <ac:inkMkLst>
            <pc:docMk/>
            <pc:sldMk cId="0" sldId="452"/>
            <ac:inkMk id="26" creationId="{E0E9C73F-6E42-4607-B8F9-EBC08F6381EF}"/>
          </ac:inkMkLst>
        </pc:inkChg>
        <pc:inkChg chg="add">
          <ac:chgData name="babisha chandran" userId="EB0nJQTo3Bd1b7R0gNfky76LaizBD4ENeK0AnhxAgKw=" providerId="None" clId="Web-{6F4F6A32-56A9-42D2-A2CA-F0C99E40696D}" dt="2020-10-20T11:07:25.997" v="273"/>
          <ac:inkMkLst>
            <pc:docMk/>
            <pc:sldMk cId="0" sldId="452"/>
            <ac:inkMk id="27" creationId="{1C5C2243-55F6-4F76-9A47-16590D9F8187}"/>
          </ac:inkMkLst>
        </pc:inkChg>
        <pc:inkChg chg="add">
          <ac:chgData name="babisha chandran" userId="EB0nJQTo3Bd1b7R0gNfky76LaizBD4ENeK0AnhxAgKw=" providerId="None" clId="Web-{6F4F6A32-56A9-42D2-A2CA-F0C99E40696D}" dt="2020-10-20T11:07:27.418" v="274"/>
          <ac:inkMkLst>
            <pc:docMk/>
            <pc:sldMk cId="0" sldId="452"/>
            <ac:inkMk id="28" creationId="{5CC9D90B-E163-4928-A4F2-B5F8374C5F6B}"/>
          </ac:inkMkLst>
        </pc:inkChg>
        <pc:inkChg chg="add">
          <ac:chgData name="babisha chandran" userId="EB0nJQTo3Bd1b7R0gNfky76LaizBD4ENeK0AnhxAgKw=" providerId="None" clId="Web-{6F4F6A32-56A9-42D2-A2CA-F0C99E40696D}" dt="2020-10-20T11:07:28.653" v="275"/>
          <ac:inkMkLst>
            <pc:docMk/>
            <pc:sldMk cId="0" sldId="452"/>
            <ac:inkMk id="29" creationId="{C0B81990-07B6-4347-89CD-87FEE2A75EE4}"/>
          </ac:inkMkLst>
        </pc:inkChg>
        <pc:inkChg chg="add">
          <ac:chgData name="babisha chandran" userId="EB0nJQTo3Bd1b7R0gNfky76LaizBD4ENeK0AnhxAgKw=" providerId="None" clId="Web-{6F4F6A32-56A9-42D2-A2CA-F0C99E40696D}" dt="2020-10-20T11:07:49.872" v="276"/>
          <ac:inkMkLst>
            <pc:docMk/>
            <pc:sldMk cId="0" sldId="452"/>
            <ac:inkMk id="30" creationId="{E0B776CE-44B5-499D-BB3C-0326866100B5}"/>
          </ac:inkMkLst>
        </pc:inkChg>
        <pc:inkChg chg="add">
          <ac:chgData name="babisha chandran" userId="EB0nJQTo3Bd1b7R0gNfky76LaizBD4ENeK0AnhxAgKw=" providerId="None" clId="Web-{6F4F6A32-56A9-42D2-A2CA-F0C99E40696D}" dt="2020-10-20T11:07:50.887" v="277"/>
          <ac:inkMkLst>
            <pc:docMk/>
            <pc:sldMk cId="0" sldId="452"/>
            <ac:inkMk id="31" creationId="{578217F2-02AE-4340-9C0B-8AE8E5851157}"/>
          </ac:inkMkLst>
        </pc:inkChg>
        <pc:inkChg chg="add">
          <ac:chgData name="babisha chandran" userId="EB0nJQTo3Bd1b7R0gNfky76LaizBD4ENeK0AnhxAgKw=" providerId="None" clId="Web-{6F4F6A32-56A9-42D2-A2CA-F0C99E40696D}" dt="2020-10-20T11:07:51.497" v="278"/>
          <ac:inkMkLst>
            <pc:docMk/>
            <pc:sldMk cId="0" sldId="452"/>
            <ac:inkMk id="32" creationId="{C37F626A-CDFF-47EE-BAA7-9B93E083E276}"/>
          </ac:inkMkLst>
        </pc:inkChg>
        <pc:inkChg chg="add">
          <ac:chgData name="babisha chandran" userId="EB0nJQTo3Bd1b7R0gNfky76LaizBD4ENeK0AnhxAgKw=" providerId="None" clId="Web-{6F4F6A32-56A9-42D2-A2CA-F0C99E40696D}" dt="2020-10-20T11:07:52.747" v="279"/>
          <ac:inkMkLst>
            <pc:docMk/>
            <pc:sldMk cId="0" sldId="452"/>
            <ac:inkMk id="33" creationId="{10DA62A9-D6D6-4DA2-B245-A275F883FF0A}"/>
          </ac:inkMkLst>
        </pc:inkChg>
        <pc:inkChg chg="add">
          <ac:chgData name="babisha chandran" userId="EB0nJQTo3Bd1b7R0gNfky76LaizBD4ENeK0AnhxAgKw=" providerId="None" clId="Web-{6F4F6A32-56A9-42D2-A2CA-F0C99E40696D}" dt="2020-10-20T11:07:54.387" v="280"/>
          <ac:inkMkLst>
            <pc:docMk/>
            <pc:sldMk cId="0" sldId="452"/>
            <ac:inkMk id="34" creationId="{21A5B487-EE0D-49A3-8A4D-ADD4D5D421FE}"/>
          </ac:inkMkLst>
        </pc:inkChg>
        <pc:inkChg chg="add">
          <ac:chgData name="babisha chandran" userId="EB0nJQTo3Bd1b7R0gNfky76LaizBD4ENeK0AnhxAgKw=" providerId="None" clId="Web-{6F4F6A32-56A9-42D2-A2CA-F0C99E40696D}" dt="2020-10-20T11:07:55.122" v="281"/>
          <ac:inkMkLst>
            <pc:docMk/>
            <pc:sldMk cId="0" sldId="452"/>
            <ac:inkMk id="35" creationId="{E76993E8-6DC7-44D3-8F58-002F0AD3F1BB}"/>
          </ac:inkMkLst>
        </pc:inkChg>
        <pc:inkChg chg="add">
          <ac:chgData name="babisha chandran" userId="EB0nJQTo3Bd1b7R0gNfky76LaizBD4ENeK0AnhxAgKw=" providerId="None" clId="Web-{6F4F6A32-56A9-42D2-A2CA-F0C99E40696D}" dt="2020-10-20T11:07:55.762" v="282"/>
          <ac:inkMkLst>
            <pc:docMk/>
            <pc:sldMk cId="0" sldId="452"/>
            <ac:inkMk id="36" creationId="{474D4048-D869-4A2B-8E31-0E6619645E66}"/>
          </ac:inkMkLst>
        </pc:inkChg>
        <pc:inkChg chg="add">
          <ac:chgData name="babisha chandran" userId="EB0nJQTo3Bd1b7R0gNfky76LaizBD4ENeK0AnhxAgKw=" providerId="None" clId="Web-{6F4F6A32-56A9-42D2-A2CA-F0C99E40696D}" dt="2020-10-20T11:07:57.184" v="283"/>
          <ac:inkMkLst>
            <pc:docMk/>
            <pc:sldMk cId="0" sldId="452"/>
            <ac:inkMk id="37" creationId="{99016F59-3E12-4577-92E8-34EBD9C9B817}"/>
          </ac:inkMkLst>
        </pc:inkChg>
        <pc:inkChg chg="add">
          <ac:chgData name="babisha chandran" userId="EB0nJQTo3Bd1b7R0gNfky76LaizBD4ENeK0AnhxAgKw=" providerId="None" clId="Web-{6F4F6A32-56A9-42D2-A2CA-F0C99E40696D}" dt="2020-10-20T11:07:59.669" v="284"/>
          <ac:inkMkLst>
            <pc:docMk/>
            <pc:sldMk cId="0" sldId="452"/>
            <ac:inkMk id="38" creationId="{2B89DF64-7483-4E8F-AF90-1EF5539FC6AE}"/>
          </ac:inkMkLst>
        </pc:inkChg>
        <pc:inkChg chg="add">
          <ac:chgData name="babisha chandran" userId="EB0nJQTo3Bd1b7R0gNfky76LaizBD4ENeK0AnhxAgKw=" providerId="None" clId="Web-{6F4F6A32-56A9-42D2-A2CA-F0C99E40696D}" dt="2020-10-20T11:08:00.403" v="285"/>
          <ac:inkMkLst>
            <pc:docMk/>
            <pc:sldMk cId="0" sldId="452"/>
            <ac:inkMk id="39" creationId="{BE3F091E-0F25-436E-B130-2417DD1F8FCB}"/>
          </ac:inkMkLst>
        </pc:inkChg>
        <pc:inkChg chg="add">
          <ac:chgData name="babisha chandran" userId="EB0nJQTo3Bd1b7R0gNfky76LaizBD4ENeK0AnhxAgKw=" providerId="None" clId="Web-{6F4F6A32-56A9-42D2-A2CA-F0C99E40696D}" dt="2020-10-20T11:08:00.841" v="286"/>
          <ac:inkMkLst>
            <pc:docMk/>
            <pc:sldMk cId="0" sldId="452"/>
            <ac:inkMk id="40" creationId="{7E78E7DC-21BF-4F43-B9A1-4D8A786FDB0E}"/>
          </ac:inkMkLst>
        </pc:inkChg>
        <pc:inkChg chg="add">
          <ac:chgData name="babisha chandran" userId="EB0nJQTo3Bd1b7R0gNfky76LaizBD4ENeK0AnhxAgKw=" providerId="None" clId="Web-{6F4F6A32-56A9-42D2-A2CA-F0C99E40696D}" dt="2020-10-20T11:08:02.044" v="287"/>
          <ac:inkMkLst>
            <pc:docMk/>
            <pc:sldMk cId="0" sldId="452"/>
            <ac:inkMk id="41" creationId="{254EEBC6-04BA-4A98-9B9F-760E6DDBDDD3}"/>
          </ac:inkMkLst>
        </pc:inkChg>
        <pc:inkChg chg="add">
          <ac:chgData name="babisha chandran" userId="EB0nJQTo3Bd1b7R0gNfky76LaizBD4ENeK0AnhxAgKw=" providerId="None" clId="Web-{6F4F6A32-56A9-42D2-A2CA-F0C99E40696D}" dt="2020-10-20T11:08:03.481" v="288"/>
          <ac:inkMkLst>
            <pc:docMk/>
            <pc:sldMk cId="0" sldId="452"/>
            <ac:inkMk id="42" creationId="{CD725458-4DF8-49C0-B175-8D6C73FB7F46}"/>
          </ac:inkMkLst>
        </pc:inkChg>
        <pc:inkChg chg="add">
          <ac:chgData name="babisha chandran" userId="EB0nJQTo3Bd1b7R0gNfky76LaizBD4ENeK0AnhxAgKw=" providerId="None" clId="Web-{6F4F6A32-56A9-42D2-A2CA-F0C99E40696D}" dt="2020-10-20T11:08:04.372" v="289"/>
          <ac:inkMkLst>
            <pc:docMk/>
            <pc:sldMk cId="0" sldId="452"/>
            <ac:inkMk id="43" creationId="{E7667EE9-5D25-4E33-859B-375632E35FC9}"/>
          </ac:inkMkLst>
        </pc:inkChg>
        <pc:inkChg chg="add">
          <ac:chgData name="babisha chandran" userId="EB0nJQTo3Bd1b7R0gNfky76LaizBD4ENeK0AnhxAgKw=" providerId="None" clId="Web-{6F4F6A32-56A9-42D2-A2CA-F0C99E40696D}" dt="2020-10-20T11:08:05.153" v="290"/>
          <ac:inkMkLst>
            <pc:docMk/>
            <pc:sldMk cId="0" sldId="452"/>
            <ac:inkMk id="44" creationId="{1CC7AAE5-AFFB-4F12-B58C-D74B71499DC7}"/>
          </ac:inkMkLst>
        </pc:inkChg>
        <pc:inkChg chg="add">
          <ac:chgData name="babisha chandran" userId="EB0nJQTo3Bd1b7R0gNfky76LaizBD4ENeK0AnhxAgKw=" providerId="None" clId="Web-{6F4F6A32-56A9-42D2-A2CA-F0C99E40696D}" dt="2020-10-20T11:08:20.638" v="291"/>
          <ac:inkMkLst>
            <pc:docMk/>
            <pc:sldMk cId="0" sldId="452"/>
            <ac:inkMk id="45" creationId="{D593A503-4754-4674-B5D8-AC74972E2CD0}"/>
          </ac:inkMkLst>
        </pc:inkChg>
        <pc:inkChg chg="add">
          <ac:chgData name="babisha chandran" userId="EB0nJQTo3Bd1b7R0gNfky76LaizBD4ENeK0AnhxAgKw=" providerId="None" clId="Web-{6F4F6A32-56A9-42D2-A2CA-F0C99E40696D}" dt="2020-10-20T11:08:32.919" v="292"/>
          <ac:inkMkLst>
            <pc:docMk/>
            <pc:sldMk cId="0" sldId="452"/>
            <ac:inkMk id="46" creationId="{95192670-2874-4DB1-A90B-1A71E092577B}"/>
          </ac:inkMkLst>
        </pc:inkChg>
        <pc:inkChg chg="add">
          <ac:chgData name="babisha chandran" userId="EB0nJQTo3Bd1b7R0gNfky76LaizBD4ENeK0AnhxAgKw=" providerId="None" clId="Web-{6F4F6A32-56A9-42D2-A2CA-F0C99E40696D}" dt="2020-10-20T11:09:00.841" v="293"/>
          <ac:inkMkLst>
            <pc:docMk/>
            <pc:sldMk cId="0" sldId="452"/>
            <ac:inkMk id="47" creationId="{81966B50-6975-4083-8C05-3342B8AC9311}"/>
          </ac:inkMkLst>
        </pc:inkChg>
        <pc:inkChg chg="add">
          <ac:chgData name="babisha chandran" userId="EB0nJQTo3Bd1b7R0gNfky76LaizBD4ENeK0AnhxAgKw=" providerId="None" clId="Web-{6F4F6A32-56A9-42D2-A2CA-F0C99E40696D}" dt="2020-10-20T11:09:03.232" v="294"/>
          <ac:inkMkLst>
            <pc:docMk/>
            <pc:sldMk cId="0" sldId="452"/>
            <ac:inkMk id="48" creationId="{0BD4219F-1FA9-4D7A-A02C-9EBE8D671F8B}"/>
          </ac:inkMkLst>
        </pc:inkChg>
        <pc:inkChg chg="add">
          <ac:chgData name="babisha chandran" userId="EB0nJQTo3Bd1b7R0gNfky76LaizBD4ENeK0AnhxAgKw=" providerId="None" clId="Web-{6F4F6A32-56A9-42D2-A2CA-F0C99E40696D}" dt="2020-10-20T11:09:04.700" v="295"/>
          <ac:inkMkLst>
            <pc:docMk/>
            <pc:sldMk cId="0" sldId="452"/>
            <ac:inkMk id="49" creationId="{2B64DF0C-8F6B-4FAB-BF99-37310F2650A3}"/>
          </ac:inkMkLst>
        </pc:inkChg>
        <pc:inkChg chg="add">
          <ac:chgData name="babisha chandran" userId="EB0nJQTo3Bd1b7R0gNfky76LaizBD4ENeK0AnhxAgKw=" providerId="None" clId="Web-{6F4F6A32-56A9-42D2-A2CA-F0C99E40696D}" dt="2020-10-20T11:09:05.779" v="296"/>
          <ac:inkMkLst>
            <pc:docMk/>
            <pc:sldMk cId="0" sldId="452"/>
            <ac:inkMk id="50" creationId="{194212F9-E890-4EF4-AFCF-E69557D581B6}"/>
          </ac:inkMkLst>
        </pc:inkChg>
        <pc:inkChg chg="add">
          <ac:chgData name="babisha chandran" userId="EB0nJQTo3Bd1b7R0gNfky76LaizBD4ENeK0AnhxAgKw=" providerId="None" clId="Web-{6F4F6A32-56A9-42D2-A2CA-F0C99E40696D}" dt="2020-10-20T11:09:07.122" v="297"/>
          <ac:inkMkLst>
            <pc:docMk/>
            <pc:sldMk cId="0" sldId="452"/>
            <ac:inkMk id="51" creationId="{0925ECDA-F43F-4B6D-BF6D-3903F755AE1A}"/>
          </ac:inkMkLst>
        </pc:inkChg>
        <pc:inkChg chg="add">
          <ac:chgData name="babisha chandran" userId="EB0nJQTo3Bd1b7R0gNfky76LaizBD4ENeK0AnhxAgKw=" providerId="None" clId="Web-{6F4F6A32-56A9-42D2-A2CA-F0C99E40696D}" dt="2020-10-20T11:09:08.279" v="298"/>
          <ac:inkMkLst>
            <pc:docMk/>
            <pc:sldMk cId="0" sldId="452"/>
            <ac:inkMk id="52" creationId="{43EA19A8-25B1-45F7-9DC7-03A955B62A0F}"/>
          </ac:inkMkLst>
        </pc:inkChg>
        <pc:inkChg chg="add">
          <ac:chgData name="babisha chandran" userId="EB0nJQTo3Bd1b7R0gNfky76LaizBD4ENeK0AnhxAgKw=" providerId="None" clId="Web-{6F4F6A32-56A9-42D2-A2CA-F0C99E40696D}" dt="2020-10-20T11:09:10.107" v="299"/>
          <ac:inkMkLst>
            <pc:docMk/>
            <pc:sldMk cId="0" sldId="452"/>
            <ac:inkMk id="53" creationId="{CC592E83-8C5A-446D-95B4-E51DC10D68F0}"/>
          </ac:inkMkLst>
        </pc:inkChg>
        <pc:inkChg chg="add">
          <ac:chgData name="babisha chandran" userId="EB0nJQTo3Bd1b7R0gNfky76LaizBD4ENeK0AnhxAgKw=" providerId="None" clId="Web-{6F4F6A32-56A9-42D2-A2CA-F0C99E40696D}" dt="2020-10-20T11:09:12.732" v="300"/>
          <ac:inkMkLst>
            <pc:docMk/>
            <pc:sldMk cId="0" sldId="452"/>
            <ac:inkMk id="54" creationId="{8BA5C7A3-157F-4D38-8611-D80D1E81B215}"/>
          </ac:inkMkLst>
        </pc:inkChg>
        <pc:inkChg chg="add">
          <ac:chgData name="babisha chandran" userId="EB0nJQTo3Bd1b7R0gNfky76LaizBD4ENeK0AnhxAgKw=" providerId="None" clId="Web-{6F4F6A32-56A9-42D2-A2CA-F0C99E40696D}" dt="2020-10-20T11:09:17.810" v="301"/>
          <ac:inkMkLst>
            <pc:docMk/>
            <pc:sldMk cId="0" sldId="452"/>
            <ac:inkMk id="55" creationId="{43A17567-1B24-448C-BDE6-D95EC747FFD8}"/>
          </ac:inkMkLst>
        </pc:inkChg>
        <pc:inkChg chg="add">
          <ac:chgData name="babisha chandran" userId="EB0nJQTo3Bd1b7R0gNfky76LaizBD4ENeK0AnhxAgKw=" providerId="None" clId="Web-{6F4F6A32-56A9-42D2-A2CA-F0C99E40696D}" dt="2020-10-20T11:09:21.201" v="302"/>
          <ac:inkMkLst>
            <pc:docMk/>
            <pc:sldMk cId="0" sldId="452"/>
            <ac:inkMk id="56" creationId="{DA0B2EA6-6EAE-4D14-87BB-84BB8C61C228}"/>
          </ac:inkMkLst>
        </pc:inkChg>
        <pc:inkChg chg="add">
          <ac:chgData name="babisha chandran" userId="EB0nJQTo3Bd1b7R0gNfky76LaizBD4ENeK0AnhxAgKw=" providerId="None" clId="Web-{6F4F6A32-56A9-42D2-A2CA-F0C99E40696D}" dt="2020-10-20T11:09:26.966" v="303"/>
          <ac:inkMkLst>
            <pc:docMk/>
            <pc:sldMk cId="0" sldId="452"/>
            <ac:inkMk id="57" creationId="{40D65D63-D27F-43E4-90AC-83D72B13C3E7}"/>
          </ac:inkMkLst>
        </pc:inkChg>
        <pc:inkChg chg="add">
          <ac:chgData name="babisha chandran" userId="EB0nJQTo3Bd1b7R0gNfky76LaizBD4ENeK0AnhxAgKw=" providerId="None" clId="Web-{6F4F6A32-56A9-42D2-A2CA-F0C99E40696D}" dt="2020-10-20T11:09:37.873" v="304"/>
          <ac:inkMkLst>
            <pc:docMk/>
            <pc:sldMk cId="0" sldId="452"/>
            <ac:inkMk id="58" creationId="{769D9529-FFC3-4138-A056-0BE3B857474E}"/>
          </ac:inkMkLst>
        </pc:inkChg>
        <pc:inkChg chg="add">
          <ac:chgData name="babisha chandran" userId="EB0nJQTo3Bd1b7R0gNfky76LaizBD4ENeK0AnhxAgKw=" providerId="None" clId="Web-{6F4F6A32-56A9-42D2-A2CA-F0C99E40696D}" dt="2020-10-20T11:09:39.326" v="305"/>
          <ac:inkMkLst>
            <pc:docMk/>
            <pc:sldMk cId="0" sldId="452"/>
            <ac:inkMk id="59" creationId="{1EACCEFF-169B-4A6B-B42D-DE45D349BA42}"/>
          </ac:inkMkLst>
        </pc:inkChg>
        <pc:inkChg chg="add">
          <ac:chgData name="babisha chandran" userId="EB0nJQTo3Bd1b7R0gNfky76LaizBD4ENeK0AnhxAgKw=" providerId="None" clId="Web-{6F4F6A32-56A9-42D2-A2CA-F0C99E40696D}" dt="2020-10-20T11:09:40.451" v="306"/>
          <ac:inkMkLst>
            <pc:docMk/>
            <pc:sldMk cId="0" sldId="452"/>
            <ac:inkMk id="60" creationId="{7A21F806-7B77-484E-B3F9-6E07CA7F5445}"/>
          </ac:inkMkLst>
        </pc:inkChg>
        <pc:inkChg chg="add">
          <ac:chgData name="babisha chandran" userId="EB0nJQTo3Bd1b7R0gNfky76LaizBD4ENeK0AnhxAgKw=" providerId="None" clId="Web-{6F4F6A32-56A9-42D2-A2CA-F0C99E40696D}" dt="2020-10-20T11:09:43.920" v="307"/>
          <ac:inkMkLst>
            <pc:docMk/>
            <pc:sldMk cId="0" sldId="452"/>
            <ac:inkMk id="61" creationId="{E710C739-9431-4D49-A9B4-D72B8CB18304}"/>
          </ac:inkMkLst>
        </pc:inkChg>
        <pc:inkChg chg="add">
          <ac:chgData name="babisha chandran" userId="EB0nJQTo3Bd1b7R0gNfky76LaizBD4ENeK0AnhxAgKw=" providerId="None" clId="Web-{6F4F6A32-56A9-42D2-A2CA-F0C99E40696D}" dt="2020-10-20T11:09:43.920" v="308"/>
          <ac:inkMkLst>
            <pc:docMk/>
            <pc:sldMk cId="0" sldId="452"/>
            <ac:inkMk id="62" creationId="{94ACB781-4079-49C3-AE40-FAE624EEF47E}"/>
          </ac:inkMkLst>
        </pc:inkChg>
        <pc:inkChg chg="add">
          <ac:chgData name="babisha chandran" userId="EB0nJQTo3Bd1b7R0gNfky76LaizBD4ENeK0AnhxAgKw=" providerId="None" clId="Web-{6F4F6A32-56A9-42D2-A2CA-F0C99E40696D}" dt="2020-10-20T11:09:45.263" v="309"/>
          <ac:inkMkLst>
            <pc:docMk/>
            <pc:sldMk cId="0" sldId="452"/>
            <ac:inkMk id="63" creationId="{931B1B55-9E7F-47F2-87E7-A3661DEC5937}"/>
          </ac:inkMkLst>
        </pc:inkChg>
        <pc:inkChg chg="add">
          <ac:chgData name="babisha chandran" userId="EB0nJQTo3Bd1b7R0gNfky76LaizBD4ENeK0AnhxAgKw=" providerId="None" clId="Web-{6F4F6A32-56A9-42D2-A2CA-F0C99E40696D}" dt="2020-10-20T11:09:46.170" v="310"/>
          <ac:inkMkLst>
            <pc:docMk/>
            <pc:sldMk cId="0" sldId="452"/>
            <ac:inkMk id="64" creationId="{EBC6B626-F834-44A3-A76A-379005B47544}"/>
          </ac:inkMkLst>
        </pc:inkChg>
        <pc:inkChg chg="add">
          <ac:chgData name="babisha chandran" userId="EB0nJQTo3Bd1b7R0gNfky76LaizBD4ENeK0AnhxAgKw=" providerId="None" clId="Web-{6F4F6A32-56A9-42D2-A2CA-F0C99E40696D}" dt="2020-10-20T11:09:47.123" v="311"/>
          <ac:inkMkLst>
            <pc:docMk/>
            <pc:sldMk cId="0" sldId="452"/>
            <ac:inkMk id="65" creationId="{23200BBE-FDAF-472B-8831-77B24CAEF719}"/>
          </ac:inkMkLst>
        </pc:inkChg>
        <pc:inkChg chg="add">
          <ac:chgData name="babisha chandran" userId="EB0nJQTo3Bd1b7R0gNfky76LaizBD4ENeK0AnhxAgKw=" providerId="None" clId="Web-{6F4F6A32-56A9-42D2-A2CA-F0C99E40696D}" dt="2020-10-20T11:09:49.482" v="312"/>
          <ac:inkMkLst>
            <pc:docMk/>
            <pc:sldMk cId="0" sldId="452"/>
            <ac:inkMk id="66" creationId="{BCA72113-12DA-43DE-B68E-9C57262EB99B}"/>
          </ac:inkMkLst>
        </pc:inkChg>
        <pc:inkChg chg="add">
          <ac:chgData name="babisha chandran" userId="EB0nJQTo3Bd1b7R0gNfky76LaizBD4ENeK0AnhxAgKw=" providerId="None" clId="Web-{6F4F6A32-56A9-42D2-A2CA-F0C99E40696D}" dt="2020-10-20T11:10:01.779" v="313"/>
          <ac:inkMkLst>
            <pc:docMk/>
            <pc:sldMk cId="0" sldId="452"/>
            <ac:inkMk id="67" creationId="{B5CA1FB8-934C-43EC-B4A1-77DE6480810E}"/>
          </ac:inkMkLst>
        </pc:inkChg>
        <pc:inkChg chg="add">
          <ac:chgData name="babisha chandran" userId="EB0nJQTo3Bd1b7R0gNfky76LaizBD4ENeK0AnhxAgKw=" providerId="None" clId="Web-{6F4F6A32-56A9-42D2-A2CA-F0C99E40696D}" dt="2020-10-20T11:10:04.888" v="314"/>
          <ac:inkMkLst>
            <pc:docMk/>
            <pc:sldMk cId="0" sldId="452"/>
            <ac:inkMk id="68" creationId="{E9F50B22-9A7A-4355-93EA-4ED98FEC3C75}"/>
          </ac:inkMkLst>
        </pc:inkChg>
        <pc:inkChg chg="add">
          <ac:chgData name="babisha chandran" userId="EB0nJQTo3Bd1b7R0gNfky76LaizBD4ENeK0AnhxAgKw=" providerId="None" clId="Web-{6F4F6A32-56A9-42D2-A2CA-F0C99E40696D}" dt="2020-10-20T11:10:12.107" v="315"/>
          <ac:inkMkLst>
            <pc:docMk/>
            <pc:sldMk cId="0" sldId="452"/>
            <ac:inkMk id="69" creationId="{B1A4586A-778E-419B-83AF-8F006305C6A2}"/>
          </ac:inkMkLst>
        </pc:inkChg>
        <pc:inkChg chg="add">
          <ac:chgData name="babisha chandran" userId="EB0nJQTo3Bd1b7R0gNfky76LaizBD4ENeK0AnhxAgKw=" providerId="None" clId="Web-{6F4F6A32-56A9-42D2-A2CA-F0C99E40696D}" dt="2020-10-20T11:10:14.982" v="316"/>
          <ac:inkMkLst>
            <pc:docMk/>
            <pc:sldMk cId="0" sldId="452"/>
            <ac:inkMk id="70" creationId="{E68B51B9-82B9-465E-B5DF-17E1DDF6C5A3}"/>
          </ac:inkMkLst>
        </pc:inkChg>
        <pc:inkChg chg="add">
          <ac:chgData name="babisha chandran" userId="EB0nJQTo3Bd1b7R0gNfky76LaizBD4ENeK0AnhxAgKw=" providerId="None" clId="Web-{6F4F6A32-56A9-42D2-A2CA-F0C99E40696D}" dt="2020-10-20T11:10:17.529" v="317"/>
          <ac:inkMkLst>
            <pc:docMk/>
            <pc:sldMk cId="0" sldId="452"/>
            <ac:inkMk id="71" creationId="{E10AC4C0-725D-4D5A-ADCF-24EEB2AD0D2E}"/>
          </ac:inkMkLst>
        </pc:inkChg>
        <pc:inkChg chg="add">
          <ac:chgData name="babisha chandran" userId="EB0nJQTo3Bd1b7R0gNfky76LaizBD4ENeK0AnhxAgKw=" providerId="None" clId="Web-{6F4F6A32-56A9-42D2-A2CA-F0C99E40696D}" dt="2020-10-20T11:10:21.061" v="318"/>
          <ac:inkMkLst>
            <pc:docMk/>
            <pc:sldMk cId="0" sldId="452"/>
            <ac:inkMk id="72" creationId="{F9D23282-B730-42E7-88D0-86C14CB5A2EF}"/>
          </ac:inkMkLst>
        </pc:inkChg>
        <pc:inkChg chg="add">
          <ac:chgData name="babisha chandran" userId="EB0nJQTo3Bd1b7R0gNfky76LaizBD4ENeK0AnhxAgKw=" providerId="None" clId="Web-{6F4F6A32-56A9-42D2-A2CA-F0C99E40696D}" dt="2020-10-20T11:10:25.748" v="319"/>
          <ac:inkMkLst>
            <pc:docMk/>
            <pc:sldMk cId="0" sldId="452"/>
            <ac:inkMk id="73" creationId="{F86AF32A-C5E3-4F55-9A4F-9E4253E24393}"/>
          </ac:inkMkLst>
        </pc:inkChg>
        <pc:inkChg chg="add">
          <ac:chgData name="babisha chandran" userId="EB0nJQTo3Bd1b7R0gNfky76LaizBD4ENeK0AnhxAgKw=" providerId="None" clId="Web-{6F4F6A32-56A9-42D2-A2CA-F0C99E40696D}" dt="2020-10-20T11:10:27.217" v="320"/>
          <ac:inkMkLst>
            <pc:docMk/>
            <pc:sldMk cId="0" sldId="452"/>
            <ac:inkMk id="74" creationId="{33FA383C-E403-4A54-8C0D-281298E850FE}"/>
          </ac:inkMkLst>
        </pc:inkChg>
        <pc:inkChg chg="add">
          <ac:chgData name="babisha chandran" userId="EB0nJQTo3Bd1b7R0gNfky76LaizBD4ENeK0AnhxAgKw=" providerId="None" clId="Web-{6F4F6A32-56A9-42D2-A2CA-F0C99E40696D}" dt="2020-10-20T11:10:28.623" v="321"/>
          <ac:inkMkLst>
            <pc:docMk/>
            <pc:sldMk cId="0" sldId="452"/>
            <ac:inkMk id="75" creationId="{A4C7D69D-593A-49A3-97DB-C14AC55FCF66}"/>
          </ac:inkMkLst>
        </pc:inkChg>
        <pc:inkChg chg="add">
          <ac:chgData name="babisha chandran" userId="EB0nJQTo3Bd1b7R0gNfky76LaizBD4ENeK0AnhxAgKw=" providerId="None" clId="Web-{6F4F6A32-56A9-42D2-A2CA-F0C99E40696D}" dt="2020-10-20T11:11:06.795" v="322"/>
          <ac:inkMkLst>
            <pc:docMk/>
            <pc:sldMk cId="0" sldId="452"/>
            <ac:inkMk id="76" creationId="{DEC36186-A664-434A-AF0E-1EF461674A09}"/>
          </ac:inkMkLst>
        </pc:inkChg>
        <pc:inkChg chg="add">
          <ac:chgData name="babisha chandran" userId="EB0nJQTo3Bd1b7R0gNfky76LaizBD4ENeK0AnhxAgKw=" providerId="None" clId="Web-{6F4F6A32-56A9-42D2-A2CA-F0C99E40696D}" dt="2020-10-20T11:11:07.873" v="323"/>
          <ac:inkMkLst>
            <pc:docMk/>
            <pc:sldMk cId="0" sldId="452"/>
            <ac:inkMk id="77" creationId="{B66C410F-B7D6-4193-BA25-227D4C046A7C}"/>
          </ac:inkMkLst>
        </pc:inkChg>
        <pc:inkChg chg="add">
          <ac:chgData name="babisha chandran" userId="EB0nJQTo3Bd1b7R0gNfky76LaizBD4ENeK0AnhxAgKw=" providerId="None" clId="Web-{6F4F6A32-56A9-42D2-A2CA-F0C99E40696D}" dt="2020-10-20T11:11:09.248" v="324"/>
          <ac:inkMkLst>
            <pc:docMk/>
            <pc:sldMk cId="0" sldId="452"/>
            <ac:inkMk id="78" creationId="{85173D87-B841-4DA6-BCFA-B75CE2FADA6C}"/>
          </ac:inkMkLst>
        </pc:inkChg>
        <pc:inkChg chg="add">
          <ac:chgData name="babisha chandran" userId="EB0nJQTo3Bd1b7R0gNfky76LaizBD4ENeK0AnhxAgKw=" providerId="None" clId="Web-{6F4F6A32-56A9-42D2-A2CA-F0C99E40696D}" dt="2020-10-20T11:11:15.842" v="325"/>
          <ac:inkMkLst>
            <pc:docMk/>
            <pc:sldMk cId="0" sldId="452"/>
            <ac:inkMk id="79" creationId="{D0E49145-80C0-4FC5-8C72-A2F8C604C133}"/>
          </ac:inkMkLst>
        </pc:inkChg>
        <pc:inkChg chg="add">
          <ac:chgData name="babisha chandran" userId="EB0nJQTo3Bd1b7R0gNfky76LaizBD4ENeK0AnhxAgKw=" providerId="None" clId="Web-{6F4F6A32-56A9-42D2-A2CA-F0C99E40696D}" dt="2020-10-20T11:11:21.670" v="326"/>
          <ac:inkMkLst>
            <pc:docMk/>
            <pc:sldMk cId="0" sldId="452"/>
            <ac:inkMk id="80" creationId="{BD23940F-C693-4E70-97A3-15D366280217}"/>
          </ac:inkMkLst>
        </pc:inkChg>
        <pc:inkChg chg="add">
          <ac:chgData name="babisha chandran" userId="EB0nJQTo3Bd1b7R0gNfky76LaizBD4ENeK0AnhxAgKw=" providerId="None" clId="Web-{6F4F6A32-56A9-42D2-A2CA-F0C99E40696D}" dt="2020-10-20T11:11:23.561" v="327"/>
          <ac:inkMkLst>
            <pc:docMk/>
            <pc:sldMk cId="0" sldId="452"/>
            <ac:inkMk id="81" creationId="{F325E1E6-7C9A-44FA-90B0-35A26E90EA50}"/>
          </ac:inkMkLst>
        </pc:inkChg>
        <pc:inkChg chg="add">
          <ac:chgData name="babisha chandran" userId="EB0nJQTo3Bd1b7R0gNfky76LaizBD4ENeK0AnhxAgKw=" providerId="None" clId="Web-{6F4F6A32-56A9-42D2-A2CA-F0C99E40696D}" dt="2020-10-20T11:11:25.405" v="328"/>
          <ac:inkMkLst>
            <pc:docMk/>
            <pc:sldMk cId="0" sldId="452"/>
            <ac:inkMk id="82" creationId="{1A29F14A-CBC0-4488-804C-D59112AD28AC}"/>
          </ac:inkMkLst>
        </pc:inkChg>
        <pc:inkChg chg="add">
          <ac:chgData name="babisha chandran" userId="EB0nJQTo3Bd1b7R0gNfky76LaizBD4ENeK0AnhxAgKw=" providerId="None" clId="Web-{6F4F6A32-56A9-42D2-A2CA-F0C99E40696D}" dt="2020-10-20T11:11:28.374" v="329"/>
          <ac:inkMkLst>
            <pc:docMk/>
            <pc:sldMk cId="0" sldId="452"/>
            <ac:inkMk id="83" creationId="{0E709DCA-BE58-43E8-AE84-34CDAAB2AD34}"/>
          </ac:inkMkLst>
        </pc:inkChg>
        <pc:inkChg chg="add">
          <ac:chgData name="babisha chandran" userId="EB0nJQTo3Bd1b7R0gNfky76LaizBD4ENeK0AnhxAgKw=" providerId="None" clId="Web-{6F4F6A32-56A9-42D2-A2CA-F0C99E40696D}" dt="2020-10-20T11:11:30.092" v="330"/>
          <ac:inkMkLst>
            <pc:docMk/>
            <pc:sldMk cId="0" sldId="452"/>
            <ac:inkMk id="84" creationId="{11575C5F-CF34-4419-8A10-DFB1D73FF712}"/>
          </ac:inkMkLst>
        </pc:inkChg>
        <pc:inkChg chg="add">
          <ac:chgData name="babisha chandran" userId="EB0nJQTo3Bd1b7R0gNfky76LaizBD4ENeK0AnhxAgKw=" providerId="None" clId="Web-{6F4F6A32-56A9-42D2-A2CA-F0C99E40696D}" dt="2020-10-20T11:11:30.952" v="331"/>
          <ac:inkMkLst>
            <pc:docMk/>
            <pc:sldMk cId="0" sldId="452"/>
            <ac:inkMk id="85" creationId="{41CE0B2F-0157-4E45-9823-BA047CB8F685}"/>
          </ac:inkMkLst>
        </pc:inkChg>
        <pc:inkChg chg="add">
          <ac:chgData name="babisha chandran" userId="EB0nJQTo3Bd1b7R0gNfky76LaizBD4ENeK0AnhxAgKw=" providerId="None" clId="Web-{6F4F6A32-56A9-42D2-A2CA-F0C99E40696D}" dt="2020-10-20T11:11:32.311" v="332"/>
          <ac:inkMkLst>
            <pc:docMk/>
            <pc:sldMk cId="0" sldId="452"/>
            <ac:inkMk id="86" creationId="{638213A9-4DA0-48DB-8A73-EE8A86FEB0D5}"/>
          </ac:inkMkLst>
        </pc:inkChg>
        <pc:inkChg chg="add">
          <ac:chgData name="babisha chandran" userId="EB0nJQTo3Bd1b7R0gNfky76LaizBD4ENeK0AnhxAgKw=" providerId="None" clId="Web-{6F4F6A32-56A9-42D2-A2CA-F0C99E40696D}" dt="2020-10-20T11:11:36.045" v="333"/>
          <ac:inkMkLst>
            <pc:docMk/>
            <pc:sldMk cId="0" sldId="452"/>
            <ac:inkMk id="87" creationId="{0B2FE905-5F5E-4828-AB13-223A97A803BC}"/>
          </ac:inkMkLst>
        </pc:inkChg>
        <pc:inkChg chg="add">
          <ac:chgData name="babisha chandran" userId="EB0nJQTo3Bd1b7R0gNfky76LaizBD4ENeK0AnhxAgKw=" providerId="None" clId="Web-{6F4F6A32-56A9-42D2-A2CA-F0C99E40696D}" dt="2020-10-20T11:11:37.592" v="334"/>
          <ac:inkMkLst>
            <pc:docMk/>
            <pc:sldMk cId="0" sldId="452"/>
            <ac:inkMk id="88" creationId="{8290574F-6EF3-47B6-A4FA-F865E4FA406B}"/>
          </ac:inkMkLst>
        </pc:inkChg>
        <pc:inkChg chg="add">
          <ac:chgData name="babisha chandran" userId="EB0nJQTo3Bd1b7R0gNfky76LaizBD4ENeK0AnhxAgKw=" providerId="None" clId="Web-{6F4F6A32-56A9-42D2-A2CA-F0C99E40696D}" dt="2020-10-20T11:11:38.967" v="335"/>
          <ac:inkMkLst>
            <pc:docMk/>
            <pc:sldMk cId="0" sldId="452"/>
            <ac:inkMk id="89" creationId="{57719119-49A4-44F4-A302-A9BCECAD043E}"/>
          </ac:inkMkLst>
        </pc:inkChg>
        <pc:inkChg chg="add">
          <ac:chgData name="babisha chandran" userId="EB0nJQTo3Bd1b7R0gNfky76LaizBD4ENeK0AnhxAgKw=" providerId="None" clId="Web-{6F4F6A32-56A9-42D2-A2CA-F0C99E40696D}" dt="2020-10-20T11:11:46.858" v="336"/>
          <ac:inkMkLst>
            <pc:docMk/>
            <pc:sldMk cId="0" sldId="452"/>
            <ac:inkMk id="90" creationId="{7296256C-95CA-43A6-866E-3266D7F173BC}"/>
          </ac:inkMkLst>
        </pc:inkChg>
        <pc:inkChg chg="add">
          <ac:chgData name="babisha chandran" userId="EB0nJQTo3Bd1b7R0gNfky76LaizBD4ENeK0AnhxAgKw=" providerId="None" clId="Web-{6F4F6A32-56A9-42D2-A2CA-F0C99E40696D}" dt="2020-10-20T11:12:06.343" v="337"/>
          <ac:inkMkLst>
            <pc:docMk/>
            <pc:sldMk cId="0" sldId="452"/>
            <ac:inkMk id="91" creationId="{9274C317-0A1E-4E93-9F6B-D39205B38F46}"/>
          </ac:inkMkLst>
        </pc:inkChg>
        <pc:inkChg chg="add">
          <ac:chgData name="babisha chandran" userId="EB0nJQTo3Bd1b7R0gNfky76LaizBD4ENeK0AnhxAgKw=" providerId="None" clId="Web-{6F4F6A32-56A9-42D2-A2CA-F0C99E40696D}" dt="2020-10-20T11:12:40.343" v="338"/>
          <ac:inkMkLst>
            <pc:docMk/>
            <pc:sldMk cId="0" sldId="452"/>
            <ac:inkMk id="92" creationId="{F698A126-FE17-4762-9148-D044AF55431F}"/>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3T17:16:58.179"/>
    </inkml:context>
    <inkml:brush xml:id="br0">
      <inkml:brushProperty name="width" value="0.1" units="cm"/>
      <inkml:brushProperty name="height" value="0.1" units="cm"/>
    </inkml:brush>
  </inkml:definitions>
  <inkml:trace contextRef="#ctx0" brushRef="#br0">10710 3455 16383 0 0,'0'0'-16383'0'0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3T17:16:58.180"/>
    </inkml:context>
    <inkml:brush xml:id="br0">
      <inkml:brushProperty name="width" value="0.1" units="cm"/>
      <inkml:brushProperty name="height" value="0.1" units="cm"/>
    </inkml:brush>
  </inkml:definitions>
  <inkml:trace contextRef="#ctx0" brushRef="#br0">10710 3455 16383 0 0,'0'0'-16383'0'0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9-29T14:44:17.183"/>
    </inkml:context>
    <inkml:brush xml:id="br0">
      <inkml:brushProperty name="width" value="0.05292" units="cm"/>
      <inkml:brushProperty name="height" value="0.05292" units="cm"/>
      <inkml:brushProperty name="color" value="#FF0000"/>
    </inkml:brush>
  </inkml:definitions>
  <inkml:trace contextRef="#ctx0" brushRef="#br0">4480 12559 0,'18'0'0,"-36"0"328,36 18-15,0-1-298,-1-17 1,1 0 0,-1 0-1,1 0-15,0 0 16,-1 0 15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3T17:16:58.864"/>
    </inkml:context>
    <inkml:brush xml:id="br0">
      <inkml:brushProperty name="width" value="0.1" units="cm"/>
      <inkml:brushProperty name="height" value="0.1" units="cm"/>
    </inkml:brush>
  </inkml:definitions>
  <inkml:trace contextRef="#ctx0" brushRef="#br0">14436 11266 16383 0 0,'0'0'-16383'0'0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3T17:16:58.866"/>
    </inkml:context>
    <inkml:brush xml:id="br0">
      <inkml:brushProperty name="width" value="0.1" units="cm"/>
      <inkml:brushProperty name="height" value="0.1" units="cm"/>
    </inkml:brush>
  </inkml:definitions>
  <inkml:trace contextRef="#ctx0" brushRef="#br0">14542 12938 16383 0 0,'0'0'-16383'0'0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8-13T17:16:58.870"/>
    </inkml:context>
    <inkml:brush xml:id="br0">
      <inkml:brushProperty name="width" value="0.1" units="cm"/>
      <inkml:brushProperty name="height" value="0.1" units="cm"/>
    </inkml:brush>
  </inkml:definitions>
  <inkml:trace contextRef="#ctx0" brushRef="#br0">10202 9869 16383 0 0,'0'0'-16383'0'0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8/13/2021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41</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42</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43</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Section End/Start</a:t>
            </a:r>
          </a:p>
          <a:p>
            <a:r>
              <a:rPr lang="en-US" b="0" dirty="0"/>
              <a:t>Use this at section’s start or end. For example: “Questions” or “Time for Practice”. To be used for Impacts (get the student’s attention). </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44</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45</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282871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 Normal Options</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8/13/2021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8/13/2021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8/13/2021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customXml" Target="../ink/ink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104" Type="http://schemas.openxmlformats.org/officeDocument/2006/relationships/customXml" Target="../ink/ink5.xml"/><Relationship Id="rId10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customXml" Target="../ink/ink4.xml"/><Relationship Id="rId105" Type="http://schemas.openxmlformats.org/officeDocument/2006/relationships/customXml" Target="../ink/ink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28" Type="http://schemas.openxmlformats.org/officeDocument/2006/relationships/customXml" Target="../ink/ink2.xml"/><Relationship Id="rId4" Type="http://schemas.openxmlformats.org/officeDocument/2006/relationships/customXml" Target="../ink/ink1.xml"/><Relationship Id="rId27"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371082" y="979454"/>
            <a:ext cx="10907041" cy="3938270"/>
          </a:xfrm>
          <a:prstGeom prst="rect">
            <a:avLst/>
          </a:prstGeom>
          <a:noFill/>
        </p:spPr>
        <p:txBody>
          <a:bodyPr wrap="square" rtlCol="0">
            <a:spAutoFit/>
          </a:bodyPr>
          <a:lstStyle/>
          <a:p>
            <a:pPr algn="just"/>
            <a:r>
              <a:rPr lang="en-US" sz="2500" b="1" dirty="0">
                <a:latin typeface="Nunito Sans" panose="00000500000000000000" pitchFamily="2" charset="0"/>
              </a:rPr>
              <a:t>Direction:</a:t>
            </a:r>
            <a:r>
              <a:rPr lang="en-US" sz="2500" dirty="0">
                <a:latin typeface="Nunito Sans" panose="00000500000000000000" pitchFamily="2" charset="0"/>
              </a:rPr>
              <a:t> Study the following information carefully and answer the questions following it.</a:t>
            </a:r>
          </a:p>
          <a:p>
            <a:pPr algn="just"/>
            <a:r>
              <a:rPr lang="en-US" sz="2500" dirty="0">
                <a:latin typeface="Nunito Sans" panose="00000500000000000000" pitchFamily="2" charset="0"/>
              </a:rPr>
              <a:t>	There are eight persons A-H sitting on a rectangular table but not necessarily in the same order. Four of them are sitting on the middle side of the table facing inside and rest of them are sitting on the corners of the table facing outside. There is one person sitting between E and the person who is sitting 2nd to the right of A. H who is the neighbour of G, is facing C. D is not an immediate neighbor of A. A is sitting 3rd to the left of B. H is not facing outside of the table. E is sitting in the middle on the longer side of the table. D is not a </a:t>
            </a:r>
            <a:r>
              <a:rPr lang="en-US" sz="2500" dirty="0" err="1">
                <a:latin typeface="Nunito Sans" panose="00000500000000000000" pitchFamily="2" charset="0"/>
              </a:rPr>
              <a:t>neghbour</a:t>
            </a:r>
            <a:r>
              <a:rPr lang="en-US" sz="2500" dirty="0">
                <a:latin typeface="Nunito Sans" panose="00000500000000000000" pitchFamily="2" charset="0"/>
              </a:rPr>
              <a:t> of C.</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
            <a:extLst>
              <a:ext uri="{FF2B5EF4-FFF2-40B4-BE49-F238E27FC236}">
                <a16:creationId xmlns:a16="http://schemas.microsoft.com/office/drawing/2014/main" id="{ABFAED83-E98A-4B7D-B182-D22E1B26B53A}"/>
              </a:ext>
            </a:extLst>
          </p:cNvPr>
          <p:cNvSpPr txBox="1"/>
          <p:nvPr/>
        </p:nvSpPr>
        <p:spPr>
          <a:xfrm>
            <a:off x="4494175" y="48247"/>
            <a:ext cx="7168375"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0C6FA78C-EDF1-4F54-95DD-2D9814A8A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94" y="2594821"/>
            <a:ext cx="761638" cy="706068"/>
          </a:xfrm>
          <a:prstGeom prst="rect">
            <a:avLst/>
          </a:prstGeom>
        </p:spPr>
      </p:pic>
      <p:sp>
        <p:nvSpPr>
          <p:cNvPr id="9" name="TextBox 8"/>
          <p:cNvSpPr txBox="1"/>
          <p:nvPr/>
        </p:nvSpPr>
        <p:spPr>
          <a:xfrm>
            <a:off x="642479" y="1156906"/>
            <a:ext cx="10907041" cy="475615"/>
          </a:xfrm>
          <a:prstGeom prst="rect">
            <a:avLst/>
          </a:prstGeom>
          <a:noFill/>
        </p:spPr>
        <p:txBody>
          <a:bodyPr wrap="square" rtlCol="0">
            <a:spAutoFit/>
          </a:bodyPr>
          <a:lstStyle/>
          <a:p>
            <a:pPr algn="just"/>
            <a:r>
              <a:rPr lang="en-US" sz="2500" dirty="0">
                <a:latin typeface="Nunito Sans" panose="00000500000000000000" pitchFamily="2" charset="0"/>
              </a:rPr>
              <a:t>Which of the following statements is false?</a:t>
            </a:r>
          </a:p>
        </p:txBody>
      </p:sp>
      <p:sp>
        <p:nvSpPr>
          <p:cNvPr id="4" name="Rectangle 3"/>
          <p:cNvSpPr/>
          <p:nvPr/>
        </p:nvSpPr>
        <p:spPr>
          <a:xfrm>
            <a:off x="657998" y="217247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27472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33219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38862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p:cNvSpPr/>
          <p:nvPr/>
        </p:nvSpPr>
        <p:spPr>
          <a:xfrm>
            <a:off x="647790" y="447151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p:cNvSpPr/>
          <p:nvPr/>
        </p:nvSpPr>
        <p:spPr>
          <a:xfrm>
            <a:off x="1456098" y="2172471"/>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is sitting opposite to E</a:t>
            </a:r>
          </a:p>
        </p:txBody>
      </p:sp>
      <p:sp>
        <p:nvSpPr>
          <p:cNvPr id="24" name="Rectangle 23"/>
          <p:cNvSpPr/>
          <p:nvPr/>
        </p:nvSpPr>
        <p:spPr>
          <a:xfrm>
            <a:off x="1445891" y="2747231"/>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 is sitting to the immediate right of G</a:t>
            </a:r>
          </a:p>
        </p:txBody>
      </p:sp>
      <p:sp>
        <p:nvSpPr>
          <p:cNvPr id="25" name="Rectangle 24"/>
          <p:cNvSpPr/>
          <p:nvPr/>
        </p:nvSpPr>
        <p:spPr>
          <a:xfrm>
            <a:off x="1456098" y="3321991"/>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 is sitting to the immediate left of H</a:t>
            </a:r>
          </a:p>
        </p:txBody>
      </p:sp>
      <p:sp>
        <p:nvSpPr>
          <p:cNvPr id="26" name="Rectangle 25"/>
          <p:cNvSpPr/>
          <p:nvPr/>
        </p:nvSpPr>
        <p:spPr>
          <a:xfrm>
            <a:off x="1440028" y="388620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 is sitting 3rd to the right of E</a:t>
            </a:r>
          </a:p>
        </p:txBody>
      </p:sp>
      <p:sp>
        <p:nvSpPr>
          <p:cNvPr id="27" name="Rectangle 26"/>
          <p:cNvSpPr/>
          <p:nvPr/>
        </p:nvSpPr>
        <p:spPr>
          <a:xfrm>
            <a:off x="1445890" y="4471511"/>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 is sitting 3rd to the left of D</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
            <a:extLst>
              <a:ext uri="{FF2B5EF4-FFF2-40B4-BE49-F238E27FC236}">
                <a16:creationId xmlns:a16="http://schemas.microsoft.com/office/drawing/2014/main" id="{C68C0744-BCA2-4794-9211-12F7D8B45232}"/>
              </a:ext>
            </a:extLst>
          </p:cNvPr>
          <p:cNvSpPr txBox="1"/>
          <p:nvPr/>
        </p:nvSpPr>
        <p:spPr>
          <a:xfrm>
            <a:off x="4494175" y="48247"/>
            <a:ext cx="7168375"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281420C6-079B-48D0-AFF0-4E83FDAF6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2839" y="3855381"/>
            <a:ext cx="761638" cy="706068"/>
          </a:xfrm>
          <a:prstGeom prst="rect">
            <a:avLst/>
          </a:prstGeom>
        </p:spPr>
      </p:pic>
      <p:sp>
        <p:nvSpPr>
          <p:cNvPr id="9" name="TextBox 8"/>
          <p:cNvSpPr txBox="1"/>
          <p:nvPr/>
        </p:nvSpPr>
        <p:spPr>
          <a:xfrm>
            <a:off x="642479" y="1156906"/>
            <a:ext cx="10907041" cy="475615"/>
          </a:xfrm>
          <a:prstGeom prst="rect">
            <a:avLst/>
          </a:prstGeom>
          <a:noFill/>
        </p:spPr>
        <p:txBody>
          <a:bodyPr wrap="square" rtlCol="0">
            <a:spAutoFit/>
          </a:bodyPr>
          <a:lstStyle/>
          <a:p>
            <a:pPr algn="just"/>
            <a:r>
              <a:rPr lang="en-US" sz="2500" dirty="0">
                <a:latin typeface="Nunito Sans" panose="00000500000000000000" pitchFamily="2" charset="0"/>
              </a:rPr>
              <a:t>Which of the following are sitting at the corners?</a:t>
            </a:r>
          </a:p>
        </p:txBody>
      </p:sp>
      <p:sp>
        <p:nvSpPr>
          <p:cNvPr id="4" name="Rectangle 3"/>
          <p:cNvSpPr/>
          <p:nvPr/>
        </p:nvSpPr>
        <p:spPr>
          <a:xfrm>
            <a:off x="657998" y="22729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28477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342248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398668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p:cNvSpPr/>
          <p:nvPr/>
        </p:nvSpPr>
        <p:spPr>
          <a:xfrm>
            <a:off x="647790" y="4572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p:cNvSpPr/>
          <p:nvPr/>
        </p:nvSpPr>
        <p:spPr>
          <a:xfrm>
            <a:off x="1456098" y="227296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GDBA</a:t>
            </a:r>
          </a:p>
        </p:txBody>
      </p:sp>
      <p:sp>
        <p:nvSpPr>
          <p:cNvPr id="24" name="Rectangle 23"/>
          <p:cNvSpPr/>
          <p:nvPr/>
        </p:nvSpPr>
        <p:spPr>
          <a:xfrm>
            <a:off x="1445891" y="284772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FBDA</a:t>
            </a:r>
          </a:p>
        </p:txBody>
      </p:sp>
      <p:sp>
        <p:nvSpPr>
          <p:cNvPr id="25" name="Rectangle 24"/>
          <p:cNvSpPr/>
          <p:nvPr/>
        </p:nvSpPr>
        <p:spPr>
          <a:xfrm>
            <a:off x="1456098" y="342248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GDFC</a:t>
            </a:r>
          </a:p>
        </p:txBody>
      </p:sp>
      <p:sp>
        <p:nvSpPr>
          <p:cNvPr id="26" name="Rectangle 25"/>
          <p:cNvSpPr/>
          <p:nvPr/>
        </p:nvSpPr>
        <p:spPr>
          <a:xfrm>
            <a:off x="1440028" y="398668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GDBF</a:t>
            </a:r>
          </a:p>
        </p:txBody>
      </p:sp>
      <p:sp>
        <p:nvSpPr>
          <p:cNvPr id="27" name="Rectangle 26"/>
          <p:cNvSpPr/>
          <p:nvPr/>
        </p:nvSpPr>
        <p:spPr>
          <a:xfrm>
            <a:off x="1445890" y="457200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4B29C77-3867-46E7-9A68-099AB30B2CB3}"/>
                  </a:ext>
                </a:extLst>
              </p14:cNvPr>
              <p14:cNvContentPartPr/>
              <p14:nvPr/>
            </p14:nvContentPartPr>
            <p14:xfrm>
              <a:off x="1612800" y="4521240"/>
              <a:ext cx="51120" cy="12960"/>
            </p14:xfrm>
          </p:contentPart>
        </mc:Choice>
        <mc:Fallback xmlns="">
          <p:pic>
            <p:nvPicPr>
              <p:cNvPr id="2" name="Ink 1">
                <a:extLst>
                  <a:ext uri="{FF2B5EF4-FFF2-40B4-BE49-F238E27FC236}">
                    <a16:creationId xmlns:a16="http://schemas.microsoft.com/office/drawing/2014/main" id="{B4B29C77-3867-46E7-9A68-099AB30B2CB3}"/>
                  </a:ext>
                </a:extLst>
              </p:cNvPr>
              <p:cNvPicPr/>
              <p:nvPr/>
            </p:nvPicPr>
            <p:blipFill>
              <a:blip r:embed="rId8"/>
              <a:stretch>
                <a:fillRect/>
              </a:stretch>
            </p:blipFill>
            <p:spPr>
              <a:xfrm>
                <a:off x="1603440" y="4511880"/>
                <a:ext cx="69840" cy="31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852C330-EBA2-40E1-9409-5A9AAC81FD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792" y="3251015"/>
            <a:ext cx="761638" cy="706068"/>
          </a:xfrm>
          <a:prstGeom prst="rect">
            <a:avLst/>
          </a:prstGeom>
        </p:spPr>
      </p:pic>
      <p:sp>
        <p:nvSpPr>
          <p:cNvPr id="9" name="TextBox 8"/>
          <p:cNvSpPr txBox="1"/>
          <p:nvPr/>
        </p:nvSpPr>
        <p:spPr>
          <a:xfrm>
            <a:off x="642479" y="1156906"/>
            <a:ext cx="10907041" cy="475615"/>
          </a:xfrm>
          <a:prstGeom prst="rect">
            <a:avLst/>
          </a:prstGeom>
          <a:noFill/>
        </p:spPr>
        <p:txBody>
          <a:bodyPr wrap="square" rtlCol="0">
            <a:spAutoFit/>
          </a:bodyPr>
          <a:lstStyle/>
          <a:p>
            <a:pPr algn="just"/>
            <a:r>
              <a:rPr lang="en-US" sz="2500" dirty="0">
                <a:latin typeface="Nunito Sans" panose="00000500000000000000" pitchFamily="2" charset="0"/>
              </a:rPr>
              <a:t>Which of the following is true?</a:t>
            </a:r>
          </a:p>
        </p:txBody>
      </p:sp>
      <p:sp>
        <p:nvSpPr>
          <p:cNvPr id="4" name="Rectangle 3"/>
          <p:cNvSpPr/>
          <p:nvPr/>
        </p:nvSpPr>
        <p:spPr>
          <a:xfrm>
            <a:off x="657998" y="2196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27715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334628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391048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p:cNvSpPr/>
          <p:nvPr/>
        </p:nvSpPr>
        <p:spPr>
          <a:xfrm>
            <a:off x="647790" y="4495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p:cNvSpPr/>
          <p:nvPr/>
        </p:nvSpPr>
        <p:spPr>
          <a:xfrm>
            <a:off x="1456098" y="219676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 is sitting opposite to E</a:t>
            </a:r>
          </a:p>
        </p:txBody>
      </p:sp>
      <p:sp>
        <p:nvSpPr>
          <p:cNvPr id="24" name="Rectangle 23"/>
          <p:cNvSpPr/>
          <p:nvPr/>
        </p:nvSpPr>
        <p:spPr>
          <a:xfrm>
            <a:off x="1445891" y="277152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 is sitting to the immediate left of H</a:t>
            </a:r>
          </a:p>
        </p:txBody>
      </p:sp>
      <p:sp>
        <p:nvSpPr>
          <p:cNvPr id="25" name="Rectangle 24"/>
          <p:cNvSpPr/>
          <p:nvPr/>
        </p:nvSpPr>
        <p:spPr>
          <a:xfrm>
            <a:off x="1456098" y="334628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 and F are sitting at the corners</a:t>
            </a:r>
          </a:p>
        </p:txBody>
      </p:sp>
      <p:sp>
        <p:nvSpPr>
          <p:cNvPr id="26" name="Rectangle 25"/>
          <p:cNvSpPr/>
          <p:nvPr/>
        </p:nvSpPr>
        <p:spPr>
          <a:xfrm>
            <a:off x="1440028" y="391048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 and E are sitting at the corners</a:t>
            </a:r>
          </a:p>
        </p:txBody>
      </p:sp>
      <p:sp>
        <p:nvSpPr>
          <p:cNvPr id="27" name="Rectangle 26"/>
          <p:cNvSpPr/>
          <p:nvPr/>
        </p:nvSpPr>
        <p:spPr>
          <a:xfrm>
            <a:off x="1445890" y="449580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
            <a:extLst>
              <a:ext uri="{FF2B5EF4-FFF2-40B4-BE49-F238E27FC236}">
                <a16:creationId xmlns:a16="http://schemas.microsoft.com/office/drawing/2014/main" id="{D29511D6-797B-4298-B942-FBBE7C011F66}"/>
              </a:ext>
            </a:extLst>
          </p:cNvPr>
          <p:cNvSpPr txBox="1"/>
          <p:nvPr/>
        </p:nvSpPr>
        <p:spPr>
          <a:xfrm>
            <a:off x="4494175" y="48247"/>
            <a:ext cx="7168375"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B7A43F6-887A-4EA7-8707-5A63D8C705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433" y="3912197"/>
            <a:ext cx="761638" cy="706068"/>
          </a:xfrm>
          <a:prstGeom prst="rect">
            <a:avLst/>
          </a:prstGeom>
        </p:spPr>
      </p:pic>
      <p:sp>
        <p:nvSpPr>
          <p:cNvPr id="9" name="TextBox 8"/>
          <p:cNvSpPr txBox="1"/>
          <p:nvPr/>
        </p:nvSpPr>
        <p:spPr>
          <a:xfrm>
            <a:off x="642479" y="1156906"/>
            <a:ext cx="10907041" cy="475615"/>
          </a:xfrm>
          <a:prstGeom prst="rect">
            <a:avLst/>
          </a:prstGeom>
          <a:noFill/>
        </p:spPr>
        <p:txBody>
          <a:bodyPr wrap="square" rtlCol="0">
            <a:spAutoFit/>
          </a:bodyPr>
          <a:lstStyle/>
          <a:p>
            <a:pPr algn="just"/>
            <a:r>
              <a:rPr lang="en-US" sz="2500" dirty="0">
                <a:latin typeface="Nunito Sans" panose="00000500000000000000" pitchFamily="2" charset="0"/>
              </a:rPr>
              <a:t>What is the position of A with respect to D?</a:t>
            </a:r>
          </a:p>
        </p:txBody>
      </p:sp>
      <p:sp>
        <p:nvSpPr>
          <p:cNvPr id="4" name="Rectangle 3"/>
          <p:cNvSpPr/>
          <p:nvPr/>
        </p:nvSpPr>
        <p:spPr>
          <a:xfrm>
            <a:off x="657998" y="22729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28477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342248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398668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p:cNvSpPr/>
          <p:nvPr/>
        </p:nvSpPr>
        <p:spPr>
          <a:xfrm>
            <a:off x="647790" y="4572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p:cNvSpPr/>
          <p:nvPr/>
        </p:nvSpPr>
        <p:spPr>
          <a:xfrm>
            <a:off x="1456098" y="227296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is sitting 4th to the right of D</a:t>
            </a:r>
          </a:p>
        </p:txBody>
      </p:sp>
      <p:sp>
        <p:nvSpPr>
          <p:cNvPr id="24" name="Rectangle 23"/>
          <p:cNvSpPr/>
          <p:nvPr/>
        </p:nvSpPr>
        <p:spPr>
          <a:xfrm>
            <a:off x="1445891" y="284772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is sitting to the immediate left of D</a:t>
            </a:r>
          </a:p>
        </p:txBody>
      </p:sp>
      <p:sp>
        <p:nvSpPr>
          <p:cNvPr id="25" name="Rectangle 24"/>
          <p:cNvSpPr/>
          <p:nvPr/>
        </p:nvSpPr>
        <p:spPr>
          <a:xfrm>
            <a:off x="1456098" y="342248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is sitting to the immediate right of D</a:t>
            </a:r>
          </a:p>
        </p:txBody>
      </p:sp>
      <p:sp>
        <p:nvSpPr>
          <p:cNvPr id="26" name="Rectangle 25"/>
          <p:cNvSpPr/>
          <p:nvPr/>
        </p:nvSpPr>
        <p:spPr>
          <a:xfrm>
            <a:off x="1440028" y="398668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 is sitting 3rd to the right of D</a:t>
            </a:r>
          </a:p>
        </p:txBody>
      </p:sp>
      <p:sp>
        <p:nvSpPr>
          <p:cNvPr id="27" name="Rectangle 26"/>
          <p:cNvSpPr/>
          <p:nvPr/>
        </p:nvSpPr>
        <p:spPr>
          <a:xfrm>
            <a:off x="1445890" y="457200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
            <a:extLst>
              <a:ext uri="{FF2B5EF4-FFF2-40B4-BE49-F238E27FC236}">
                <a16:creationId xmlns:a16="http://schemas.microsoft.com/office/drawing/2014/main" id="{6D6B662A-A2F1-45F3-A174-18AA46F8B01C}"/>
              </a:ext>
            </a:extLst>
          </p:cNvPr>
          <p:cNvSpPr txBox="1"/>
          <p:nvPr/>
        </p:nvSpPr>
        <p:spPr>
          <a:xfrm>
            <a:off x="4494175" y="48247"/>
            <a:ext cx="7168375"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CC50D7F-4C88-486F-A2D9-F74803F6AC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244" y="2302822"/>
            <a:ext cx="761638" cy="706068"/>
          </a:xfrm>
          <a:prstGeom prst="rect">
            <a:avLst/>
          </a:prstGeom>
        </p:spPr>
      </p:pic>
      <p:sp>
        <p:nvSpPr>
          <p:cNvPr id="9" name="TextBox 8"/>
          <p:cNvSpPr txBox="1"/>
          <p:nvPr/>
        </p:nvSpPr>
        <p:spPr>
          <a:xfrm>
            <a:off x="642479" y="1156906"/>
            <a:ext cx="10907041" cy="475615"/>
          </a:xfrm>
          <a:prstGeom prst="rect">
            <a:avLst/>
          </a:prstGeom>
          <a:noFill/>
        </p:spPr>
        <p:txBody>
          <a:bodyPr wrap="square" rtlCol="0">
            <a:spAutoFit/>
          </a:bodyPr>
          <a:lstStyle/>
          <a:p>
            <a:pPr algn="just"/>
            <a:r>
              <a:rPr lang="en-US" sz="2500" dirty="0">
                <a:latin typeface="Nunito Sans" panose="00000500000000000000" pitchFamily="2" charset="0"/>
              </a:rPr>
              <a:t>Who is sitting to the immediate right of B?</a:t>
            </a:r>
          </a:p>
        </p:txBody>
      </p:sp>
      <p:sp>
        <p:nvSpPr>
          <p:cNvPr id="4" name="Rectangle 3"/>
          <p:cNvSpPr/>
          <p:nvPr/>
        </p:nvSpPr>
        <p:spPr>
          <a:xfrm>
            <a:off x="657998" y="243413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00889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358365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414785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p:cNvSpPr/>
          <p:nvPr/>
        </p:nvSpPr>
        <p:spPr>
          <a:xfrm>
            <a:off x="647790" y="473317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p:cNvSpPr/>
          <p:nvPr/>
        </p:nvSpPr>
        <p:spPr>
          <a:xfrm>
            <a:off x="1456098" y="243413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a:t>
            </a:r>
          </a:p>
        </p:txBody>
      </p:sp>
      <p:sp>
        <p:nvSpPr>
          <p:cNvPr id="24" name="Rectangle 23"/>
          <p:cNvSpPr/>
          <p:nvPr/>
        </p:nvSpPr>
        <p:spPr>
          <a:xfrm>
            <a:off x="1445891" y="300889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a:t>
            </a:r>
          </a:p>
        </p:txBody>
      </p:sp>
      <p:sp>
        <p:nvSpPr>
          <p:cNvPr id="25" name="Rectangle 24"/>
          <p:cNvSpPr/>
          <p:nvPr/>
        </p:nvSpPr>
        <p:spPr>
          <a:xfrm>
            <a:off x="1456098" y="358365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t>
            </a:r>
          </a:p>
        </p:txBody>
      </p:sp>
      <p:sp>
        <p:nvSpPr>
          <p:cNvPr id="26" name="Rectangle 25"/>
          <p:cNvSpPr/>
          <p:nvPr/>
        </p:nvSpPr>
        <p:spPr>
          <a:xfrm>
            <a:off x="1440028" y="414785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a:t>
            </a:r>
          </a:p>
        </p:txBody>
      </p:sp>
      <p:sp>
        <p:nvSpPr>
          <p:cNvPr id="27" name="Rectangle 26"/>
          <p:cNvSpPr/>
          <p:nvPr/>
        </p:nvSpPr>
        <p:spPr>
          <a:xfrm>
            <a:off x="1445890" y="473317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2" name="TextBox 1">
            <a:extLst>
              <a:ext uri="{FF2B5EF4-FFF2-40B4-BE49-F238E27FC236}">
                <a16:creationId xmlns:a16="http://schemas.microsoft.com/office/drawing/2014/main" id="{945C09EC-CB8C-4A65-9EF9-7A38E311386F}"/>
              </a:ext>
            </a:extLst>
          </p:cNvPr>
          <p:cNvSpPr txBox="1"/>
          <p:nvPr/>
        </p:nvSpPr>
        <p:spPr>
          <a:xfrm>
            <a:off x="4494175" y="48247"/>
            <a:ext cx="7168375"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3169285"/>
          </a:xfrm>
          <a:prstGeom prst="rect">
            <a:avLst/>
          </a:prstGeom>
          <a:noFill/>
        </p:spPr>
        <p:txBody>
          <a:bodyPr wrap="square" rtlCol="0">
            <a:spAutoFit/>
          </a:bodyPr>
          <a:lstStyle/>
          <a:p>
            <a:pPr algn="l"/>
            <a:r>
              <a:rPr lang="en-US" sz="2500" b="1" dirty="0">
                <a:latin typeface="Nunito Sans" panose="00000500000000000000" pitchFamily="2" charset="0"/>
                <a:sym typeface="+mn-ea"/>
              </a:rPr>
              <a:t>Directions: </a:t>
            </a:r>
            <a:r>
              <a:rPr lang="en-US" sz="2500" dirty="0">
                <a:latin typeface="Nunito Sans" panose="00000500000000000000" pitchFamily="2" charset="0"/>
                <a:sym typeface="+mn-ea"/>
              </a:rPr>
              <a:t>Read the information carefully and answer the following questions.</a:t>
            </a:r>
          </a:p>
          <a:p>
            <a:pPr algn="l"/>
            <a:endParaRPr lang="en-US" sz="2500" dirty="0">
              <a:latin typeface="Nunito Sans" panose="00000500000000000000" pitchFamily="2" charset="0"/>
              <a:sym typeface="+mn-ea"/>
            </a:endParaRPr>
          </a:p>
          <a:p>
            <a:pPr algn="l"/>
            <a:r>
              <a:rPr lang="en-US" sz="2500" dirty="0">
                <a:latin typeface="Nunito Sans" panose="00000500000000000000" pitchFamily="2" charset="0"/>
                <a:sym typeface="+mn-ea"/>
              </a:rPr>
              <a:t>Seven people from A to G sit on a horizontal bench in a specific order all of them are facing north. C is an immediate neighbor of E and F. Either E or F sits at the extreme end of the bench. A and B does not sit together. G sits on 2nd from the right end. D sits exactly in between E and B but not exactly in the middle of the bench.</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Questions</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mc:AlternateContent xmlns:mc="http://schemas.openxmlformats.org/markup-compatibility/2006" xmlns:p14="http://schemas.microsoft.com/office/powerpoint/2010/main">
        <mc:Choice Requires="p14">
          <p:contentPart p14:bwMode="auto" r:id="rId4">
            <p14:nvContentPartPr>
              <p14:cNvPr id="55" name="Ink 54">
                <a:extLst>
                  <a:ext uri="{FF2B5EF4-FFF2-40B4-BE49-F238E27FC236}">
                    <a16:creationId xmlns:a16="http://schemas.microsoft.com/office/drawing/2014/main" id="{43A17567-1B24-448C-BDE6-D95EC747FFD8}"/>
                  </a:ext>
                </a:extLst>
              </p14:cNvPr>
              <p14:cNvContentPartPr/>
              <p14:nvPr/>
            </p14:nvContentPartPr>
            <p14:xfrm>
              <a:off x="4900808" y="5451431"/>
              <a:ext cx="9525" cy="9525"/>
            </p14:xfrm>
          </p:contentPart>
        </mc:Choice>
        <mc:Fallback xmlns="">
          <p:pic>
            <p:nvPicPr>
              <p:cNvPr id="55" name="Ink 54">
                <a:extLst>
                  <a:ext uri="{FF2B5EF4-FFF2-40B4-BE49-F238E27FC236}">
                    <a16:creationId xmlns:a16="http://schemas.microsoft.com/office/drawing/2014/main" id="{43A17567-1B24-448C-BDE6-D95EC747FFD8}"/>
                  </a:ext>
                </a:extLst>
              </p:cNvPr>
              <p:cNvPicPr/>
              <p:nvPr/>
            </p:nvPicPr>
            <p:blipFill>
              <a:blip r:embed="rId103"/>
              <a:stretch>
                <a:fillRect/>
              </a:stretch>
            </p:blipFill>
            <p:spPr>
              <a:xfrm>
                <a:off x="4434083" y="4984706"/>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7" name="Ink 56">
                <a:extLst>
                  <a:ext uri="{FF2B5EF4-FFF2-40B4-BE49-F238E27FC236}">
                    <a16:creationId xmlns:a16="http://schemas.microsoft.com/office/drawing/2014/main" id="{40D65D63-D27F-43E4-90AC-83D72B13C3E7}"/>
                  </a:ext>
                </a:extLst>
              </p14:cNvPr>
              <p14:cNvContentPartPr/>
              <p14:nvPr/>
            </p14:nvContentPartPr>
            <p14:xfrm>
              <a:off x="4953000" y="6276061"/>
              <a:ext cx="9525" cy="9525"/>
            </p14:xfrm>
          </p:contentPart>
        </mc:Choice>
        <mc:Fallback xmlns="">
          <p:pic>
            <p:nvPicPr>
              <p:cNvPr id="57" name="Ink 56">
                <a:extLst>
                  <a:ext uri="{FF2B5EF4-FFF2-40B4-BE49-F238E27FC236}">
                    <a16:creationId xmlns:a16="http://schemas.microsoft.com/office/drawing/2014/main" id="{40D65D63-D27F-43E4-90AC-83D72B13C3E7}"/>
                  </a:ext>
                </a:extLst>
              </p:cNvPr>
              <p:cNvPicPr/>
              <p:nvPr/>
            </p:nvPicPr>
            <p:blipFill>
              <a:blip r:embed="rId103"/>
              <a:stretch>
                <a:fillRect/>
              </a:stretch>
            </p:blipFill>
            <p:spPr>
              <a:xfrm>
                <a:off x="4486275" y="5799811"/>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1" name="Ink 60">
                <a:extLst>
                  <a:ext uri="{FF2B5EF4-FFF2-40B4-BE49-F238E27FC236}">
                    <a16:creationId xmlns:a16="http://schemas.microsoft.com/office/drawing/2014/main" id="{E710C739-9431-4D49-A9B4-D72B8CB18304}"/>
                  </a:ext>
                </a:extLst>
              </p14:cNvPr>
              <p14:cNvContentPartPr/>
              <p14:nvPr/>
            </p14:nvContentPartPr>
            <p14:xfrm>
              <a:off x="2813137" y="4762499"/>
              <a:ext cx="9525" cy="9525"/>
            </p14:xfrm>
          </p:contentPart>
        </mc:Choice>
        <mc:Fallback xmlns="">
          <p:pic>
            <p:nvPicPr>
              <p:cNvPr id="61" name="Ink 60">
                <a:extLst>
                  <a:ext uri="{FF2B5EF4-FFF2-40B4-BE49-F238E27FC236}">
                    <a16:creationId xmlns:a16="http://schemas.microsoft.com/office/drawing/2014/main" id="{E710C739-9431-4D49-A9B4-D72B8CB18304}"/>
                  </a:ext>
                </a:extLst>
              </p:cNvPr>
              <p:cNvPicPr/>
              <p:nvPr/>
            </p:nvPicPr>
            <p:blipFill>
              <a:blip r:embed="rId103"/>
              <a:stretch>
                <a:fillRect/>
              </a:stretch>
            </p:blipFill>
            <p:spPr>
              <a:xfrm>
                <a:off x="2336887" y="4295774"/>
                <a:ext cx="952500" cy="95250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1245235"/>
          </a:xfrm>
          <a:prstGeom prst="rect">
            <a:avLst/>
          </a:prstGeom>
          <a:noFill/>
        </p:spPr>
        <p:txBody>
          <a:bodyPr wrap="square" rtlCol="0">
            <a:spAutoFit/>
          </a:bodyPr>
          <a:lstStyle/>
          <a:p>
            <a:pPr algn="l"/>
            <a:r>
              <a:rPr lang="en-US" sz="2500" dirty="0">
                <a:latin typeface="Nunito Sans" panose="00000500000000000000" pitchFamily="2" charset="0"/>
                <a:sym typeface="+mn-ea"/>
              </a:rPr>
              <a:t>In the linear arrangement, if B takes A's position, C takes B's position and so on up to G taking F's position and A is taking G's position. Now who is on the 3rd left of the guy next to the rightmost guy?</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a:t>
            </a: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a:t>
            </a: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a:t>
            </a:r>
          </a:p>
        </p:txBody>
      </p:sp>
      <p:graphicFrame>
        <p:nvGraphicFramePr>
          <p:cNvPr id="2" name="Object 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r:id="rId4" imgW="914400" imgH="215900" progId="Equation.KSEE3">
                  <p:embed/>
                </p:oleObj>
              </mc:Choice>
              <mc:Fallback>
                <p:oleObj r:id="rId4" imgW="914400" imgH="215900" progId="Equation.KSEE3">
                  <p:embed/>
                  <p:pic>
                    <p:nvPicPr>
                      <p:cNvPr id="2" name="Object 1">
                        <a:hlinkClick r:id="" action="ppaction://ole?verb=0"/>
                      </p:cNvPr>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22" name="Rectangle 21"/>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7" name="Rectangle 26"/>
          <p:cNvSpPr/>
          <p:nvPr/>
        </p:nvSpPr>
        <p:spPr>
          <a:xfrm>
            <a:off x="1445890" y="595664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t>
            </a:r>
          </a:p>
        </p:txBody>
      </p:sp>
      <p:pic>
        <p:nvPicPr>
          <p:cNvPr id="28" name="Picture 27">
            <a:extLst>
              <a:ext uri="{FF2B5EF4-FFF2-40B4-BE49-F238E27FC236}">
                <a16:creationId xmlns:a16="http://schemas.microsoft.com/office/drawing/2014/main" id="{2274A462-3EEC-4D85-9EAF-9D260CDFAB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9800" y="3721546"/>
            <a:ext cx="685800" cy="685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475615"/>
          </a:xfrm>
          <a:prstGeom prst="rect">
            <a:avLst/>
          </a:prstGeom>
          <a:noFill/>
        </p:spPr>
        <p:txBody>
          <a:bodyPr wrap="square" rtlCol="0">
            <a:spAutoFit/>
          </a:bodyPr>
          <a:lstStyle/>
          <a:p>
            <a:pPr algn="l"/>
            <a:r>
              <a:rPr lang="en-US" sz="2500" dirty="0">
                <a:latin typeface="Nunito Sans" panose="00000500000000000000" pitchFamily="2" charset="0"/>
                <a:sym typeface="+mn-ea"/>
              </a:rPr>
              <a:t>Who sits on the immediate left of A in the linear arrangement?</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t>
            </a: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a:t>
            </a: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a:t>
            </a:r>
          </a:p>
        </p:txBody>
      </p:sp>
      <p:graphicFrame>
        <p:nvGraphicFramePr>
          <p:cNvPr id="2" name="Object 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r:id="rId4" imgW="914400" imgH="215900" progId="Equation.KSEE3">
                  <p:embed/>
                </p:oleObj>
              </mc:Choice>
              <mc:Fallback>
                <p:oleObj r:id="rId4" imgW="914400" imgH="215900" progId="Equation.KSEE3">
                  <p:embed/>
                  <p:pic>
                    <p:nvPicPr>
                      <p:cNvPr id="2" name="Object 1">
                        <a:hlinkClick r:id="" action="ppaction://ole?verb=0"/>
                      </p:cNvPr>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22" name="Rectangle 21"/>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7" name="Rectangle 26"/>
          <p:cNvSpPr/>
          <p:nvPr/>
        </p:nvSpPr>
        <p:spPr>
          <a:xfrm>
            <a:off x="1445890" y="595664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Any one of the above</a:t>
            </a:r>
          </a:p>
        </p:txBody>
      </p:sp>
      <p:pic>
        <p:nvPicPr>
          <p:cNvPr id="28" name="Picture 27">
            <a:extLst>
              <a:ext uri="{FF2B5EF4-FFF2-40B4-BE49-F238E27FC236}">
                <a16:creationId xmlns:a16="http://schemas.microsoft.com/office/drawing/2014/main" id="{36E1D13A-A8CC-4A85-9D81-49745FFC03C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33600" y="4810270"/>
            <a:ext cx="685800" cy="685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475615"/>
          </a:xfrm>
          <a:prstGeom prst="rect">
            <a:avLst/>
          </a:prstGeom>
          <a:noFill/>
        </p:spPr>
        <p:txBody>
          <a:bodyPr wrap="square" rtlCol="0">
            <a:spAutoFit/>
          </a:bodyPr>
          <a:lstStyle/>
          <a:p>
            <a:pPr algn="l"/>
            <a:r>
              <a:rPr lang="en-US" sz="2500" dirty="0">
                <a:latin typeface="Nunito Sans" panose="00000500000000000000" pitchFamily="2" charset="0"/>
                <a:sym typeface="+mn-ea"/>
              </a:rPr>
              <a:t>Who among the following sits exactly in the middle of the bench?</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a:t>
            </a: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a:t>
            </a: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a:t>
            </a:r>
          </a:p>
        </p:txBody>
      </p:sp>
      <p:graphicFrame>
        <p:nvGraphicFramePr>
          <p:cNvPr id="2" name="Object 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r:id="rId4" imgW="914400" imgH="215900" progId="Equation.KSEE3">
                  <p:embed/>
                </p:oleObj>
              </mc:Choice>
              <mc:Fallback>
                <p:oleObj r:id="rId4" imgW="914400" imgH="215900" progId="Equation.KSEE3">
                  <p:embed/>
                  <p:pic>
                    <p:nvPicPr>
                      <p:cNvPr id="2" name="Object 1">
                        <a:hlinkClick r:id="" action="ppaction://ole?verb=0"/>
                      </p:cNvPr>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22" name="Rectangle 21"/>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7" name="Rectangle 26"/>
          <p:cNvSpPr/>
          <p:nvPr/>
        </p:nvSpPr>
        <p:spPr>
          <a:xfrm>
            <a:off x="1445890" y="595664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a:t>
            </a:r>
          </a:p>
        </p:txBody>
      </p:sp>
      <p:pic>
        <p:nvPicPr>
          <p:cNvPr id="28" name="Picture 27">
            <a:extLst>
              <a:ext uri="{FF2B5EF4-FFF2-40B4-BE49-F238E27FC236}">
                <a16:creationId xmlns:a16="http://schemas.microsoft.com/office/drawing/2014/main" id="{3D0A5B20-3668-4B5A-AE07-10A2F758699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81200" y="5968070"/>
            <a:ext cx="685800" cy="685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p:cNvSpPr txBox="1"/>
          <p:nvPr/>
        </p:nvSpPr>
        <p:spPr>
          <a:xfrm>
            <a:off x="0" y="3055701"/>
            <a:ext cx="12192000" cy="885098"/>
          </a:xfrm>
          <a:prstGeom prst="rect">
            <a:avLst/>
          </a:prstGeom>
          <a:ln w="12700">
            <a:miter lim="400000"/>
          </a:ln>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Data Arrangements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475615"/>
          </a:xfrm>
          <a:prstGeom prst="rect">
            <a:avLst/>
          </a:prstGeom>
          <a:noFill/>
        </p:spPr>
        <p:txBody>
          <a:bodyPr wrap="square" rtlCol="0">
            <a:spAutoFit/>
          </a:bodyPr>
          <a:lstStyle/>
          <a:p>
            <a:pPr algn="l"/>
            <a:r>
              <a:rPr lang="en-US" sz="2500" dirty="0">
                <a:latin typeface="Nunito Sans" panose="00000500000000000000" pitchFamily="2" charset="0"/>
                <a:sym typeface="+mn-ea"/>
              </a:rPr>
              <a:t>How many members are there between C and G in the linear arrangement?</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a:t>
            </a: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a:t>
            </a: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p>
        </p:txBody>
      </p:sp>
      <p:graphicFrame>
        <p:nvGraphicFramePr>
          <p:cNvPr id="2" name="Object 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r:id="rId4" imgW="914400" imgH="215900" progId="Equation.KSEE3">
                  <p:embed/>
                </p:oleObj>
              </mc:Choice>
              <mc:Fallback>
                <p:oleObj r:id="rId4" imgW="914400" imgH="215900" progId="Equation.KSEE3">
                  <p:embed/>
                  <p:pic>
                    <p:nvPicPr>
                      <p:cNvPr id="2" name="Object 1">
                        <a:hlinkClick r:id="" action="ppaction://ole?verb=0"/>
                      </p:cNvPr>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22" name="Rectangle 21"/>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7" name="Rectangle 26"/>
          <p:cNvSpPr/>
          <p:nvPr/>
        </p:nvSpPr>
        <p:spPr>
          <a:xfrm>
            <a:off x="1445890" y="595664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p>
        </p:txBody>
      </p:sp>
      <p:pic>
        <p:nvPicPr>
          <p:cNvPr id="28" name="Picture 27">
            <a:extLst>
              <a:ext uri="{FF2B5EF4-FFF2-40B4-BE49-F238E27FC236}">
                <a16:creationId xmlns:a16="http://schemas.microsoft.com/office/drawing/2014/main" id="{2C8C8121-3D91-48EB-A61C-0B3EABF584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57400" y="5386081"/>
            <a:ext cx="685800" cy="685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42479" y="1156906"/>
            <a:ext cx="10907041" cy="860425"/>
          </a:xfrm>
          <a:prstGeom prst="rect">
            <a:avLst/>
          </a:prstGeom>
          <a:noFill/>
        </p:spPr>
        <p:txBody>
          <a:bodyPr wrap="square" rtlCol="0">
            <a:spAutoFit/>
          </a:bodyPr>
          <a:lstStyle/>
          <a:p>
            <a:pPr algn="l"/>
            <a:r>
              <a:rPr lang="en-US" sz="2500" dirty="0">
                <a:latin typeface="Nunito Sans" panose="00000500000000000000" pitchFamily="2" charset="0"/>
                <a:sym typeface="+mn-ea"/>
              </a:rPr>
              <a:t>Four among the five are same in a certain way and thus  form a group. Which among the following does not belong to the group?</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4" name="Rectangle 3"/>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p:cNvSpPr/>
          <p:nvPr/>
        </p:nvSpPr>
        <p:spPr>
          <a:xfrm>
            <a:off x="1456098" y="365760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a:t>
            </a:r>
          </a:p>
        </p:txBody>
      </p:sp>
      <p:sp>
        <p:nvSpPr>
          <p:cNvPr id="24" name="Rectangle 23"/>
          <p:cNvSpPr/>
          <p:nvPr/>
        </p:nvSpPr>
        <p:spPr>
          <a:xfrm>
            <a:off x="1445891" y="423236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G</a:t>
            </a:r>
          </a:p>
        </p:txBody>
      </p:sp>
      <p:sp>
        <p:nvSpPr>
          <p:cNvPr id="25" name="Rectangle 24"/>
          <p:cNvSpPr/>
          <p:nvPr/>
        </p:nvSpPr>
        <p:spPr>
          <a:xfrm>
            <a:off x="1456098" y="480712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a:t>
            </a:r>
          </a:p>
        </p:txBody>
      </p:sp>
      <p:sp>
        <p:nvSpPr>
          <p:cNvPr id="26" name="Rectangle 25"/>
          <p:cNvSpPr/>
          <p:nvPr/>
        </p:nvSpPr>
        <p:spPr>
          <a:xfrm>
            <a:off x="1440028" y="537132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D</a:t>
            </a:r>
          </a:p>
        </p:txBody>
      </p:sp>
      <p:graphicFrame>
        <p:nvGraphicFramePr>
          <p:cNvPr id="2" name="Object 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r:id="rId4" imgW="914400" imgH="215900" progId="Equation.KSEE3">
                  <p:embed/>
                </p:oleObj>
              </mc:Choice>
              <mc:Fallback>
                <p:oleObj r:id="rId4" imgW="914400" imgH="215900" progId="Equation.KSEE3">
                  <p:embed/>
                  <p:pic>
                    <p:nvPicPr>
                      <p:cNvPr id="2" name="Object 1">
                        <a:hlinkClick r:id="" action="ppaction://ole?verb=0"/>
                      </p:cNvPr>
                      <p:cNvPicPr/>
                      <p:nvPr/>
                    </p:nvPicPr>
                    <p:blipFill>
                      <a:blip r:embed="rId5"/>
                      <a:stretch>
                        <a:fillRect/>
                      </a:stretch>
                    </p:blipFill>
                    <p:spPr>
                      <a:xfrm>
                        <a:off x="5638800" y="3321050"/>
                        <a:ext cx="914400" cy="215900"/>
                      </a:xfrm>
                      <a:prstGeom prst="rect">
                        <a:avLst/>
                      </a:prstGeom>
                    </p:spPr>
                  </p:pic>
                </p:oleObj>
              </mc:Fallback>
            </mc:AlternateContent>
          </a:graphicData>
        </a:graphic>
      </p:graphicFrame>
      <p:sp>
        <p:nvSpPr>
          <p:cNvPr id="22" name="Rectangle 21"/>
          <p:cNvSpPr/>
          <p:nvPr/>
        </p:nvSpPr>
        <p:spPr>
          <a:xfrm>
            <a:off x="647790" y="59566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7" name="Rectangle 26"/>
          <p:cNvSpPr/>
          <p:nvPr/>
        </p:nvSpPr>
        <p:spPr>
          <a:xfrm>
            <a:off x="1445890" y="595664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t>
            </a:r>
          </a:p>
        </p:txBody>
      </p:sp>
      <p:pic>
        <p:nvPicPr>
          <p:cNvPr id="28" name="Picture 27">
            <a:extLst>
              <a:ext uri="{FF2B5EF4-FFF2-40B4-BE49-F238E27FC236}">
                <a16:creationId xmlns:a16="http://schemas.microsoft.com/office/drawing/2014/main" id="{A28F9FBB-C782-479B-8606-55B81307254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33600" y="3726009"/>
            <a:ext cx="685800" cy="685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6400" y="1677513"/>
            <a:ext cx="2356664" cy="298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5477510"/>
          </a:xfrm>
          <a:prstGeom prst="rect">
            <a:avLst/>
          </a:prstGeom>
          <a:noFill/>
        </p:spPr>
        <p:txBody>
          <a:bodyPr wrap="square" rtlCol="0">
            <a:spAutoFit/>
          </a:bodyPr>
          <a:lstStyle/>
          <a:p>
            <a:pPr algn="just"/>
            <a:r>
              <a:rPr lang="en-US" sz="2500" b="1" dirty="0">
                <a:latin typeface="Nunito Sans" panose="00000500000000000000" pitchFamily="2" charset="0"/>
              </a:rPr>
              <a:t>Direction: </a:t>
            </a:r>
            <a:r>
              <a:rPr lang="en-US" sz="2500" dirty="0">
                <a:latin typeface="Nunito Sans" panose="00000500000000000000" pitchFamily="2" charset="0"/>
              </a:rPr>
              <a:t>Read the following information carefully and answer the questions that follow:</a:t>
            </a:r>
          </a:p>
          <a:p>
            <a:pPr algn="just"/>
            <a:r>
              <a:rPr lang="en-US" sz="2500" dirty="0">
                <a:latin typeface="Nunito Sans" panose="00000500000000000000" pitchFamily="2" charset="0"/>
              </a:rPr>
              <a:t>	There are ten persons namely L, M, N, O, P, Q, R, S, T and U attending the meeting on either 15th or 30th of January, March, April, September and November. </a:t>
            </a:r>
          </a:p>
          <a:p>
            <a:pPr algn="just"/>
            <a:r>
              <a:rPr lang="en-US" sz="2500" dirty="0">
                <a:latin typeface="Nunito Sans" panose="00000500000000000000" pitchFamily="2" charset="0"/>
              </a:rPr>
              <a:t>	L attends the meeting on 15th of a month having 31 days. There are three persons attending the meeting between L and P. N attends the meeting on 30th March. T attends the meeting before S but after P. Neither M nor U attends the meeting in January. M attends the meeting before U but not in the same month. O attends the meeting two months before N. There are two persons attending the meeting between S and P. S does not attend the meeting in the month of September. R attends the meeting in the month of April. Neither R nor U attends the meeting on the 15th of any month.</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p:cNvSpPr txBox="1"/>
          <p:nvPr/>
        </p:nvSpPr>
        <p:spPr>
          <a:xfrm>
            <a:off x="642479" y="1156906"/>
            <a:ext cx="10907041" cy="1169551"/>
          </a:xfrm>
          <a:prstGeom prst="rect">
            <a:avLst/>
          </a:prstGeom>
          <a:noFill/>
        </p:spPr>
        <p:txBody>
          <a:bodyPr wrap="square" rtlCol="0">
            <a:spAutoFit/>
          </a:bodyPr>
          <a:lstStyle/>
          <a:p>
            <a:pPr algn="just"/>
            <a:r>
              <a:rPr lang="en-US" sz="1400" dirty="0">
                <a:latin typeface="Nunito Sans" panose="00000500000000000000" pitchFamily="2" charset="0"/>
              </a:rPr>
              <a:t>L attends the meeting on 15th of a month having 31 days. There are three persons attending the meeting between L and P. N attends the meeting on 30th March. T attends the meeting before S but after P. Neither M nor U attends the meeting in January. M attends the meeting before U but not in the same month. O attends the meeting two months before N. There are two persons attending the meeting between S and P. S does not attend the meeting in the month of September. R attends the meeting in the month of April. Neither R nor U attends the meeting on the 15th of any month.</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graphicFrame>
        <p:nvGraphicFramePr>
          <p:cNvPr id="2" name="Table 1">
            <a:extLst>
              <a:ext uri="{FF2B5EF4-FFF2-40B4-BE49-F238E27FC236}">
                <a16:creationId xmlns:a16="http://schemas.microsoft.com/office/drawing/2014/main" id="{DDE8AFA2-55EA-44E1-AC02-DC06414563C0}"/>
              </a:ext>
            </a:extLst>
          </p:cNvPr>
          <p:cNvGraphicFramePr>
            <a:graphicFrameLocks noGrp="1"/>
          </p:cNvGraphicFramePr>
          <p:nvPr>
            <p:extLst>
              <p:ext uri="{D42A27DB-BD31-4B8C-83A1-F6EECF244321}">
                <p14:modId xmlns:p14="http://schemas.microsoft.com/office/powerpoint/2010/main" val="3884630953"/>
              </p:ext>
            </p:extLst>
          </p:nvPr>
        </p:nvGraphicFramePr>
        <p:xfrm>
          <a:off x="1747381" y="2651937"/>
          <a:ext cx="2362200" cy="4086225"/>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70785293"/>
                    </a:ext>
                  </a:extLst>
                </a:gridCol>
                <a:gridCol w="787400">
                  <a:extLst>
                    <a:ext uri="{9D8B030D-6E8A-4147-A177-3AD203B41FA5}">
                      <a16:colId xmlns:a16="http://schemas.microsoft.com/office/drawing/2014/main" val="1385307966"/>
                    </a:ext>
                  </a:extLst>
                </a:gridCol>
                <a:gridCol w="787400">
                  <a:extLst>
                    <a:ext uri="{9D8B030D-6E8A-4147-A177-3AD203B41FA5}">
                      <a16:colId xmlns:a16="http://schemas.microsoft.com/office/drawing/2014/main" val="3660515572"/>
                    </a:ext>
                  </a:extLst>
                </a:gridCol>
              </a:tblGrid>
              <a:tr h="371475">
                <a:tc>
                  <a:txBody>
                    <a:bodyPr/>
                    <a:lstStyle/>
                    <a:p>
                      <a:pPr algn="ctr" fontAlgn="ctr"/>
                      <a:r>
                        <a:rPr lang="en-IN" sz="1100" u="none" strike="noStrike" dirty="0">
                          <a:effectLst/>
                        </a:rPr>
                        <a:t>Month</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IN" sz="1100" u="none" strike="noStrike" dirty="0">
                          <a:effectLst/>
                        </a:rPr>
                        <a:t>Date</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IN" sz="1100" u="none" strike="noStrike" dirty="0">
                          <a:effectLst/>
                        </a:rPr>
                        <a:t>Person</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952091710"/>
                  </a:ext>
                </a:extLst>
              </a:tr>
              <a:tr h="371475">
                <a:tc rowSpan="2">
                  <a:txBody>
                    <a:bodyPr/>
                    <a:lstStyle/>
                    <a:p>
                      <a:pPr algn="ctr" fontAlgn="ctr"/>
                      <a:r>
                        <a:rPr lang="en-IN" sz="1100" u="none" strike="noStrike">
                          <a:effectLst/>
                        </a:rPr>
                        <a:t>J(31)</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dirty="0">
                          <a:effectLst/>
                        </a:rPr>
                        <a:t>15th</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3206996514"/>
                  </a:ext>
                </a:extLst>
              </a:tr>
              <a:tr h="371475">
                <a:tc vMerge="1">
                  <a:txBody>
                    <a:bodyPr/>
                    <a:lstStyle/>
                    <a:p>
                      <a:endParaRPr lang="en-IN"/>
                    </a:p>
                  </a:txBody>
                  <a:tcPr/>
                </a:tc>
                <a:tc>
                  <a:txBody>
                    <a:bodyPr/>
                    <a:lstStyle/>
                    <a:p>
                      <a:pPr algn="ctr" fontAlgn="ctr"/>
                      <a:r>
                        <a:rPr lang="en-IN" sz="1100" u="none" strike="noStrike">
                          <a:effectLst/>
                        </a:rPr>
                        <a:t>30th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1662260200"/>
                  </a:ext>
                </a:extLst>
              </a:tr>
              <a:tr h="371475">
                <a:tc rowSpan="2">
                  <a:txBody>
                    <a:bodyPr/>
                    <a:lstStyle/>
                    <a:p>
                      <a:pPr algn="ctr" fontAlgn="ctr"/>
                      <a:r>
                        <a:rPr lang="en-IN" sz="1100" u="none" strike="noStrike">
                          <a:effectLst/>
                        </a:rPr>
                        <a:t>M(31)</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15th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3760771397"/>
                  </a:ext>
                </a:extLst>
              </a:tr>
              <a:tr h="371475">
                <a:tc vMerge="1">
                  <a:txBody>
                    <a:bodyPr/>
                    <a:lstStyle/>
                    <a:p>
                      <a:endParaRPr lang="en-IN"/>
                    </a:p>
                  </a:txBody>
                  <a:tcPr/>
                </a:tc>
                <a:tc>
                  <a:txBody>
                    <a:bodyPr/>
                    <a:lstStyle/>
                    <a:p>
                      <a:pPr algn="ctr" fontAlgn="ctr"/>
                      <a:r>
                        <a:rPr lang="en-IN" sz="1100" u="none" strike="noStrike">
                          <a:effectLst/>
                        </a:rPr>
                        <a:t>30th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164903669"/>
                  </a:ext>
                </a:extLst>
              </a:tr>
              <a:tr h="371475">
                <a:tc rowSpan="2">
                  <a:txBody>
                    <a:bodyPr/>
                    <a:lstStyle/>
                    <a:p>
                      <a:pPr algn="ctr" fontAlgn="ctr"/>
                      <a:r>
                        <a:rPr lang="en-IN" sz="1100" u="none" strike="noStrike">
                          <a:effectLst/>
                        </a:rPr>
                        <a:t>A(30)</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15th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386271640"/>
                  </a:ext>
                </a:extLst>
              </a:tr>
              <a:tr h="371475">
                <a:tc vMerge="1">
                  <a:txBody>
                    <a:bodyPr/>
                    <a:lstStyle/>
                    <a:p>
                      <a:endParaRPr lang="en-IN"/>
                    </a:p>
                  </a:txBody>
                  <a:tcPr/>
                </a:tc>
                <a:tc>
                  <a:txBody>
                    <a:bodyPr/>
                    <a:lstStyle/>
                    <a:p>
                      <a:pPr algn="ctr" fontAlgn="ctr"/>
                      <a:r>
                        <a:rPr lang="en-IN" sz="1100" u="none" strike="noStrike">
                          <a:effectLst/>
                        </a:rPr>
                        <a:t>30th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1649918117"/>
                  </a:ext>
                </a:extLst>
              </a:tr>
              <a:tr h="371475">
                <a:tc rowSpan="2">
                  <a:txBody>
                    <a:bodyPr/>
                    <a:lstStyle/>
                    <a:p>
                      <a:pPr algn="ctr" fontAlgn="ctr"/>
                      <a:r>
                        <a:rPr lang="en-IN" sz="1100" u="none" strike="noStrike">
                          <a:effectLst/>
                        </a:rPr>
                        <a:t>S(30)</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15th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3183155677"/>
                  </a:ext>
                </a:extLst>
              </a:tr>
              <a:tr h="371475">
                <a:tc vMerge="1">
                  <a:txBody>
                    <a:bodyPr/>
                    <a:lstStyle/>
                    <a:p>
                      <a:endParaRPr lang="en-IN"/>
                    </a:p>
                  </a:txBody>
                  <a:tcPr/>
                </a:tc>
                <a:tc>
                  <a:txBody>
                    <a:bodyPr/>
                    <a:lstStyle/>
                    <a:p>
                      <a:pPr algn="ctr" fontAlgn="ctr"/>
                      <a:r>
                        <a:rPr lang="en-IN" sz="1100" u="none" strike="noStrike">
                          <a:effectLst/>
                        </a:rPr>
                        <a:t>30th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452526827"/>
                  </a:ext>
                </a:extLst>
              </a:tr>
              <a:tr h="371475">
                <a:tc rowSpan="2">
                  <a:txBody>
                    <a:bodyPr/>
                    <a:lstStyle/>
                    <a:p>
                      <a:pPr algn="ctr" fontAlgn="ctr"/>
                      <a:r>
                        <a:rPr lang="en-IN" sz="1100" u="none" strike="noStrike">
                          <a:effectLst/>
                        </a:rPr>
                        <a:t>N(30)</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15th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1562047261"/>
                  </a:ext>
                </a:extLst>
              </a:tr>
              <a:tr h="371475">
                <a:tc vMerge="1">
                  <a:txBody>
                    <a:bodyPr/>
                    <a:lstStyle/>
                    <a:p>
                      <a:endParaRPr lang="en-IN"/>
                    </a:p>
                  </a:txBody>
                  <a:tcPr/>
                </a:tc>
                <a:tc>
                  <a:txBody>
                    <a:bodyPr/>
                    <a:lstStyle/>
                    <a:p>
                      <a:pPr algn="ctr" fontAlgn="ctr"/>
                      <a:r>
                        <a:rPr lang="en-IN" sz="1100" u="none" strike="noStrike">
                          <a:effectLst/>
                        </a:rPr>
                        <a:t>30th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1175408268"/>
                  </a:ext>
                </a:extLst>
              </a:tr>
            </a:tbl>
          </a:graphicData>
        </a:graphic>
      </p:graphicFrame>
      <p:graphicFrame>
        <p:nvGraphicFramePr>
          <p:cNvPr id="3" name="Table 2">
            <a:extLst>
              <a:ext uri="{FF2B5EF4-FFF2-40B4-BE49-F238E27FC236}">
                <a16:creationId xmlns:a16="http://schemas.microsoft.com/office/drawing/2014/main" id="{2A94D23A-0644-4755-8FD0-FCFFC027352B}"/>
              </a:ext>
            </a:extLst>
          </p:cNvPr>
          <p:cNvGraphicFramePr>
            <a:graphicFrameLocks noGrp="1"/>
          </p:cNvGraphicFramePr>
          <p:nvPr>
            <p:extLst>
              <p:ext uri="{D42A27DB-BD31-4B8C-83A1-F6EECF244321}">
                <p14:modId xmlns:p14="http://schemas.microsoft.com/office/powerpoint/2010/main" val="2471517601"/>
              </p:ext>
            </p:extLst>
          </p:nvPr>
        </p:nvGraphicFramePr>
        <p:xfrm>
          <a:off x="6595250" y="2599744"/>
          <a:ext cx="2362200" cy="4086225"/>
        </p:xfrm>
        <a:graphic>
          <a:graphicData uri="http://schemas.openxmlformats.org/drawingml/2006/table">
            <a:tbl>
              <a:tblPr>
                <a:tableStyleId>{5C22544A-7EE6-4342-B048-85BDC9FD1C3A}</a:tableStyleId>
              </a:tblPr>
              <a:tblGrid>
                <a:gridCol w="787400">
                  <a:extLst>
                    <a:ext uri="{9D8B030D-6E8A-4147-A177-3AD203B41FA5}">
                      <a16:colId xmlns:a16="http://schemas.microsoft.com/office/drawing/2014/main" val="70785293"/>
                    </a:ext>
                  </a:extLst>
                </a:gridCol>
                <a:gridCol w="787400">
                  <a:extLst>
                    <a:ext uri="{9D8B030D-6E8A-4147-A177-3AD203B41FA5}">
                      <a16:colId xmlns:a16="http://schemas.microsoft.com/office/drawing/2014/main" val="1385307966"/>
                    </a:ext>
                  </a:extLst>
                </a:gridCol>
                <a:gridCol w="787400">
                  <a:extLst>
                    <a:ext uri="{9D8B030D-6E8A-4147-A177-3AD203B41FA5}">
                      <a16:colId xmlns:a16="http://schemas.microsoft.com/office/drawing/2014/main" val="3660515572"/>
                    </a:ext>
                  </a:extLst>
                </a:gridCol>
              </a:tblGrid>
              <a:tr h="371475">
                <a:tc>
                  <a:txBody>
                    <a:bodyPr/>
                    <a:lstStyle/>
                    <a:p>
                      <a:pPr algn="ctr" fontAlgn="ctr"/>
                      <a:r>
                        <a:rPr lang="en-IN" sz="1100" u="none" strike="noStrike" dirty="0">
                          <a:effectLst/>
                        </a:rPr>
                        <a:t>Month</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IN" sz="1100" u="none" strike="noStrike" dirty="0">
                          <a:effectLst/>
                        </a:rPr>
                        <a:t>Date</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fontAlgn="ctr"/>
                      <a:r>
                        <a:rPr lang="en-IN" sz="1100" u="none" strike="noStrike" dirty="0">
                          <a:effectLst/>
                        </a:rPr>
                        <a:t>Person</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952091710"/>
                  </a:ext>
                </a:extLst>
              </a:tr>
              <a:tr h="371475">
                <a:tc rowSpan="2">
                  <a:txBody>
                    <a:bodyPr/>
                    <a:lstStyle/>
                    <a:p>
                      <a:pPr algn="ctr" fontAlgn="ctr"/>
                      <a:r>
                        <a:rPr lang="en-IN" sz="1100" u="none" strike="noStrike">
                          <a:effectLst/>
                        </a:rPr>
                        <a:t>J(31)</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15th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3206996514"/>
                  </a:ext>
                </a:extLst>
              </a:tr>
              <a:tr h="371475">
                <a:tc vMerge="1">
                  <a:txBody>
                    <a:bodyPr/>
                    <a:lstStyle/>
                    <a:p>
                      <a:endParaRPr lang="en-IN"/>
                    </a:p>
                  </a:txBody>
                  <a:tcPr/>
                </a:tc>
                <a:tc>
                  <a:txBody>
                    <a:bodyPr/>
                    <a:lstStyle/>
                    <a:p>
                      <a:pPr algn="ctr" fontAlgn="ctr"/>
                      <a:r>
                        <a:rPr lang="en-IN" sz="1100" u="none" strike="noStrike">
                          <a:effectLst/>
                        </a:rPr>
                        <a:t>30th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1662260200"/>
                  </a:ext>
                </a:extLst>
              </a:tr>
              <a:tr h="371475">
                <a:tc rowSpan="2">
                  <a:txBody>
                    <a:bodyPr/>
                    <a:lstStyle/>
                    <a:p>
                      <a:pPr algn="ctr" fontAlgn="ctr"/>
                      <a:r>
                        <a:rPr lang="en-IN" sz="1100" u="none" strike="noStrike">
                          <a:effectLst/>
                        </a:rPr>
                        <a:t>M(31)</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15th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3760771397"/>
                  </a:ext>
                </a:extLst>
              </a:tr>
              <a:tr h="371475">
                <a:tc vMerge="1">
                  <a:txBody>
                    <a:bodyPr/>
                    <a:lstStyle/>
                    <a:p>
                      <a:endParaRPr lang="en-IN"/>
                    </a:p>
                  </a:txBody>
                  <a:tcPr/>
                </a:tc>
                <a:tc>
                  <a:txBody>
                    <a:bodyPr/>
                    <a:lstStyle/>
                    <a:p>
                      <a:pPr algn="ctr" fontAlgn="ctr"/>
                      <a:r>
                        <a:rPr lang="en-IN" sz="1100" u="none" strike="noStrike">
                          <a:effectLst/>
                        </a:rPr>
                        <a:t>30th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164903669"/>
                  </a:ext>
                </a:extLst>
              </a:tr>
              <a:tr h="371475">
                <a:tc rowSpan="2">
                  <a:txBody>
                    <a:bodyPr/>
                    <a:lstStyle/>
                    <a:p>
                      <a:pPr algn="ctr" fontAlgn="ctr"/>
                      <a:r>
                        <a:rPr lang="en-IN" sz="1100" u="none" strike="noStrike">
                          <a:effectLst/>
                        </a:rPr>
                        <a:t>A(30)</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15th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386271640"/>
                  </a:ext>
                </a:extLst>
              </a:tr>
              <a:tr h="371475">
                <a:tc vMerge="1">
                  <a:txBody>
                    <a:bodyPr/>
                    <a:lstStyle/>
                    <a:p>
                      <a:endParaRPr lang="en-IN"/>
                    </a:p>
                  </a:txBody>
                  <a:tcPr/>
                </a:tc>
                <a:tc>
                  <a:txBody>
                    <a:bodyPr/>
                    <a:lstStyle/>
                    <a:p>
                      <a:pPr algn="ctr" fontAlgn="ctr"/>
                      <a:r>
                        <a:rPr lang="en-IN" sz="1100" u="none" strike="noStrike">
                          <a:effectLst/>
                        </a:rPr>
                        <a:t>30th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1649918117"/>
                  </a:ext>
                </a:extLst>
              </a:tr>
              <a:tr h="371475">
                <a:tc rowSpan="2">
                  <a:txBody>
                    <a:bodyPr/>
                    <a:lstStyle/>
                    <a:p>
                      <a:pPr algn="ctr" fontAlgn="ctr"/>
                      <a:r>
                        <a:rPr lang="en-IN" sz="1100" u="none" strike="noStrike">
                          <a:effectLst/>
                        </a:rPr>
                        <a:t>S(30)</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15th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3183155677"/>
                  </a:ext>
                </a:extLst>
              </a:tr>
              <a:tr h="371475">
                <a:tc vMerge="1">
                  <a:txBody>
                    <a:bodyPr/>
                    <a:lstStyle/>
                    <a:p>
                      <a:endParaRPr lang="en-IN"/>
                    </a:p>
                  </a:txBody>
                  <a:tcPr/>
                </a:tc>
                <a:tc>
                  <a:txBody>
                    <a:bodyPr/>
                    <a:lstStyle/>
                    <a:p>
                      <a:pPr algn="ctr" fontAlgn="ctr"/>
                      <a:r>
                        <a:rPr lang="en-IN" sz="1100" u="none" strike="noStrike">
                          <a:effectLst/>
                        </a:rPr>
                        <a:t>30th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452526827"/>
                  </a:ext>
                </a:extLst>
              </a:tr>
              <a:tr h="371475">
                <a:tc rowSpan="2">
                  <a:txBody>
                    <a:bodyPr/>
                    <a:lstStyle/>
                    <a:p>
                      <a:pPr algn="ctr" fontAlgn="ctr"/>
                      <a:r>
                        <a:rPr lang="en-IN" sz="1100" u="none" strike="noStrike">
                          <a:effectLst/>
                        </a:rPr>
                        <a:t>N(30)</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15th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1562047261"/>
                  </a:ext>
                </a:extLst>
              </a:tr>
              <a:tr h="371475">
                <a:tc vMerge="1">
                  <a:txBody>
                    <a:bodyPr/>
                    <a:lstStyle/>
                    <a:p>
                      <a:endParaRPr lang="en-IN"/>
                    </a:p>
                  </a:txBody>
                  <a:tcPr/>
                </a:tc>
                <a:tc>
                  <a:txBody>
                    <a:bodyPr/>
                    <a:lstStyle/>
                    <a:p>
                      <a:pPr algn="ctr" fontAlgn="ctr"/>
                      <a:r>
                        <a:rPr lang="en-IN" sz="1100" u="none" strike="noStrike">
                          <a:effectLst/>
                        </a:rPr>
                        <a:t>30th</a:t>
                      </a:r>
                      <a:endParaRPr lang="en-IN"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tc>
                  <a:txBody>
                    <a:bodyPr/>
                    <a:lstStyle/>
                    <a:p>
                      <a:pPr algn="ctr" fontAlgn="ctr"/>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FDFD"/>
                    </a:solidFill>
                  </a:tcPr>
                </a:tc>
                <a:extLst>
                  <a:ext uri="{0D108BD9-81ED-4DB2-BD59-A6C34878D82A}">
                    <a16:rowId xmlns:a16="http://schemas.microsoft.com/office/drawing/2014/main" val="1175408268"/>
                  </a:ext>
                </a:extLst>
              </a:tr>
            </a:tbl>
          </a:graphicData>
        </a:graphic>
      </p:graphicFrame>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F5294769-EC70-426A-B94D-7D4005271B5B}"/>
                  </a:ext>
                </a:extLst>
              </p14:cNvPr>
              <p14:cNvContentPartPr/>
              <p14:nvPr/>
            </p14:nvContentPartPr>
            <p14:xfrm>
              <a:off x="3063657" y="1599677"/>
              <a:ext cx="9525" cy="9525"/>
            </p14:xfrm>
          </p:contentPart>
        </mc:Choice>
        <mc:Fallback xmlns="">
          <p:pic>
            <p:nvPicPr>
              <p:cNvPr id="16" name="Ink 15">
                <a:extLst>
                  <a:ext uri="{FF2B5EF4-FFF2-40B4-BE49-F238E27FC236}">
                    <a16:creationId xmlns:a16="http://schemas.microsoft.com/office/drawing/2014/main" id="{F5294769-EC70-426A-B94D-7D4005271B5B}"/>
                  </a:ext>
                </a:extLst>
              </p:cNvPr>
              <p:cNvPicPr/>
              <p:nvPr/>
            </p:nvPicPr>
            <p:blipFill>
              <a:blip r:embed="rId27"/>
              <a:stretch>
                <a:fillRect/>
              </a:stretch>
            </p:blipFill>
            <p:spPr>
              <a:xfrm>
                <a:off x="2587407" y="1123427"/>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9316981F-98DE-457E-AD26-8389E9A36396}"/>
                  </a:ext>
                </a:extLst>
              </p14:cNvPr>
              <p14:cNvContentPartPr/>
              <p14:nvPr/>
            </p14:nvContentPartPr>
            <p14:xfrm>
              <a:off x="3063657" y="1599677"/>
              <a:ext cx="9525" cy="9525"/>
            </p14:xfrm>
          </p:contentPart>
        </mc:Choice>
        <mc:Fallback xmlns="">
          <p:pic>
            <p:nvPicPr>
              <p:cNvPr id="17" name="Ink 16">
                <a:extLst>
                  <a:ext uri="{FF2B5EF4-FFF2-40B4-BE49-F238E27FC236}">
                    <a16:creationId xmlns:a16="http://schemas.microsoft.com/office/drawing/2014/main" id="{9316981F-98DE-457E-AD26-8389E9A36396}"/>
                  </a:ext>
                </a:extLst>
              </p:cNvPr>
              <p:cNvPicPr/>
              <p:nvPr/>
            </p:nvPicPr>
            <p:blipFill>
              <a:blip r:embed="rId27"/>
              <a:stretch>
                <a:fillRect/>
              </a:stretch>
            </p:blipFill>
            <p:spPr>
              <a:xfrm>
                <a:off x="2587407" y="1123427"/>
                <a:ext cx="952500" cy="952500"/>
              </a:xfrm>
              <a:prstGeom prst="rect">
                <a:avLst/>
              </a:prstGeom>
            </p:spPr>
          </p:pic>
        </mc:Fallback>
      </mc:AlternateContent>
    </p:spTree>
    <p:extLst>
      <p:ext uri="{BB962C8B-B14F-4D97-AF65-F5344CB8AC3E}">
        <p14:creationId xmlns:p14="http://schemas.microsoft.com/office/powerpoint/2010/main" val="282152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062D53C3-BD3F-4069-A123-3583FADB13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011" y="3525473"/>
            <a:ext cx="761638" cy="706068"/>
          </a:xfrm>
          <a:prstGeom prst="rect">
            <a:avLst/>
          </a:prstGeom>
        </p:spPr>
      </p:pic>
      <p:sp>
        <p:nvSpPr>
          <p:cNvPr id="9" name="TextBox 8"/>
          <p:cNvSpPr txBox="1"/>
          <p:nvPr/>
        </p:nvSpPr>
        <p:spPr>
          <a:xfrm>
            <a:off x="642479" y="1156906"/>
            <a:ext cx="10907041" cy="475615"/>
          </a:xfrm>
          <a:prstGeom prst="rect">
            <a:avLst/>
          </a:prstGeom>
          <a:noFill/>
        </p:spPr>
        <p:txBody>
          <a:bodyPr wrap="square" rtlCol="0">
            <a:spAutoFit/>
          </a:bodyPr>
          <a:lstStyle/>
          <a:p>
            <a:r>
              <a:rPr lang="en-US" sz="2500" dirty="0">
                <a:latin typeface="Nunito Sans" panose="00000500000000000000" pitchFamily="2" charset="0"/>
              </a:rPr>
              <a:t>Who attends the meeting immediately before O?</a:t>
            </a:r>
          </a:p>
        </p:txBody>
      </p:sp>
      <p:sp>
        <p:nvSpPr>
          <p:cNvPr id="4" name="Rectangle 3"/>
          <p:cNvSpPr/>
          <p:nvPr/>
        </p:nvSpPr>
        <p:spPr>
          <a:xfrm>
            <a:off x="658549" y="248493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8342" y="305969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8549" y="363445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2479" y="419865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p:cNvSpPr/>
          <p:nvPr/>
        </p:nvSpPr>
        <p:spPr>
          <a:xfrm>
            <a:off x="648341" y="478397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p:cNvSpPr/>
          <p:nvPr/>
        </p:nvSpPr>
        <p:spPr>
          <a:xfrm>
            <a:off x="1456649" y="248493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a:t>
            </a:r>
          </a:p>
        </p:txBody>
      </p:sp>
      <p:sp>
        <p:nvSpPr>
          <p:cNvPr id="24" name="Rectangle 23"/>
          <p:cNvSpPr/>
          <p:nvPr/>
        </p:nvSpPr>
        <p:spPr>
          <a:xfrm>
            <a:off x="1446442" y="305969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U</a:t>
            </a:r>
          </a:p>
        </p:txBody>
      </p:sp>
      <p:sp>
        <p:nvSpPr>
          <p:cNvPr id="25" name="Rectangle 24"/>
          <p:cNvSpPr/>
          <p:nvPr/>
        </p:nvSpPr>
        <p:spPr>
          <a:xfrm>
            <a:off x="1456649" y="363445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Q</a:t>
            </a:r>
          </a:p>
        </p:txBody>
      </p:sp>
      <p:sp>
        <p:nvSpPr>
          <p:cNvPr id="26" name="Rectangle 25"/>
          <p:cNvSpPr/>
          <p:nvPr/>
        </p:nvSpPr>
        <p:spPr>
          <a:xfrm>
            <a:off x="1440579" y="419865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a:t>
            </a:r>
          </a:p>
        </p:txBody>
      </p:sp>
      <p:sp>
        <p:nvSpPr>
          <p:cNvPr id="27" name="Rectangle 26"/>
          <p:cNvSpPr/>
          <p:nvPr/>
        </p:nvSpPr>
        <p:spPr>
          <a:xfrm>
            <a:off x="1446441" y="478397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F1BCA1D7-EB51-41F4-A9CE-5185A1F547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088" y="2934697"/>
            <a:ext cx="761638" cy="706068"/>
          </a:xfrm>
          <a:prstGeom prst="rect">
            <a:avLst/>
          </a:prstGeom>
        </p:spPr>
      </p:pic>
      <p:sp>
        <p:nvSpPr>
          <p:cNvPr id="9" name="TextBox 8"/>
          <p:cNvSpPr txBox="1"/>
          <p:nvPr/>
        </p:nvSpPr>
        <p:spPr>
          <a:xfrm>
            <a:off x="642479" y="1156906"/>
            <a:ext cx="10907041" cy="475615"/>
          </a:xfrm>
          <a:prstGeom prst="rect">
            <a:avLst/>
          </a:prstGeom>
          <a:noFill/>
        </p:spPr>
        <p:txBody>
          <a:bodyPr wrap="square" rtlCol="0">
            <a:spAutoFit/>
          </a:bodyPr>
          <a:lstStyle/>
          <a:p>
            <a:r>
              <a:rPr lang="en-US" sz="2500" dirty="0">
                <a:latin typeface="Nunito Sans" panose="00000500000000000000" pitchFamily="2" charset="0"/>
              </a:rPr>
              <a:t>Who attends the meeting on 15th September?</a:t>
            </a:r>
          </a:p>
        </p:txBody>
      </p:sp>
      <p:sp>
        <p:nvSpPr>
          <p:cNvPr id="4" name="Rectangle 3"/>
          <p:cNvSpPr/>
          <p:nvPr/>
        </p:nvSpPr>
        <p:spPr>
          <a:xfrm>
            <a:off x="657998" y="248683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06159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363635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420056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p:cNvSpPr/>
          <p:nvPr/>
        </p:nvSpPr>
        <p:spPr>
          <a:xfrm>
            <a:off x="647790" y="478587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p:cNvSpPr/>
          <p:nvPr/>
        </p:nvSpPr>
        <p:spPr>
          <a:xfrm>
            <a:off x="1456098" y="2486837"/>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a:t>
            </a:r>
          </a:p>
        </p:txBody>
      </p:sp>
      <p:sp>
        <p:nvSpPr>
          <p:cNvPr id="24" name="Rectangle 23"/>
          <p:cNvSpPr/>
          <p:nvPr/>
        </p:nvSpPr>
        <p:spPr>
          <a:xfrm>
            <a:off x="1445891" y="3061597"/>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P</a:t>
            </a:r>
          </a:p>
        </p:txBody>
      </p:sp>
      <p:sp>
        <p:nvSpPr>
          <p:cNvPr id="25" name="Rectangle 24"/>
          <p:cNvSpPr/>
          <p:nvPr/>
        </p:nvSpPr>
        <p:spPr>
          <a:xfrm>
            <a:off x="1456098" y="3636357"/>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a:t>
            </a:r>
          </a:p>
        </p:txBody>
      </p:sp>
      <p:sp>
        <p:nvSpPr>
          <p:cNvPr id="26" name="Rectangle 25"/>
          <p:cNvSpPr/>
          <p:nvPr/>
        </p:nvSpPr>
        <p:spPr>
          <a:xfrm>
            <a:off x="1440028" y="4200566"/>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a:t>
            </a:r>
          </a:p>
        </p:txBody>
      </p:sp>
      <p:sp>
        <p:nvSpPr>
          <p:cNvPr id="27" name="Rectangle 26"/>
          <p:cNvSpPr/>
          <p:nvPr/>
        </p:nvSpPr>
        <p:spPr>
          <a:xfrm>
            <a:off x="1445890" y="4785877"/>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6CDCF64F-DDF6-491A-951E-AF83190C88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34" y="3429000"/>
            <a:ext cx="761638" cy="706068"/>
          </a:xfrm>
          <a:prstGeom prst="rect">
            <a:avLst/>
          </a:prstGeom>
        </p:spPr>
      </p:pic>
      <p:sp>
        <p:nvSpPr>
          <p:cNvPr id="9" name="TextBox 8"/>
          <p:cNvSpPr txBox="1"/>
          <p:nvPr/>
        </p:nvSpPr>
        <p:spPr>
          <a:xfrm>
            <a:off x="642479" y="1156906"/>
            <a:ext cx="10907041" cy="475615"/>
          </a:xfrm>
          <a:prstGeom prst="rect">
            <a:avLst/>
          </a:prstGeom>
          <a:noFill/>
        </p:spPr>
        <p:txBody>
          <a:bodyPr wrap="square" rtlCol="0">
            <a:spAutoFit/>
          </a:bodyPr>
          <a:lstStyle/>
          <a:p>
            <a:r>
              <a:rPr lang="en-US" sz="2500" dirty="0">
                <a:latin typeface="Nunito Sans" panose="00000500000000000000" pitchFamily="2" charset="0"/>
              </a:rPr>
              <a:t>How many persons attend the meeting between P and Q?</a:t>
            </a:r>
          </a:p>
        </p:txBody>
      </p:sp>
      <p:sp>
        <p:nvSpPr>
          <p:cNvPr id="4" name="Rectangle 3"/>
          <p:cNvSpPr/>
          <p:nvPr/>
        </p:nvSpPr>
        <p:spPr>
          <a:xfrm>
            <a:off x="657998" y="244873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02349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359825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416246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p:cNvSpPr/>
          <p:nvPr/>
        </p:nvSpPr>
        <p:spPr>
          <a:xfrm>
            <a:off x="647790" y="474777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p:cNvSpPr/>
          <p:nvPr/>
        </p:nvSpPr>
        <p:spPr>
          <a:xfrm>
            <a:off x="1456098" y="2448737"/>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Two</a:t>
            </a:r>
          </a:p>
        </p:txBody>
      </p:sp>
      <p:sp>
        <p:nvSpPr>
          <p:cNvPr id="24" name="Rectangle 23"/>
          <p:cNvSpPr/>
          <p:nvPr/>
        </p:nvSpPr>
        <p:spPr>
          <a:xfrm>
            <a:off x="1445891" y="3023497"/>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Three</a:t>
            </a:r>
          </a:p>
        </p:txBody>
      </p:sp>
      <p:sp>
        <p:nvSpPr>
          <p:cNvPr id="25" name="Rectangle 24"/>
          <p:cNvSpPr/>
          <p:nvPr/>
        </p:nvSpPr>
        <p:spPr>
          <a:xfrm>
            <a:off x="1456098" y="3598257"/>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Five</a:t>
            </a:r>
          </a:p>
        </p:txBody>
      </p:sp>
      <p:sp>
        <p:nvSpPr>
          <p:cNvPr id="26" name="Rectangle 25"/>
          <p:cNvSpPr/>
          <p:nvPr/>
        </p:nvSpPr>
        <p:spPr>
          <a:xfrm>
            <a:off x="1440028" y="4162466"/>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One</a:t>
            </a:r>
          </a:p>
        </p:txBody>
      </p:sp>
      <p:sp>
        <p:nvSpPr>
          <p:cNvPr id="27" name="Rectangle 26"/>
          <p:cNvSpPr/>
          <p:nvPr/>
        </p:nvSpPr>
        <p:spPr>
          <a:xfrm>
            <a:off x="1445890" y="4747777"/>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Four</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D42771C6-1BB2-42A2-9FE8-F966EBD015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3458" y="3012236"/>
            <a:ext cx="761638" cy="706068"/>
          </a:xfrm>
          <a:prstGeom prst="rect">
            <a:avLst/>
          </a:prstGeom>
        </p:spPr>
      </p:pic>
      <p:sp>
        <p:nvSpPr>
          <p:cNvPr id="9" name="TextBox 8"/>
          <p:cNvSpPr txBox="1"/>
          <p:nvPr/>
        </p:nvSpPr>
        <p:spPr>
          <a:xfrm>
            <a:off x="642479" y="1156906"/>
            <a:ext cx="10907041" cy="475615"/>
          </a:xfrm>
          <a:prstGeom prst="rect">
            <a:avLst/>
          </a:prstGeom>
          <a:noFill/>
        </p:spPr>
        <p:txBody>
          <a:bodyPr wrap="square" rtlCol="0">
            <a:spAutoFit/>
          </a:bodyPr>
          <a:lstStyle/>
          <a:p>
            <a:r>
              <a:rPr lang="en-US" sz="2500" dirty="0">
                <a:latin typeface="Nunito Sans" panose="00000500000000000000" pitchFamily="2" charset="0"/>
              </a:rPr>
              <a:t>In which month, does U attend the meeting?</a:t>
            </a:r>
          </a:p>
        </p:txBody>
      </p:sp>
      <p:sp>
        <p:nvSpPr>
          <p:cNvPr id="4" name="Rectangle 3"/>
          <p:cNvSpPr/>
          <p:nvPr/>
        </p:nvSpPr>
        <p:spPr>
          <a:xfrm>
            <a:off x="657998" y="25908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165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37403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43045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p:cNvSpPr/>
          <p:nvPr/>
        </p:nvSpPr>
        <p:spPr>
          <a:xfrm>
            <a:off x="647790" y="488984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p:cNvSpPr/>
          <p:nvPr/>
        </p:nvSpPr>
        <p:spPr>
          <a:xfrm>
            <a:off x="1456098" y="259080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April</a:t>
            </a:r>
          </a:p>
        </p:txBody>
      </p:sp>
      <p:sp>
        <p:nvSpPr>
          <p:cNvPr id="24" name="Rectangle 23"/>
          <p:cNvSpPr/>
          <p:nvPr/>
        </p:nvSpPr>
        <p:spPr>
          <a:xfrm>
            <a:off x="1445891" y="316556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September</a:t>
            </a:r>
          </a:p>
        </p:txBody>
      </p:sp>
      <p:sp>
        <p:nvSpPr>
          <p:cNvPr id="25" name="Rectangle 24"/>
          <p:cNvSpPr/>
          <p:nvPr/>
        </p:nvSpPr>
        <p:spPr>
          <a:xfrm>
            <a:off x="1456098" y="374032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November</a:t>
            </a:r>
          </a:p>
        </p:txBody>
      </p:sp>
      <p:sp>
        <p:nvSpPr>
          <p:cNvPr id="26" name="Rectangle 25"/>
          <p:cNvSpPr/>
          <p:nvPr/>
        </p:nvSpPr>
        <p:spPr>
          <a:xfrm>
            <a:off x="1440028" y="4304529"/>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March</a:t>
            </a:r>
          </a:p>
        </p:txBody>
      </p:sp>
      <p:sp>
        <p:nvSpPr>
          <p:cNvPr id="27" name="Rectangle 26"/>
          <p:cNvSpPr/>
          <p:nvPr/>
        </p:nvSpPr>
        <p:spPr>
          <a:xfrm>
            <a:off x="1445890" y="4889840"/>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January</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416EACE6-3526-4498-943D-620074FFDD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998" y="2331164"/>
            <a:ext cx="761638" cy="706068"/>
          </a:xfrm>
          <a:prstGeom prst="rect">
            <a:avLst/>
          </a:prstGeom>
        </p:spPr>
      </p:pic>
      <p:sp>
        <p:nvSpPr>
          <p:cNvPr id="9" name="TextBox 8"/>
          <p:cNvSpPr txBox="1"/>
          <p:nvPr/>
        </p:nvSpPr>
        <p:spPr>
          <a:xfrm>
            <a:off x="642479" y="1156906"/>
            <a:ext cx="10907041" cy="475615"/>
          </a:xfrm>
          <a:prstGeom prst="rect">
            <a:avLst/>
          </a:prstGeom>
          <a:noFill/>
        </p:spPr>
        <p:txBody>
          <a:bodyPr wrap="square" rtlCol="0">
            <a:spAutoFit/>
          </a:bodyPr>
          <a:lstStyle/>
          <a:p>
            <a:r>
              <a:rPr lang="en-US" sz="2500" dirty="0">
                <a:latin typeface="Nunito Sans" panose="00000500000000000000" pitchFamily="2" charset="0"/>
              </a:rPr>
              <a:t>Who attends the meeting immediately after M?</a:t>
            </a:r>
          </a:p>
        </p:txBody>
      </p:sp>
      <p:sp>
        <p:nvSpPr>
          <p:cNvPr id="4" name="Rectangle 3"/>
          <p:cNvSpPr/>
          <p:nvPr/>
        </p:nvSpPr>
        <p:spPr>
          <a:xfrm>
            <a:off x="657998" y="248683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p:cNvSpPr/>
          <p:nvPr/>
        </p:nvSpPr>
        <p:spPr>
          <a:xfrm>
            <a:off x="647791" y="306159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p:cNvSpPr/>
          <p:nvPr/>
        </p:nvSpPr>
        <p:spPr>
          <a:xfrm>
            <a:off x="657998" y="363635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p:cNvSpPr/>
          <p:nvPr/>
        </p:nvSpPr>
        <p:spPr>
          <a:xfrm>
            <a:off x="641928" y="420056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2" name="Rectangle 21"/>
          <p:cNvSpPr/>
          <p:nvPr/>
        </p:nvSpPr>
        <p:spPr>
          <a:xfrm>
            <a:off x="647790" y="478587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23" name="Rectangle 22"/>
          <p:cNvSpPr/>
          <p:nvPr/>
        </p:nvSpPr>
        <p:spPr>
          <a:xfrm>
            <a:off x="1456098" y="2486837"/>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a:t>
            </a:r>
          </a:p>
        </p:txBody>
      </p:sp>
      <p:sp>
        <p:nvSpPr>
          <p:cNvPr id="24" name="Rectangle 23"/>
          <p:cNvSpPr/>
          <p:nvPr/>
        </p:nvSpPr>
        <p:spPr>
          <a:xfrm>
            <a:off x="1445891" y="3061597"/>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L</a:t>
            </a:r>
          </a:p>
        </p:txBody>
      </p:sp>
      <p:sp>
        <p:nvSpPr>
          <p:cNvPr id="25" name="Rectangle 24"/>
          <p:cNvSpPr/>
          <p:nvPr/>
        </p:nvSpPr>
        <p:spPr>
          <a:xfrm>
            <a:off x="1456098" y="3636357"/>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a:t>
            </a:r>
          </a:p>
        </p:txBody>
      </p:sp>
      <p:sp>
        <p:nvSpPr>
          <p:cNvPr id="26" name="Rectangle 25"/>
          <p:cNvSpPr/>
          <p:nvPr/>
        </p:nvSpPr>
        <p:spPr>
          <a:xfrm>
            <a:off x="1440028" y="4200566"/>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Q</a:t>
            </a:r>
          </a:p>
        </p:txBody>
      </p:sp>
      <p:sp>
        <p:nvSpPr>
          <p:cNvPr id="27" name="Rectangle 26"/>
          <p:cNvSpPr/>
          <p:nvPr/>
        </p:nvSpPr>
        <p:spPr>
          <a:xfrm>
            <a:off x="1445890" y="4785877"/>
            <a:ext cx="10098317" cy="668020"/>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a:t>
            </a:r>
          </a:p>
        </p:txBody>
      </p:sp>
      <p:sp>
        <p:nvSpPr>
          <p:cNvPr id="19" name="Rectangle 18"/>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1305</Words>
  <Application>Microsoft Office PowerPoint</Application>
  <PresentationFormat>Widescreen</PresentationFormat>
  <Paragraphs>287</Paragraphs>
  <Slides>22</Slides>
  <Notes>22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Nunito Sans</vt:lpstr>
      <vt:lpstr>Calibri</vt:lpstr>
      <vt:lpstr>Office Theme</vt:lpstr>
      <vt:lpstr>Equation.KSEE3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JOTHI A</cp:lastModifiedBy>
  <cp:revision>448</cp:revision>
  <dcterms:created xsi:type="dcterms:W3CDTF">2006-08-16T00:00:00Z</dcterms:created>
  <dcterms:modified xsi:type="dcterms:W3CDTF">2021-08-13T18:25:11Z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