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notesSlides/notesSlide5.xml" ContentType="application/vnd.openxmlformats-officedocument.presentationml.notesSlide+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notesSlides/notesSlide6.xml" ContentType="application/vnd.openxmlformats-officedocument.presentationml.notesSlide+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notesSlides/notesSlide7.xml" ContentType="application/vnd.openxmlformats-officedocument.presentationml.notesSlide+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1"/>
  </p:notesMasterIdLst>
  <p:sldIdLst>
    <p:sldId id="272" r:id="rId2"/>
    <p:sldId id="271" r:id="rId3"/>
    <p:sldId id="584" r:id="rId4"/>
    <p:sldId id="585" r:id="rId5"/>
    <p:sldId id="589" r:id="rId6"/>
    <p:sldId id="590" r:id="rId7"/>
    <p:sldId id="607" r:id="rId8"/>
    <p:sldId id="594" r:id="rId9"/>
    <p:sldId id="598" r:id="rId10"/>
    <p:sldId id="608" r:id="rId11"/>
    <p:sldId id="609" r:id="rId12"/>
    <p:sldId id="568" r:id="rId13"/>
    <p:sldId id="610" r:id="rId14"/>
    <p:sldId id="605" r:id="rId15"/>
    <p:sldId id="611" r:id="rId16"/>
    <p:sldId id="612" r:id="rId17"/>
    <p:sldId id="615" r:id="rId18"/>
    <p:sldId id="616" r:id="rId19"/>
    <p:sldId id="289"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Nunito Sans" panose="020B0604020202020204" charset="0"/>
      <p:regular r:id="rId26"/>
      <p:bold r:id="rId27"/>
      <p:italic r:id="rId28"/>
      <p:boldItalic r:id="rId29"/>
    </p:embeddedFont>
    <p:embeddedFont>
      <p:font typeface="Nunito Sans SemiBold" panose="020B0604020202020204" charset="0"/>
      <p:bold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4234D-1C19-494C-ABEB-ED5771F3CC20}" v="672" dt="2020-10-21T07:50:13.903"/>
    <p1510:client id="{48D34E99-0836-489A-B03F-03DDD3D546FE}" v="486" dt="2020-10-22T11:33:30.498"/>
    <p1510:client id="{98501AC4-0C20-438E-B20B-F825C4C2938F}" v="428" dt="2020-10-21T17:49:08.903"/>
    <p1510:client id="{CDC9AE64-641D-4C11-B759-5496CF123D0C}" v="416" dt="2020-10-21T10:02:37.162"/>
    <p1510:client id="{F93F239C-412B-47A6-A18B-FAEC3D71735A}" v="189" dt="2020-10-22T05:48:14.2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6" autoAdjust="0"/>
    <p:restoredTop sz="94710" autoAdjust="0"/>
  </p:normalViewPr>
  <p:slideViewPr>
    <p:cSldViewPr>
      <p:cViewPr varScale="1">
        <p:scale>
          <a:sx n="82" d="100"/>
          <a:sy n="82" d="100"/>
        </p:scale>
        <p:origin x="586" y="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bisha chandran" userId="EB0nJQTo3Bd1b7R0gNfky76LaizBD4ENeK0AnhxAgKw=" providerId="None" clId="Web-{98501AC4-0C20-438E-B20B-F825C4C2938F}"/>
    <pc:docChg chg="modSld">
      <pc:chgData name="babisha chandran" userId="EB0nJQTo3Bd1b7R0gNfky76LaizBD4ENeK0AnhxAgKw=" providerId="None" clId="Web-{98501AC4-0C20-438E-B20B-F825C4C2938F}" dt="2020-10-21T17:49:08.903" v="427" actId="1076"/>
      <pc:docMkLst>
        <pc:docMk/>
      </pc:docMkLst>
      <pc:sldChg chg="delSp">
        <pc:chgData name="babisha chandran" userId="EB0nJQTo3Bd1b7R0gNfky76LaizBD4ENeK0AnhxAgKw=" providerId="None" clId="Web-{98501AC4-0C20-438E-B20B-F825C4C2938F}" dt="2020-10-21T17:47:18.971" v="6"/>
        <pc:sldMkLst>
          <pc:docMk/>
          <pc:sldMk cId="841154094" sldId="584"/>
        </pc:sldMkLst>
        <pc:inkChg chg="del">
          <ac:chgData name="babisha chandran" userId="EB0nJQTo3Bd1b7R0gNfky76LaizBD4ENeK0AnhxAgKw=" providerId="None" clId="Web-{98501AC4-0C20-438E-B20B-F825C4C2938F}" dt="2020-10-21T17:47:18.925" v="5"/>
          <ac:inkMkLst>
            <pc:docMk/>
            <pc:sldMk cId="841154094" sldId="584"/>
            <ac:inkMk id="2" creationId="{117734F6-318D-428F-B0B4-E97D49181678}"/>
          </ac:inkMkLst>
        </pc:inkChg>
        <pc:inkChg chg="del">
          <ac:chgData name="babisha chandran" userId="EB0nJQTo3Bd1b7R0gNfky76LaizBD4ENeK0AnhxAgKw=" providerId="None" clId="Web-{98501AC4-0C20-438E-B20B-F825C4C2938F}" dt="2020-10-21T17:47:18.971" v="6"/>
          <ac:inkMkLst>
            <pc:docMk/>
            <pc:sldMk cId="841154094" sldId="584"/>
            <ac:inkMk id="3" creationId="{ECAA4785-C326-44D1-AC65-4712BAC76E68}"/>
          </ac:inkMkLst>
        </pc:inkChg>
        <pc:inkChg chg="del">
          <ac:chgData name="babisha chandran" userId="EB0nJQTo3Bd1b7R0gNfky76LaizBD4ENeK0AnhxAgKw=" providerId="None" clId="Web-{98501AC4-0C20-438E-B20B-F825C4C2938F}" dt="2020-10-21T17:47:18.909" v="4"/>
          <ac:inkMkLst>
            <pc:docMk/>
            <pc:sldMk cId="841154094" sldId="584"/>
            <ac:inkMk id="6" creationId="{8627DB51-0EC7-495A-9255-23CF46B49F48}"/>
          </ac:inkMkLst>
        </pc:inkChg>
        <pc:inkChg chg="del">
          <ac:chgData name="babisha chandran" userId="EB0nJQTo3Bd1b7R0gNfky76LaizBD4ENeK0AnhxAgKw=" providerId="None" clId="Web-{98501AC4-0C20-438E-B20B-F825C4C2938F}" dt="2020-10-21T17:47:18.909" v="3"/>
          <ac:inkMkLst>
            <pc:docMk/>
            <pc:sldMk cId="841154094" sldId="584"/>
            <ac:inkMk id="7" creationId="{B1591843-F424-45E1-AD39-7790F612AB0A}"/>
          </ac:inkMkLst>
        </pc:inkChg>
        <pc:inkChg chg="del">
          <ac:chgData name="babisha chandran" userId="EB0nJQTo3Bd1b7R0gNfky76LaizBD4ENeK0AnhxAgKw=" providerId="None" clId="Web-{98501AC4-0C20-438E-B20B-F825C4C2938F}" dt="2020-10-21T17:47:18.909" v="2"/>
          <ac:inkMkLst>
            <pc:docMk/>
            <pc:sldMk cId="841154094" sldId="584"/>
            <ac:inkMk id="8" creationId="{E0B1B988-B186-4E16-A2EE-EBDE8C81872E}"/>
          </ac:inkMkLst>
        </pc:inkChg>
        <pc:inkChg chg="del">
          <ac:chgData name="babisha chandran" userId="EB0nJQTo3Bd1b7R0gNfky76LaizBD4ENeK0AnhxAgKw=" providerId="None" clId="Web-{98501AC4-0C20-438E-B20B-F825C4C2938F}" dt="2020-10-21T17:47:18.909" v="1"/>
          <ac:inkMkLst>
            <pc:docMk/>
            <pc:sldMk cId="841154094" sldId="584"/>
            <ac:inkMk id="10" creationId="{0B3EF4C1-A6D8-4A96-B571-047DCCC359C3}"/>
          </ac:inkMkLst>
        </pc:inkChg>
        <pc:inkChg chg="del">
          <ac:chgData name="babisha chandran" userId="EB0nJQTo3Bd1b7R0gNfky76LaizBD4ENeK0AnhxAgKw=" providerId="None" clId="Web-{98501AC4-0C20-438E-B20B-F825C4C2938F}" dt="2020-10-21T17:47:18.909" v="0"/>
          <ac:inkMkLst>
            <pc:docMk/>
            <pc:sldMk cId="841154094" sldId="584"/>
            <ac:inkMk id="12" creationId="{BDE8476A-710D-4C24-8AB4-2BF77E151C86}"/>
          </ac:inkMkLst>
        </pc:inkChg>
      </pc:sldChg>
      <pc:sldChg chg="delSp modSp">
        <pc:chgData name="babisha chandran" userId="EB0nJQTo3Bd1b7R0gNfky76LaizBD4ENeK0AnhxAgKw=" providerId="None" clId="Web-{98501AC4-0C20-438E-B20B-F825C4C2938F}" dt="2020-10-21T17:48:08.695" v="152"/>
        <pc:sldMkLst>
          <pc:docMk/>
          <pc:sldMk cId="2965181800" sldId="585"/>
        </pc:sldMkLst>
        <pc:spChg chg="mod">
          <ac:chgData name="babisha chandran" userId="EB0nJQTo3Bd1b7R0gNfky76LaizBD4ENeK0AnhxAgKw=" providerId="None" clId="Web-{98501AC4-0C20-438E-B20B-F825C4C2938F}" dt="2020-10-21T17:47:48.834" v="143" actId="1076"/>
          <ac:spMkLst>
            <pc:docMk/>
            <pc:sldMk cId="2965181800" sldId="585"/>
            <ac:spMk id="9" creationId="{05EFE211-1D0D-4979-87E6-8967C2913C04}"/>
          </ac:spMkLst>
        </pc:spChg>
        <pc:inkChg chg="del">
          <ac:chgData name="babisha chandran" userId="EB0nJQTo3Bd1b7R0gNfky76LaizBD4ENeK0AnhxAgKw=" providerId="None" clId="Web-{98501AC4-0C20-438E-B20B-F825C4C2938F}" dt="2020-10-21T17:47:48.693" v="142"/>
          <ac:inkMkLst>
            <pc:docMk/>
            <pc:sldMk cId="2965181800" sldId="585"/>
            <ac:inkMk id="2" creationId="{9ECC2CC3-F73A-488D-924D-9FAFDB0CF2E2}"/>
          </ac:inkMkLst>
        </pc:inkChg>
        <pc:inkChg chg="del">
          <ac:chgData name="babisha chandran" userId="EB0nJQTo3Bd1b7R0gNfky76LaizBD4ENeK0AnhxAgKw=" providerId="None" clId="Web-{98501AC4-0C20-438E-B20B-F825C4C2938F}" dt="2020-10-21T17:47:48.693" v="141"/>
          <ac:inkMkLst>
            <pc:docMk/>
            <pc:sldMk cId="2965181800" sldId="585"/>
            <ac:inkMk id="3" creationId="{0242FA2A-6B71-419A-8823-01DEBE82CDBF}"/>
          </ac:inkMkLst>
        </pc:inkChg>
        <pc:inkChg chg="del">
          <ac:chgData name="babisha chandran" userId="EB0nJQTo3Bd1b7R0gNfky76LaizBD4ENeK0AnhxAgKw=" providerId="None" clId="Web-{98501AC4-0C20-438E-B20B-F825C4C2938F}" dt="2020-10-21T17:47:48.693" v="140"/>
          <ac:inkMkLst>
            <pc:docMk/>
            <pc:sldMk cId="2965181800" sldId="585"/>
            <ac:inkMk id="5" creationId="{DCD292BC-65EA-4B2B-A1AA-09E60D3B926A}"/>
          </ac:inkMkLst>
        </pc:inkChg>
        <pc:inkChg chg="del">
          <ac:chgData name="babisha chandran" userId="EB0nJQTo3Bd1b7R0gNfky76LaizBD4ENeK0AnhxAgKw=" providerId="None" clId="Web-{98501AC4-0C20-438E-B20B-F825C4C2938F}" dt="2020-10-21T17:47:48.693" v="139"/>
          <ac:inkMkLst>
            <pc:docMk/>
            <pc:sldMk cId="2965181800" sldId="585"/>
            <ac:inkMk id="6" creationId="{D1EA4868-B873-47E1-984C-238A3765DB02}"/>
          </ac:inkMkLst>
        </pc:inkChg>
        <pc:inkChg chg="del">
          <ac:chgData name="babisha chandran" userId="EB0nJQTo3Bd1b7R0gNfky76LaizBD4ENeK0AnhxAgKw=" providerId="None" clId="Web-{98501AC4-0C20-438E-B20B-F825C4C2938F}" dt="2020-10-21T17:47:48.677" v="138"/>
          <ac:inkMkLst>
            <pc:docMk/>
            <pc:sldMk cId="2965181800" sldId="585"/>
            <ac:inkMk id="7" creationId="{44C51330-2DB8-4984-88B3-BF1F909648EC}"/>
          </ac:inkMkLst>
        </pc:inkChg>
        <pc:inkChg chg="del">
          <ac:chgData name="babisha chandran" userId="EB0nJQTo3Bd1b7R0gNfky76LaizBD4ENeK0AnhxAgKw=" providerId="None" clId="Web-{98501AC4-0C20-438E-B20B-F825C4C2938F}" dt="2020-10-21T17:47:48.677" v="137"/>
          <ac:inkMkLst>
            <pc:docMk/>
            <pc:sldMk cId="2965181800" sldId="585"/>
            <ac:inkMk id="8" creationId="{D0ADE186-7325-4042-B9DC-0C45138EBA4A}"/>
          </ac:inkMkLst>
        </pc:inkChg>
        <pc:inkChg chg="del">
          <ac:chgData name="babisha chandran" userId="EB0nJQTo3Bd1b7R0gNfky76LaizBD4ENeK0AnhxAgKw=" providerId="None" clId="Web-{98501AC4-0C20-438E-B20B-F825C4C2938F}" dt="2020-10-21T17:47:48.662" v="136"/>
          <ac:inkMkLst>
            <pc:docMk/>
            <pc:sldMk cId="2965181800" sldId="585"/>
            <ac:inkMk id="11" creationId="{ED733027-BBCA-44AE-AEDF-C1D2258C2BC4}"/>
          </ac:inkMkLst>
        </pc:inkChg>
        <pc:inkChg chg="del">
          <ac:chgData name="babisha chandran" userId="EB0nJQTo3Bd1b7R0gNfky76LaizBD4ENeK0AnhxAgKw=" providerId="None" clId="Web-{98501AC4-0C20-438E-B20B-F825C4C2938F}" dt="2020-10-21T17:47:48.865" v="147"/>
          <ac:inkMkLst>
            <pc:docMk/>
            <pc:sldMk cId="2965181800" sldId="585"/>
            <ac:inkMk id="12" creationId="{7828CBF6-57D5-43F2-A1F6-A64EC2F8BCE1}"/>
          </ac:inkMkLst>
        </pc:inkChg>
        <pc:inkChg chg="del">
          <ac:chgData name="babisha chandran" userId="EB0nJQTo3Bd1b7R0gNfky76LaizBD4ENeK0AnhxAgKw=" providerId="None" clId="Web-{98501AC4-0C20-438E-B20B-F825C4C2938F}" dt="2020-10-21T17:47:48.662" v="135"/>
          <ac:inkMkLst>
            <pc:docMk/>
            <pc:sldMk cId="2965181800" sldId="585"/>
            <ac:inkMk id="13" creationId="{91C5688A-8474-4DFB-AF68-2E3328B13C93}"/>
          </ac:inkMkLst>
        </pc:inkChg>
        <pc:inkChg chg="del">
          <ac:chgData name="babisha chandran" userId="EB0nJQTo3Bd1b7R0gNfky76LaizBD4ENeK0AnhxAgKw=" providerId="None" clId="Web-{98501AC4-0C20-438E-B20B-F825C4C2938F}" dt="2020-10-21T17:47:48.662" v="134"/>
          <ac:inkMkLst>
            <pc:docMk/>
            <pc:sldMk cId="2965181800" sldId="585"/>
            <ac:inkMk id="14" creationId="{5F3E371D-E782-418E-BBE7-92A8DBBF3262}"/>
          </ac:inkMkLst>
        </pc:inkChg>
        <pc:inkChg chg="del">
          <ac:chgData name="babisha chandran" userId="EB0nJQTo3Bd1b7R0gNfky76LaizBD4ENeK0AnhxAgKw=" providerId="None" clId="Web-{98501AC4-0C20-438E-B20B-F825C4C2938F}" dt="2020-10-21T17:47:48.865" v="146"/>
          <ac:inkMkLst>
            <pc:docMk/>
            <pc:sldMk cId="2965181800" sldId="585"/>
            <ac:inkMk id="15" creationId="{841CC4AF-35B7-4D48-815E-346C3E42DDB5}"/>
          </ac:inkMkLst>
        </pc:inkChg>
        <pc:inkChg chg="del">
          <ac:chgData name="babisha chandran" userId="EB0nJQTo3Bd1b7R0gNfky76LaizBD4ENeK0AnhxAgKw=" providerId="None" clId="Web-{98501AC4-0C20-438E-B20B-F825C4C2938F}" dt="2020-10-21T17:47:48.912" v="149"/>
          <ac:inkMkLst>
            <pc:docMk/>
            <pc:sldMk cId="2965181800" sldId="585"/>
            <ac:inkMk id="16" creationId="{B5198A7F-5383-4419-AC59-0D9B01A068BB}"/>
          </ac:inkMkLst>
        </pc:inkChg>
        <pc:inkChg chg="del">
          <ac:chgData name="babisha chandran" userId="EB0nJQTo3Bd1b7R0gNfky76LaizBD4ENeK0AnhxAgKw=" providerId="None" clId="Web-{98501AC4-0C20-438E-B20B-F825C4C2938F}" dt="2020-10-21T17:47:48.865" v="145"/>
          <ac:inkMkLst>
            <pc:docMk/>
            <pc:sldMk cId="2965181800" sldId="585"/>
            <ac:inkMk id="17" creationId="{6698E597-D392-4814-989C-F8A081C602AF}"/>
          </ac:inkMkLst>
        </pc:inkChg>
        <pc:inkChg chg="del">
          <ac:chgData name="babisha chandran" userId="EB0nJQTo3Bd1b7R0gNfky76LaizBD4ENeK0AnhxAgKw=" providerId="None" clId="Web-{98501AC4-0C20-438E-B20B-F825C4C2938F}" dt="2020-10-21T17:47:48.662" v="133"/>
          <ac:inkMkLst>
            <pc:docMk/>
            <pc:sldMk cId="2965181800" sldId="585"/>
            <ac:inkMk id="18" creationId="{EBD98CC4-6A29-4433-A65A-CD08EC0A7BFA}"/>
          </ac:inkMkLst>
        </pc:inkChg>
        <pc:inkChg chg="del">
          <ac:chgData name="babisha chandran" userId="EB0nJQTo3Bd1b7R0gNfky76LaizBD4ENeK0AnhxAgKw=" providerId="None" clId="Web-{98501AC4-0C20-438E-B20B-F825C4C2938F}" dt="2020-10-21T17:47:48.927" v="150"/>
          <ac:inkMkLst>
            <pc:docMk/>
            <pc:sldMk cId="2965181800" sldId="585"/>
            <ac:inkMk id="21" creationId="{21237DAF-0843-4BBF-B392-66179D20990C}"/>
          </ac:inkMkLst>
        </pc:inkChg>
        <pc:inkChg chg="del">
          <ac:chgData name="babisha chandran" userId="EB0nJQTo3Bd1b7R0gNfky76LaizBD4ENeK0AnhxAgKw=" providerId="None" clId="Web-{98501AC4-0C20-438E-B20B-F825C4C2938F}" dt="2020-10-21T17:48:08.679" v="151"/>
          <ac:inkMkLst>
            <pc:docMk/>
            <pc:sldMk cId="2965181800" sldId="585"/>
            <ac:inkMk id="22" creationId="{3400934B-6E5E-439D-A975-C53441FACD72}"/>
          </ac:inkMkLst>
        </pc:inkChg>
        <pc:inkChg chg="del">
          <ac:chgData name="babisha chandran" userId="EB0nJQTo3Bd1b7R0gNfky76LaizBD4ENeK0AnhxAgKw=" providerId="None" clId="Web-{98501AC4-0C20-438E-B20B-F825C4C2938F}" dt="2020-10-21T17:47:48.896" v="148"/>
          <ac:inkMkLst>
            <pc:docMk/>
            <pc:sldMk cId="2965181800" sldId="585"/>
            <ac:inkMk id="24" creationId="{EA3B5BEF-EEF5-4A70-9B77-4E49BDEB5AD4}"/>
          </ac:inkMkLst>
        </pc:inkChg>
        <pc:inkChg chg="del">
          <ac:chgData name="babisha chandran" userId="EB0nJQTo3Bd1b7R0gNfky76LaizBD4ENeK0AnhxAgKw=" providerId="None" clId="Web-{98501AC4-0C20-438E-B20B-F825C4C2938F}" dt="2020-10-21T17:47:48.646" v="132"/>
          <ac:inkMkLst>
            <pc:docMk/>
            <pc:sldMk cId="2965181800" sldId="585"/>
            <ac:inkMk id="25" creationId="{B843B62F-3F8C-420D-BFA8-8220D70E3E09}"/>
          </ac:inkMkLst>
        </pc:inkChg>
        <pc:inkChg chg="del">
          <ac:chgData name="babisha chandran" userId="EB0nJQTo3Bd1b7R0gNfky76LaizBD4ENeK0AnhxAgKw=" providerId="None" clId="Web-{98501AC4-0C20-438E-B20B-F825C4C2938F}" dt="2020-10-21T17:47:48.646" v="131"/>
          <ac:inkMkLst>
            <pc:docMk/>
            <pc:sldMk cId="2965181800" sldId="585"/>
            <ac:inkMk id="26" creationId="{D89C64F2-F15D-4CA7-8E40-30B217FF3511}"/>
          </ac:inkMkLst>
        </pc:inkChg>
        <pc:inkChg chg="del">
          <ac:chgData name="babisha chandran" userId="EB0nJQTo3Bd1b7R0gNfky76LaizBD4ENeK0AnhxAgKw=" providerId="None" clId="Web-{98501AC4-0C20-438E-B20B-F825C4C2938F}" dt="2020-10-21T17:47:48.630" v="130"/>
          <ac:inkMkLst>
            <pc:docMk/>
            <pc:sldMk cId="2965181800" sldId="585"/>
            <ac:inkMk id="27" creationId="{A2464F1C-A16B-4D5F-84DC-0D980EBDB9C5}"/>
          </ac:inkMkLst>
        </pc:inkChg>
        <pc:inkChg chg="del">
          <ac:chgData name="babisha chandran" userId="EB0nJQTo3Bd1b7R0gNfky76LaizBD4ENeK0AnhxAgKw=" providerId="None" clId="Web-{98501AC4-0C20-438E-B20B-F825C4C2938F}" dt="2020-10-21T17:47:48.630" v="129"/>
          <ac:inkMkLst>
            <pc:docMk/>
            <pc:sldMk cId="2965181800" sldId="585"/>
            <ac:inkMk id="28" creationId="{5D18A31A-6B8D-43FB-8200-F9E2B980AB77}"/>
          </ac:inkMkLst>
        </pc:inkChg>
        <pc:inkChg chg="del">
          <ac:chgData name="babisha chandran" userId="EB0nJQTo3Bd1b7R0gNfky76LaizBD4ENeK0AnhxAgKw=" providerId="None" clId="Web-{98501AC4-0C20-438E-B20B-F825C4C2938F}" dt="2020-10-21T17:47:48.630" v="128"/>
          <ac:inkMkLst>
            <pc:docMk/>
            <pc:sldMk cId="2965181800" sldId="585"/>
            <ac:inkMk id="29" creationId="{AABF43AE-7F8F-41C3-8CF9-F9CFAF1941BD}"/>
          </ac:inkMkLst>
        </pc:inkChg>
        <pc:inkChg chg="del">
          <ac:chgData name="babisha chandran" userId="EB0nJQTo3Bd1b7R0gNfky76LaizBD4ENeK0AnhxAgKw=" providerId="None" clId="Web-{98501AC4-0C20-438E-B20B-F825C4C2938F}" dt="2020-10-21T17:47:48.630" v="127"/>
          <ac:inkMkLst>
            <pc:docMk/>
            <pc:sldMk cId="2965181800" sldId="585"/>
            <ac:inkMk id="30" creationId="{B3BE9B3F-FEC2-44C3-8874-1D045B840F88}"/>
          </ac:inkMkLst>
        </pc:inkChg>
        <pc:inkChg chg="del">
          <ac:chgData name="babisha chandran" userId="EB0nJQTo3Bd1b7R0gNfky76LaizBD4ENeK0AnhxAgKw=" providerId="None" clId="Web-{98501AC4-0C20-438E-B20B-F825C4C2938F}" dt="2020-10-21T17:47:48.630" v="126"/>
          <ac:inkMkLst>
            <pc:docMk/>
            <pc:sldMk cId="2965181800" sldId="585"/>
            <ac:inkMk id="31" creationId="{6976BAE1-15AA-44BC-94D1-A4BD9728760D}"/>
          </ac:inkMkLst>
        </pc:inkChg>
        <pc:inkChg chg="del">
          <ac:chgData name="babisha chandran" userId="EB0nJQTo3Bd1b7R0gNfky76LaizBD4ENeK0AnhxAgKw=" providerId="None" clId="Web-{98501AC4-0C20-438E-B20B-F825C4C2938F}" dt="2020-10-21T17:47:48.630" v="125"/>
          <ac:inkMkLst>
            <pc:docMk/>
            <pc:sldMk cId="2965181800" sldId="585"/>
            <ac:inkMk id="32" creationId="{F0CBFE4C-C40B-444A-B04E-AC307312D792}"/>
          </ac:inkMkLst>
        </pc:inkChg>
        <pc:inkChg chg="del">
          <ac:chgData name="babisha chandran" userId="EB0nJQTo3Bd1b7R0gNfky76LaizBD4ENeK0AnhxAgKw=" providerId="None" clId="Web-{98501AC4-0C20-438E-B20B-F825C4C2938F}" dt="2020-10-21T17:47:48.630" v="124"/>
          <ac:inkMkLst>
            <pc:docMk/>
            <pc:sldMk cId="2965181800" sldId="585"/>
            <ac:inkMk id="33" creationId="{C4720B70-4CDD-4A97-8D85-4D2E113B74AC}"/>
          </ac:inkMkLst>
        </pc:inkChg>
        <pc:inkChg chg="del">
          <ac:chgData name="babisha chandran" userId="EB0nJQTo3Bd1b7R0gNfky76LaizBD4ENeK0AnhxAgKw=" providerId="None" clId="Web-{98501AC4-0C20-438E-B20B-F825C4C2938F}" dt="2020-10-21T17:47:48.630" v="123"/>
          <ac:inkMkLst>
            <pc:docMk/>
            <pc:sldMk cId="2965181800" sldId="585"/>
            <ac:inkMk id="34" creationId="{A6421A98-ED94-41DC-A2BC-6ACACE2FEFBA}"/>
          </ac:inkMkLst>
        </pc:inkChg>
        <pc:inkChg chg="del">
          <ac:chgData name="babisha chandran" userId="EB0nJQTo3Bd1b7R0gNfky76LaizBD4ENeK0AnhxAgKw=" providerId="None" clId="Web-{98501AC4-0C20-438E-B20B-F825C4C2938F}" dt="2020-10-21T17:47:48.630" v="122"/>
          <ac:inkMkLst>
            <pc:docMk/>
            <pc:sldMk cId="2965181800" sldId="585"/>
            <ac:inkMk id="35" creationId="{3AEDBCA9-5AE9-4117-830C-513EDA4B8711}"/>
          </ac:inkMkLst>
        </pc:inkChg>
        <pc:inkChg chg="del">
          <ac:chgData name="babisha chandran" userId="EB0nJQTo3Bd1b7R0gNfky76LaizBD4ENeK0AnhxAgKw=" providerId="None" clId="Web-{98501AC4-0C20-438E-B20B-F825C4C2938F}" dt="2020-10-21T17:47:48.615" v="121"/>
          <ac:inkMkLst>
            <pc:docMk/>
            <pc:sldMk cId="2965181800" sldId="585"/>
            <ac:inkMk id="36" creationId="{945693B6-4FA5-4BDC-A449-2B7D314A7B5D}"/>
          </ac:inkMkLst>
        </pc:inkChg>
        <pc:inkChg chg="del">
          <ac:chgData name="babisha chandran" userId="EB0nJQTo3Bd1b7R0gNfky76LaizBD4ENeK0AnhxAgKw=" providerId="None" clId="Web-{98501AC4-0C20-438E-B20B-F825C4C2938F}" dt="2020-10-21T17:47:48.615" v="120"/>
          <ac:inkMkLst>
            <pc:docMk/>
            <pc:sldMk cId="2965181800" sldId="585"/>
            <ac:inkMk id="37" creationId="{48308CE9-5382-45DB-BB6B-8377F8133D92}"/>
          </ac:inkMkLst>
        </pc:inkChg>
        <pc:inkChg chg="del">
          <ac:chgData name="babisha chandran" userId="EB0nJQTo3Bd1b7R0gNfky76LaizBD4ENeK0AnhxAgKw=" providerId="None" clId="Web-{98501AC4-0C20-438E-B20B-F825C4C2938F}" dt="2020-10-21T17:47:48.615" v="119"/>
          <ac:inkMkLst>
            <pc:docMk/>
            <pc:sldMk cId="2965181800" sldId="585"/>
            <ac:inkMk id="38" creationId="{7D67E794-11BB-4BAD-ADC2-C6AC72949380}"/>
          </ac:inkMkLst>
        </pc:inkChg>
        <pc:inkChg chg="del">
          <ac:chgData name="babisha chandran" userId="EB0nJQTo3Bd1b7R0gNfky76LaizBD4ENeK0AnhxAgKw=" providerId="None" clId="Web-{98501AC4-0C20-438E-B20B-F825C4C2938F}" dt="2020-10-21T17:47:48.599" v="118"/>
          <ac:inkMkLst>
            <pc:docMk/>
            <pc:sldMk cId="2965181800" sldId="585"/>
            <ac:inkMk id="39" creationId="{6C208215-BB01-418D-87BC-F54BA13FBFD2}"/>
          </ac:inkMkLst>
        </pc:inkChg>
        <pc:inkChg chg="del">
          <ac:chgData name="babisha chandran" userId="EB0nJQTo3Bd1b7R0gNfky76LaizBD4ENeK0AnhxAgKw=" providerId="None" clId="Web-{98501AC4-0C20-438E-B20B-F825C4C2938F}" dt="2020-10-21T17:47:48.599" v="117"/>
          <ac:inkMkLst>
            <pc:docMk/>
            <pc:sldMk cId="2965181800" sldId="585"/>
            <ac:inkMk id="40" creationId="{138AC53F-C5B5-4668-92B3-EDEBB12870F5}"/>
          </ac:inkMkLst>
        </pc:inkChg>
        <pc:inkChg chg="del">
          <ac:chgData name="babisha chandran" userId="EB0nJQTo3Bd1b7R0gNfky76LaizBD4ENeK0AnhxAgKw=" providerId="None" clId="Web-{98501AC4-0C20-438E-B20B-F825C4C2938F}" dt="2020-10-21T17:47:48.599" v="116"/>
          <ac:inkMkLst>
            <pc:docMk/>
            <pc:sldMk cId="2965181800" sldId="585"/>
            <ac:inkMk id="41" creationId="{11EDF23F-B55B-464A-A487-72E7BB031BC9}"/>
          </ac:inkMkLst>
        </pc:inkChg>
        <pc:inkChg chg="del">
          <ac:chgData name="babisha chandran" userId="EB0nJQTo3Bd1b7R0gNfky76LaizBD4ENeK0AnhxAgKw=" providerId="None" clId="Web-{98501AC4-0C20-438E-B20B-F825C4C2938F}" dt="2020-10-21T17:47:48.599" v="115"/>
          <ac:inkMkLst>
            <pc:docMk/>
            <pc:sldMk cId="2965181800" sldId="585"/>
            <ac:inkMk id="42" creationId="{F43463EC-8A27-4192-BB42-86449AAF3FA4}"/>
          </ac:inkMkLst>
        </pc:inkChg>
        <pc:inkChg chg="del">
          <ac:chgData name="babisha chandran" userId="EB0nJQTo3Bd1b7R0gNfky76LaizBD4ENeK0AnhxAgKw=" providerId="None" clId="Web-{98501AC4-0C20-438E-B20B-F825C4C2938F}" dt="2020-10-21T17:47:48.599" v="114"/>
          <ac:inkMkLst>
            <pc:docMk/>
            <pc:sldMk cId="2965181800" sldId="585"/>
            <ac:inkMk id="43" creationId="{2309B778-DE02-4C4E-96D7-EF489F6418EA}"/>
          </ac:inkMkLst>
        </pc:inkChg>
        <pc:inkChg chg="del">
          <ac:chgData name="babisha chandran" userId="EB0nJQTo3Bd1b7R0gNfky76LaizBD4ENeK0AnhxAgKw=" providerId="None" clId="Web-{98501AC4-0C20-438E-B20B-F825C4C2938F}" dt="2020-10-21T17:47:48.599" v="113"/>
          <ac:inkMkLst>
            <pc:docMk/>
            <pc:sldMk cId="2965181800" sldId="585"/>
            <ac:inkMk id="44" creationId="{E58A2BF5-825F-4B0C-9A4B-2FB2928D2E09}"/>
          </ac:inkMkLst>
        </pc:inkChg>
        <pc:inkChg chg="del">
          <ac:chgData name="babisha chandran" userId="EB0nJQTo3Bd1b7R0gNfky76LaizBD4ENeK0AnhxAgKw=" providerId="None" clId="Web-{98501AC4-0C20-438E-B20B-F825C4C2938F}" dt="2020-10-21T17:47:48.583" v="112"/>
          <ac:inkMkLst>
            <pc:docMk/>
            <pc:sldMk cId="2965181800" sldId="585"/>
            <ac:inkMk id="45" creationId="{483BA736-2D4C-4BDA-9CAB-31AF3D10BA00}"/>
          </ac:inkMkLst>
        </pc:inkChg>
        <pc:inkChg chg="del">
          <ac:chgData name="babisha chandran" userId="EB0nJQTo3Bd1b7R0gNfky76LaizBD4ENeK0AnhxAgKw=" providerId="None" clId="Web-{98501AC4-0C20-438E-B20B-F825C4C2938F}" dt="2020-10-21T17:47:48.583" v="111"/>
          <ac:inkMkLst>
            <pc:docMk/>
            <pc:sldMk cId="2965181800" sldId="585"/>
            <ac:inkMk id="46" creationId="{904BCC38-B541-4905-80E0-51F341D83DE3}"/>
          </ac:inkMkLst>
        </pc:inkChg>
        <pc:inkChg chg="del">
          <ac:chgData name="babisha chandran" userId="EB0nJQTo3Bd1b7R0gNfky76LaizBD4ENeK0AnhxAgKw=" providerId="None" clId="Web-{98501AC4-0C20-438E-B20B-F825C4C2938F}" dt="2020-10-21T17:47:48.583" v="110"/>
          <ac:inkMkLst>
            <pc:docMk/>
            <pc:sldMk cId="2965181800" sldId="585"/>
            <ac:inkMk id="47" creationId="{3668BCCD-5069-4766-BE80-B102D52FBAAC}"/>
          </ac:inkMkLst>
        </pc:inkChg>
        <pc:inkChg chg="del">
          <ac:chgData name="babisha chandran" userId="EB0nJQTo3Bd1b7R0gNfky76LaizBD4ENeK0AnhxAgKw=" providerId="None" clId="Web-{98501AC4-0C20-438E-B20B-F825C4C2938F}" dt="2020-10-21T17:47:48.583" v="109"/>
          <ac:inkMkLst>
            <pc:docMk/>
            <pc:sldMk cId="2965181800" sldId="585"/>
            <ac:inkMk id="48" creationId="{B343B8FB-74C1-44D9-8FFD-9ECB645DB2A7}"/>
          </ac:inkMkLst>
        </pc:inkChg>
        <pc:inkChg chg="del">
          <ac:chgData name="babisha chandran" userId="EB0nJQTo3Bd1b7R0gNfky76LaizBD4ENeK0AnhxAgKw=" providerId="None" clId="Web-{98501AC4-0C20-438E-B20B-F825C4C2938F}" dt="2020-10-21T17:47:48.583" v="108"/>
          <ac:inkMkLst>
            <pc:docMk/>
            <pc:sldMk cId="2965181800" sldId="585"/>
            <ac:inkMk id="49" creationId="{BBF5EEFF-2809-4225-88D8-2759B7A95119}"/>
          </ac:inkMkLst>
        </pc:inkChg>
        <pc:inkChg chg="del">
          <ac:chgData name="babisha chandran" userId="EB0nJQTo3Bd1b7R0gNfky76LaizBD4ENeK0AnhxAgKw=" providerId="None" clId="Web-{98501AC4-0C20-438E-B20B-F825C4C2938F}" dt="2020-10-21T17:47:48.583" v="107"/>
          <ac:inkMkLst>
            <pc:docMk/>
            <pc:sldMk cId="2965181800" sldId="585"/>
            <ac:inkMk id="50" creationId="{E4B778FA-9E70-4568-83DD-471ADF0DFFC1}"/>
          </ac:inkMkLst>
        </pc:inkChg>
        <pc:inkChg chg="del">
          <ac:chgData name="babisha chandran" userId="EB0nJQTo3Bd1b7R0gNfky76LaizBD4ENeK0AnhxAgKw=" providerId="None" clId="Web-{98501AC4-0C20-438E-B20B-F825C4C2938F}" dt="2020-10-21T17:47:48.583" v="106"/>
          <ac:inkMkLst>
            <pc:docMk/>
            <pc:sldMk cId="2965181800" sldId="585"/>
            <ac:inkMk id="51" creationId="{AD5D7C3A-7BB7-4FE7-948B-48827640845D}"/>
          </ac:inkMkLst>
        </pc:inkChg>
        <pc:inkChg chg="del">
          <ac:chgData name="babisha chandran" userId="EB0nJQTo3Bd1b7R0gNfky76LaizBD4ENeK0AnhxAgKw=" providerId="None" clId="Web-{98501AC4-0C20-438E-B20B-F825C4C2938F}" dt="2020-10-21T17:47:48.583" v="105"/>
          <ac:inkMkLst>
            <pc:docMk/>
            <pc:sldMk cId="2965181800" sldId="585"/>
            <ac:inkMk id="52" creationId="{47636F30-389F-41F5-9A2C-C365324A0002}"/>
          </ac:inkMkLst>
        </pc:inkChg>
        <pc:inkChg chg="del">
          <ac:chgData name="babisha chandran" userId="EB0nJQTo3Bd1b7R0gNfky76LaizBD4ENeK0AnhxAgKw=" providerId="None" clId="Web-{98501AC4-0C20-438E-B20B-F825C4C2938F}" dt="2020-10-21T17:47:48.583" v="104"/>
          <ac:inkMkLst>
            <pc:docMk/>
            <pc:sldMk cId="2965181800" sldId="585"/>
            <ac:inkMk id="53" creationId="{9F1FA9A4-5B08-435C-A70C-0A0018ACC5B2}"/>
          </ac:inkMkLst>
        </pc:inkChg>
        <pc:inkChg chg="del">
          <ac:chgData name="babisha chandran" userId="EB0nJQTo3Bd1b7R0gNfky76LaizBD4ENeK0AnhxAgKw=" providerId="None" clId="Web-{98501AC4-0C20-438E-B20B-F825C4C2938F}" dt="2020-10-21T17:47:48.583" v="103"/>
          <ac:inkMkLst>
            <pc:docMk/>
            <pc:sldMk cId="2965181800" sldId="585"/>
            <ac:inkMk id="54" creationId="{76C44DAD-DE65-440F-91E6-AAECBBABD400}"/>
          </ac:inkMkLst>
        </pc:inkChg>
        <pc:inkChg chg="del">
          <ac:chgData name="babisha chandran" userId="EB0nJQTo3Bd1b7R0gNfky76LaizBD4ENeK0AnhxAgKw=" providerId="None" clId="Web-{98501AC4-0C20-438E-B20B-F825C4C2938F}" dt="2020-10-21T17:47:48.583" v="102"/>
          <ac:inkMkLst>
            <pc:docMk/>
            <pc:sldMk cId="2965181800" sldId="585"/>
            <ac:inkMk id="55" creationId="{A1DFFD4C-EDD7-447C-B830-45B49454A7E0}"/>
          </ac:inkMkLst>
        </pc:inkChg>
        <pc:inkChg chg="del">
          <ac:chgData name="babisha chandran" userId="EB0nJQTo3Bd1b7R0gNfky76LaizBD4ENeK0AnhxAgKw=" providerId="None" clId="Web-{98501AC4-0C20-438E-B20B-F825C4C2938F}" dt="2020-10-21T17:47:48.568" v="101"/>
          <ac:inkMkLst>
            <pc:docMk/>
            <pc:sldMk cId="2965181800" sldId="585"/>
            <ac:inkMk id="56" creationId="{D7EAE106-1AEE-4105-A549-2BA036795CB8}"/>
          </ac:inkMkLst>
        </pc:inkChg>
        <pc:inkChg chg="del">
          <ac:chgData name="babisha chandran" userId="EB0nJQTo3Bd1b7R0gNfky76LaizBD4ENeK0AnhxAgKw=" providerId="None" clId="Web-{98501AC4-0C20-438E-B20B-F825C4C2938F}" dt="2020-10-21T17:47:48.568" v="100"/>
          <ac:inkMkLst>
            <pc:docMk/>
            <pc:sldMk cId="2965181800" sldId="585"/>
            <ac:inkMk id="57" creationId="{544B8678-907A-4E88-8077-BEEB76C3DA67}"/>
          </ac:inkMkLst>
        </pc:inkChg>
        <pc:inkChg chg="del">
          <ac:chgData name="babisha chandran" userId="EB0nJQTo3Bd1b7R0gNfky76LaizBD4ENeK0AnhxAgKw=" providerId="None" clId="Web-{98501AC4-0C20-438E-B20B-F825C4C2938F}" dt="2020-10-21T17:47:48.568" v="99"/>
          <ac:inkMkLst>
            <pc:docMk/>
            <pc:sldMk cId="2965181800" sldId="585"/>
            <ac:inkMk id="58" creationId="{1B96E12D-2970-473B-92DD-83B4AFBDB1F7}"/>
          </ac:inkMkLst>
        </pc:inkChg>
        <pc:inkChg chg="del">
          <ac:chgData name="babisha chandran" userId="EB0nJQTo3Bd1b7R0gNfky76LaizBD4ENeK0AnhxAgKw=" providerId="None" clId="Web-{98501AC4-0C20-438E-B20B-F825C4C2938F}" dt="2020-10-21T17:47:48.568" v="98"/>
          <ac:inkMkLst>
            <pc:docMk/>
            <pc:sldMk cId="2965181800" sldId="585"/>
            <ac:inkMk id="59" creationId="{027E10EB-81E0-4E1A-874F-A994CAA4F69F}"/>
          </ac:inkMkLst>
        </pc:inkChg>
        <pc:inkChg chg="del">
          <ac:chgData name="babisha chandran" userId="EB0nJQTo3Bd1b7R0gNfky76LaizBD4ENeK0AnhxAgKw=" providerId="None" clId="Web-{98501AC4-0C20-438E-B20B-F825C4C2938F}" dt="2020-10-21T17:47:48.568" v="97"/>
          <ac:inkMkLst>
            <pc:docMk/>
            <pc:sldMk cId="2965181800" sldId="585"/>
            <ac:inkMk id="60" creationId="{2C140817-C274-448B-9DA9-06282ADA5454}"/>
          </ac:inkMkLst>
        </pc:inkChg>
        <pc:inkChg chg="del">
          <ac:chgData name="babisha chandran" userId="EB0nJQTo3Bd1b7R0gNfky76LaizBD4ENeK0AnhxAgKw=" providerId="None" clId="Web-{98501AC4-0C20-438E-B20B-F825C4C2938F}" dt="2020-10-21T17:47:48.568" v="96"/>
          <ac:inkMkLst>
            <pc:docMk/>
            <pc:sldMk cId="2965181800" sldId="585"/>
            <ac:inkMk id="61" creationId="{D125C178-75DD-415C-9D8A-6E091AA62CE2}"/>
          </ac:inkMkLst>
        </pc:inkChg>
        <pc:inkChg chg="del">
          <ac:chgData name="babisha chandran" userId="EB0nJQTo3Bd1b7R0gNfky76LaizBD4ENeK0AnhxAgKw=" providerId="None" clId="Web-{98501AC4-0C20-438E-B20B-F825C4C2938F}" dt="2020-10-21T17:47:48.568" v="95"/>
          <ac:inkMkLst>
            <pc:docMk/>
            <pc:sldMk cId="2965181800" sldId="585"/>
            <ac:inkMk id="62" creationId="{FDF65417-027A-4E91-956C-D5E90E14EAE2}"/>
          </ac:inkMkLst>
        </pc:inkChg>
        <pc:inkChg chg="del">
          <ac:chgData name="babisha chandran" userId="EB0nJQTo3Bd1b7R0gNfky76LaizBD4ENeK0AnhxAgKw=" providerId="None" clId="Web-{98501AC4-0C20-438E-B20B-F825C4C2938F}" dt="2020-10-21T17:47:48.568" v="94"/>
          <ac:inkMkLst>
            <pc:docMk/>
            <pc:sldMk cId="2965181800" sldId="585"/>
            <ac:inkMk id="63" creationId="{D7B50592-D1AB-46C7-B11A-D684356FC05A}"/>
          </ac:inkMkLst>
        </pc:inkChg>
        <pc:inkChg chg="del">
          <ac:chgData name="babisha chandran" userId="EB0nJQTo3Bd1b7R0gNfky76LaizBD4ENeK0AnhxAgKw=" providerId="None" clId="Web-{98501AC4-0C20-438E-B20B-F825C4C2938F}" dt="2020-10-21T17:47:48.568" v="93"/>
          <ac:inkMkLst>
            <pc:docMk/>
            <pc:sldMk cId="2965181800" sldId="585"/>
            <ac:inkMk id="64" creationId="{F3C6767B-1565-466F-BCB4-6345ABF25337}"/>
          </ac:inkMkLst>
        </pc:inkChg>
        <pc:inkChg chg="del">
          <ac:chgData name="babisha chandran" userId="EB0nJQTo3Bd1b7R0gNfky76LaizBD4ENeK0AnhxAgKw=" providerId="None" clId="Web-{98501AC4-0C20-438E-B20B-F825C4C2938F}" dt="2020-10-21T17:47:48.552" v="92"/>
          <ac:inkMkLst>
            <pc:docMk/>
            <pc:sldMk cId="2965181800" sldId="585"/>
            <ac:inkMk id="65" creationId="{5DBA2341-4153-44BD-BF37-4B77BB46FBAF}"/>
          </ac:inkMkLst>
        </pc:inkChg>
        <pc:inkChg chg="del">
          <ac:chgData name="babisha chandran" userId="EB0nJQTo3Bd1b7R0gNfky76LaizBD4ENeK0AnhxAgKw=" providerId="None" clId="Web-{98501AC4-0C20-438E-B20B-F825C4C2938F}" dt="2020-10-21T17:47:48.552" v="91"/>
          <ac:inkMkLst>
            <pc:docMk/>
            <pc:sldMk cId="2965181800" sldId="585"/>
            <ac:inkMk id="66" creationId="{DDBE8FF5-C606-4D3F-B8B9-ACDFD712EB86}"/>
          </ac:inkMkLst>
        </pc:inkChg>
        <pc:inkChg chg="del">
          <ac:chgData name="babisha chandran" userId="EB0nJQTo3Bd1b7R0gNfky76LaizBD4ENeK0AnhxAgKw=" providerId="None" clId="Web-{98501AC4-0C20-438E-B20B-F825C4C2938F}" dt="2020-10-21T17:47:48.552" v="90"/>
          <ac:inkMkLst>
            <pc:docMk/>
            <pc:sldMk cId="2965181800" sldId="585"/>
            <ac:inkMk id="67" creationId="{A04B9E45-EC0F-4659-ADBF-708641EB70E5}"/>
          </ac:inkMkLst>
        </pc:inkChg>
        <pc:inkChg chg="del">
          <ac:chgData name="babisha chandran" userId="EB0nJQTo3Bd1b7R0gNfky76LaizBD4ENeK0AnhxAgKw=" providerId="None" clId="Web-{98501AC4-0C20-438E-B20B-F825C4C2938F}" dt="2020-10-21T17:47:48.552" v="89"/>
          <ac:inkMkLst>
            <pc:docMk/>
            <pc:sldMk cId="2965181800" sldId="585"/>
            <ac:inkMk id="68" creationId="{DF84AF7E-9E32-4A39-A087-DB2FD8B7FF92}"/>
          </ac:inkMkLst>
        </pc:inkChg>
        <pc:inkChg chg="del">
          <ac:chgData name="babisha chandran" userId="EB0nJQTo3Bd1b7R0gNfky76LaizBD4ENeK0AnhxAgKw=" providerId="None" clId="Web-{98501AC4-0C20-438E-B20B-F825C4C2938F}" dt="2020-10-21T17:47:48.552" v="88"/>
          <ac:inkMkLst>
            <pc:docMk/>
            <pc:sldMk cId="2965181800" sldId="585"/>
            <ac:inkMk id="69" creationId="{9348EF06-DEF7-4528-8529-E848C594EBEA}"/>
          </ac:inkMkLst>
        </pc:inkChg>
        <pc:inkChg chg="del">
          <ac:chgData name="babisha chandran" userId="EB0nJQTo3Bd1b7R0gNfky76LaizBD4ENeK0AnhxAgKw=" providerId="None" clId="Web-{98501AC4-0C20-438E-B20B-F825C4C2938F}" dt="2020-10-21T17:47:48.552" v="87"/>
          <ac:inkMkLst>
            <pc:docMk/>
            <pc:sldMk cId="2965181800" sldId="585"/>
            <ac:inkMk id="70" creationId="{7B766920-6067-41CF-9883-0A54980191E3}"/>
          </ac:inkMkLst>
        </pc:inkChg>
        <pc:inkChg chg="del">
          <ac:chgData name="babisha chandran" userId="EB0nJQTo3Bd1b7R0gNfky76LaizBD4ENeK0AnhxAgKw=" providerId="None" clId="Web-{98501AC4-0C20-438E-B20B-F825C4C2938F}" dt="2020-10-21T17:47:48.552" v="86"/>
          <ac:inkMkLst>
            <pc:docMk/>
            <pc:sldMk cId="2965181800" sldId="585"/>
            <ac:inkMk id="71" creationId="{5746A0C4-52A2-4E02-8038-779DDEB940D4}"/>
          </ac:inkMkLst>
        </pc:inkChg>
        <pc:inkChg chg="del">
          <ac:chgData name="babisha chandran" userId="EB0nJQTo3Bd1b7R0gNfky76LaizBD4ENeK0AnhxAgKw=" providerId="None" clId="Web-{98501AC4-0C20-438E-B20B-F825C4C2938F}" dt="2020-10-21T17:47:48.552" v="85"/>
          <ac:inkMkLst>
            <pc:docMk/>
            <pc:sldMk cId="2965181800" sldId="585"/>
            <ac:inkMk id="72" creationId="{F6FC72F6-6490-4BCF-9D7C-DD027A899EE1}"/>
          </ac:inkMkLst>
        </pc:inkChg>
        <pc:inkChg chg="del">
          <ac:chgData name="babisha chandran" userId="EB0nJQTo3Bd1b7R0gNfky76LaizBD4ENeK0AnhxAgKw=" providerId="None" clId="Web-{98501AC4-0C20-438E-B20B-F825C4C2938F}" dt="2020-10-21T17:47:48.552" v="84"/>
          <ac:inkMkLst>
            <pc:docMk/>
            <pc:sldMk cId="2965181800" sldId="585"/>
            <ac:inkMk id="73" creationId="{6105C93C-6EFD-447A-BA0D-0DEC78B2A995}"/>
          </ac:inkMkLst>
        </pc:inkChg>
        <pc:inkChg chg="del">
          <ac:chgData name="babisha chandran" userId="EB0nJQTo3Bd1b7R0gNfky76LaizBD4ENeK0AnhxAgKw=" providerId="None" clId="Web-{98501AC4-0C20-438E-B20B-F825C4C2938F}" dt="2020-10-21T17:47:48.552" v="83"/>
          <ac:inkMkLst>
            <pc:docMk/>
            <pc:sldMk cId="2965181800" sldId="585"/>
            <ac:inkMk id="74" creationId="{DE0EA003-B1D0-4E78-BD45-24C52E733774}"/>
          </ac:inkMkLst>
        </pc:inkChg>
        <pc:inkChg chg="del">
          <ac:chgData name="babisha chandran" userId="EB0nJQTo3Bd1b7R0gNfky76LaizBD4ENeK0AnhxAgKw=" providerId="None" clId="Web-{98501AC4-0C20-438E-B20B-F825C4C2938F}" dt="2020-10-21T17:47:48.552" v="82"/>
          <ac:inkMkLst>
            <pc:docMk/>
            <pc:sldMk cId="2965181800" sldId="585"/>
            <ac:inkMk id="75" creationId="{B0002202-A9D9-41E2-80B3-57152DCB1A31}"/>
          </ac:inkMkLst>
        </pc:inkChg>
        <pc:inkChg chg="del">
          <ac:chgData name="babisha chandran" userId="EB0nJQTo3Bd1b7R0gNfky76LaizBD4ENeK0AnhxAgKw=" providerId="None" clId="Web-{98501AC4-0C20-438E-B20B-F825C4C2938F}" dt="2020-10-21T17:47:48.537" v="81"/>
          <ac:inkMkLst>
            <pc:docMk/>
            <pc:sldMk cId="2965181800" sldId="585"/>
            <ac:inkMk id="76" creationId="{93AE207C-3F39-43BF-8407-75C316EF8463}"/>
          </ac:inkMkLst>
        </pc:inkChg>
        <pc:inkChg chg="del">
          <ac:chgData name="babisha chandran" userId="EB0nJQTo3Bd1b7R0gNfky76LaizBD4ENeK0AnhxAgKw=" providerId="None" clId="Web-{98501AC4-0C20-438E-B20B-F825C4C2938F}" dt="2020-10-21T17:47:48.537" v="80"/>
          <ac:inkMkLst>
            <pc:docMk/>
            <pc:sldMk cId="2965181800" sldId="585"/>
            <ac:inkMk id="77" creationId="{DE7CD84C-1735-491C-B33E-9454708B397B}"/>
          </ac:inkMkLst>
        </pc:inkChg>
        <pc:inkChg chg="del">
          <ac:chgData name="babisha chandran" userId="EB0nJQTo3Bd1b7R0gNfky76LaizBD4ENeK0AnhxAgKw=" providerId="None" clId="Web-{98501AC4-0C20-438E-B20B-F825C4C2938F}" dt="2020-10-21T17:47:48.537" v="79"/>
          <ac:inkMkLst>
            <pc:docMk/>
            <pc:sldMk cId="2965181800" sldId="585"/>
            <ac:inkMk id="78" creationId="{A65270B7-07AB-4682-9864-301651CF2AAE}"/>
          </ac:inkMkLst>
        </pc:inkChg>
        <pc:inkChg chg="del">
          <ac:chgData name="babisha chandran" userId="EB0nJQTo3Bd1b7R0gNfky76LaizBD4ENeK0AnhxAgKw=" providerId="None" clId="Web-{98501AC4-0C20-438E-B20B-F825C4C2938F}" dt="2020-10-21T17:47:48.537" v="78"/>
          <ac:inkMkLst>
            <pc:docMk/>
            <pc:sldMk cId="2965181800" sldId="585"/>
            <ac:inkMk id="79" creationId="{A8784C74-391D-4C0C-842F-60ABEE9D7D9E}"/>
          </ac:inkMkLst>
        </pc:inkChg>
        <pc:inkChg chg="del">
          <ac:chgData name="babisha chandran" userId="EB0nJQTo3Bd1b7R0gNfky76LaizBD4ENeK0AnhxAgKw=" providerId="None" clId="Web-{98501AC4-0C20-438E-B20B-F825C4C2938F}" dt="2020-10-21T17:47:48.537" v="77"/>
          <ac:inkMkLst>
            <pc:docMk/>
            <pc:sldMk cId="2965181800" sldId="585"/>
            <ac:inkMk id="80" creationId="{9E215E68-A3D3-4D78-97B1-16D8A100AFE9}"/>
          </ac:inkMkLst>
        </pc:inkChg>
        <pc:inkChg chg="del">
          <ac:chgData name="babisha chandran" userId="EB0nJQTo3Bd1b7R0gNfky76LaizBD4ENeK0AnhxAgKw=" providerId="None" clId="Web-{98501AC4-0C20-438E-B20B-F825C4C2938F}" dt="2020-10-21T17:47:48.537" v="76"/>
          <ac:inkMkLst>
            <pc:docMk/>
            <pc:sldMk cId="2965181800" sldId="585"/>
            <ac:inkMk id="81" creationId="{DD14CDF4-0AEC-4C27-8396-678140CF6188}"/>
          </ac:inkMkLst>
        </pc:inkChg>
        <pc:inkChg chg="del">
          <ac:chgData name="babisha chandran" userId="EB0nJQTo3Bd1b7R0gNfky76LaizBD4ENeK0AnhxAgKw=" providerId="None" clId="Web-{98501AC4-0C20-438E-B20B-F825C4C2938F}" dt="2020-10-21T17:47:48.537" v="75"/>
          <ac:inkMkLst>
            <pc:docMk/>
            <pc:sldMk cId="2965181800" sldId="585"/>
            <ac:inkMk id="82" creationId="{67E0DA9C-22E0-45B3-B1A3-D127BCC433EE}"/>
          </ac:inkMkLst>
        </pc:inkChg>
        <pc:inkChg chg="del">
          <ac:chgData name="babisha chandran" userId="EB0nJQTo3Bd1b7R0gNfky76LaizBD4ENeK0AnhxAgKw=" providerId="None" clId="Web-{98501AC4-0C20-438E-B20B-F825C4C2938F}" dt="2020-10-21T17:47:48.537" v="74"/>
          <ac:inkMkLst>
            <pc:docMk/>
            <pc:sldMk cId="2965181800" sldId="585"/>
            <ac:inkMk id="83" creationId="{26E9E3CD-F7BA-451E-A11F-0609CEC88ED9}"/>
          </ac:inkMkLst>
        </pc:inkChg>
        <pc:inkChg chg="del">
          <ac:chgData name="babisha chandran" userId="EB0nJQTo3Bd1b7R0gNfky76LaizBD4ENeK0AnhxAgKw=" providerId="None" clId="Web-{98501AC4-0C20-438E-B20B-F825C4C2938F}" dt="2020-10-21T17:47:48.537" v="73"/>
          <ac:inkMkLst>
            <pc:docMk/>
            <pc:sldMk cId="2965181800" sldId="585"/>
            <ac:inkMk id="84" creationId="{E069A386-EA31-4B5B-AD21-2DA494C19FEC}"/>
          </ac:inkMkLst>
        </pc:inkChg>
        <pc:inkChg chg="del">
          <ac:chgData name="babisha chandran" userId="EB0nJQTo3Bd1b7R0gNfky76LaizBD4ENeK0AnhxAgKw=" providerId="None" clId="Web-{98501AC4-0C20-438E-B20B-F825C4C2938F}" dt="2020-10-21T17:47:48.537" v="72"/>
          <ac:inkMkLst>
            <pc:docMk/>
            <pc:sldMk cId="2965181800" sldId="585"/>
            <ac:inkMk id="85" creationId="{187FB7DC-CD5F-41E9-A65F-BB4B5CC69B89}"/>
          </ac:inkMkLst>
        </pc:inkChg>
        <pc:inkChg chg="del">
          <ac:chgData name="babisha chandran" userId="EB0nJQTo3Bd1b7R0gNfky76LaizBD4ENeK0AnhxAgKw=" providerId="None" clId="Web-{98501AC4-0C20-438E-B20B-F825C4C2938F}" dt="2020-10-21T17:47:48.537" v="71"/>
          <ac:inkMkLst>
            <pc:docMk/>
            <pc:sldMk cId="2965181800" sldId="585"/>
            <ac:inkMk id="86" creationId="{46B11149-BB75-4833-9224-445202F45E35}"/>
          </ac:inkMkLst>
        </pc:inkChg>
        <pc:inkChg chg="del">
          <ac:chgData name="babisha chandran" userId="EB0nJQTo3Bd1b7R0gNfky76LaizBD4ENeK0AnhxAgKw=" providerId="None" clId="Web-{98501AC4-0C20-438E-B20B-F825C4C2938F}" dt="2020-10-21T17:47:48.521" v="70"/>
          <ac:inkMkLst>
            <pc:docMk/>
            <pc:sldMk cId="2965181800" sldId="585"/>
            <ac:inkMk id="87" creationId="{65056FEE-3AFE-48A1-97A4-BD6D38F031BC}"/>
          </ac:inkMkLst>
        </pc:inkChg>
        <pc:inkChg chg="del">
          <ac:chgData name="babisha chandran" userId="EB0nJQTo3Bd1b7R0gNfky76LaizBD4ENeK0AnhxAgKw=" providerId="None" clId="Web-{98501AC4-0C20-438E-B20B-F825C4C2938F}" dt="2020-10-21T17:47:48.521" v="69"/>
          <ac:inkMkLst>
            <pc:docMk/>
            <pc:sldMk cId="2965181800" sldId="585"/>
            <ac:inkMk id="88" creationId="{B43C9908-9393-48E0-BB72-82F4BAFE6548}"/>
          </ac:inkMkLst>
        </pc:inkChg>
        <pc:inkChg chg="del">
          <ac:chgData name="babisha chandran" userId="EB0nJQTo3Bd1b7R0gNfky76LaizBD4ENeK0AnhxAgKw=" providerId="None" clId="Web-{98501AC4-0C20-438E-B20B-F825C4C2938F}" dt="2020-10-21T17:47:48.521" v="68"/>
          <ac:inkMkLst>
            <pc:docMk/>
            <pc:sldMk cId="2965181800" sldId="585"/>
            <ac:inkMk id="89" creationId="{02C16411-5ABC-47D2-A24F-F711DE805C44}"/>
          </ac:inkMkLst>
        </pc:inkChg>
        <pc:inkChg chg="del">
          <ac:chgData name="babisha chandran" userId="EB0nJQTo3Bd1b7R0gNfky76LaizBD4ENeK0AnhxAgKw=" providerId="None" clId="Web-{98501AC4-0C20-438E-B20B-F825C4C2938F}" dt="2020-10-21T17:47:48.521" v="67"/>
          <ac:inkMkLst>
            <pc:docMk/>
            <pc:sldMk cId="2965181800" sldId="585"/>
            <ac:inkMk id="90" creationId="{79FE373C-A294-4DA8-A00E-4EE8AE653CF3}"/>
          </ac:inkMkLst>
        </pc:inkChg>
        <pc:inkChg chg="del">
          <ac:chgData name="babisha chandran" userId="EB0nJQTo3Bd1b7R0gNfky76LaizBD4ENeK0AnhxAgKw=" providerId="None" clId="Web-{98501AC4-0C20-438E-B20B-F825C4C2938F}" dt="2020-10-21T17:47:48.521" v="66"/>
          <ac:inkMkLst>
            <pc:docMk/>
            <pc:sldMk cId="2965181800" sldId="585"/>
            <ac:inkMk id="91" creationId="{502EA698-4300-40D2-82A7-6449554C3EC8}"/>
          </ac:inkMkLst>
        </pc:inkChg>
        <pc:inkChg chg="del">
          <ac:chgData name="babisha chandran" userId="EB0nJQTo3Bd1b7R0gNfky76LaizBD4ENeK0AnhxAgKw=" providerId="None" clId="Web-{98501AC4-0C20-438E-B20B-F825C4C2938F}" dt="2020-10-21T17:47:48.521" v="65"/>
          <ac:inkMkLst>
            <pc:docMk/>
            <pc:sldMk cId="2965181800" sldId="585"/>
            <ac:inkMk id="92" creationId="{51D1F92D-FE87-4111-9697-4918CA09FEAA}"/>
          </ac:inkMkLst>
        </pc:inkChg>
        <pc:inkChg chg="del">
          <ac:chgData name="babisha chandran" userId="EB0nJQTo3Bd1b7R0gNfky76LaizBD4ENeK0AnhxAgKw=" providerId="None" clId="Web-{98501AC4-0C20-438E-B20B-F825C4C2938F}" dt="2020-10-21T17:47:48.521" v="64"/>
          <ac:inkMkLst>
            <pc:docMk/>
            <pc:sldMk cId="2965181800" sldId="585"/>
            <ac:inkMk id="93" creationId="{05087320-C49F-4248-8D3E-87DAF581C63E}"/>
          </ac:inkMkLst>
        </pc:inkChg>
        <pc:inkChg chg="del">
          <ac:chgData name="babisha chandran" userId="EB0nJQTo3Bd1b7R0gNfky76LaizBD4ENeK0AnhxAgKw=" providerId="None" clId="Web-{98501AC4-0C20-438E-B20B-F825C4C2938F}" dt="2020-10-21T17:47:48.521" v="63"/>
          <ac:inkMkLst>
            <pc:docMk/>
            <pc:sldMk cId="2965181800" sldId="585"/>
            <ac:inkMk id="94" creationId="{B406B2AC-3FDF-498E-9019-B489516AD986}"/>
          </ac:inkMkLst>
        </pc:inkChg>
        <pc:inkChg chg="del">
          <ac:chgData name="babisha chandran" userId="EB0nJQTo3Bd1b7R0gNfky76LaizBD4ENeK0AnhxAgKw=" providerId="None" clId="Web-{98501AC4-0C20-438E-B20B-F825C4C2938F}" dt="2020-10-21T17:47:48.521" v="62"/>
          <ac:inkMkLst>
            <pc:docMk/>
            <pc:sldMk cId="2965181800" sldId="585"/>
            <ac:inkMk id="95" creationId="{E304A18B-806C-432E-BE44-3A6193C4E40C}"/>
          </ac:inkMkLst>
        </pc:inkChg>
        <pc:inkChg chg="del">
          <ac:chgData name="babisha chandran" userId="EB0nJQTo3Bd1b7R0gNfky76LaizBD4ENeK0AnhxAgKw=" providerId="None" clId="Web-{98501AC4-0C20-438E-B20B-F825C4C2938F}" dt="2020-10-21T17:47:48.521" v="61"/>
          <ac:inkMkLst>
            <pc:docMk/>
            <pc:sldMk cId="2965181800" sldId="585"/>
            <ac:inkMk id="96" creationId="{F621D192-E44B-4D8E-8D00-D24C3AAEA83A}"/>
          </ac:inkMkLst>
        </pc:inkChg>
        <pc:inkChg chg="del">
          <ac:chgData name="babisha chandran" userId="EB0nJQTo3Bd1b7R0gNfky76LaizBD4ENeK0AnhxAgKw=" providerId="None" clId="Web-{98501AC4-0C20-438E-B20B-F825C4C2938F}" dt="2020-10-21T17:47:48.505" v="60"/>
          <ac:inkMkLst>
            <pc:docMk/>
            <pc:sldMk cId="2965181800" sldId="585"/>
            <ac:inkMk id="97" creationId="{3067BAC5-7D90-43BC-B376-5781FB263BF7}"/>
          </ac:inkMkLst>
        </pc:inkChg>
        <pc:inkChg chg="del">
          <ac:chgData name="babisha chandran" userId="EB0nJQTo3Bd1b7R0gNfky76LaizBD4ENeK0AnhxAgKw=" providerId="None" clId="Web-{98501AC4-0C20-438E-B20B-F825C4C2938F}" dt="2020-10-21T17:47:48.505" v="59"/>
          <ac:inkMkLst>
            <pc:docMk/>
            <pc:sldMk cId="2965181800" sldId="585"/>
            <ac:inkMk id="98" creationId="{1237488B-CD9E-47CF-B8B7-D20124CEFD86}"/>
          </ac:inkMkLst>
        </pc:inkChg>
        <pc:inkChg chg="del">
          <ac:chgData name="babisha chandran" userId="EB0nJQTo3Bd1b7R0gNfky76LaizBD4ENeK0AnhxAgKw=" providerId="None" clId="Web-{98501AC4-0C20-438E-B20B-F825C4C2938F}" dt="2020-10-21T17:47:48.505" v="58"/>
          <ac:inkMkLst>
            <pc:docMk/>
            <pc:sldMk cId="2965181800" sldId="585"/>
            <ac:inkMk id="99" creationId="{B05B3398-5396-4684-A3FE-146249C452AE}"/>
          </ac:inkMkLst>
        </pc:inkChg>
        <pc:inkChg chg="del">
          <ac:chgData name="babisha chandran" userId="EB0nJQTo3Bd1b7R0gNfky76LaizBD4ENeK0AnhxAgKw=" providerId="None" clId="Web-{98501AC4-0C20-438E-B20B-F825C4C2938F}" dt="2020-10-21T17:47:48.505" v="57"/>
          <ac:inkMkLst>
            <pc:docMk/>
            <pc:sldMk cId="2965181800" sldId="585"/>
            <ac:inkMk id="100" creationId="{402BD1D4-CF7A-4B5B-9F8F-34D8D3EE00AE}"/>
          </ac:inkMkLst>
        </pc:inkChg>
        <pc:inkChg chg="del">
          <ac:chgData name="babisha chandran" userId="EB0nJQTo3Bd1b7R0gNfky76LaizBD4ENeK0AnhxAgKw=" providerId="None" clId="Web-{98501AC4-0C20-438E-B20B-F825C4C2938F}" dt="2020-10-21T17:47:48.505" v="56"/>
          <ac:inkMkLst>
            <pc:docMk/>
            <pc:sldMk cId="2965181800" sldId="585"/>
            <ac:inkMk id="101" creationId="{45C86607-28DF-4493-B4B2-026A89B41B09}"/>
          </ac:inkMkLst>
        </pc:inkChg>
        <pc:inkChg chg="del">
          <ac:chgData name="babisha chandran" userId="EB0nJQTo3Bd1b7R0gNfky76LaizBD4ENeK0AnhxAgKw=" providerId="None" clId="Web-{98501AC4-0C20-438E-B20B-F825C4C2938F}" dt="2020-10-21T17:47:48.505" v="55"/>
          <ac:inkMkLst>
            <pc:docMk/>
            <pc:sldMk cId="2965181800" sldId="585"/>
            <ac:inkMk id="102" creationId="{B3A3C55F-A4CF-4847-B28A-2762868548EE}"/>
          </ac:inkMkLst>
        </pc:inkChg>
        <pc:inkChg chg="del">
          <ac:chgData name="babisha chandran" userId="EB0nJQTo3Bd1b7R0gNfky76LaizBD4ENeK0AnhxAgKw=" providerId="None" clId="Web-{98501AC4-0C20-438E-B20B-F825C4C2938F}" dt="2020-10-21T17:47:48.505" v="54"/>
          <ac:inkMkLst>
            <pc:docMk/>
            <pc:sldMk cId="2965181800" sldId="585"/>
            <ac:inkMk id="103" creationId="{91E23998-55F1-4460-A502-9817C077A06D}"/>
          </ac:inkMkLst>
        </pc:inkChg>
        <pc:inkChg chg="del">
          <ac:chgData name="babisha chandran" userId="EB0nJQTo3Bd1b7R0gNfky76LaizBD4ENeK0AnhxAgKw=" providerId="None" clId="Web-{98501AC4-0C20-438E-B20B-F825C4C2938F}" dt="2020-10-21T17:47:48.505" v="53"/>
          <ac:inkMkLst>
            <pc:docMk/>
            <pc:sldMk cId="2965181800" sldId="585"/>
            <ac:inkMk id="104" creationId="{32FD2905-FD1C-4DB1-B77D-FB63C627C925}"/>
          </ac:inkMkLst>
        </pc:inkChg>
        <pc:inkChg chg="del">
          <ac:chgData name="babisha chandran" userId="EB0nJQTo3Bd1b7R0gNfky76LaizBD4ENeK0AnhxAgKw=" providerId="None" clId="Web-{98501AC4-0C20-438E-B20B-F825C4C2938F}" dt="2020-10-21T17:47:48.505" v="52"/>
          <ac:inkMkLst>
            <pc:docMk/>
            <pc:sldMk cId="2965181800" sldId="585"/>
            <ac:inkMk id="105" creationId="{2FA4E31E-EC83-4988-87BF-6F46A0F6D30E}"/>
          </ac:inkMkLst>
        </pc:inkChg>
        <pc:inkChg chg="del">
          <ac:chgData name="babisha chandran" userId="EB0nJQTo3Bd1b7R0gNfky76LaizBD4ENeK0AnhxAgKw=" providerId="None" clId="Web-{98501AC4-0C20-438E-B20B-F825C4C2938F}" dt="2020-10-21T17:47:48.505" v="51"/>
          <ac:inkMkLst>
            <pc:docMk/>
            <pc:sldMk cId="2965181800" sldId="585"/>
            <ac:inkMk id="106" creationId="{2E2E4F87-1351-4809-8D8D-ADB9A6FB1C41}"/>
          </ac:inkMkLst>
        </pc:inkChg>
        <pc:inkChg chg="del">
          <ac:chgData name="babisha chandran" userId="EB0nJQTo3Bd1b7R0gNfky76LaizBD4ENeK0AnhxAgKw=" providerId="None" clId="Web-{98501AC4-0C20-438E-B20B-F825C4C2938F}" dt="2020-10-21T17:47:48.490" v="50"/>
          <ac:inkMkLst>
            <pc:docMk/>
            <pc:sldMk cId="2965181800" sldId="585"/>
            <ac:inkMk id="107" creationId="{F1F72CCC-F5D2-4F55-BA63-1E55ADFF7DFE}"/>
          </ac:inkMkLst>
        </pc:inkChg>
        <pc:inkChg chg="del">
          <ac:chgData name="babisha chandran" userId="EB0nJQTo3Bd1b7R0gNfky76LaizBD4ENeK0AnhxAgKw=" providerId="None" clId="Web-{98501AC4-0C20-438E-B20B-F825C4C2938F}" dt="2020-10-21T17:47:48.490" v="49"/>
          <ac:inkMkLst>
            <pc:docMk/>
            <pc:sldMk cId="2965181800" sldId="585"/>
            <ac:inkMk id="108" creationId="{4081D58F-A12C-43B1-B10C-EB648B3BE27E}"/>
          </ac:inkMkLst>
        </pc:inkChg>
        <pc:inkChg chg="del">
          <ac:chgData name="babisha chandran" userId="EB0nJQTo3Bd1b7R0gNfky76LaizBD4ENeK0AnhxAgKw=" providerId="None" clId="Web-{98501AC4-0C20-438E-B20B-F825C4C2938F}" dt="2020-10-21T17:47:48.490" v="48"/>
          <ac:inkMkLst>
            <pc:docMk/>
            <pc:sldMk cId="2965181800" sldId="585"/>
            <ac:inkMk id="109" creationId="{79D07F75-6448-42EE-95B5-BC9F923405EA}"/>
          </ac:inkMkLst>
        </pc:inkChg>
        <pc:inkChg chg="del">
          <ac:chgData name="babisha chandran" userId="EB0nJQTo3Bd1b7R0gNfky76LaizBD4ENeK0AnhxAgKw=" providerId="None" clId="Web-{98501AC4-0C20-438E-B20B-F825C4C2938F}" dt="2020-10-21T17:47:48.490" v="47"/>
          <ac:inkMkLst>
            <pc:docMk/>
            <pc:sldMk cId="2965181800" sldId="585"/>
            <ac:inkMk id="110" creationId="{B999EC69-FD39-4F43-BD55-43109EDD2015}"/>
          </ac:inkMkLst>
        </pc:inkChg>
        <pc:inkChg chg="del">
          <ac:chgData name="babisha chandran" userId="EB0nJQTo3Bd1b7R0gNfky76LaizBD4ENeK0AnhxAgKw=" providerId="None" clId="Web-{98501AC4-0C20-438E-B20B-F825C4C2938F}" dt="2020-10-21T17:47:48.490" v="46"/>
          <ac:inkMkLst>
            <pc:docMk/>
            <pc:sldMk cId="2965181800" sldId="585"/>
            <ac:inkMk id="111" creationId="{6D7ACFB6-FF98-4C94-8BA4-3A1FE1F998D0}"/>
          </ac:inkMkLst>
        </pc:inkChg>
        <pc:inkChg chg="del">
          <ac:chgData name="babisha chandran" userId="EB0nJQTo3Bd1b7R0gNfky76LaizBD4ENeK0AnhxAgKw=" providerId="None" clId="Web-{98501AC4-0C20-438E-B20B-F825C4C2938F}" dt="2020-10-21T17:47:48.490" v="45"/>
          <ac:inkMkLst>
            <pc:docMk/>
            <pc:sldMk cId="2965181800" sldId="585"/>
            <ac:inkMk id="112" creationId="{90A082B8-2A4D-401D-B070-2FC01C8772A5}"/>
          </ac:inkMkLst>
        </pc:inkChg>
        <pc:inkChg chg="del">
          <ac:chgData name="babisha chandran" userId="EB0nJQTo3Bd1b7R0gNfky76LaizBD4ENeK0AnhxAgKw=" providerId="None" clId="Web-{98501AC4-0C20-438E-B20B-F825C4C2938F}" dt="2020-10-21T17:47:48.490" v="44"/>
          <ac:inkMkLst>
            <pc:docMk/>
            <pc:sldMk cId="2965181800" sldId="585"/>
            <ac:inkMk id="113" creationId="{9EEE597D-9F15-41BC-ABAB-8F43BC5CED4B}"/>
          </ac:inkMkLst>
        </pc:inkChg>
        <pc:inkChg chg="del">
          <ac:chgData name="babisha chandran" userId="EB0nJQTo3Bd1b7R0gNfky76LaizBD4ENeK0AnhxAgKw=" providerId="None" clId="Web-{98501AC4-0C20-438E-B20B-F825C4C2938F}" dt="2020-10-21T17:47:48.490" v="43"/>
          <ac:inkMkLst>
            <pc:docMk/>
            <pc:sldMk cId="2965181800" sldId="585"/>
            <ac:inkMk id="114" creationId="{6F7D894E-4D1C-42B7-8BA8-D933CF22A63B}"/>
          </ac:inkMkLst>
        </pc:inkChg>
        <pc:inkChg chg="del">
          <ac:chgData name="babisha chandran" userId="EB0nJQTo3Bd1b7R0gNfky76LaizBD4ENeK0AnhxAgKw=" providerId="None" clId="Web-{98501AC4-0C20-438E-B20B-F825C4C2938F}" dt="2020-10-21T17:47:48.490" v="42"/>
          <ac:inkMkLst>
            <pc:docMk/>
            <pc:sldMk cId="2965181800" sldId="585"/>
            <ac:inkMk id="115" creationId="{C1DA4562-A15D-492B-B916-08796618D7F2}"/>
          </ac:inkMkLst>
        </pc:inkChg>
        <pc:inkChg chg="del">
          <ac:chgData name="babisha chandran" userId="EB0nJQTo3Bd1b7R0gNfky76LaizBD4ENeK0AnhxAgKw=" providerId="None" clId="Web-{98501AC4-0C20-438E-B20B-F825C4C2938F}" dt="2020-10-21T17:47:48.490" v="41"/>
          <ac:inkMkLst>
            <pc:docMk/>
            <pc:sldMk cId="2965181800" sldId="585"/>
            <ac:inkMk id="116" creationId="{34671719-9044-4ADD-93C3-39D65F1DA326}"/>
          </ac:inkMkLst>
        </pc:inkChg>
        <pc:inkChg chg="del">
          <ac:chgData name="babisha chandran" userId="EB0nJQTo3Bd1b7R0gNfky76LaizBD4ENeK0AnhxAgKw=" providerId="None" clId="Web-{98501AC4-0C20-438E-B20B-F825C4C2938F}" dt="2020-10-21T17:47:48.490" v="40"/>
          <ac:inkMkLst>
            <pc:docMk/>
            <pc:sldMk cId="2965181800" sldId="585"/>
            <ac:inkMk id="117" creationId="{2BA396E6-084E-474C-B12A-05A4959AFAE7}"/>
          </ac:inkMkLst>
        </pc:inkChg>
        <pc:inkChg chg="del">
          <ac:chgData name="babisha chandran" userId="EB0nJQTo3Bd1b7R0gNfky76LaizBD4ENeK0AnhxAgKw=" providerId="None" clId="Web-{98501AC4-0C20-438E-B20B-F825C4C2938F}" dt="2020-10-21T17:47:48.474" v="39"/>
          <ac:inkMkLst>
            <pc:docMk/>
            <pc:sldMk cId="2965181800" sldId="585"/>
            <ac:inkMk id="118" creationId="{8C41D7DB-496D-4BF9-9E97-B9009AEACE28}"/>
          </ac:inkMkLst>
        </pc:inkChg>
        <pc:inkChg chg="del">
          <ac:chgData name="babisha chandran" userId="EB0nJQTo3Bd1b7R0gNfky76LaizBD4ENeK0AnhxAgKw=" providerId="None" clId="Web-{98501AC4-0C20-438E-B20B-F825C4C2938F}" dt="2020-10-21T17:47:48.474" v="38"/>
          <ac:inkMkLst>
            <pc:docMk/>
            <pc:sldMk cId="2965181800" sldId="585"/>
            <ac:inkMk id="119" creationId="{2ED63FC9-5762-48DD-B0A7-CA0A9FDC5AF3}"/>
          </ac:inkMkLst>
        </pc:inkChg>
        <pc:inkChg chg="del">
          <ac:chgData name="babisha chandran" userId="EB0nJQTo3Bd1b7R0gNfky76LaizBD4ENeK0AnhxAgKw=" providerId="None" clId="Web-{98501AC4-0C20-438E-B20B-F825C4C2938F}" dt="2020-10-21T17:47:48.474" v="37"/>
          <ac:inkMkLst>
            <pc:docMk/>
            <pc:sldMk cId="2965181800" sldId="585"/>
            <ac:inkMk id="120" creationId="{F9BE36F2-125E-4622-A7C5-0BC8D97358C4}"/>
          </ac:inkMkLst>
        </pc:inkChg>
        <pc:inkChg chg="del">
          <ac:chgData name="babisha chandran" userId="EB0nJQTo3Bd1b7R0gNfky76LaizBD4ENeK0AnhxAgKw=" providerId="None" clId="Web-{98501AC4-0C20-438E-B20B-F825C4C2938F}" dt="2020-10-21T17:47:48.474" v="36"/>
          <ac:inkMkLst>
            <pc:docMk/>
            <pc:sldMk cId="2965181800" sldId="585"/>
            <ac:inkMk id="121" creationId="{E8B6E8D4-0F4A-4E41-9EBE-F97DF533B918}"/>
          </ac:inkMkLst>
        </pc:inkChg>
        <pc:inkChg chg="del">
          <ac:chgData name="babisha chandran" userId="EB0nJQTo3Bd1b7R0gNfky76LaizBD4ENeK0AnhxAgKw=" providerId="None" clId="Web-{98501AC4-0C20-438E-B20B-F825C4C2938F}" dt="2020-10-21T17:47:48.474" v="35"/>
          <ac:inkMkLst>
            <pc:docMk/>
            <pc:sldMk cId="2965181800" sldId="585"/>
            <ac:inkMk id="122" creationId="{023FA811-FCD8-4066-841E-193536D5DC59}"/>
          </ac:inkMkLst>
        </pc:inkChg>
        <pc:inkChg chg="del">
          <ac:chgData name="babisha chandran" userId="EB0nJQTo3Bd1b7R0gNfky76LaizBD4ENeK0AnhxAgKw=" providerId="None" clId="Web-{98501AC4-0C20-438E-B20B-F825C4C2938F}" dt="2020-10-21T17:47:48.474" v="34"/>
          <ac:inkMkLst>
            <pc:docMk/>
            <pc:sldMk cId="2965181800" sldId="585"/>
            <ac:inkMk id="123" creationId="{E3B58D0C-7014-4228-B3E5-C19DED99B1EE}"/>
          </ac:inkMkLst>
        </pc:inkChg>
        <pc:inkChg chg="del">
          <ac:chgData name="babisha chandran" userId="EB0nJQTo3Bd1b7R0gNfky76LaizBD4ENeK0AnhxAgKw=" providerId="None" clId="Web-{98501AC4-0C20-438E-B20B-F825C4C2938F}" dt="2020-10-21T17:47:48.474" v="33"/>
          <ac:inkMkLst>
            <pc:docMk/>
            <pc:sldMk cId="2965181800" sldId="585"/>
            <ac:inkMk id="124" creationId="{9C648896-25B3-4FA6-9771-A5BE7C36F446}"/>
          </ac:inkMkLst>
        </pc:inkChg>
        <pc:inkChg chg="del">
          <ac:chgData name="babisha chandran" userId="EB0nJQTo3Bd1b7R0gNfky76LaizBD4ENeK0AnhxAgKw=" providerId="None" clId="Web-{98501AC4-0C20-438E-B20B-F825C4C2938F}" dt="2020-10-21T17:47:48.474" v="32"/>
          <ac:inkMkLst>
            <pc:docMk/>
            <pc:sldMk cId="2965181800" sldId="585"/>
            <ac:inkMk id="125" creationId="{9BD59CDE-6F32-413B-A2C9-FBB10062A9DF}"/>
          </ac:inkMkLst>
        </pc:inkChg>
        <pc:inkChg chg="del">
          <ac:chgData name="babisha chandran" userId="EB0nJQTo3Bd1b7R0gNfky76LaizBD4ENeK0AnhxAgKw=" providerId="None" clId="Web-{98501AC4-0C20-438E-B20B-F825C4C2938F}" dt="2020-10-21T17:47:48.474" v="31"/>
          <ac:inkMkLst>
            <pc:docMk/>
            <pc:sldMk cId="2965181800" sldId="585"/>
            <ac:inkMk id="126" creationId="{66E265E2-2E17-469D-B5DE-A6584AECDB58}"/>
          </ac:inkMkLst>
        </pc:inkChg>
        <pc:inkChg chg="del">
          <ac:chgData name="babisha chandran" userId="EB0nJQTo3Bd1b7R0gNfky76LaizBD4ENeK0AnhxAgKw=" providerId="None" clId="Web-{98501AC4-0C20-438E-B20B-F825C4C2938F}" dt="2020-10-21T17:47:48.474" v="30"/>
          <ac:inkMkLst>
            <pc:docMk/>
            <pc:sldMk cId="2965181800" sldId="585"/>
            <ac:inkMk id="127" creationId="{18BA6FA2-92A1-43AF-89AA-ADD9FF9F3B41}"/>
          </ac:inkMkLst>
        </pc:inkChg>
        <pc:inkChg chg="del">
          <ac:chgData name="babisha chandran" userId="EB0nJQTo3Bd1b7R0gNfky76LaizBD4ENeK0AnhxAgKw=" providerId="None" clId="Web-{98501AC4-0C20-438E-B20B-F825C4C2938F}" dt="2020-10-21T17:47:48.459" v="29"/>
          <ac:inkMkLst>
            <pc:docMk/>
            <pc:sldMk cId="2965181800" sldId="585"/>
            <ac:inkMk id="128" creationId="{32F230B9-9ADD-4693-9990-7DC4DFCC46CB}"/>
          </ac:inkMkLst>
        </pc:inkChg>
        <pc:inkChg chg="del">
          <ac:chgData name="babisha chandran" userId="EB0nJQTo3Bd1b7R0gNfky76LaizBD4ENeK0AnhxAgKw=" providerId="None" clId="Web-{98501AC4-0C20-438E-B20B-F825C4C2938F}" dt="2020-10-21T17:47:48.459" v="28"/>
          <ac:inkMkLst>
            <pc:docMk/>
            <pc:sldMk cId="2965181800" sldId="585"/>
            <ac:inkMk id="129" creationId="{98D46292-2163-41C0-893C-12E313CC3C99}"/>
          </ac:inkMkLst>
        </pc:inkChg>
        <pc:inkChg chg="del">
          <ac:chgData name="babisha chandran" userId="EB0nJQTo3Bd1b7R0gNfky76LaizBD4ENeK0AnhxAgKw=" providerId="None" clId="Web-{98501AC4-0C20-438E-B20B-F825C4C2938F}" dt="2020-10-21T17:47:48.459" v="27"/>
          <ac:inkMkLst>
            <pc:docMk/>
            <pc:sldMk cId="2965181800" sldId="585"/>
            <ac:inkMk id="130" creationId="{8E7C608C-B374-4A3C-93A0-283273BE139A}"/>
          </ac:inkMkLst>
        </pc:inkChg>
        <pc:inkChg chg="del">
          <ac:chgData name="babisha chandran" userId="EB0nJQTo3Bd1b7R0gNfky76LaizBD4ENeK0AnhxAgKw=" providerId="None" clId="Web-{98501AC4-0C20-438E-B20B-F825C4C2938F}" dt="2020-10-21T17:47:48.459" v="26"/>
          <ac:inkMkLst>
            <pc:docMk/>
            <pc:sldMk cId="2965181800" sldId="585"/>
            <ac:inkMk id="131" creationId="{15C421B3-BF5C-433F-9200-7EC536A8AE4B}"/>
          </ac:inkMkLst>
        </pc:inkChg>
        <pc:inkChg chg="del">
          <ac:chgData name="babisha chandran" userId="EB0nJQTo3Bd1b7R0gNfky76LaizBD4ENeK0AnhxAgKw=" providerId="None" clId="Web-{98501AC4-0C20-438E-B20B-F825C4C2938F}" dt="2020-10-21T17:47:48.459" v="25"/>
          <ac:inkMkLst>
            <pc:docMk/>
            <pc:sldMk cId="2965181800" sldId="585"/>
            <ac:inkMk id="132" creationId="{6E2A0C74-A363-41D1-845B-476A2CB5A105}"/>
          </ac:inkMkLst>
        </pc:inkChg>
        <pc:inkChg chg="del">
          <ac:chgData name="babisha chandran" userId="EB0nJQTo3Bd1b7R0gNfky76LaizBD4ENeK0AnhxAgKw=" providerId="None" clId="Web-{98501AC4-0C20-438E-B20B-F825C4C2938F}" dt="2020-10-21T17:47:48.459" v="24"/>
          <ac:inkMkLst>
            <pc:docMk/>
            <pc:sldMk cId="2965181800" sldId="585"/>
            <ac:inkMk id="133" creationId="{0004346A-CC30-478F-B158-D41691253C21}"/>
          </ac:inkMkLst>
        </pc:inkChg>
        <pc:inkChg chg="del">
          <ac:chgData name="babisha chandran" userId="EB0nJQTo3Bd1b7R0gNfky76LaizBD4ENeK0AnhxAgKw=" providerId="None" clId="Web-{98501AC4-0C20-438E-B20B-F825C4C2938F}" dt="2020-10-21T17:47:48.459" v="23"/>
          <ac:inkMkLst>
            <pc:docMk/>
            <pc:sldMk cId="2965181800" sldId="585"/>
            <ac:inkMk id="134" creationId="{06784B68-6D5A-43DC-9A9E-B8838A3E9FD9}"/>
          </ac:inkMkLst>
        </pc:inkChg>
        <pc:inkChg chg="del">
          <ac:chgData name="babisha chandran" userId="EB0nJQTo3Bd1b7R0gNfky76LaizBD4ENeK0AnhxAgKw=" providerId="None" clId="Web-{98501AC4-0C20-438E-B20B-F825C4C2938F}" dt="2020-10-21T17:47:48.459" v="22"/>
          <ac:inkMkLst>
            <pc:docMk/>
            <pc:sldMk cId="2965181800" sldId="585"/>
            <ac:inkMk id="135" creationId="{F96B55C0-39AC-4125-94F5-8CC366FBBE18}"/>
          </ac:inkMkLst>
        </pc:inkChg>
        <pc:inkChg chg="del">
          <ac:chgData name="babisha chandran" userId="EB0nJQTo3Bd1b7R0gNfky76LaizBD4ENeK0AnhxAgKw=" providerId="None" clId="Web-{98501AC4-0C20-438E-B20B-F825C4C2938F}" dt="2020-10-21T17:47:48.459" v="21"/>
          <ac:inkMkLst>
            <pc:docMk/>
            <pc:sldMk cId="2965181800" sldId="585"/>
            <ac:inkMk id="136" creationId="{EB8505C4-6A49-43DC-8355-E46946C6F751}"/>
          </ac:inkMkLst>
        </pc:inkChg>
        <pc:inkChg chg="del">
          <ac:chgData name="babisha chandran" userId="EB0nJQTo3Bd1b7R0gNfky76LaizBD4ENeK0AnhxAgKw=" providerId="None" clId="Web-{98501AC4-0C20-438E-B20B-F825C4C2938F}" dt="2020-10-21T17:47:48.459" v="20"/>
          <ac:inkMkLst>
            <pc:docMk/>
            <pc:sldMk cId="2965181800" sldId="585"/>
            <ac:inkMk id="137" creationId="{0D7286B2-65B8-469F-A809-8B4B45311030}"/>
          </ac:inkMkLst>
        </pc:inkChg>
        <pc:inkChg chg="del">
          <ac:chgData name="babisha chandran" userId="EB0nJQTo3Bd1b7R0gNfky76LaizBD4ENeK0AnhxAgKw=" providerId="None" clId="Web-{98501AC4-0C20-438E-B20B-F825C4C2938F}" dt="2020-10-21T17:47:48.459" v="19"/>
          <ac:inkMkLst>
            <pc:docMk/>
            <pc:sldMk cId="2965181800" sldId="585"/>
            <ac:inkMk id="138" creationId="{78BFBC27-EA3E-4935-A7D9-C386875ABBF9}"/>
          </ac:inkMkLst>
        </pc:inkChg>
        <pc:inkChg chg="del">
          <ac:chgData name="babisha chandran" userId="EB0nJQTo3Bd1b7R0gNfky76LaizBD4ENeK0AnhxAgKw=" providerId="None" clId="Web-{98501AC4-0C20-438E-B20B-F825C4C2938F}" dt="2020-10-21T17:47:48.443" v="18"/>
          <ac:inkMkLst>
            <pc:docMk/>
            <pc:sldMk cId="2965181800" sldId="585"/>
            <ac:inkMk id="139" creationId="{093DDD53-01E2-4DDF-910F-7E6242633840}"/>
          </ac:inkMkLst>
        </pc:inkChg>
        <pc:inkChg chg="del">
          <ac:chgData name="babisha chandran" userId="EB0nJQTo3Bd1b7R0gNfky76LaizBD4ENeK0AnhxAgKw=" providerId="None" clId="Web-{98501AC4-0C20-438E-B20B-F825C4C2938F}" dt="2020-10-21T17:47:48.443" v="17"/>
          <ac:inkMkLst>
            <pc:docMk/>
            <pc:sldMk cId="2965181800" sldId="585"/>
            <ac:inkMk id="140" creationId="{EB14E8B5-E21B-4E72-AB28-D278EDC53791}"/>
          </ac:inkMkLst>
        </pc:inkChg>
        <pc:inkChg chg="del">
          <ac:chgData name="babisha chandran" userId="EB0nJQTo3Bd1b7R0gNfky76LaizBD4ENeK0AnhxAgKw=" providerId="None" clId="Web-{98501AC4-0C20-438E-B20B-F825C4C2938F}" dt="2020-10-21T17:47:48.443" v="16"/>
          <ac:inkMkLst>
            <pc:docMk/>
            <pc:sldMk cId="2965181800" sldId="585"/>
            <ac:inkMk id="141" creationId="{80BF2330-62C5-4B3D-894D-DA122EC9A43D}"/>
          </ac:inkMkLst>
        </pc:inkChg>
        <pc:inkChg chg="del">
          <ac:chgData name="babisha chandran" userId="EB0nJQTo3Bd1b7R0gNfky76LaizBD4ENeK0AnhxAgKw=" providerId="None" clId="Web-{98501AC4-0C20-438E-B20B-F825C4C2938F}" dt="2020-10-21T17:47:48.865" v="144"/>
          <ac:inkMkLst>
            <pc:docMk/>
            <pc:sldMk cId="2965181800" sldId="585"/>
            <ac:inkMk id="142" creationId="{7E073707-AA9B-42BD-A07A-E327C11A6F84}"/>
          </ac:inkMkLst>
        </pc:inkChg>
        <pc:inkChg chg="del">
          <ac:chgData name="babisha chandran" userId="EB0nJQTo3Bd1b7R0gNfky76LaizBD4ENeK0AnhxAgKw=" providerId="None" clId="Web-{98501AC4-0C20-438E-B20B-F825C4C2938F}" dt="2020-10-21T17:48:08.695" v="152"/>
          <ac:inkMkLst>
            <pc:docMk/>
            <pc:sldMk cId="2965181800" sldId="585"/>
            <ac:inkMk id="143" creationId="{332B1582-3CA1-4420-A709-B9B8CF9051F2}"/>
          </ac:inkMkLst>
        </pc:inkChg>
        <pc:inkChg chg="del">
          <ac:chgData name="babisha chandran" userId="EB0nJQTo3Bd1b7R0gNfky76LaizBD4ENeK0AnhxAgKw=" providerId="None" clId="Web-{98501AC4-0C20-438E-B20B-F825C4C2938F}" dt="2020-10-21T17:47:48.443" v="15"/>
          <ac:inkMkLst>
            <pc:docMk/>
            <pc:sldMk cId="2965181800" sldId="585"/>
            <ac:inkMk id="144" creationId="{BB98D8BD-5C6E-436B-9A0B-A180BCBBE49D}"/>
          </ac:inkMkLst>
        </pc:inkChg>
        <pc:inkChg chg="del">
          <ac:chgData name="babisha chandran" userId="EB0nJQTo3Bd1b7R0gNfky76LaizBD4ENeK0AnhxAgKw=" providerId="None" clId="Web-{98501AC4-0C20-438E-B20B-F825C4C2938F}" dt="2020-10-21T17:47:48.443" v="14"/>
          <ac:inkMkLst>
            <pc:docMk/>
            <pc:sldMk cId="2965181800" sldId="585"/>
            <ac:inkMk id="145" creationId="{1639196F-1857-45A6-9759-F5F34E24BE72}"/>
          </ac:inkMkLst>
        </pc:inkChg>
        <pc:inkChg chg="del">
          <ac:chgData name="babisha chandran" userId="EB0nJQTo3Bd1b7R0gNfky76LaizBD4ENeK0AnhxAgKw=" providerId="None" clId="Web-{98501AC4-0C20-438E-B20B-F825C4C2938F}" dt="2020-10-21T17:47:48.443" v="13"/>
          <ac:inkMkLst>
            <pc:docMk/>
            <pc:sldMk cId="2965181800" sldId="585"/>
            <ac:inkMk id="146" creationId="{9D66141F-5DBF-42C3-AD7A-354E57E93376}"/>
          </ac:inkMkLst>
        </pc:inkChg>
        <pc:inkChg chg="del">
          <ac:chgData name="babisha chandran" userId="EB0nJQTo3Bd1b7R0gNfky76LaizBD4ENeK0AnhxAgKw=" providerId="None" clId="Web-{98501AC4-0C20-438E-B20B-F825C4C2938F}" dt="2020-10-21T17:47:48.443" v="12"/>
          <ac:inkMkLst>
            <pc:docMk/>
            <pc:sldMk cId="2965181800" sldId="585"/>
            <ac:inkMk id="147" creationId="{DA030DDE-14CA-433F-9F87-C49017C1CD98}"/>
          </ac:inkMkLst>
        </pc:inkChg>
        <pc:inkChg chg="del">
          <ac:chgData name="babisha chandran" userId="EB0nJQTo3Bd1b7R0gNfky76LaizBD4ENeK0AnhxAgKw=" providerId="None" clId="Web-{98501AC4-0C20-438E-B20B-F825C4C2938F}" dt="2020-10-21T17:47:48.443" v="11"/>
          <ac:inkMkLst>
            <pc:docMk/>
            <pc:sldMk cId="2965181800" sldId="585"/>
            <ac:inkMk id="148" creationId="{0B0472C1-ABA3-4139-93BD-B71435BEC826}"/>
          </ac:inkMkLst>
        </pc:inkChg>
        <pc:inkChg chg="del">
          <ac:chgData name="babisha chandran" userId="EB0nJQTo3Bd1b7R0gNfky76LaizBD4ENeK0AnhxAgKw=" providerId="None" clId="Web-{98501AC4-0C20-438E-B20B-F825C4C2938F}" dt="2020-10-21T17:47:48.443" v="10"/>
          <ac:inkMkLst>
            <pc:docMk/>
            <pc:sldMk cId="2965181800" sldId="585"/>
            <ac:inkMk id="149" creationId="{B87027D9-0CB5-46DA-B725-9F16182D9E4F}"/>
          </ac:inkMkLst>
        </pc:inkChg>
        <pc:inkChg chg="del">
          <ac:chgData name="babisha chandran" userId="EB0nJQTo3Bd1b7R0gNfky76LaizBD4ENeK0AnhxAgKw=" providerId="None" clId="Web-{98501AC4-0C20-438E-B20B-F825C4C2938F}" dt="2020-10-21T17:47:48.443" v="9"/>
          <ac:inkMkLst>
            <pc:docMk/>
            <pc:sldMk cId="2965181800" sldId="585"/>
            <ac:inkMk id="150" creationId="{A26A734C-70FB-4398-AC16-377528BE0475}"/>
          </ac:inkMkLst>
        </pc:inkChg>
        <pc:inkChg chg="del">
          <ac:chgData name="babisha chandran" userId="EB0nJQTo3Bd1b7R0gNfky76LaizBD4ENeK0AnhxAgKw=" providerId="None" clId="Web-{98501AC4-0C20-438E-B20B-F825C4C2938F}" dt="2020-10-21T17:47:48.427" v="8"/>
          <ac:inkMkLst>
            <pc:docMk/>
            <pc:sldMk cId="2965181800" sldId="585"/>
            <ac:inkMk id="151" creationId="{454EE02D-D913-4E3C-9E9F-F5DCEE4860F7}"/>
          </ac:inkMkLst>
        </pc:inkChg>
        <pc:inkChg chg="del">
          <ac:chgData name="babisha chandran" userId="EB0nJQTo3Bd1b7R0gNfky76LaizBD4ENeK0AnhxAgKw=" providerId="None" clId="Web-{98501AC4-0C20-438E-B20B-F825C4C2938F}" dt="2020-10-21T17:47:48.427" v="7"/>
          <ac:inkMkLst>
            <pc:docMk/>
            <pc:sldMk cId="2965181800" sldId="585"/>
            <ac:inkMk id="152" creationId="{4846D324-1381-4C04-A233-D6DD7304C78E}"/>
          </ac:inkMkLst>
        </pc:inkChg>
      </pc:sldChg>
      <pc:sldChg chg="delSp modSp">
        <pc:chgData name="babisha chandran" userId="EB0nJQTo3Bd1b7R0gNfky76LaizBD4ENeK0AnhxAgKw=" providerId="None" clId="Web-{98501AC4-0C20-438E-B20B-F825C4C2938F}" dt="2020-10-21T17:48:30.681" v="270" actId="1076"/>
        <pc:sldMkLst>
          <pc:docMk/>
          <pc:sldMk cId="2963502036" sldId="589"/>
        </pc:sldMkLst>
        <pc:spChg chg="mod">
          <ac:chgData name="babisha chandran" userId="EB0nJQTo3Bd1b7R0gNfky76LaizBD4ENeK0AnhxAgKw=" providerId="None" clId="Web-{98501AC4-0C20-438E-B20B-F825C4C2938F}" dt="2020-10-21T17:48:30.681" v="270" actId="1076"/>
          <ac:spMkLst>
            <pc:docMk/>
            <pc:sldMk cId="2963502036" sldId="589"/>
            <ac:spMk id="9" creationId="{05EFE211-1D0D-4979-87E6-8967C2913C04}"/>
          </ac:spMkLst>
        </pc:spChg>
        <pc:picChg chg="del">
          <ac:chgData name="babisha chandran" userId="EB0nJQTo3Bd1b7R0gNfky76LaizBD4ENeK0AnhxAgKw=" providerId="None" clId="Web-{98501AC4-0C20-438E-B20B-F825C4C2938F}" dt="2020-10-21T17:48:08.992" v="262"/>
          <ac:picMkLst>
            <pc:docMk/>
            <pc:sldMk cId="2963502036" sldId="589"/>
            <ac:picMk id="21" creationId="{00000000-0000-0000-0000-000000000000}"/>
          </ac:picMkLst>
        </pc:picChg>
        <pc:inkChg chg="del">
          <ac:chgData name="babisha chandran" userId="EB0nJQTo3Bd1b7R0gNfky76LaizBD4ENeK0AnhxAgKw=" providerId="None" clId="Web-{98501AC4-0C20-438E-B20B-F825C4C2938F}" dt="2020-10-21T17:48:30.603" v="267"/>
          <ac:inkMkLst>
            <pc:docMk/>
            <pc:sldMk cId="2963502036" sldId="589"/>
            <ac:inkMk id="2" creationId="{735BC799-EBC6-4B1E-8FAF-21FC33F3F905}"/>
          </ac:inkMkLst>
        </pc:inkChg>
        <pc:inkChg chg="del">
          <ac:chgData name="babisha chandran" userId="EB0nJQTo3Bd1b7R0gNfky76LaizBD4ENeK0AnhxAgKw=" providerId="None" clId="Web-{98501AC4-0C20-438E-B20B-F825C4C2938F}" dt="2020-10-21T17:48:08.773" v="188"/>
          <ac:inkMkLst>
            <pc:docMk/>
            <pc:sldMk cId="2963502036" sldId="589"/>
            <ac:inkMk id="3" creationId="{40A1CC85-5ABB-433E-9E42-266E226DC374}"/>
          </ac:inkMkLst>
        </pc:inkChg>
        <pc:inkChg chg="del">
          <ac:chgData name="babisha chandran" userId="EB0nJQTo3Bd1b7R0gNfky76LaizBD4ENeK0AnhxAgKw=" providerId="None" clId="Web-{98501AC4-0C20-438E-B20B-F825C4C2938F}" dt="2020-10-21T17:48:08.773" v="187"/>
          <ac:inkMkLst>
            <pc:docMk/>
            <pc:sldMk cId="2963502036" sldId="589"/>
            <ac:inkMk id="5" creationId="{32B17D98-6F29-4C33-9030-AAA2FA98FFD9}"/>
          </ac:inkMkLst>
        </pc:inkChg>
        <pc:inkChg chg="del">
          <ac:chgData name="babisha chandran" userId="EB0nJQTo3Bd1b7R0gNfky76LaizBD4ENeK0AnhxAgKw=" providerId="None" clId="Web-{98501AC4-0C20-438E-B20B-F825C4C2938F}" dt="2020-10-21T17:48:08.992" v="261"/>
          <ac:inkMkLst>
            <pc:docMk/>
            <pc:sldMk cId="2963502036" sldId="589"/>
            <ac:inkMk id="6" creationId="{F015168E-9DC3-4723-ABC1-E56727286EBA}"/>
          </ac:inkMkLst>
        </pc:inkChg>
        <pc:inkChg chg="del">
          <ac:chgData name="babisha chandran" userId="EB0nJQTo3Bd1b7R0gNfky76LaizBD4ENeK0AnhxAgKw=" providerId="None" clId="Web-{98501AC4-0C20-438E-B20B-F825C4C2938F}" dt="2020-10-21T17:48:08.757" v="186"/>
          <ac:inkMkLst>
            <pc:docMk/>
            <pc:sldMk cId="2963502036" sldId="589"/>
            <ac:inkMk id="7" creationId="{4AA57460-0D24-4E58-B705-26F478BF2512}"/>
          </ac:inkMkLst>
        </pc:inkChg>
        <pc:inkChg chg="del">
          <ac:chgData name="babisha chandran" userId="EB0nJQTo3Bd1b7R0gNfky76LaizBD4ENeK0AnhxAgKw=" providerId="None" clId="Web-{98501AC4-0C20-438E-B20B-F825C4C2938F}" dt="2020-10-21T17:48:08.757" v="185"/>
          <ac:inkMkLst>
            <pc:docMk/>
            <pc:sldMk cId="2963502036" sldId="589"/>
            <ac:inkMk id="8" creationId="{5C670957-7BC0-4326-BB77-093602ABE4C2}"/>
          </ac:inkMkLst>
        </pc:inkChg>
        <pc:inkChg chg="del">
          <ac:chgData name="babisha chandran" userId="EB0nJQTo3Bd1b7R0gNfky76LaizBD4ENeK0AnhxAgKw=" providerId="None" clId="Web-{98501AC4-0C20-438E-B20B-F825C4C2938F}" dt="2020-10-21T17:48:08.992" v="260"/>
          <ac:inkMkLst>
            <pc:docMk/>
            <pc:sldMk cId="2963502036" sldId="589"/>
            <ac:inkMk id="11" creationId="{FF2664F1-559D-484B-867A-DE4554794BE9}"/>
          </ac:inkMkLst>
        </pc:inkChg>
        <pc:inkChg chg="del">
          <ac:chgData name="babisha chandran" userId="EB0nJQTo3Bd1b7R0gNfky76LaizBD4ENeK0AnhxAgKw=" providerId="None" clId="Web-{98501AC4-0C20-438E-B20B-F825C4C2938F}" dt="2020-10-21T17:48:08.992" v="259"/>
          <ac:inkMkLst>
            <pc:docMk/>
            <pc:sldMk cId="2963502036" sldId="589"/>
            <ac:inkMk id="12" creationId="{72771F1E-7BF1-4A80-8B55-06080D3234F3}"/>
          </ac:inkMkLst>
        </pc:inkChg>
        <pc:inkChg chg="del">
          <ac:chgData name="babisha chandran" userId="EB0nJQTo3Bd1b7R0gNfky76LaizBD4ENeK0AnhxAgKw=" providerId="None" clId="Web-{98501AC4-0C20-438E-B20B-F825C4C2938F}" dt="2020-10-21T17:48:08.992" v="258"/>
          <ac:inkMkLst>
            <pc:docMk/>
            <pc:sldMk cId="2963502036" sldId="589"/>
            <ac:inkMk id="13" creationId="{CAE71E20-A0E1-475B-BF14-84A26BE18E23}"/>
          </ac:inkMkLst>
        </pc:inkChg>
        <pc:inkChg chg="del">
          <ac:chgData name="babisha chandran" userId="EB0nJQTo3Bd1b7R0gNfky76LaizBD4ENeK0AnhxAgKw=" providerId="None" clId="Web-{98501AC4-0C20-438E-B20B-F825C4C2938F}" dt="2020-10-21T17:48:08.992" v="257"/>
          <ac:inkMkLst>
            <pc:docMk/>
            <pc:sldMk cId="2963502036" sldId="589"/>
            <ac:inkMk id="14" creationId="{C49D6FF0-8763-4615-8D0E-D1D8B4A0F7E8}"/>
          </ac:inkMkLst>
        </pc:inkChg>
        <pc:inkChg chg="del">
          <ac:chgData name="babisha chandran" userId="EB0nJQTo3Bd1b7R0gNfky76LaizBD4ENeK0AnhxAgKw=" providerId="None" clId="Web-{98501AC4-0C20-438E-B20B-F825C4C2938F}" dt="2020-10-21T17:48:08.992" v="256"/>
          <ac:inkMkLst>
            <pc:docMk/>
            <pc:sldMk cId="2963502036" sldId="589"/>
            <ac:inkMk id="15" creationId="{56690AF0-CC3D-4FA7-8951-DB33E9AACEB4}"/>
          </ac:inkMkLst>
        </pc:inkChg>
        <pc:inkChg chg="del">
          <ac:chgData name="babisha chandran" userId="EB0nJQTo3Bd1b7R0gNfky76LaizBD4ENeK0AnhxAgKw=" providerId="None" clId="Web-{98501AC4-0C20-438E-B20B-F825C4C2938F}" dt="2020-10-21T17:48:08.976" v="255"/>
          <ac:inkMkLst>
            <pc:docMk/>
            <pc:sldMk cId="2963502036" sldId="589"/>
            <ac:inkMk id="16" creationId="{5E4CF2C5-2C3F-437B-B3A6-BE3A95102FA9}"/>
          </ac:inkMkLst>
        </pc:inkChg>
        <pc:inkChg chg="del">
          <ac:chgData name="babisha chandran" userId="EB0nJQTo3Bd1b7R0gNfky76LaizBD4ENeK0AnhxAgKw=" providerId="None" clId="Web-{98501AC4-0C20-438E-B20B-F825C4C2938F}" dt="2020-10-21T17:48:08.976" v="254"/>
          <ac:inkMkLst>
            <pc:docMk/>
            <pc:sldMk cId="2963502036" sldId="589"/>
            <ac:inkMk id="17" creationId="{F64D97E5-6B31-4558-8530-E8499ED7B828}"/>
          </ac:inkMkLst>
        </pc:inkChg>
        <pc:inkChg chg="del">
          <ac:chgData name="babisha chandran" userId="EB0nJQTo3Bd1b7R0gNfky76LaizBD4ENeK0AnhxAgKw=" providerId="None" clId="Web-{98501AC4-0C20-438E-B20B-F825C4C2938F}" dt="2020-10-21T17:48:08.976" v="253"/>
          <ac:inkMkLst>
            <pc:docMk/>
            <pc:sldMk cId="2963502036" sldId="589"/>
            <ac:inkMk id="18" creationId="{582EA12E-BE59-4AF8-82B3-A0DD258770A2}"/>
          </ac:inkMkLst>
        </pc:inkChg>
        <pc:inkChg chg="del">
          <ac:chgData name="babisha chandran" userId="EB0nJQTo3Bd1b7R0gNfky76LaizBD4ENeK0AnhxAgKw=" providerId="None" clId="Web-{98501AC4-0C20-438E-B20B-F825C4C2938F}" dt="2020-10-21T17:48:08.976" v="252"/>
          <ac:inkMkLst>
            <pc:docMk/>
            <pc:sldMk cId="2963502036" sldId="589"/>
            <ac:inkMk id="22" creationId="{415AD245-3F2A-4597-BF92-8E6A8D06DE63}"/>
          </ac:inkMkLst>
        </pc:inkChg>
        <pc:inkChg chg="del">
          <ac:chgData name="babisha chandran" userId="EB0nJQTo3Bd1b7R0gNfky76LaizBD4ENeK0AnhxAgKw=" providerId="None" clId="Web-{98501AC4-0C20-438E-B20B-F825C4C2938F}" dt="2020-10-21T17:48:08.976" v="251"/>
          <ac:inkMkLst>
            <pc:docMk/>
            <pc:sldMk cId="2963502036" sldId="589"/>
            <ac:inkMk id="24" creationId="{A21F9F4C-FF34-4B70-96E7-515140228FE9}"/>
          </ac:inkMkLst>
        </pc:inkChg>
        <pc:inkChg chg="del">
          <ac:chgData name="babisha chandran" userId="EB0nJQTo3Bd1b7R0gNfky76LaizBD4ENeK0AnhxAgKw=" providerId="None" clId="Web-{98501AC4-0C20-438E-B20B-F825C4C2938F}" dt="2020-10-21T17:48:08.976" v="250"/>
          <ac:inkMkLst>
            <pc:docMk/>
            <pc:sldMk cId="2963502036" sldId="589"/>
            <ac:inkMk id="25" creationId="{8D181A3D-54B9-435D-8311-8AFB59940C6B}"/>
          </ac:inkMkLst>
        </pc:inkChg>
        <pc:inkChg chg="del">
          <ac:chgData name="babisha chandran" userId="EB0nJQTo3Bd1b7R0gNfky76LaizBD4ENeK0AnhxAgKw=" providerId="None" clId="Web-{98501AC4-0C20-438E-B20B-F825C4C2938F}" dt="2020-10-21T17:48:08.976" v="249"/>
          <ac:inkMkLst>
            <pc:docMk/>
            <pc:sldMk cId="2963502036" sldId="589"/>
            <ac:inkMk id="26" creationId="{9CF08291-3D7E-44DA-9659-51E99510E36E}"/>
          </ac:inkMkLst>
        </pc:inkChg>
        <pc:inkChg chg="del">
          <ac:chgData name="babisha chandran" userId="EB0nJQTo3Bd1b7R0gNfky76LaizBD4ENeK0AnhxAgKw=" providerId="None" clId="Web-{98501AC4-0C20-438E-B20B-F825C4C2938F}" dt="2020-10-21T17:48:08.976" v="248"/>
          <ac:inkMkLst>
            <pc:docMk/>
            <pc:sldMk cId="2963502036" sldId="589"/>
            <ac:inkMk id="27" creationId="{C6A3F35B-A2A9-4CD4-BE64-D8997EFEF2AC}"/>
          </ac:inkMkLst>
        </pc:inkChg>
        <pc:inkChg chg="del">
          <ac:chgData name="babisha chandran" userId="EB0nJQTo3Bd1b7R0gNfky76LaizBD4ENeK0AnhxAgKw=" providerId="None" clId="Web-{98501AC4-0C20-438E-B20B-F825C4C2938F}" dt="2020-10-21T17:48:30.587" v="266"/>
          <ac:inkMkLst>
            <pc:docMk/>
            <pc:sldMk cId="2963502036" sldId="589"/>
            <ac:inkMk id="28" creationId="{DF1337E5-CB35-4F49-96A3-3B19E4C94294}"/>
          </ac:inkMkLst>
        </pc:inkChg>
        <pc:inkChg chg="del">
          <ac:chgData name="babisha chandran" userId="EB0nJQTo3Bd1b7R0gNfky76LaizBD4ENeK0AnhxAgKw=" providerId="None" clId="Web-{98501AC4-0C20-438E-B20B-F825C4C2938F}" dt="2020-10-21T17:48:08.976" v="247"/>
          <ac:inkMkLst>
            <pc:docMk/>
            <pc:sldMk cId="2963502036" sldId="589"/>
            <ac:inkMk id="29" creationId="{FA9422E5-EE97-4C6E-9832-BECEFB7CBC71}"/>
          </ac:inkMkLst>
        </pc:inkChg>
        <pc:inkChg chg="del">
          <ac:chgData name="babisha chandran" userId="EB0nJQTo3Bd1b7R0gNfky76LaizBD4ENeK0AnhxAgKw=" providerId="None" clId="Web-{98501AC4-0C20-438E-B20B-F825C4C2938F}" dt="2020-10-21T17:48:08.976" v="246"/>
          <ac:inkMkLst>
            <pc:docMk/>
            <pc:sldMk cId="2963502036" sldId="589"/>
            <ac:inkMk id="30" creationId="{4F8E2F15-35F4-402F-B526-78D30E5C58AC}"/>
          </ac:inkMkLst>
        </pc:inkChg>
        <pc:inkChg chg="del">
          <ac:chgData name="babisha chandran" userId="EB0nJQTo3Bd1b7R0gNfky76LaizBD4ENeK0AnhxAgKw=" providerId="None" clId="Web-{98501AC4-0C20-438E-B20B-F825C4C2938F}" dt="2020-10-21T17:48:08.960" v="245"/>
          <ac:inkMkLst>
            <pc:docMk/>
            <pc:sldMk cId="2963502036" sldId="589"/>
            <ac:inkMk id="31" creationId="{A1B020C6-E228-4452-9FCF-1ED45C24DF34}"/>
          </ac:inkMkLst>
        </pc:inkChg>
        <pc:inkChg chg="del">
          <ac:chgData name="babisha chandran" userId="EB0nJQTo3Bd1b7R0gNfky76LaizBD4ENeK0AnhxAgKw=" providerId="None" clId="Web-{98501AC4-0C20-438E-B20B-F825C4C2938F}" dt="2020-10-21T17:48:08.960" v="244"/>
          <ac:inkMkLst>
            <pc:docMk/>
            <pc:sldMk cId="2963502036" sldId="589"/>
            <ac:inkMk id="32" creationId="{7F740E73-B1EE-4904-A07C-C268A62818ED}"/>
          </ac:inkMkLst>
        </pc:inkChg>
        <pc:inkChg chg="del">
          <ac:chgData name="babisha chandran" userId="EB0nJQTo3Bd1b7R0gNfky76LaizBD4ENeK0AnhxAgKw=" providerId="None" clId="Web-{98501AC4-0C20-438E-B20B-F825C4C2938F}" dt="2020-10-21T17:48:08.960" v="243"/>
          <ac:inkMkLst>
            <pc:docMk/>
            <pc:sldMk cId="2963502036" sldId="589"/>
            <ac:inkMk id="33" creationId="{ECD4CC1E-0829-4B6D-9070-754E2D850FFA}"/>
          </ac:inkMkLst>
        </pc:inkChg>
        <pc:inkChg chg="del">
          <ac:chgData name="babisha chandran" userId="EB0nJQTo3Bd1b7R0gNfky76LaizBD4ENeK0AnhxAgKw=" providerId="None" clId="Web-{98501AC4-0C20-438E-B20B-F825C4C2938F}" dt="2020-10-21T17:48:08.960" v="242"/>
          <ac:inkMkLst>
            <pc:docMk/>
            <pc:sldMk cId="2963502036" sldId="589"/>
            <ac:inkMk id="34" creationId="{B487A5B3-047B-447B-BF8A-22F990A6B337}"/>
          </ac:inkMkLst>
        </pc:inkChg>
        <pc:inkChg chg="del">
          <ac:chgData name="babisha chandran" userId="EB0nJQTo3Bd1b7R0gNfky76LaizBD4ENeK0AnhxAgKw=" providerId="None" clId="Web-{98501AC4-0C20-438E-B20B-F825C4C2938F}" dt="2020-10-21T17:48:08.960" v="241"/>
          <ac:inkMkLst>
            <pc:docMk/>
            <pc:sldMk cId="2963502036" sldId="589"/>
            <ac:inkMk id="35" creationId="{38F90D4F-0CF4-4E84-85A3-CF9093F5DBA0}"/>
          </ac:inkMkLst>
        </pc:inkChg>
        <pc:inkChg chg="del">
          <ac:chgData name="babisha chandran" userId="EB0nJQTo3Bd1b7R0gNfky76LaizBD4ENeK0AnhxAgKw=" providerId="None" clId="Web-{98501AC4-0C20-438E-B20B-F825C4C2938F}" dt="2020-10-21T17:48:08.960" v="240"/>
          <ac:inkMkLst>
            <pc:docMk/>
            <pc:sldMk cId="2963502036" sldId="589"/>
            <ac:inkMk id="36" creationId="{E397A8FD-0C51-41D1-929D-FB7E6F9778BA}"/>
          </ac:inkMkLst>
        </pc:inkChg>
        <pc:inkChg chg="del">
          <ac:chgData name="babisha chandran" userId="EB0nJQTo3Bd1b7R0gNfky76LaizBD4ENeK0AnhxAgKw=" providerId="None" clId="Web-{98501AC4-0C20-438E-B20B-F825C4C2938F}" dt="2020-10-21T17:48:08.960" v="239"/>
          <ac:inkMkLst>
            <pc:docMk/>
            <pc:sldMk cId="2963502036" sldId="589"/>
            <ac:inkMk id="37" creationId="{B2134889-9A65-4436-9134-462C82BE06E0}"/>
          </ac:inkMkLst>
        </pc:inkChg>
        <pc:inkChg chg="del">
          <ac:chgData name="babisha chandran" userId="EB0nJQTo3Bd1b7R0gNfky76LaizBD4ENeK0AnhxAgKw=" providerId="None" clId="Web-{98501AC4-0C20-438E-B20B-F825C4C2938F}" dt="2020-10-21T17:48:08.960" v="238"/>
          <ac:inkMkLst>
            <pc:docMk/>
            <pc:sldMk cId="2963502036" sldId="589"/>
            <ac:inkMk id="38" creationId="{A2E52D7E-C67C-4914-80D7-D475A7B4EA97}"/>
          </ac:inkMkLst>
        </pc:inkChg>
        <pc:inkChg chg="del">
          <ac:chgData name="babisha chandran" userId="EB0nJQTo3Bd1b7R0gNfky76LaizBD4ENeK0AnhxAgKw=" providerId="None" clId="Web-{98501AC4-0C20-438E-B20B-F825C4C2938F}" dt="2020-10-21T17:48:08.960" v="237"/>
          <ac:inkMkLst>
            <pc:docMk/>
            <pc:sldMk cId="2963502036" sldId="589"/>
            <ac:inkMk id="39" creationId="{A6F2DE5E-C9F9-4F85-AB7D-BDACED862B5A}"/>
          </ac:inkMkLst>
        </pc:inkChg>
        <pc:inkChg chg="del">
          <ac:chgData name="babisha chandran" userId="EB0nJQTo3Bd1b7R0gNfky76LaizBD4ENeK0AnhxAgKw=" providerId="None" clId="Web-{98501AC4-0C20-438E-B20B-F825C4C2938F}" dt="2020-10-21T17:48:08.960" v="236"/>
          <ac:inkMkLst>
            <pc:docMk/>
            <pc:sldMk cId="2963502036" sldId="589"/>
            <ac:inkMk id="40" creationId="{89AD3717-3072-4D31-A456-BFFBE8A42FB7}"/>
          </ac:inkMkLst>
        </pc:inkChg>
        <pc:inkChg chg="del">
          <ac:chgData name="babisha chandran" userId="EB0nJQTo3Bd1b7R0gNfky76LaizBD4ENeK0AnhxAgKw=" providerId="None" clId="Web-{98501AC4-0C20-438E-B20B-F825C4C2938F}" dt="2020-10-21T17:48:08.960" v="235"/>
          <ac:inkMkLst>
            <pc:docMk/>
            <pc:sldMk cId="2963502036" sldId="589"/>
            <ac:inkMk id="41" creationId="{31F9A399-D1C6-48A5-9414-6AB2B3B84977}"/>
          </ac:inkMkLst>
        </pc:inkChg>
        <pc:inkChg chg="del">
          <ac:chgData name="babisha chandran" userId="EB0nJQTo3Bd1b7R0gNfky76LaizBD4ENeK0AnhxAgKw=" providerId="None" clId="Web-{98501AC4-0C20-438E-B20B-F825C4C2938F}" dt="2020-10-21T17:48:08.960" v="234"/>
          <ac:inkMkLst>
            <pc:docMk/>
            <pc:sldMk cId="2963502036" sldId="589"/>
            <ac:inkMk id="42" creationId="{5E78FCF5-8F20-4B1C-94C8-9646027BC7EB}"/>
          </ac:inkMkLst>
        </pc:inkChg>
        <pc:inkChg chg="del">
          <ac:chgData name="babisha chandran" userId="EB0nJQTo3Bd1b7R0gNfky76LaizBD4ENeK0AnhxAgKw=" providerId="None" clId="Web-{98501AC4-0C20-438E-B20B-F825C4C2938F}" dt="2020-10-21T17:48:08.945" v="233"/>
          <ac:inkMkLst>
            <pc:docMk/>
            <pc:sldMk cId="2963502036" sldId="589"/>
            <ac:inkMk id="43" creationId="{0F54420D-3806-4649-9899-FC2662592FD3}"/>
          </ac:inkMkLst>
        </pc:inkChg>
        <pc:inkChg chg="del">
          <ac:chgData name="babisha chandran" userId="EB0nJQTo3Bd1b7R0gNfky76LaizBD4ENeK0AnhxAgKw=" providerId="None" clId="Web-{98501AC4-0C20-438E-B20B-F825C4C2938F}" dt="2020-10-21T17:48:08.945" v="232"/>
          <ac:inkMkLst>
            <pc:docMk/>
            <pc:sldMk cId="2963502036" sldId="589"/>
            <ac:inkMk id="44" creationId="{496085AE-6F76-4DF9-82F4-4F3A1BE4CEF5}"/>
          </ac:inkMkLst>
        </pc:inkChg>
        <pc:inkChg chg="del">
          <ac:chgData name="babisha chandran" userId="EB0nJQTo3Bd1b7R0gNfky76LaizBD4ENeK0AnhxAgKw=" providerId="None" clId="Web-{98501AC4-0C20-438E-B20B-F825C4C2938F}" dt="2020-10-21T17:48:08.945" v="231"/>
          <ac:inkMkLst>
            <pc:docMk/>
            <pc:sldMk cId="2963502036" sldId="589"/>
            <ac:inkMk id="45" creationId="{83072EA3-9923-4C9E-B77A-0B35B560C26F}"/>
          </ac:inkMkLst>
        </pc:inkChg>
        <pc:inkChg chg="del">
          <ac:chgData name="babisha chandran" userId="EB0nJQTo3Bd1b7R0gNfky76LaizBD4ENeK0AnhxAgKw=" providerId="None" clId="Web-{98501AC4-0C20-438E-B20B-F825C4C2938F}" dt="2020-10-21T17:48:08.945" v="230"/>
          <ac:inkMkLst>
            <pc:docMk/>
            <pc:sldMk cId="2963502036" sldId="589"/>
            <ac:inkMk id="46" creationId="{2A428132-4856-40ED-95C0-09850928124F}"/>
          </ac:inkMkLst>
        </pc:inkChg>
        <pc:inkChg chg="del">
          <ac:chgData name="babisha chandran" userId="EB0nJQTo3Bd1b7R0gNfky76LaizBD4ENeK0AnhxAgKw=" providerId="None" clId="Web-{98501AC4-0C20-438E-B20B-F825C4C2938F}" dt="2020-10-21T17:48:08.945" v="229"/>
          <ac:inkMkLst>
            <pc:docMk/>
            <pc:sldMk cId="2963502036" sldId="589"/>
            <ac:inkMk id="47" creationId="{87CF0C78-7A09-4A92-9238-A0CFEC8460D3}"/>
          </ac:inkMkLst>
        </pc:inkChg>
        <pc:inkChg chg="del">
          <ac:chgData name="babisha chandran" userId="EB0nJQTo3Bd1b7R0gNfky76LaizBD4ENeK0AnhxAgKw=" providerId="None" clId="Web-{98501AC4-0C20-438E-B20B-F825C4C2938F}" dt="2020-10-21T17:48:08.945" v="228"/>
          <ac:inkMkLst>
            <pc:docMk/>
            <pc:sldMk cId="2963502036" sldId="589"/>
            <ac:inkMk id="48" creationId="{981C32DC-9093-4591-85E8-D5D3E4938AEA}"/>
          </ac:inkMkLst>
        </pc:inkChg>
        <pc:inkChg chg="del">
          <ac:chgData name="babisha chandran" userId="EB0nJQTo3Bd1b7R0gNfky76LaizBD4ENeK0AnhxAgKw=" providerId="None" clId="Web-{98501AC4-0C20-438E-B20B-F825C4C2938F}" dt="2020-10-21T17:48:08.945" v="227"/>
          <ac:inkMkLst>
            <pc:docMk/>
            <pc:sldMk cId="2963502036" sldId="589"/>
            <ac:inkMk id="49" creationId="{72488D5C-9A1B-4CD5-88C9-3F69FC451D22}"/>
          </ac:inkMkLst>
        </pc:inkChg>
        <pc:inkChg chg="del">
          <ac:chgData name="babisha chandran" userId="EB0nJQTo3Bd1b7R0gNfky76LaizBD4ENeK0AnhxAgKw=" providerId="None" clId="Web-{98501AC4-0C20-438E-B20B-F825C4C2938F}" dt="2020-10-21T17:48:08.945" v="226"/>
          <ac:inkMkLst>
            <pc:docMk/>
            <pc:sldMk cId="2963502036" sldId="589"/>
            <ac:inkMk id="50" creationId="{D8DED59A-C63B-454D-8BDE-93E6E9B9B02E}"/>
          </ac:inkMkLst>
        </pc:inkChg>
        <pc:inkChg chg="del">
          <ac:chgData name="babisha chandran" userId="EB0nJQTo3Bd1b7R0gNfky76LaizBD4ENeK0AnhxAgKw=" providerId="None" clId="Web-{98501AC4-0C20-438E-B20B-F825C4C2938F}" dt="2020-10-21T17:48:08.945" v="225"/>
          <ac:inkMkLst>
            <pc:docMk/>
            <pc:sldMk cId="2963502036" sldId="589"/>
            <ac:inkMk id="51" creationId="{91268B86-BD91-4336-AE20-5B63DE3ABDF7}"/>
          </ac:inkMkLst>
        </pc:inkChg>
        <pc:inkChg chg="del">
          <ac:chgData name="babisha chandran" userId="EB0nJQTo3Bd1b7R0gNfky76LaizBD4ENeK0AnhxAgKw=" providerId="None" clId="Web-{98501AC4-0C20-438E-B20B-F825C4C2938F}" dt="2020-10-21T17:48:08.945" v="224"/>
          <ac:inkMkLst>
            <pc:docMk/>
            <pc:sldMk cId="2963502036" sldId="589"/>
            <ac:inkMk id="52" creationId="{12EDA3D9-9FDD-4F72-948D-311443BE1DC3}"/>
          </ac:inkMkLst>
        </pc:inkChg>
        <pc:inkChg chg="del">
          <ac:chgData name="babisha chandran" userId="EB0nJQTo3Bd1b7R0gNfky76LaizBD4ENeK0AnhxAgKw=" providerId="None" clId="Web-{98501AC4-0C20-438E-B20B-F825C4C2938F}" dt="2020-10-21T17:48:08.945" v="223"/>
          <ac:inkMkLst>
            <pc:docMk/>
            <pc:sldMk cId="2963502036" sldId="589"/>
            <ac:inkMk id="53" creationId="{200359CA-08AE-4248-A952-4F4ECE01510C}"/>
          </ac:inkMkLst>
        </pc:inkChg>
        <pc:inkChg chg="del">
          <ac:chgData name="babisha chandran" userId="EB0nJQTo3Bd1b7R0gNfky76LaizBD4ENeK0AnhxAgKw=" providerId="None" clId="Web-{98501AC4-0C20-438E-B20B-F825C4C2938F}" dt="2020-10-21T17:48:08.945" v="222"/>
          <ac:inkMkLst>
            <pc:docMk/>
            <pc:sldMk cId="2963502036" sldId="589"/>
            <ac:inkMk id="54" creationId="{A8707474-13C3-40BB-8F03-18286507F9D9}"/>
          </ac:inkMkLst>
        </pc:inkChg>
        <pc:inkChg chg="del">
          <ac:chgData name="babisha chandran" userId="EB0nJQTo3Bd1b7R0gNfky76LaizBD4ENeK0AnhxAgKw=" providerId="None" clId="Web-{98501AC4-0C20-438E-B20B-F825C4C2938F}" dt="2020-10-21T17:48:08.929" v="221"/>
          <ac:inkMkLst>
            <pc:docMk/>
            <pc:sldMk cId="2963502036" sldId="589"/>
            <ac:inkMk id="55" creationId="{B64EB833-FBBE-40CC-B513-93D4A576AAB0}"/>
          </ac:inkMkLst>
        </pc:inkChg>
        <pc:inkChg chg="del">
          <ac:chgData name="babisha chandran" userId="EB0nJQTo3Bd1b7R0gNfky76LaizBD4ENeK0AnhxAgKw=" providerId="None" clId="Web-{98501AC4-0C20-438E-B20B-F825C4C2938F}" dt="2020-10-21T17:48:30.587" v="265"/>
          <ac:inkMkLst>
            <pc:docMk/>
            <pc:sldMk cId="2963502036" sldId="589"/>
            <ac:inkMk id="56" creationId="{7779E869-DAE6-48C3-B9DC-355A2BC8AE2F}"/>
          </ac:inkMkLst>
        </pc:inkChg>
        <pc:inkChg chg="del">
          <ac:chgData name="babisha chandran" userId="EB0nJQTo3Bd1b7R0gNfky76LaizBD4ENeK0AnhxAgKw=" providerId="None" clId="Web-{98501AC4-0C20-438E-B20B-F825C4C2938F}" dt="2020-10-21T17:48:08.929" v="220"/>
          <ac:inkMkLst>
            <pc:docMk/>
            <pc:sldMk cId="2963502036" sldId="589"/>
            <ac:inkMk id="57" creationId="{529AC434-5E36-44B7-A92F-18A8709EF3E3}"/>
          </ac:inkMkLst>
        </pc:inkChg>
        <pc:inkChg chg="del">
          <ac:chgData name="babisha chandran" userId="EB0nJQTo3Bd1b7R0gNfky76LaizBD4ENeK0AnhxAgKw=" providerId="None" clId="Web-{98501AC4-0C20-438E-B20B-F825C4C2938F}" dt="2020-10-21T17:48:08.929" v="219"/>
          <ac:inkMkLst>
            <pc:docMk/>
            <pc:sldMk cId="2963502036" sldId="589"/>
            <ac:inkMk id="58" creationId="{0F0E8FAC-A6EE-4356-8FEE-54684006FDF6}"/>
          </ac:inkMkLst>
        </pc:inkChg>
        <pc:inkChg chg="del">
          <ac:chgData name="babisha chandran" userId="EB0nJQTo3Bd1b7R0gNfky76LaizBD4ENeK0AnhxAgKw=" providerId="None" clId="Web-{98501AC4-0C20-438E-B20B-F825C4C2938F}" dt="2020-10-21T17:48:08.929" v="218"/>
          <ac:inkMkLst>
            <pc:docMk/>
            <pc:sldMk cId="2963502036" sldId="589"/>
            <ac:inkMk id="59" creationId="{B8046CB7-61FC-4859-B9B6-94F8AD9B3D40}"/>
          </ac:inkMkLst>
        </pc:inkChg>
        <pc:inkChg chg="del">
          <ac:chgData name="babisha chandran" userId="EB0nJQTo3Bd1b7R0gNfky76LaizBD4ENeK0AnhxAgKw=" providerId="None" clId="Web-{98501AC4-0C20-438E-B20B-F825C4C2938F}" dt="2020-10-21T17:48:08.929" v="217"/>
          <ac:inkMkLst>
            <pc:docMk/>
            <pc:sldMk cId="2963502036" sldId="589"/>
            <ac:inkMk id="60" creationId="{957BBF79-303C-4B5E-8C77-12BECA27C76E}"/>
          </ac:inkMkLst>
        </pc:inkChg>
        <pc:inkChg chg="del">
          <ac:chgData name="babisha chandran" userId="EB0nJQTo3Bd1b7R0gNfky76LaizBD4ENeK0AnhxAgKw=" providerId="None" clId="Web-{98501AC4-0C20-438E-B20B-F825C4C2938F}" dt="2020-10-21T17:48:08.929" v="216"/>
          <ac:inkMkLst>
            <pc:docMk/>
            <pc:sldMk cId="2963502036" sldId="589"/>
            <ac:inkMk id="61" creationId="{F29FFD06-6453-419E-8012-FB11381AD6D7}"/>
          </ac:inkMkLst>
        </pc:inkChg>
        <pc:inkChg chg="del">
          <ac:chgData name="babisha chandran" userId="EB0nJQTo3Bd1b7R0gNfky76LaizBD4ENeK0AnhxAgKw=" providerId="None" clId="Web-{98501AC4-0C20-438E-B20B-F825C4C2938F}" dt="2020-10-21T17:48:08.929" v="215"/>
          <ac:inkMkLst>
            <pc:docMk/>
            <pc:sldMk cId="2963502036" sldId="589"/>
            <ac:inkMk id="62" creationId="{1F7BAFEA-1A7C-47BB-B280-FFCA34C5A714}"/>
          </ac:inkMkLst>
        </pc:inkChg>
        <pc:inkChg chg="del">
          <ac:chgData name="babisha chandran" userId="EB0nJQTo3Bd1b7R0gNfky76LaizBD4ENeK0AnhxAgKw=" providerId="None" clId="Web-{98501AC4-0C20-438E-B20B-F825C4C2938F}" dt="2020-10-21T17:48:08.929" v="214"/>
          <ac:inkMkLst>
            <pc:docMk/>
            <pc:sldMk cId="2963502036" sldId="589"/>
            <ac:inkMk id="63" creationId="{1F6D1C3E-0F7D-4CC9-92C9-0068ACE77FBB}"/>
          </ac:inkMkLst>
        </pc:inkChg>
        <pc:inkChg chg="del">
          <ac:chgData name="babisha chandran" userId="EB0nJQTo3Bd1b7R0gNfky76LaizBD4ENeK0AnhxAgKw=" providerId="None" clId="Web-{98501AC4-0C20-438E-B20B-F825C4C2938F}" dt="2020-10-21T17:48:30.587" v="264"/>
          <ac:inkMkLst>
            <pc:docMk/>
            <pc:sldMk cId="2963502036" sldId="589"/>
            <ac:inkMk id="64" creationId="{EFF17E4F-C069-495A-BBA9-D0B6070FB1A8}"/>
          </ac:inkMkLst>
        </pc:inkChg>
        <pc:inkChg chg="del">
          <ac:chgData name="babisha chandran" userId="EB0nJQTo3Bd1b7R0gNfky76LaizBD4ENeK0AnhxAgKw=" providerId="None" clId="Web-{98501AC4-0C20-438E-B20B-F825C4C2938F}" dt="2020-10-21T17:48:08.929" v="213"/>
          <ac:inkMkLst>
            <pc:docMk/>
            <pc:sldMk cId="2963502036" sldId="589"/>
            <ac:inkMk id="65" creationId="{CA04DD62-F29B-42C2-A3EE-5F8BA4D5023F}"/>
          </ac:inkMkLst>
        </pc:inkChg>
        <pc:inkChg chg="del">
          <ac:chgData name="babisha chandran" userId="EB0nJQTo3Bd1b7R0gNfky76LaizBD4ENeK0AnhxAgKw=" providerId="None" clId="Web-{98501AC4-0C20-438E-B20B-F825C4C2938F}" dt="2020-10-21T17:48:08.929" v="212"/>
          <ac:inkMkLst>
            <pc:docMk/>
            <pc:sldMk cId="2963502036" sldId="589"/>
            <ac:inkMk id="66" creationId="{EB791B2D-7795-446A-BC7C-02B3C3956C99}"/>
          </ac:inkMkLst>
        </pc:inkChg>
        <pc:inkChg chg="del">
          <ac:chgData name="babisha chandran" userId="EB0nJQTo3Bd1b7R0gNfky76LaizBD4ENeK0AnhxAgKw=" providerId="None" clId="Web-{98501AC4-0C20-438E-B20B-F825C4C2938F}" dt="2020-10-21T17:48:08.913" v="211"/>
          <ac:inkMkLst>
            <pc:docMk/>
            <pc:sldMk cId="2963502036" sldId="589"/>
            <ac:inkMk id="67" creationId="{5999F108-56F5-45F0-806F-E8D8CD545D0B}"/>
          </ac:inkMkLst>
        </pc:inkChg>
        <pc:inkChg chg="del">
          <ac:chgData name="babisha chandran" userId="EB0nJQTo3Bd1b7R0gNfky76LaizBD4ENeK0AnhxAgKw=" providerId="None" clId="Web-{98501AC4-0C20-438E-B20B-F825C4C2938F}" dt="2020-10-21T17:48:08.913" v="210"/>
          <ac:inkMkLst>
            <pc:docMk/>
            <pc:sldMk cId="2963502036" sldId="589"/>
            <ac:inkMk id="68" creationId="{E6F7AC12-8285-4111-9A37-2CCBEEEFE398}"/>
          </ac:inkMkLst>
        </pc:inkChg>
        <pc:inkChg chg="del">
          <ac:chgData name="babisha chandran" userId="EB0nJQTo3Bd1b7R0gNfky76LaizBD4ENeK0AnhxAgKw=" providerId="None" clId="Web-{98501AC4-0C20-438E-B20B-F825C4C2938F}" dt="2020-10-21T17:48:08.913" v="209"/>
          <ac:inkMkLst>
            <pc:docMk/>
            <pc:sldMk cId="2963502036" sldId="589"/>
            <ac:inkMk id="69" creationId="{74342DB4-5CD0-4534-BBDD-7C681F2BF023}"/>
          </ac:inkMkLst>
        </pc:inkChg>
        <pc:inkChg chg="del">
          <ac:chgData name="babisha chandran" userId="EB0nJQTo3Bd1b7R0gNfky76LaizBD4ENeK0AnhxAgKw=" providerId="None" clId="Web-{98501AC4-0C20-438E-B20B-F825C4C2938F}" dt="2020-10-21T17:48:08.913" v="208"/>
          <ac:inkMkLst>
            <pc:docMk/>
            <pc:sldMk cId="2963502036" sldId="589"/>
            <ac:inkMk id="70" creationId="{4B901A19-2E9B-4479-A1E9-3C8EB48D10E0}"/>
          </ac:inkMkLst>
        </pc:inkChg>
        <pc:inkChg chg="del">
          <ac:chgData name="babisha chandran" userId="EB0nJQTo3Bd1b7R0gNfky76LaizBD4ENeK0AnhxAgKw=" providerId="None" clId="Web-{98501AC4-0C20-438E-B20B-F825C4C2938F}" dt="2020-10-21T17:48:08.913" v="207"/>
          <ac:inkMkLst>
            <pc:docMk/>
            <pc:sldMk cId="2963502036" sldId="589"/>
            <ac:inkMk id="71" creationId="{6E7C7EC3-2EFC-4C03-9E1A-986020CEF397}"/>
          </ac:inkMkLst>
        </pc:inkChg>
        <pc:inkChg chg="del">
          <ac:chgData name="babisha chandran" userId="EB0nJQTo3Bd1b7R0gNfky76LaizBD4ENeK0AnhxAgKw=" providerId="None" clId="Web-{98501AC4-0C20-438E-B20B-F825C4C2938F}" dt="2020-10-21T17:48:08.913" v="206"/>
          <ac:inkMkLst>
            <pc:docMk/>
            <pc:sldMk cId="2963502036" sldId="589"/>
            <ac:inkMk id="72" creationId="{008C4170-6744-4652-B1DC-612D8C3E0AD7}"/>
          </ac:inkMkLst>
        </pc:inkChg>
        <pc:inkChg chg="del">
          <ac:chgData name="babisha chandran" userId="EB0nJQTo3Bd1b7R0gNfky76LaizBD4ENeK0AnhxAgKw=" providerId="None" clId="Web-{98501AC4-0C20-438E-B20B-F825C4C2938F}" dt="2020-10-21T17:48:30.650" v="269"/>
          <ac:inkMkLst>
            <pc:docMk/>
            <pc:sldMk cId="2963502036" sldId="589"/>
            <ac:inkMk id="73" creationId="{1A1DABEB-E29C-45D0-ACED-7B19A78A4C19}"/>
          </ac:inkMkLst>
        </pc:inkChg>
        <pc:inkChg chg="del">
          <ac:chgData name="babisha chandran" userId="EB0nJQTo3Bd1b7R0gNfky76LaizBD4ENeK0AnhxAgKw=" providerId="None" clId="Web-{98501AC4-0C20-438E-B20B-F825C4C2938F}" dt="2020-10-21T17:48:30.634" v="268"/>
          <ac:inkMkLst>
            <pc:docMk/>
            <pc:sldMk cId="2963502036" sldId="589"/>
            <ac:inkMk id="74" creationId="{876568B0-9134-4947-A934-1650FBF7E682}"/>
          </ac:inkMkLst>
        </pc:inkChg>
        <pc:inkChg chg="del">
          <ac:chgData name="babisha chandran" userId="EB0nJQTo3Bd1b7R0gNfky76LaizBD4ENeK0AnhxAgKw=" providerId="None" clId="Web-{98501AC4-0C20-438E-B20B-F825C4C2938F}" dt="2020-10-21T17:48:08.913" v="205"/>
          <ac:inkMkLst>
            <pc:docMk/>
            <pc:sldMk cId="2963502036" sldId="589"/>
            <ac:inkMk id="75" creationId="{89203346-A88B-42E8-A441-FDE0EC813A30}"/>
          </ac:inkMkLst>
        </pc:inkChg>
        <pc:inkChg chg="del">
          <ac:chgData name="babisha chandran" userId="EB0nJQTo3Bd1b7R0gNfky76LaizBD4ENeK0AnhxAgKw=" providerId="None" clId="Web-{98501AC4-0C20-438E-B20B-F825C4C2938F}" dt="2020-10-21T17:48:08.913" v="204"/>
          <ac:inkMkLst>
            <pc:docMk/>
            <pc:sldMk cId="2963502036" sldId="589"/>
            <ac:inkMk id="76" creationId="{B8F29134-538F-4075-B0D9-7EBB59E26B13}"/>
          </ac:inkMkLst>
        </pc:inkChg>
        <pc:inkChg chg="del">
          <ac:chgData name="babisha chandran" userId="EB0nJQTo3Bd1b7R0gNfky76LaizBD4ENeK0AnhxAgKw=" providerId="None" clId="Web-{98501AC4-0C20-438E-B20B-F825C4C2938F}" dt="2020-10-21T17:48:08.913" v="203"/>
          <ac:inkMkLst>
            <pc:docMk/>
            <pc:sldMk cId="2963502036" sldId="589"/>
            <ac:inkMk id="77" creationId="{F21DE83A-7072-470C-A310-456EA6F85FEA}"/>
          </ac:inkMkLst>
        </pc:inkChg>
        <pc:inkChg chg="del">
          <ac:chgData name="babisha chandran" userId="EB0nJQTo3Bd1b7R0gNfky76LaizBD4ENeK0AnhxAgKw=" providerId="None" clId="Web-{98501AC4-0C20-438E-B20B-F825C4C2938F}" dt="2020-10-21T17:48:08.913" v="202"/>
          <ac:inkMkLst>
            <pc:docMk/>
            <pc:sldMk cId="2963502036" sldId="589"/>
            <ac:inkMk id="78" creationId="{E3635728-C303-4A9F-9DA2-83CB02290876}"/>
          </ac:inkMkLst>
        </pc:inkChg>
        <pc:inkChg chg="del">
          <ac:chgData name="babisha chandran" userId="EB0nJQTo3Bd1b7R0gNfky76LaizBD4ENeK0AnhxAgKw=" providerId="None" clId="Web-{98501AC4-0C20-438E-B20B-F825C4C2938F}" dt="2020-10-21T17:48:08.913" v="201"/>
          <ac:inkMkLst>
            <pc:docMk/>
            <pc:sldMk cId="2963502036" sldId="589"/>
            <ac:inkMk id="79" creationId="{E160D909-B4CD-488F-A5BC-3654ABE97E40}"/>
          </ac:inkMkLst>
        </pc:inkChg>
        <pc:inkChg chg="del">
          <ac:chgData name="babisha chandran" userId="EB0nJQTo3Bd1b7R0gNfky76LaizBD4ENeK0AnhxAgKw=" providerId="None" clId="Web-{98501AC4-0C20-438E-B20B-F825C4C2938F}" dt="2020-10-21T17:48:08.898" v="200"/>
          <ac:inkMkLst>
            <pc:docMk/>
            <pc:sldMk cId="2963502036" sldId="589"/>
            <ac:inkMk id="80" creationId="{3EB72EBD-B596-4E69-9699-2EC492E1C7EF}"/>
          </ac:inkMkLst>
        </pc:inkChg>
        <pc:inkChg chg="del">
          <ac:chgData name="babisha chandran" userId="EB0nJQTo3Bd1b7R0gNfky76LaizBD4ENeK0AnhxAgKw=" providerId="None" clId="Web-{98501AC4-0C20-438E-B20B-F825C4C2938F}" dt="2020-10-21T17:48:08.898" v="199"/>
          <ac:inkMkLst>
            <pc:docMk/>
            <pc:sldMk cId="2963502036" sldId="589"/>
            <ac:inkMk id="81" creationId="{E6F25CDD-2A52-4E69-8966-0A6ACD59E505}"/>
          </ac:inkMkLst>
        </pc:inkChg>
        <pc:inkChg chg="del">
          <ac:chgData name="babisha chandran" userId="EB0nJQTo3Bd1b7R0gNfky76LaizBD4ENeK0AnhxAgKw=" providerId="None" clId="Web-{98501AC4-0C20-438E-B20B-F825C4C2938F}" dt="2020-10-21T17:48:08.898" v="198"/>
          <ac:inkMkLst>
            <pc:docMk/>
            <pc:sldMk cId="2963502036" sldId="589"/>
            <ac:inkMk id="82" creationId="{640172FD-0D5F-414E-8D9D-92ABD606D919}"/>
          </ac:inkMkLst>
        </pc:inkChg>
        <pc:inkChg chg="del">
          <ac:chgData name="babisha chandran" userId="EB0nJQTo3Bd1b7R0gNfky76LaizBD4ENeK0AnhxAgKw=" providerId="None" clId="Web-{98501AC4-0C20-438E-B20B-F825C4C2938F}" dt="2020-10-21T17:48:08.898" v="197"/>
          <ac:inkMkLst>
            <pc:docMk/>
            <pc:sldMk cId="2963502036" sldId="589"/>
            <ac:inkMk id="83" creationId="{88CDF336-92C4-4D59-91BF-7F84CE489D95}"/>
          </ac:inkMkLst>
        </pc:inkChg>
        <pc:inkChg chg="del">
          <ac:chgData name="babisha chandran" userId="EB0nJQTo3Bd1b7R0gNfky76LaizBD4ENeK0AnhxAgKw=" providerId="None" clId="Web-{98501AC4-0C20-438E-B20B-F825C4C2938F}" dt="2020-10-21T17:48:08.898" v="196"/>
          <ac:inkMkLst>
            <pc:docMk/>
            <pc:sldMk cId="2963502036" sldId="589"/>
            <ac:inkMk id="84" creationId="{0A11A284-3817-4927-8A89-63618C4F764A}"/>
          </ac:inkMkLst>
        </pc:inkChg>
        <pc:inkChg chg="del">
          <ac:chgData name="babisha chandran" userId="EB0nJQTo3Bd1b7R0gNfky76LaizBD4ENeK0AnhxAgKw=" providerId="None" clId="Web-{98501AC4-0C20-438E-B20B-F825C4C2938F}" dt="2020-10-21T17:48:08.898" v="195"/>
          <ac:inkMkLst>
            <pc:docMk/>
            <pc:sldMk cId="2963502036" sldId="589"/>
            <ac:inkMk id="85" creationId="{9A41777C-985D-49D2-AF04-EE07D4CF3B48}"/>
          </ac:inkMkLst>
        </pc:inkChg>
        <pc:inkChg chg="del">
          <ac:chgData name="babisha chandran" userId="EB0nJQTo3Bd1b7R0gNfky76LaizBD4ENeK0AnhxAgKw=" providerId="None" clId="Web-{98501AC4-0C20-438E-B20B-F825C4C2938F}" dt="2020-10-21T17:48:08.898" v="194"/>
          <ac:inkMkLst>
            <pc:docMk/>
            <pc:sldMk cId="2963502036" sldId="589"/>
            <ac:inkMk id="86" creationId="{D829E9D6-318C-4302-9EB7-BCFCC8B0FC78}"/>
          </ac:inkMkLst>
        </pc:inkChg>
        <pc:inkChg chg="del">
          <ac:chgData name="babisha chandran" userId="EB0nJQTo3Bd1b7R0gNfky76LaizBD4ENeK0AnhxAgKw=" providerId="None" clId="Web-{98501AC4-0C20-438E-B20B-F825C4C2938F}" dt="2020-10-21T17:48:08.898" v="193"/>
          <ac:inkMkLst>
            <pc:docMk/>
            <pc:sldMk cId="2963502036" sldId="589"/>
            <ac:inkMk id="87" creationId="{B56C0A64-6D9E-4C06-89B5-E074EB176080}"/>
          </ac:inkMkLst>
        </pc:inkChg>
        <pc:inkChg chg="del">
          <ac:chgData name="babisha chandran" userId="EB0nJQTo3Bd1b7R0gNfky76LaizBD4ENeK0AnhxAgKw=" providerId="None" clId="Web-{98501AC4-0C20-438E-B20B-F825C4C2938F}" dt="2020-10-21T17:48:08.898" v="192"/>
          <ac:inkMkLst>
            <pc:docMk/>
            <pc:sldMk cId="2963502036" sldId="589"/>
            <ac:inkMk id="88" creationId="{8856570F-0604-40DD-9711-D61C0E3926E1}"/>
          </ac:inkMkLst>
        </pc:inkChg>
        <pc:inkChg chg="del">
          <ac:chgData name="babisha chandran" userId="EB0nJQTo3Bd1b7R0gNfky76LaizBD4ENeK0AnhxAgKw=" providerId="None" clId="Web-{98501AC4-0C20-438E-B20B-F825C4C2938F}" dt="2020-10-21T17:48:08.757" v="184"/>
          <ac:inkMkLst>
            <pc:docMk/>
            <pc:sldMk cId="2963502036" sldId="589"/>
            <ac:inkMk id="89" creationId="{4DFA3D13-3E1C-49BF-AE0F-1E9443D94261}"/>
          </ac:inkMkLst>
        </pc:inkChg>
        <pc:inkChg chg="del">
          <ac:chgData name="babisha chandran" userId="EB0nJQTo3Bd1b7R0gNfky76LaizBD4ENeK0AnhxAgKw=" providerId="None" clId="Web-{98501AC4-0C20-438E-B20B-F825C4C2938F}" dt="2020-10-21T17:48:08.757" v="183"/>
          <ac:inkMkLst>
            <pc:docMk/>
            <pc:sldMk cId="2963502036" sldId="589"/>
            <ac:inkMk id="90" creationId="{0C14DA73-4B81-4BC5-8FA8-664AA0A59CE7}"/>
          </ac:inkMkLst>
        </pc:inkChg>
        <pc:inkChg chg="del">
          <ac:chgData name="babisha chandran" userId="EB0nJQTo3Bd1b7R0gNfky76LaizBD4ENeK0AnhxAgKw=" providerId="None" clId="Web-{98501AC4-0C20-438E-B20B-F825C4C2938F}" dt="2020-10-21T17:48:08.757" v="182"/>
          <ac:inkMkLst>
            <pc:docMk/>
            <pc:sldMk cId="2963502036" sldId="589"/>
            <ac:inkMk id="91" creationId="{E01B5354-E880-46EE-8CF8-0F9CEA36903E}"/>
          </ac:inkMkLst>
        </pc:inkChg>
        <pc:inkChg chg="del">
          <ac:chgData name="babisha chandran" userId="EB0nJQTo3Bd1b7R0gNfky76LaizBD4ENeK0AnhxAgKw=" providerId="None" clId="Web-{98501AC4-0C20-438E-B20B-F825C4C2938F}" dt="2020-10-21T17:48:08.757" v="181"/>
          <ac:inkMkLst>
            <pc:docMk/>
            <pc:sldMk cId="2963502036" sldId="589"/>
            <ac:inkMk id="92" creationId="{CFD21178-95A4-4733-8AE8-F5D19413464F}"/>
          </ac:inkMkLst>
        </pc:inkChg>
        <pc:inkChg chg="del">
          <ac:chgData name="babisha chandran" userId="EB0nJQTo3Bd1b7R0gNfky76LaizBD4ENeK0AnhxAgKw=" providerId="None" clId="Web-{98501AC4-0C20-438E-B20B-F825C4C2938F}" dt="2020-10-21T17:48:08.757" v="180"/>
          <ac:inkMkLst>
            <pc:docMk/>
            <pc:sldMk cId="2963502036" sldId="589"/>
            <ac:inkMk id="93" creationId="{A5BB63AC-47FA-4F38-B28F-41E2EDA3F761}"/>
          </ac:inkMkLst>
        </pc:inkChg>
        <pc:inkChg chg="del">
          <ac:chgData name="babisha chandran" userId="EB0nJQTo3Bd1b7R0gNfky76LaizBD4ENeK0AnhxAgKw=" providerId="None" clId="Web-{98501AC4-0C20-438E-B20B-F825C4C2938F}" dt="2020-10-21T17:48:08.757" v="179"/>
          <ac:inkMkLst>
            <pc:docMk/>
            <pc:sldMk cId="2963502036" sldId="589"/>
            <ac:inkMk id="94" creationId="{642F2E69-4074-4C81-91E7-EC5AA70CCF01}"/>
          </ac:inkMkLst>
        </pc:inkChg>
        <pc:inkChg chg="del">
          <ac:chgData name="babisha chandran" userId="EB0nJQTo3Bd1b7R0gNfky76LaizBD4ENeK0AnhxAgKw=" providerId="None" clId="Web-{98501AC4-0C20-438E-B20B-F825C4C2938F}" dt="2020-10-21T17:48:08.757" v="178"/>
          <ac:inkMkLst>
            <pc:docMk/>
            <pc:sldMk cId="2963502036" sldId="589"/>
            <ac:inkMk id="95" creationId="{FCEDAB1E-2694-483C-BAE1-F84546C67A23}"/>
          </ac:inkMkLst>
        </pc:inkChg>
        <pc:inkChg chg="del">
          <ac:chgData name="babisha chandran" userId="EB0nJQTo3Bd1b7R0gNfky76LaizBD4ENeK0AnhxAgKw=" providerId="None" clId="Web-{98501AC4-0C20-438E-B20B-F825C4C2938F}" dt="2020-10-21T17:48:08.757" v="177"/>
          <ac:inkMkLst>
            <pc:docMk/>
            <pc:sldMk cId="2963502036" sldId="589"/>
            <ac:inkMk id="96" creationId="{9F52D07D-BC98-46F3-AF2C-EF9EBAD6BA48}"/>
          </ac:inkMkLst>
        </pc:inkChg>
        <pc:inkChg chg="del">
          <ac:chgData name="babisha chandran" userId="EB0nJQTo3Bd1b7R0gNfky76LaizBD4ENeK0AnhxAgKw=" providerId="None" clId="Web-{98501AC4-0C20-438E-B20B-F825C4C2938F}" dt="2020-10-21T17:48:08.757" v="176"/>
          <ac:inkMkLst>
            <pc:docMk/>
            <pc:sldMk cId="2963502036" sldId="589"/>
            <ac:inkMk id="97" creationId="{586D7A1B-5645-4EC9-9466-2E76300972F4}"/>
          </ac:inkMkLst>
        </pc:inkChg>
        <pc:inkChg chg="del">
          <ac:chgData name="babisha chandran" userId="EB0nJQTo3Bd1b7R0gNfky76LaizBD4ENeK0AnhxAgKw=" providerId="None" clId="Web-{98501AC4-0C20-438E-B20B-F825C4C2938F}" dt="2020-10-21T17:48:08.742" v="175"/>
          <ac:inkMkLst>
            <pc:docMk/>
            <pc:sldMk cId="2963502036" sldId="589"/>
            <ac:inkMk id="98" creationId="{0124F8AB-0C95-4643-930A-C36FCBA97ABD}"/>
          </ac:inkMkLst>
        </pc:inkChg>
        <pc:inkChg chg="del">
          <ac:chgData name="babisha chandran" userId="EB0nJQTo3Bd1b7R0gNfky76LaizBD4ENeK0AnhxAgKw=" providerId="None" clId="Web-{98501AC4-0C20-438E-B20B-F825C4C2938F}" dt="2020-10-21T17:48:08.820" v="190"/>
          <ac:inkMkLst>
            <pc:docMk/>
            <pc:sldMk cId="2963502036" sldId="589"/>
            <ac:inkMk id="99" creationId="{EBA1C123-B5FD-4246-9975-E6359FC2413B}"/>
          </ac:inkMkLst>
        </pc:inkChg>
        <pc:inkChg chg="del">
          <ac:chgData name="babisha chandran" userId="EB0nJQTo3Bd1b7R0gNfky76LaizBD4ENeK0AnhxAgKw=" providerId="None" clId="Web-{98501AC4-0C20-438E-B20B-F825C4C2938F}" dt="2020-10-21T17:48:08.820" v="189"/>
          <ac:inkMkLst>
            <pc:docMk/>
            <pc:sldMk cId="2963502036" sldId="589"/>
            <ac:inkMk id="100" creationId="{94700E6D-5253-45FA-A952-8283ABF3E7A2}"/>
          </ac:inkMkLst>
        </pc:inkChg>
        <pc:inkChg chg="del">
          <ac:chgData name="babisha chandran" userId="EB0nJQTo3Bd1b7R0gNfky76LaizBD4ENeK0AnhxAgKw=" providerId="None" clId="Web-{98501AC4-0C20-438E-B20B-F825C4C2938F}" dt="2020-10-21T17:48:08.742" v="174"/>
          <ac:inkMkLst>
            <pc:docMk/>
            <pc:sldMk cId="2963502036" sldId="589"/>
            <ac:inkMk id="101" creationId="{33C2F55E-9237-4AF3-82B2-2D52C9883194}"/>
          </ac:inkMkLst>
        </pc:inkChg>
        <pc:inkChg chg="del">
          <ac:chgData name="babisha chandran" userId="EB0nJQTo3Bd1b7R0gNfky76LaizBD4ENeK0AnhxAgKw=" providerId="None" clId="Web-{98501AC4-0C20-438E-B20B-F825C4C2938F}" dt="2020-10-21T17:48:08.742" v="173"/>
          <ac:inkMkLst>
            <pc:docMk/>
            <pc:sldMk cId="2963502036" sldId="589"/>
            <ac:inkMk id="102" creationId="{EFCCB14F-0557-4E38-BBEE-964628688A57}"/>
          </ac:inkMkLst>
        </pc:inkChg>
        <pc:inkChg chg="del">
          <ac:chgData name="babisha chandran" userId="EB0nJQTo3Bd1b7R0gNfky76LaizBD4ENeK0AnhxAgKw=" providerId="None" clId="Web-{98501AC4-0C20-438E-B20B-F825C4C2938F}" dt="2020-10-21T17:48:08.742" v="172"/>
          <ac:inkMkLst>
            <pc:docMk/>
            <pc:sldMk cId="2963502036" sldId="589"/>
            <ac:inkMk id="103" creationId="{32985055-BFEC-4234-95C7-29A04E6943D9}"/>
          </ac:inkMkLst>
        </pc:inkChg>
        <pc:inkChg chg="del">
          <ac:chgData name="babisha chandran" userId="EB0nJQTo3Bd1b7R0gNfky76LaizBD4ENeK0AnhxAgKw=" providerId="None" clId="Web-{98501AC4-0C20-438E-B20B-F825C4C2938F}" dt="2020-10-21T17:48:08.742" v="171"/>
          <ac:inkMkLst>
            <pc:docMk/>
            <pc:sldMk cId="2963502036" sldId="589"/>
            <ac:inkMk id="104" creationId="{7DFAD319-FC21-46C2-9C0E-F31D320DCA68}"/>
          </ac:inkMkLst>
        </pc:inkChg>
        <pc:inkChg chg="del">
          <ac:chgData name="babisha chandran" userId="EB0nJQTo3Bd1b7R0gNfky76LaizBD4ENeK0AnhxAgKw=" providerId="None" clId="Web-{98501AC4-0C20-438E-B20B-F825C4C2938F}" dt="2020-10-21T17:48:08.742" v="170"/>
          <ac:inkMkLst>
            <pc:docMk/>
            <pc:sldMk cId="2963502036" sldId="589"/>
            <ac:inkMk id="105" creationId="{F262A7F3-ACF9-4ED8-B42F-787BF44EB45F}"/>
          </ac:inkMkLst>
        </pc:inkChg>
        <pc:inkChg chg="del">
          <ac:chgData name="babisha chandran" userId="EB0nJQTo3Bd1b7R0gNfky76LaizBD4ENeK0AnhxAgKw=" providerId="None" clId="Web-{98501AC4-0C20-438E-B20B-F825C4C2938F}" dt="2020-10-21T17:48:08.742" v="169"/>
          <ac:inkMkLst>
            <pc:docMk/>
            <pc:sldMk cId="2963502036" sldId="589"/>
            <ac:inkMk id="106" creationId="{CBEEF840-289E-46AF-B45C-9C0A7B62DDED}"/>
          </ac:inkMkLst>
        </pc:inkChg>
        <pc:inkChg chg="del">
          <ac:chgData name="babisha chandran" userId="EB0nJQTo3Bd1b7R0gNfky76LaizBD4ENeK0AnhxAgKw=" providerId="None" clId="Web-{98501AC4-0C20-438E-B20B-F825C4C2938F}" dt="2020-10-21T17:48:08.742" v="168"/>
          <ac:inkMkLst>
            <pc:docMk/>
            <pc:sldMk cId="2963502036" sldId="589"/>
            <ac:inkMk id="107" creationId="{B62E9248-B959-4BB5-B1D7-B4D32E1A6A0F}"/>
          </ac:inkMkLst>
        </pc:inkChg>
        <pc:inkChg chg="del">
          <ac:chgData name="babisha chandran" userId="EB0nJQTo3Bd1b7R0gNfky76LaizBD4ENeK0AnhxAgKw=" providerId="None" clId="Web-{98501AC4-0C20-438E-B20B-F825C4C2938F}" dt="2020-10-21T17:48:08.742" v="167"/>
          <ac:inkMkLst>
            <pc:docMk/>
            <pc:sldMk cId="2963502036" sldId="589"/>
            <ac:inkMk id="108" creationId="{FEC4E252-8F2C-4E00-9273-0592B8316D51}"/>
          </ac:inkMkLst>
        </pc:inkChg>
        <pc:inkChg chg="del">
          <ac:chgData name="babisha chandran" userId="EB0nJQTo3Bd1b7R0gNfky76LaizBD4ENeK0AnhxAgKw=" providerId="None" clId="Web-{98501AC4-0C20-438E-B20B-F825C4C2938F}" dt="2020-10-21T17:48:08.742" v="166"/>
          <ac:inkMkLst>
            <pc:docMk/>
            <pc:sldMk cId="2963502036" sldId="589"/>
            <ac:inkMk id="109" creationId="{7D502B24-46D4-498D-9458-51CEB665CC1F}"/>
          </ac:inkMkLst>
        </pc:inkChg>
        <pc:inkChg chg="del">
          <ac:chgData name="babisha chandran" userId="EB0nJQTo3Bd1b7R0gNfky76LaizBD4ENeK0AnhxAgKw=" providerId="None" clId="Web-{98501AC4-0C20-438E-B20B-F825C4C2938F}" dt="2020-10-21T17:48:08.726" v="165"/>
          <ac:inkMkLst>
            <pc:docMk/>
            <pc:sldMk cId="2963502036" sldId="589"/>
            <ac:inkMk id="110" creationId="{E0AD002F-A5D3-4B52-9512-07FC79879563}"/>
          </ac:inkMkLst>
        </pc:inkChg>
        <pc:inkChg chg="del">
          <ac:chgData name="babisha chandran" userId="EB0nJQTo3Bd1b7R0gNfky76LaizBD4ENeK0AnhxAgKw=" providerId="None" clId="Web-{98501AC4-0C20-438E-B20B-F825C4C2938F}" dt="2020-10-21T17:48:08.726" v="164"/>
          <ac:inkMkLst>
            <pc:docMk/>
            <pc:sldMk cId="2963502036" sldId="589"/>
            <ac:inkMk id="111" creationId="{601D8740-6A82-427E-9D72-8911F8535285}"/>
          </ac:inkMkLst>
        </pc:inkChg>
        <pc:inkChg chg="del">
          <ac:chgData name="babisha chandran" userId="EB0nJQTo3Bd1b7R0gNfky76LaizBD4ENeK0AnhxAgKw=" providerId="None" clId="Web-{98501AC4-0C20-438E-B20B-F825C4C2938F}" dt="2020-10-21T17:48:08.726" v="163"/>
          <ac:inkMkLst>
            <pc:docMk/>
            <pc:sldMk cId="2963502036" sldId="589"/>
            <ac:inkMk id="112" creationId="{1B504261-8488-4F9F-B517-534DB345F953}"/>
          </ac:inkMkLst>
        </pc:inkChg>
        <pc:inkChg chg="del">
          <ac:chgData name="babisha chandran" userId="EB0nJQTo3Bd1b7R0gNfky76LaizBD4ENeK0AnhxAgKw=" providerId="None" clId="Web-{98501AC4-0C20-438E-B20B-F825C4C2938F}" dt="2020-10-21T17:48:08.726" v="162"/>
          <ac:inkMkLst>
            <pc:docMk/>
            <pc:sldMk cId="2963502036" sldId="589"/>
            <ac:inkMk id="113" creationId="{3B860F56-0354-456D-9307-03301840776A}"/>
          </ac:inkMkLst>
        </pc:inkChg>
        <pc:inkChg chg="del">
          <ac:chgData name="babisha chandran" userId="EB0nJQTo3Bd1b7R0gNfky76LaizBD4ENeK0AnhxAgKw=" providerId="None" clId="Web-{98501AC4-0C20-438E-B20B-F825C4C2938F}" dt="2020-10-21T17:48:08.726" v="161"/>
          <ac:inkMkLst>
            <pc:docMk/>
            <pc:sldMk cId="2963502036" sldId="589"/>
            <ac:inkMk id="114" creationId="{DE420502-0E4C-47D3-8920-A58D1C3CD1C4}"/>
          </ac:inkMkLst>
        </pc:inkChg>
        <pc:inkChg chg="del">
          <ac:chgData name="babisha chandran" userId="EB0nJQTo3Bd1b7R0gNfky76LaizBD4ENeK0AnhxAgKw=" providerId="None" clId="Web-{98501AC4-0C20-438E-B20B-F825C4C2938F}" dt="2020-10-21T17:48:08.726" v="160"/>
          <ac:inkMkLst>
            <pc:docMk/>
            <pc:sldMk cId="2963502036" sldId="589"/>
            <ac:inkMk id="115" creationId="{249560B1-AF15-4DF0-B7F3-80B12EB93417}"/>
          </ac:inkMkLst>
        </pc:inkChg>
        <pc:inkChg chg="del">
          <ac:chgData name="babisha chandran" userId="EB0nJQTo3Bd1b7R0gNfky76LaizBD4ENeK0AnhxAgKw=" providerId="None" clId="Web-{98501AC4-0C20-438E-B20B-F825C4C2938F}" dt="2020-10-21T17:48:08.726" v="159"/>
          <ac:inkMkLst>
            <pc:docMk/>
            <pc:sldMk cId="2963502036" sldId="589"/>
            <ac:inkMk id="116" creationId="{A38D3F0E-D930-4681-8026-EC770779167C}"/>
          </ac:inkMkLst>
        </pc:inkChg>
        <pc:inkChg chg="del">
          <ac:chgData name="babisha chandran" userId="EB0nJQTo3Bd1b7R0gNfky76LaizBD4ENeK0AnhxAgKw=" providerId="None" clId="Web-{98501AC4-0C20-438E-B20B-F825C4C2938F}" dt="2020-10-21T17:48:08.726" v="158"/>
          <ac:inkMkLst>
            <pc:docMk/>
            <pc:sldMk cId="2963502036" sldId="589"/>
            <ac:inkMk id="117" creationId="{7CB38FF7-4AA4-4DFB-98E4-ECB045336703}"/>
          </ac:inkMkLst>
        </pc:inkChg>
        <pc:inkChg chg="del">
          <ac:chgData name="babisha chandran" userId="EB0nJQTo3Bd1b7R0gNfky76LaizBD4ENeK0AnhxAgKw=" providerId="None" clId="Web-{98501AC4-0C20-438E-B20B-F825C4C2938F}" dt="2020-10-21T17:48:08.726" v="157"/>
          <ac:inkMkLst>
            <pc:docMk/>
            <pc:sldMk cId="2963502036" sldId="589"/>
            <ac:inkMk id="118" creationId="{F90F153C-8D00-4C9A-9876-80DE10F7160F}"/>
          </ac:inkMkLst>
        </pc:inkChg>
        <pc:inkChg chg="del">
          <ac:chgData name="babisha chandran" userId="EB0nJQTo3Bd1b7R0gNfky76LaizBD4ENeK0AnhxAgKw=" providerId="None" clId="Web-{98501AC4-0C20-438E-B20B-F825C4C2938F}" dt="2020-10-21T17:48:08.726" v="156"/>
          <ac:inkMkLst>
            <pc:docMk/>
            <pc:sldMk cId="2963502036" sldId="589"/>
            <ac:inkMk id="119" creationId="{E4204E1A-56F1-4E97-A42A-58C6B8DA32FD}"/>
          </ac:inkMkLst>
        </pc:inkChg>
        <pc:inkChg chg="del">
          <ac:chgData name="babisha chandran" userId="EB0nJQTo3Bd1b7R0gNfky76LaizBD4ENeK0AnhxAgKw=" providerId="None" clId="Web-{98501AC4-0C20-438E-B20B-F825C4C2938F}" dt="2020-10-21T17:48:08.726" v="155"/>
          <ac:inkMkLst>
            <pc:docMk/>
            <pc:sldMk cId="2963502036" sldId="589"/>
            <ac:inkMk id="120" creationId="{E37EB367-3456-452A-95DB-8CDEF1B40408}"/>
          </ac:inkMkLst>
        </pc:inkChg>
        <pc:inkChg chg="del">
          <ac:chgData name="babisha chandran" userId="EB0nJQTo3Bd1b7R0gNfky76LaizBD4ENeK0AnhxAgKw=" providerId="None" clId="Web-{98501AC4-0C20-438E-B20B-F825C4C2938F}" dt="2020-10-21T17:48:08.710" v="154"/>
          <ac:inkMkLst>
            <pc:docMk/>
            <pc:sldMk cId="2963502036" sldId="589"/>
            <ac:inkMk id="121" creationId="{7F1D2018-81DC-4549-B3A4-297ACC3DD942}"/>
          </ac:inkMkLst>
        </pc:inkChg>
        <pc:inkChg chg="del">
          <ac:chgData name="babisha chandran" userId="EB0nJQTo3Bd1b7R0gNfky76LaizBD4ENeK0AnhxAgKw=" providerId="None" clId="Web-{98501AC4-0C20-438E-B20B-F825C4C2938F}" dt="2020-10-21T17:48:08.710" v="153"/>
          <ac:inkMkLst>
            <pc:docMk/>
            <pc:sldMk cId="2963502036" sldId="589"/>
            <ac:inkMk id="122" creationId="{95F655FB-019F-4F6F-9FCF-05CA20BC8AE1}"/>
          </ac:inkMkLst>
        </pc:inkChg>
      </pc:sldChg>
      <pc:sldChg chg="delSp modSp">
        <pc:chgData name="babisha chandran" userId="EB0nJQTo3Bd1b7R0gNfky76LaizBD4ENeK0AnhxAgKw=" providerId="None" clId="Web-{98501AC4-0C20-438E-B20B-F825C4C2938F}" dt="2020-10-21T17:48:44.089" v="358" actId="1076"/>
        <pc:sldMkLst>
          <pc:docMk/>
          <pc:sldMk cId="3020348158" sldId="590"/>
        </pc:sldMkLst>
        <pc:spChg chg="mod">
          <ac:chgData name="babisha chandran" userId="EB0nJQTo3Bd1b7R0gNfky76LaizBD4ENeK0AnhxAgKw=" providerId="None" clId="Web-{98501AC4-0C20-438E-B20B-F825C4C2938F}" dt="2020-10-21T17:48:44.089" v="358" actId="1076"/>
          <ac:spMkLst>
            <pc:docMk/>
            <pc:sldMk cId="3020348158" sldId="590"/>
            <ac:spMk id="9" creationId="{05EFE211-1D0D-4979-87E6-8967C2913C04}"/>
          </ac:spMkLst>
        </pc:spChg>
        <pc:inkChg chg="del">
          <ac:chgData name="babisha chandran" userId="EB0nJQTo3Bd1b7R0gNfky76LaizBD4ENeK0AnhxAgKw=" providerId="None" clId="Web-{98501AC4-0C20-438E-B20B-F825C4C2938F}" dt="2020-10-21T17:48:43.995" v="357"/>
          <ac:inkMkLst>
            <pc:docMk/>
            <pc:sldMk cId="3020348158" sldId="590"/>
            <ac:inkMk id="2" creationId="{5EA1F4DA-EFA4-4728-85A8-308CA9947BFF}"/>
          </ac:inkMkLst>
        </pc:inkChg>
        <pc:inkChg chg="del">
          <ac:chgData name="babisha chandran" userId="EB0nJQTo3Bd1b7R0gNfky76LaizBD4ENeK0AnhxAgKw=" providerId="None" clId="Web-{98501AC4-0C20-438E-B20B-F825C4C2938F}" dt="2020-10-21T17:48:43.995" v="356"/>
          <ac:inkMkLst>
            <pc:docMk/>
            <pc:sldMk cId="3020348158" sldId="590"/>
            <ac:inkMk id="3" creationId="{281E4AF4-8979-498A-A96C-835A2F240A6D}"/>
          </ac:inkMkLst>
        </pc:inkChg>
        <pc:inkChg chg="del">
          <ac:chgData name="babisha chandran" userId="EB0nJQTo3Bd1b7R0gNfky76LaizBD4ENeK0AnhxAgKw=" providerId="None" clId="Web-{98501AC4-0C20-438E-B20B-F825C4C2938F}" dt="2020-10-21T17:48:43.995" v="355"/>
          <ac:inkMkLst>
            <pc:docMk/>
            <pc:sldMk cId="3020348158" sldId="590"/>
            <ac:inkMk id="5" creationId="{3049F68E-CADC-4BA0-BAE0-742E3139ED07}"/>
          </ac:inkMkLst>
        </pc:inkChg>
        <pc:inkChg chg="del">
          <ac:chgData name="babisha chandran" userId="EB0nJQTo3Bd1b7R0gNfky76LaizBD4ENeK0AnhxAgKw=" providerId="None" clId="Web-{98501AC4-0C20-438E-B20B-F825C4C2938F}" dt="2020-10-21T17:48:43.995" v="354"/>
          <ac:inkMkLst>
            <pc:docMk/>
            <pc:sldMk cId="3020348158" sldId="590"/>
            <ac:inkMk id="6" creationId="{2C945D4F-0BA4-404D-AAD7-DFFD80AB6A65}"/>
          </ac:inkMkLst>
        </pc:inkChg>
        <pc:inkChg chg="del">
          <ac:chgData name="babisha chandran" userId="EB0nJQTo3Bd1b7R0gNfky76LaizBD4ENeK0AnhxAgKw=" providerId="None" clId="Web-{98501AC4-0C20-438E-B20B-F825C4C2938F}" dt="2020-10-21T17:48:43.995" v="353"/>
          <ac:inkMkLst>
            <pc:docMk/>
            <pc:sldMk cId="3020348158" sldId="590"/>
            <ac:inkMk id="7" creationId="{D43AB7C6-A179-4D94-8F78-14B2A4DBAB58}"/>
          </ac:inkMkLst>
        </pc:inkChg>
        <pc:inkChg chg="del">
          <ac:chgData name="babisha chandran" userId="EB0nJQTo3Bd1b7R0gNfky76LaizBD4ENeK0AnhxAgKw=" providerId="None" clId="Web-{98501AC4-0C20-438E-B20B-F825C4C2938F}" dt="2020-10-21T17:48:43.995" v="352"/>
          <ac:inkMkLst>
            <pc:docMk/>
            <pc:sldMk cId="3020348158" sldId="590"/>
            <ac:inkMk id="8" creationId="{9BB76912-55CF-4252-ABAD-E713611001FB}"/>
          </ac:inkMkLst>
        </pc:inkChg>
        <pc:inkChg chg="del">
          <ac:chgData name="babisha chandran" userId="EB0nJQTo3Bd1b7R0gNfky76LaizBD4ENeK0AnhxAgKw=" providerId="None" clId="Web-{98501AC4-0C20-438E-B20B-F825C4C2938F}" dt="2020-10-21T17:48:43.995" v="351"/>
          <ac:inkMkLst>
            <pc:docMk/>
            <pc:sldMk cId="3020348158" sldId="590"/>
            <ac:inkMk id="11" creationId="{D75F6707-57BC-48EF-BE9C-106B62DF2F90}"/>
          </ac:inkMkLst>
        </pc:inkChg>
        <pc:inkChg chg="del">
          <ac:chgData name="babisha chandran" userId="EB0nJQTo3Bd1b7R0gNfky76LaizBD4ENeK0AnhxAgKw=" providerId="None" clId="Web-{98501AC4-0C20-438E-B20B-F825C4C2938F}" dt="2020-10-21T17:48:43.979" v="350"/>
          <ac:inkMkLst>
            <pc:docMk/>
            <pc:sldMk cId="3020348158" sldId="590"/>
            <ac:inkMk id="12" creationId="{287A215E-3D8B-4093-9C57-AD058E56378C}"/>
          </ac:inkMkLst>
        </pc:inkChg>
        <pc:inkChg chg="del">
          <ac:chgData name="babisha chandran" userId="EB0nJQTo3Bd1b7R0gNfky76LaizBD4ENeK0AnhxAgKw=" providerId="None" clId="Web-{98501AC4-0C20-438E-B20B-F825C4C2938F}" dt="2020-10-21T17:48:43.979" v="349"/>
          <ac:inkMkLst>
            <pc:docMk/>
            <pc:sldMk cId="3020348158" sldId="590"/>
            <ac:inkMk id="13" creationId="{93C7B7D2-A472-4C03-9B4C-EC78DB8557DA}"/>
          </ac:inkMkLst>
        </pc:inkChg>
        <pc:inkChg chg="del">
          <ac:chgData name="babisha chandran" userId="EB0nJQTo3Bd1b7R0gNfky76LaizBD4ENeK0AnhxAgKw=" providerId="None" clId="Web-{98501AC4-0C20-438E-B20B-F825C4C2938F}" dt="2020-10-21T17:48:43.979" v="348"/>
          <ac:inkMkLst>
            <pc:docMk/>
            <pc:sldMk cId="3020348158" sldId="590"/>
            <ac:inkMk id="14" creationId="{84390782-DB04-4DA4-B025-DED493E6629B}"/>
          </ac:inkMkLst>
        </pc:inkChg>
        <pc:inkChg chg="del">
          <ac:chgData name="babisha chandran" userId="EB0nJQTo3Bd1b7R0gNfky76LaizBD4ENeK0AnhxAgKw=" providerId="None" clId="Web-{98501AC4-0C20-438E-B20B-F825C4C2938F}" dt="2020-10-21T17:48:43.979" v="347"/>
          <ac:inkMkLst>
            <pc:docMk/>
            <pc:sldMk cId="3020348158" sldId="590"/>
            <ac:inkMk id="15" creationId="{F2FD63F4-D0E0-46E2-95EC-AB3D02E3BE59}"/>
          </ac:inkMkLst>
        </pc:inkChg>
        <pc:inkChg chg="del">
          <ac:chgData name="babisha chandran" userId="EB0nJQTo3Bd1b7R0gNfky76LaizBD4ENeK0AnhxAgKw=" providerId="None" clId="Web-{98501AC4-0C20-438E-B20B-F825C4C2938F}" dt="2020-10-21T17:48:43.979" v="346"/>
          <ac:inkMkLst>
            <pc:docMk/>
            <pc:sldMk cId="3020348158" sldId="590"/>
            <ac:inkMk id="16" creationId="{C387F1C5-88E5-4B6B-BBCB-3A70C5069EFA}"/>
          </ac:inkMkLst>
        </pc:inkChg>
        <pc:inkChg chg="del">
          <ac:chgData name="babisha chandran" userId="EB0nJQTo3Bd1b7R0gNfky76LaizBD4ENeK0AnhxAgKw=" providerId="None" clId="Web-{98501AC4-0C20-438E-B20B-F825C4C2938F}" dt="2020-10-21T17:48:43.979" v="345"/>
          <ac:inkMkLst>
            <pc:docMk/>
            <pc:sldMk cId="3020348158" sldId="590"/>
            <ac:inkMk id="17" creationId="{6DC51124-3DB0-48CD-9B86-FA649B54A8FC}"/>
          </ac:inkMkLst>
        </pc:inkChg>
        <pc:inkChg chg="del">
          <ac:chgData name="babisha chandran" userId="EB0nJQTo3Bd1b7R0gNfky76LaizBD4ENeK0AnhxAgKw=" providerId="None" clId="Web-{98501AC4-0C20-438E-B20B-F825C4C2938F}" dt="2020-10-21T17:48:43.979" v="344"/>
          <ac:inkMkLst>
            <pc:docMk/>
            <pc:sldMk cId="3020348158" sldId="590"/>
            <ac:inkMk id="18" creationId="{F9F248DB-D956-43AE-87D1-21BEF0973B39}"/>
          </ac:inkMkLst>
        </pc:inkChg>
        <pc:inkChg chg="del">
          <ac:chgData name="babisha chandran" userId="EB0nJQTo3Bd1b7R0gNfky76LaizBD4ENeK0AnhxAgKw=" providerId="None" clId="Web-{98501AC4-0C20-438E-B20B-F825C4C2938F}" dt="2020-10-21T17:48:43.979" v="343"/>
          <ac:inkMkLst>
            <pc:docMk/>
            <pc:sldMk cId="3020348158" sldId="590"/>
            <ac:inkMk id="22" creationId="{6836996F-AE2A-41E4-8FC2-6A6BFBB8C72F}"/>
          </ac:inkMkLst>
        </pc:inkChg>
        <pc:inkChg chg="del">
          <ac:chgData name="babisha chandran" userId="EB0nJQTo3Bd1b7R0gNfky76LaizBD4ENeK0AnhxAgKw=" providerId="None" clId="Web-{98501AC4-0C20-438E-B20B-F825C4C2938F}" dt="2020-10-21T17:48:43.979" v="342"/>
          <ac:inkMkLst>
            <pc:docMk/>
            <pc:sldMk cId="3020348158" sldId="590"/>
            <ac:inkMk id="24" creationId="{3ACADCFF-6AF7-4A94-AE60-D8012E056659}"/>
          </ac:inkMkLst>
        </pc:inkChg>
        <pc:inkChg chg="del">
          <ac:chgData name="babisha chandran" userId="EB0nJQTo3Bd1b7R0gNfky76LaizBD4ENeK0AnhxAgKw=" providerId="None" clId="Web-{98501AC4-0C20-438E-B20B-F825C4C2938F}" dt="2020-10-21T17:48:43.979" v="341"/>
          <ac:inkMkLst>
            <pc:docMk/>
            <pc:sldMk cId="3020348158" sldId="590"/>
            <ac:inkMk id="25" creationId="{E299C0F1-133C-4031-BA71-FEAFC039D7B9}"/>
          </ac:inkMkLst>
        </pc:inkChg>
        <pc:inkChg chg="del">
          <ac:chgData name="babisha chandran" userId="EB0nJQTo3Bd1b7R0gNfky76LaizBD4ENeK0AnhxAgKw=" providerId="None" clId="Web-{98501AC4-0C20-438E-B20B-F825C4C2938F}" dt="2020-10-21T17:48:43.979" v="340"/>
          <ac:inkMkLst>
            <pc:docMk/>
            <pc:sldMk cId="3020348158" sldId="590"/>
            <ac:inkMk id="26" creationId="{1EB1E4A1-049D-4852-AA7A-920F980C4DF5}"/>
          </ac:inkMkLst>
        </pc:inkChg>
        <pc:inkChg chg="del">
          <ac:chgData name="babisha chandran" userId="EB0nJQTo3Bd1b7R0gNfky76LaizBD4ENeK0AnhxAgKw=" providerId="None" clId="Web-{98501AC4-0C20-438E-B20B-F825C4C2938F}" dt="2020-10-21T17:48:43.979" v="339"/>
          <ac:inkMkLst>
            <pc:docMk/>
            <pc:sldMk cId="3020348158" sldId="590"/>
            <ac:inkMk id="27" creationId="{8DE05C2C-8E1A-4F28-817C-4B42DF866AA0}"/>
          </ac:inkMkLst>
        </pc:inkChg>
        <pc:inkChg chg="del">
          <ac:chgData name="babisha chandran" userId="EB0nJQTo3Bd1b7R0gNfky76LaizBD4ENeK0AnhxAgKw=" providerId="None" clId="Web-{98501AC4-0C20-438E-B20B-F825C4C2938F}" dt="2020-10-21T17:48:43.979" v="338"/>
          <ac:inkMkLst>
            <pc:docMk/>
            <pc:sldMk cId="3020348158" sldId="590"/>
            <ac:inkMk id="28" creationId="{EC33C864-26F1-4B24-AD4A-342C3EC7B069}"/>
          </ac:inkMkLst>
        </pc:inkChg>
        <pc:inkChg chg="del">
          <ac:chgData name="babisha chandran" userId="EB0nJQTo3Bd1b7R0gNfky76LaizBD4ENeK0AnhxAgKw=" providerId="None" clId="Web-{98501AC4-0C20-438E-B20B-F825C4C2938F}" dt="2020-10-21T17:48:43.963" v="337"/>
          <ac:inkMkLst>
            <pc:docMk/>
            <pc:sldMk cId="3020348158" sldId="590"/>
            <ac:inkMk id="29" creationId="{7005E1BE-B1EA-45A1-80C1-229108D5388D}"/>
          </ac:inkMkLst>
        </pc:inkChg>
        <pc:inkChg chg="del">
          <ac:chgData name="babisha chandran" userId="EB0nJQTo3Bd1b7R0gNfky76LaizBD4ENeK0AnhxAgKw=" providerId="None" clId="Web-{98501AC4-0C20-438E-B20B-F825C4C2938F}" dt="2020-10-21T17:48:43.963" v="336"/>
          <ac:inkMkLst>
            <pc:docMk/>
            <pc:sldMk cId="3020348158" sldId="590"/>
            <ac:inkMk id="30" creationId="{57A807E8-6436-4A26-B735-DAB931C7BFA1}"/>
          </ac:inkMkLst>
        </pc:inkChg>
        <pc:inkChg chg="del">
          <ac:chgData name="babisha chandran" userId="EB0nJQTo3Bd1b7R0gNfky76LaizBD4ENeK0AnhxAgKw=" providerId="None" clId="Web-{98501AC4-0C20-438E-B20B-F825C4C2938F}" dt="2020-10-21T17:48:43.963" v="335"/>
          <ac:inkMkLst>
            <pc:docMk/>
            <pc:sldMk cId="3020348158" sldId="590"/>
            <ac:inkMk id="31" creationId="{65E65E43-1E7F-4422-95F4-3969A3288038}"/>
          </ac:inkMkLst>
        </pc:inkChg>
        <pc:inkChg chg="del">
          <ac:chgData name="babisha chandran" userId="EB0nJQTo3Bd1b7R0gNfky76LaizBD4ENeK0AnhxAgKw=" providerId="None" clId="Web-{98501AC4-0C20-438E-B20B-F825C4C2938F}" dt="2020-10-21T17:48:43.963" v="334"/>
          <ac:inkMkLst>
            <pc:docMk/>
            <pc:sldMk cId="3020348158" sldId="590"/>
            <ac:inkMk id="32" creationId="{B9335AF7-0515-4DA9-80EB-C58FA6985216}"/>
          </ac:inkMkLst>
        </pc:inkChg>
        <pc:inkChg chg="del">
          <ac:chgData name="babisha chandran" userId="EB0nJQTo3Bd1b7R0gNfky76LaizBD4ENeK0AnhxAgKw=" providerId="None" clId="Web-{98501AC4-0C20-438E-B20B-F825C4C2938F}" dt="2020-10-21T17:48:43.963" v="333"/>
          <ac:inkMkLst>
            <pc:docMk/>
            <pc:sldMk cId="3020348158" sldId="590"/>
            <ac:inkMk id="33" creationId="{DF616C77-7F1D-48AE-B63F-05BEC36228DA}"/>
          </ac:inkMkLst>
        </pc:inkChg>
        <pc:inkChg chg="del">
          <ac:chgData name="babisha chandran" userId="EB0nJQTo3Bd1b7R0gNfky76LaizBD4ENeK0AnhxAgKw=" providerId="None" clId="Web-{98501AC4-0C20-438E-B20B-F825C4C2938F}" dt="2020-10-21T17:48:43.963" v="332"/>
          <ac:inkMkLst>
            <pc:docMk/>
            <pc:sldMk cId="3020348158" sldId="590"/>
            <ac:inkMk id="34" creationId="{8625DD25-FA97-42EB-919D-A6F80E35F70A}"/>
          </ac:inkMkLst>
        </pc:inkChg>
        <pc:inkChg chg="del">
          <ac:chgData name="babisha chandran" userId="EB0nJQTo3Bd1b7R0gNfky76LaizBD4ENeK0AnhxAgKw=" providerId="None" clId="Web-{98501AC4-0C20-438E-B20B-F825C4C2938F}" dt="2020-10-21T17:48:43.963" v="331"/>
          <ac:inkMkLst>
            <pc:docMk/>
            <pc:sldMk cId="3020348158" sldId="590"/>
            <ac:inkMk id="35" creationId="{8AEA33BB-041A-4511-81B7-F751F18C516A}"/>
          </ac:inkMkLst>
        </pc:inkChg>
        <pc:inkChg chg="del">
          <ac:chgData name="babisha chandran" userId="EB0nJQTo3Bd1b7R0gNfky76LaizBD4ENeK0AnhxAgKw=" providerId="None" clId="Web-{98501AC4-0C20-438E-B20B-F825C4C2938F}" dt="2020-10-21T17:48:43.963" v="330"/>
          <ac:inkMkLst>
            <pc:docMk/>
            <pc:sldMk cId="3020348158" sldId="590"/>
            <ac:inkMk id="36" creationId="{F6094947-4A53-498D-A224-03465EE94D12}"/>
          </ac:inkMkLst>
        </pc:inkChg>
        <pc:inkChg chg="del">
          <ac:chgData name="babisha chandran" userId="EB0nJQTo3Bd1b7R0gNfky76LaizBD4ENeK0AnhxAgKw=" providerId="None" clId="Web-{98501AC4-0C20-438E-B20B-F825C4C2938F}" dt="2020-10-21T17:48:43.963" v="329"/>
          <ac:inkMkLst>
            <pc:docMk/>
            <pc:sldMk cId="3020348158" sldId="590"/>
            <ac:inkMk id="37" creationId="{B3E57D13-CE3C-4E0B-B879-734797FED73F}"/>
          </ac:inkMkLst>
        </pc:inkChg>
        <pc:inkChg chg="del">
          <ac:chgData name="babisha chandran" userId="EB0nJQTo3Bd1b7R0gNfky76LaizBD4ENeK0AnhxAgKw=" providerId="None" clId="Web-{98501AC4-0C20-438E-B20B-F825C4C2938F}" dt="2020-10-21T17:48:43.963" v="328"/>
          <ac:inkMkLst>
            <pc:docMk/>
            <pc:sldMk cId="3020348158" sldId="590"/>
            <ac:inkMk id="38" creationId="{2BBF5A1D-028B-4B6B-A149-DDCD09AFF513}"/>
          </ac:inkMkLst>
        </pc:inkChg>
        <pc:inkChg chg="del">
          <ac:chgData name="babisha chandran" userId="EB0nJQTo3Bd1b7R0gNfky76LaizBD4ENeK0AnhxAgKw=" providerId="None" clId="Web-{98501AC4-0C20-438E-B20B-F825C4C2938F}" dt="2020-10-21T17:48:43.963" v="327"/>
          <ac:inkMkLst>
            <pc:docMk/>
            <pc:sldMk cId="3020348158" sldId="590"/>
            <ac:inkMk id="39" creationId="{FC7B2A8E-0EA0-42D6-A0AB-640B7AF6FD0D}"/>
          </ac:inkMkLst>
        </pc:inkChg>
        <pc:inkChg chg="del">
          <ac:chgData name="babisha chandran" userId="EB0nJQTo3Bd1b7R0gNfky76LaizBD4ENeK0AnhxAgKw=" providerId="None" clId="Web-{98501AC4-0C20-438E-B20B-F825C4C2938F}" dt="2020-10-21T17:48:43.963" v="326"/>
          <ac:inkMkLst>
            <pc:docMk/>
            <pc:sldMk cId="3020348158" sldId="590"/>
            <ac:inkMk id="40" creationId="{3646975D-E514-413F-A308-09431C8E357B}"/>
          </ac:inkMkLst>
        </pc:inkChg>
        <pc:inkChg chg="del">
          <ac:chgData name="babisha chandran" userId="EB0nJQTo3Bd1b7R0gNfky76LaizBD4ENeK0AnhxAgKw=" providerId="None" clId="Web-{98501AC4-0C20-438E-B20B-F825C4C2938F}" dt="2020-10-21T17:48:43.963" v="325"/>
          <ac:inkMkLst>
            <pc:docMk/>
            <pc:sldMk cId="3020348158" sldId="590"/>
            <ac:inkMk id="41" creationId="{B14ED97F-AFF3-4A25-B58D-08441A80A3C8}"/>
          </ac:inkMkLst>
        </pc:inkChg>
        <pc:inkChg chg="del">
          <ac:chgData name="babisha chandran" userId="EB0nJQTo3Bd1b7R0gNfky76LaizBD4ENeK0AnhxAgKw=" providerId="None" clId="Web-{98501AC4-0C20-438E-B20B-F825C4C2938F}" dt="2020-10-21T17:48:43.948" v="324"/>
          <ac:inkMkLst>
            <pc:docMk/>
            <pc:sldMk cId="3020348158" sldId="590"/>
            <ac:inkMk id="42" creationId="{B30117DE-5303-4CB8-AE53-C28C710C742E}"/>
          </ac:inkMkLst>
        </pc:inkChg>
        <pc:inkChg chg="del">
          <ac:chgData name="babisha chandran" userId="EB0nJQTo3Bd1b7R0gNfky76LaizBD4ENeK0AnhxAgKw=" providerId="None" clId="Web-{98501AC4-0C20-438E-B20B-F825C4C2938F}" dt="2020-10-21T17:48:43.948" v="323"/>
          <ac:inkMkLst>
            <pc:docMk/>
            <pc:sldMk cId="3020348158" sldId="590"/>
            <ac:inkMk id="43" creationId="{C3C05603-2BB3-49B9-82AA-AAD30510C985}"/>
          </ac:inkMkLst>
        </pc:inkChg>
        <pc:inkChg chg="del">
          <ac:chgData name="babisha chandran" userId="EB0nJQTo3Bd1b7R0gNfky76LaizBD4ENeK0AnhxAgKw=" providerId="None" clId="Web-{98501AC4-0C20-438E-B20B-F825C4C2938F}" dt="2020-10-21T17:48:43.948" v="322"/>
          <ac:inkMkLst>
            <pc:docMk/>
            <pc:sldMk cId="3020348158" sldId="590"/>
            <ac:inkMk id="44" creationId="{C3213169-0E88-4494-80CE-1014B6148627}"/>
          </ac:inkMkLst>
        </pc:inkChg>
        <pc:inkChg chg="del">
          <ac:chgData name="babisha chandran" userId="EB0nJQTo3Bd1b7R0gNfky76LaizBD4ENeK0AnhxAgKw=" providerId="None" clId="Web-{98501AC4-0C20-438E-B20B-F825C4C2938F}" dt="2020-10-21T17:48:43.948" v="321"/>
          <ac:inkMkLst>
            <pc:docMk/>
            <pc:sldMk cId="3020348158" sldId="590"/>
            <ac:inkMk id="45" creationId="{922334DE-803F-4D15-A0D4-5AC3C7AC6D39}"/>
          </ac:inkMkLst>
        </pc:inkChg>
        <pc:inkChg chg="del">
          <ac:chgData name="babisha chandran" userId="EB0nJQTo3Bd1b7R0gNfky76LaizBD4ENeK0AnhxAgKw=" providerId="None" clId="Web-{98501AC4-0C20-438E-B20B-F825C4C2938F}" dt="2020-10-21T17:48:43.948" v="320"/>
          <ac:inkMkLst>
            <pc:docMk/>
            <pc:sldMk cId="3020348158" sldId="590"/>
            <ac:inkMk id="46" creationId="{ACFB4FD5-A7D4-4B9A-9910-73ED21FAC839}"/>
          </ac:inkMkLst>
        </pc:inkChg>
        <pc:inkChg chg="del">
          <ac:chgData name="babisha chandran" userId="EB0nJQTo3Bd1b7R0gNfky76LaizBD4ENeK0AnhxAgKw=" providerId="None" clId="Web-{98501AC4-0C20-438E-B20B-F825C4C2938F}" dt="2020-10-21T17:48:43.948" v="319"/>
          <ac:inkMkLst>
            <pc:docMk/>
            <pc:sldMk cId="3020348158" sldId="590"/>
            <ac:inkMk id="47" creationId="{84E04926-C429-4FCE-A1DE-407DFC6A8AE9}"/>
          </ac:inkMkLst>
        </pc:inkChg>
        <pc:inkChg chg="del">
          <ac:chgData name="babisha chandran" userId="EB0nJQTo3Bd1b7R0gNfky76LaizBD4ENeK0AnhxAgKw=" providerId="None" clId="Web-{98501AC4-0C20-438E-B20B-F825C4C2938F}" dt="2020-10-21T17:48:43.948" v="318"/>
          <ac:inkMkLst>
            <pc:docMk/>
            <pc:sldMk cId="3020348158" sldId="590"/>
            <ac:inkMk id="48" creationId="{E064729F-9F69-440E-8F5D-042BBBA2C305}"/>
          </ac:inkMkLst>
        </pc:inkChg>
        <pc:inkChg chg="del">
          <ac:chgData name="babisha chandran" userId="EB0nJQTo3Bd1b7R0gNfky76LaizBD4ENeK0AnhxAgKw=" providerId="None" clId="Web-{98501AC4-0C20-438E-B20B-F825C4C2938F}" dt="2020-10-21T17:48:43.948" v="317"/>
          <ac:inkMkLst>
            <pc:docMk/>
            <pc:sldMk cId="3020348158" sldId="590"/>
            <ac:inkMk id="49" creationId="{224D075E-4FCD-481B-98A2-23863B48BEAB}"/>
          </ac:inkMkLst>
        </pc:inkChg>
        <pc:inkChg chg="del">
          <ac:chgData name="babisha chandran" userId="EB0nJQTo3Bd1b7R0gNfky76LaizBD4ENeK0AnhxAgKw=" providerId="None" clId="Web-{98501AC4-0C20-438E-B20B-F825C4C2938F}" dt="2020-10-21T17:48:43.948" v="316"/>
          <ac:inkMkLst>
            <pc:docMk/>
            <pc:sldMk cId="3020348158" sldId="590"/>
            <ac:inkMk id="50" creationId="{3D352AC3-A161-425E-A147-5B9FC24292D9}"/>
          </ac:inkMkLst>
        </pc:inkChg>
        <pc:inkChg chg="del">
          <ac:chgData name="babisha chandran" userId="EB0nJQTo3Bd1b7R0gNfky76LaizBD4ENeK0AnhxAgKw=" providerId="None" clId="Web-{98501AC4-0C20-438E-B20B-F825C4C2938F}" dt="2020-10-21T17:48:43.948" v="315"/>
          <ac:inkMkLst>
            <pc:docMk/>
            <pc:sldMk cId="3020348158" sldId="590"/>
            <ac:inkMk id="51" creationId="{D5ECC9BE-1792-4154-9AAC-A9FC37EFBF90}"/>
          </ac:inkMkLst>
        </pc:inkChg>
        <pc:inkChg chg="del">
          <ac:chgData name="babisha chandran" userId="EB0nJQTo3Bd1b7R0gNfky76LaizBD4ENeK0AnhxAgKw=" providerId="None" clId="Web-{98501AC4-0C20-438E-B20B-F825C4C2938F}" dt="2020-10-21T17:48:43.948" v="314"/>
          <ac:inkMkLst>
            <pc:docMk/>
            <pc:sldMk cId="3020348158" sldId="590"/>
            <ac:inkMk id="52" creationId="{D5896114-E3D0-4670-A37F-B6D720CD0B02}"/>
          </ac:inkMkLst>
        </pc:inkChg>
        <pc:inkChg chg="del">
          <ac:chgData name="babisha chandran" userId="EB0nJQTo3Bd1b7R0gNfky76LaizBD4ENeK0AnhxAgKw=" providerId="None" clId="Web-{98501AC4-0C20-438E-B20B-F825C4C2938F}" dt="2020-10-21T17:48:43.948" v="313"/>
          <ac:inkMkLst>
            <pc:docMk/>
            <pc:sldMk cId="3020348158" sldId="590"/>
            <ac:inkMk id="53" creationId="{E5D2B5AE-E14B-4BFB-A3A0-C2458EFB310A}"/>
          </ac:inkMkLst>
        </pc:inkChg>
        <pc:inkChg chg="del">
          <ac:chgData name="babisha chandran" userId="EB0nJQTo3Bd1b7R0gNfky76LaizBD4ENeK0AnhxAgKw=" providerId="None" clId="Web-{98501AC4-0C20-438E-B20B-F825C4C2938F}" dt="2020-10-21T17:48:43.932" v="312"/>
          <ac:inkMkLst>
            <pc:docMk/>
            <pc:sldMk cId="3020348158" sldId="590"/>
            <ac:inkMk id="54" creationId="{A9B2B95B-863C-4594-88EF-468DB665236E}"/>
          </ac:inkMkLst>
        </pc:inkChg>
        <pc:inkChg chg="del">
          <ac:chgData name="babisha chandran" userId="EB0nJQTo3Bd1b7R0gNfky76LaizBD4ENeK0AnhxAgKw=" providerId="None" clId="Web-{98501AC4-0C20-438E-B20B-F825C4C2938F}" dt="2020-10-21T17:48:43.932" v="311"/>
          <ac:inkMkLst>
            <pc:docMk/>
            <pc:sldMk cId="3020348158" sldId="590"/>
            <ac:inkMk id="55" creationId="{8234F9BD-4ABB-4CEF-9163-580E35C68CA7}"/>
          </ac:inkMkLst>
        </pc:inkChg>
        <pc:inkChg chg="del">
          <ac:chgData name="babisha chandran" userId="EB0nJQTo3Bd1b7R0gNfky76LaizBD4ENeK0AnhxAgKw=" providerId="None" clId="Web-{98501AC4-0C20-438E-B20B-F825C4C2938F}" dt="2020-10-21T17:48:43.932" v="310"/>
          <ac:inkMkLst>
            <pc:docMk/>
            <pc:sldMk cId="3020348158" sldId="590"/>
            <ac:inkMk id="56" creationId="{48E05CC4-BFED-4487-9B09-A0E25F85E3F0}"/>
          </ac:inkMkLst>
        </pc:inkChg>
        <pc:inkChg chg="del">
          <ac:chgData name="babisha chandran" userId="EB0nJQTo3Bd1b7R0gNfky76LaizBD4ENeK0AnhxAgKw=" providerId="None" clId="Web-{98501AC4-0C20-438E-B20B-F825C4C2938F}" dt="2020-10-21T17:48:43.932" v="309"/>
          <ac:inkMkLst>
            <pc:docMk/>
            <pc:sldMk cId="3020348158" sldId="590"/>
            <ac:inkMk id="57" creationId="{5D663D89-DF74-40B1-8B40-26F00B6C3BB0}"/>
          </ac:inkMkLst>
        </pc:inkChg>
        <pc:inkChg chg="del">
          <ac:chgData name="babisha chandran" userId="EB0nJQTo3Bd1b7R0gNfky76LaizBD4ENeK0AnhxAgKw=" providerId="None" clId="Web-{98501AC4-0C20-438E-B20B-F825C4C2938F}" dt="2020-10-21T17:48:43.932" v="308"/>
          <ac:inkMkLst>
            <pc:docMk/>
            <pc:sldMk cId="3020348158" sldId="590"/>
            <ac:inkMk id="58" creationId="{9608FF79-ABF9-49E3-8FC7-5987D051DDFE}"/>
          </ac:inkMkLst>
        </pc:inkChg>
        <pc:inkChg chg="del">
          <ac:chgData name="babisha chandran" userId="EB0nJQTo3Bd1b7R0gNfky76LaizBD4ENeK0AnhxAgKw=" providerId="None" clId="Web-{98501AC4-0C20-438E-B20B-F825C4C2938F}" dt="2020-10-21T17:48:43.932" v="307"/>
          <ac:inkMkLst>
            <pc:docMk/>
            <pc:sldMk cId="3020348158" sldId="590"/>
            <ac:inkMk id="59" creationId="{2D71A655-0969-4785-BC27-A5C0877C43B8}"/>
          </ac:inkMkLst>
        </pc:inkChg>
        <pc:inkChg chg="del">
          <ac:chgData name="babisha chandran" userId="EB0nJQTo3Bd1b7R0gNfky76LaizBD4ENeK0AnhxAgKw=" providerId="None" clId="Web-{98501AC4-0C20-438E-B20B-F825C4C2938F}" dt="2020-10-21T17:48:43.932" v="306"/>
          <ac:inkMkLst>
            <pc:docMk/>
            <pc:sldMk cId="3020348158" sldId="590"/>
            <ac:inkMk id="60" creationId="{04A228C3-B1D5-4F97-A759-1093B8436572}"/>
          </ac:inkMkLst>
        </pc:inkChg>
        <pc:inkChg chg="del">
          <ac:chgData name="babisha chandran" userId="EB0nJQTo3Bd1b7R0gNfky76LaizBD4ENeK0AnhxAgKw=" providerId="None" clId="Web-{98501AC4-0C20-438E-B20B-F825C4C2938F}" dt="2020-10-21T17:48:43.932" v="305"/>
          <ac:inkMkLst>
            <pc:docMk/>
            <pc:sldMk cId="3020348158" sldId="590"/>
            <ac:inkMk id="61" creationId="{EF3017E6-072F-4025-88EE-C0169E0E86F5}"/>
          </ac:inkMkLst>
        </pc:inkChg>
        <pc:inkChg chg="del">
          <ac:chgData name="babisha chandran" userId="EB0nJQTo3Bd1b7R0gNfky76LaizBD4ENeK0AnhxAgKw=" providerId="None" clId="Web-{98501AC4-0C20-438E-B20B-F825C4C2938F}" dt="2020-10-21T17:48:43.932" v="304"/>
          <ac:inkMkLst>
            <pc:docMk/>
            <pc:sldMk cId="3020348158" sldId="590"/>
            <ac:inkMk id="62" creationId="{2EE11B73-F872-4B9A-A55C-A410BA7942A0}"/>
          </ac:inkMkLst>
        </pc:inkChg>
        <pc:inkChg chg="del">
          <ac:chgData name="babisha chandran" userId="EB0nJQTo3Bd1b7R0gNfky76LaizBD4ENeK0AnhxAgKw=" providerId="None" clId="Web-{98501AC4-0C20-438E-B20B-F825C4C2938F}" dt="2020-10-21T17:48:43.932" v="303"/>
          <ac:inkMkLst>
            <pc:docMk/>
            <pc:sldMk cId="3020348158" sldId="590"/>
            <ac:inkMk id="63" creationId="{5A438E27-A936-436F-9F8D-9EB7A9E97BEF}"/>
          </ac:inkMkLst>
        </pc:inkChg>
        <pc:inkChg chg="del">
          <ac:chgData name="babisha chandran" userId="EB0nJQTo3Bd1b7R0gNfky76LaizBD4ENeK0AnhxAgKw=" providerId="None" clId="Web-{98501AC4-0C20-438E-B20B-F825C4C2938F}" dt="2020-10-21T17:48:43.932" v="302"/>
          <ac:inkMkLst>
            <pc:docMk/>
            <pc:sldMk cId="3020348158" sldId="590"/>
            <ac:inkMk id="64" creationId="{F3E31379-7249-442A-82A1-2C63AF386D5D}"/>
          </ac:inkMkLst>
        </pc:inkChg>
        <pc:inkChg chg="del">
          <ac:chgData name="babisha chandran" userId="EB0nJQTo3Bd1b7R0gNfky76LaizBD4ENeK0AnhxAgKw=" providerId="None" clId="Web-{98501AC4-0C20-438E-B20B-F825C4C2938F}" dt="2020-10-21T17:48:43.932" v="301"/>
          <ac:inkMkLst>
            <pc:docMk/>
            <pc:sldMk cId="3020348158" sldId="590"/>
            <ac:inkMk id="65" creationId="{68E67858-88DB-44D6-833B-6F1FF7F17FF5}"/>
          </ac:inkMkLst>
        </pc:inkChg>
        <pc:inkChg chg="del">
          <ac:chgData name="babisha chandran" userId="EB0nJQTo3Bd1b7R0gNfky76LaizBD4ENeK0AnhxAgKw=" providerId="None" clId="Web-{98501AC4-0C20-438E-B20B-F825C4C2938F}" dt="2020-10-21T17:48:43.917" v="300"/>
          <ac:inkMkLst>
            <pc:docMk/>
            <pc:sldMk cId="3020348158" sldId="590"/>
            <ac:inkMk id="66" creationId="{C1534A51-00BC-4B55-B2FE-204363B4AA70}"/>
          </ac:inkMkLst>
        </pc:inkChg>
        <pc:inkChg chg="del">
          <ac:chgData name="babisha chandran" userId="EB0nJQTo3Bd1b7R0gNfky76LaizBD4ENeK0AnhxAgKw=" providerId="None" clId="Web-{98501AC4-0C20-438E-B20B-F825C4C2938F}" dt="2020-10-21T17:48:43.917" v="299"/>
          <ac:inkMkLst>
            <pc:docMk/>
            <pc:sldMk cId="3020348158" sldId="590"/>
            <ac:inkMk id="67" creationId="{674E1BE6-BDCD-4816-9719-6C4C4790BDC3}"/>
          </ac:inkMkLst>
        </pc:inkChg>
        <pc:inkChg chg="del">
          <ac:chgData name="babisha chandran" userId="EB0nJQTo3Bd1b7R0gNfky76LaizBD4ENeK0AnhxAgKw=" providerId="None" clId="Web-{98501AC4-0C20-438E-B20B-F825C4C2938F}" dt="2020-10-21T17:48:43.917" v="298"/>
          <ac:inkMkLst>
            <pc:docMk/>
            <pc:sldMk cId="3020348158" sldId="590"/>
            <ac:inkMk id="68" creationId="{AC5D3ADD-806A-4D70-97AF-86AACE6A14EE}"/>
          </ac:inkMkLst>
        </pc:inkChg>
        <pc:inkChg chg="del">
          <ac:chgData name="babisha chandran" userId="EB0nJQTo3Bd1b7R0gNfky76LaizBD4ENeK0AnhxAgKw=" providerId="None" clId="Web-{98501AC4-0C20-438E-B20B-F825C4C2938F}" dt="2020-10-21T17:48:43.917" v="297"/>
          <ac:inkMkLst>
            <pc:docMk/>
            <pc:sldMk cId="3020348158" sldId="590"/>
            <ac:inkMk id="69" creationId="{04AB9729-3E6A-4AA8-8AEB-9AA656EF7BC1}"/>
          </ac:inkMkLst>
        </pc:inkChg>
        <pc:inkChg chg="del">
          <ac:chgData name="babisha chandran" userId="EB0nJQTo3Bd1b7R0gNfky76LaizBD4ENeK0AnhxAgKw=" providerId="None" clId="Web-{98501AC4-0C20-438E-B20B-F825C4C2938F}" dt="2020-10-21T17:48:43.917" v="296"/>
          <ac:inkMkLst>
            <pc:docMk/>
            <pc:sldMk cId="3020348158" sldId="590"/>
            <ac:inkMk id="70" creationId="{8BC18877-8D87-4139-9AC5-8B7529D4F8C1}"/>
          </ac:inkMkLst>
        </pc:inkChg>
        <pc:inkChg chg="del">
          <ac:chgData name="babisha chandran" userId="EB0nJQTo3Bd1b7R0gNfky76LaizBD4ENeK0AnhxAgKw=" providerId="None" clId="Web-{98501AC4-0C20-438E-B20B-F825C4C2938F}" dt="2020-10-21T17:48:43.917" v="295"/>
          <ac:inkMkLst>
            <pc:docMk/>
            <pc:sldMk cId="3020348158" sldId="590"/>
            <ac:inkMk id="71" creationId="{B742B650-8726-4833-88DE-F42049F8036B}"/>
          </ac:inkMkLst>
        </pc:inkChg>
        <pc:inkChg chg="del">
          <ac:chgData name="babisha chandran" userId="EB0nJQTo3Bd1b7R0gNfky76LaizBD4ENeK0AnhxAgKw=" providerId="None" clId="Web-{98501AC4-0C20-438E-B20B-F825C4C2938F}" dt="2020-10-21T17:48:43.917" v="294"/>
          <ac:inkMkLst>
            <pc:docMk/>
            <pc:sldMk cId="3020348158" sldId="590"/>
            <ac:inkMk id="72" creationId="{5AA588D6-F311-498C-B030-7B59AF6C6BBD}"/>
          </ac:inkMkLst>
        </pc:inkChg>
        <pc:inkChg chg="del">
          <ac:chgData name="babisha chandran" userId="EB0nJQTo3Bd1b7R0gNfky76LaizBD4ENeK0AnhxAgKw=" providerId="None" clId="Web-{98501AC4-0C20-438E-B20B-F825C4C2938F}" dt="2020-10-21T17:48:43.917" v="293"/>
          <ac:inkMkLst>
            <pc:docMk/>
            <pc:sldMk cId="3020348158" sldId="590"/>
            <ac:inkMk id="73" creationId="{2A2B5ECD-95EF-4342-B717-AADC83E83B20}"/>
          </ac:inkMkLst>
        </pc:inkChg>
        <pc:inkChg chg="del">
          <ac:chgData name="babisha chandran" userId="EB0nJQTo3Bd1b7R0gNfky76LaizBD4ENeK0AnhxAgKw=" providerId="None" clId="Web-{98501AC4-0C20-438E-B20B-F825C4C2938F}" dt="2020-10-21T17:48:43.917" v="292"/>
          <ac:inkMkLst>
            <pc:docMk/>
            <pc:sldMk cId="3020348158" sldId="590"/>
            <ac:inkMk id="74" creationId="{3B6A7615-8B22-4CEF-AA21-59F0A50908FC}"/>
          </ac:inkMkLst>
        </pc:inkChg>
        <pc:inkChg chg="del">
          <ac:chgData name="babisha chandran" userId="EB0nJQTo3Bd1b7R0gNfky76LaizBD4ENeK0AnhxAgKw=" providerId="None" clId="Web-{98501AC4-0C20-438E-B20B-F825C4C2938F}" dt="2020-10-21T17:48:43.917" v="291"/>
          <ac:inkMkLst>
            <pc:docMk/>
            <pc:sldMk cId="3020348158" sldId="590"/>
            <ac:inkMk id="75" creationId="{7FC189E4-68D6-4438-AADD-FA98DF31BD0E}"/>
          </ac:inkMkLst>
        </pc:inkChg>
        <pc:inkChg chg="del">
          <ac:chgData name="babisha chandran" userId="EB0nJQTo3Bd1b7R0gNfky76LaizBD4ENeK0AnhxAgKw=" providerId="None" clId="Web-{98501AC4-0C20-438E-B20B-F825C4C2938F}" dt="2020-10-21T17:48:43.917" v="290"/>
          <ac:inkMkLst>
            <pc:docMk/>
            <pc:sldMk cId="3020348158" sldId="590"/>
            <ac:inkMk id="76" creationId="{57341F44-A599-4115-8339-0FF46D64923F}"/>
          </ac:inkMkLst>
        </pc:inkChg>
        <pc:inkChg chg="del">
          <ac:chgData name="babisha chandran" userId="EB0nJQTo3Bd1b7R0gNfky76LaizBD4ENeK0AnhxAgKw=" providerId="None" clId="Web-{98501AC4-0C20-438E-B20B-F825C4C2938F}" dt="2020-10-21T17:48:43.917" v="289"/>
          <ac:inkMkLst>
            <pc:docMk/>
            <pc:sldMk cId="3020348158" sldId="590"/>
            <ac:inkMk id="77" creationId="{6A616256-57FF-4C80-8839-062628CB2740}"/>
          </ac:inkMkLst>
        </pc:inkChg>
        <pc:inkChg chg="del">
          <ac:chgData name="babisha chandran" userId="EB0nJQTo3Bd1b7R0gNfky76LaizBD4ENeK0AnhxAgKw=" providerId="None" clId="Web-{98501AC4-0C20-438E-B20B-F825C4C2938F}" dt="2020-10-21T17:48:43.917" v="288"/>
          <ac:inkMkLst>
            <pc:docMk/>
            <pc:sldMk cId="3020348158" sldId="590"/>
            <ac:inkMk id="78" creationId="{4AE6238E-D0ED-4635-9A63-6BDB51839A4F}"/>
          </ac:inkMkLst>
        </pc:inkChg>
        <pc:inkChg chg="del">
          <ac:chgData name="babisha chandran" userId="EB0nJQTo3Bd1b7R0gNfky76LaizBD4ENeK0AnhxAgKw=" providerId="None" clId="Web-{98501AC4-0C20-438E-B20B-F825C4C2938F}" dt="2020-10-21T17:48:43.901" v="287"/>
          <ac:inkMkLst>
            <pc:docMk/>
            <pc:sldMk cId="3020348158" sldId="590"/>
            <ac:inkMk id="79" creationId="{8B01F12E-F2BD-4A36-9ABC-B2BF7BB38448}"/>
          </ac:inkMkLst>
        </pc:inkChg>
        <pc:inkChg chg="del">
          <ac:chgData name="babisha chandran" userId="EB0nJQTo3Bd1b7R0gNfky76LaizBD4ENeK0AnhxAgKw=" providerId="None" clId="Web-{98501AC4-0C20-438E-B20B-F825C4C2938F}" dt="2020-10-21T17:48:43.901" v="286"/>
          <ac:inkMkLst>
            <pc:docMk/>
            <pc:sldMk cId="3020348158" sldId="590"/>
            <ac:inkMk id="80" creationId="{6591AAB8-8563-4018-9FBA-8DED6A5F6BEA}"/>
          </ac:inkMkLst>
        </pc:inkChg>
        <pc:inkChg chg="del">
          <ac:chgData name="babisha chandran" userId="EB0nJQTo3Bd1b7R0gNfky76LaizBD4ENeK0AnhxAgKw=" providerId="None" clId="Web-{98501AC4-0C20-438E-B20B-F825C4C2938F}" dt="2020-10-21T17:48:43.901" v="285"/>
          <ac:inkMkLst>
            <pc:docMk/>
            <pc:sldMk cId="3020348158" sldId="590"/>
            <ac:inkMk id="81" creationId="{7F65CE18-D372-4A2A-9D14-3FBF09C948A9}"/>
          </ac:inkMkLst>
        </pc:inkChg>
        <pc:inkChg chg="del">
          <ac:chgData name="babisha chandran" userId="EB0nJQTo3Bd1b7R0gNfky76LaizBD4ENeK0AnhxAgKw=" providerId="None" clId="Web-{98501AC4-0C20-438E-B20B-F825C4C2938F}" dt="2020-10-21T17:48:43.901" v="284"/>
          <ac:inkMkLst>
            <pc:docMk/>
            <pc:sldMk cId="3020348158" sldId="590"/>
            <ac:inkMk id="82" creationId="{DD735539-55C8-458C-BC47-B99911D5CA0B}"/>
          </ac:inkMkLst>
        </pc:inkChg>
        <pc:inkChg chg="del">
          <ac:chgData name="babisha chandran" userId="EB0nJQTo3Bd1b7R0gNfky76LaizBD4ENeK0AnhxAgKw=" providerId="None" clId="Web-{98501AC4-0C20-438E-B20B-F825C4C2938F}" dt="2020-10-21T17:48:43.901" v="283"/>
          <ac:inkMkLst>
            <pc:docMk/>
            <pc:sldMk cId="3020348158" sldId="590"/>
            <ac:inkMk id="83" creationId="{97D41977-63FA-4683-8B9E-5BD66DA06641}"/>
          </ac:inkMkLst>
        </pc:inkChg>
        <pc:inkChg chg="del">
          <ac:chgData name="babisha chandran" userId="EB0nJQTo3Bd1b7R0gNfky76LaizBD4ENeK0AnhxAgKw=" providerId="None" clId="Web-{98501AC4-0C20-438E-B20B-F825C4C2938F}" dt="2020-10-21T17:48:43.901" v="282"/>
          <ac:inkMkLst>
            <pc:docMk/>
            <pc:sldMk cId="3020348158" sldId="590"/>
            <ac:inkMk id="84" creationId="{CE42802A-4BC7-4E45-B10D-552D6FC26B66}"/>
          </ac:inkMkLst>
        </pc:inkChg>
        <pc:inkChg chg="del">
          <ac:chgData name="babisha chandran" userId="EB0nJQTo3Bd1b7R0gNfky76LaizBD4ENeK0AnhxAgKw=" providerId="None" clId="Web-{98501AC4-0C20-438E-B20B-F825C4C2938F}" dt="2020-10-21T17:48:43.901" v="281"/>
          <ac:inkMkLst>
            <pc:docMk/>
            <pc:sldMk cId="3020348158" sldId="590"/>
            <ac:inkMk id="85" creationId="{E72439B8-5386-41CE-A813-3A2B6CAB0101}"/>
          </ac:inkMkLst>
        </pc:inkChg>
        <pc:inkChg chg="del">
          <ac:chgData name="babisha chandran" userId="EB0nJQTo3Bd1b7R0gNfky76LaizBD4ENeK0AnhxAgKw=" providerId="None" clId="Web-{98501AC4-0C20-438E-B20B-F825C4C2938F}" dt="2020-10-21T17:48:43.901" v="280"/>
          <ac:inkMkLst>
            <pc:docMk/>
            <pc:sldMk cId="3020348158" sldId="590"/>
            <ac:inkMk id="86" creationId="{FE98F761-5A44-427F-823E-AA4124DD71F5}"/>
          </ac:inkMkLst>
        </pc:inkChg>
        <pc:inkChg chg="del">
          <ac:chgData name="babisha chandran" userId="EB0nJQTo3Bd1b7R0gNfky76LaizBD4ENeK0AnhxAgKw=" providerId="None" clId="Web-{98501AC4-0C20-438E-B20B-F825C4C2938F}" dt="2020-10-21T17:48:43.901" v="279"/>
          <ac:inkMkLst>
            <pc:docMk/>
            <pc:sldMk cId="3020348158" sldId="590"/>
            <ac:inkMk id="87" creationId="{ECE95B37-2536-4343-8064-5C7577A6DFDD}"/>
          </ac:inkMkLst>
        </pc:inkChg>
        <pc:inkChg chg="del">
          <ac:chgData name="babisha chandran" userId="EB0nJQTo3Bd1b7R0gNfky76LaizBD4ENeK0AnhxAgKw=" providerId="None" clId="Web-{98501AC4-0C20-438E-B20B-F825C4C2938F}" dt="2020-10-21T17:48:43.901" v="278"/>
          <ac:inkMkLst>
            <pc:docMk/>
            <pc:sldMk cId="3020348158" sldId="590"/>
            <ac:inkMk id="88" creationId="{F17A34FE-AD55-4A58-819F-44F052D6F66D}"/>
          </ac:inkMkLst>
        </pc:inkChg>
        <pc:inkChg chg="del">
          <ac:chgData name="babisha chandran" userId="EB0nJQTo3Bd1b7R0gNfky76LaizBD4ENeK0AnhxAgKw=" providerId="None" clId="Web-{98501AC4-0C20-438E-B20B-F825C4C2938F}" dt="2020-10-21T17:48:43.901" v="277"/>
          <ac:inkMkLst>
            <pc:docMk/>
            <pc:sldMk cId="3020348158" sldId="590"/>
            <ac:inkMk id="89" creationId="{61E76E19-2428-4817-B3DC-F623EE597BBE}"/>
          </ac:inkMkLst>
        </pc:inkChg>
        <pc:inkChg chg="del">
          <ac:chgData name="babisha chandran" userId="EB0nJQTo3Bd1b7R0gNfky76LaizBD4ENeK0AnhxAgKw=" providerId="None" clId="Web-{98501AC4-0C20-438E-B20B-F825C4C2938F}" dt="2020-10-21T17:48:43.885" v="276"/>
          <ac:inkMkLst>
            <pc:docMk/>
            <pc:sldMk cId="3020348158" sldId="590"/>
            <ac:inkMk id="90" creationId="{E6867898-ED6F-4007-B665-7B000C5EC217}"/>
          </ac:inkMkLst>
        </pc:inkChg>
        <pc:inkChg chg="del">
          <ac:chgData name="babisha chandran" userId="EB0nJQTo3Bd1b7R0gNfky76LaizBD4ENeK0AnhxAgKw=" providerId="None" clId="Web-{98501AC4-0C20-438E-B20B-F825C4C2938F}" dt="2020-10-21T17:48:43.885" v="275"/>
          <ac:inkMkLst>
            <pc:docMk/>
            <pc:sldMk cId="3020348158" sldId="590"/>
            <ac:inkMk id="91" creationId="{7AA818F1-3E00-4521-8CAA-57E1CB007E53}"/>
          </ac:inkMkLst>
        </pc:inkChg>
        <pc:inkChg chg="del">
          <ac:chgData name="babisha chandran" userId="EB0nJQTo3Bd1b7R0gNfky76LaizBD4ENeK0AnhxAgKw=" providerId="None" clId="Web-{98501AC4-0C20-438E-B20B-F825C4C2938F}" dt="2020-10-21T17:48:43.885" v="274"/>
          <ac:inkMkLst>
            <pc:docMk/>
            <pc:sldMk cId="3020348158" sldId="590"/>
            <ac:inkMk id="92" creationId="{32C6FE14-AA18-4894-B003-8D065BA102F7}"/>
          </ac:inkMkLst>
        </pc:inkChg>
        <pc:inkChg chg="del">
          <ac:chgData name="babisha chandran" userId="EB0nJQTo3Bd1b7R0gNfky76LaizBD4ENeK0AnhxAgKw=" providerId="None" clId="Web-{98501AC4-0C20-438E-B20B-F825C4C2938F}" dt="2020-10-21T17:48:43.885" v="273"/>
          <ac:inkMkLst>
            <pc:docMk/>
            <pc:sldMk cId="3020348158" sldId="590"/>
            <ac:inkMk id="93" creationId="{988B3A89-C5DC-4605-A81B-E450944E62D1}"/>
          </ac:inkMkLst>
        </pc:inkChg>
        <pc:inkChg chg="del">
          <ac:chgData name="babisha chandran" userId="EB0nJQTo3Bd1b7R0gNfky76LaizBD4ENeK0AnhxAgKw=" providerId="None" clId="Web-{98501AC4-0C20-438E-B20B-F825C4C2938F}" dt="2020-10-21T17:48:43.823" v="271"/>
          <ac:inkMkLst>
            <pc:docMk/>
            <pc:sldMk cId="3020348158" sldId="590"/>
            <ac:inkMk id="94" creationId="{7181F104-1045-4128-B64C-59EC5E44B856}"/>
          </ac:inkMkLst>
        </pc:inkChg>
      </pc:sldChg>
      <pc:sldChg chg="delSp modSp">
        <pc:chgData name="babisha chandran" userId="EB0nJQTo3Bd1b7R0gNfky76LaizBD4ENeK0AnhxAgKw=" providerId="None" clId="Web-{98501AC4-0C20-438E-B20B-F825C4C2938F}" dt="2020-10-21T17:49:08.903" v="427" actId="1076"/>
        <pc:sldMkLst>
          <pc:docMk/>
          <pc:sldMk cId="3730444392" sldId="594"/>
        </pc:sldMkLst>
        <pc:spChg chg="mod">
          <ac:chgData name="babisha chandran" userId="EB0nJQTo3Bd1b7R0gNfky76LaizBD4ENeK0AnhxAgKw=" providerId="None" clId="Web-{98501AC4-0C20-438E-B20B-F825C4C2938F}" dt="2020-10-21T17:49:08.903" v="427" actId="1076"/>
          <ac:spMkLst>
            <pc:docMk/>
            <pc:sldMk cId="3730444392" sldId="594"/>
            <ac:spMk id="9" creationId="{05EFE211-1D0D-4979-87E6-8967C2913C04}"/>
          </ac:spMkLst>
        </pc:spChg>
        <pc:inkChg chg="del">
          <ac:chgData name="babisha chandran" userId="EB0nJQTo3Bd1b7R0gNfky76LaizBD4ENeK0AnhxAgKw=" providerId="None" clId="Web-{98501AC4-0C20-438E-B20B-F825C4C2938F}" dt="2020-10-21T17:49:08.763" v="423"/>
          <ac:inkMkLst>
            <pc:docMk/>
            <pc:sldMk cId="3730444392" sldId="594"/>
            <ac:inkMk id="2" creationId="{822CDB50-61AB-4985-A9A9-75CDD33DBB0B}"/>
          </ac:inkMkLst>
        </pc:inkChg>
        <pc:inkChg chg="del">
          <ac:chgData name="babisha chandran" userId="EB0nJQTo3Bd1b7R0gNfky76LaizBD4ENeK0AnhxAgKw=" providerId="None" clId="Web-{98501AC4-0C20-438E-B20B-F825C4C2938F}" dt="2020-10-21T17:49:08.763" v="422"/>
          <ac:inkMkLst>
            <pc:docMk/>
            <pc:sldMk cId="3730444392" sldId="594"/>
            <ac:inkMk id="3" creationId="{47EEECDD-6DF5-4666-93B7-43E616823246}"/>
          </ac:inkMkLst>
        </pc:inkChg>
        <pc:inkChg chg="del">
          <ac:chgData name="babisha chandran" userId="EB0nJQTo3Bd1b7R0gNfky76LaizBD4ENeK0AnhxAgKw=" providerId="None" clId="Web-{98501AC4-0C20-438E-B20B-F825C4C2938F}" dt="2020-10-21T17:49:08.763" v="421"/>
          <ac:inkMkLst>
            <pc:docMk/>
            <pc:sldMk cId="3730444392" sldId="594"/>
            <ac:inkMk id="5" creationId="{DDD30961-CADA-4A28-A48F-32B1EDB4E85C}"/>
          </ac:inkMkLst>
        </pc:inkChg>
        <pc:inkChg chg="del">
          <ac:chgData name="babisha chandran" userId="EB0nJQTo3Bd1b7R0gNfky76LaizBD4ENeK0AnhxAgKw=" providerId="None" clId="Web-{98501AC4-0C20-438E-B20B-F825C4C2938F}" dt="2020-10-21T17:49:08.763" v="420"/>
          <ac:inkMkLst>
            <pc:docMk/>
            <pc:sldMk cId="3730444392" sldId="594"/>
            <ac:inkMk id="6" creationId="{3AE8B597-8633-448B-A953-3EDF3407795A}"/>
          </ac:inkMkLst>
        </pc:inkChg>
        <pc:inkChg chg="del">
          <ac:chgData name="babisha chandran" userId="EB0nJQTo3Bd1b7R0gNfky76LaizBD4ENeK0AnhxAgKw=" providerId="None" clId="Web-{98501AC4-0C20-438E-B20B-F825C4C2938F}" dt="2020-10-21T17:49:08.763" v="419"/>
          <ac:inkMkLst>
            <pc:docMk/>
            <pc:sldMk cId="3730444392" sldId="594"/>
            <ac:inkMk id="7" creationId="{14066CA3-1BFD-429D-8FA3-AE4965E301B4}"/>
          </ac:inkMkLst>
        </pc:inkChg>
        <pc:inkChg chg="del">
          <ac:chgData name="babisha chandran" userId="EB0nJQTo3Bd1b7R0gNfky76LaizBD4ENeK0AnhxAgKw=" providerId="None" clId="Web-{98501AC4-0C20-438E-B20B-F825C4C2938F}" dt="2020-10-21T17:49:08.763" v="418"/>
          <ac:inkMkLst>
            <pc:docMk/>
            <pc:sldMk cId="3730444392" sldId="594"/>
            <ac:inkMk id="8" creationId="{25D2FD10-8A77-4EA4-B581-AA98597D7DB8}"/>
          </ac:inkMkLst>
        </pc:inkChg>
        <pc:inkChg chg="del">
          <ac:chgData name="babisha chandran" userId="EB0nJQTo3Bd1b7R0gNfky76LaizBD4ENeK0AnhxAgKw=" providerId="None" clId="Web-{98501AC4-0C20-438E-B20B-F825C4C2938F}" dt="2020-10-21T17:49:08.763" v="417"/>
          <ac:inkMkLst>
            <pc:docMk/>
            <pc:sldMk cId="3730444392" sldId="594"/>
            <ac:inkMk id="11" creationId="{F157D5C1-5E86-41EF-8007-B6646B4D8489}"/>
          </ac:inkMkLst>
        </pc:inkChg>
        <pc:inkChg chg="del">
          <ac:chgData name="babisha chandran" userId="EB0nJQTo3Bd1b7R0gNfky76LaizBD4ENeK0AnhxAgKw=" providerId="None" clId="Web-{98501AC4-0C20-438E-B20B-F825C4C2938F}" dt="2020-10-21T17:49:08.747" v="416"/>
          <ac:inkMkLst>
            <pc:docMk/>
            <pc:sldMk cId="3730444392" sldId="594"/>
            <ac:inkMk id="12" creationId="{C69C35A9-5A98-4941-B1FC-416D535DB8CD}"/>
          </ac:inkMkLst>
        </pc:inkChg>
        <pc:inkChg chg="del">
          <ac:chgData name="babisha chandran" userId="EB0nJQTo3Bd1b7R0gNfky76LaizBD4ENeK0AnhxAgKw=" providerId="None" clId="Web-{98501AC4-0C20-438E-B20B-F825C4C2938F}" dt="2020-10-21T17:49:08.747" v="415"/>
          <ac:inkMkLst>
            <pc:docMk/>
            <pc:sldMk cId="3730444392" sldId="594"/>
            <ac:inkMk id="13" creationId="{993B674E-0E09-40A4-AD8A-A7E1D806DB7F}"/>
          </ac:inkMkLst>
        </pc:inkChg>
        <pc:inkChg chg="del">
          <ac:chgData name="babisha chandran" userId="EB0nJQTo3Bd1b7R0gNfky76LaizBD4ENeK0AnhxAgKw=" providerId="None" clId="Web-{98501AC4-0C20-438E-B20B-F825C4C2938F}" dt="2020-10-21T17:49:08.747" v="414"/>
          <ac:inkMkLst>
            <pc:docMk/>
            <pc:sldMk cId="3730444392" sldId="594"/>
            <ac:inkMk id="14" creationId="{D27F3961-C584-44EA-9D8A-CD3470319C3F}"/>
          </ac:inkMkLst>
        </pc:inkChg>
        <pc:inkChg chg="del">
          <ac:chgData name="babisha chandran" userId="EB0nJQTo3Bd1b7R0gNfky76LaizBD4ENeK0AnhxAgKw=" providerId="None" clId="Web-{98501AC4-0C20-438E-B20B-F825C4C2938F}" dt="2020-10-21T17:49:08.747" v="413"/>
          <ac:inkMkLst>
            <pc:docMk/>
            <pc:sldMk cId="3730444392" sldId="594"/>
            <ac:inkMk id="15" creationId="{E81C0479-0A76-4442-9E10-E2600094DF65}"/>
          </ac:inkMkLst>
        </pc:inkChg>
        <pc:inkChg chg="del">
          <ac:chgData name="babisha chandran" userId="EB0nJQTo3Bd1b7R0gNfky76LaizBD4ENeK0AnhxAgKw=" providerId="None" clId="Web-{98501AC4-0C20-438E-B20B-F825C4C2938F}" dt="2020-10-21T17:49:08.763" v="424"/>
          <ac:inkMkLst>
            <pc:docMk/>
            <pc:sldMk cId="3730444392" sldId="594"/>
            <ac:inkMk id="16" creationId="{C08CEA8F-8A57-440E-B3C8-20D97E6E585B}"/>
          </ac:inkMkLst>
        </pc:inkChg>
        <pc:inkChg chg="del">
          <ac:chgData name="babisha chandran" userId="EB0nJQTo3Bd1b7R0gNfky76LaizBD4ENeK0AnhxAgKw=" providerId="None" clId="Web-{98501AC4-0C20-438E-B20B-F825C4C2938F}" dt="2020-10-21T17:49:08.747" v="412"/>
          <ac:inkMkLst>
            <pc:docMk/>
            <pc:sldMk cId="3730444392" sldId="594"/>
            <ac:inkMk id="17" creationId="{6C580297-8040-4E8C-9E29-B68A5B147E63}"/>
          </ac:inkMkLst>
        </pc:inkChg>
        <pc:inkChg chg="del">
          <ac:chgData name="babisha chandran" userId="EB0nJQTo3Bd1b7R0gNfky76LaizBD4ENeK0AnhxAgKw=" providerId="None" clId="Web-{98501AC4-0C20-438E-B20B-F825C4C2938F}" dt="2020-10-21T17:49:08.747" v="411"/>
          <ac:inkMkLst>
            <pc:docMk/>
            <pc:sldMk cId="3730444392" sldId="594"/>
            <ac:inkMk id="18" creationId="{81EC391C-C30E-40E9-97C4-B68FCA08EAEF}"/>
          </ac:inkMkLst>
        </pc:inkChg>
        <pc:inkChg chg="del">
          <ac:chgData name="babisha chandran" userId="EB0nJQTo3Bd1b7R0gNfky76LaizBD4ENeK0AnhxAgKw=" providerId="None" clId="Web-{98501AC4-0C20-438E-B20B-F825C4C2938F}" dt="2020-10-21T17:49:08.747" v="410"/>
          <ac:inkMkLst>
            <pc:docMk/>
            <pc:sldMk cId="3730444392" sldId="594"/>
            <ac:inkMk id="22" creationId="{A51BE607-D542-46C3-B8E6-609744E4F840}"/>
          </ac:inkMkLst>
        </pc:inkChg>
        <pc:inkChg chg="del">
          <ac:chgData name="babisha chandran" userId="EB0nJQTo3Bd1b7R0gNfky76LaizBD4ENeK0AnhxAgKw=" providerId="None" clId="Web-{98501AC4-0C20-438E-B20B-F825C4C2938F}" dt="2020-10-21T17:49:08.747" v="409"/>
          <ac:inkMkLst>
            <pc:docMk/>
            <pc:sldMk cId="3730444392" sldId="594"/>
            <ac:inkMk id="24" creationId="{F57D74B5-8A3D-409D-8641-AFA74972BA86}"/>
          </ac:inkMkLst>
        </pc:inkChg>
        <pc:inkChg chg="del">
          <ac:chgData name="babisha chandran" userId="EB0nJQTo3Bd1b7R0gNfky76LaizBD4ENeK0AnhxAgKw=" providerId="None" clId="Web-{98501AC4-0C20-438E-B20B-F825C4C2938F}" dt="2020-10-21T17:49:08.747" v="408"/>
          <ac:inkMkLst>
            <pc:docMk/>
            <pc:sldMk cId="3730444392" sldId="594"/>
            <ac:inkMk id="25" creationId="{303B87E2-F0E2-498A-A1A5-BEC6A4A080BF}"/>
          </ac:inkMkLst>
        </pc:inkChg>
        <pc:inkChg chg="del">
          <ac:chgData name="babisha chandran" userId="EB0nJQTo3Bd1b7R0gNfky76LaizBD4ENeK0AnhxAgKw=" providerId="None" clId="Web-{98501AC4-0C20-438E-B20B-F825C4C2938F}" dt="2020-10-21T17:49:08.747" v="407"/>
          <ac:inkMkLst>
            <pc:docMk/>
            <pc:sldMk cId="3730444392" sldId="594"/>
            <ac:inkMk id="26" creationId="{021CB8D4-6EA3-4882-9361-6BE5A4880AB8}"/>
          </ac:inkMkLst>
        </pc:inkChg>
        <pc:inkChg chg="del">
          <ac:chgData name="babisha chandran" userId="EB0nJQTo3Bd1b7R0gNfky76LaizBD4ENeK0AnhxAgKw=" providerId="None" clId="Web-{98501AC4-0C20-438E-B20B-F825C4C2938F}" dt="2020-10-21T17:49:08.747" v="406"/>
          <ac:inkMkLst>
            <pc:docMk/>
            <pc:sldMk cId="3730444392" sldId="594"/>
            <ac:inkMk id="27" creationId="{F23E172B-6F9A-4F91-8C06-C105357856C7}"/>
          </ac:inkMkLst>
        </pc:inkChg>
        <pc:inkChg chg="del">
          <ac:chgData name="babisha chandran" userId="EB0nJQTo3Bd1b7R0gNfky76LaizBD4ENeK0AnhxAgKw=" providerId="None" clId="Web-{98501AC4-0C20-438E-B20B-F825C4C2938F}" dt="2020-10-21T17:49:08.747" v="405"/>
          <ac:inkMkLst>
            <pc:docMk/>
            <pc:sldMk cId="3730444392" sldId="594"/>
            <ac:inkMk id="28" creationId="{B2CB21C7-C49F-44AD-B2C6-E15B0D334C17}"/>
          </ac:inkMkLst>
        </pc:inkChg>
        <pc:inkChg chg="del">
          <ac:chgData name="babisha chandran" userId="EB0nJQTo3Bd1b7R0gNfky76LaizBD4ENeK0AnhxAgKw=" providerId="None" clId="Web-{98501AC4-0C20-438E-B20B-F825C4C2938F}" dt="2020-10-21T17:49:08.731" v="404"/>
          <ac:inkMkLst>
            <pc:docMk/>
            <pc:sldMk cId="3730444392" sldId="594"/>
            <ac:inkMk id="29" creationId="{4AC1393E-80BC-49F1-BA9C-5A9ED0D26A60}"/>
          </ac:inkMkLst>
        </pc:inkChg>
        <pc:inkChg chg="del">
          <ac:chgData name="babisha chandran" userId="EB0nJQTo3Bd1b7R0gNfky76LaizBD4ENeK0AnhxAgKw=" providerId="None" clId="Web-{98501AC4-0C20-438E-B20B-F825C4C2938F}" dt="2020-10-21T17:49:08.731" v="403"/>
          <ac:inkMkLst>
            <pc:docMk/>
            <pc:sldMk cId="3730444392" sldId="594"/>
            <ac:inkMk id="30" creationId="{8BD30B6C-F709-44D2-8B89-F1B807D16DC6}"/>
          </ac:inkMkLst>
        </pc:inkChg>
        <pc:inkChg chg="del">
          <ac:chgData name="babisha chandran" userId="EB0nJQTo3Bd1b7R0gNfky76LaizBD4ENeK0AnhxAgKw=" providerId="None" clId="Web-{98501AC4-0C20-438E-B20B-F825C4C2938F}" dt="2020-10-21T17:49:08.731" v="402"/>
          <ac:inkMkLst>
            <pc:docMk/>
            <pc:sldMk cId="3730444392" sldId="594"/>
            <ac:inkMk id="31" creationId="{83A1BA1B-40A2-4CC6-AF0B-AEC959A5FB32}"/>
          </ac:inkMkLst>
        </pc:inkChg>
        <pc:inkChg chg="del">
          <ac:chgData name="babisha chandran" userId="EB0nJQTo3Bd1b7R0gNfky76LaizBD4ENeK0AnhxAgKw=" providerId="None" clId="Web-{98501AC4-0C20-438E-B20B-F825C4C2938F}" dt="2020-10-21T17:49:08.731" v="401"/>
          <ac:inkMkLst>
            <pc:docMk/>
            <pc:sldMk cId="3730444392" sldId="594"/>
            <ac:inkMk id="32" creationId="{7DBD54D5-0FE9-47F3-95B3-5DAB5FDDC64F}"/>
          </ac:inkMkLst>
        </pc:inkChg>
        <pc:inkChg chg="del">
          <ac:chgData name="babisha chandran" userId="EB0nJQTo3Bd1b7R0gNfky76LaizBD4ENeK0AnhxAgKw=" providerId="None" clId="Web-{98501AC4-0C20-438E-B20B-F825C4C2938F}" dt="2020-10-21T17:49:08.731" v="400"/>
          <ac:inkMkLst>
            <pc:docMk/>
            <pc:sldMk cId="3730444392" sldId="594"/>
            <ac:inkMk id="33" creationId="{BBE3DF24-FB65-460E-9841-BF20F9F433C0}"/>
          </ac:inkMkLst>
        </pc:inkChg>
        <pc:inkChg chg="del">
          <ac:chgData name="babisha chandran" userId="EB0nJQTo3Bd1b7R0gNfky76LaizBD4ENeK0AnhxAgKw=" providerId="None" clId="Web-{98501AC4-0C20-438E-B20B-F825C4C2938F}" dt="2020-10-21T17:49:08.731" v="399"/>
          <ac:inkMkLst>
            <pc:docMk/>
            <pc:sldMk cId="3730444392" sldId="594"/>
            <ac:inkMk id="34" creationId="{E768AF13-FE42-41D3-91DB-1D4DFA889998}"/>
          </ac:inkMkLst>
        </pc:inkChg>
        <pc:inkChg chg="del">
          <ac:chgData name="babisha chandran" userId="EB0nJQTo3Bd1b7R0gNfky76LaizBD4ENeK0AnhxAgKw=" providerId="None" clId="Web-{98501AC4-0C20-438E-B20B-F825C4C2938F}" dt="2020-10-21T17:49:08.731" v="398"/>
          <ac:inkMkLst>
            <pc:docMk/>
            <pc:sldMk cId="3730444392" sldId="594"/>
            <ac:inkMk id="35" creationId="{B951F11F-02CE-4806-9FD9-565760A88DD8}"/>
          </ac:inkMkLst>
        </pc:inkChg>
        <pc:inkChg chg="del">
          <ac:chgData name="babisha chandran" userId="EB0nJQTo3Bd1b7R0gNfky76LaizBD4ENeK0AnhxAgKw=" providerId="None" clId="Web-{98501AC4-0C20-438E-B20B-F825C4C2938F}" dt="2020-10-21T17:49:08.731" v="397"/>
          <ac:inkMkLst>
            <pc:docMk/>
            <pc:sldMk cId="3730444392" sldId="594"/>
            <ac:inkMk id="36" creationId="{CEECDEF5-BEAD-4B7B-8987-FD61C57FA2E9}"/>
          </ac:inkMkLst>
        </pc:inkChg>
        <pc:inkChg chg="del">
          <ac:chgData name="babisha chandran" userId="EB0nJQTo3Bd1b7R0gNfky76LaizBD4ENeK0AnhxAgKw=" providerId="None" clId="Web-{98501AC4-0C20-438E-B20B-F825C4C2938F}" dt="2020-10-21T17:49:08.731" v="396"/>
          <ac:inkMkLst>
            <pc:docMk/>
            <pc:sldMk cId="3730444392" sldId="594"/>
            <ac:inkMk id="37" creationId="{44479FD7-C9F6-44A9-A7DE-FECCB5BE2CD7}"/>
          </ac:inkMkLst>
        </pc:inkChg>
        <pc:inkChg chg="del">
          <ac:chgData name="babisha chandran" userId="EB0nJQTo3Bd1b7R0gNfky76LaizBD4ENeK0AnhxAgKw=" providerId="None" clId="Web-{98501AC4-0C20-438E-B20B-F825C4C2938F}" dt="2020-10-21T17:49:08.731" v="395"/>
          <ac:inkMkLst>
            <pc:docMk/>
            <pc:sldMk cId="3730444392" sldId="594"/>
            <ac:inkMk id="38" creationId="{297B706F-5C02-4D40-A57F-3FBFDD65594F}"/>
          </ac:inkMkLst>
        </pc:inkChg>
        <pc:inkChg chg="del">
          <ac:chgData name="babisha chandran" userId="EB0nJQTo3Bd1b7R0gNfky76LaizBD4ENeK0AnhxAgKw=" providerId="None" clId="Web-{98501AC4-0C20-438E-B20B-F825C4C2938F}" dt="2020-10-21T17:49:08.731" v="394"/>
          <ac:inkMkLst>
            <pc:docMk/>
            <pc:sldMk cId="3730444392" sldId="594"/>
            <ac:inkMk id="39" creationId="{5A49BE26-2463-4A93-94C2-AECD420DC617}"/>
          </ac:inkMkLst>
        </pc:inkChg>
        <pc:inkChg chg="del">
          <ac:chgData name="babisha chandran" userId="EB0nJQTo3Bd1b7R0gNfky76LaizBD4ENeK0AnhxAgKw=" providerId="None" clId="Web-{98501AC4-0C20-438E-B20B-F825C4C2938F}" dt="2020-10-21T17:49:08.731" v="393"/>
          <ac:inkMkLst>
            <pc:docMk/>
            <pc:sldMk cId="3730444392" sldId="594"/>
            <ac:inkMk id="40" creationId="{6436C0FE-7BB4-42A5-B5C5-328AC97E0264}"/>
          </ac:inkMkLst>
        </pc:inkChg>
        <pc:inkChg chg="del">
          <ac:chgData name="babisha chandran" userId="EB0nJQTo3Bd1b7R0gNfky76LaizBD4ENeK0AnhxAgKw=" providerId="None" clId="Web-{98501AC4-0C20-438E-B20B-F825C4C2938F}" dt="2020-10-21T17:49:08.716" v="392"/>
          <ac:inkMkLst>
            <pc:docMk/>
            <pc:sldMk cId="3730444392" sldId="594"/>
            <ac:inkMk id="41" creationId="{02AC0A3F-7A43-43D3-A2D1-243B8D2948F9}"/>
          </ac:inkMkLst>
        </pc:inkChg>
        <pc:inkChg chg="del">
          <ac:chgData name="babisha chandran" userId="EB0nJQTo3Bd1b7R0gNfky76LaizBD4ENeK0AnhxAgKw=" providerId="None" clId="Web-{98501AC4-0C20-438E-B20B-F825C4C2938F}" dt="2020-10-21T17:49:08.716" v="391"/>
          <ac:inkMkLst>
            <pc:docMk/>
            <pc:sldMk cId="3730444392" sldId="594"/>
            <ac:inkMk id="42" creationId="{E323313E-157F-40BA-8D24-DEAA5974997C}"/>
          </ac:inkMkLst>
        </pc:inkChg>
      </pc:sldChg>
      <pc:sldChg chg="delSp">
        <pc:chgData name="babisha chandran" userId="EB0nJQTo3Bd1b7R0gNfky76LaizBD4ENeK0AnhxAgKw=" providerId="None" clId="Web-{98501AC4-0C20-438E-B20B-F825C4C2938F}" dt="2020-10-21T17:49:08.216" v="389"/>
        <pc:sldMkLst>
          <pc:docMk/>
          <pc:sldMk cId="3585582205" sldId="607"/>
        </pc:sldMkLst>
        <pc:inkChg chg="del">
          <ac:chgData name="babisha chandran" userId="EB0nJQTo3Bd1b7R0gNfky76LaizBD4ENeK0AnhxAgKw=" providerId="None" clId="Web-{98501AC4-0C20-438E-B20B-F825C4C2938F}" dt="2020-10-21T17:48:55.527" v="385"/>
          <ac:inkMkLst>
            <pc:docMk/>
            <pc:sldMk cId="3585582205" sldId="607"/>
            <ac:inkMk id="2" creationId="{DE1728D7-10D9-4995-9279-AD623886B84F}"/>
          </ac:inkMkLst>
        </pc:inkChg>
        <pc:inkChg chg="del">
          <ac:chgData name="babisha chandran" userId="EB0nJQTo3Bd1b7R0gNfky76LaizBD4ENeK0AnhxAgKw=" providerId="None" clId="Web-{98501AC4-0C20-438E-B20B-F825C4C2938F}" dt="2020-10-21T17:48:55.527" v="384"/>
          <ac:inkMkLst>
            <pc:docMk/>
            <pc:sldMk cId="3585582205" sldId="607"/>
            <ac:inkMk id="5" creationId="{C8880C93-7404-41C2-AB88-CF973068DB0A}"/>
          </ac:inkMkLst>
        </pc:inkChg>
        <pc:inkChg chg="del">
          <ac:chgData name="babisha chandran" userId="EB0nJQTo3Bd1b7R0gNfky76LaizBD4ENeK0AnhxAgKw=" providerId="None" clId="Web-{98501AC4-0C20-438E-B20B-F825C4C2938F}" dt="2020-10-21T17:48:55.527" v="383"/>
          <ac:inkMkLst>
            <pc:docMk/>
            <pc:sldMk cId="3585582205" sldId="607"/>
            <ac:inkMk id="6" creationId="{901A035A-35BB-4B93-AA49-4470D8DA8FC9}"/>
          </ac:inkMkLst>
        </pc:inkChg>
        <pc:inkChg chg="del">
          <ac:chgData name="babisha chandran" userId="EB0nJQTo3Bd1b7R0gNfky76LaizBD4ENeK0AnhxAgKw=" providerId="None" clId="Web-{98501AC4-0C20-438E-B20B-F825C4C2938F}" dt="2020-10-21T17:48:55.527" v="382"/>
          <ac:inkMkLst>
            <pc:docMk/>
            <pc:sldMk cId="3585582205" sldId="607"/>
            <ac:inkMk id="7" creationId="{C6C53A3A-09E7-41FE-BF82-3342B05B90E6}"/>
          </ac:inkMkLst>
        </pc:inkChg>
        <pc:inkChg chg="del">
          <ac:chgData name="babisha chandran" userId="EB0nJQTo3Bd1b7R0gNfky76LaizBD4ENeK0AnhxAgKw=" providerId="None" clId="Web-{98501AC4-0C20-438E-B20B-F825C4C2938F}" dt="2020-10-21T17:48:55.590" v="387"/>
          <ac:inkMkLst>
            <pc:docMk/>
            <pc:sldMk cId="3585582205" sldId="607"/>
            <ac:inkMk id="8" creationId="{F5ADBCF0-6B34-4543-84FA-8A435C428EF1}"/>
          </ac:inkMkLst>
        </pc:inkChg>
        <pc:inkChg chg="del">
          <ac:chgData name="babisha chandran" userId="EB0nJQTo3Bd1b7R0gNfky76LaizBD4ENeK0AnhxAgKw=" providerId="None" clId="Web-{98501AC4-0C20-438E-B20B-F825C4C2938F}" dt="2020-10-21T17:48:55.574" v="386"/>
          <ac:inkMkLst>
            <pc:docMk/>
            <pc:sldMk cId="3585582205" sldId="607"/>
            <ac:inkMk id="11" creationId="{77AB745A-AE0A-4720-B5A9-681D54F2CBC3}"/>
          </ac:inkMkLst>
        </pc:inkChg>
        <pc:inkChg chg="del">
          <ac:chgData name="babisha chandran" userId="EB0nJQTo3Bd1b7R0gNfky76LaizBD4ENeK0AnhxAgKw=" providerId="None" clId="Web-{98501AC4-0C20-438E-B20B-F825C4C2938F}" dt="2020-10-21T17:48:55.527" v="381"/>
          <ac:inkMkLst>
            <pc:docMk/>
            <pc:sldMk cId="3585582205" sldId="607"/>
            <ac:inkMk id="12" creationId="{78D13DBC-8006-42B6-9FD1-F0313D452B24}"/>
          </ac:inkMkLst>
        </pc:inkChg>
        <pc:inkChg chg="del">
          <ac:chgData name="babisha chandran" userId="EB0nJQTo3Bd1b7R0gNfky76LaizBD4ENeK0AnhxAgKw=" providerId="None" clId="Web-{98501AC4-0C20-438E-B20B-F825C4C2938F}" dt="2020-10-21T17:48:55.527" v="380"/>
          <ac:inkMkLst>
            <pc:docMk/>
            <pc:sldMk cId="3585582205" sldId="607"/>
            <ac:inkMk id="13" creationId="{DD651763-6A56-4104-856A-6A8182C3156C}"/>
          </ac:inkMkLst>
        </pc:inkChg>
        <pc:inkChg chg="del">
          <ac:chgData name="babisha chandran" userId="EB0nJQTo3Bd1b7R0gNfky76LaizBD4ENeK0AnhxAgKw=" providerId="None" clId="Web-{98501AC4-0C20-438E-B20B-F825C4C2938F}" dt="2020-10-21T17:48:55.527" v="379"/>
          <ac:inkMkLst>
            <pc:docMk/>
            <pc:sldMk cId="3585582205" sldId="607"/>
            <ac:inkMk id="14" creationId="{514B6AA9-EE5E-496D-9DE7-7214DBA6C870}"/>
          </ac:inkMkLst>
        </pc:inkChg>
        <pc:inkChg chg="del">
          <ac:chgData name="babisha chandran" userId="EB0nJQTo3Bd1b7R0gNfky76LaizBD4ENeK0AnhxAgKw=" providerId="None" clId="Web-{98501AC4-0C20-438E-B20B-F825C4C2938F}" dt="2020-10-21T17:48:55.527" v="378"/>
          <ac:inkMkLst>
            <pc:docMk/>
            <pc:sldMk cId="3585582205" sldId="607"/>
            <ac:inkMk id="15" creationId="{097DF671-1B79-44E9-9D79-099BF00D16E9}"/>
          </ac:inkMkLst>
        </pc:inkChg>
        <pc:inkChg chg="del">
          <ac:chgData name="babisha chandran" userId="EB0nJQTo3Bd1b7R0gNfky76LaizBD4ENeK0AnhxAgKw=" providerId="None" clId="Web-{98501AC4-0C20-438E-B20B-F825C4C2938F}" dt="2020-10-21T17:48:55.527" v="377"/>
          <ac:inkMkLst>
            <pc:docMk/>
            <pc:sldMk cId="3585582205" sldId="607"/>
            <ac:inkMk id="16" creationId="{09F61D87-7AAD-42D9-A532-26E8E17BA161}"/>
          </ac:inkMkLst>
        </pc:inkChg>
        <pc:inkChg chg="del">
          <ac:chgData name="babisha chandran" userId="EB0nJQTo3Bd1b7R0gNfky76LaizBD4ENeK0AnhxAgKw=" providerId="None" clId="Web-{98501AC4-0C20-438E-B20B-F825C4C2938F}" dt="2020-10-21T17:48:55.511" v="376"/>
          <ac:inkMkLst>
            <pc:docMk/>
            <pc:sldMk cId="3585582205" sldId="607"/>
            <ac:inkMk id="17" creationId="{58D46D14-7D05-42A8-8EDD-B0080E2E44A0}"/>
          </ac:inkMkLst>
        </pc:inkChg>
        <pc:inkChg chg="del">
          <ac:chgData name="babisha chandran" userId="EB0nJQTo3Bd1b7R0gNfky76LaizBD4ENeK0AnhxAgKw=" providerId="None" clId="Web-{98501AC4-0C20-438E-B20B-F825C4C2938F}" dt="2020-10-21T17:48:55.511" v="375"/>
          <ac:inkMkLst>
            <pc:docMk/>
            <pc:sldMk cId="3585582205" sldId="607"/>
            <ac:inkMk id="18" creationId="{5595E4DC-0479-4C60-9898-0A9AE4EFAC82}"/>
          </ac:inkMkLst>
        </pc:inkChg>
        <pc:inkChg chg="del">
          <ac:chgData name="babisha chandran" userId="EB0nJQTo3Bd1b7R0gNfky76LaizBD4ENeK0AnhxAgKw=" providerId="None" clId="Web-{98501AC4-0C20-438E-B20B-F825C4C2938F}" dt="2020-10-21T17:48:55.511" v="374"/>
          <ac:inkMkLst>
            <pc:docMk/>
            <pc:sldMk cId="3585582205" sldId="607"/>
            <ac:inkMk id="22" creationId="{EEE9C86B-2A1D-4BC7-A314-DF9D7B77E5A0}"/>
          </ac:inkMkLst>
        </pc:inkChg>
        <pc:inkChg chg="del">
          <ac:chgData name="babisha chandran" userId="EB0nJQTo3Bd1b7R0gNfky76LaizBD4ENeK0AnhxAgKw=" providerId="None" clId="Web-{98501AC4-0C20-438E-B20B-F825C4C2938F}" dt="2020-10-21T17:48:55.511" v="373"/>
          <ac:inkMkLst>
            <pc:docMk/>
            <pc:sldMk cId="3585582205" sldId="607"/>
            <ac:inkMk id="24" creationId="{D93A4978-2D2F-4A38-9E2E-541808F364E0}"/>
          </ac:inkMkLst>
        </pc:inkChg>
        <pc:inkChg chg="del">
          <ac:chgData name="babisha chandran" userId="EB0nJQTo3Bd1b7R0gNfky76LaizBD4ENeK0AnhxAgKw=" providerId="None" clId="Web-{98501AC4-0C20-438E-B20B-F825C4C2938F}" dt="2020-10-21T17:49:08.184" v="388"/>
          <ac:inkMkLst>
            <pc:docMk/>
            <pc:sldMk cId="3585582205" sldId="607"/>
            <ac:inkMk id="25" creationId="{82B275BD-FBFF-4F7C-A518-14CC4F6C8B80}"/>
          </ac:inkMkLst>
        </pc:inkChg>
        <pc:inkChg chg="del">
          <ac:chgData name="babisha chandran" userId="EB0nJQTo3Bd1b7R0gNfky76LaizBD4ENeK0AnhxAgKw=" providerId="None" clId="Web-{98501AC4-0C20-438E-B20B-F825C4C2938F}" dt="2020-10-21T17:49:08.216" v="389"/>
          <ac:inkMkLst>
            <pc:docMk/>
            <pc:sldMk cId="3585582205" sldId="607"/>
            <ac:inkMk id="26" creationId="{50DACE70-1ECA-454E-BC04-A606C20E3F03}"/>
          </ac:inkMkLst>
        </pc:inkChg>
        <pc:inkChg chg="del">
          <ac:chgData name="babisha chandran" userId="EB0nJQTo3Bd1b7R0gNfky76LaizBD4ENeK0AnhxAgKw=" providerId="None" clId="Web-{98501AC4-0C20-438E-B20B-F825C4C2938F}" dt="2020-10-21T17:48:55.511" v="372"/>
          <ac:inkMkLst>
            <pc:docMk/>
            <pc:sldMk cId="3585582205" sldId="607"/>
            <ac:inkMk id="27" creationId="{BB2E61EB-9599-4AA9-9244-F2F3D04E6CBF}"/>
          </ac:inkMkLst>
        </pc:inkChg>
        <pc:inkChg chg="del">
          <ac:chgData name="babisha chandran" userId="EB0nJQTo3Bd1b7R0gNfky76LaizBD4ENeK0AnhxAgKw=" providerId="None" clId="Web-{98501AC4-0C20-438E-B20B-F825C4C2938F}" dt="2020-10-21T17:48:55.511" v="371"/>
          <ac:inkMkLst>
            <pc:docMk/>
            <pc:sldMk cId="3585582205" sldId="607"/>
            <ac:inkMk id="28" creationId="{EE1B3C04-0F50-45E3-993C-B3054533AAD5}"/>
          </ac:inkMkLst>
        </pc:inkChg>
        <pc:inkChg chg="del">
          <ac:chgData name="babisha chandran" userId="EB0nJQTo3Bd1b7R0gNfky76LaizBD4ENeK0AnhxAgKw=" providerId="None" clId="Web-{98501AC4-0C20-438E-B20B-F825C4C2938F}" dt="2020-10-21T17:48:55.511" v="370"/>
          <ac:inkMkLst>
            <pc:docMk/>
            <pc:sldMk cId="3585582205" sldId="607"/>
            <ac:inkMk id="29" creationId="{A1DA6CB7-DF2C-4FE0-A740-61538E55598A}"/>
          </ac:inkMkLst>
        </pc:inkChg>
        <pc:inkChg chg="del">
          <ac:chgData name="babisha chandran" userId="EB0nJQTo3Bd1b7R0gNfky76LaizBD4ENeK0AnhxAgKw=" providerId="None" clId="Web-{98501AC4-0C20-438E-B20B-F825C4C2938F}" dt="2020-10-21T17:48:55.511" v="369"/>
          <ac:inkMkLst>
            <pc:docMk/>
            <pc:sldMk cId="3585582205" sldId="607"/>
            <ac:inkMk id="30" creationId="{F4AABA15-9D36-4865-9D6D-862ADA011A7B}"/>
          </ac:inkMkLst>
        </pc:inkChg>
        <pc:inkChg chg="del">
          <ac:chgData name="babisha chandran" userId="EB0nJQTo3Bd1b7R0gNfky76LaizBD4ENeK0AnhxAgKw=" providerId="None" clId="Web-{98501AC4-0C20-438E-B20B-F825C4C2938F}" dt="2020-10-21T17:48:55.511" v="368"/>
          <ac:inkMkLst>
            <pc:docMk/>
            <pc:sldMk cId="3585582205" sldId="607"/>
            <ac:inkMk id="31" creationId="{326A48AB-8607-4777-9E3D-042E10CFB444}"/>
          </ac:inkMkLst>
        </pc:inkChg>
        <pc:inkChg chg="del">
          <ac:chgData name="babisha chandran" userId="EB0nJQTo3Bd1b7R0gNfky76LaizBD4ENeK0AnhxAgKw=" providerId="None" clId="Web-{98501AC4-0C20-438E-B20B-F825C4C2938F}" dt="2020-10-21T17:48:55.511" v="367"/>
          <ac:inkMkLst>
            <pc:docMk/>
            <pc:sldMk cId="3585582205" sldId="607"/>
            <ac:inkMk id="32" creationId="{7512B4A5-317D-4C1B-B1A8-E75E21A723F4}"/>
          </ac:inkMkLst>
        </pc:inkChg>
        <pc:inkChg chg="del">
          <ac:chgData name="babisha chandran" userId="EB0nJQTo3Bd1b7R0gNfky76LaizBD4ENeK0AnhxAgKw=" providerId="None" clId="Web-{98501AC4-0C20-438E-B20B-F825C4C2938F}" dt="2020-10-21T17:48:55.496" v="366"/>
          <ac:inkMkLst>
            <pc:docMk/>
            <pc:sldMk cId="3585582205" sldId="607"/>
            <ac:inkMk id="33" creationId="{489049AE-450F-4E14-9F40-4340E295E90C}"/>
          </ac:inkMkLst>
        </pc:inkChg>
        <pc:inkChg chg="del">
          <ac:chgData name="babisha chandran" userId="EB0nJQTo3Bd1b7R0gNfky76LaizBD4ENeK0AnhxAgKw=" providerId="None" clId="Web-{98501AC4-0C20-438E-B20B-F825C4C2938F}" dt="2020-10-21T17:48:55.496" v="365"/>
          <ac:inkMkLst>
            <pc:docMk/>
            <pc:sldMk cId="3585582205" sldId="607"/>
            <ac:inkMk id="34" creationId="{217A990B-988F-42A1-BAAC-5EB0CAB17EFE}"/>
          </ac:inkMkLst>
        </pc:inkChg>
        <pc:inkChg chg="del">
          <ac:chgData name="babisha chandran" userId="EB0nJQTo3Bd1b7R0gNfky76LaizBD4ENeK0AnhxAgKw=" providerId="None" clId="Web-{98501AC4-0C20-438E-B20B-F825C4C2938F}" dt="2020-10-21T17:48:55.496" v="364"/>
          <ac:inkMkLst>
            <pc:docMk/>
            <pc:sldMk cId="3585582205" sldId="607"/>
            <ac:inkMk id="35" creationId="{195353EE-A25E-4CC1-9CAF-CFFB9411276F}"/>
          </ac:inkMkLst>
        </pc:inkChg>
        <pc:inkChg chg="del">
          <ac:chgData name="babisha chandran" userId="EB0nJQTo3Bd1b7R0gNfky76LaizBD4ENeK0AnhxAgKw=" providerId="None" clId="Web-{98501AC4-0C20-438E-B20B-F825C4C2938F}" dt="2020-10-21T17:48:55.496" v="363"/>
          <ac:inkMkLst>
            <pc:docMk/>
            <pc:sldMk cId="3585582205" sldId="607"/>
            <ac:inkMk id="36" creationId="{405CD2E0-B9D3-41BA-BA35-1AD31B82AFA6}"/>
          </ac:inkMkLst>
        </pc:inkChg>
        <pc:inkChg chg="del">
          <ac:chgData name="babisha chandran" userId="EB0nJQTo3Bd1b7R0gNfky76LaizBD4ENeK0AnhxAgKw=" providerId="None" clId="Web-{98501AC4-0C20-438E-B20B-F825C4C2938F}" dt="2020-10-21T17:48:55.496" v="362"/>
          <ac:inkMkLst>
            <pc:docMk/>
            <pc:sldMk cId="3585582205" sldId="607"/>
            <ac:inkMk id="37" creationId="{EEEC028B-7F79-43A5-998C-8A2DBF6E30F4}"/>
          </ac:inkMkLst>
        </pc:inkChg>
        <pc:inkChg chg="del">
          <ac:chgData name="babisha chandran" userId="EB0nJQTo3Bd1b7R0gNfky76LaizBD4ENeK0AnhxAgKw=" providerId="None" clId="Web-{98501AC4-0C20-438E-B20B-F825C4C2938F}" dt="2020-10-21T17:48:55.496" v="361"/>
          <ac:inkMkLst>
            <pc:docMk/>
            <pc:sldMk cId="3585582205" sldId="607"/>
            <ac:inkMk id="38" creationId="{5533060C-2BA9-4D30-AA6E-6D91D57AFC77}"/>
          </ac:inkMkLst>
        </pc:inkChg>
        <pc:inkChg chg="del">
          <ac:chgData name="babisha chandran" userId="EB0nJQTo3Bd1b7R0gNfky76LaizBD4ENeK0AnhxAgKw=" providerId="None" clId="Web-{98501AC4-0C20-438E-B20B-F825C4C2938F}" dt="2020-10-21T17:48:55.496" v="360"/>
          <ac:inkMkLst>
            <pc:docMk/>
            <pc:sldMk cId="3585582205" sldId="607"/>
            <ac:inkMk id="39" creationId="{15800D89-D665-4146-984F-F71A5487AFDE}"/>
          </ac:inkMkLst>
        </pc:inkChg>
        <pc:inkChg chg="del">
          <ac:chgData name="babisha chandran" userId="EB0nJQTo3Bd1b7R0gNfky76LaizBD4ENeK0AnhxAgKw=" providerId="None" clId="Web-{98501AC4-0C20-438E-B20B-F825C4C2938F}" dt="2020-10-21T17:48:55.496" v="359"/>
          <ac:inkMkLst>
            <pc:docMk/>
            <pc:sldMk cId="3585582205" sldId="607"/>
            <ac:inkMk id="40" creationId="{CB69E067-EB5C-4CAE-9CEA-55A1E3EA9961}"/>
          </ac:inkMkLst>
        </pc:inkChg>
      </pc:sldChg>
    </pc:docChg>
  </pc:docChgLst>
  <pc:docChgLst>
    <pc:chgData name="babisha chandran" userId="EB0nJQTo3Bd1b7R0gNfky76LaizBD4ENeK0AnhxAgKw=" providerId="None" clId="Web-{2D84234D-1C19-494C-ABEB-ED5771F3CC20}"/>
    <pc:docChg chg="modSld">
      <pc:chgData name="babisha chandran" userId="EB0nJQTo3Bd1b7R0gNfky76LaizBD4ENeK0AnhxAgKw=" providerId="None" clId="Web-{2D84234D-1C19-494C-ABEB-ED5771F3CC20}" dt="2020-10-21T07:50:13.903" v="671"/>
      <pc:docMkLst>
        <pc:docMk/>
      </pc:docMkLst>
      <pc:sldChg chg="addSp delSp">
        <pc:chgData name="babisha chandran" userId="EB0nJQTo3Bd1b7R0gNfky76LaizBD4ENeK0AnhxAgKw=" providerId="None" clId="Web-{2D84234D-1C19-494C-ABEB-ED5771F3CC20}" dt="2020-10-21T07:39:15.571" v="341"/>
        <pc:sldMkLst>
          <pc:docMk/>
          <pc:sldMk cId="841154094" sldId="584"/>
        </pc:sldMkLst>
        <pc:inkChg chg="add del">
          <ac:chgData name="babisha chandran" userId="EB0nJQTo3Bd1b7R0gNfky76LaizBD4ENeK0AnhxAgKw=" providerId="None" clId="Web-{2D84234D-1C19-494C-ABEB-ED5771F3CC20}" dt="2020-10-21T07:39:13.227" v="340"/>
          <ac:inkMkLst>
            <pc:docMk/>
            <pc:sldMk cId="841154094" sldId="584"/>
            <ac:inkMk id="2" creationId="{D0FA1CC7-82C2-40FA-B1C2-F031F65D0CC3}"/>
          </ac:inkMkLst>
        </pc:inkChg>
        <pc:inkChg chg="add del">
          <ac:chgData name="babisha chandran" userId="EB0nJQTo3Bd1b7R0gNfky76LaizBD4ENeK0AnhxAgKw=" providerId="None" clId="Web-{2D84234D-1C19-494C-ABEB-ED5771F3CC20}" dt="2020-10-21T07:39:15.571" v="341"/>
          <ac:inkMkLst>
            <pc:docMk/>
            <pc:sldMk cId="841154094" sldId="584"/>
            <ac:inkMk id="3" creationId="{A7BE2AB2-085B-4E7C-992B-08E2787EA3EB}"/>
          </ac:inkMkLst>
        </pc:inkChg>
        <pc:inkChg chg="add del">
          <ac:chgData name="babisha chandran" userId="EB0nJQTo3Bd1b7R0gNfky76LaizBD4ENeK0AnhxAgKw=" providerId="None" clId="Web-{2D84234D-1C19-494C-ABEB-ED5771F3CC20}" dt="2020-10-21T07:39:10.774" v="339"/>
          <ac:inkMkLst>
            <pc:docMk/>
            <pc:sldMk cId="841154094" sldId="584"/>
            <ac:inkMk id="6" creationId="{250AC832-6BA9-48A1-A3CF-8C91667ADEE8}"/>
          </ac:inkMkLst>
        </pc:inkChg>
        <pc:inkChg chg="add del">
          <ac:chgData name="babisha chandran" userId="EB0nJQTo3Bd1b7R0gNfky76LaizBD4ENeK0AnhxAgKw=" providerId="None" clId="Web-{2D84234D-1C19-494C-ABEB-ED5771F3CC20}" dt="2020-10-21T07:39:00.758" v="338"/>
          <ac:inkMkLst>
            <pc:docMk/>
            <pc:sldMk cId="841154094" sldId="584"/>
            <ac:inkMk id="7" creationId="{1417165D-39C4-4CEF-AB25-AF2D81EEFEB6}"/>
          </ac:inkMkLst>
        </pc:inkChg>
        <pc:inkChg chg="add del">
          <ac:chgData name="babisha chandran" userId="EB0nJQTo3Bd1b7R0gNfky76LaizBD4ENeK0AnhxAgKw=" providerId="None" clId="Web-{2D84234D-1C19-494C-ABEB-ED5771F3CC20}" dt="2020-10-21T07:39:00.743" v="337"/>
          <ac:inkMkLst>
            <pc:docMk/>
            <pc:sldMk cId="841154094" sldId="584"/>
            <ac:inkMk id="8" creationId="{015301AA-E03D-4FC2-82DA-2A43A9E6D819}"/>
          </ac:inkMkLst>
        </pc:inkChg>
        <pc:inkChg chg="add del">
          <ac:chgData name="babisha chandran" userId="EB0nJQTo3Bd1b7R0gNfky76LaizBD4ENeK0AnhxAgKw=" providerId="None" clId="Web-{2D84234D-1C19-494C-ABEB-ED5771F3CC20}" dt="2020-10-21T07:39:00.743" v="336"/>
          <ac:inkMkLst>
            <pc:docMk/>
            <pc:sldMk cId="841154094" sldId="584"/>
            <ac:inkMk id="10" creationId="{04B030DA-20BB-4FF6-A182-0455BBE27222}"/>
          </ac:inkMkLst>
        </pc:inkChg>
        <pc:inkChg chg="add del">
          <ac:chgData name="babisha chandran" userId="EB0nJQTo3Bd1b7R0gNfky76LaizBD4ENeK0AnhxAgKw=" providerId="None" clId="Web-{2D84234D-1C19-494C-ABEB-ED5771F3CC20}" dt="2020-10-21T07:38:55.508" v="335"/>
          <ac:inkMkLst>
            <pc:docMk/>
            <pc:sldMk cId="841154094" sldId="584"/>
            <ac:inkMk id="12" creationId="{CA8686DC-E183-466E-AFDA-FEC165E114A9}"/>
          </ac:inkMkLst>
        </pc:inkChg>
      </pc:sldChg>
      <pc:sldChg chg="addSp delSp modSp">
        <pc:chgData name="babisha chandran" userId="EB0nJQTo3Bd1b7R0gNfky76LaizBD4ENeK0AnhxAgKw=" providerId="None" clId="Web-{2D84234D-1C19-494C-ABEB-ED5771F3CC20}" dt="2020-10-21T07:39:38.399" v="453"/>
        <pc:sldMkLst>
          <pc:docMk/>
          <pc:sldMk cId="2965181800" sldId="585"/>
        </pc:sldMkLst>
        <pc:picChg chg="del">
          <ac:chgData name="babisha chandran" userId="EB0nJQTo3Bd1b7R0gNfky76LaizBD4ENeK0AnhxAgKw=" providerId="None" clId="Web-{2D84234D-1C19-494C-ABEB-ED5771F3CC20}" dt="2020-10-21T07:39:27.915" v="449"/>
          <ac:picMkLst>
            <pc:docMk/>
            <pc:sldMk cId="2965181800" sldId="585"/>
            <ac:picMk id="21" creationId="{00000000-0000-0000-0000-000000000000}"/>
          </ac:picMkLst>
        </pc:picChg>
        <pc:inkChg chg="add del mod">
          <ac:chgData name="babisha chandran" userId="EB0nJQTo3Bd1b7R0gNfky76LaizBD4ENeK0AnhxAgKw=" providerId="None" clId="Web-{2D84234D-1C19-494C-ABEB-ED5771F3CC20}" dt="2020-10-21T07:39:32.540" v="451"/>
          <ac:inkMkLst>
            <pc:docMk/>
            <pc:sldMk cId="2965181800" sldId="585"/>
            <ac:inkMk id="2" creationId="{BF5592C6-347B-4C2A-BF98-C053499A5B63}"/>
          </ac:inkMkLst>
        </pc:inkChg>
        <pc:inkChg chg="add del">
          <ac:chgData name="babisha chandran" userId="EB0nJQTo3Bd1b7R0gNfky76LaizBD4ENeK0AnhxAgKw=" providerId="None" clId="Web-{2D84234D-1C19-494C-ABEB-ED5771F3CC20}" dt="2020-10-21T07:39:38.399" v="453"/>
          <ac:inkMkLst>
            <pc:docMk/>
            <pc:sldMk cId="2965181800" sldId="585"/>
            <ac:inkMk id="3" creationId="{48C2453D-96B1-4FC8-83EB-3CE1FF85ECB8}"/>
          </ac:inkMkLst>
        </pc:inkChg>
        <pc:inkChg chg="add del">
          <ac:chgData name="babisha chandran" userId="EB0nJQTo3Bd1b7R0gNfky76LaizBD4ENeK0AnhxAgKw=" providerId="None" clId="Web-{2D84234D-1C19-494C-ABEB-ED5771F3CC20}" dt="2020-10-21T07:39:36.212" v="452"/>
          <ac:inkMkLst>
            <pc:docMk/>
            <pc:sldMk cId="2965181800" sldId="585"/>
            <ac:inkMk id="5" creationId="{CEA573AE-D3BF-43CF-8C01-65E3014AFDFB}"/>
          </ac:inkMkLst>
        </pc:inkChg>
        <pc:inkChg chg="add del">
          <ac:chgData name="babisha chandran" userId="EB0nJQTo3Bd1b7R0gNfky76LaizBD4ENeK0AnhxAgKw=" providerId="None" clId="Web-{2D84234D-1C19-494C-ABEB-ED5771F3CC20}" dt="2020-10-21T07:39:27.915" v="448"/>
          <ac:inkMkLst>
            <pc:docMk/>
            <pc:sldMk cId="2965181800" sldId="585"/>
            <ac:inkMk id="6" creationId="{8E67D95B-282F-4F7E-ABB0-4916B0680103}"/>
          </ac:inkMkLst>
        </pc:inkChg>
        <pc:inkChg chg="add del">
          <ac:chgData name="babisha chandran" userId="EB0nJQTo3Bd1b7R0gNfky76LaizBD4ENeK0AnhxAgKw=" providerId="None" clId="Web-{2D84234D-1C19-494C-ABEB-ED5771F3CC20}" dt="2020-10-21T07:39:27.915" v="447"/>
          <ac:inkMkLst>
            <pc:docMk/>
            <pc:sldMk cId="2965181800" sldId="585"/>
            <ac:inkMk id="7" creationId="{CF444F7A-094D-4127-8A45-AF688D995AEB}"/>
          </ac:inkMkLst>
        </pc:inkChg>
        <pc:inkChg chg="add del">
          <ac:chgData name="babisha chandran" userId="EB0nJQTo3Bd1b7R0gNfky76LaizBD4ENeK0AnhxAgKw=" providerId="None" clId="Web-{2D84234D-1C19-494C-ABEB-ED5771F3CC20}" dt="2020-10-21T07:39:27.915" v="446"/>
          <ac:inkMkLst>
            <pc:docMk/>
            <pc:sldMk cId="2965181800" sldId="585"/>
            <ac:inkMk id="8" creationId="{A742ABD3-DF3D-41BF-B935-0FFC487DF298}"/>
          </ac:inkMkLst>
        </pc:inkChg>
        <pc:inkChg chg="add del">
          <ac:chgData name="babisha chandran" userId="EB0nJQTo3Bd1b7R0gNfky76LaizBD4ENeK0AnhxAgKw=" providerId="None" clId="Web-{2D84234D-1C19-494C-ABEB-ED5771F3CC20}" dt="2020-10-21T07:39:27.915" v="445"/>
          <ac:inkMkLst>
            <pc:docMk/>
            <pc:sldMk cId="2965181800" sldId="585"/>
            <ac:inkMk id="11" creationId="{6C5AD4D3-667B-402C-8B4F-2A6776C56E87}"/>
          </ac:inkMkLst>
        </pc:inkChg>
        <pc:inkChg chg="add del">
          <ac:chgData name="babisha chandran" userId="EB0nJQTo3Bd1b7R0gNfky76LaizBD4ENeK0AnhxAgKw=" providerId="None" clId="Web-{2D84234D-1C19-494C-ABEB-ED5771F3CC20}" dt="2020-10-21T07:39:27.915" v="444"/>
          <ac:inkMkLst>
            <pc:docMk/>
            <pc:sldMk cId="2965181800" sldId="585"/>
            <ac:inkMk id="12" creationId="{8A47B0D8-EBE7-4605-B21A-ED071555E1B2}"/>
          </ac:inkMkLst>
        </pc:inkChg>
        <pc:inkChg chg="add del">
          <ac:chgData name="babisha chandran" userId="EB0nJQTo3Bd1b7R0gNfky76LaizBD4ENeK0AnhxAgKw=" providerId="None" clId="Web-{2D84234D-1C19-494C-ABEB-ED5771F3CC20}" dt="2020-10-21T07:39:27.915" v="443"/>
          <ac:inkMkLst>
            <pc:docMk/>
            <pc:sldMk cId="2965181800" sldId="585"/>
            <ac:inkMk id="13" creationId="{A729D1C0-F093-4A04-92BF-E9EE5BC662C3}"/>
          </ac:inkMkLst>
        </pc:inkChg>
        <pc:inkChg chg="add del">
          <ac:chgData name="babisha chandran" userId="EB0nJQTo3Bd1b7R0gNfky76LaizBD4ENeK0AnhxAgKw=" providerId="None" clId="Web-{2D84234D-1C19-494C-ABEB-ED5771F3CC20}" dt="2020-10-21T07:39:27.915" v="442"/>
          <ac:inkMkLst>
            <pc:docMk/>
            <pc:sldMk cId="2965181800" sldId="585"/>
            <ac:inkMk id="14" creationId="{CC5CF022-B8F6-48DC-97B3-DF20302258B3}"/>
          </ac:inkMkLst>
        </pc:inkChg>
        <pc:inkChg chg="add del">
          <ac:chgData name="babisha chandran" userId="EB0nJQTo3Bd1b7R0gNfky76LaizBD4ENeK0AnhxAgKw=" providerId="None" clId="Web-{2D84234D-1C19-494C-ABEB-ED5771F3CC20}" dt="2020-10-21T07:39:27.915" v="441"/>
          <ac:inkMkLst>
            <pc:docMk/>
            <pc:sldMk cId="2965181800" sldId="585"/>
            <ac:inkMk id="15" creationId="{194281DB-AADF-47F3-AAB8-9CC87187B486}"/>
          </ac:inkMkLst>
        </pc:inkChg>
        <pc:inkChg chg="add del">
          <ac:chgData name="babisha chandran" userId="EB0nJQTo3Bd1b7R0gNfky76LaizBD4ENeK0AnhxAgKw=" providerId="None" clId="Web-{2D84234D-1C19-494C-ABEB-ED5771F3CC20}" dt="2020-10-21T07:39:27.915" v="440"/>
          <ac:inkMkLst>
            <pc:docMk/>
            <pc:sldMk cId="2965181800" sldId="585"/>
            <ac:inkMk id="16" creationId="{18B2BFAE-47DC-44EA-9DB6-831BD155B50F}"/>
          </ac:inkMkLst>
        </pc:inkChg>
        <pc:inkChg chg="add del">
          <ac:chgData name="babisha chandran" userId="EB0nJQTo3Bd1b7R0gNfky76LaizBD4ENeK0AnhxAgKw=" providerId="None" clId="Web-{2D84234D-1C19-494C-ABEB-ED5771F3CC20}" dt="2020-10-21T07:39:27.915" v="439"/>
          <ac:inkMkLst>
            <pc:docMk/>
            <pc:sldMk cId="2965181800" sldId="585"/>
            <ac:inkMk id="17" creationId="{90CF925A-E321-4BB5-9CBD-21CDDE556AA8}"/>
          </ac:inkMkLst>
        </pc:inkChg>
        <pc:inkChg chg="add del">
          <ac:chgData name="babisha chandran" userId="EB0nJQTo3Bd1b7R0gNfky76LaizBD4ENeK0AnhxAgKw=" providerId="None" clId="Web-{2D84234D-1C19-494C-ABEB-ED5771F3CC20}" dt="2020-10-21T07:39:27.899" v="438"/>
          <ac:inkMkLst>
            <pc:docMk/>
            <pc:sldMk cId="2965181800" sldId="585"/>
            <ac:inkMk id="18" creationId="{052373D5-789E-4E30-A4BC-DF9AD84A083D}"/>
          </ac:inkMkLst>
        </pc:inkChg>
        <pc:inkChg chg="add del">
          <ac:chgData name="babisha chandran" userId="EB0nJQTo3Bd1b7R0gNfky76LaizBD4ENeK0AnhxAgKw=" providerId="None" clId="Web-{2D84234D-1C19-494C-ABEB-ED5771F3CC20}" dt="2020-10-21T07:39:27.899" v="437"/>
          <ac:inkMkLst>
            <pc:docMk/>
            <pc:sldMk cId="2965181800" sldId="585"/>
            <ac:inkMk id="22" creationId="{3C9CFB09-DC4A-49CF-83FA-E89A4F0E3A94}"/>
          </ac:inkMkLst>
        </pc:inkChg>
        <pc:inkChg chg="add del">
          <ac:chgData name="babisha chandran" userId="EB0nJQTo3Bd1b7R0gNfky76LaizBD4ENeK0AnhxAgKw=" providerId="None" clId="Web-{2D84234D-1C19-494C-ABEB-ED5771F3CC20}" dt="2020-10-21T07:39:27.899" v="436"/>
          <ac:inkMkLst>
            <pc:docMk/>
            <pc:sldMk cId="2965181800" sldId="585"/>
            <ac:inkMk id="24" creationId="{935DC21F-947B-40BC-8A44-2C2E8FA3955B}"/>
          </ac:inkMkLst>
        </pc:inkChg>
        <pc:inkChg chg="add del">
          <ac:chgData name="babisha chandran" userId="EB0nJQTo3Bd1b7R0gNfky76LaizBD4ENeK0AnhxAgKw=" providerId="None" clId="Web-{2D84234D-1C19-494C-ABEB-ED5771F3CC20}" dt="2020-10-21T07:39:27.899" v="435"/>
          <ac:inkMkLst>
            <pc:docMk/>
            <pc:sldMk cId="2965181800" sldId="585"/>
            <ac:inkMk id="25" creationId="{705F8AE2-94F3-4259-AC86-211A64505B48}"/>
          </ac:inkMkLst>
        </pc:inkChg>
        <pc:inkChg chg="add del">
          <ac:chgData name="babisha chandran" userId="EB0nJQTo3Bd1b7R0gNfky76LaizBD4ENeK0AnhxAgKw=" providerId="None" clId="Web-{2D84234D-1C19-494C-ABEB-ED5771F3CC20}" dt="2020-10-21T07:39:27.899" v="434"/>
          <ac:inkMkLst>
            <pc:docMk/>
            <pc:sldMk cId="2965181800" sldId="585"/>
            <ac:inkMk id="26" creationId="{31732531-4B85-48AF-8603-7C9B5D72986F}"/>
          </ac:inkMkLst>
        </pc:inkChg>
        <pc:inkChg chg="add del">
          <ac:chgData name="babisha chandran" userId="EB0nJQTo3Bd1b7R0gNfky76LaizBD4ENeK0AnhxAgKw=" providerId="None" clId="Web-{2D84234D-1C19-494C-ABEB-ED5771F3CC20}" dt="2020-10-21T07:39:27.899" v="433"/>
          <ac:inkMkLst>
            <pc:docMk/>
            <pc:sldMk cId="2965181800" sldId="585"/>
            <ac:inkMk id="27" creationId="{D0288C90-95F4-4C44-9727-ED048398B8B3}"/>
          </ac:inkMkLst>
        </pc:inkChg>
        <pc:inkChg chg="add del">
          <ac:chgData name="babisha chandran" userId="EB0nJQTo3Bd1b7R0gNfky76LaizBD4ENeK0AnhxAgKw=" providerId="None" clId="Web-{2D84234D-1C19-494C-ABEB-ED5771F3CC20}" dt="2020-10-21T07:39:27.899" v="432"/>
          <ac:inkMkLst>
            <pc:docMk/>
            <pc:sldMk cId="2965181800" sldId="585"/>
            <ac:inkMk id="28" creationId="{9467FC90-17C0-4E78-ADA8-0C5A59330CAF}"/>
          </ac:inkMkLst>
        </pc:inkChg>
        <pc:inkChg chg="add del">
          <ac:chgData name="babisha chandran" userId="EB0nJQTo3Bd1b7R0gNfky76LaizBD4ENeK0AnhxAgKw=" providerId="None" clId="Web-{2D84234D-1C19-494C-ABEB-ED5771F3CC20}" dt="2020-10-21T07:39:27.899" v="431"/>
          <ac:inkMkLst>
            <pc:docMk/>
            <pc:sldMk cId="2965181800" sldId="585"/>
            <ac:inkMk id="29" creationId="{8F27779C-15E9-4B5D-9A94-0524D2AE35D9}"/>
          </ac:inkMkLst>
        </pc:inkChg>
        <pc:inkChg chg="add del">
          <ac:chgData name="babisha chandran" userId="EB0nJQTo3Bd1b7R0gNfky76LaizBD4ENeK0AnhxAgKw=" providerId="None" clId="Web-{2D84234D-1C19-494C-ABEB-ED5771F3CC20}" dt="2020-10-21T07:39:27.899" v="430"/>
          <ac:inkMkLst>
            <pc:docMk/>
            <pc:sldMk cId="2965181800" sldId="585"/>
            <ac:inkMk id="30" creationId="{869226DD-8F0A-4B23-92DC-14732FD6D598}"/>
          </ac:inkMkLst>
        </pc:inkChg>
        <pc:inkChg chg="add del">
          <ac:chgData name="babisha chandran" userId="EB0nJQTo3Bd1b7R0gNfky76LaizBD4ENeK0AnhxAgKw=" providerId="None" clId="Web-{2D84234D-1C19-494C-ABEB-ED5771F3CC20}" dt="2020-10-21T07:39:27.899" v="429"/>
          <ac:inkMkLst>
            <pc:docMk/>
            <pc:sldMk cId="2965181800" sldId="585"/>
            <ac:inkMk id="31" creationId="{127916F7-D5E2-4610-BFE1-084DE69A641E}"/>
          </ac:inkMkLst>
        </pc:inkChg>
        <pc:inkChg chg="add del">
          <ac:chgData name="babisha chandran" userId="EB0nJQTo3Bd1b7R0gNfky76LaizBD4ENeK0AnhxAgKw=" providerId="None" clId="Web-{2D84234D-1C19-494C-ABEB-ED5771F3CC20}" dt="2020-10-21T07:39:27.883" v="428"/>
          <ac:inkMkLst>
            <pc:docMk/>
            <pc:sldMk cId="2965181800" sldId="585"/>
            <ac:inkMk id="32" creationId="{161EF388-71AD-4C20-928C-8D79CC9B2309}"/>
          </ac:inkMkLst>
        </pc:inkChg>
        <pc:inkChg chg="add del">
          <ac:chgData name="babisha chandran" userId="EB0nJQTo3Bd1b7R0gNfky76LaizBD4ENeK0AnhxAgKw=" providerId="None" clId="Web-{2D84234D-1C19-494C-ABEB-ED5771F3CC20}" dt="2020-10-21T07:39:27.883" v="427"/>
          <ac:inkMkLst>
            <pc:docMk/>
            <pc:sldMk cId="2965181800" sldId="585"/>
            <ac:inkMk id="33" creationId="{4B2782AF-AC6B-42D3-92B8-550C3EA1567A}"/>
          </ac:inkMkLst>
        </pc:inkChg>
        <pc:inkChg chg="add del">
          <ac:chgData name="babisha chandran" userId="EB0nJQTo3Bd1b7R0gNfky76LaizBD4ENeK0AnhxAgKw=" providerId="None" clId="Web-{2D84234D-1C19-494C-ABEB-ED5771F3CC20}" dt="2020-10-21T07:39:27.883" v="426"/>
          <ac:inkMkLst>
            <pc:docMk/>
            <pc:sldMk cId="2965181800" sldId="585"/>
            <ac:inkMk id="34" creationId="{C6894ED0-9438-472A-AD3F-B2C87BA86F0F}"/>
          </ac:inkMkLst>
        </pc:inkChg>
        <pc:inkChg chg="add del">
          <ac:chgData name="babisha chandran" userId="EB0nJQTo3Bd1b7R0gNfky76LaizBD4ENeK0AnhxAgKw=" providerId="None" clId="Web-{2D84234D-1C19-494C-ABEB-ED5771F3CC20}" dt="2020-10-21T07:39:27.883" v="425"/>
          <ac:inkMkLst>
            <pc:docMk/>
            <pc:sldMk cId="2965181800" sldId="585"/>
            <ac:inkMk id="35" creationId="{0323F236-1C77-49A1-8F0A-A18F75A8CC5F}"/>
          </ac:inkMkLst>
        </pc:inkChg>
        <pc:inkChg chg="add del">
          <ac:chgData name="babisha chandran" userId="EB0nJQTo3Bd1b7R0gNfky76LaizBD4ENeK0AnhxAgKw=" providerId="None" clId="Web-{2D84234D-1C19-494C-ABEB-ED5771F3CC20}" dt="2020-10-21T07:39:27.883" v="424"/>
          <ac:inkMkLst>
            <pc:docMk/>
            <pc:sldMk cId="2965181800" sldId="585"/>
            <ac:inkMk id="36" creationId="{62D1EB3E-9AAE-475C-8D61-3071713C80C5}"/>
          </ac:inkMkLst>
        </pc:inkChg>
        <pc:inkChg chg="add del">
          <ac:chgData name="babisha chandran" userId="EB0nJQTo3Bd1b7R0gNfky76LaizBD4ENeK0AnhxAgKw=" providerId="None" clId="Web-{2D84234D-1C19-494C-ABEB-ED5771F3CC20}" dt="2020-10-21T07:39:27.883" v="423"/>
          <ac:inkMkLst>
            <pc:docMk/>
            <pc:sldMk cId="2965181800" sldId="585"/>
            <ac:inkMk id="37" creationId="{D2028E2C-AD35-4C84-A72A-597903BA562F}"/>
          </ac:inkMkLst>
        </pc:inkChg>
        <pc:inkChg chg="add del">
          <ac:chgData name="babisha chandran" userId="EB0nJQTo3Bd1b7R0gNfky76LaizBD4ENeK0AnhxAgKw=" providerId="None" clId="Web-{2D84234D-1C19-494C-ABEB-ED5771F3CC20}" dt="2020-10-21T07:39:27.883" v="422"/>
          <ac:inkMkLst>
            <pc:docMk/>
            <pc:sldMk cId="2965181800" sldId="585"/>
            <ac:inkMk id="38" creationId="{4E276954-F838-492A-B803-2BB22D614D00}"/>
          </ac:inkMkLst>
        </pc:inkChg>
        <pc:inkChg chg="add del">
          <ac:chgData name="babisha chandran" userId="EB0nJQTo3Bd1b7R0gNfky76LaizBD4ENeK0AnhxAgKw=" providerId="None" clId="Web-{2D84234D-1C19-494C-ABEB-ED5771F3CC20}" dt="2020-10-21T07:39:27.883" v="421"/>
          <ac:inkMkLst>
            <pc:docMk/>
            <pc:sldMk cId="2965181800" sldId="585"/>
            <ac:inkMk id="39" creationId="{009719AC-3539-4E1D-AA63-5650A914BBA8}"/>
          </ac:inkMkLst>
        </pc:inkChg>
        <pc:inkChg chg="add del">
          <ac:chgData name="babisha chandran" userId="EB0nJQTo3Bd1b7R0gNfky76LaizBD4ENeK0AnhxAgKw=" providerId="None" clId="Web-{2D84234D-1C19-494C-ABEB-ED5771F3CC20}" dt="2020-10-21T07:39:27.883" v="420"/>
          <ac:inkMkLst>
            <pc:docMk/>
            <pc:sldMk cId="2965181800" sldId="585"/>
            <ac:inkMk id="40" creationId="{04DEB7BC-6E48-4AC5-98C0-9920953C4B0F}"/>
          </ac:inkMkLst>
        </pc:inkChg>
        <pc:inkChg chg="add del">
          <ac:chgData name="babisha chandran" userId="EB0nJQTo3Bd1b7R0gNfky76LaizBD4ENeK0AnhxAgKw=" providerId="None" clId="Web-{2D84234D-1C19-494C-ABEB-ED5771F3CC20}" dt="2020-10-21T07:39:27.883" v="419"/>
          <ac:inkMkLst>
            <pc:docMk/>
            <pc:sldMk cId="2965181800" sldId="585"/>
            <ac:inkMk id="41" creationId="{021AA484-5203-4779-B0F6-65B902447A2D}"/>
          </ac:inkMkLst>
        </pc:inkChg>
        <pc:inkChg chg="add del">
          <ac:chgData name="babisha chandran" userId="EB0nJQTo3Bd1b7R0gNfky76LaizBD4ENeK0AnhxAgKw=" providerId="None" clId="Web-{2D84234D-1C19-494C-ABEB-ED5771F3CC20}" dt="2020-10-21T07:39:27.883" v="418"/>
          <ac:inkMkLst>
            <pc:docMk/>
            <pc:sldMk cId="2965181800" sldId="585"/>
            <ac:inkMk id="42" creationId="{92EA2958-27AC-4517-A744-09E7514383E3}"/>
          </ac:inkMkLst>
        </pc:inkChg>
        <pc:inkChg chg="add del">
          <ac:chgData name="babisha chandran" userId="EB0nJQTo3Bd1b7R0gNfky76LaizBD4ENeK0AnhxAgKw=" providerId="None" clId="Web-{2D84234D-1C19-494C-ABEB-ED5771F3CC20}" dt="2020-10-21T07:39:27.868" v="417"/>
          <ac:inkMkLst>
            <pc:docMk/>
            <pc:sldMk cId="2965181800" sldId="585"/>
            <ac:inkMk id="43" creationId="{3D30F0B2-7E2A-4CB2-A6A5-388E908F913D}"/>
          </ac:inkMkLst>
        </pc:inkChg>
        <pc:inkChg chg="add del">
          <ac:chgData name="babisha chandran" userId="EB0nJQTo3Bd1b7R0gNfky76LaizBD4ENeK0AnhxAgKw=" providerId="None" clId="Web-{2D84234D-1C19-494C-ABEB-ED5771F3CC20}" dt="2020-10-21T07:39:27.868" v="416"/>
          <ac:inkMkLst>
            <pc:docMk/>
            <pc:sldMk cId="2965181800" sldId="585"/>
            <ac:inkMk id="44" creationId="{0656886C-C49B-4277-95E5-C16339D95745}"/>
          </ac:inkMkLst>
        </pc:inkChg>
        <pc:inkChg chg="add del">
          <ac:chgData name="babisha chandran" userId="EB0nJQTo3Bd1b7R0gNfky76LaizBD4ENeK0AnhxAgKw=" providerId="None" clId="Web-{2D84234D-1C19-494C-ABEB-ED5771F3CC20}" dt="2020-10-21T07:39:27.868" v="415"/>
          <ac:inkMkLst>
            <pc:docMk/>
            <pc:sldMk cId="2965181800" sldId="585"/>
            <ac:inkMk id="45" creationId="{C79E2F93-0C73-4C73-B0EC-B6EB0E7297FF}"/>
          </ac:inkMkLst>
        </pc:inkChg>
        <pc:inkChg chg="add del">
          <ac:chgData name="babisha chandran" userId="EB0nJQTo3Bd1b7R0gNfky76LaizBD4ENeK0AnhxAgKw=" providerId="None" clId="Web-{2D84234D-1C19-494C-ABEB-ED5771F3CC20}" dt="2020-10-21T07:39:27.868" v="414"/>
          <ac:inkMkLst>
            <pc:docMk/>
            <pc:sldMk cId="2965181800" sldId="585"/>
            <ac:inkMk id="46" creationId="{8E2FA343-1F13-4DBA-A592-0C2C2B079432}"/>
          </ac:inkMkLst>
        </pc:inkChg>
        <pc:inkChg chg="add del">
          <ac:chgData name="babisha chandran" userId="EB0nJQTo3Bd1b7R0gNfky76LaizBD4ENeK0AnhxAgKw=" providerId="None" clId="Web-{2D84234D-1C19-494C-ABEB-ED5771F3CC20}" dt="2020-10-21T07:39:27.868" v="413"/>
          <ac:inkMkLst>
            <pc:docMk/>
            <pc:sldMk cId="2965181800" sldId="585"/>
            <ac:inkMk id="47" creationId="{C0FB055B-82CC-4D29-87F5-1B627DB6023D}"/>
          </ac:inkMkLst>
        </pc:inkChg>
        <pc:inkChg chg="add del">
          <ac:chgData name="babisha chandran" userId="EB0nJQTo3Bd1b7R0gNfky76LaizBD4ENeK0AnhxAgKw=" providerId="None" clId="Web-{2D84234D-1C19-494C-ABEB-ED5771F3CC20}" dt="2020-10-21T07:39:27.868" v="412"/>
          <ac:inkMkLst>
            <pc:docMk/>
            <pc:sldMk cId="2965181800" sldId="585"/>
            <ac:inkMk id="48" creationId="{A4BAF31B-43CD-4E1F-8CD5-2DDC0BE30B03}"/>
          </ac:inkMkLst>
        </pc:inkChg>
        <pc:inkChg chg="add del">
          <ac:chgData name="babisha chandran" userId="EB0nJQTo3Bd1b7R0gNfky76LaizBD4ENeK0AnhxAgKw=" providerId="None" clId="Web-{2D84234D-1C19-494C-ABEB-ED5771F3CC20}" dt="2020-10-21T07:39:27.868" v="411"/>
          <ac:inkMkLst>
            <pc:docMk/>
            <pc:sldMk cId="2965181800" sldId="585"/>
            <ac:inkMk id="49" creationId="{F55E6861-7A7F-4DFF-9970-5D22B7E9C71C}"/>
          </ac:inkMkLst>
        </pc:inkChg>
        <pc:inkChg chg="add del">
          <ac:chgData name="babisha chandran" userId="EB0nJQTo3Bd1b7R0gNfky76LaizBD4ENeK0AnhxAgKw=" providerId="None" clId="Web-{2D84234D-1C19-494C-ABEB-ED5771F3CC20}" dt="2020-10-21T07:39:27.868" v="410"/>
          <ac:inkMkLst>
            <pc:docMk/>
            <pc:sldMk cId="2965181800" sldId="585"/>
            <ac:inkMk id="50" creationId="{E8D7FDAC-09D3-462F-9307-A3210B6D1AEA}"/>
          </ac:inkMkLst>
        </pc:inkChg>
        <pc:inkChg chg="add del">
          <ac:chgData name="babisha chandran" userId="EB0nJQTo3Bd1b7R0gNfky76LaizBD4ENeK0AnhxAgKw=" providerId="None" clId="Web-{2D84234D-1C19-494C-ABEB-ED5771F3CC20}" dt="2020-10-21T07:39:27.868" v="409"/>
          <ac:inkMkLst>
            <pc:docMk/>
            <pc:sldMk cId="2965181800" sldId="585"/>
            <ac:inkMk id="51" creationId="{68D2BB02-3081-4C18-94FE-B01BC27D949A}"/>
          </ac:inkMkLst>
        </pc:inkChg>
        <pc:inkChg chg="add del">
          <ac:chgData name="babisha chandran" userId="EB0nJQTo3Bd1b7R0gNfky76LaizBD4ENeK0AnhxAgKw=" providerId="None" clId="Web-{2D84234D-1C19-494C-ABEB-ED5771F3CC20}" dt="2020-10-21T07:39:27.868" v="408"/>
          <ac:inkMkLst>
            <pc:docMk/>
            <pc:sldMk cId="2965181800" sldId="585"/>
            <ac:inkMk id="52" creationId="{EC7EFD8E-A4E3-43ED-A510-9235706FA422}"/>
          </ac:inkMkLst>
        </pc:inkChg>
        <pc:inkChg chg="add del">
          <ac:chgData name="babisha chandran" userId="EB0nJQTo3Bd1b7R0gNfky76LaizBD4ENeK0AnhxAgKw=" providerId="None" clId="Web-{2D84234D-1C19-494C-ABEB-ED5771F3CC20}" dt="2020-10-21T07:39:27.868" v="407"/>
          <ac:inkMkLst>
            <pc:docMk/>
            <pc:sldMk cId="2965181800" sldId="585"/>
            <ac:inkMk id="53" creationId="{11897BBD-48CA-4CFB-AD10-AAE183C4C725}"/>
          </ac:inkMkLst>
        </pc:inkChg>
        <pc:inkChg chg="add del">
          <ac:chgData name="babisha chandran" userId="EB0nJQTo3Bd1b7R0gNfky76LaizBD4ENeK0AnhxAgKw=" providerId="None" clId="Web-{2D84234D-1C19-494C-ABEB-ED5771F3CC20}" dt="2020-10-21T07:39:27.852" v="406"/>
          <ac:inkMkLst>
            <pc:docMk/>
            <pc:sldMk cId="2965181800" sldId="585"/>
            <ac:inkMk id="54" creationId="{ABE0A9A3-D07A-4BBE-A7F0-1DA8819B149C}"/>
          </ac:inkMkLst>
        </pc:inkChg>
        <pc:inkChg chg="add del">
          <ac:chgData name="babisha chandran" userId="EB0nJQTo3Bd1b7R0gNfky76LaizBD4ENeK0AnhxAgKw=" providerId="None" clId="Web-{2D84234D-1C19-494C-ABEB-ED5771F3CC20}" dt="2020-10-21T07:39:27.852" v="405"/>
          <ac:inkMkLst>
            <pc:docMk/>
            <pc:sldMk cId="2965181800" sldId="585"/>
            <ac:inkMk id="55" creationId="{4E5A5FC4-076F-48F8-B5E0-29EE55E70257}"/>
          </ac:inkMkLst>
        </pc:inkChg>
        <pc:inkChg chg="add del">
          <ac:chgData name="babisha chandran" userId="EB0nJQTo3Bd1b7R0gNfky76LaizBD4ENeK0AnhxAgKw=" providerId="None" clId="Web-{2D84234D-1C19-494C-ABEB-ED5771F3CC20}" dt="2020-10-21T07:39:27.852" v="404"/>
          <ac:inkMkLst>
            <pc:docMk/>
            <pc:sldMk cId="2965181800" sldId="585"/>
            <ac:inkMk id="56" creationId="{730A62E7-B12B-46B2-8B5F-2379208FFB3B}"/>
          </ac:inkMkLst>
        </pc:inkChg>
        <pc:inkChg chg="add del">
          <ac:chgData name="babisha chandran" userId="EB0nJQTo3Bd1b7R0gNfky76LaizBD4ENeK0AnhxAgKw=" providerId="None" clId="Web-{2D84234D-1C19-494C-ABEB-ED5771F3CC20}" dt="2020-10-21T07:39:27.852" v="403"/>
          <ac:inkMkLst>
            <pc:docMk/>
            <pc:sldMk cId="2965181800" sldId="585"/>
            <ac:inkMk id="57" creationId="{E722FB59-FE8D-48A5-A1FE-F3CDECE997D9}"/>
          </ac:inkMkLst>
        </pc:inkChg>
        <pc:inkChg chg="add del">
          <ac:chgData name="babisha chandran" userId="EB0nJQTo3Bd1b7R0gNfky76LaizBD4ENeK0AnhxAgKw=" providerId="None" clId="Web-{2D84234D-1C19-494C-ABEB-ED5771F3CC20}" dt="2020-10-21T07:39:27.852" v="402"/>
          <ac:inkMkLst>
            <pc:docMk/>
            <pc:sldMk cId="2965181800" sldId="585"/>
            <ac:inkMk id="58" creationId="{DAB6C0CD-7A47-428D-8F08-0AB2218C200E}"/>
          </ac:inkMkLst>
        </pc:inkChg>
        <pc:inkChg chg="add del">
          <ac:chgData name="babisha chandran" userId="EB0nJQTo3Bd1b7R0gNfky76LaizBD4ENeK0AnhxAgKw=" providerId="None" clId="Web-{2D84234D-1C19-494C-ABEB-ED5771F3CC20}" dt="2020-10-21T07:39:27.852" v="401"/>
          <ac:inkMkLst>
            <pc:docMk/>
            <pc:sldMk cId="2965181800" sldId="585"/>
            <ac:inkMk id="59" creationId="{B260B2A8-A55A-4111-84BE-07BF645BB9B1}"/>
          </ac:inkMkLst>
        </pc:inkChg>
        <pc:inkChg chg="add del">
          <ac:chgData name="babisha chandran" userId="EB0nJQTo3Bd1b7R0gNfky76LaizBD4ENeK0AnhxAgKw=" providerId="None" clId="Web-{2D84234D-1C19-494C-ABEB-ED5771F3CC20}" dt="2020-10-21T07:39:27.852" v="400"/>
          <ac:inkMkLst>
            <pc:docMk/>
            <pc:sldMk cId="2965181800" sldId="585"/>
            <ac:inkMk id="60" creationId="{F9D224E9-22C8-490B-9867-C816E7B0E629}"/>
          </ac:inkMkLst>
        </pc:inkChg>
        <pc:inkChg chg="add del">
          <ac:chgData name="babisha chandran" userId="EB0nJQTo3Bd1b7R0gNfky76LaizBD4ENeK0AnhxAgKw=" providerId="None" clId="Web-{2D84234D-1C19-494C-ABEB-ED5771F3CC20}" dt="2020-10-21T07:39:27.852" v="399"/>
          <ac:inkMkLst>
            <pc:docMk/>
            <pc:sldMk cId="2965181800" sldId="585"/>
            <ac:inkMk id="61" creationId="{8352A59B-251F-40D3-B344-B49D4271A87F}"/>
          </ac:inkMkLst>
        </pc:inkChg>
        <pc:inkChg chg="add del">
          <ac:chgData name="babisha chandran" userId="EB0nJQTo3Bd1b7R0gNfky76LaizBD4ENeK0AnhxAgKw=" providerId="None" clId="Web-{2D84234D-1C19-494C-ABEB-ED5771F3CC20}" dt="2020-10-21T07:39:27.852" v="398"/>
          <ac:inkMkLst>
            <pc:docMk/>
            <pc:sldMk cId="2965181800" sldId="585"/>
            <ac:inkMk id="62" creationId="{5B71F548-5F54-4195-A66F-93D1BA2EE84A}"/>
          </ac:inkMkLst>
        </pc:inkChg>
        <pc:inkChg chg="add del">
          <ac:chgData name="babisha chandran" userId="EB0nJQTo3Bd1b7R0gNfky76LaizBD4ENeK0AnhxAgKw=" providerId="None" clId="Web-{2D84234D-1C19-494C-ABEB-ED5771F3CC20}" dt="2020-10-21T07:39:27.852" v="397"/>
          <ac:inkMkLst>
            <pc:docMk/>
            <pc:sldMk cId="2965181800" sldId="585"/>
            <ac:inkMk id="63" creationId="{A3784FB8-17B9-43CD-AB38-8D009240E377}"/>
          </ac:inkMkLst>
        </pc:inkChg>
        <pc:inkChg chg="add del">
          <ac:chgData name="babisha chandran" userId="EB0nJQTo3Bd1b7R0gNfky76LaizBD4ENeK0AnhxAgKw=" providerId="None" clId="Web-{2D84234D-1C19-494C-ABEB-ED5771F3CC20}" dt="2020-10-21T07:39:27.852" v="396"/>
          <ac:inkMkLst>
            <pc:docMk/>
            <pc:sldMk cId="2965181800" sldId="585"/>
            <ac:inkMk id="64" creationId="{AA448779-5ACC-48D5-9F42-4CAC7D4A59C9}"/>
          </ac:inkMkLst>
        </pc:inkChg>
        <pc:inkChg chg="add del">
          <ac:chgData name="babisha chandran" userId="EB0nJQTo3Bd1b7R0gNfky76LaizBD4ENeK0AnhxAgKw=" providerId="None" clId="Web-{2D84234D-1C19-494C-ABEB-ED5771F3CC20}" dt="2020-10-21T07:39:27.837" v="395"/>
          <ac:inkMkLst>
            <pc:docMk/>
            <pc:sldMk cId="2965181800" sldId="585"/>
            <ac:inkMk id="65" creationId="{3A8983E2-F989-4198-9DEF-71764C8931D2}"/>
          </ac:inkMkLst>
        </pc:inkChg>
        <pc:inkChg chg="add del">
          <ac:chgData name="babisha chandran" userId="EB0nJQTo3Bd1b7R0gNfky76LaizBD4ENeK0AnhxAgKw=" providerId="None" clId="Web-{2D84234D-1C19-494C-ABEB-ED5771F3CC20}" dt="2020-10-21T07:39:27.837" v="394"/>
          <ac:inkMkLst>
            <pc:docMk/>
            <pc:sldMk cId="2965181800" sldId="585"/>
            <ac:inkMk id="66" creationId="{314E84BA-16FD-451C-A690-9D233FC1BD0E}"/>
          </ac:inkMkLst>
        </pc:inkChg>
        <pc:inkChg chg="add del">
          <ac:chgData name="babisha chandran" userId="EB0nJQTo3Bd1b7R0gNfky76LaizBD4ENeK0AnhxAgKw=" providerId="None" clId="Web-{2D84234D-1C19-494C-ABEB-ED5771F3CC20}" dt="2020-10-21T07:39:27.837" v="393"/>
          <ac:inkMkLst>
            <pc:docMk/>
            <pc:sldMk cId="2965181800" sldId="585"/>
            <ac:inkMk id="67" creationId="{534B1131-FEF7-457D-A462-5536E4569E88}"/>
          </ac:inkMkLst>
        </pc:inkChg>
        <pc:inkChg chg="add del">
          <ac:chgData name="babisha chandran" userId="EB0nJQTo3Bd1b7R0gNfky76LaizBD4ENeK0AnhxAgKw=" providerId="None" clId="Web-{2D84234D-1C19-494C-ABEB-ED5771F3CC20}" dt="2020-10-21T07:39:27.837" v="392"/>
          <ac:inkMkLst>
            <pc:docMk/>
            <pc:sldMk cId="2965181800" sldId="585"/>
            <ac:inkMk id="68" creationId="{FA407859-7B63-479C-96BA-092B4F1740E9}"/>
          </ac:inkMkLst>
        </pc:inkChg>
        <pc:inkChg chg="add del">
          <ac:chgData name="babisha chandran" userId="EB0nJQTo3Bd1b7R0gNfky76LaizBD4ENeK0AnhxAgKw=" providerId="None" clId="Web-{2D84234D-1C19-494C-ABEB-ED5771F3CC20}" dt="2020-10-21T07:39:27.837" v="391"/>
          <ac:inkMkLst>
            <pc:docMk/>
            <pc:sldMk cId="2965181800" sldId="585"/>
            <ac:inkMk id="69" creationId="{4A27E850-AD73-473F-A2EC-4B4142183CB5}"/>
          </ac:inkMkLst>
        </pc:inkChg>
        <pc:inkChg chg="add del">
          <ac:chgData name="babisha chandran" userId="EB0nJQTo3Bd1b7R0gNfky76LaizBD4ENeK0AnhxAgKw=" providerId="None" clId="Web-{2D84234D-1C19-494C-ABEB-ED5771F3CC20}" dt="2020-10-21T07:39:27.837" v="390"/>
          <ac:inkMkLst>
            <pc:docMk/>
            <pc:sldMk cId="2965181800" sldId="585"/>
            <ac:inkMk id="70" creationId="{BC6E6B5F-59A5-480D-9D9D-A85D1F03A579}"/>
          </ac:inkMkLst>
        </pc:inkChg>
        <pc:inkChg chg="add del">
          <ac:chgData name="babisha chandran" userId="EB0nJQTo3Bd1b7R0gNfky76LaizBD4ENeK0AnhxAgKw=" providerId="None" clId="Web-{2D84234D-1C19-494C-ABEB-ED5771F3CC20}" dt="2020-10-21T07:39:27.837" v="389"/>
          <ac:inkMkLst>
            <pc:docMk/>
            <pc:sldMk cId="2965181800" sldId="585"/>
            <ac:inkMk id="71" creationId="{8BA785DE-33F8-40AC-A432-3EDC2C444784}"/>
          </ac:inkMkLst>
        </pc:inkChg>
        <pc:inkChg chg="add del">
          <ac:chgData name="babisha chandran" userId="EB0nJQTo3Bd1b7R0gNfky76LaizBD4ENeK0AnhxAgKw=" providerId="None" clId="Web-{2D84234D-1C19-494C-ABEB-ED5771F3CC20}" dt="2020-10-21T07:39:27.837" v="388"/>
          <ac:inkMkLst>
            <pc:docMk/>
            <pc:sldMk cId="2965181800" sldId="585"/>
            <ac:inkMk id="72" creationId="{AF61F010-5F07-443D-BFCB-8530E655A584}"/>
          </ac:inkMkLst>
        </pc:inkChg>
        <pc:inkChg chg="add del">
          <ac:chgData name="babisha chandran" userId="EB0nJQTo3Bd1b7R0gNfky76LaizBD4ENeK0AnhxAgKw=" providerId="None" clId="Web-{2D84234D-1C19-494C-ABEB-ED5771F3CC20}" dt="2020-10-21T07:39:27.837" v="387"/>
          <ac:inkMkLst>
            <pc:docMk/>
            <pc:sldMk cId="2965181800" sldId="585"/>
            <ac:inkMk id="73" creationId="{F663BB5D-3A80-4B9B-A8A0-08E1A85000F7}"/>
          </ac:inkMkLst>
        </pc:inkChg>
        <pc:inkChg chg="add del">
          <ac:chgData name="babisha chandran" userId="EB0nJQTo3Bd1b7R0gNfky76LaizBD4ENeK0AnhxAgKw=" providerId="None" clId="Web-{2D84234D-1C19-494C-ABEB-ED5771F3CC20}" dt="2020-10-21T07:39:27.837" v="386"/>
          <ac:inkMkLst>
            <pc:docMk/>
            <pc:sldMk cId="2965181800" sldId="585"/>
            <ac:inkMk id="74" creationId="{840C907B-6210-4A71-B7CB-82F76AF507F1}"/>
          </ac:inkMkLst>
        </pc:inkChg>
        <pc:inkChg chg="add del">
          <ac:chgData name="babisha chandran" userId="EB0nJQTo3Bd1b7R0gNfky76LaizBD4ENeK0AnhxAgKw=" providerId="None" clId="Web-{2D84234D-1C19-494C-ABEB-ED5771F3CC20}" dt="2020-10-21T07:39:27.837" v="385"/>
          <ac:inkMkLst>
            <pc:docMk/>
            <pc:sldMk cId="2965181800" sldId="585"/>
            <ac:inkMk id="75" creationId="{D10C2B69-38DF-40F6-81B3-39454CE4FE78}"/>
          </ac:inkMkLst>
        </pc:inkChg>
        <pc:inkChg chg="add del">
          <ac:chgData name="babisha chandran" userId="EB0nJQTo3Bd1b7R0gNfky76LaizBD4ENeK0AnhxAgKw=" providerId="None" clId="Web-{2D84234D-1C19-494C-ABEB-ED5771F3CC20}" dt="2020-10-21T07:39:27.821" v="384"/>
          <ac:inkMkLst>
            <pc:docMk/>
            <pc:sldMk cId="2965181800" sldId="585"/>
            <ac:inkMk id="76" creationId="{FC1A7C5B-E246-4069-BE01-D11DC24B6B98}"/>
          </ac:inkMkLst>
        </pc:inkChg>
        <pc:inkChg chg="add del">
          <ac:chgData name="babisha chandran" userId="EB0nJQTo3Bd1b7R0gNfky76LaizBD4ENeK0AnhxAgKw=" providerId="None" clId="Web-{2D84234D-1C19-494C-ABEB-ED5771F3CC20}" dt="2020-10-21T07:39:27.821" v="383"/>
          <ac:inkMkLst>
            <pc:docMk/>
            <pc:sldMk cId="2965181800" sldId="585"/>
            <ac:inkMk id="77" creationId="{66E1B1F5-B848-4FF7-822D-91FD913FA76C}"/>
          </ac:inkMkLst>
        </pc:inkChg>
        <pc:inkChg chg="add del">
          <ac:chgData name="babisha chandran" userId="EB0nJQTo3Bd1b7R0gNfky76LaizBD4ENeK0AnhxAgKw=" providerId="None" clId="Web-{2D84234D-1C19-494C-ABEB-ED5771F3CC20}" dt="2020-10-21T07:39:27.821" v="382"/>
          <ac:inkMkLst>
            <pc:docMk/>
            <pc:sldMk cId="2965181800" sldId="585"/>
            <ac:inkMk id="78" creationId="{A986B200-16C3-4127-ACEF-E98945A41326}"/>
          </ac:inkMkLst>
        </pc:inkChg>
        <pc:inkChg chg="add del">
          <ac:chgData name="babisha chandran" userId="EB0nJQTo3Bd1b7R0gNfky76LaizBD4ENeK0AnhxAgKw=" providerId="None" clId="Web-{2D84234D-1C19-494C-ABEB-ED5771F3CC20}" dt="2020-10-21T07:39:27.821" v="381"/>
          <ac:inkMkLst>
            <pc:docMk/>
            <pc:sldMk cId="2965181800" sldId="585"/>
            <ac:inkMk id="79" creationId="{C0AD6CFD-CE7A-446E-8A0A-8DAB9612039D}"/>
          </ac:inkMkLst>
        </pc:inkChg>
        <pc:inkChg chg="add del">
          <ac:chgData name="babisha chandran" userId="EB0nJQTo3Bd1b7R0gNfky76LaizBD4ENeK0AnhxAgKw=" providerId="None" clId="Web-{2D84234D-1C19-494C-ABEB-ED5771F3CC20}" dt="2020-10-21T07:39:27.821" v="380"/>
          <ac:inkMkLst>
            <pc:docMk/>
            <pc:sldMk cId="2965181800" sldId="585"/>
            <ac:inkMk id="80" creationId="{6F5D6AD9-027F-4C4E-85E5-92BF395864D0}"/>
          </ac:inkMkLst>
        </pc:inkChg>
        <pc:inkChg chg="add del">
          <ac:chgData name="babisha chandran" userId="EB0nJQTo3Bd1b7R0gNfky76LaizBD4ENeK0AnhxAgKw=" providerId="None" clId="Web-{2D84234D-1C19-494C-ABEB-ED5771F3CC20}" dt="2020-10-21T07:39:27.821" v="379"/>
          <ac:inkMkLst>
            <pc:docMk/>
            <pc:sldMk cId="2965181800" sldId="585"/>
            <ac:inkMk id="81" creationId="{4C237658-75ED-4BA4-9A79-24991AA44B2E}"/>
          </ac:inkMkLst>
        </pc:inkChg>
        <pc:inkChg chg="add del">
          <ac:chgData name="babisha chandran" userId="EB0nJQTo3Bd1b7R0gNfky76LaizBD4ENeK0AnhxAgKw=" providerId="None" clId="Web-{2D84234D-1C19-494C-ABEB-ED5771F3CC20}" dt="2020-10-21T07:39:27.821" v="378"/>
          <ac:inkMkLst>
            <pc:docMk/>
            <pc:sldMk cId="2965181800" sldId="585"/>
            <ac:inkMk id="82" creationId="{4588B3E2-A219-4412-AE8E-599DF0FC0954}"/>
          </ac:inkMkLst>
        </pc:inkChg>
        <pc:inkChg chg="add del">
          <ac:chgData name="babisha chandran" userId="EB0nJQTo3Bd1b7R0gNfky76LaizBD4ENeK0AnhxAgKw=" providerId="None" clId="Web-{2D84234D-1C19-494C-ABEB-ED5771F3CC20}" dt="2020-10-21T07:39:27.821" v="377"/>
          <ac:inkMkLst>
            <pc:docMk/>
            <pc:sldMk cId="2965181800" sldId="585"/>
            <ac:inkMk id="83" creationId="{824AF586-3490-4FF3-9255-115DAA4CA3B4}"/>
          </ac:inkMkLst>
        </pc:inkChg>
        <pc:inkChg chg="add del">
          <ac:chgData name="babisha chandran" userId="EB0nJQTo3Bd1b7R0gNfky76LaizBD4ENeK0AnhxAgKw=" providerId="None" clId="Web-{2D84234D-1C19-494C-ABEB-ED5771F3CC20}" dt="2020-10-21T07:39:27.821" v="376"/>
          <ac:inkMkLst>
            <pc:docMk/>
            <pc:sldMk cId="2965181800" sldId="585"/>
            <ac:inkMk id="84" creationId="{A37A30EC-EAB5-40FB-976D-D016B9A7D6CB}"/>
          </ac:inkMkLst>
        </pc:inkChg>
        <pc:inkChg chg="add del">
          <ac:chgData name="babisha chandran" userId="EB0nJQTo3Bd1b7R0gNfky76LaizBD4ENeK0AnhxAgKw=" providerId="None" clId="Web-{2D84234D-1C19-494C-ABEB-ED5771F3CC20}" dt="2020-10-21T07:39:27.821" v="375"/>
          <ac:inkMkLst>
            <pc:docMk/>
            <pc:sldMk cId="2965181800" sldId="585"/>
            <ac:inkMk id="85" creationId="{4912A8BA-D87E-41C5-9AA9-15C0662D669E}"/>
          </ac:inkMkLst>
        </pc:inkChg>
        <pc:inkChg chg="add del">
          <ac:chgData name="babisha chandran" userId="EB0nJQTo3Bd1b7R0gNfky76LaizBD4ENeK0AnhxAgKw=" providerId="None" clId="Web-{2D84234D-1C19-494C-ABEB-ED5771F3CC20}" dt="2020-10-21T07:39:27.805" v="374"/>
          <ac:inkMkLst>
            <pc:docMk/>
            <pc:sldMk cId="2965181800" sldId="585"/>
            <ac:inkMk id="86" creationId="{8F7DD706-DC61-4856-9A2D-6B08F548956A}"/>
          </ac:inkMkLst>
        </pc:inkChg>
        <pc:inkChg chg="add del">
          <ac:chgData name="babisha chandran" userId="EB0nJQTo3Bd1b7R0gNfky76LaizBD4ENeK0AnhxAgKw=" providerId="None" clId="Web-{2D84234D-1C19-494C-ABEB-ED5771F3CC20}" dt="2020-10-21T07:39:27.805" v="373"/>
          <ac:inkMkLst>
            <pc:docMk/>
            <pc:sldMk cId="2965181800" sldId="585"/>
            <ac:inkMk id="87" creationId="{ADC2D144-8C39-4FE2-9B70-D6FF5E279E73}"/>
          </ac:inkMkLst>
        </pc:inkChg>
        <pc:inkChg chg="add del">
          <ac:chgData name="babisha chandran" userId="EB0nJQTo3Bd1b7R0gNfky76LaizBD4ENeK0AnhxAgKw=" providerId="None" clId="Web-{2D84234D-1C19-494C-ABEB-ED5771F3CC20}" dt="2020-10-21T07:39:27.805" v="372"/>
          <ac:inkMkLst>
            <pc:docMk/>
            <pc:sldMk cId="2965181800" sldId="585"/>
            <ac:inkMk id="88" creationId="{2C179EF9-AB9A-4ADD-893D-DD2BFDEAB39A}"/>
          </ac:inkMkLst>
        </pc:inkChg>
        <pc:inkChg chg="add del">
          <ac:chgData name="babisha chandran" userId="EB0nJQTo3Bd1b7R0gNfky76LaizBD4ENeK0AnhxAgKw=" providerId="None" clId="Web-{2D84234D-1C19-494C-ABEB-ED5771F3CC20}" dt="2020-10-21T07:39:27.805" v="371"/>
          <ac:inkMkLst>
            <pc:docMk/>
            <pc:sldMk cId="2965181800" sldId="585"/>
            <ac:inkMk id="89" creationId="{A58E933E-F8FF-4066-9524-412D890CB883}"/>
          </ac:inkMkLst>
        </pc:inkChg>
        <pc:inkChg chg="add del">
          <ac:chgData name="babisha chandran" userId="EB0nJQTo3Bd1b7R0gNfky76LaizBD4ENeK0AnhxAgKw=" providerId="None" clId="Web-{2D84234D-1C19-494C-ABEB-ED5771F3CC20}" dt="2020-10-21T07:39:27.805" v="370"/>
          <ac:inkMkLst>
            <pc:docMk/>
            <pc:sldMk cId="2965181800" sldId="585"/>
            <ac:inkMk id="90" creationId="{0BA6F681-2866-432D-A285-02A9E60C5F3C}"/>
          </ac:inkMkLst>
        </pc:inkChg>
        <pc:inkChg chg="add del">
          <ac:chgData name="babisha chandran" userId="EB0nJQTo3Bd1b7R0gNfky76LaizBD4ENeK0AnhxAgKw=" providerId="None" clId="Web-{2D84234D-1C19-494C-ABEB-ED5771F3CC20}" dt="2020-10-21T07:39:27.805" v="369"/>
          <ac:inkMkLst>
            <pc:docMk/>
            <pc:sldMk cId="2965181800" sldId="585"/>
            <ac:inkMk id="91" creationId="{A1DF818D-61C2-4C14-9243-D6B258B283D0}"/>
          </ac:inkMkLst>
        </pc:inkChg>
        <pc:inkChg chg="add del">
          <ac:chgData name="babisha chandran" userId="EB0nJQTo3Bd1b7R0gNfky76LaizBD4ENeK0AnhxAgKw=" providerId="None" clId="Web-{2D84234D-1C19-494C-ABEB-ED5771F3CC20}" dt="2020-10-21T07:39:27.805" v="368"/>
          <ac:inkMkLst>
            <pc:docMk/>
            <pc:sldMk cId="2965181800" sldId="585"/>
            <ac:inkMk id="92" creationId="{F5834874-CB14-4100-9E25-C779318EF715}"/>
          </ac:inkMkLst>
        </pc:inkChg>
        <pc:inkChg chg="add del">
          <ac:chgData name="babisha chandran" userId="EB0nJQTo3Bd1b7R0gNfky76LaizBD4ENeK0AnhxAgKw=" providerId="None" clId="Web-{2D84234D-1C19-494C-ABEB-ED5771F3CC20}" dt="2020-10-21T07:39:27.805" v="367"/>
          <ac:inkMkLst>
            <pc:docMk/>
            <pc:sldMk cId="2965181800" sldId="585"/>
            <ac:inkMk id="93" creationId="{35540581-EAAD-4689-A892-C4DBEEE2F28A}"/>
          </ac:inkMkLst>
        </pc:inkChg>
        <pc:inkChg chg="add del">
          <ac:chgData name="babisha chandran" userId="EB0nJQTo3Bd1b7R0gNfky76LaizBD4ENeK0AnhxAgKw=" providerId="None" clId="Web-{2D84234D-1C19-494C-ABEB-ED5771F3CC20}" dt="2020-10-21T07:39:27.805" v="366"/>
          <ac:inkMkLst>
            <pc:docMk/>
            <pc:sldMk cId="2965181800" sldId="585"/>
            <ac:inkMk id="94" creationId="{42A827F2-4625-4B48-98CA-108D04E9D2D4}"/>
          </ac:inkMkLst>
        </pc:inkChg>
        <pc:inkChg chg="add del">
          <ac:chgData name="babisha chandran" userId="EB0nJQTo3Bd1b7R0gNfky76LaizBD4ENeK0AnhxAgKw=" providerId="None" clId="Web-{2D84234D-1C19-494C-ABEB-ED5771F3CC20}" dt="2020-10-21T07:39:27.805" v="365"/>
          <ac:inkMkLst>
            <pc:docMk/>
            <pc:sldMk cId="2965181800" sldId="585"/>
            <ac:inkMk id="95" creationId="{8E9327E7-08B3-441D-9A63-A20FCA146914}"/>
          </ac:inkMkLst>
        </pc:inkChg>
        <pc:inkChg chg="add del">
          <ac:chgData name="babisha chandran" userId="EB0nJQTo3Bd1b7R0gNfky76LaizBD4ENeK0AnhxAgKw=" providerId="None" clId="Web-{2D84234D-1C19-494C-ABEB-ED5771F3CC20}" dt="2020-10-21T07:39:27.790" v="364"/>
          <ac:inkMkLst>
            <pc:docMk/>
            <pc:sldMk cId="2965181800" sldId="585"/>
            <ac:inkMk id="96" creationId="{77C3D81A-A647-4E5D-919B-CAA0AA6528F7}"/>
          </ac:inkMkLst>
        </pc:inkChg>
        <pc:inkChg chg="add del">
          <ac:chgData name="babisha chandran" userId="EB0nJQTo3Bd1b7R0gNfky76LaizBD4ENeK0AnhxAgKw=" providerId="None" clId="Web-{2D84234D-1C19-494C-ABEB-ED5771F3CC20}" dt="2020-10-21T07:39:27.790" v="363"/>
          <ac:inkMkLst>
            <pc:docMk/>
            <pc:sldMk cId="2965181800" sldId="585"/>
            <ac:inkMk id="97" creationId="{A1B447EC-E44A-4C93-9391-1E171D6A451B}"/>
          </ac:inkMkLst>
        </pc:inkChg>
        <pc:inkChg chg="add del">
          <ac:chgData name="babisha chandran" userId="EB0nJQTo3Bd1b7R0gNfky76LaizBD4ENeK0AnhxAgKw=" providerId="None" clId="Web-{2D84234D-1C19-494C-ABEB-ED5771F3CC20}" dt="2020-10-21T07:39:27.790" v="362"/>
          <ac:inkMkLst>
            <pc:docMk/>
            <pc:sldMk cId="2965181800" sldId="585"/>
            <ac:inkMk id="98" creationId="{257734C0-D9DF-494D-B3DA-FBC809D24B75}"/>
          </ac:inkMkLst>
        </pc:inkChg>
        <pc:inkChg chg="add del">
          <ac:chgData name="babisha chandran" userId="EB0nJQTo3Bd1b7R0gNfky76LaizBD4ENeK0AnhxAgKw=" providerId="None" clId="Web-{2D84234D-1C19-494C-ABEB-ED5771F3CC20}" dt="2020-10-21T07:39:27.790" v="361"/>
          <ac:inkMkLst>
            <pc:docMk/>
            <pc:sldMk cId="2965181800" sldId="585"/>
            <ac:inkMk id="99" creationId="{813B4691-D968-4E5B-87C4-CCCF3791CAAB}"/>
          </ac:inkMkLst>
        </pc:inkChg>
        <pc:inkChg chg="add del">
          <ac:chgData name="babisha chandran" userId="EB0nJQTo3Bd1b7R0gNfky76LaizBD4ENeK0AnhxAgKw=" providerId="None" clId="Web-{2D84234D-1C19-494C-ABEB-ED5771F3CC20}" dt="2020-10-21T07:39:27.790" v="360"/>
          <ac:inkMkLst>
            <pc:docMk/>
            <pc:sldMk cId="2965181800" sldId="585"/>
            <ac:inkMk id="100" creationId="{5E0B4182-1078-4990-AA37-035334CDCAF7}"/>
          </ac:inkMkLst>
        </pc:inkChg>
        <pc:inkChg chg="add del">
          <ac:chgData name="babisha chandran" userId="EB0nJQTo3Bd1b7R0gNfky76LaizBD4ENeK0AnhxAgKw=" providerId="None" clId="Web-{2D84234D-1C19-494C-ABEB-ED5771F3CC20}" dt="2020-10-21T07:39:27.790" v="359"/>
          <ac:inkMkLst>
            <pc:docMk/>
            <pc:sldMk cId="2965181800" sldId="585"/>
            <ac:inkMk id="101" creationId="{21FA084E-EB8A-4DC6-AA17-CF250670ED59}"/>
          </ac:inkMkLst>
        </pc:inkChg>
        <pc:inkChg chg="add del">
          <ac:chgData name="babisha chandran" userId="EB0nJQTo3Bd1b7R0gNfky76LaizBD4ENeK0AnhxAgKw=" providerId="None" clId="Web-{2D84234D-1C19-494C-ABEB-ED5771F3CC20}" dt="2020-10-21T07:39:27.790" v="358"/>
          <ac:inkMkLst>
            <pc:docMk/>
            <pc:sldMk cId="2965181800" sldId="585"/>
            <ac:inkMk id="102" creationId="{47D25DAA-AAB1-4675-BB8B-27A4C07D462D}"/>
          </ac:inkMkLst>
        </pc:inkChg>
        <pc:inkChg chg="add del">
          <ac:chgData name="babisha chandran" userId="EB0nJQTo3Bd1b7R0gNfky76LaizBD4ENeK0AnhxAgKw=" providerId="None" clId="Web-{2D84234D-1C19-494C-ABEB-ED5771F3CC20}" dt="2020-10-21T07:39:27.790" v="357"/>
          <ac:inkMkLst>
            <pc:docMk/>
            <pc:sldMk cId="2965181800" sldId="585"/>
            <ac:inkMk id="103" creationId="{4C00A4CF-55DF-418A-A645-D4CA4A57621E}"/>
          </ac:inkMkLst>
        </pc:inkChg>
        <pc:inkChg chg="add del">
          <ac:chgData name="babisha chandran" userId="EB0nJQTo3Bd1b7R0gNfky76LaizBD4ENeK0AnhxAgKw=" providerId="None" clId="Web-{2D84234D-1C19-494C-ABEB-ED5771F3CC20}" dt="2020-10-21T07:39:27.790" v="356"/>
          <ac:inkMkLst>
            <pc:docMk/>
            <pc:sldMk cId="2965181800" sldId="585"/>
            <ac:inkMk id="104" creationId="{58D3D275-E8C0-4214-B5C6-772ADC8466C5}"/>
          </ac:inkMkLst>
        </pc:inkChg>
        <pc:inkChg chg="add del">
          <ac:chgData name="babisha chandran" userId="EB0nJQTo3Bd1b7R0gNfky76LaizBD4ENeK0AnhxAgKw=" providerId="None" clId="Web-{2D84234D-1C19-494C-ABEB-ED5771F3CC20}" dt="2020-10-21T07:39:27.790" v="355"/>
          <ac:inkMkLst>
            <pc:docMk/>
            <pc:sldMk cId="2965181800" sldId="585"/>
            <ac:inkMk id="105" creationId="{81E01A3A-3829-459D-B3C7-1EECDE33BE61}"/>
          </ac:inkMkLst>
        </pc:inkChg>
        <pc:inkChg chg="add del">
          <ac:chgData name="babisha chandran" userId="EB0nJQTo3Bd1b7R0gNfky76LaizBD4ENeK0AnhxAgKw=" providerId="None" clId="Web-{2D84234D-1C19-494C-ABEB-ED5771F3CC20}" dt="2020-10-21T07:39:27.774" v="354"/>
          <ac:inkMkLst>
            <pc:docMk/>
            <pc:sldMk cId="2965181800" sldId="585"/>
            <ac:inkMk id="106" creationId="{F915FE54-3282-49C0-B073-F2695A20BEA5}"/>
          </ac:inkMkLst>
        </pc:inkChg>
        <pc:inkChg chg="add del">
          <ac:chgData name="babisha chandran" userId="EB0nJQTo3Bd1b7R0gNfky76LaizBD4ENeK0AnhxAgKw=" providerId="None" clId="Web-{2D84234D-1C19-494C-ABEB-ED5771F3CC20}" dt="2020-10-21T07:39:27.774" v="353"/>
          <ac:inkMkLst>
            <pc:docMk/>
            <pc:sldMk cId="2965181800" sldId="585"/>
            <ac:inkMk id="107" creationId="{0AB958B8-17FA-4DF8-BF83-84C50EC28E07}"/>
          </ac:inkMkLst>
        </pc:inkChg>
        <pc:inkChg chg="add del">
          <ac:chgData name="babisha chandran" userId="EB0nJQTo3Bd1b7R0gNfky76LaizBD4ENeK0AnhxAgKw=" providerId="None" clId="Web-{2D84234D-1C19-494C-ABEB-ED5771F3CC20}" dt="2020-10-21T07:39:27.774" v="352"/>
          <ac:inkMkLst>
            <pc:docMk/>
            <pc:sldMk cId="2965181800" sldId="585"/>
            <ac:inkMk id="108" creationId="{CE5AEFC5-1074-4284-B886-B6B3A24A1270}"/>
          </ac:inkMkLst>
        </pc:inkChg>
        <pc:inkChg chg="add del">
          <ac:chgData name="babisha chandran" userId="EB0nJQTo3Bd1b7R0gNfky76LaizBD4ENeK0AnhxAgKw=" providerId="None" clId="Web-{2D84234D-1C19-494C-ABEB-ED5771F3CC20}" dt="2020-10-21T07:39:27.774" v="351"/>
          <ac:inkMkLst>
            <pc:docMk/>
            <pc:sldMk cId="2965181800" sldId="585"/>
            <ac:inkMk id="109" creationId="{72D90248-170D-40B5-8C97-74AEEB176374}"/>
          </ac:inkMkLst>
        </pc:inkChg>
        <pc:inkChg chg="add del">
          <ac:chgData name="babisha chandran" userId="EB0nJQTo3Bd1b7R0gNfky76LaizBD4ENeK0AnhxAgKw=" providerId="None" clId="Web-{2D84234D-1C19-494C-ABEB-ED5771F3CC20}" dt="2020-10-21T07:39:27.774" v="350"/>
          <ac:inkMkLst>
            <pc:docMk/>
            <pc:sldMk cId="2965181800" sldId="585"/>
            <ac:inkMk id="110" creationId="{9AB450BC-6A1E-4333-B256-1E408B7B307F}"/>
          </ac:inkMkLst>
        </pc:inkChg>
        <pc:inkChg chg="add del">
          <ac:chgData name="babisha chandran" userId="EB0nJQTo3Bd1b7R0gNfky76LaizBD4ENeK0AnhxAgKw=" providerId="None" clId="Web-{2D84234D-1C19-494C-ABEB-ED5771F3CC20}" dt="2020-10-21T07:39:27.774" v="349"/>
          <ac:inkMkLst>
            <pc:docMk/>
            <pc:sldMk cId="2965181800" sldId="585"/>
            <ac:inkMk id="111" creationId="{95314F43-BF5F-4BB2-B400-C65D6C7B7B4B}"/>
          </ac:inkMkLst>
        </pc:inkChg>
        <pc:inkChg chg="add del">
          <ac:chgData name="babisha chandran" userId="EB0nJQTo3Bd1b7R0gNfky76LaizBD4ENeK0AnhxAgKw=" providerId="None" clId="Web-{2D84234D-1C19-494C-ABEB-ED5771F3CC20}" dt="2020-10-21T07:39:27.774" v="348"/>
          <ac:inkMkLst>
            <pc:docMk/>
            <pc:sldMk cId="2965181800" sldId="585"/>
            <ac:inkMk id="112" creationId="{FFE14D51-D48B-431C-B839-6760D09683CB}"/>
          </ac:inkMkLst>
        </pc:inkChg>
        <pc:inkChg chg="add del">
          <ac:chgData name="babisha chandran" userId="EB0nJQTo3Bd1b7R0gNfky76LaizBD4ENeK0AnhxAgKw=" providerId="None" clId="Web-{2D84234D-1C19-494C-ABEB-ED5771F3CC20}" dt="2020-10-21T07:39:27.774" v="347"/>
          <ac:inkMkLst>
            <pc:docMk/>
            <pc:sldMk cId="2965181800" sldId="585"/>
            <ac:inkMk id="113" creationId="{5389ACCE-379F-4D1B-B191-1208D08FD329}"/>
          </ac:inkMkLst>
        </pc:inkChg>
        <pc:inkChg chg="add del">
          <ac:chgData name="babisha chandran" userId="EB0nJQTo3Bd1b7R0gNfky76LaizBD4ENeK0AnhxAgKw=" providerId="None" clId="Web-{2D84234D-1C19-494C-ABEB-ED5771F3CC20}" dt="2020-10-21T07:39:27.774" v="346"/>
          <ac:inkMkLst>
            <pc:docMk/>
            <pc:sldMk cId="2965181800" sldId="585"/>
            <ac:inkMk id="114" creationId="{4CB349C4-C9CC-437D-BBE9-3D1EA6DABD4B}"/>
          </ac:inkMkLst>
        </pc:inkChg>
        <pc:inkChg chg="add del">
          <ac:chgData name="babisha chandran" userId="EB0nJQTo3Bd1b7R0gNfky76LaizBD4ENeK0AnhxAgKw=" providerId="None" clId="Web-{2D84234D-1C19-494C-ABEB-ED5771F3CC20}" dt="2020-10-21T07:39:27.774" v="345"/>
          <ac:inkMkLst>
            <pc:docMk/>
            <pc:sldMk cId="2965181800" sldId="585"/>
            <ac:inkMk id="115" creationId="{953FB42B-BC67-4D6C-BDEE-B24263BDD0F7}"/>
          </ac:inkMkLst>
        </pc:inkChg>
        <pc:inkChg chg="add del">
          <ac:chgData name="babisha chandran" userId="EB0nJQTo3Bd1b7R0gNfky76LaizBD4ENeK0AnhxAgKw=" providerId="None" clId="Web-{2D84234D-1C19-494C-ABEB-ED5771F3CC20}" dt="2020-10-21T07:39:27.758" v="344"/>
          <ac:inkMkLst>
            <pc:docMk/>
            <pc:sldMk cId="2965181800" sldId="585"/>
            <ac:inkMk id="116" creationId="{921D55B9-5D3F-4CD5-8098-A14AED1222CD}"/>
          </ac:inkMkLst>
        </pc:inkChg>
        <pc:inkChg chg="add del">
          <ac:chgData name="babisha chandran" userId="EB0nJQTo3Bd1b7R0gNfky76LaizBD4ENeK0AnhxAgKw=" providerId="None" clId="Web-{2D84234D-1C19-494C-ABEB-ED5771F3CC20}" dt="2020-10-21T07:39:27.758" v="343"/>
          <ac:inkMkLst>
            <pc:docMk/>
            <pc:sldMk cId="2965181800" sldId="585"/>
            <ac:inkMk id="117" creationId="{B55E9A1A-C014-4A67-804A-1DBF3A70F782}"/>
          </ac:inkMkLst>
        </pc:inkChg>
        <pc:inkChg chg="add del">
          <ac:chgData name="babisha chandran" userId="EB0nJQTo3Bd1b7R0gNfky76LaizBD4ENeK0AnhxAgKw=" providerId="None" clId="Web-{2D84234D-1C19-494C-ABEB-ED5771F3CC20}" dt="2020-10-21T07:39:27.758" v="342"/>
          <ac:inkMkLst>
            <pc:docMk/>
            <pc:sldMk cId="2965181800" sldId="585"/>
            <ac:inkMk id="118" creationId="{8B22DAAF-D0AA-4B5F-98EE-94E6DA32F7A2}"/>
          </ac:inkMkLst>
        </pc:inkChg>
      </pc:sldChg>
      <pc:sldChg chg="addSp delSp">
        <pc:chgData name="babisha chandran" userId="EB0nJQTo3Bd1b7R0gNfky76LaizBD4ENeK0AnhxAgKw=" providerId="None" clId="Web-{2D84234D-1C19-494C-ABEB-ED5771F3CC20}" dt="2020-10-21T07:40:28.509" v="522"/>
        <pc:sldMkLst>
          <pc:docMk/>
          <pc:sldMk cId="2963502036" sldId="589"/>
        </pc:sldMkLst>
        <pc:inkChg chg="add del">
          <ac:chgData name="babisha chandran" userId="EB0nJQTo3Bd1b7R0gNfky76LaizBD4ENeK0AnhxAgKw=" providerId="None" clId="Web-{2D84234D-1C19-494C-ABEB-ED5771F3CC20}" dt="2020-10-21T07:40:25.946" v="521"/>
          <ac:inkMkLst>
            <pc:docMk/>
            <pc:sldMk cId="2963502036" sldId="589"/>
            <ac:inkMk id="2" creationId="{CEED0BED-B55C-4632-ABE8-50CDEEF99F10}"/>
          </ac:inkMkLst>
        </pc:inkChg>
        <pc:inkChg chg="add del">
          <ac:chgData name="babisha chandran" userId="EB0nJQTo3Bd1b7R0gNfky76LaizBD4ENeK0AnhxAgKw=" providerId="None" clId="Web-{2D84234D-1C19-494C-ABEB-ED5771F3CC20}" dt="2020-10-21T07:40:28.509" v="522"/>
          <ac:inkMkLst>
            <pc:docMk/>
            <pc:sldMk cId="2963502036" sldId="589"/>
            <ac:inkMk id="3" creationId="{F7751AF6-5FBF-40AC-B74D-E2257A7E9C32}"/>
          </ac:inkMkLst>
        </pc:inkChg>
        <pc:inkChg chg="add del">
          <ac:chgData name="babisha chandran" userId="EB0nJQTo3Bd1b7R0gNfky76LaizBD4ENeK0AnhxAgKw=" providerId="None" clId="Web-{2D84234D-1C19-494C-ABEB-ED5771F3CC20}" dt="2020-10-21T07:39:59.649" v="512"/>
          <ac:inkMkLst>
            <pc:docMk/>
            <pc:sldMk cId="2963502036" sldId="589"/>
            <ac:inkMk id="5" creationId="{5DBAE0DE-5E89-4D5A-B2D9-EC6DFA960F1D}"/>
          </ac:inkMkLst>
        </pc:inkChg>
        <pc:inkChg chg="add del">
          <ac:chgData name="babisha chandran" userId="EB0nJQTo3Bd1b7R0gNfky76LaizBD4ENeK0AnhxAgKw=" providerId="None" clId="Web-{2D84234D-1C19-494C-ABEB-ED5771F3CC20}" dt="2020-10-21T07:40:01.743" v="513"/>
          <ac:inkMkLst>
            <pc:docMk/>
            <pc:sldMk cId="2963502036" sldId="589"/>
            <ac:inkMk id="6" creationId="{12A533A9-F946-4E63-B066-B69D3B7DCB28}"/>
          </ac:inkMkLst>
        </pc:inkChg>
        <pc:inkChg chg="add del">
          <ac:chgData name="babisha chandran" userId="EB0nJQTo3Bd1b7R0gNfky76LaizBD4ENeK0AnhxAgKw=" providerId="None" clId="Web-{2D84234D-1C19-494C-ABEB-ED5771F3CC20}" dt="2020-10-21T07:40:03.696" v="514"/>
          <ac:inkMkLst>
            <pc:docMk/>
            <pc:sldMk cId="2963502036" sldId="589"/>
            <ac:inkMk id="7" creationId="{D2F9E01C-E58D-4302-8A43-F5C149E2BD0F}"/>
          </ac:inkMkLst>
        </pc:inkChg>
        <pc:inkChg chg="add del">
          <ac:chgData name="babisha chandran" userId="EB0nJQTo3Bd1b7R0gNfky76LaizBD4ENeK0AnhxAgKw=" providerId="None" clId="Web-{2D84234D-1C19-494C-ABEB-ED5771F3CC20}" dt="2020-10-21T07:40:10.696" v="517"/>
          <ac:inkMkLst>
            <pc:docMk/>
            <pc:sldMk cId="2963502036" sldId="589"/>
            <ac:inkMk id="8" creationId="{D21294DD-835C-4B1C-874D-829B511018E5}"/>
          </ac:inkMkLst>
        </pc:inkChg>
        <pc:inkChg chg="add del">
          <ac:chgData name="babisha chandran" userId="EB0nJQTo3Bd1b7R0gNfky76LaizBD4ENeK0AnhxAgKw=" providerId="None" clId="Web-{2D84234D-1C19-494C-ABEB-ED5771F3CC20}" dt="2020-10-21T07:40:15.259" v="518"/>
          <ac:inkMkLst>
            <pc:docMk/>
            <pc:sldMk cId="2963502036" sldId="589"/>
            <ac:inkMk id="11" creationId="{8E1C005D-77AD-4E81-AF80-A3294BCACC5A}"/>
          </ac:inkMkLst>
        </pc:inkChg>
        <pc:inkChg chg="add del">
          <ac:chgData name="babisha chandran" userId="EB0nJQTo3Bd1b7R0gNfky76LaizBD4ENeK0AnhxAgKw=" providerId="None" clId="Web-{2D84234D-1C19-494C-ABEB-ED5771F3CC20}" dt="2020-10-21T07:40:06.227" v="515"/>
          <ac:inkMkLst>
            <pc:docMk/>
            <pc:sldMk cId="2963502036" sldId="589"/>
            <ac:inkMk id="12" creationId="{15DFB69E-4FDF-4B7E-9B42-82E90DA2211B}"/>
          </ac:inkMkLst>
        </pc:inkChg>
        <pc:inkChg chg="add del">
          <ac:chgData name="babisha chandran" userId="EB0nJQTo3Bd1b7R0gNfky76LaizBD4ENeK0AnhxAgKw=" providerId="None" clId="Web-{2D84234D-1C19-494C-ABEB-ED5771F3CC20}" dt="2020-10-21T07:40:09.102" v="516"/>
          <ac:inkMkLst>
            <pc:docMk/>
            <pc:sldMk cId="2963502036" sldId="589"/>
            <ac:inkMk id="13" creationId="{2B69D784-DA72-4B0B-8C25-82466305B100}"/>
          </ac:inkMkLst>
        </pc:inkChg>
        <pc:inkChg chg="add del">
          <ac:chgData name="babisha chandran" userId="EB0nJQTo3Bd1b7R0gNfky76LaizBD4ENeK0AnhxAgKw=" providerId="None" clId="Web-{2D84234D-1C19-494C-ABEB-ED5771F3CC20}" dt="2020-10-21T07:40:18.243" v="519"/>
          <ac:inkMkLst>
            <pc:docMk/>
            <pc:sldMk cId="2963502036" sldId="589"/>
            <ac:inkMk id="14" creationId="{3A7C0888-9141-407F-A264-0E3A2A5B0A51}"/>
          </ac:inkMkLst>
        </pc:inkChg>
        <pc:inkChg chg="add del">
          <ac:chgData name="babisha chandran" userId="EB0nJQTo3Bd1b7R0gNfky76LaizBD4ENeK0AnhxAgKw=" providerId="None" clId="Web-{2D84234D-1C19-494C-ABEB-ED5771F3CC20}" dt="2020-10-21T07:39:56.977" v="511"/>
          <ac:inkMkLst>
            <pc:docMk/>
            <pc:sldMk cId="2963502036" sldId="589"/>
            <ac:inkMk id="15" creationId="{C3CB2B36-A8F1-4CD5-ACBE-F9EAF11AB2F6}"/>
          </ac:inkMkLst>
        </pc:inkChg>
        <pc:inkChg chg="add del">
          <ac:chgData name="babisha chandran" userId="EB0nJQTo3Bd1b7R0gNfky76LaizBD4ENeK0AnhxAgKw=" providerId="None" clId="Web-{2D84234D-1C19-494C-ABEB-ED5771F3CC20}" dt="2020-10-21T07:39:56.977" v="510"/>
          <ac:inkMkLst>
            <pc:docMk/>
            <pc:sldMk cId="2963502036" sldId="589"/>
            <ac:inkMk id="16" creationId="{5A344AB2-7C2A-4554-9D51-F008E42EB5FC}"/>
          </ac:inkMkLst>
        </pc:inkChg>
        <pc:inkChg chg="add del">
          <ac:chgData name="babisha chandran" userId="EB0nJQTo3Bd1b7R0gNfky76LaizBD4ENeK0AnhxAgKw=" providerId="None" clId="Web-{2D84234D-1C19-494C-ABEB-ED5771F3CC20}" dt="2020-10-21T07:39:49.993" v="509"/>
          <ac:inkMkLst>
            <pc:docMk/>
            <pc:sldMk cId="2963502036" sldId="589"/>
            <ac:inkMk id="17" creationId="{71AD5F59-6575-43B7-BF9E-B4CA3198DD1A}"/>
          </ac:inkMkLst>
        </pc:inkChg>
        <pc:inkChg chg="add del">
          <ac:chgData name="babisha chandran" userId="EB0nJQTo3Bd1b7R0gNfky76LaizBD4ENeK0AnhxAgKw=" providerId="None" clId="Web-{2D84234D-1C19-494C-ABEB-ED5771F3CC20}" dt="2020-10-21T07:39:49.993" v="508"/>
          <ac:inkMkLst>
            <pc:docMk/>
            <pc:sldMk cId="2963502036" sldId="589"/>
            <ac:inkMk id="18" creationId="{C7FA50A4-E7C7-4970-8D54-20056C783B6B}"/>
          </ac:inkMkLst>
        </pc:inkChg>
        <pc:inkChg chg="add del">
          <ac:chgData name="babisha chandran" userId="EB0nJQTo3Bd1b7R0gNfky76LaizBD4ENeK0AnhxAgKw=" providerId="None" clId="Web-{2D84234D-1C19-494C-ABEB-ED5771F3CC20}" dt="2020-10-21T07:39:49.993" v="507"/>
          <ac:inkMkLst>
            <pc:docMk/>
            <pc:sldMk cId="2963502036" sldId="589"/>
            <ac:inkMk id="22" creationId="{A4C56BA2-84D3-4A33-930E-CCB22BF2BB55}"/>
          </ac:inkMkLst>
        </pc:inkChg>
        <pc:inkChg chg="add del">
          <ac:chgData name="babisha chandran" userId="EB0nJQTo3Bd1b7R0gNfky76LaizBD4ENeK0AnhxAgKw=" providerId="None" clId="Web-{2D84234D-1C19-494C-ABEB-ED5771F3CC20}" dt="2020-10-21T07:39:49.977" v="506"/>
          <ac:inkMkLst>
            <pc:docMk/>
            <pc:sldMk cId="2963502036" sldId="589"/>
            <ac:inkMk id="24" creationId="{7CC9977D-6058-48C1-B9F4-5B19D2BF4E02}"/>
          </ac:inkMkLst>
        </pc:inkChg>
        <pc:inkChg chg="add del">
          <ac:chgData name="babisha chandran" userId="EB0nJQTo3Bd1b7R0gNfky76LaizBD4ENeK0AnhxAgKw=" providerId="None" clId="Web-{2D84234D-1C19-494C-ABEB-ED5771F3CC20}" dt="2020-10-21T07:39:49.977" v="505"/>
          <ac:inkMkLst>
            <pc:docMk/>
            <pc:sldMk cId="2963502036" sldId="589"/>
            <ac:inkMk id="25" creationId="{F99945F2-8C79-4675-A0CA-1DC98875EAC3}"/>
          </ac:inkMkLst>
        </pc:inkChg>
        <pc:inkChg chg="add del">
          <ac:chgData name="babisha chandran" userId="EB0nJQTo3Bd1b7R0gNfky76LaizBD4ENeK0AnhxAgKw=" providerId="None" clId="Web-{2D84234D-1C19-494C-ABEB-ED5771F3CC20}" dt="2020-10-21T07:39:49.977" v="504"/>
          <ac:inkMkLst>
            <pc:docMk/>
            <pc:sldMk cId="2963502036" sldId="589"/>
            <ac:inkMk id="26" creationId="{FA8C216C-B496-406D-AB88-9FBE9B619ED2}"/>
          </ac:inkMkLst>
        </pc:inkChg>
        <pc:inkChg chg="add del">
          <ac:chgData name="babisha chandran" userId="EB0nJQTo3Bd1b7R0gNfky76LaizBD4ENeK0AnhxAgKw=" providerId="None" clId="Web-{2D84234D-1C19-494C-ABEB-ED5771F3CC20}" dt="2020-10-21T07:39:49.977" v="503"/>
          <ac:inkMkLst>
            <pc:docMk/>
            <pc:sldMk cId="2963502036" sldId="589"/>
            <ac:inkMk id="27" creationId="{4AFF27AD-AEEC-4129-844B-C141CF77E3D7}"/>
          </ac:inkMkLst>
        </pc:inkChg>
        <pc:inkChg chg="add del">
          <ac:chgData name="babisha chandran" userId="EB0nJQTo3Bd1b7R0gNfky76LaizBD4ENeK0AnhxAgKw=" providerId="None" clId="Web-{2D84234D-1C19-494C-ABEB-ED5771F3CC20}" dt="2020-10-21T07:39:49.977" v="502"/>
          <ac:inkMkLst>
            <pc:docMk/>
            <pc:sldMk cId="2963502036" sldId="589"/>
            <ac:inkMk id="28" creationId="{F8136FC5-A494-4E77-875A-707EABA472A7}"/>
          </ac:inkMkLst>
        </pc:inkChg>
        <pc:inkChg chg="add del">
          <ac:chgData name="babisha chandran" userId="EB0nJQTo3Bd1b7R0gNfky76LaizBD4ENeK0AnhxAgKw=" providerId="None" clId="Web-{2D84234D-1C19-494C-ABEB-ED5771F3CC20}" dt="2020-10-21T07:40:21.728" v="520"/>
          <ac:inkMkLst>
            <pc:docMk/>
            <pc:sldMk cId="2963502036" sldId="589"/>
            <ac:inkMk id="29" creationId="{6508BCE3-9CDB-4DF4-A8A2-28CE6C8BCE42}"/>
          </ac:inkMkLst>
        </pc:inkChg>
        <pc:inkChg chg="add del">
          <ac:chgData name="babisha chandran" userId="EB0nJQTo3Bd1b7R0gNfky76LaizBD4ENeK0AnhxAgKw=" providerId="None" clId="Web-{2D84234D-1C19-494C-ABEB-ED5771F3CC20}" dt="2020-10-21T07:39:49.977" v="501"/>
          <ac:inkMkLst>
            <pc:docMk/>
            <pc:sldMk cId="2963502036" sldId="589"/>
            <ac:inkMk id="30" creationId="{90A37F52-B89E-427D-8A89-C1BA5A332862}"/>
          </ac:inkMkLst>
        </pc:inkChg>
        <pc:inkChg chg="add del">
          <ac:chgData name="babisha chandran" userId="EB0nJQTo3Bd1b7R0gNfky76LaizBD4ENeK0AnhxAgKw=" providerId="None" clId="Web-{2D84234D-1C19-494C-ABEB-ED5771F3CC20}" dt="2020-10-21T07:39:49.977" v="500"/>
          <ac:inkMkLst>
            <pc:docMk/>
            <pc:sldMk cId="2963502036" sldId="589"/>
            <ac:inkMk id="31" creationId="{6D5B4038-E3E0-4AE8-B20B-B5B03740814C}"/>
          </ac:inkMkLst>
        </pc:inkChg>
        <pc:inkChg chg="add del">
          <ac:chgData name="babisha chandran" userId="EB0nJQTo3Bd1b7R0gNfky76LaizBD4ENeK0AnhxAgKw=" providerId="None" clId="Web-{2D84234D-1C19-494C-ABEB-ED5771F3CC20}" dt="2020-10-21T07:39:49.977" v="499"/>
          <ac:inkMkLst>
            <pc:docMk/>
            <pc:sldMk cId="2963502036" sldId="589"/>
            <ac:inkMk id="32" creationId="{3866063F-E91A-4318-AE88-4D7FAC2B6EB1}"/>
          </ac:inkMkLst>
        </pc:inkChg>
        <pc:inkChg chg="add del">
          <ac:chgData name="babisha chandran" userId="EB0nJQTo3Bd1b7R0gNfky76LaizBD4ENeK0AnhxAgKw=" providerId="None" clId="Web-{2D84234D-1C19-494C-ABEB-ED5771F3CC20}" dt="2020-10-21T07:39:49.977" v="498"/>
          <ac:inkMkLst>
            <pc:docMk/>
            <pc:sldMk cId="2963502036" sldId="589"/>
            <ac:inkMk id="33" creationId="{E0A46A62-E7D6-4481-92B2-6BEAA516D2FE}"/>
          </ac:inkMkLst>
        </pc:inkChg>
        <pc:inkChg chg="add del">
          <ac:chgData name="babisha chandran" userId="EB0nJQTo3Bd1b7R0gNfky76LaizBD4ENeK0AnhxAgKw=" providerId="None" clId="Web-{2D84234D-1C19-494C-ABEB-ED5771F3CC20}" dt="2020-10-21T07:39:49.977" v="497"/>
          <ac:inkMkLst>
            <pc:docMk/>
            <pc:sldMk cId="2963502036" sldId="589"/>
            <ac:inkMk id="34" creationId="{16403827-E13D-4B31-8BB6-055609FE5BFA}"/>
          </ac:inkMkLst>
        </pc:inkChg>
        <pc:inkChg chg="add del">
          <ac:chgData name="babisha chandran" userId="EB0nJQTo3Bd1b7R0gNfky76LaizBD4ENeK0AnhxAgKw=" providerId="None" clId="Web-{2D84234D-1C19-494C-ABEB-ED5771F3CC20}" dt="2020-10-21T07:39:49.977" v="496"/>
          <ac:inkMkLst>
            <pc:docMk/>
            <pc:sldMk cId="2963502036" sldId="589"/>
            <ac:inkMk id="35" creationId="{E3C5A0AA-D520-42BE-86E2-650BEAAC4070}"/>
          </ac:inkMkLst>
        </pc:inkChg>
        <pc:inkChg chg="add del">
          <ac:chgData name="babisha chandran" userId="EB0nJQTo3Bd1b7R0gNfky76LaizBD4ENeK0AnhxAgKw=" providerId="None" clId="Web-{2D84234D-1C19-494C-ABEB-ED5771F3CC20}" dt="2020-10-21T07:39:49.962" v="495"/>
          <ac:inkMkLst>
            <pc:docMk/>
            <pc:sldMk cId="2963502036" sldId="589"/>
            <ac:inkMk id="36" creationId="{67D3FBD9-76F5-4AA3-B2C8-F22F19DB687A}"/>
          </ac:inkMkLst>
        </pc:inkChg>
        <pc:inkChg chg="add del">
          <ac:chgData name="babisha chandran" userId="EB0nJQTo3Bd1b7R0gNfky76LaizBD4ENeK0AnhxAgKw=" providerId="None" clId="Web-{2D84234D-1C19-494C-ABEB-ED5771F3CC20}" dt="2020-10-21T07:39:49.962" v="494"/>
          <ac:inkMkLst>
            <pc:docMk/>
            <pc:sldMk cId="2963502036" sldId="589"/>
            <ac:inkMk id="37" creationId="{8C0DAF7C-5B3E-4A2C-A019-14D44D72BA8C}"/>
          </ac:inkMkLst>
        </pc:inkChg>
        <pc:inkChg chg="add del">
          <ac:chgData name="babisha chandran" userId="EB0nJQTo3Bd1b7R0gNfky76LaizBD4ENeK0AnhxAgKw=" providerId="None" clId="Web-{2D84234D-1C19-494C-ABEB-ED5771F3CC20}" dt="2020-10-21T07:39:49.962" v="493"/>
          <ac:inkMkLst>
            <pc:docMk/>
            <pc:sldMk cId="2963502036" sldId="589"/>
            <ac:inkMk id="38" creationId="{5E7A6288-5081-4871-9EE9-44D220A8A41B}"/>
          </ac:inkMkLst>
        </pc:inkChg>
        <pc:inkChg chg="add del">
          <ac:chgData name="babisha chandran" userId="EB0nJQTo3Bd1b7R0gNfky76LaizBD4ENeK0AnhxAgKw=" providerId="None" clId="Web-{2D84234D-1C19-494C-ABEB-ED5771F3CC20}" dt="2020-10-21T07:39:49.962" v="492"/>
          <ac:inkMkLst>
            <pc:docMk/>
            <pc:sldMk cId="2963502036" sldId="589"/>
            <ac:inkMk id="39" creationId="{8F5EF969-3B10-462F-BA30-BCC560E2F234}"/>
          </ac:inkMkLst>
        </pc:inkChg>
        <pc:inkChg chg="add del">
          <ac:chgData name="babisha chandran" userId="EB0nJQTo3Bd1b7R0gNfky76LaizBD4ENeK0AnhxAgKw=" providerId="None" clId="Web-{2D84234D-1C19-494C-ABEB-ED5771F3CC20}" dt="2020-10-21T07:39:49.962" v="491"/>
          <ac:inkMkLst>
            <pc:docMk/>
            <pc:sldMk cId="2963502036" sldId="589"/>
            <ac:inkMk id="40" creationId="{A12E1301-8869-428D-A645-934260AEFA02}"/>
          </ac:inkMkLst>
        </pc:inkChg>
        <pc:inkChg chg="add del">
          <ac:chgData name="babisha chandran" userId="EB0nJQTo3Bd1b7R0gNfky76LaizBD4ENeK0AnhxAgKw=" providerId="None" clId="Web-{2D84234D-1C19-494C-ABEB-ED5771F3CC20}" dt="2020-10-21T07:39:49.962" v="490"/>
          <ac:inkMkLst>
            <pc:docMk/>
            <pc:sldMk cId="2963502036" sldId="589"/>
            <ac:inkMk id="41" creationId="{8A8BFF7D-1109-459A-98DF-D14BD3E72EFC}"/>
          </ac:inkMkLst>
        </pc:inkChg>
        <pc:inkChg chg="add del">
          <ac:chgData name="babisha chandran" userId="EB0nJQTo3Bd1b7R0gNfky76LaizBD4ENeK0AnhxAgKw=" providerId="None" clId="Web-{2D84234D-1C19-494C-ABEB-ED5771F3CC20}" dt="2020-10-21T07:39:49.962" v="489"/>
          <ac:inkMkLst>
            <pc:docMk/>
            <pc:sldMk cId="2963502036" sldId="589"/>
            <ac:inkMk id="42" creationId="{5D2B68BC-C130-4323-9790-BD401C4CBEF3}"/>
          </ac:inkMkLst>
        </pc:inkChg>
        <pc:inkChg chg="add del">
          <ac:chgData name="babisha chandran" userId="EB0nJQTo3Bd1b7R0gNfky76LaizBD4ENeK0AnhxAgKw=" providerId="None" clId="Web-{2D84234D-1C19-494C-ABEB-ED5771F3CC20}" dt="2020-10-21T07:39:49.962" v="488"/>
          <ac:inkMkLst>
            <pc:docMk/>
            <pc:sldMk cId="2963502036" sldId="589"/>
            <ac:inkMk id="43" creationId="{685FE3ED-A830-41F3-B59F-BFEF075BF872}"/>
          </ac:inkMkLst>
        </pc:inkChg>
        <pc:inkChg chg="add del">
          <ac:chgData name="babisha chandran" userId="EB0nJQTo3Bd1b7R0gNfky76LaizBD4ENeK0AnhxAgKw=" providerId="None" clId="Web-{2D84234D-1C19-494C-ABEB-ED5771F3CC20}" dt="2020-10-21T07:39:49.962" v="487"/>
          <ac:inkMkLst>
            <pc:docMk/>
            <pc:sldMk cId="2963502036" sldId="589"/>
            <ac:inkMk id="44" creationId="{083FD200-F2AE-47CE-BA49-4402F8A8C5DC}"/>
          </ac:inkMkLst>
        </pc:inkChg>
        <pc:inkChg chg="add del">
          <ac:chgData name="babisha chandran" userId="EB0nJQTo3Bd1b7R0gNfky76LaizBD4ENeK0AnhxAgKw=" providerId="None" clId="Web-{2D84234D-1C19-494C-ABEB-ED5771F3CC20}" dt="2020-10-21T07:39:49.962" v="486"/>
          <ac:inkMkLst>
            <pc:docMk/>
            <pc:sldMk cId="2963502036" sldId="589"/>
            <ac:inkMk id="45" creationId="{618F9123-4C14-4C63-B706-AE2B436A71A7}"/>
          </ac:inkMkLst>
        </pc:inkChg>
        <pc:inkChg chg="add del">
          <ac:chgData name="babisha chandran" userId="EB0nJQTo3Bd1b7R0gNfky76LaizBD4ENeK0AnhxAgKw=" providerId="None" clId="Web-{2D84234D-1C19-494C-ABEB-ED5771F3CC20}" dt="2020-10-21T07:39:49.946" v="485"/>
          <ac:inkMkLst>
            <pc:docMk/>
            <pc:sldMk cId="2963502036" sldId="589"/>
            <ac:inkMk id="46" creationId="{C7541BA1-2B28-4775-B3CE-BDE42F332E72}"/>
          </ac:inkMkLst>
        </pc:inkChg>
        <pc:inkChg chg="add del">
          <ac:chgData name="babisha chandran" userId="EB0nJQTo3Bd1b7R0gNfky76LaizBD4ENeK0AnhxAgKw=" providerId="None" clId="Web-{2D84234D-1C19-494C-ABEB-ED5771F3CC20}" dt="2020-10-21T07:39:49.946" v="484"/>
          <ac:inkMkLst>
            <pc:docMk/>
            <pc:sldMk cId="2963502036" sldId="589"/>
            <ac:inkMk id="47" creationId="{05155D88-25EF-46DA-A843-1B13A41BBC1A}"/>
          </ac:inkMkLst>
        </pc:inkChg>
        <pc:inkChg chg="add del">
          <ac:chgData name="babisha chandran" userId="EB0nJQTo3Bd1b7R0gNfky76LaizBD4ENeK0AnhxAgKw=" providerId="None" clId="Web-{2D84234D-1C19-494C-ABEB-ED5771F3CC20}" dt="2020-10-21T07:39:49.946" v="483"/>
          <ac:inkMkLst>
            <pc:docMk/>
            <pc:sldMk cId="2963502036" sldId="589"/>
            <ac:inkMk id="48" creationId="{02D2BE1A-7431-4329-9085-C5F36B8DF7EA}"/>
          </ac:inkMkLst>
        </pc:inkChg>
        <pc:inkChg chg="add del">
          <ac:chgData name="babisha chandran" userId="EB0nJQTo3Bd1b7R0gNfky76LaizBD4ENeK0AnhxAgKw=" providerId="None" clId="Web-{2D84234D-1C19-494C-ABEB-ED5771F3CC20}" dt="2020-10-21T07:39:49.946" v="482"/>
          <ac:inkMkLst>
            <pc:docMk/>
            <pc:sldMk cId="2963502036" sldId="589"/>
            <ac:inkMk id="49" creationId="{0B1D8C11-55F0-4C28-87A5-D26DA39E190B}"/>
          </ac:inkMkLst>
        </pc:inkChg>
        <pc:inkChg chg="add del">
          <ac:chgData name="babisha chandran" userId="EB0nJQTo3Bd1b7R0gNfky76LaizBD4ENeK0AnhxAgKw=" providerId="None" clId="Web-{2D84234D-1C19-494C-ABEB-ED5771F3CC20}" dt="2020-10-21T07:39:49.946" v="481"/>
          <ac:inkMkLst>
            <pc:docMk/>
            <pc:sldMk cId="2963502036" sldId="589"/>
            <ac:inkMk id="50" creationId="{411EB3D0-9BC0-4992-87E6-B80F280AEEFE}"/>
          </ac:inkMkLst>
        </pc:inkChg>
        <pc:inkChg chg="add del">
          <ac:chgData name="babisha chandran" userId="EB0nJQTo3Bd1b7R0gNfky76LaizBD4ENeK0AnhxAgKw=" providerId="None" clId="Web-{2D84234D-1C19-494C-ABEB-ED5771F3CC20}" dt="2020-10-21T07:39:49.946" v="480"/>
          <ac:inkMkLst>
            <pc:docMk/>
            <pc:sldMk cId="2963502036" sldId="589"/>
            <ac:inkMk id="51" creationId="{E6983391-2FE0-45FA-BB39-EE9D2D8A5257}"/>
          </ac:inkMkLst>
        </pc:inkChg>
        <pc:inkChg chg="add del">
          <ac:chgData name="babisha chandran" userId="EB0nJQTo3Bd1b7R0gNfky76LaizBD4ENeK0AnhxAgKw=" providerId="None" clId="Web-{2D84234D-1C19-494C-ABEB-ED5771F3CC20}" dt="2020-10-21T07:39:49.946" v="479"/>
          <ac:inkMkLst>
            <pc:docMk/>
            <pc:sldMk cId="2963502036" sldId="589"/>
            <ac:inkMk id="52" creationId="{057BFCE7-3BD1-47CB-9BAA-321BB60691C6}"/>
          </ac:inkMkLst>
        </pc:inkChg>
        <pc:inkChg chg="add del">
          <ac:chgData name="babisha chandran" userId="EB0nJQTo3Bd1b7R0gNfky76LaizBD4ENeK0AnhxAgKw=" providerId="None" clId="Web-{2D84234D-1C19-494C-ABEB-ED5771F3CC20}" dt="2020-10-21T07:39:49.946" v="478"/>
          <ac:inkMkLst>
            <pc:docMk/>
            <pc:sldMk cId="2963502036" sldId="589"/>
            <ac:inkMk id="53" creationId="{E798D97C-7769-484E-A9CB-68396C8AF1AF}"/>
          </ac:inkMkLst>
        </pc:inkChg>
        <pc:inkChg chg="add del">
          <ac:chgData name="babisha chandran" userId="EB0nJQTo3Bd1b7R0gNfky76LaizBD4ENeK0AnhxAgKw=" providerId="None" clId="Web-{2D84234D-1C19-494C-ABEB-ED5771F3CC20}" dt="2020-10-21T07:39:49.946" v="477"/>
          <ac:inkMkLst>
            <pc:docMk/>
            <pc:sldMk cId="2963502036" sldId="589"/>
            <ac:inkMk id="54" creationId="{F50EC1ED-2B0B-4117-AA62-B79C75DCF52C}"/>
          </ac:inkMkLst>
        </pc:inkChg>
        <pc:inkChg chg="add del">
          <ac:chgData name="babisha chandran" userId="EB0nJQTo3Bd1b7R0gNfky76LaizBD4ENeK0AnhxAgKw=" providerId="None" clId="Web-{2D84234D-1C19-494C-ABEB-ED5771F3CC20}" dt="2020-10-21T07:39:49.946" v="476"/>
          <ac:inkMkLst>
            <pc:docMk/>
            <pc:sldMk cId="2963502036" sldId="589"/>
            <ac:inkMk id="55" creationId="{CC537798-CAC7-4F8C-9180-52E8BAF5E42E}"/>
          </ac:inkMkLst>
        </pc:inkChg>
        <pc:inkChg chg="add del">
          <ac:chgData name="babisha chandran" userId="EB0nJQTo3Bd1b7R0gNfky76LaizBD4ENeK0AnhxAgKw=" providerId="None" clId="Web-{2D84234D-1C19-494C-ABEB-ED5771F3CC20}" dt="2020-10-21T07:39:49.946" v="475"/>
          <ac:inkMkLst>
            <pc:docMk/>
            <pc:sldMk cId="2963502036" sldId="589"/>
            <ac:inkMk id="56" creationId="{97DF454C-C15D-49B9-9D5B-53F1ECE73243}"/>
          </ac:inkMkLst>
        </pc:inkChg>
        <pc:inkChg chg="add del">
          <ac:chgData name="babisha chandran" userId="EB0nJQTo3Bd1b7R0gNfky76LaizBD4ENeK0AnhxAgKw=" providerId="None" clId="Web-{2D84234D-1C19-494C-ABEB-ED5771F3CC20}" dt="2020-10-21T07:39:49.934" v="474"/>
          <ac:inkMkLst>
            <pc:docMk/>
            <pc:sldMk cId="2963502036" sldId="589"/>
            <ac:inkMk id="57" creationId="{42B1351E-0191-4AFE-9AB5-0CEADFEA6D8C}"/>
          </ac:inkMkLst>
        </pc:inkChg>
        <pc:inkChg chg="add del">
          <ac:chgData name="babisha chandran" userId="EB0nJQTo3Bd1b7R0gNfky76LaizBD4ENeK0AnhxAgKw=" providerId="None" clId="Web-{2D84234D-1C19-494C-ABEB-ED5771F3CC20}" dt="2020-10-21T07:39:49.934" v="473"/>
          <ac:inkMkLst>
            <pc:docMk/>
            <pc:sldMk cId="2963502036" sldId="589"/>
            <ac:inkMk id="58" creationId="{36C6352B-58ED-42B9-BDF3-D4A90F76CF8E}"/>
          </ac:inkMkLst>
        </pc:inkChg>
        <pc:inkChg chg="add del">
          <ac:chgData name="babisha chandran" userId="EB0nJQTo3Bd1b7R0gNfky76LaizBD4ENeK0AnhxAgKw=" providerId="None" clId="Web-{2D84234D-1C19-494C-ABEB-ED5771F3CC20}" dt="2020-10-21T07:39:49.934" v="472"/>
          <ac:inkMkLst>
            <pc:docMk/>
            <pc:sldMk cId="2963502036" sldId="589"/>
            <ac:inkMk id="59" creationId="{211DB79E-C4E3-4717-96A3-C01CC03D6C13}"/>
          </ac:inkMkLst>
        </pc:inkChg>
        <pc:inkChg chg="add del">
          <ac:chgData name="babisha chandran" userId="EB0nJQTo3Bd1b7R0gNfky76LaizBD4ENeK0AnhxAgKw=" providerId="None" clId="Web-{2D84234D-1C19-494C-ABEB-ED5771F3CC20}" dt="2020-10-21T07:39:49.934" v="471"/>
          <ac:inkMkLst>
            <pc:docMk/>
            <pc:sldMk cId="2963502036" sldId="589"/>
            <ac:inkMk id="60" creationId="{5DEFA3F3-F3CD-4DF5-9344-07D920A38B36}"/>
          </ac:inkMkLst>
        </pc:inkChg>
        <pc:inkChg chg="add del">
          <ac:chgData name="babisha chandran" userId="EB0nJQTo3Bd1b7R0gNfky76LaizBD4ENeK0AnhxAgKw=" providerId="None" clId="Web-{2D84234D-1C19-494C-ABEB-ED5771F3CC20}" dt="2020-10-21T07:39:49.934" v="470"/>
          <ac:inkMkLst>
            <pc:docMk/>
            <pc:sldMk cId="2963502036" sldId="589"/>
            <ac:inkMk id="61" creationId="{761F39B0-77A0-4B33-9BF1-EC2E9A1C3910}"/>
          </ac:inkMkLst>
        </pc:inkChg>
        <pc:inkChg chg="add del">
          <ac:chgData name="babisha chandran" userId="EB0nJQTo3Bd1b7R0gNfky76LaizBD4ENeK0AnhxAgKw=" providerId="None" clId="Web-{2D84234D-1C19-494C-ABEB-ED5771F3CC20}" dt="2020-10-21T07:39:49.934" v="469"/>
          <ac:inkMkLst>
            <pc:docMk/>
            <pc:sldMk cId="2963502036" sldId="589"/>
            <ac:inkMk id="62" creationId="{D813FE86-0E3A-44AC-8E6E-275BC33FE9E8}"/>
          </ac:inkMkLst>
        </pc:inkChg>
        <pc:inkChg chg="add del">
          <ac:chgData name="babisha chandran" userId="EB0nJQTo3Bd1b7R0gNfky76LaizBD4ENeK0AnhxAgKw=" providerId="None" clId="Web-{2D84234D-1C19-494C-ABEB-ED5771F3CC20}" dt="2020-10-21T07:39:49.934" v="468"/>
          <ac:inkMkLst>
            <pc:docMk/>
            <pc:sldMk cId="2963502036" sldId="589"/>
            <ac:inkMk id="63" creationId="{A4F9780A-3A9B-4F71-8401-B0082AED7A05}"/>
          </ac:inkMkLst>
        </pc:inkChg>
        <pc:inkChg chg="add del">
          <ac:chgData name="babisha chandran" userId="EB0nJQTo3Bd1b7R0gNfky76LaizBD4ENeK0AnhxAgKw=" providerId="None" clId="Web-{2D84234D-1C19-494C-ABEB-ED5771F3CC20}" dt="2020-10-21T07:39:49.915" v="467"/>
          <ac:inkMkLst>
            <pc:docMk/>
            <pc:sldMk cId="2963502036" sldId="589"/>
            <ac:inkMk id="64" creationId="{B4E93B22-8879-4619-8220-4EB148F21789}"/>
          </ac:inkMkLst>
        </pc:inkChg>
        <pc:inkChg chg="add del">
          <ac:chgData name="babisha chandran" userId="EB0nJQTo3Bd1b7R0gNfky76LaizBD4ENeK0AnhxAgKw=" providerId="None" clId="Web-{2D84234D-1C19-494C-ABEB-ED5771F3CC20}" dt="2020-10-21T07:39:49.915" v="466"/>
          <ac:inkMkLst>
            <pc:docMk/>
            <pc:sldMk cId="2963502036" sldId="589"/>
            <ac:inkMk id="65" creationId="{DADD66E3-9FEE-451E-B609-B28365AEF7F0}"/>
          </ac:inkMkLst>
        </pc:inkChg>
        <pc:inkChg chg="add del">
          <ac:chgData name="babisha chandran" userId="EB0nJQTo3Bd1b7R0gNfky76LaizBD4ENeK0AnhxAgKw=" providerId="None" clId="Web-{2D84234D-1C19-494C-ABEB-ED5771F3CC20}" dt="2020-10-21T07:39:49.915" v="465"/>
          <ac:inkMkLst>
            <pc:docMk/>
            <pc:sldMk cId="2963502036" sldId="589"/>
            <ac:inkMk id="66" creationId="{84EFEFF1-6B28-44DF-B631-8AD08DE4EACF}"/>
          </ac:inkMkLst>
        </pc:inkChg>
        <pc:inkChg chg="add del">
          <ac:chgData name="babisha chandran" userId="EB0nJQTo3Bd1b7R0gNfky76LaizBD4ENeK0AnhxAgKw=" providerId="None" clId="Web-{2D84234D-1C19-494C-ABEB-ED5771F3CC20}" dt="2020-10-21T07:39:49.915" v="464"/>
          <ac:inkMkLst>
            <pc:docMk/>
            <pc:sldMk cId="2963502036" sldId="589"/>
            <ac:inkMk id="67" creationId="{97299C03-CAA8-41A9-8794-77FDDA99DE0F}"/>
          </ac:inkMkLst>
        </pc:inkChg>
        <pc:inkChg chg="add del">
          <ac:chgData name="babisha chandran" userId="EB0nJQTo3Bd1b7R0gNfky76LaizBD4ENeK0AnhxAgKw=" providerId="None" clId="Web-{2D84234D-1C19-494C-ABEB-ED5771F3CC20}" dt="2020-10-21T07:39:49.915" v="463"/>
          <ac:inkMkLst>
            <pc:docMk/>
            <pc:sldMk cId="2963502036" sldId="589"/>
            <ac:inkMk id="68" creationId="{5205126C-8CDC-4538-8D9D-9FAAAC988A87}"/>
          </ac:inkMkLst>
        </pc:inkChg>
        <pc:inkChg chg="add del">
          <ac:chgData name="babisha chandran" userId="EB0nJQTo3Bd1b7R0gNfky76LaizBD4ENeK0AnhxAgKw=" providerId="None" clId="Web-{2D84234D-1C19-494C-ABEB-ED5771F3CC20}" dt="2020-10-21T07:39:49.915" v="462"/>
          <ac:inkMkLst>
            <pc:docMk/>
            <pc:sldMk cId="2963502036" sldId="589"/>
            <ac:inkMk id="69" creationId="{28370D93-294B-437C-9C6D-8A3F35927EB0}"/>
          </ac:inkMkLst>
        </pc:inkChg>
        <pc:inkChg chg="add del">
          <ac:chgData name="babisha chandran" userId="EB0nJQTo3Bd1b7R0gNfky76LaizBD4ENeK0AnhxAgKw=" providerId="None" clId="Web-{2D84234D-1C19-494C-ABEB-ED5771F3CC20}" dt="2020-10-21T07:39:49.915" v="461"/>
          <ac:inkMkLst>
            <pc:docMk/>
            <pc:sldMk cId="2963502036" sldId="589"/>
            <ac:inkMk id="70" creationId="{87979E9A-377C-45B7-9886-322B933AEDEB}"/>
          </ac:inkMkLst>
        </pc:inkChg>
        <pc:inkChg chg="add del">
          <ac:chgData name="babisha chandran" userId="EB0nJQTo3Bd1b7R0gNfky76LaizBD4ENeK0AnhxAgKw=" providerId="None" clId="Web-{2D84234D-1C19-494C-ABEB-ED5771F3CC20}" dt="2020-10-21T07:39:49.915" v="460"/>
          <ac:inkMkLst>
            <pc:docMk/>
            <pc:sldMk cId="2963502036" sldId="589"/>
            <ac:inkMk id="71" creationId="{A724B10D-F028-43AE-B1C2-F852AC02CD63}"/>
          </ac:inkMkLst>
        </pc:inkChg>
        <pc:inkChg chg="add del">
          <ac:chgData name="babisha chandran" userId="EB0nJQTo3Bd1b7R0gNfky76LaizBD4ENeK0AnhxAgKw=" providerId="None" clId="Web-{2D84234D-1C19-494C-ABEB-ED5771F3CC20}" dt="2020-10-21T07:39:49.915" v="459"/>
          <ac:inkMkLst>
            <pc:docMk/>
            <pc:sldMk cId="2963502036" sldId="589"/>
            <ac:inkMk id="72" creationId="{D1E02EDB-02E4-49C3-8585-5B75D1D815A2}"/>
          </ac:inkMkLst>
        </pc:inkChg>
        <pc:inkChg chg="add del">
          <ac:chgData name="babisha chandran" userId="EB0nJQTo3Bd1b7R0gNfky76LaizBD4ENeK0AnhxAgKw=" providerId="None" clId="Web-{2D84234D-1C19-494C-ABEB-ED5771F3CC20}" dt="2020-10-21T07:39:49.915" v="458"/>
          <ac:inkMkLst>
            <pc:docMk/>
            <pc:sldMk cId="2963502036" sldId="589"/>
            <ac:inkMk id="73" creationId="{BC4889C6-9F25-4126-AD84-CE2B464B1A4F}"/>
          </ac:inkMkLst>
        </pc:inkChg>
        <pc:inkChg chg="add del">
          <ac:chgData name="babisha chandran" userId="EB0nJQTo3Bd1b7R0gNfky76LaizBD4ENeK0AnhxAgKw=" providerId="None" clId="Web-{2D84234D-1C19-494C-ABEB-ED5771F3CC20}" dt="2020-10-21T07:39:49.915" v="457"/>
          <ac:inkMkLst>
            <pc:docMk/>
            <pc:sldMk cId="2963502036" sldId="589"/>
            <ac:inkMk id="74" creationId="{28AEB5DA-DDB4-4BEB-8EC9-671A88CC4A1D}"/>
          </ac:inkMkLst>
        </pc:inkChg>
        <pc:inkChg chg="add del">
          <ac:chgData name="babisha chandran" userId="EB0nJQTo3Bd1b7R0gNfky76LaizBD4ENeK0AnhxAgKw=" providerId="None" clId="Web-{2D84234D-1C19-494C-ABEB-ED5771F3CC20}" dt="2020-10-21T07:39:49.915" v="456"/>
          <ac:inkMkLst>
            <pc:docMk/>
            <pc:sldMk cId="2963502036" sldId="589"/>
            <ac:inkMk id="75" creationId="{8ADDBF6A-1D68-4244-836D-77EB799367CD}"/>
          </ac:inkMkLst>
        </pc:inkChg>
        <pc:inkChg chg="add del">
          <ac:chgData name="babisha chandran" userId="EB0nJQTo3Bd1b7R0gNfky76LaizBD4ENeK0AnhxAgKw=" providerId="None" clId="Web-{2D84234D-1C19-494C-ABEB-ED5771F3CC20}" dt="2020-10-21T07:39:49.899" v="455"/>
          <ac:inkMkLst>
            <pc:docMk/>
            <pc:sldMk cId="2963502036" sldId="589"/>
            <ac:inkMk id="76" creationId="{C775BE49-B3E1-47A4-84F8-DDD819A59324}"/>
          </ac:inkMkLst>
        </pc:inkChg>
        <pc:inkChg chg="add del">
          <ac:chgData name="babisha chandran" userId="EB0nJQTo3Bd1b7R0gNfky76LaizBD4ENeK0AnhxAgKw=" providerId="None" clId="Web-{2D84234D-1C19-494C-ABEB-ED5771F3CC20}" dt="2020-10-21T07:39:49.899" v="454"/>
          <ac:inkMkLst>
            <pc:docMk/>
            <pc:sldMk cId="2963502036" sldId="589"/>
            <ac:inkMk id="77" creationId="{388B3AC5-B7EF-47CD-A3A7-1C5B061F1F57}"/>
          </ac:inkMkLst>
        </pc:inkChg>
      </pc:sldChg>
      <pc:sldChg chg="addSp delSp modSp">
        <pc:chgData name="babisha chandran" userId="EB0nJQTo3Bd1b7R0gNfky76LaizBD4ENeK0AnhxAgKw=" providerId="None" clId="Web-{2D84234D-1C19-494C-ABEB-ED5771F3CC20}" dt="2020-10-21T07:41:13.993" v="595"/>
        <pc:sldMkLst>
          <pc:docMk/>
          <pc:sldMk cId="3020348158" sldId="590"/>
        </pc:sldMkLst>
        <pc:spChg chg="mod">
          <ac:chgData name="babisha chandran" userId="EB0nJQTo3Bd1b7R0gNfky76LaizBD4ENeK0AnhxAgKw=" providerId="None" clId="Web-{2D84234D-1C19-494C-ABEB-ED5771F3CC20}" dt="2020-10-21T07:40:49.134" v="589" actId="1076"/>
          <ac:spMkLst>
            <pc:docMk/>
            <pc:sldMk cId="3020348158" sldId="590"/>
            <ac:spMk id="9" creationId="{05EFE211-1D0D-4979-87E6-8967C2913C04}"/>
          </ac:spMkLst>
        </pc:spChg>
        <pc:inkChg chg="add del">
          <ac:chgData name="babisha chandran" userId="EB0nJQTo3Bd1b7R0gNfky76LaizBD4ENeK0AnhxAgKw=" providerId="None" clId="Web-{2D84234D-1C19-494C-ABEB-ED5771F3CC20}" dt="2020-10-21T07:40:59.306" v="592"/>
          <ac:inkMkLst>
            <pc:docMk/>
            <pc:sldMk cId="3020348158" sldId="590"/>
            <ac:inkMk id="2" creationId="{8BD26D1D-A2F9-4F71-BC2F-F5B6C9654D0E}"/>
          </ac:inkMkLst>
        </pc:inkChg>
        <pc:inkChg chg="add del">
          <ac:chgData name="babisha chandran" userId="EB0nJQTo3Bd1b7R0gNfky76LaizBD4ENeK0AnhxAgKw=" providerId="None" clId="Web-{2D84234D-1C19-494C-ABEB-ED5771F3CC20}" dt="2020-10-21T07:40:43.321" v="588"/>
          <ac:inkMkLst>
            <pc:docMk/>
            <pc:sldMk cId="3020348158" sldId="590"/>
            <ac:inkMk id="3" creationId="{845C3983-D509-4568-8709-1749EA7A7A71}"/>
          </ac:inkMkLst>
        </pc:inkChg>
        <pc:inkChg chg="add del">
          <ac:chgData name="babisha chandran" userId="EB0nJQTo3Bd1b7R0gNfky76LaizBD4ENeK0AnhxAgKw=" providerId="None" clId="Web-{2D84234D-1C19-494C-ABEB-ED5771F3CC20}" dt="2020-10-21T07:40:43.321" v="587"/>
          <ac:inkMkLst>
            <pc:docMk/>
            <pc:sldMk cId="3020348158" sldId="590"/>
            <ac:inkMk id="5" creationId="{15C798A6-FE90-461C-A27C-98A025D5FCA1}"/>
          </ac:inkMkLst>
        </pc:inkChg>
        <pc:inkChg chg="add del">
          <ac:chgData name="babisha chandran" userId="EB0nJQTo3Bd1b7R0gNfky76LaizBD4ENeK0AnhxAgKw=" providerId="None" clId="Web-{2D84234D-1C19-494C-ABEB-ED5771F3CC20}" dt="2020-10-21T07:40:43.321" v="586"/>
          <ac:inkMkLst>
            <pc:docMk/>
            <pc:sldMk cId="3020348158" sldId="590"/>
            <ac:inkMk id="6" creationId="{344B7879-7D78-4976-8BAC-42D881DBF67B}"/>
          </ac:inkMkLst>
        </pc:inkChg>
        <pc:inkChg chg="add del">
          <ac:chgData name="babisha chandran" userId="EB0nJQTo3Bd1b7R0gNfky76LaizBD4ENeK0AnhxAgKw=" providerId="None" clId="Web-{2D84234D-1C19-494C-ABEB-ED5771F3CC20}" dt="2020-10-21T07:40:43.321" v="585"/>
          <ac:inkMkLst>
            <pc:docMk/>
            <pc:sldMk cId="3020348158" sldId="590"/>
            <ac:inkMk id="7" creationId="{02624525-C434-4221-A4B5-E8E82BCECAFE}"/>
          </ac:inkMkLst>
        </pc:inkChg>
        <pc:inkChg chg="add del">
          <ac:chgData name="babisha chandran" userId="EB0nJQTo3Bd1b7R0gNfky76LaizBD4ENeK0AnhxAgKw=" providerId="None" clId="Web-{2D84234D-1C19-494C-ABEB-ED5771F3CC20}" dt="2020-10-21T07:40:56.509" v="591"/>
          <ac:inkMkLst>
            <pc:docMk/>
            <pc:sldMk cId="3020348158" sldId="590"/>
            <ac:inkMk id="8" creationId="{8A6EE643-6853-4107-B0BC-FDD73D44CBBF}"/>
          </ac:inkMkLst>
        </pc:inkChg>
        <pc:inkChg chg="add del">
          <ac:chgData name="babisha chandran" userId="EB0nJQTo3Bd1b7R0gNfky76LaizBD4ENeK0AnhxAgKw=" providerId="None" clId="Web-{2D84234D-1C19-494C-ABEB-ED5771F3CC20}" dt="2020-10-21T07:40:54.525" v="590"/>
          <ac:inkMkLst>
            <pc:docMk/>
            <pc:sldMk cId="3020348158" sldId="590"/>
            <ac:inkMk id="11" creationId="{FBF64AC0-22A8-4F19-9AF2-CBBB82CCA4A7}"/>
          </ac:inkMkLst>
        </pc:inkChg>
        <pc:inkChg chg="add del">
          <ac:chgData name="babisha chandran" userId="EB0nJQTo3Bd1b7R0gNfky76LaizBD4ENeK0AnhxAgKw=" providerId="None" clId="Web-{2D84234D-1C19-494C-ABEB-ED5771F3CC20}" dt="2020-10-21T07:41:06.822" v="594"/>
          <ac:inkMkLst>
            <pc:docMk/>
            <pc:sldMk cId="3020348158" sldId="590"/>
            <ac:inkMk id="12" creationId="{1A0F1226-5461-4F79-85F7-F7C34630980A}"/>
          </ac:inkMkLst>
        </pc:inkChg>
        <pc:inkChg chg="add del">
          <ac:chgData name="babisha chandran" userId="EB0nJQTo3Bd1b7R0gNfky76LaizBD4ENeK0AnhxAgKw=" providerId="None" clId="Web-{2D84234D-1C19-494C-ABEB-ED5771F3CC20}" dt="2020-10-21T07:41:05.228" v="593"/>
          <ac:inkMkLst>
            <pc:docMk/>
            <pc:sldMk cId="3020348158" sldId="590"/>
            <ac:inkMk id="13" creationId="{B2BC9BF2-E4BE-4621-970D-0527379170FB}"/>
          </ac:inkMkLst>
        </pc:inkChg>
        <pc:inkChg chg="add del">
          <ac:chgData name="babisha chandran" userId="EB0nJQTo3Bd1b7R0gNfky76LaizBD4ENeK0AnhxAgKw=" providerId="None" clId="Web-{2D84234D-1C19-494C-ABEB-ED5771F3CC20}" dt="2020-10-21T07:40:43.306" v="584"/>
          <ac:inkMkLst>
            <pc:docMk/>
            <pc:sldMk cId="3020348158" sldId="590"/>
            <ac:inkMk id="14" creationId="{8258A029-9F5C-4183-AD18-D8B96A4C9870}"/>
          </ac:inkMkLst>
        </pc:inkChg>
        <pc:inkChg chg="add del">
          <ac:chgData name="babisha chandran" userId="EB0nJQTo3Bd1b7R0gNfky76LaizBD4ENeK0AnhxAgKw=" providerId="None" clId="Web-{2D84234D-1C19-494C-ABEB-ED5771F3CC20}" dt="2020-10-21T07:40:43.306" v="583"/>
          <ac:inkMkLst>
            <pc:docMk/>
            <pc:sldMk cId="3020348158" sldId="590"/>
            <ac:inkMk id="15" creationId="{ED334630-EEAE-4D3A-9790-489F5D48ED7C}"/>
          </ac:inkMkLst>
        </pc:inkChg>
        <pc:inkChg chg="add del">
          <ac:chgData name="babisha chandran" userId="EB0nJQTo3Bd1b7R0gNfky76LaizBD4ENeK0AnhxAgKw=" providerId="None" clId="Web-{2D84234D-1C19-494C-ABEB-ED5771F3CC20}" dt="2020-10-21T07:40:43.306" v="582"/>
          <ac:inkMkLst>
            <pc:docMk/>
            <pc:sldMk cId="3020348158" sldId="590"/>
            <ac:inkMk id="16" creationId="{82A58DC5-D908-425E-8A22-E5708AE304CF}"/>
          </ac:inkMkLst>
        </pc:inkChg>
        <pc:inkChg chg="add del">
          <ac:chgData name="babisha chandran" userId="EB0nJQTo3Bd1b7R0gNfky76LaizBD4ENeK0AnhxAgKw=" providerId="None" clId="Web-{2D84234D-1C19-494C-ABEB-ED5771F3CC20}" dt="2020-10-21T07:40:43.306" v="581"/>
          <ac:inkMkLst>
            <pc:docMk/>
            <pc:sldMk cId="3020348158" sldId="590"/>
            <ac:inkMk id="17" creationId="{3E2097D3-BDA1-455D-ACAC-961E0DB9E65B}"/>
          </ac:inkMkLst>
        </pc:inkChg>
        <pc:inkChg chg="add del">
          <ac:chgData name="babisha chandran" userId="EB0nJQTo3Bd1b7R0gNfky76LaizBD4ENeK0AnhxAgKw=" providerId="None" clId="Web-{2D84234D-1C19-494C-ABEB-ED5771F3CC20}" dt="2020-10-21T07:40:43.306" v="580"/>
          <ac:inkMkLst>
            <pc:docMk/>
            <pc:sldMk cId="3020348158" sldId="590"/>
            <ac:inkMk id="18" creationId="{B61D8A89-26AD-4907-A970-34CE9312BA7E}"/>
          </ac:inkMkLst>
        </pc:inkChg>
        <pc:inkChg chg="add del">
          <ac:chgData name="babisha chandran" userId="EB0nJQTo3Bd1b7R0gNfky76LaizBD4ENeK0AnhxAgKw=" providerId="None" clId="Web-{2D84234D-1C19-494C-ABEB-ED5771F3CC20}" dt="2020-10-21T07:40:43.306" v="579"/>
          <ac:inkMkLst>
            <pc:docMk/>
            <pc:sldMk cId="3020348158" sldId="590"/>
            <ac:inkMk id="22" creationId="{5DDB2416-3834-4FAC-904F-19A9BB483145}"/>
          </ac:inkMkLst>
        </pc:inkChg>
        <pc:inkChg chg="add del">
          <ac:chgData name="babisha chandran" userId="EB0nJQTo3Bd1b7R0gNfky76LaizBD4ENeK0AnhxAgKw=" providerId="None" clId="Web-{2D84234D-1C19-494C-ABEB-ED5771F3CC20}" dt="2020-10-21T07:41:13.993" v="595"/>
          <ac:inkMkLst>
            <pc:docMk/>
            <pc:sldMk cId="3020348158" sldId="590"/>
            <ac:inkMk id="24" creationId="{B7D4CDB7-1009-48EF-964E-9EDFA2D9E728}"/>
          </ac:inkMkLst>
        </pc:inkChg>
        <pc:inkChg chg="add del">
          <ac:chgData name="babisha chandran" userId="EB0nJQTo3Bd1b7R0gNfky76LaizBD4ENeK0AnhxAgKw=" providerId="None" clId="Web-{2D84234D-1C19-494C-ABEB-ED5771F3CC20}" dt="2020-10-21T07:40:43.306" v="578"/>
          <ac:inkMkLst>
            <pc:docMk/>
            <pc:sldMk cId="3020348158" sldId="590"/>
            <ac:inkMk id="25" creationId="{A24887F7-3805-4B2F-AF8D-3D532A5823A4}"/>
          </ac:inkMkLst>
        </pc:inkChg>
        <pc:inkChg chg="add del">
          <ac:chgData name="babisha chandran" userId="EB0nJQTo3Bd1b7R0gNfky76LaizBD4ENeK0AnhxAgKw=" providerId="None" clId="Web-{2D84234D-1C19-494C-ABEB-ED5771F3CC20}" dt="2020-10-21T07:40:43.306" v="577"/>
          <ac:inkMkLst>
            <pc:docMk/>
            <pc:sldMk cId="3020348158" sldId="590"/>
            <ac:inkMk id="26" creationId="{8DB18FCF-8DC6-4A64-B600-CA74A6EE559C}"/>
          </ac:inkMkLst>
        </pc:inkChg>
        <pc:inkChg chg="add del">
          <ac:chgData name="babisha chandran" userId="EB0nJQTo3Bd1b7R0gNfky76LaizBD4ENeK0AnhxAgKw=" providerId="None" clId="Web-{2D84234D-1C19-494C-ABEB-ED5771F3CC20}" dt="2020-10-21T07:40:43.306" v="576"/>
          <ac:inkMkLst>
            <pc:docMk/>
            <pc:sldMk cId="3020348158" sldId="590"/>
            <ac:inkMk id="27" creationId="{E965F0B0-7299-4219-B8D2-6C816184D71F}"/>
          </ac:inkMkLst>
        </pc:inkChg>
        <pc:inkChg chg="add del">
          <ac:chgData name="babisha chandran" userId="EB0nJQTo3Bd1b7R0gNfky76LaizBD4ENeK0AnhxAgKw=" providerId="None" clId="Web-{2D84234D-1C19-494C-ABEB-ED5771F3CC20}" dt="2020-10-21T07:40:43.306" v="575"/>
          <ac:inkMkLst>
            <pc:docMk/>
            <pc:sldMk cId="3020348158" sldId="590"/>
            <ac:inkMk id="28" creationId="{6F4BCACB-619F-4735-B546-81697875F17D}"/>
          </ac:inkMkLst>
        </pc:inkChg>
        <pc:inkChg chg="add del">
          <ac:chgData name="babisha chandran" userId="EB0nJQTo3Bd1b7R0gNfky76LaizBD4ENeK0AnhxAgKw=" providerId="None" clId="Web-{2D84234D-1C19-494C-ABEB-ED5771F3CC20}" dt="2020-10-21T07:40:43.306" v="574"/>
          <ac:inkMkLst>
            <pc:docMk/>
            <pc:sldMk cId="3020348158" sldId="590"/>
            <ac:inkMk id="29" creationId="{BF6680AB-EADE-4BA6-A1D6-C45051C76808}"/>
          </ac:inkMkLst>
        </pc:inkChg>
        <pc:inkChg chg="add del">
          <ac:chgData name="babisha chandran" userId="EB0nJQTo3Bd1b7R0gNfky76LaizBD4ENeK0AnhxAgKw=" providerId="None" clId="Web-{2D84234D-1C19-494C-ABEB-ED5771F3CC20}" dt="2020-10-21T07:40:43.290" v="573"/>
          <ac:inkMkLst>
            <pc:docMk/>
            <pc:sldMk cId="3020348158" sldId="590"/>
            <ac:inkMk id="30" creationId="{1F6649CF-ED85-47A8-9435-DF1E83749C69}"/>
          </ac:inkMkLst>
        </pc:inkChg>
        <pc:inkChg chg="add del">
          <ac:chgData name="babisha chandran" userId="EB0nJQTo3Bd1b7R0gNfky76LaizBD4ENeK0AnhxAgKw=" providerId="None" clId="Web-{2D84234D-1C19-494C-ABEB-ED5771F3CC20}" dt="2020-10-21T07:40:43.290" v="572"/>
          <ac:inkMkLst>
            <pc:docMk/>
            <pc:sldMk cId="3020348158" sldId="590"/>
            <ac:inkMk id="31" creationId="{7E7948F1-D7DC-4353-AA5E-EF5B98694E97}"/>
          </ac:inkMkLst>
        </pc:inkChg>
        <pc:inkChg chg="add del">
          <ac:chgData name="babisha chandran" userId="EB0nJQTo3Bd1b7R0gNfky76LaizBD4ENeK0AnhxAgKw=" providerId="None" clId="Web-{2D84234D-1C19-494C-ABEB-ED5771F3CC20}" dt="2020-10-21T07:40:43.290" v="571"/>
          <ac:inkMkLst>
            <pc:docMk/>
            <pc:sldMk cId="3020348158" sldId="590"/>
            <ac:inkMk id="32" creationId="{7C8DC363-1C19-4245-921C-8AF0D52A147C}"/>
          </ac:inkMkLst>
        </pc:inkChg>
        <pc:inkChg chg="add del">
          <ac:chgData name="babisha chandran" userId="EB0nJQTo3Bd1b7R0gNfky76LaizBD4ENeK0AnhxAgKw=" providerId="None" clId="Web-{2D84234D-1C19-494C-ABEB-ED5771F3CC20}" dt="2020-10-21T07:40:43.290" v="570"/>
          <ac:inkMkLst>
            <pc:docMk/>
            <pc:sldMk cId="3020348158" sldId="590"/>
            <ac:inkMk id="33" creationId="{C52CA203-BD78-4849-A9ED-6AA6A7A3611E}"/>
          </ac:inkMkLst>
        </pc:inkChg>
        <pc:inkChg chg="add del">
          <ac:chgData name="babisha chandran" userId="EB0nJQTo3Bd1b7R0gNfky76LaizBD4ENeK0AnhxAgKw=" providerId="None" clId="Web-{2D84234D-1C19-494C-ABEB-ED5771F3CC20}" dt="2020-10-21T07:40:43.290" v="569"/>
          <ac:inkMkLst>
            <pc:docMk/>
            <pc:sldMk cId="3020348158" sldId="590"/>
            <ac:inkMk id="34" creationId="{3E9C280E-AB16-4E8A-8E60-A4E790387383}"/>
          </ac:inkMkLst>
        </pc:inkChg>
        <pc:inkChg chg="add del">
          <ac:chgData name="babisha chandran" userId="EB0nJQTo3Bd1b7R0gNfky76LaizBD4ENeK0AnhxAgKw=" providerId="None" clId="Web-{2D84234D-1C19-494C-ABEB-ED5771F3CC20}" dt="2020-10-21T07:40:43.290" v="568"/>
          <ac:inkMkLst>
            <pc:docMk/>
            <pc:sldMk cId="3020348158" sldId="590"/>
            <ac:inkMk id="35" creationId="{9E25326D-38F0-4AF1-B5BD-E257EFDF0DAC}"/>
          </ac:inkMkLst>
        </pc:inkChg>
        <pc:inkChg chg="add del">
          <ac:chgData name="babisha chandran" userId="EB0nJQTo3Bd1b7R0gNfky76LaizBD4ENeK0AnhxAgKw=" providerId="None" clId="Web-{2D84234D-1C19-494C-ABEB-ED5771F3CC20}" dt="2020-10-21T07:40:43.290" v="567"/>
          <ac:inkMkLst>
            <pc:docMk/>
            <pc:sldMk cId="3020348158" sldId="590"/>
            <ac:inkMk id="36" creationId="{C73FFF32-6F96-430D-B476-5D7A78A342AE}"/>
          </ac:inkMkLst>
        </pc:inkChg>
        <pc:inkChg chg="add del">
          <ac:chgData name="babisha chandran" userId="EB0nJQTo3Bd1b7R0gNfky76LaizBD4ENeK0AnhxAgKw=" providerId="None" clId="Web-{2D84234D-1C19-494C-ABEB-ED5771F3CC20}" dt="2020-10-21T07:40:43.290" v="566"/>
          <ac:inkMkLst>
            <pc:docMk/>
            <pc:sldMk cId="3020348158" sldId="590"/>
            <ac:inkMk id="37" creationId="{61C20A36-CABA-48BE-941C-830D7BF9E79F}"/>
          </ac:inkMkLst>
        </pc:inkChg>
        <pc:inkChg chg="add del">
          <ac:chgData name="babisha chandran" userId="EB0nJQTo3Bd1b7R0gNfky76LaizBD4ENeK0AnhxAgKw=" providerId="None" clId="Web-{2D84234D-1C19-494C-ABEB-ED5771F3CC20}" dt="2020-10-21T07:40:43.290" v="565"/>
          <ac:inkMkLst>
            <pc:docMk/>
            <pc:sldMk cId="3020348158" sldId="590"/>
            <ac:inkMk id="38" creationId="{19F2FC40-A4F3-4B73-A424-20BD2E6339B9}"/>
          </ac:inkMkLst>
        </pc:inkChg>
        <pc:inkChg chg="add del">
          <ac:chgData name="babisha chandran" userId="EB0nJQTo3Bd1b7R0gNfky76LaizBD4ENeK0AnhxAgKw=" providerId="None" clId="Web-{2D84234D-1C19-494C-ABEB-ED5771F3CC20}" dt="2020-10-21T07:40:43.290" v="564"/>
          <ac:inkMkLst>
            <pc:docMk/>
            <pc:sldMk cId="3020348158" sldId="590"/>
            <ac:inkMk id="39" creationId="{E9F045C3-5C60-4BF6-B270-EBCA0FE4D543}"/>
          </ac:inkMkLst>
        </pc:inkChg>
        <pc:inkChg chg="add del">
          <ac:chgData name="babisha chandran" userId="EB0nJQTo3Bd1b7R0gNfky76LaizBD4ENeK0AnhxAgKw=" providerId="None" clId="Web-{2D84234D-1C19-494C-ABEB-ED5771F3CC20}" dt="2020-10-21T07:40:43.290" v="563"/>
          <ac:inkMkLst>
            <pc:docMk/>
            <pc:sldMk cId="3020348158" sldId="590"/>
            <ac:inkMk id="40" creationId="{2CE18CAE-625F-4576-A5A3-596EC14E4B0C}"/>
          </ac:inkMkLst>
        </pc:inkChg>
        <pc:inkChg chg="add del">
          <ac:chgData name="babisha chandran" userId="EB0nJQTo3Bd1b7R0gNfky76LaizBD4ENeK0AnhxAgKw=" providerId="None" clId="Web-{2D84234D-1C19-494C-ABEB-ED5771F3CC20}" dt="2020-10-21T07:40:43.275" v="562"/>
          <ac:inkMkLst>
            <pc:docMk/>
            <pc:sldMk cId="3020348158" sldId="590"/>
            <ac:inkMk id="41" creationId="{701EEC88-1D99-4DE6-B87F-AA6B9A760739}"/>
          </ac:inkMkLst>
        </pc:inkChg>
        <pc:inkChg chg="add del">
          <ac:chgData name="babisha chandran" userId="EB0nJQTo3Bd1b7R0gNfky76LaizBD4ENeK0AnhxAgKw=" providerId="None" clId="Web-{2D84234D-1C19-494C-ABEB-ED5771F3CC20}" dt="2020-10-21T07:40:43.275" v="561"/>
          <ac:inkMkLst>
            <pc:docMk/>
            <pc:sldMk cId="3020348158" sldId="590"/>
            <ac:inkMk id="42" creationId="{3000FF85-10C0-4A8D-A236-5A7500237245}"/>
          </ac:inkMkLst>
        </pc:inkChg>
        <pc:inkChg chg="add del">
          <ac:chgData name="babisha chandran" userId="EB0nJQTo3Bd1b7R0gNfky76LaizBD4ENeK0AnhxAgKw=" providerId="None" clId="Web-{2D84234D-1C19-494C-ABEB-ED5771F3CC20}" dt="2020-10-21T07:40:43.275" v="560"/>
          <ac:inkMkLst>
            <pc:docMk/>
            <pc:sldMk cId="3020348158" sldId="590"/>
            <ac:inkMk id="43" creationId="{F661A00B-5B2E-47C7-A43D-7E395C47F511}"/>
          </ac:inkMkLst>
        </pc:inkChg>
        <pc:inkChg chg="add del">
          <ac:chgData name="babisha chandran" userId="EB0nJQTo3Bd1b7R0gNfky76LaizBD4ENeK0AnhxAgKw=" providerId="None" clId="Web-{2D84234D-1C19-494C-ABEB-ED5771F3CC20}" dt="2020-10-21T07:40:43.275" v="559"/>
          <ac:inkMkLst>
            <pc:docMk/>
            <pc:sldMk cId="3020348158" sldId="590"/>
            <ac:inkMk id="44" creationId="{450BB745-159D-4273-9864-5D47898D5EA3}"/>
          </ac:inkMkLst>
        </pc:inkChg>
        <pc:inkChg chg="add del">
          <ac:chgData name="babisha chandran" userId="EB0nJQTo3Bd1b7R0gNfky76LaizBD4ENeK0AnhxAgKw=" providerId="None" clId="Web-{2D84234D-1C19-494C-ABEB-ED5771F3CC20}" dt="2020-10-21T07:40:43.275" v="558"/>
          <ac:inkMkLst>
            <pc:docMk/>
            <pc:sldMk cId="3020348158" sldId="590"/>
            <ac:inkMk id="45" creationId="{1A805571-CD26-4552-9953-D80FB12EB706}"/>
          </ac:inkMkLst>
        </pc:inkChg>
        <pc:inkChg chg="add del">
          <ac:chgData name="babisha chandran" userId="EB0nJQTo3Bd1b7R0gNfky76LaizBD4ENeK0AnhxAgKw=" providerId="None" clId="Web-{2D84234D-1C19-494C-ABEB-ED5771F3CC20}" dt="2020-10-21T07:40:43.275" v="557"/>
          <ac:inkMkLst>
            <pc:docMk/>
            <pc:sldMk cId="3020348158" sldId="590"/>
            <ac:inkMk id="46" creationId="{05A30621-26AF-4B7E-9D20-28673F8D10B7}"/>
          </ac:inkMkLst>
        </pc:inkChg>
        <pc:inkChg chg="add del">
          <ac:chgData name="babisha chandran" userId="EB0nJQTo3Bd1b7R0gNfky76LaizBD4ENeK0AnhxAgKw=" providerId="None" clId="Web-{2D84234D-1C19-494C-ABEB-ED5771F3CC20}" dt="2020-10-21T07:40:43.275" v="556"/>
          <ac:inkMkLst>
            <pc:docMk/>
            <pc:sldMk cId="3020348158" sldId="590"/>
            <ac:inkMk id="47" creationId="{3476D05B-4444-4083-A6B0-FAE85373C3E8}"/>
          </ac:inkMkLst>
        </pc:inkChg>
        <pc:inkChg chg="add del">
          <ac:chgData name="babisha chandran" userId="EB0nJQTo3Bd1b7R0gNfky76LaizBD4ENeK0AnhxAgKw=" providerId="None" clId="Web-{2D84234D-1C19-494C-ABEB-ED5771F3CC20}" dt="2020-10-21T07:40:43.275" v="555"/>
          <ac:inkMkLst>
            <pc:docMk/>
            <pc:sldMk cId="3020348158" sldId="590"/>
            <ac:inkMk id="48" creationId="{BDFA910C-A529-43F4-9820-57DB8F6ABA99}"/>
          </ac:inkMkLst>
        </pc:inkChg>
        <pc:inkChg chg="add del">
          <ac:chgData name="babisha chandran" userId="EB0nJQTo3Bd1b7R0gNfky76LaizBD4ENeK0AnhxAgKw=" providerId="None" clId="Web-{2D84234D-1C19-494C-ABEB-ED5771F3CC20}" dt="2020-10-21T07:40:43.275" v="554"/>
          <ac:inkMkLst>
            <pc:docMk/>
            <pc:sldMk cId="3020348158" sldId="590"/>
            <ac:inkMk id="49" creationId="{856A95BE-BB81-4DC0-83DA-E195778011BE}"/>
          </ac:inkMkLst>
        </pc:inkChg>
        <pc:inkChg chg="add del">
          <ac:chgData name="babisha chandran" userId="EB0nJQTo3Bd1b7R0gNfky76LaizBD4ENeK0AnhxAgKw=" providerId="None" clId="Web-{2D84234D-1C19-494C-ABEB-ED5771F3CC20}" dt="2020-10-21T07:40:43.275" v="553"/>
          <ac:inkMkLst>
            <pc:docMk/>
            <pc:sldMk cId="3020348158" sldId="590"/>
            <ac:inkMk id="50" creationId="{F2C8455B-AF52-4901-9026-ECDC30C67DAF}"/>
          </ac:inkMkLst>
        </pc:inkChg>
        <pc:inkChg chg="add del">
          <ac:chgData name="babisha chandran" userId="EB0nJQTo3Bd1b7R0gNfky76LaizBD4ENeK0AnhxAgKw=" providerId="None" clId="Web-{2D84234D-1C19-494C-ABEB-ED5771F3CC20}" dt="2020-10-21T07:40:43.259" v="552"/>
          <ac:inkMkLst>
            <pc:docMk/>
            <pc:sldMk cId="3020348158" sldId="590"/>
            <ac:inkMk id="51" creationId="{EFA7F4F3-C06F-41C9-94E9-B5203655ED44}"/>
          </ac:inkMkLst>
        </pc:inkChg>
        <pc:inkChg chg="add del">
          <ac:chgData name="babisha chandran" userId="EB0nJQTo3Bd1b7R0gNfky76LaizBD4ENeK0AnhxAgKw=" providerId="None" clId="Web-{2D84234D-1C19-494C-ABEB-ED5771F3CC20}" dt="2020-10-21T07:40:43.259" v="551"/>
          <ac:inkMkLst>
            <pc:docMk/>
            <pc:sldMk cId="3020348158" sldId="590"/>
            <ac:inkMk id="52" creationId="{FA1EB353-1E8F-4F2C-A93C-990EA867979B}"/>
          </ac:inkMkLst>
        </pc:inkChg>
        <pc:inkChg chg="add del">
          <ac:chgData name="babisha chandran" userId="EB0nJQTo3Bd1b7R0gNfky76LaizBD4ENeK0AnhxAgKw=" providerId="None" clId="Web-{2D84234D-1C19-494C-ABEB-ED5771F3CC20}" dt="2020-10-21T07:40:43.259" v="550"/>
          <ac:inkMkLst>
            <pc:docMk/>
            <pc:sldMk cId="3020348158" sldId="590"/>
            <ac:inkMk id="53" creationId="{CE96D561-5FC8-43EC-8688-D9D7A95FBD4B}"/>
          </ac:inkMkLst>
        </pc:inkChg>
        <pc:inkChg chg="add del">
          <ac:chgData name="babisha chandran" userId="EB0nJQTo3Bd1b7R0gNfky76LaizBD4ENeK0AnhxAgKw=" providerId="None" clId="Web-{2D84234D-1C19-494C-ABEB-ED5771F3CC20}" dt="2020-10-21T07:40:43.259" v="549"/>
          <ac:inkMkLst>
            <pc:docMk/>
            <pc:sldMk cId="3020348158" sldId="590"/>
            <ac:inkMk id="54" creationId="{510427C2-34C1-4B3B-9889-0640AC030676}"/>
          </ac:inkMkLst>
        </pc:inkChg>
        <pc:inkChg chg="add del">
          <ac:chgData name="babisha chandran" userId="EB0nJQTo3Bd1b7R0gNfky76LaizBD4ENeK0AnhxAgKw=" providerId="None" clId="Web-{2D84234D-1C19-494C-ABEB-ED5771F3CC20}" dt="2020-10-21T07:40:43.259" v="548"/>
          <ac:inkMkLst>
            <pc:docMk/>
            <pc:sldMk cId="3020348158" sldId="590"/>
            <ac:inkMk id="55" creationId="{08BB42EA-75CA-4875-96DB-97C59F00DD9A}"/>
          </ac:inkMkLst>
        </pc:inkChg>
        <pc:inkChg chg="add del">
          <ac:chgData name="babisha chandran" userId="EB0nJQTo3Bd1b7R0gNfky76LaizBD4ENeK0AnhxAgKw=" providerId="None" clId="Web-{2D84234D-1C19-494C-ABEB-ED5771F3CC20}" dt="2020-10-21T07:40:43.259" v="547"/>
          <ac:inkMkLst>
            <pc:docMk/>
            <pc:sldMk cId="3020348158" sldId="590"/>
            <ac:inkMk id="56" creationId="{60F18261-A9F1-4E10-99E4-FDD77EB55116}"/>
          </ac:inkMkLst>
        </pc:inkChg>
        <pc:inkChg chg="add del">
          <ac:chgData name="babisha chandran" userId="EB0nJQTo3Bd1b7R0gNfky76LaizBD4ENeK0AnhxAgKw=" providerId="None" clId="Web-{2D84234D-1C19-494C-ABEB-ED5771F3CC20}" dt="2020-10-21T07:40:43.259" v="546"/>
          <ac:inkMkLst>
            <pc:docMk/>
            <pc:sldMk cId="3020348158" sldId="590"/>
            <ac:inkMk id="57" creationId="{42F985E0-0DCB-49C8-8422-07FAD5373D86}"/>
          </ac:inkMkLst>
        </pc:inkChg>
        <pc:inkChg chg="add del">
          <ac:chgData name="babisha chandran" userId="EB0nJQTo3Bd1b7R0gNfky76LaizBD4ENeK0AnhxAgKw=" providerId="None" clId="Web-{2D84234D-1C19-494C-ABEB-ED5771F3CC20}" dt="2020-10-21T07:40:43.259" v="545"/>
          <ac:inkMkLst>
            <pc:docMk/>
            <pc:sldMk cId="3020348158" sldId="590"/>
            <ac:inkMk id="58" creationId="{5DF349AD-5F74-41BA-92E7-DD76190FC306}"/>
          </ac:inkMkLst>
        </pc:inkChg>
        <pc:inkChg chg="add del">
          <ac:chgData name="babisha chandran" userId="EB0nJQTo3Bd1b7R0gNfky76LaizBD4ENeK0AnhxAgKw=" providerId="None" clId="Web-{2D84234D-1C19-494C-ABEB-ED5771F3CC20}" dt="2020-10-21T07:40:43.259" v="544"/>
          <ac:inkMkLst>
            <pc:docMk/>
            <pc:sldMk cId="3020348158" sldId="590"/>
            <ac:inkMk id="59" creationId="{A55465FD-CE52-42DC-8E8E-707784ED23F7}"/>
          </ac:inkMkLst>
        </pc:inkChg>
        <pc:inkChg chg="add del">
          <ac:chgData name="babisha chandran" userId="EB0nJQTo3Bd1b7R0gNfky76LaizBD4ENeK0AnhxAgKw=" providerId="None" clId="Web-{2D84234D-1C19-494C-ABEB-ED5771F3CC20}" dt="2020-10-21T07:40:43.259" v="543"/>
          <ac:inkMkLst>
            <pc:docMk/>
            <pc:sldMk cId="3020348158" sldId="590"/>
            <ac:inkMk id="60" creationId="{F1DF60D9-27D7-44FB-BE27-2D2159348D50}"/>
          </ac:inkMkLst>
        </pc:inkChg>
        <pc:inkChg chg="add del">
          <ac:chgData name="babisha chandran" userId="EB0nJQTo3Bd1b7R0gNfky76LaizBD4ENeK0AnhxAgKw=" providerId="None" clId="Web-{2D84234D-1C19-494C-ABEB-ED5771F3CC20}" dt="2020-10-21T07:40:43.243" v="542"/>
          <ac:inkMkLst>
            <pc:docMk/>
            <pc:sldMk cId="3020348158" sldId="590"/>
            <ac:inkMk id="61" creationId="{EA2AE0C8-7100-4F17-A0E9-FDB8465C7A69}"/>
          </ac:inkMkLst>
        </pc:inkChg>
        <pc:inkChg chg="add del">
          <ac:chgData name="babisha chandran" userId="EB0nJQTo3Bd1b7R0gNfky76LaizBD4ENeK0AnhxAgKw=" providerId="None" clId="Web-{2D84234D-1C19-494C-ABEB-ED5771F3CC20}" dt="2020-10-21T07:40:43.243" v="541"/>
          <ac:inkMkLst>
            <pc:docMk/>
            <pc:sldMk cId="3020348158" sldId="590"/>
            <ac:inkMk id="62" creationId="{2630D899-8276-4D07-9BBF-CB6E2A22DB4D}"/>
          </ac:inkMkLst>
        </pc:inkChg>
        <pc:inkChg chg="add del">
          <ac:chgData name="babisha chandran" userId="EB0nJQTo3Bd1b7R0gNfky76LaizBD4ENeK0AnhxAgKw=" providerId="None" clId="Web-{2D84234D-1C19-494C-ABEB-ED5771F3CC20}" dt="2020-10-21T07:40:43.243" v="540"/>
          <ac:inkMkLst>
            <pc:docMk/>
            <pc:sldMk cId="3020348158" sldId="590"/>
            <ac:inkMk id="63" creationId="{20D4583D-CA48-4AD3-BDDC-D5105BD1F62C}"/>
          </ac:inkMkLst>
        </pc:inkChg>
        <pc:inkChg chg="add del">
          <ac:chgData name="babisha chandran" userId="EB0nJQTo3Bd1b7R0gNfky76LaizBD4ENeK0AnhxAgKw=" providerId="None" clId="Web-{2D84234D-1C19-494C-ABEB-ED5771F3CC20}" dt="2020-10-21T07:40:43.243" v="539"/>
          <ac:inkMkLst>
            <pc:docMk/>
            <pc:sldMk cId="3020348158" sldId="590"/>
            <ac:inkMk id="64" creationId="{E4D54E24-E955-4A36-949D-394DED8BF0AE}"/>
          </ac:inkMkLst>
        </pc:inkChg>
        <pc:inkChg chg="add del">
          <ac:chgData name="babisha chandran" userId="EB0nJQTo3Bd1b7R0gNfky76LaizBD4ENeK0AnhxAgKw=" providerId="None" clId="Web-{2D84234D-1C19-494C-ABEB-ED5771F3CC20}" dt="2020-10-21T07:40:43.243" v="538"/>
          <ac:inkMkLst>
            <pc:docMk/>
            <pc:sldMk cId="3020348158" sldId="590"/>
            <ac:inkMk id="65" creationId="{B9BD8FC8-4C4D-4855-951F-B9EDB6EE50CA}"/>
          </ac:inkMkLst>
        </pc:inkChg>
        <pc:inkChg chg="add del">
          <ac:chgData name="babisha chandran" userId="EB0nJQTo3Bd1b7R0gNfky76LaizBD4ENeK0AnhxAgKw=" providerId="None" clId="Web-{2D84234D-1C19-494C-ABEB-ED5771F3CC20}" dt="2020-10-21T07:40:43.243" v="537"/>
          <ac:inkMkLst>
            <pc:docMk/>
            <pc:sldMk cId="3020348158" sldId="590"/>
            <ac:inkMk id="66" creationId="{18356E76-AD00-44BD-ABFB-9AFEAD7F3B1B}"/>
          </ac:inkMkLst>
        </pc:inkChg>
        <pc:inkChg chg="add del">
          <ac:chgData name="babisha chandran" userId="EB0nJQTo3Bd1b7R0gNfky76LaizBD4ENeK0AnhxAgKw=" providerId="None" clId="Web-{2D84234D-1C19-494C-ABEB-ED5771F3CC20}" dt="2020-10-21T07:40:43.243" v="536"/>
          <ac:inkMkLst>
            <pc:docMk/>
            <pc:sldMk cId="3020348158" sldId="590"/>
            <ac:inkMk id="67" creationId="{380291C8-CFDD-4785-923C-06A385B27F91}"/>
          </ac:inkMkLst>
        </pc:inkChg>
        <pc:inkChg chg="add del">
          <ac:chgData name="babisha chandran" userId="EB0nJQTo3Bd1b7R0gNfky76LaizBD4ENeK0AnhxAgKw=" providerId="None" clId="Web-{2D84234D-1C19-494C-ABEB-ED5771F3CC20}" dt="2020-10-21T07:40:43.243" v="535"/>
          <ac:inkMkLst>
            <pc:docMk/>
            <pc:sldMk cId="3020348158" sldId="590"/>
            <ac:inkMk id="68" creationId="{2940DF8E-7E1D-495A-B435-8F98653C50C7}"/>
          </ac:inkMkLst>
        </pc:inkChg>
        <pc:inkChg chg="add del">
          <ac:chgData name="babisha chandran" userId="EB0nJQTo3Bd1b7R0gNfky76LaizBD4ENeK0AnhxAgKw=" providerId="None" clId="Web-{2D84234D-1C19-494C-ABEB-ED5771F3CC20}" dt="2020-10-21T07:40:43.243" v="534"/>
          <ac:inkMkLst>
            <pc:docMk/>
            <pc:sldMk cId="3020348158" sldId="590"/>
            <ac:inkMk id="69" creationId="{35C3BB46-20ED-4318-9853-AEC4404472EE}"/>
          </ac:inkMkLst>
        </pc:inkChg>
        <pc:inkChg chg="add del">
          <ac:chgData name="babisha chandran" userId="EB0nJQTo3Bd1b7R0gNfky76LaizBD4ENeK0AnhxAgKw=" providerId="None" clId="Web-{2D84234D-1C19-494C-ABEB-ED5771F3CC20}" dt="2020-10-21T07:40:43.243" v="533"/>
          <ac:inkMkLst>
            <pc:docMk/>
            <pc:sldMk cId="3020348158" sldId="590"/>
            <ac:inkMk id="70" creationId="{9DF9D539-5444-43E7-8A46-A8BCEE743970}"/>
          </ac:inkMkLst>
        </pc:inkChg>
        <pc:inkChg chg="add del">
          <ac:chgData name="babisha chandran" userId="EB0nJQTo3Bd1b7R0gNfky76LaizBD4ENeK0AnhxAgKw=" providerId="None" clId="Web-{2D84234D-1C19-494C-ABEB-ED5771F3CC20}" dt="2020-10-21T07:40:43.228" v="532"/>
          <ac:inkMkLst>
            <pc:docMk/>
            <pc:sldMk cId="3020348158" sldId="590"/>
            <ac:inkMk id="71" creationId="{87DCDB75-0FF5-48C3-8A65-A3819A02F742}"/>
          </ac:inkMkLst>
        </pc:inkChg>
        <pc:inkChg chg="add del">
          <ac:chgData name="babisha chandran" userId="EB0nJQTo3Bd1b7R0gNfky76LaizBD4ENeK0AnhxAgKw=" providerId="None" clId="Web-{2D84234D-1C19-494C-ABEB-ED5771F3CC20}" dt="2020-10-21T07:40:43.228" v="531"/>
          <ac:inkMkLst>
            <pc:docMk/>
            <pc:sldMk cId="3020348158" sldId="590"/>
            <ac:inkMk id="72" creationId="{1702FABE-9B55-49CE-BFE7-05762F2CA00C}"/>
          </ac:inkMkLst>
        </pc:inkChg>
        <pc:inkChg chg="add del">
          <ac:chgData name="babisha chandran" userId="EB0nJQTo3Bd1b7R0gNfky76LaizBD4ENeK0AnhxAgKw=" providerId="None" clId="Web-{2D84234D-1C19-494C-ABEB-ED5771F3CC20}" dt="2020-10-21T07:40:43.228" v="530"/>
          <ac:inkMkLst>
            <pc:docMk/>
            <pc:sldMk cId="3020348158" sldId="590"/>
            <ac:inkMk id="73" creationId="{344BBC3B-7F9B-4603-A7BD-6E3DFA339DC9}"/>
          </ac:inkMkLst>
        </pc:inkChg>
        <pc:inkChg chg="add del">
          <ac:chgData name="babisha chandran" userId="EB0nJQTo3Bd1b7R0gNfky76LaizBD4ENeK0AnhxAgKw=" providerId="None" clId="Web-{2D84234D-1C19-494C-ABEB-ED5771F3CC20}" dt="2020-10-21T07:40:43.228" v="529"/>
          <ac:inkMkLst>
            <pc:docMk/>
            <pc:sldMk cId="3020348158" sldId="590"/>
            <ac:inkMk id="74" creationId="{A82132D6-B159-4151-8ECF-2F86F6C376C6}"/>
          </ac:inkMkLst>
        </pc:inkChg>
        <pc:inkChg chg="add del">
          <ac:chgData name="babisha chandran" userId="EB0nJQTo3Bd1b7R0gNfky76LaizBD4ENeK0AnhxAgKw=" providerId="None" clId="Web-{2D84234D-1C19-494C-ABEB-ED5771F3CC20}" dt="2020-10-21T07:40:43.228" v="528"/>
          <ac:inkMkLst>
            <pc:docMk/>
            <pc:sldMk cId="3020348158" sldId="590"/>
            <ac:inkMk id="75" creationId="{1998BBEC-B0FB-4AB3-98FE-1A123E81A6C9}"/>
          </ac:inkMkLst>
        </pc:inkChg>
        <pc:inkChg chg="add del">
          <ac:chgData name="babisha chandran" userId="EB0nJQTo3Bd1b7R0gNfky76LaizBD4ENeK0AnhxAgKw=" providerId="None" clId="Web-{2D84234D-1C19-494C-ABEB-ED5771F3CC20}" dt="2020-10-21T07:40:43.228" v="527"/>
          <ac:inkMkLst>
            <pc:docMk/>
            <pc:sldMk cId="3020348158" sldId="590"/>
            <ac:inkMk id="76" creationId="{9552683A-392C-48E4-B137-D206D03116C5}"/>
          </ac:inkMkLst>
        </pc:inkChg>
        <pc:inkChg chg="add del">
          <ac:chgData name="babisha chandran" userId="EB0nJQTo3Bd1b7R0gNfky76LaizBD4ENeK0AnhxAgKw=" providerId="None" clId="Web-{2D84234D-1C19-494C-ABEB-ED5771F3CC20}" dt="2020-10-21T07:40:43.228" v="526"/>
          <ac:inkMkLst>
            <pc:docMk/>
            <pc:sldMk cId="3020348158" sldId="590"/>
            <ac:inkMk id="77" creationId="{A70B33C1-8CB2-4C88-9542-891907EDFA7D}"/>
          </ac:inkMkLst>
        </pc:inkChg>
        <pc:inkChg chg="add del">
          <ac:chgData name="babisha chandran" userId="EB0nJQTo3Bd1b7R0gNfky76LaizBD4ENeK0AnhxAgKw=" providerId="None" clId="Web-{2D84234D-1C19-494C-ABEB-ED5771F3CC20}" dt="2020-10-21T07:40:43.228" v="525"/>
          <ac:inkMkLst>
            <pc:docMk/>
            <pc:sldMk cId="3020348158" sldId="590"/>
            <ac:inkMk id="78" creationId="{B999758C-AFB7-48C3-8507-19A6A14E24DA}"/>
          </ac:inkMkLst>
        </pc:inkChg>
        <pc:inkChg chg="add del">
          <ac:chgData name="babisha chandran" userId="EB0nJQTo3Bd1b7R0gNfky76LaizBD4ENeK0AnhxAgKw=" providerId="None" clId="Web-{2D84234D-1C19-494C-ABEB-ED5771F3CC20}" dt="2020-10-21T07:40:43.228" v="524"/>
          <ac:inkMkLst>
            <pc:docMk/>
            <pc:sldMk cId="3020348158" sldId="590"/>
            <ac:inkMk id="79" creationId="{47655155-F43D-4037-8DDA-34EF03C98C85}"/>
          </ac:inkMkLst>
        </pc:inkChg>
        <pc:inkChg chg="add del">
          <ac:chgData name="babisha chandran" userId="EB0nJQTo3Bd1b7R0gNfky76LaizBD4ENeK0AnhxAgKw=" providerId="None" clId="Web-{2D84234D-1C19-494C-ABEB-ED5771F3CC20}" dt="2020-10-21T07:40:43.228" v="523"/>
          <ac:inkMkLst>
            <pc:docMk/>
            <pc:sldMk cId="3020348158" sldId="590"/>
            <ac:inkMk id="80" creationId="{1E69F186-78B8-4517-B475-6532B9EBDEFE}"/>
          </ac:inkMkLst>
        </pc:inkChg>
      </pc:sldChg>
      <pc:sldChg chg="addSp delSp">
        <pc:chgData name="babisha chandran" userId="EB0nJQTo3Bd1b7R0gNfky76LaizBD4ENeK0AnhxAgKw=" providerId="None" clId="Web-{2D84234D-1C19-494C-ABEB-ED5771F3CC20}" dt="2020-10-21T07:50:13.903" v="671"/>
        <pc:sldMkLst>
          <pc:docMk/>
          <pc:sldMk cId="3730444392" sldId="594"/>
        </pc:sldMkLst>
        <pc:inkChg chg="add del">
          <ac:chgData name="babisha chandran" userId="EB0nJQTo3Bd1b7R0gNfky76LaizBD4ENeK0AnhxAgKw=" providerId="None" clId="Web-{2D84234D-1C19-494C-ABEB-ED5771F3CC20}" dt="2020-10-21T07:49:43.200" v="662"/>
          <ac:inkMkLst>
            <pc:docMk/>
            <pc:sldMk cId="3730444392" sldId="594"/>
            <ac:inkMk id="2" creationId="{7A63E37B-1AFC-4259-9847-3CD1765EAE19}"/>
          </ac:inkMkLst>
        </pc:inkChg>
        <pc:inkChg chg="add del">
          <ac:chgData name="babisha chandran" userId="EB0nJQTo3Bd1b7R0gNfky76LaizBD4ENeK0AnhxAgKw=" providerId="None" clId="Web-{2D84234D-1C19-494C-ABEB-ED5771F3CC20}" dt="2020-10-21T07:50:13.903" v="671"/>
          <ac:inkMkLst>
            <pc:docMk/>
            <pc:sldMk cId="3730444392" sldId="594"/>
            <ac:inkMk id="3" creationId="{F4E83351-E49A-484C-9195-B519EFD2147B}"/>
          </ac:inkMkLst>
        </pc:inkChg>
        <pc:inkChg chg="add del">
          <ac:chgData name="babisha chandran" userId="EB0nJQTo3Bd1b7R0gNfky76LaizBD4ENeK0AnhxAgKw=" providerId="None" clId="Web-{2D84234D-1C19-494C-ABEB-ED5771F3CC20}" dt="2020-10-21T07:49:28.090" v="658"/>
          <ac:inkMkLst>
            <pc:docMk/>
            <pc:sldMk cId="3730444392" sldId="594"/>
            <ac:inkMk id="5" creationId="{415753D8-B42F-4FAB-A42A-823AB8D780AE}"/>
          </ac:inkMkLst>
        </pc:inkChg>
        <pc:inkChg chg="add del">
          <ac:chgData name="babisha chandran" userId="EB0nJQTo3Bd1b7R0gNfky76LaizBD4ENeK0AnhxAgKw=" providerId="None" clId="Web-{2D84234D-1C19-494C-ABEB-ED5771F3CC20}" dt="2020-10-21T07:50:09.372" v="670"/>
          <ac:inkMkLst>
            <pc:docMk/>
            <pc:sldMk cId="3730444392" sldId="594"/>
            <ac:inkMk id="6" creationId="{1A72CDB4-4C63-480F-B4BD-85B9A68BB2CB}"/>
          </ac:inkMkLst>
        </pc:inkChg>
        <pc:inkChg chg="add del">
          <ac:chgData name="babisha chandran" userId="EB0nJQTo3Bd1b7R0gNfky76LaizBD4ENeK0AnhxAgKw=" providerId="None" clId="Web-{2D84234D-1C19-494C-ABEB-ED5771F3CC20}" dt="2020-10-21T07:49:47.872" v="664"/>
          <ac:inkMkLst>
            <pc:docMk/>
            <pc:sldMk cId="3730444392" sldId="594"/>
            <ac:inkMk id="7" creationId="{01BBF347-CDA1-4715-B499-385E12A7C797}"/>
          </ac:inkMkLst>
        </pc:inkChg>
        <pc:inkChg chg="add del">
          <ac:chgData name="babisha chandran" userId="EB0nJQTo3Bd1b7R0gNfky76LaizBD4ENeK0AnhxAgKw=" providerId="None" clId="Web-{2D84234D-1C19-494C-ABEB-ED5771F3CC20}" dt="2020-10-21T07:49:45.622" v="663"/>
          <ac:inkMkLst>
            <pc:docMk/>
            <pc:sldMk cId="3730444392" sldId="594"/>
            <ac:inkMk id="8" creationId="{830F17BE-E529-48D8-A749-32E27B8F6298}"/>
          </ac:inkMkLst>
        </pc:inkChg>
        <pc:inkChg chg="add del">
          <ac:chgData name="babisha chandran" userId="EB0nJQTo3Bd1b7R0gNfky76LaizBD4ENeK0AnhxAgKw=" providerId="None" clId="Web-{2D84234D-1C19-494C-ABEB-ED5771F3CC20}" dt="2020-10-21T07:49:28.090" v="657"/>
          <ac:inkMkLst>
            <pc:docMk/>
            <pc:sldMk cId="3730444392" sldId="594"/>
            <ac:inkMk id="11" creationId="{F3DCF324-750F-4555-89E6-128FD3BF274B}"/>
          </ac:inkMkLst>
        </pc:inkChg>
        <pc:inkChg chg="add del">
          <ac:chgData name="babisha chandran" userId="EB0nJQTo3Bd1b7R0gNfky76LaizBD4ENeK0AnhxAgKw=" providerId="None" clId="Web-{2D84234D-1C19-494C-ABEB-ED5771F3CC20}" dt="2020-10-21T07:49:28.090" v="656"/>
          <ac:inkMkLst>
            <pc:docMk/>
            <pc:sldMk cId="3730444392" sldId="594"/>
            <ac:inkMk id="12" creationId="{2F84B3E3-F5D9-47FF-B5A7-00EC20AB6504}"/>
          </ac:inkMkLst>
        </pc:inkChg>
        <pc:inkChg chg="add del">
          <ac:chgData name="babisha chandran" userId="EB0nJQTo3Bd1b7R0gNfky76LaizBD4ENeK0AnhxAgKw=" providerId="None" clId="Web-{2D84234D-1C19-494C-ABEB-ED5771F3CC20}" dt="2020-10-21T07:49:53.950" v="665"/>
          <ac:inkMkLst>
            <pc:docMk/>
            <pc:sldMk cId="3730444392" sldId="594"/>
            <ac:inkMk id="13" creationId="{1EE03910-AE23-4D74-960C-18EE066F688D}"/>
          </ac:inkMkLst>
        </pc:inkChg>
        <pc:inkChg chg="add del">
          <ac:chgData name="babisha chandran" userId="EB0nJQTo3Bd1b7R0gNfky76LaizBD4ENeK0AnhxAgKw=" providerId="None" clId="Web-{2D84234D-1C19-494C-ABEB-ED5771F3CC20}" dt="2020-10-21T07:49:56.325" v="666"/>
          <ac:inkMkLst>
            <pc:docMk/>
            <pc:sldMk cId="3730444392" sldId="594"/>
            <ac:inkMk id="14" creationId="{679258AC-5E76-43C6-9D70-9A413AE35D47}"/>
          </ac:inkMkLst>
        </pc:inkChg>
        <pc:inkChg chg="add del">
          <ac:chgData name="babisha chandran" userId="EB0nJQTo3Bd1b7R0gNfky76LaizBD4ENeK0AnhxAgKw=" providerId="None" clId="Web-{2D84234D-1C19-494C-ABEB-ED5771F3CC20}" dt="2020-10-21T07:50:06.216" v="669"/>
          <ac:inkMkLst>
            <pc:docMk/>
            <pc:sldMk cId="3730444392" sldId="594"/>
            <ac:inkMk id="15" creationId="{4226B02F-B3EF-4F95-9587-D47FFF6C28D6}"/>
          </ac:inkMkLst>
        </pc:inkChg>
        <pc:inkChg chg="add">
          <ac:chgData name="babisha chandran" userId="EB0nJQTo3Bd1b7R0gNfky76LaizBD4ENeK0AnhxAgKw=" providerId="None" clId="Web-{2D84234D-1C19-494C-ABEB-ED5771F3CC20}" dt="2020-10-21T05:51:14.577" v="294"/>
          <ac:inkMkLst>
            <pc:docMk/>
            <pc:sldMk cId="3730444392" sldId="594"/>
            <ac:inkMk id="16" creationId="{C08CEA8F-8A57-440E-B3C8-20D97E6E585B}"/>
          </ac:inkMkLst>
        </pc:inkChg>
        <pc:inkChg chg="add del">
          <ac:chgData name="babisha chandran" userId="EB0nJQTo3Bd1b7R0gNfky76LaizBD4ENeK0AnhxAgKw=" providerId="None" clId="Web-{2D84234D-1C19-494C-ABEB-ED5771F3CC20}" dt="2020-10-21T07:49:58.981" v="667"/>
          <ac:inkMkLst>
            <pc:docMk/>
            <pc:sldMk cId="3730444392" sldId="594"/>
            <ac:inkMk id="17" creationId="{7DA6CBFF-266D-4F49-A264-8417F3087C65}"/>
          </ac:inkMkLst>
        </pc:inkChg>
        <pc:inkChg chg="add del">
          <ac:chgData name="babisha chandran" userId="EB0nJQTo3Bd1b7R0gNfky76LaizBD4ENeK0AnhxAgKw=" providerId="None" clId="Web-{2D84234D-1C19-494C-ABEB-ED5771F3CC20}" dt="2020-10-21T07:49:28.090" v="655"/>
          <ac:inkMkLst>
            <pc:docMk/>
            <pc:sldMk cId="3730444392" sldId="594"/>
            <ac:inkMk id="18" creationId="{7FC468FC-A597-490A-8143-579576C9C50C}"/>
          </ac:inkMkLst>
        </pc:inkChg>
        <pc:inkChg chg="add del">
          <ac:chgData name="babisha chandran" userId="EB0nJQTo3Bd1b7R0gNfky76LaizBD4ENeK0AnhxAgKw=" providerId="None" clId="Web-{2D84234D-1C19-494C-ABEB-ED5771F3CC20}" dt="2020-10-21T07:49:28.090" v="654"/>
          <ac:inkMkLst>
            <pc:docMk/>
            <pc:sldMk cId="3730444392" sldId="594"/>
            <ac:inkMk id="22" creationId="{A2C3DAFE-DE6D-4208-9B65-CB4D44E80C9D}"/>
          </ac:inkMkLst>
        </pc:inkChg>
        <pc:inkChg chg="add del">
          <ac:chgData name="babisha chandran" userId="EB0nJQTo3Bd1b7R0gNfky76LaizBD4ENeK0AnhxAgKw=" providerId="None" clId="Web-{2D84234D-1C19-494C-ABEB-ED5771F3CC20}" dt="2020-10-21T07:50:03.450" v="668"/>
          <ac:inkMkLst>
            <pc:docMk/>
            <pc:sldMk cId="3730444392" sldId="594"/>
            <ac:inkMk id="24" creationId="{1256E451-5BB3-47D2-9647-74C011E370C7}"/>
          </ac:inkMkLst>
        </pc:inkChg>
        <pc:inkChg chg="add del">
          <ac:chgData name="babisha chandran" userId="EB0nJQTo3Bd1b7R0gNfky76LaizBD4ENeK0AnhxAgKw=" providerId="None" clId="Web-{2D84234D-1C19-494C-ABEB-ED5771F3CC20}" dt="2020-10-21T07:49:40.497" v="661"/>
          <ac:inkMkLst>
            <pc:docMk/>
            <pc:sldMk cId="3730444392" sldId="594"/>
            <ac:inkMk id="25" creationId="{04DD6AC5-571A-47D0-B33D-966ADB0C5E2A}"/>
          </ac:inkMkLst>
        </pc:inkChg>
        <pc:inkChg chg="add del">
          <ac:chgData name="babisha chandran" userId="EB0nJQTo3Bd1b7R0gNfky76LaizBD4ENeK0AnhxAgKw=" providerId="None" clId="Web-{2D84234D-1C19-494C-ABEB-ED5771F3CC20}" dt="2020-10-21T07:49:37.403" v="660"/>
          <ac:inkMkLst>
            <pc:docMk/>
            <pc:sldMk cId="3730444392" sldId="594"/>
            <ac:inkMk id="26" creationId="{EEE2ACDE-C9AE-4600-BBA6-1060C1C9C3B6}"/>
          </ac:inkMkLst>
        </pc:inkChg>
        <pc:inkChg chg="add del">
          <ac:chgData name="babisha chandran" userId="EB0nJQTo3Bd1b7R0gNfky76LaizBD4ENeK0AnhxAgKw=" providerId="None" clId="Web-{2D84234D-1C19-494C-ABEB-ED5771F3CC20}" dt="2020-10-21T07:49:28.090" v="653"/>
          <ac:inkMkLst>
            <pc:docMk/>
            <pc:sldMk cId="3730444392" sldId="594"/>
            <ac:inkMk id="27" creationId="{E88E03F4-9B7E-4DCB-A454-F7CCDCF13E25}"/>
          </ac:inkMkLst>
        </pc:inkChg>
        <pc:inkChg chg="add del">
          <ac:chgData name="babisha chandran" userId="EB0nJQTo3Bd1b7R0gNfky76LaizBD4ENeK0AnhxAgKw=" providerId="None" clId="Web-{2D84234D-1C19-494C-ABEB-ED5771F3CC20}" dt="2020-10-21T07:49:28.090" v="652"/>
          <ac:inkMkLst>
            <pc:docMk/>
            <pc:sldMk cId="3730444392" sldId="594"/>
            <ac:inkMk id="28" creationId="{64157CAD-516D-4EB6-B053-0A062C003BA7}"/>
          </ac:inkMkLst>
        </pc:inkChg>
        <pc:inkChg chg="add del">
          <ac:chgData name="babisha chandran" userId="EB0nJQTo3Bd1b7R0gNfky76LaizBD4ENeK0AnhxAgKw=" providerId="None" clId="Web-{2D84234D-1C19-494C-ABEB-ED5771F3CC20}" dt="2020-10-21T07:49:28.090" v="651"/>
          <ac:inkMkLst>
            <pc:docMk/>
            <pc:sldMk cId="3730444392" sldId="594"/>
            <ac:inkMk id="29" creationId="{B8A2F0C0-17F7-45C2-B7B5-9699A9D28F86}"/>
          </ac:inkMkLst>
        </pc:inkChg>
        <pc:inkChg chg="add del">
          <ac:chgData name="babisha chandran" userId="EB0nJQTo3Bd1b7R0gNfky76LaizBD4ENeK0AnhxAgKw=" providerId="None" clId="Web-{2D84234D-1C19-494C-ABEB-ED5771F3CC20}" dt="2020-10-21T07:49:28.090" v="650"/>
          <ac:inkMkLst>
            <pc:docMk/>
            <pc:sldMk cId="3730444392" sldId="594"/>
            <ac:inkMk id="30" creationId="{8C353323-9B23-4AC6-9684-46839F0CB9AC}"/>
          </ac:inkMkLst>
        </pc:inkChg>
        <pc:inkChg chg="add del">
          <ac:chgData name="babisha chandran" userId="EB0nJQTo3Bd1b7R0gNfky76LaizBD4ENeK0AnhxAgKw=" providerId="None" clId="Web-{2D84234D-1C19-494C-ABEB-ED5771F3CC20}" dt="2020-10-21T07:49:28.090" v="649"/>
          <ac:inkMkLst>
            <pc:docMk/>
            <pc:sldMk cId="3730444392" sldId="594"/>
            <ac:inkMk id="31" creationId="{23EDCD3D-00ED-4C55-A7A8-4754641F4371}"/>
          </ac:inkMkLst>
        </pc:inkChg>
        <pc:inkChg chg="add del">
          <ac:chgData name="babisha chandran" userId="EB0nJQTo3Bd1b7R0gNfky76LaizBD4ENeK0AnhxAgKw=" providerId="None" clId="Web-{2D84234D-1C19-494C-ABEB-ED5771F3CC20}" dt="2020-10-21T07:49:28.090" v="648"/>
          <ac:inkMkLst>
            <pc:docMk/>
            <pc:sldMk cId="3730444392" sldId="594"/>
            <ac:inkMk id="32" creationId="{F7EFFA34-4F08-4CED-BBD2-48901A63F7B2}"/>
          </ac:inkMkLst>
        </pc:inkChg>
        <pc:inkChg chg="add del">
          <ac:chgData name="babisha chandran" userId="EB0nJQTo3Bd1b7R0gNfky76LaizBD4ENeK0AnhxAgKw=" providerId="None" clId="Web-{2D84234D-1C19-494C-ABEB-ED5771F3CC20}" dt="2020-10-21T07:49:28.075" v="647"/>
          <ac:inkMkLst>
            <pc:docMk/>
            <pc:sldMk cId="3730444392" sldId="594"/>
            <ac:inkMk id="33" creationId="{82EEA0E5-A85B-4D7A-84C8-D8EBEDC2E05E}"/>
          </ac:inkMkLst>
        </pc:inkChg>
        <pc:inkChg chg="add del">
          <ac:chgData name="babisha chandran" userId="EB0nJQTo3Bd1b7R0gNfky76LaizBD4ENeK0AnhxAgKw=" providerId="None" clId="Web-{2D84234D-1C19-494C-ABEB-ED5771F3CC20}" dt="2020-10-21T07:49:28.075" v="646"/>
          <ac:inkMkLst>
            <pc:docMk/>
            <pc:sldMk cId="3730444392" sldId="594"/>
            <ac:inkMk id="34" creationId="{0DFB591D-4723-4421-9FF0-80FF375E848B}"/>
          </ac:inkMkLst>
        </pc:inkChg>
        <pc:inkChg chg="add del">
          <ac:chgData name="babisha chandran" userId="EB0nJQTo3Bd1b7R0gNfky76LaizBD4ENeK0AnhxAgKw=" providerId="None" clId="Web-{2D84234D-1C19-494C-ABEB-ED5771F3CC20}" dt="2020-10-21T07:49:28.075" v="645"/>
          <ac:inkMkLst>
            <pc:docMk/>
            <pc:sldMk cId="3730444392" sldId="594"/>
            <ac:inkMk id="35" creationId="{166515BA-A306-47BE-9CA6-1BB8F6A8951E}"/>
          </ac:inkMkLst>
        </pc:inkChg>
        <pc:inkChg chg="add del">
          <ac:chgData name="babisha chandran" userId="EB0nJQTo3Bd1b7R0gNfky76LaizBD4ENeK0AnhxAgKw=" providerId="None" clId="Web-{2D84234D-1C19-494C-ABEB-ED5771F3CC20}" dt="2020-10-21T07:49:28.075" v="644"/>
          <ac:inkMkLst>
            <pc:docMk/>
            <pc:sldMk cId="3730444392" sldId="594"/>
            <ac:inkMk id="36" creationId="{34C003CD-D33F-4AE5-B92F-8AA3336C868D}"/>
          </ac:inkMkLst>
        </pc:inkChg>
        <pc:inkChg chg="add del">
          <ac:chgData name="babisha chandran" userId="EB0nJQTo3Bd1b7R0gNfky76LaizBD4ENeK0AnhxAgKw=" providerId="None" clId="Web-{2D84234D-1C19-494C-ABEB-ED5771F3CC20}" dt="2020-10-21T07:49:28.075" v="643"/>
          <ac:inkMkLst>
            <pc:docMk/>
            <pc:sldMk cId="3730444392" sldId="594"/>
            <ac:inkMk id="37" creationId="{3C51A1B4-8EA1-4363-A058-293D635DFDCB}"/>
          </ac:inkMkLst>
        </pc:inkChg>
        <pc:inkChg chg="add del">
          <ac:chgData name="babisha chandran" userId="EB0nJQTo3Bd1b7R0gNfky76LaizBD4ENeK0AnhxAgKw=" providerId="None" clId="Web-{2D84234D-1C19-494C-ABEB-ED5771F3CC20}" dt="2020-10-21T07:49:28.075" v="642"/>
          <ac:inkMkLst>
            <pc:docMk/>
            <pc:sldMk cId="3730444392" sldId="594"/>
            <ac:inkMk id="38" creationId="{874AB3F3-98C8-45B4-9890-8AAE52FA0C9A}"/>
          </ac:inkMkLst>
        </pc:inkChg>
        <pc:inkChg chg="add del">
          <ac:chgData name="babisha chandran" userId="EB0nJQTo3Bd1b7R0gNfky76LaizBD4ENeK0AnhxAgKw=" providerId="None" clId="Web-{2D84234D-1C19-494C-ABEB-ED5771F3CC20}" dt="2020-10-21T07:49:28.075" v="641"/>
          <ac:inkMkLst>
            <pc:docMk/>
            <pc:sldMk cId="3730444392" sldId="594"/>
            <ac:inkMk id="39" creationId="{D84E9FF2-3423-4395-8E33-1A97C5FD2965}"/>
          </ac:inkMkLst>
        </pc:inkChg>
        <pc:inkChg chg="add del">
          <ac:chgData name="babisha chandran" userId="EB0nJQTo3Bd1b7R0gNfky76LaizBD4ENeK0AnhxAgKw=" providerId="None" clId="Web-{2D84234D-1C19-494C-ABEB-ED5771F3CC20}" dt="2020-10-21T07:49:28.075" v="640"/>
          <ac:inkMkLst>
            <pc:docMk/>
            <pc:sldMk cId="3730444392" sldId="594"/>
            <ac:inkMk id="40" creationId="{E2EB0046-2ADE-4E3F-8A67-FEE8AEFF1934}"/>
          </ac:inkMkLst>
        </pc:inkChg>
        <pc:inkChg chg="add del">
          <ac:chgData name="babisha chandran" userId="EB0nJQTo3Bd1b7R0gNfky76LaizBD4ENeK0AnhxAgKw=" providerId="None" clId="Web-{2D84234D-1C19-494C-ABEB-ED5771F3CC20}" dt="2020-10-21T07:49:37.387" v="659"/>
          <ac:inkMkLst>
            <pc:docMk/>
            <pc:sldMk cId="3730444392" sldId="594"/>
            <ac:inkMk id="41" creationId="{A221A675-B0D4-4F13-B8DC-E40770FE4955}"/>
          </ac:inkMkLst>
        </pc:inkChg>
        <pc:inkChg chg="add del">
          <ac:chgData name="babisha chandran" userId="EB0nJQTo3Bd1b7R0gNfky76LaizBD4ENeK0AnhxAgKw=" providerId="None" clId="Web-{2D84234D-1C19-494C-ABEB-ED5771F3CC20}" dt="2020-10-21T07:49:28.075" v="639"/>
          <ac:inkMkLst>
            <pc:docMk/>
            <pc:sldMk cId="3730444392" sldId="594"/>
            <ac:inkMk id="42" creationId="{0D02794C-474F-4D00-8F01-8F77224F53BD}"/>
          </ac:inkMkLst>
        </pc:inkChg>
        <pc:inkChg chg="add del">
          <ac:chgData name="babisha chandran" userId="EB0nJQTo3Bd1b7R0gNfky76LaizBD4ENeK0AnhxAgKw=" providerId="None" clId="Web-{2D84234D-1C19-494C-ABEB-ED5771F3CC20}" dt="2020-10-21T07:49:28.075" v="638"/>
          <ac:inkMkLst>
            <pc:docMk/>
            <pc:sldMk cId="3730444392" sldId="594"/>
            <ac:inkMk id="43" creationId="{996F7620-72E4-4FFA-A512-0510656F5518}"/>
          </ac:inkMkLst>
        </pc:inkChg>
        <pc:inkChg chg="add del">
          <ac:chgData name="babisha chandran" userId="EB0nJQTo3Bd1b7R0gNfky76LaizBD4ENeK0AnhxAgKw=" providerId="None" clId="Web-{2D84234D-1C19-494C-ABEB-ED5771F3CC20}" dt="2020-10-21T07:49:28.059" v="637"/>
          <ac:inkMkLst>
            <pc:docMk/>
            <pc:sldMk cId="3730444392" sldId="594"/>
            <ac:inkMk id="44" creationId="{3D8C621A-C80E-4019-B119-3824BF45922F}"/>
          </ac:inkMkLst>
        </pc:inkChg>
        <pc:inkChg chg="add del">
          <ac:chgData name="babisha chandran" userId="EB0nJQTo3Bd1b7R0gNfky76LaizBD4ENeK0AnhxAgKw=" providerId="None" clId="Web-{2D84234D-1C19-494C-ABEB-ED5771F3CC20}" dt="2020-10-21T07:49:28.059" v="636"/>
          <ac:inkMkLst>
            <pc:docMk/>
            <pc:sldMk cId="3730444392" sldId="594"/>
            <ac:inkMk id="45" creationId="{B2800291-BC47-4F5B-AB3F-0DF4A8AE9ECC}"/>
          </ac:inkMkLst>
        </pc:inkChg>
        <pc:inkChg chg="add del">
          <ac:chgData name="babisha chandran" userId="EB0nJQTo3Bd1b7R0gNfky76LaizBD4ENeK0AnhxAgKw=" providerId="None" clId="Web-{2D84234D-1C19-494C-ABEB-ED5771F3CC20}" dt="2020-10-21T07:49:28.059" v="635"/>
          <ac:inkMkLst>
            <pc:docMk/>
            <pc:sldMk cId="3730444392" sldId="594"/>
            <ac:inkMk id="46" creationId="{03167626-C272-4CF6-96B4-4D40360ADAE1}"/>
          </ac:inkMkLst>
        </pc:inkChg>
        <pc:inkChg chg="add del">
          <ac:chgData name="babisha chandran" userId="EB0nJQTo3Bd1b7R0gNfky76LaizBD4ENeK0AnhxAgKw=" providerId="None" clId="Web-{2D84234D-1C19-494C-ABEB-ED5771F3CC20}" dt="2020-10-21T07:49:28.059" v="634"/>
          <ac:inkMkLst>
            <pc:docMk/>
            <pc:sldMk cId="3730444392" sldId="594"/>
            <ac:inkMk id="47" creationId="{07099EED-D237-41C5-8E0E-EAA1D5C745D0}"/>
          </ac:inkMkLst>
        </pc:inkChg>
        <pc:inkChg chg="add del">
          <ac:chgData name="babisha chandran" userId="EB0nJQTo3Bd1b7R0gNfky76LaizBD4ENeK0AnhxAgKw=" providerId="None" clId="Web-{2D84234D-1C19-494C-ABEB-ED5771F3CC20}" dt="2020-10-21T07:49:28.059" v="633"/>
          <ac:inkMkLst>
            <pc:docMk/>
            <pc:sldMk cId="3730444392" sldId="594"/>
            <ac:inkMk id="48" creationId="{F889DAD1-C491-4F56-9BE1-C467A340BB80}"/>
          </ac:inkMkLst>
        </pc:inkChg>
        <pc:inkChg chg="add del">
          <ac:chgData name="babisha chandran" userId="EB0nJQTo3Bd1b7R0gNfky76LaizBD4ENeK0AnhxAgKw=" providerId="None" clId="Web-{2D84234D-1C19-494C-ABEB-ED5771F3CC20}" dt="2020-10-21T07:49:28.059" v="632"/>
          <ac:inkMkLst>
            <pc:docMk/>
            <pc:sldMk cId="3730444392" sldId="594"/>
            <ac:inkMk id="49" creationId="{58964B43-24D8-42D7-9359-AF543E10C1FA}"/>
          </ac:inkMkLst>
        </pc:inkChg>
        <pc:inkChg chg="add del">
          <ac:chgData name="babisha chandran" userId="EB0nJQTo3Bd1b7R0gNfky76LaizBD4ENeK0AnhxAgKw=" providerId="None" clId="Web-{2D84234D-1C19-494C-ABEB-ED5771F3CC20}" dt="2020-10-21T07:49:28.059" v="631"/>
          <ac:inkMkLst>
            <pc:docMk/>
            <pc:sldMk cId="3730444392" sldId="594"/>
            <ac:inkMk id="50" creationId="{037E04BA-826E-44C7-8869-FBDEE458F9FF}"/>
          </ac:inkMkLst>
        </pc:inkChg>
        <pc:inkChg chg="add del">
          <ac:chgData name="babisha chandran" userId="EB0nJQTo3Bd1b7R0gNfky76LaizBD4ENeK0AnhxAgKw=" providerId="None" clId="Web-{2D84234D-1C19-494C-ABEB-ED5771F3CC20}" dt="2020-10-21T07:49:28.059" v="630"/>
          <ac:inkMkLst>
            <pc:docMk/>
            <pc:sldMk cId="3730444392" sldId="594"/>
            <ac:inkMk id="51" creationId="{8E14DE57-00E9-4A69-B2C8-A98ED445B64B}"/>
          </ac:inkMkLst>
        </pc:inkChg>
        <pc:inkChg chg="add del">
          <ac:chgData name="babisha chandran" userId="EB0nJQTo3Bd1b7R0gNfky76LaizBD4ENeK0AnhxAgKw=" providerId="None" clId="Web-{2D84234D-1C19-494C-ABEB-ED5771F3CC20}" dt="2020-10-21T07:49:28.059" v="629"/>
          <ac:inkMkLst>
            <pc:docMk/>
            <pc:sldMk cId="3730444392" sldId="594"/>
            <ac:inkMk id="52" creationId="{6D29437D-BC18-4283-9D15-8740CD43548A}"/>
          </ac:inkMkLst>
        </pc:inkChg>
        <pc:inkChg chg="add del">
          <ac:chgData name="babisha chandran" userId="EB0nJQTo3Bd1b7R0gNfky76LaizBD4ENeK0AnhxAgKw=" providerId="None" clId="Web-{2D84234D-1C19-494C-ABEB-ED5771F3CC20}" dt="2020-10-21T07:49:28.044" v="628"/>
          <ac:inkMkLst>
            <pc:docMk/>
            <pc:sldMk cId="3730444392" sldId="594"/>
            <ac:inkMk id="53" creationId="{33D5733E-84B5-4D2A-85B0-5F0A0CD4AD89}"/>
          </ac:inkMkLst>
        </pc:inkChg>
        <pc:inkChg chg="add del">
          <ac:chgData name="babisha chandran" userId="EB0nJQTo3Bd1b7R0gNfky76LaizBD4ENeK0AnhxAgKw=" providerId="None" clId="Web-{2D84234D-1C19-494C-ABEB-ED5771F3CC20}" dt="2020-10-21T07:49:28.044" v="627"/>
          <ac:inkMkLst>
            <pc:docMk/>
            <pc:sldMk cId="3730444392" sldId="594"/>
            <ac:inkMk id="54" creationId="{A51C1D93-376E-4188-B68B-61F156AD075F}"/>
          </ac:inkMkLst>
        </pc:inkChg>
        <pc:inkChg chg="add del">
          <ac:chgData name="babisha chandran" userId="EB0nJQTo3Bd1b7R0gNfky76LaizBD4ENeK0AnhxAgKw=" providerId="None" clId="Web-{2D84234D-1C19-494C-ABEB-ED5771F3CC20}" dt="2020-10-21T07:49:28.044" v="626"/>
          <ac:inkMkLst>
            <pc:docMk/>
            <pc:sldMk cId="3730444392" sldId="594"/>
            <ac:inkMk id="55" creationId="{5E6A2D72-D5B2-4451-9342-64A88B88DFEF}"/>
          </ac:inkMkLst>
        </pc:inkChg>
        <pc:inkChg chg="add del">
          <ac:chgData name="babisha chandran" userId="EB0nJQTo3Bd1b7R0gNfky76LaizBD4ENeK0AnhxAgKw=" providerId="None" clId="Web-{2D84234D-1C19-494C-ABEB-ED5771F3CC20}" dt="2020-10-21T07:49:28.044" v="625"/>
          <ac:inkMkLst>
            <pc:docMk/>
            <pc:sldMk cId="3730444392" sldId="594"/>
            <ac:inkMk id="56" creationId="{CD43B2CA-E5DA-405E-882B-6331C71A4DB7}"/>
          </ac:inkMkLst>
        </pc:inkChg>
        <pc:inkChg chg="add del">
          <ac:chgData name="babisha chandran" userId="EB0nJQTo3Bd1b7R0gNfky76LaizBD4ENeK0AnhxAgKw=" providerId="None" clId="Web-{2D84234D-1C19-494C-ABEB-ED5771F3CC20}" dt="2020-10-21T07:49:28.044" v="624"/>
          <ac:inkMkLst>
            <pc:docMk/>
            <pc:sldMk cId="3730444392" sldId="594"/>
            <ac:inkMk id="57" creationId="{46FFAE44-974B-41F7-B1BB-B27FF8FE503D}"/>
          </ac:inkMkLst>
        </pc:inkChg>
        <pc:inkChg chg="add del">
          <ac:chgData name="babisha chandran" userId="EB0nJQTo3Bd1b7R0gNfky76LaizBD4ENeK0AnhxAgKw=" providerId="None" clId="Web-{2D84234D-1C19-494C-ABEB-ED5771F3CC20}" dt="2020-10-21T07:49:28.044" v="623"/>
          <ac:inkMkLst>
            <pc:docMk/>
            <pc:sldMk cId="3730444392" sldId="594"/>
            <ac:inkMk id="58" creationId="{3FD3306F-B5AD-4144-AC05-2DEC62544909}"/>
          </ac:inkMkLst>
        </pc:inkChg>
        <pc:inkChg chg="add del">
          <ac:chgData name="babisha chandran" userId="EB0nJQTo3Bd1b7R0gNfky76LaizBD4ENeK0AnhxAgKw=" providerId="None" clId="Web-{2D84234D-1C19-494C-ABEB-ED5771F3CC20}" dt="2020-10-21T07:49:28.044" v="622"/>
          <ac:inkMkLst>
            <pc:docMk/>
            <pc:sldMk cId="3730444392" sldId="594"/>
            <ac:inkMk id="59" creationId="{7A087FFA-7F67-4812-A77B-73CAB0231E0A}"/>
          </ac:inkMkLst>
        </pc:inkChg>
        <pc:inkChg chg="add del">
          <ac:chgData name="babisha chandran" userId="EB0nJQTo3Bd1b7R0gNfky76LaizBD4ENeK0AnhxAgKw=" providerId="None" clId="Web-{2D84234D-1C19-494C-ABEB-ED5771F3CC20}" dt="2020-10-21T07:49:28.044" v="621"/>
          <ac:inkMkLst>
            <pc:docMk/>
            <pc:sldMk cId="3730444392" sldId="594"/>
            <ac:inkMk id="60" creationId="{B2E07BD7-8004-4662-89D1-ED360A82ECC3}"/>
          </ac:inkMkLst>
        </pc:inkChg>
      </pc:sldChg>
      <pc:sldChg chg="addSp delSp">
        <pc:chgData name="babisha chandran" userId="EB0nJQTo3Bd1b7R0gNfky76LaizBD4ENeK0AnhxAgKw=" providerId="None" clId="Web-{2D84234D-1C19-494C-ABEB-ED5771F3CC20}" dt="2020-10-21T07:49:00.121" v="620"/>
        <pc:sldMkLst>
          <pc:docMk/>
          <pc:sldMk cId="3585582205" sldId="607"/>
        </pc:sldMkLst>
        <pc:inkChg chg="add del">
          <ac:chgData name="babisha chandran" userId="EB0nJQTo3Bd1b7R0gNfky76LaizBD4ENeK0AnhxAgKw=" providerId="None" clId="Web-{2D84234D-1C19-494C-ABEB-ED5771F3CC20}" dt="2020-10-21T07:48:24.481" v="610"/>
          <ac:inkMkLst>
            <pc:docMk/>
            <pc:sldMk cId="3585582205" sldId="607"/>
            <ac:inkMk id="2" creationId="{4437B7C3-D387-48DC-BF10-6AF230F90CF6}"/>
          </ac:inkMkLst>
        </pc:inkChg>
        <pc:inkChg chg="add del">
          <ac:chgData name="babisha chandran" userId="EB0nJQTo3Bd1b7R0gNfky76LaizBD4ENeK0AnhxAgKw=" providerId="None" clId="Web-{2D84234D-1C19-494C-ABEB-ED5771F3CC20}" dt="2020-10-21T07:48:29.231" v="611"/>
          <ac:inkMkLst>
            <pc:docMk/>
            <pc:sldMk cId="3585582205" sldId="607"/>
            <ac:inkMk id="5" creationId="{DA229A28-EA68-4012-9013-0CF415038C9A}"/>
          </ac:inkMkLst>
        </pc:inkChg>
        <pc:inkChg chg="add del">
          <ac:chgData name="babisha chandran" userId="EB0nJQTo3Bd1b7R0gNfky76LaizBD4ENeK0AnhxAgKw=" providerId="None" clId="Web-{2D84234D-1C19-494C-ABEB-ED5771F3CC20}" dt="2020-10-21T07:48:17.324" v="607"/>
          <ac:inkMkLst>
            <pc:docMk/>
            <pc:sldMk cId="3585582205" sldId="607"/>
            <ac:inkMk id="6" creationId="{30113DFD-5A3C-406B-9D49-FE5560EFBD05}"/>
          </ac:inkMkLst>
        </pc:inkChg>
        <pc:inkChg chg="add del">
          <ac:chgData name="babisha chandran" userId="EB0nJQTo3Bd1b7R0gNfky76LaizBD4ENeK0AnhxAgKw=" providerId="None" clId="Web-{2D84234D-1C19-494C-ABEB-ED5771F3CC20}" dt="2020-10-21T07:48:36.340" v="612"/>
          <ac:inkMkLst>
            <pc:docMk/>
            <pc:sldMk cId="3585582205" sldId="607"/>
            <ac:inkMk id="7" creationId="{45A206FE-35A9-401B-904C-0A8EC0C5FD7D}"/>
          </ac:inkMkLst>
        </pc:inkChg>
        <pc:inkChg chg="add del">
          <ac:chgData name="babisha chandran" userId="EB0nJQTo3Bd1b7R0gNfky76LaizBD4ENeK0AnhxAgKw=" providerId="None" clId="Web-{2D84234D-1C19-494C-ABEB-ED5771F3CC20}" dt="2020-10-21T07:48:41.965" v="614"/>
          <ac:inkMkLst>
            <pc:docMk/>
            <pc:sldMk cId="3585582205" sldId="607"/>
            <ac:inkMk id="8" creationId="{88A650EB-2287-4522-87D3-ABBBB5D3A793}"/>
          </ac:inkMkLst>
        </pc:inkChg>
        <pc:inkChg chg="add del">
          <ac:chgData name="babisha chandran" userId="EB0nJQTo3Bd1b7R0gNfky76LaizBD4ENeK0AnhxAgKw=" providerId="None" clId="Web-{2D84234D-1C19-494C-ABEB-ED5771F3CC20}" dt="2020-10-21T07:48:44.121" v="615"/>
          <ac:inkMkLst>
            <pc:docMk/>
            <pc:sldMk cId="3585582205" sldId="607"/>
            <ac:inkMk id="11" creationId="{8C1D3807-B006-45D2-876D-538539834299}"/>
          </ac:inkMkLst>
        </pc:inkChg>
        <pc:inkChg chg="add del">
          <ac:chgData name="babisha chandran" userId="EB0nJQTo3Bd1b7R0gNfky76LaizBD4ENeK0AnhxAgKw=" providerId="None" clId="Web-{2D84234D-1C19-494C-ABEB-ED5771F3CC20}" dt="2020-10-21T07:48:39.137" v="613"/>
          <ac:inkMkLst>
            <pc:docMk/>
            <pc:sldMk cId="3585582205" sldId="607"/>
            <ac:inkMk id="12" creationId="{77561804-7499-446C-96B6-746EE402769F}"/>
          </ac:inkMkLst>
        </pc:inkChg>
        <pc:inkChg chg="add del">
          <ac:chgData name="babisha chandran" userId="EB0nJQTo3Bd1b7R0gNfky76LaizBD4ENeK0AnhxAgKw=" providerId="None" clId="Web-{2D84234D-1C19-494C-ABEB-ED5771F3CC20}" dt="2020-10-21T07:48:47.184" v="616"/>
          <ac:inkMkLst>
            <pc:docMk/>
            <pc:sldMk cId="3585582205" sldId="607"/>
            <ac:inkMk id="13" creationId="{66DE545B-3727-44B1-AC36-DEB457F18EED}"/>
          </ac:inkMkLst>
        </pc:inkChg>
        <pc:inkChg chg="add del">
          <ac:chgData name="babisha chandran" userId="EB0nJQTo3Bd1b7R0gNfky76LaizBD4ENeK0AnhxAgKw=" providerId="None" clId="Web-{2D84234D-1C19-494C-ABEB-ED5771F3CC20}" dt="2020-10-21T07:48:21.481" v="609"/>
          <ac:inkMkLst>
            <pc:docMk/>
            <pc:sldMk cId="3585582205" sldId="607"/>
            <ac:inkMk id="14" creationId="{F58D03B5-9222-464B-AD54-FACBD4DCA238}"/>
          </ac:inkMkLst>
        </pc:inkChg>
        <pc:inkChg chg="add del">
          <ac:chgData name="babisha chandran" userId="EB0nJQTo3Bd1b7R0gNfky76LaizBD4ENeK0AnhxAgKw=" providerId="None" clId="Web-{2D84234D-1C19-494C-ABEB-ED5771F3CC20}" dt="2020-10-21T07:48:17.324" v="606"/>
          <ac:inkMkLst>
            <pc:docMk/>
            <pc:sldMk cId="3585582205" sldId="607"/>
            <ac:inkMk id="15" creationId="{89A7B1B4-B157-4116-AE3B-CD1B4B5AE1B6}"/>
          </ac:inkMkLst>
        </pc:inkChg>
        <pc:inkChg chg="add del">
          <ac:chgData name="babisha chandran" userId="EB0nJQTo3Bd1b7R0gNfky76LaizBD4ENeK0AnhxAgKw=" providerId="None" clId="Web-{2D84234D-1C19-494C-ABEB-ED5771F3CC20}" dt="2020-10-21T07:48:17.324" v="605"/>
          <ac:inkMkLst>
            <pc:docMk/>
            <pc:sldMk cId="3585582205" sldId="607"/>
            <ac:inkMk id="16" creationId="{EA8089E4-621C-4233-8262-A7A5124E8A15}"/>
          </ac:inkMkLst>
        </pc:inkChg>
        <pc:inkChg chg="add del">
          <ac:chgData name="babisha chandran" userId="EB0nJQTo3Bd1b7R0gNfky76LaizBD4ENeK0AnhxAgKw=" providerId="None" clId="Web-{2D84234D-1C19-494C-ABEB-ED5771F3CC20}" dt="2020-10-21T07:48:17.324" v="604"/>
          <ac:inkMkLst>
            <pc:docMk/>
            <pc:sldMk cId="3585582205" sldId="607"/>
            <ac:inkMk id="17" creationId="{6EE106E3-B20A-46EC-9B5F-00D1E289C876}"/>
          </ac:inkMkLst>
        </pc:inkChg>
        <pc:inkChg chg="add del">
          <ac:chgData name="babisha chandran" userId="EB0nJQTo3Bd1b7R0gNfky76LaizBD4ENeK0AnhxAgKw=" providerId="None" clId="Web-{2D84234D-1C19-494C-ABEB-ED5771F3CC20}" dt="2020-10-21T07:48:17.324" v="603"/>
          <ac:inkMkLst>
            <pc:docMk/>
            <pc:sldMk cId="3585582205" sldId="607"/>
            <ac:inkMk id="18" creationId="{EF9637EC-071B-413F-91E0-DE2F0974EDCB}"/>
          </ac:inkMkLst>
        </pc:inkChg>
        <pc:inkChg chg="add del">
          <ac:chgData name="babisha chandran" userId="EB0nJQTo3Bd1b7R0gNfky76LaizBD4ENeK0AnhxAgKw=" providerId="None" clId="Web-{2D84234D-1C19-494C-ABEB-ED5771F3CC20}" dt="2020-10-21T07:48:21.481" v="608"/>
          <ac:inkMkLst>
            <pc:docMk/>
            <pc:sldMk cId="3585582205" sldId="607"/>
            <ac:inkMk id="22" creationId="{39086118-B130-49F3-84BA-7907004E56B7}"/>
          </ac:inkMkLst>
        </pc:inkChg>
        <pc:inkChg chg="add del">
          <ac:chgData name="babisha chandran" userId="EB0nJQTo3Bd1b7R0gNfky76LaizBD4ENeK0AnhxAgKw=" providerId="None" clId="Web-{2D84234D-1C19-494C-ABEB-ED5771F3CC20}" dt="2020-10-21T07:48:50.059" v="617"/>
          <ac:inkMkLst>
            <pc:docMk/>
            <pc:sldMk cId="3585582205" sldId="607"/>
            <ac:inkMk id="24" creationId="{D83A77C1-5F90-4C81-9AC3-EB8778381D8F}"/>
          </ac:inkMkLst>
        </pc:inkChg>
        <pc:inkChg chg="add del">
          <ac:chgData name="babisha chandran" userId="EB0nJQTo3Bd1b7R0gNfky76LaizBD4ENeK0AnhxAgKw=" providerId="None" clId="Web-{2D84234D-1C19-494C-ABEB-ED5771F3CC20}" dt="2020-10-21T07:48:52.934" v="618"/>
          <ac:inkMkLst>
            <pc:docMk/>
            <pc:sldMk cId="3585582205" sldId="607"/>
            <ac:inkMk id="25" creationId="{E66561D3-990B-4256-9C64-0EBEDD933C72}"/>
          </ac:inkMkLst>
        </pc:inkChg>
        <pc:inkChg chg="add del">
          <ac:chgData name="babisha chandran" userId="EB0nJQTo3Bd1b7R0gNfky76LaizBD4ENeK0AnhxAgKw=" providerId="None" clId="Web-{2D84234D-1C19-494C-ABEB-ED5771F3CC20}" dt="2020-10-21T07:48:56.621" v="619"/>
          <ac:inkMkLst>
            <pc:docMk/>
            <pc:sldMk cId="3585582205" sldId="607"/>
            <ac:inkMk id="26" creationId="{FF98B9B9-95D9-4700-B93A-65A7C10EC6A6}"/>
          </ac:inkMkLst>
        </pc:inkChg>
        <pc:inkChg chg="add del">
          <ac:chgData name="babisha chandran" userId="EB0nJQTo3Bd1b7R0gNfky76LaizBD4ENeK0AnhxAgKw=" providerId="None" clId="Web-{2D84234D-1C19-494C-ABEB-ED5771F3CC20}" dt="2020-10-21T07:48:17.324" v="602"/>
          <ac:inkMkLst>
            <pc:docMk/>
            <pc:sldMk cId="3585582205" sldId="607"/>
            <ac:inkMk id="27" creationId="{58E6D012-15E4-4185-BABE-A1E130F19D14}"/>
          </ac:inkMkLst>
        </pc:inkChg>
        <pc:inkChg chg="add del">
          <ac:chgData name="babisha chandran" userId="EB0nJQTo3Bd1b7R0gNfky76LaizBD4ENeK0AnhxAgKw=" providerId="None" clId="Web-{2D84234D-1C19-494C-ABEB-ED5771F3CC20}" dt="2020-10-21T07:48:17.324" v="601"/>
          <ac:inkMkLst>
            <pc:docMk/>
            <pc:sldMk cId="3585582205" sldId="607"/>
            <ac:inkMk id="28" creationId="{11D40D8F-CDF8-4C2D-B3AC-35919536037C}"/>
          </ac:inkMkLst>
        </pc:inkChg>
        <pc:inkChg chg="add del">
          <ac:chgData name="babisha chandran" userId="EB0nJQTo3Bd1b7R0gNfky76LaizBD4ENeK0AnhxAgKw=" providerId="None" clId="Web-{2D84234D-1C19-494C-ABEB-ED5771F3CC20}" dt="2020-10-21T07:48:17.324" v="600"/>
          <ac:inkMkLst>
            <pc:docMk/>
            <pc:sldMk cId="3585582205" sldId="607"/>
            <ac:inkMk id="29" creationId="{28944F50-D3DB-4C7E-A6DC-69326580E750}"/>
          </ac:inkMkLst>
        </pc:inkChg>
        <pc:inkChg chg="add del">
          <ac:chgData name="babisha chandran" userId="EB0nJQTo3Bd1b7R0gNfky76LaizBD4ENeK0AnhxAgKw=" providerId="None" clId="Web-{2D84234D-1C19-494C-ABEB-ED5771F3CC20}" dt="2020-10-21T07:48:17.324" v="599"/>
          <ac:inkMkLst>
            <pc:docMk/>
            <pc:sldMk cId="3585582205" sldId="607"/>
            <ac:inkMk id="30" creationId="{6201BD58-34A5-4D8F-A77F-38939781761C}"/>
          </ac:inkMkLst>
        </pc:inkChg>
        <pc:inkChg chg="add del">
          <ac:chgData name="babisha chandran" userId="EB0nJQTo3Bd1b7R0gNfky76LaizBD4ENeK0AnhxAgKw=" providerId="None" clId="Web-{2D84234D-1C19-494C-ABEB-ED5771F3CC20}" dt="2020-10-21T07:48:17.324" v="598"/>
          <ac:inkMkLst>
            <pc:docMk/>
            <pc:sldMk cId="3585582205" sldId="607"/>
            <ac:inkMk id="31" creationId="{D5149D27-9EBC-4C63-BFA1-65AFA4DDDCE7}"/>
          </ac:inkMkLst>
        </pc:inkChg>
        <pc:inkChg chg="add del">
          <ac:chgData name="babisha chandran" userId="EB0nJQTo3Bd1b7R0gNfky76LaizBD4ENeK0AnhxAgKw=" providerId="None" clId="Web-{2D84234D-1C19-494C-ABEB-ED5771F3CC20}" dt="2020-10-21T07:48:17.324" v="597"/>
          <ac:inkMkLst>
            <pc:docMk/>
            <pc:sldMk cId="3585582205" sldId="607"/>
            <ac:inkMk id="32" creationId="{EC34C4CC-3048-4EA7-911A-E65B63CD0758}"/>
          </ac:inkMkLst>
        </pc:inkChg>
        <pc:inkChg chg="add del">
          <ac:chgData name="babisha chandran" userId="EB0nJQTo3Bd1b7R0gNfky76LaizBD4ENeK0AnhxAgKw=" providerId="None" clId="Web-{2D84234D-1C19-494C-ABEB-ED5771F3CC20}" dt="2020-10-21T07:48:17.309" v="596"/>
          <ac:inkMkLst>
            <pc:docMk/>
            <pc:sldMk cId="3585582205" sldId="607"/>
            <ac:inkMk id="33" creationId="{597A6631-5F3C-435A-B9FF-1792F7A4E746}"/>
          </ac:inkMkLst>
        </pc:inkChg>
        <pc:inkChg chg="add del">
          <ac:chgData name="babisha chandran" userId="EB0nJQTo3Bd1b7R0gNfky76LaizBD4ENeK0AnhxAgKw=" providerId="None" clId="Web-{2D84234D-1C19-494C-ABEB-ED5771F3CC20}" dt="2020-10-21T07:49:00.121" v="620"/>
          <ac:inkMkLst>
            <pc:docMk/>
            <pc:sldMk cId="3585582205" sldId="607"/>
            <ac:inkMk id="34" creationId="{34CB7E33-2587-4E38-B9B5-16F8075D3E45}"/>
          </ac:inkMkLst>
        </pc:inkChg>
      </pc:sldChg>
    </pc:docChg>
  </pc:docChgLst>
  <pc:docChgLst>
    <pc:chgData name="babisha chandran" userId="EB0nJQTo3Bd1b7R0gNfky76LaizBD4ENeK0AnhxAgKw=" providerId="None" clId="Web-{CDC9AE64-641D-4C11-B759-5496CF123D0C}"/>
    <pc:docChg chg="modSld">
      <pc:chgData name="babisha chandran" userId="EB0nJQTo3Bd1b7R0gNfky76LaizBD4ENeK0AnhxAgKw=" providerId="None" clId="Web-{CDC9AE64-641D-4C11-B759-5496CF123D0C}" dt="2020-10-21T10:02:37.162" v="415"/>
      <pc:docMkLst>
        <pc:docMk/>
      </pc:docMkLst>
      <pc:sldChg chg="addSp">
        <pc:chgData name="babisha chandran" userId="EB0nJQTo3Bd1b7R0gNfky76LaizBD4ENeK0AnhxAgKw=" providerId="None" clId="Web-{CDC9AE64-641D-4C11-B759-5496CF123D0C}" dt="2020-10-21T09:37:06.606" v="6"/>
        <pc:sldMkLst>
          <pc:docMk/>
          <pc:sldMk cId="841154094" sldId="584"/>
        </pc:sldMkLst>
        <pc:inkChg chg="add">
          <ac:chgData name="babisha chandran" userId="EB0nJQTo3Bd1b7R0gNfky76LaizBD4ENeK0AnhxAgKw=" providerId="None" clId="Web-{CDC9AE64-641D-4C11-B759-5496CF123D0C}" dt="2020-10-21T09:36:52.262" v="0"/>
          <ac:inkMkLst>
            <pc:docMk/>
            <pc:sldMk cId="841154094" sldId="584"/>
            <ac:inkMk id="2" creationId="{117734F6-318D-428F-B0B4-E97D49181678}"/>
          </ac:inkMkLst>
        </pc:inkChg>
        <pc:inkChg chg="add">
          <ac:chgData name="babisha chandran" userId="EB0nJQTo3Bd1b7R0gNfky76LaizBD4ENeK0AnhxAgKw=" providerId="None" clId="Web-{CDC9AE64-641D-4C11-B759-5496CF123D0C}" dt="2020-10-21T09:36:55.465" v="1"/>
          <ac:inkMkLst>
            <pc:docMk/>
            <pc:sldMk cId="841154094" sldId="584"/>
            <ac:inkMk id="3" creationId="{ECAA4785-C326-44D1-AC65-4712BAC76E68}"/>
          </ac:inkMkLst>
        </pc:inkChg>
        <pc:inkChg chg="add">
          <ac:chgData name="babisha chandran" userId="EB0nJQTo3Bd1b7R0gNfky76LaizBD4ENeK0AnhxAgKw=" providerId="None" clId="Web-{CDC9AE64-641D-4C11-B759-5496CF123D0C}" dt="2020-10-21T09:36:59.262" v="2"/>
          <ac:inkMkLst>
            <pc:docMk/>
            <pc:sldMk cId="841154094" sldId="584"/>
            <ac:inkMk id="6" creationId="{8627DB51-0EC7-495A-9255-23CF46B49F48}"/>
          </ac:inkMkLst>
        </pc:inkChg>
        <pc:inkChg chg="add">
          <ac:chgData name="babisha chandran" userId="EB0nJQTo3Bd1b7R0gNfky76LaizBD4ENeK0AnhxAgKw=" providerId="None" clId="Web-{CDC9AE64-641D-4C11-B759-5496CF123D0C}" dt="2020-10-21T09:37:02.840" v="3"/>
          <ac:inkMkLst>
            <pc:docMk/>
            <pc:sldMk cId="841154094" sldId="584"/>
            <ac:inkMk id="7" creationId="{B1591843-F424-45E1-AD39-7790F612AB0A}"/>
          </ac:inkMkLst>
        </pc:inkChg>
        <pc:inkChg chg="add">
          <ac:chgData name="babisha chandran" userId="EB0nJQTo3Bd1b7R0gNfky76LaizBD4ENeK0AnhxAgKw=" providerId="None" clId="Web-{CDC9AE64-641D-4C11-B759-5496CF123D0C}" dt="2020-10-21T09:37:05.090" v="4"/>
          <ac:inkMkLst>
            <pc:docMk/>
            <pc:sldMk cId="841154094" sldId="584"/>
            <ac:inkMk id="8" creationId="{E0B1B988-B186-4E16-A2EE-EBDE8C81872E}"/>
          </ac:inkMkLst>
        </pc:inkChg>
        <pc:inkChg chg="add">
          <ac:chgData name="babisha chandran" userId="EB0nJQTo3Bd1b7R0gNfky76LaizBD4ENeK0AnhxAgKw=" providerId="None" clId="Web-{CDC9AE64-641D-4C11-B759-5496CF123D0C}" dt="2020-10-21T09:37:05.122" v="5"/>
          <ac:inkMkLst>
            <pc:docMk/>
            <pc:sldMk cId="841154094" sldId="584"/>
            <ac:inkMk id="10" creationId="{0B3EF4C1-A6D8-4A96-B571-047DCCC359C3}"/>
          </ac:inkMkLst>
        </pc:inkChg>
        <pc:inkChg chg="add">
          <ac:chgData name="babisha chandran" userId="EB0nJQTo3Bd1b7R0gNfky76LaizBD4ENeK0AnhxAgKw=" providerId="None" clId="Web-{CDC9AE64-641D-4C11-B759-5496CF123D0C}" dt="2020-10-21T09:37:06.606" v="6"/>
          <ac:inkMkLst>
            <pc:docMk/>
            <pc:sldMk cId="841154094" sldId="584"/>
            <ac:inkMk id="12" creationId="{BDE8476A-710D-4C24-8AB4-2BF77E151C86}"/>
          </ac:inkMkLst>
        </pc:inkChg>
      </pc:sldChg>
      <pc:sldChg chg="addSp">
        <pc:chgData name="babisha chandran" userId="EB0nJQTo3Bd1b7R0gNfky76LaizBD4ENeK0AnhxAgKw=" providerId="None" clId="Web-{CDC9AE64-641D-4C11-B759-5496CF123D0C}" dt="2020-10-21T09:42:46.905" v="151"/>
        <pc:sldMkLst>
          <pc:docMk/>
          <pc:sldMk cId="2965181800" sldId="585"/>
        </pc:sldMkLst>
        <pc:inkChg chg="add">
          <ac:chgData name="babisha chandran" userId="EB0nJQTo3Bd1b7R0gNfky76LaizBD4ENeK0AnhxAgKw=" providerId="None" clId="Web-{CDC9AE64-641D-4C11-B759-5496CF123D0C}" dt="2020-10-21T09:38:16.657" v="7"/>
          <ac:inkMkLst>
            <pc:docMk/>
            <pc:sldMk cId="2965181800" sldId="585"/>
            <ac:inkMk id="2" creationId="{9ECC2CC3-F73A-488D-924D-9FAFDB0CF2E2}"/>
          </ac:inkMkLst>
        </pc:inkChg>
        <pc:inkChg chg="add">
          <ac:chgData name="babisha chandran" userId="EB0nJQTo3Bd1b7R0gNfky76LaizBD4ENeK0AnhxAgKw=" providerId="None" clId="Web-{CDC9AE64-641D-4C11-B759-5496CF123D0C}" dt="2020-10-21T09:38:18.450" v="8"/>
          <ac:inkMkLst>
            <pc:docMk/>
            <pc:sldMk cId="2965181800" sldId="585"/>
            <ac:inkMk id="3" creationId="{0242FA2A-6B71-419A-8823-01DEBE82CDBF}"/>
          </ac:inkMkLst>
        </pc:inkChg>
        <pc:inkChg chg="add">
          <ac:chgData name="babisha chandran" userId="EB0nJQTo3Bd1b7R0gNfky76LaizBD4ENeK0AnhxAgKw=" providerId="None" clId="Web-{CDC9AE64-641D-4C11-B759-5496CF123D0C}" dt="2020-10-21T09:38:20.778" v="9"/>
          <ac:inkMkLst>
            <pc:docMk/>
            <pc:sldMk cId="2965181800" sldId="585"/>
            <ac:inkMk id="5" creationId="{DCD292BC-65EA-4B2B-A1AA-09E60D3B926A}"/>
          </ac:inkMkLst>
        </pc:inkChg>
        <pc:inkChg chg="add">
          <ac:chgData name="babisha chandran" userId="EB0nJQTo3Bd1b7R0gNfky76LaizBD4ENeK0AnhxAgKw=" providerId="None" clId="Web-{CDC9AE64-641D-4C11-B759-5496CF123D0C}" dt="2020-10-21T09:38:21.481" v="10"/>
          <ac:inkMkLst>
            <pc:docMk/>
            <pc:sldMk cId="2965181800" sldId="585"/>
            <ac:inkMk id="6" creationId="{D1EA4868-B873-47E1-984C-238A3765DB02}"/>
          </ac:inkMkLst>
        </pc:inkChg>
        <pc:inkChg chg="add">
          <ac:chgData name="babisha chandran" userId="EB0nJQTo3Bd1b7R0gNfky76LaizBD4ENeK0AnhxAgKw=" providerId="None" clId="Web-{CDC9AE64-641D-4C11-B759-5496CF123D0C}" dt="2020-10-21T09:38:49.903" v="11"/>
          <ac:inkMkLst>
            <pc:docMk/>
            <pc:sldMk cId="2965181800" sldId="585"/>
            <ac:inkMk id="7" creationId="{44C51330-2DB8-4984-88B3-BF1F909648EC}"/>
          </ac:inkMkLst>
        </pc:inkChg>
        <pc:inkChg chg="add">
          <ac:chgData name="babisha chandran" userId="EB0nJQTo3Bd1b7R0gNfky76LaizBD4ENeK0AnhxAgKw=" providerId="None" clId="Web-{CDC9AE64-641D-4C11-B759-5496CF123D0C}" dt="2020-10-21T09:38:51.919" v="12"/>
          <ac:inkMkLst>
            <pc:docMk/>
            <pc:sldMk cId="2965181800" sldId="585"/>
            <ac:inkMk id="8" creationId="{D0ADE186-7325-4042-B9DC-0C45138EBA4A}"/>
          </ac:inkMkLst>
        </pc:inkChg>
        <pc:inkChg chg="add">
          <ac:chgData name="babisha chandran" userId="EB0nJQTo3Bd1b7R0gNfky76LaizBD4ENeK0AnhxAgKw=" providerId="None" clId="Web-{CDC9AE64-641D-4C11-B759-5496CF123D0C}" dt="2020-10-21T09:38:52.575" v="13"/>
          <ac:inkMkLst>
            <pc:docMk/>
            <pc:sldMk cId="2965181800" sldId="585"/>
            <ac:inkMk id="11" creationId="{ED733027-BBCA-44AE-AEDF-C1D2258C2BC4}"/>
          </ac:inkMkLst>
        </pc:inkChg>
        <pc:inkChg chg="add">
          <ac:chgData name="babisha chandran" userId="EB0nJQTo3Bd1b7R0gNfky76LaizBD4ENeK0AnhxAgKw=" providerId="None" clId="Web-{CDC9AE64-641D-4C11-B759-5496CF123D0C}" dt="2020-10-21T09:38:53.372" v="14"/>
          <ac:inkMkLst>
            <pc:docMk/>
            <pc:sldMk cId="2965181800" sldId="585"/>
            <ac:inkMk id="12" creationId="{7828CBF6-57D5-43F2-A1F6-A64EC2F8BCE1}"/>
          </ac:inkMkLst>
        </pc:inkChg>
        <pc:inkChg chg="add">
          <ac:chgData name="babisha chandran" userId="EB0nJQTo3Bd1b7R0gNfky76LaizBD4ENeK0AnhxAgKw=" providerId="None" clId="Web-{CDC9AE64-641D-4C11-B759-5496CF123D0C}" dt="2020-10-21T09:38:57.404" v="15"/>
          <ac:inkMkLst>
            <pc:docMk/>
            <pc:sldMk cId="2965181800" sldId="585"/>
            <ac:inkMk id="13" creationId="{91C5688A-8474-4DFB-AF68-2E3328B13C93}"/>
          </ac:inkMkLst>
        </pc:inkChg>
        <pc:inkChg chg="add">
          <ac:chgData name="babisha chandran" userId="EB0nJQTo3Bd1b7R0gNfky76LaizBD4ENeK0AnhxAgKw=" providerId="None" clId="Web-{CDC9AE64-641D-4C11-B759-5496CF123D0C}" dt="2020-10-21T09:38:57.451" v="16"/>
          <ac:inkMkLst>
            <pc:docMk/>
            <pc:sldMk cId="2965181800" sldId="585"/>
            <ac:inkMk id="14" creationId="{5F3E371D-E782-418E-BBE7-92A8DBBF3262}"/>
          </ac:inkMkLst>
        </pc:inkChg>
        <pc:inkChg chg="add">
          <ac:chgData name="babisha chandran" userId="EB0nJQTo3Bd1b7R0gNfky76LaizBD4ENeK0AnhxAgKw=" providerId="None" clId="Web-{CDC9AE64-641D-4C11-B759-5496CF123D0C}" dt="2020-10-21T09:38:59.841" v="17"/>
          <ac:inkMkLst>
            <pc:docMk/>
            <pc:sldMk cId="2965181800" sldId="585"/>
            <ac:inkMk id="15" creationId="{841CC4AF-35B7-4D48-815E-346C3E42DDB5}"/>
          </ac:inkMkLst>
        </pc:inkChg>
        <pc:inkChg chg="add">
          <ac:chgData name="babisha chandran" userId="EB0nJQTo3Bd1b7R0gNfky76LaizBD4ENeK0AnhxAgKw=" providerId="None" clId="Web-{CDC9AE64-641D-4C11-B759-5496CF123D0C}" dt="2020-10-21T09:39:02.654" v="18"/>
          <ac:inkMkLst>
            <pc:docMk/>
            <pc:sldMk cId="2965181800" sldId="585"/>
            <ac:inkMk id="16" creationId="{B5198A7F-5383-4419-AC59-0D9B01A068BB}"/>
          </ac:inkMkLst>
        </pc:inkChg>
        <pc:inkChg chg="add">
          <ac:chgData name="babisha chandran" userId="EB0nJQTo3Bd1b7R0gNfky76LaizBD4ENeK0AnhxAgKw=" providerId="None" clId="Web-{CDC9AE64-641D-4C11-B759-5496CF123D0C}" dt="2020-10-21T09:39:04.497" v="19"/>
          <ac:inkMkLst>
            <pc:docMk/>
            <pc:sldMk cId="2965181800" sldId="585"/>
            <ac:inkMk id="17" creationId="{6698E597-D392-4814-989C-F8A081C602AF}"/>
          </ac:inkMkLst>
        </pc:inkChg>
        <pc:inkChg chg="add">
          <ac:chgData name="babisha chandran" userId="EB0nJQTo3Bd1b7R0gNfky76LaizBD4ENeK0AnhxAgKw=" providerId="None" clId="Web-{CDC9AE64-641D-4C11-B759-5496CF123D0C}" dt="2020-10-21T09:39:05.419" v="20"/>
          <ac:inkMkLst>
            <pc:docMk/>
            <pc:sldMk cId="2965181800" sldId="585"/>
            <ac:inkMk id="18" creationId="{EBD98CC4-6A29-4433-A65A-CD08EC0A7BFA}"/>
          </ac:inkMkLst>
        </pc:inkChg>
        <pc:inkChg chg="add">
          <ac:chgData name="babisha chandran" userId="EB0nJQTo3Bd1b7R0gNfky76LaizBD4ENeK0AnhxAgKw=" providerId="None" clId="Web-{CDC9AE64-641D-4C11-B759-5496CF123D0C}" dt="2020-10-21T09:39:06.200" v="21"/>
          <ac:inkMkLst>
            <pc:docMk/>
            <pc:sldMk cId="2965181800" sldId="585"/>
            <ac:inkMk id="21" creationId="{21237DAF-0843-4BBF-B392-66179D20990C}"/>
          </ac:inkMkLst>
        </pc:inkChg>
        <pc:inkChg chg="add">
          <ac:chgData name="babisha chandran" userId="EB0nJQTo3Bd1b7R0gNfky76LaizBD4ENeK0AnhxAgKw=" providerId="None" clId="Web-{CDC9AE64-641D-4C11-B759-5496CF123D0C}" dt="2020-10-21T09:39:08.263" v="22"/>
          <ac:inkMkLst>
            <pc:docMk/>
            <pc:sldMk cId="2965181800" sldId="585"/>
            <ac:inkMk id="22" creationId="{3400934B-6E5E-439D-A975-C53441FACD72}"/>
          </ac:inkMkLst>
        </pc:inkChg>
        <pc:inkChg chg="add">
          <ac:chgData name="babisha chandran" userId="EB0nJQTo3Bd1b7R0gNfky76LaizBD4ENeK0AnhxAgKw=" providerId="None" clId="Web-{CDC9AE64-641D-4C11-B759-5496CF123D0C}" dt="2020-10-21T09:39:14.497" v="23"/>
          <ac:inkMkLst>
            <pc:docMk/>
            <pc:sldMk cId="2965181800" sldId="585"/>
            <ac:inkMk id="24" creationId="{EA3B5BEF-EEF5-4A70-9B77-4E49BDEB5AD4}"/>
          </ac:inkMkLst>
        </pc:inkChg>
        <pc:inkChg chg="add">
          <ac:chgData name="babisha chandran" userId="EB0nJQTo3Bd1b7R0gNfky76LaizBD4ENeK0AnhxAgKw=" providerId="None" clId="Web-{CDC9AE64-641D-4C11-B759-5496CF123D0C}" dt="2020-10-21T09:39:18.497" v="24"/>
          <ac:inkMkLst>
            <pc:docMk/>
            <pc:sldMk cId="2965181800" sldId="585"/>
            <ac:inkMk id="25" creationId="{B843B62F-3F8C-420D-BFA8-8220D70E3E09}"/>
          </ac:inkMkLst>
        </pc:inkChg>
        <pc:inkChg chg="add">
          <ac:chgData name="babisha chandran" userId="EB0nJQTo3Bd1b7R0gNfky76LaizBD4ENeK0AnhxAgKw=" providerId="None" clId="Web-{CDC9AE64-641D-4C11-B759-5496CF123D0C}" dt="2020-10-21T09:39:19.482" v="25"/>
          <ac:inkMkLst>
            <pc:docMk/>
            <pc:sldMk cId="2965181800" sldId="585"/>
            <ac:inkMk id="26" creationId="{D89C64F2-F15D-4CA7-8E40-30B217FF3511}"/>
          </ac:inkMkLst>
        </pc:inkChg>
        <pc:inkChg chg="add">
          <ac:chgData name="babisha chandran" userId="EB0nJQTo3Bd1b7R0gNfky76LaizBD4ENeK0AnhxAgKw=" providerId="None" clId="Web-{CDC9AE64-641D-4C11-B759-5496CF123D0C}" dt="2020-10-21T09:39:20.607" v="26"/>
          <ac:inkMkLst>
            <pc:docMk/>
            <pc:sldMk cId="2965181800" sldId="585"/>
            <ac:inkMk id="27" creationId="{A2464F1C-A16B-4D5F-84DC-0D980EBDB9C5}"/>
          </ac:inkMkLst>
        </pc:inkChg>
        <pc:inkChg chg="add">
          <ac:chgData name="babisha chandran" userId="EB0nJQTo3Bd1b7R0gNfky76LaizBD4ENeK0AnhxAgKw=" providerId="None" clId="Web-{CDC9AE64-641D-4C11-B759-5496CF123D0C}" dt="2020-10-21T09:39:21.716" v="27"/>
          <ac:inkMkLst>
            <pc:docMk/>
            <pc:sldMk cId="2965181800" sldId="585"/>
            <ac:inkMk id="28" creationId="{5D18A31A-6B8D-43FB-8200-F9E2B980AB77}"/>
          </ac:inkMkLst>
        </pc:inkChg>
        <pc:inkChg chg="add">
          <ac:chgData name="babisha chandran" userId="EB0nJQTo3Bd1b7R0gNfky76LaizBD4ENeK0AnhxAgKw=" providerId="None" clId="Web-{CDC9AE64-641D-4C11-B759-5496CF123D0C}" dt="2020-10-21T09:39:23.201" v="28"/>
          <ac:inkMkLst>
            <pc:docMk/>
            <pc:sldMk cId="2965181800" sldId="585"/>
            <ac:inkMk id="29" creationId="{AABF43AE-7F8F-41C3-8CF9-F9CFAF1941BD}"/>
          </ac:inkMkLst>
        </pc:inkChg>
        <pc:inkChg chg="add">
          <ac:chgData name="babisha chandran" userId="EB0nJQTo3Bd1b7R0gNfky76LaizBD4ENeK0AnhxAgKw=" providerId="None" clId="Web-{CDC9AE64-641D-4C11-B759-5496CF123D0C}" dt="2020-10-21T09:40:15.248" v="29"/>
          <ac:inkMkLst>
            <pc:docMk/>
            <pc:sldMk cId="2965181800" sldId="585"/>
            <ac:inkMk id="30" creationId="{B3BE9B3F-FEC2-44C3-8874-1D045B840F88}"/>
          </ac:inkMkLst>
        </pc:inkChg>
        <pc:inkChg chg="add">
          <ac:chgData name="babisha chandran" userId="EB0nJQTo3Bd1b7R0gNfky76LaizBD4ENeK0AnhxAgKw=" providerId="None" clId="Web-{CDC9AE64-641D-4C11-B759-5496CF123D0C}" dt="2020-10-21T09:40:15.279" v="30"/>
          <ac:inkMkLst>
            <pc:docMk/>
            <pc:sldMk cId="2965181800" sldId="585"/>
            <ac:inkMk id="31" creationId="{6976BAE1-15AA-44BC-94D1-A4BD9728760D}"/>
          </ac:inkMkLst>
        </pc:inkChg>
        <pc:inkChg chg="add">
          <ac:chgData name="babisha chandran" userId="EB0nJQTo3Bd1b7R0gNfky76LaizBD4ENeK0AnhxAgKw=" providerId="None" clId="Web-{CDC9AE64-641D-4C11-B759-5496CF123D0C}" dt="2020-10-21T09:40:15.310" v="31"/>
          <ac:inkMkLst>
            <pc:docMk/>
            <pc:sldMk cId="2965181800" sldId="585"/>
            <ac:inkMk id="32" creationId="{F0CBFE4C-C40B-444A-B04E-AC307312D792}"/>
          </ac:inkMkLst>
        </pc:inkChg>
        <pc:inkChg chg="add">
          <ac:chgData name="babisha chandran" userId="EB0nJQTo3Bd1b7R0gNfky76LaizBD4ENeK0AnhxAgKw=" providerId="None" clId="Web-{CDC9AE64-641D-4C11-B759-5496CF123D0C}" dt="2020-10-21T09:40:15.342" v="32"/>
          <ac:inkMkLst>
            <pc:docMk/>
            <pc:sldMk cId="2965181800" sldId="585"/>
            <ac:inkMk id="33" creationId="{C4720B70-4CDD-4A97-8D85-4D2E113B74AC}"/>
          </ac:inkMkLst>
        </pc:inkChg>
        <pc:inkChg chg="add">
          <ac:chgData name="babisha chandran" userId="EB0nJQTo3Bd1b7R0gNfky76LaizBD4ENeK0AnhxAgKw=" providerId="None" clId="Web-{CDC9AE64-641D-4C11-B759-5496CF123D0C}" dt="2020-10-21T09:40:15.373" v="33"/>
          <ac:inkMkLst>
            <pc:docMk/>
            <pc:sldMk cId="2965181800" sldId="585"/>
            <ac:inkMk id="34" creationId="{A6421A98-ED94-41DC-A2BC-6ACACE2FEFBA}"/>
          </ac:inkMkLst>
        </pc:inkChg>
        <pc:inkChg chg="add">
          <ac:chgData name="babisha chandran" userId="EB0nJQTo3Bd1b7R0gNfky76LaizBD4ENeK0AnhxAgKw=" providerId="None" clId="Web-{CDC9AE64-641D-4C11-B759-5496CF123D0C}" dt="2020-10-21T09:40:15.404" v="34"/>
          <ac:inkMkLst>
            <pc:docMk/>
            <pc:sldMk cId="2965181800" sldId="585"/>
            <ac:inkMk id="35" creationId="{3AEDBCA9-5AE9-4117-830C-513EDA4B8711}"/>
          </ac:inkMkLst>
        </pc:inkChg>
        <pc:inkChg chg="add">
          <ac:chgData name="babisha chandran" userId="EB0nJQTo3Bd1b7R0gNfky76LaizBD4ENeK0AnhxAgKw=" providerId="None" clId="Web-{CDC9AE64-641D-4C11-B759-5496CF123D0C}" dt="2020-10-21T09:40:15.545" v="35"/>
          <ac:inkMkLst>
            <pc:docMk/>
            <pc:sldMk cId="2965181800" sldId="585"/>
            <ac:inkMk id="36" creationId="{945693B6-4FA5-4BDC-A449-2B7D314A7B5D}"/>
          </ac:inkMkLst>
        </pc:inkChg>
        <pc:inkChg chg="add">
          <ac:chgData name="babisha chandran" userId="EB0nJQTo3Bd1b7R0gNfky76LaizBD4ENeK0AnhxAgKw=" providerId="None" clId="Web-{CDC9AE64-641D-4C11-B759-5496CF123D0C}" dt="2020-10-21T09:40:15.576" v="36"/>
          <ac:inkMkLst>
            <pc:docMk/>
            <pc:sldMk cId="2965181800" sldId="585"/>
            <ac:inkMk id="37" creationId="{48308CE9-5382-45DB-BB6B-8377F8133D92}"/>
          </ac:inkMkLst>
        </pc:inkChg>
        <pc:inkChg chg="add">
          <ac:chgData name="babisha chandran" userId="EB0nJQTo3Bd1b7R0gNfky76LaizBD4ENeK0AnhxAgKw=" providerId="None" clId="Web-{CDC9AE64-641D-4C11-B759-5496CF123D0C}" dt="2020-10-21T09:40:15.607" v="37"/>
          <ac:inkMkLst>
            <pc:docMk/>
            <pc:sldMk cId="2965181800" sldId="585"/>
            <ac:inkMk id="38" creationId="{7D67E794-11BB-4BAD-ADC2-C6AC72949380}"/>
          </ac:inkMkLst>
        </pc:inkChg>
        <pc:inkChg chg="add">
          <ac:chgData name="babisha chandran" userId="EB0nJQTo3Bd1b7R0gNfky76LaizBD4ENeK0AnhxAgKw=" providerId="None" clId="Web-{CDC9AE64-641D-4C11-B759-5496CF123D0C}" dt="2020-10-21T09:40:15.638" v="38"/>
          <ac:inkMkLst>
            <pc:docMk/>
            <pc:sldMk cId="2965181800" sldId="585"/>
            <ac:inkMk id="39" creationId="{6C208215-BB01-418D-87BC-F54BA13FBFD2}"/>
          </ac:inkMkLst>
        </pc:inkChg>
        <pc:inkChg chg="add">
          <ac:chgData name="babisha chandran" userId="EB0nJQTo3Bd1b7R0gNfky76LaizBD4ENeK0AnhxAgKw=" providerId="None" clId="Web-{CDC9AE64-641D-4C11-B759-5496CF123D0C}" dt="2020-10-21T09:40:15.670" v="39"/>
          <ac:inkMkLst>
            <pc:docMk/>
            <pc:sldMk cId="2965181800" sldId="585"/>
            <ac:inkMk id="40" creationId="{138AC53F-C5B5-4668-92B3-EDEBB12870F5}"/>
          </ac:inkMkLst>
        </pc:inkChg>
        <pc:inkChg chg="add">
          <ac:chgData name="babisha chandran" userId="EB0nJQTo3Bd1b7R0gNfky76LaizBD4ENeK0AnhxAgKw=" providerId="None" clId="Web-{CDC9AE64-641D-4C11-B759-5496CF123D0C}" dt="2020-10-21T09:40:15.701" v="40"/>
          <ac:inkMkLst>
            <pc:docMk/>
            <pc:sldMk cId="2965181800" sldId="585"/>
            <ac:inkMk id="41" creationId="{11EDF23F-B55B-464A-A487-72E7BB031BC9}"/>
          </ac:inkMkLst>
        </pc:inkChg>
        <pc:inkChg chg="add">
          <ac:chgData name="babisha chandran" userId="EB0nJQTo3Bd1b7R0gNfky76LaizBD4ENeK0AnhxAgKw=" providerId="None" clId="Web-{CDC9AE64-641D-4C11-B759-5496CF123D0C}" dt="2020-10-21T09:40:15.732" v="41"/>
          <ac:inkMkLst>
            <pc:docMk/>
            <pc:sldMk cId="2965181800" sldId="585"/>
            <ac:inkMk id="42" creationId="{F43463EC-8A27-4192-BB42-86449AAF3FA4}"/>
          </ac:inkMkLst>
        </pc:inkChg>
        <pc:inkChg chg="add">
          <ac:chgData name="babisha chandran" userId="EB0nJQTo3Bd1b7R0gNfky76LaizBD4ENeK0AnhxAgKw=" providerId="None" clId="Web-{CDC9AE64-641D-4C11-B759-5496CF123D0C}" dt="2020-10-21T09:40:15.763" v="42"/>
          <ac:inkMkLst>
            <pc:docMk/>
            <pc:sldMk cId="2965181800" sldId="585"/>
            <ac:inkMk id="43" creationId="{2309B778-DE02-4C4E-96D7-EF489F6418EA}"/>
          </ac:inkMkLst>
        </pc:inkChg>
        <pc:inkChg chg="add">
          <ac:chgData name="babisha chandran" userId="EB0nJQTo3Bd1b7R0gNfky76LaizBD4ENeK0AnhxAgKw=" providerId="None" clId="Web-{CDC9AE64-641D-4C11-B759-5496CF123D0C}" dt="2020-10-21T09:40:15.779" v="43"/>
          <ac:inkMkLst>
            <pc:docMk/>
            <pc:sldMk cId="2965181800" sldId="585"/>
            <ac:inkMk id="44" creationId="{E58A2BF5-825F-4B0C-9A4B-2FB2928D2E09}"/>
          </ac:inkMkLst>
        </pc:inkChg>
        <pc:inkChg chg="add">
          <ac:chgData name="babisha chandran" userId="EB0nJQTo3Bd1b7R0gNfky76LaizBD4ENeK0AnhxAgKw=" providerId="None" clId="Web-{CDC9AE64-641D-4C11-B759-5496CF123D0C}" dt="2020-10-21T09:40:15.810" v="44"/>
          <ac:inkMkLst>
            <pc:docMk/>
            <pc:sldMk cId="2965181800" sldId="585"/>
            <ac:inkMk id="45" creationId="{483BA736-2D4C-4BDA-9CAB-31AF3D10BA00}"/>
          </ac:inkMkLst>
        </pc:inkChg>
        <pc:inkChg chg="add">
          <ac:chgData name="babisha chandran" userId="EB0nJQTo3Bd1b7R0gNfky76LaizBD4ENeK0AnhxAgKw=" providerId="None" clId="Web-{CDC9AE64-641D-4C11-B759-5496CF123D0C}" dt="2020-10-21T09:40:15.873" v="45"/>
          <ac:inkMkLst>
            <pc:docMk/>
            <pc:sldMk cId="2965181800" sldId="585"/>
            <ac:inkMk id="46" creationId="{904BCC38-B541-4905-80E0-51F341D83DE3}"/>
          </ac:inkMkLst>
        </pc:inkChg>
        <pc:inkChg chg="add">
          <ac:chgData name="babisha chandran" userId="EB0nJQTo3Bd1b7R0gNfky76LaizBD4ENeK0AnhxAgKw=" providerId="None" clId="Web-{CDC9AE64-641D-4C11-B759-5496CF123D0C}" dt="2020-10-21T09:40:15.904" v="46"/>
          <ac:inkMkLst>
            <pc:docMk/>
            <pc:sldMk cId="2965181800" sldId="585"/>
            <ac:inkMk id="47" creationId="{3668BCCD-5069-4766-BE80-B102D52FBAAC}"/>
          </ac:inkMkLst>
        </pc:inkChg>
        <pc:inkChg chg="add">
          <ac:chgData name="babisha chandran" userId="EB0nJQTo3Bd1b7R0gNfky76LaizBD4ENeK0AnhxAgKw=" providerId="None" clId="Web-{CDC9AE64-641D-4C11-B759-5496CF123D0C}" dt="2020-10-21T09:40:15.935" v="47"/>
          <ac:inkMkLst>
            <pc:docMk/>
            <pc:sldMk cId="2965181800" sldId="585"/>
            <ac:inkMk id="48" creationId="{B343B8FB-74C1-44D9-8FFD-9ECB645DB2A7}"/>
          </ac:inkMkLst>
        </pc:inkChg>
        <pc:inkChg chg="add">
          <ac:chgData name="babisha chandran" userId="EB0nJQTo3Bd1b7R0gNfky76LaizBD4ENeK0AnhxAgKw=" providerId="None" clId="Web-{CDC9AE64-641D-4C11-B759-5496CF123D0C}" dt="2020-10-21T09:40:15.967" v="48"/>
          <ac:inkMkLst>
            <pc:docMk/>
            <pc:sldMk cId="2965181800" sldId="585"/>
            <ac:inkMk id="49" creationId="{BBF5EEFF-2809-4225-88D8-2759B7A95119}"/>
          </ac:inkMkLst>
        </pc:inkChg>
        <pc:inkChg chg="add">
          <ac:chgData name="babisha chandran" userId="EB0nJQTo3Bd1b7R0gNfky76LaizBD4ENeK0AnhxAgKw=" providerId="None" clId="Web-{CDC9AE64-641D-4C11-B759-5496CF123D0C}" dt="2020-10-21T09:40:15.998" v="49"/>
          <ac:inkMkLst>
            <pc:docMk/>
            <pc:sldMk cId="2965181800" sldId="585"/>
            <ac:inkMk id="50" creationId="{E4B778FA-9E70-4568-83DD-471ADF0DFFC1}"/>
          </ac:inkMkLst>
        </pc:inkChg>
        <pc:inkChg chg="add">
          <ac:chgData name="babisha chandran" userId="EB0nJQTo3Bd1b7R0gNfky76LaizBD4ENeK0AnhxAgKw=" providerId="None" clId="Web-{CDC9AE64-641D-4C11-B759-5496CF123D0C}" dt="2020-10-21T09:40:16.029" v="50"/>
          <ac:inkMkLst>
            <pc:docMk/>
            <pc:sldMk cId="2965181800" sldId="585"/>
            <ac:inkMk id="51" creationId="{AD5D7C3A-7BB7-4FE7-948B-48827640845D}"/>
          </ac:inkMkLst>
        </pc:inkChg>
        <pc:inkChg chg="add">
          <ac:chgData name="babisha chandran" userId="EB0nJQTo3Bd1b7R0gNfky76LaizBD4ENeK0AnhxAgKw=" providerId="None" clId="Web-{CDC9AE64-641D-4C11-B759-5496CF123D0C}" dt="2020-10-21T09:40:16.060" v="51"/>
          <ac:inkMkLst>
            <pc:docMk/>
            <pc:sldMk cId="2965181800" sldId="585"/>
            <ac:inkMk id="52" creationId="{47636F30-389F-41F5-9A2C-C365324A0002}"/>
          </ac:inkMkLst>
        </pc:inkChg>
        <pc:inkChg chg="add">
          <ac:chgData name="babisha chandran" userId="EB0nJQTo3Bd1b7R0gNfky76LaizBD4ENeK0AnhxAgKw=" providerId="None" clId="Web-{CDC9AE64-641D-4C11-B759-5496CF123D0C}" dt="2020-10-21T09:40:16.092" v="52"/>
          <ac:inkMkLst>
            <pc:docMk/>
            <pc:sldMk cId="2965181800" sldId="585"/>
            <ac:inkMk id="53" creationId="{9F1FA9A4-5B08-435C-A70C-0A0018ACC5B2}"/>
          </ac:inkMkLst>
        </pc:inkChg>
        <pc:inkChg chg="add">
          <ac:chgData name="babisha chandran" userId="EB0nJQTo3Bd1b7R0gNfky76LaizBD4ENeK0AnhxAgKw=" providerId="None" clId="Web-{CDC9AE64-641D-4C11-B759-5496CF123D0C}" dt="2020-10-21T09:40:16.123" v="53"/>
          <ac:inkMkLst>
            <pc:docMk/>
            <pc:sldMk cId="2965181800" sldId="585"/>
            <ac:inkMk id="54" creationId="{76C44DAD-DE65-440F-91E6-AAECBBABD400}"/>
          </ac:inkMkLst>
        </pc:inkChg>
        <pc:inkChg chg="add">
          <ac:chgData name="babisha chandran" userId="EB0nJQTo3Bd1b7R0gNfky76LaizBD4ENeK0AnhxAgKw=" providerId="None" clId="Web-{CDC9AE64-641D-4C11-B759-5496CF123D0C}" dt="2020-10-21T09:40:16.154" v="54"/>
          <ac:inkMkLst>
            <pc:docMk/>
            <pc:sldMk cId="2965181800" sldId="585"/>
            <ac:inkMk id="55" creationId="{A1DFFD4C-EDD7-447C-B830-45B49454A7E0}"/>
          </ac:inkMkLst>
        </pc:inkChg>
        <pc:inkChg chg="add">
          <ac:chgData name="babisha chandran" userId="EB0nJQTo3Bd1b7R0gNfky76LaizBD4ENeK0AnhxAgKw=" providerId="None" clId="Web-{CDC9AE64-641D-4C11-B759-5496CF123D0C}" dt="2020-10-21T09:40:16.201" v="55"/>
          <ac:inkMkLst>
            <pc:docMk/>
            <pc:sldMk cId="2965181800" sldId="585"/>
            <ac:inkMk id="56" creationId="{D7EAE106-1AEE-4105-A549-2BA036795CB8}"/>
          </ac:inkMkLst>
        </pc:inkChg>
        <pc:inkChg chg="add">
          <ac:chgData name="babisha chandran" userId="EB0nJQTo3Bd1b7R0gNfky76LaizBD4ENeK0AnhxAgKw=" providerId="None" clId="Web-{CDC9AE64-641D-4C11-B759-5496CF123D0C}" dt="2020-10-21T09:40:16.201" v="56"/>
          <ac:inkMkLst>
            <pc:docMk/>
            <pc:sldMk cId="2965181800" sldId="585"/>
            <ac:inkMk id="57" creationId="{544B8678-907A-4E88-8077-BEEB76C3DA67}"/>
          </ac:inkMkLst>
        </pc:inkChg>
        <pc:inkChg chg="add">
          <ac:chgData name="babisha chandran" userId="EB0nJQTo3Bd1b7R0gNfky76LaizBD4ENeK0AnhxAgKw=" providerId="None" clId="Web-{CDC9AE64-641D-4C11-B759-5496CF123D0C}" dt="2020-10-21T09:40:16.232" v="57"/>
          <ac:inkMkLst>
            <pc:docMk/>
            <pc:sldMk cId="2965181800" sldId="585"/>
            <ac:inkMk id="58" creationId="{1B96E12D-2970-473B-92DD-83B4AFBDB1F7}"/>
          </ac:inkMkLst>
        </pc:inkChg>
        <pc:inkChg chg="add">
          <ac:chgData name="babisha chandran" userId="EB0nJQTo3Bd1b7R0gNfky76LaizBD4ENeK0AnhxAgKw=" providerId="None" clId="Web-{CDC9AE64-641D-4C11-B759-5496CF123D0C}" dt="2020-10-21T09:40:17.529" v="58"/>
          <ac:inkMkLst>
            <pc:docMk/>
            <pc:sldMk cId="2965181800" sldId="585"/>
            <ac:inkMk id="59" creationId="{027E10EB-81E0-4E1A-874F-A994CAA4F69F}"/>
          </ac:inkMkLst>
        </pc:inkChg>
        <pc:inkChg chg="add">
          <ac:chgData name="babisha chandran" userId="EB0nJQTo3Bd1b7R0gNfky76LaizBD4ENeK0AnhxAgKw=" providerId="None" clId="Web-{CDC9AE64-641D-4C11-B759-5496CF123D0C}" dt="2020-10-21T09:40:17.560" v="59"/>
          <ac:inkMkLst>
            <pc:docMk/>
            <pc:sldMk cId="2965181800" sldId="585"/>
            <ac:inkMk id="60" creationId="{2C140817-C274-448B-9DA9-06282ADA5454}"/>
          </ac:inkMkLst>
        </pc:inkChg>
        <pc:inkChg chg="add">
          <ac:chgData name="babisha chandran" userId="EB0nJQTo3Bd1b7R0gNfky76LaizBD4ENeK0AnhxAgKw=" providerId="None" clId="Web-{CDC9AE64-641D-4C11-B759-5496CF123D0C}" dt="2020-10-21T09:40:17.592" v="60"/>
          <ac:inkMkLst>
            <pc:docMk/>
            <pc:sldMk cId="2965181800" sldId="585"/>
            <ac:inkMk id="61" creationId="{D125C178-75DD-415C-9D8A-6E091AA62CE2}"/>
          </ac:inkMkLst>
        </pc:inkChg>
        <pc:inkChg chg="add">
          <ac:chgData name="babisha chandran" userId="EB0nJQTo3Bd1b7R0gNfky76LaizBD4ENeK0AnhxAgKw=" providerId="None" clId="Web-{CDC9AE64-641D-4C11-B759-5496CF123D0C}" dt="2020-10-21T09:40:17.592" v="61"/>
          <ac:inkMkLst>
            <pc:docMk/>
            <pc:sldMk cId="2965181800" sldId="585"/>
            <ac:inkMk id="62" creationId="{FDF65417-027A-4E91-956C-D5E90E14EAE2}"/>
          </ac:inkMkLst>
        </pc:inkChg>
        <pc:inkChg chg="add">
          <ac:chgData name="babisha chandran" userId="EB0nJQTo3Bd1b7R0gNfky76LaizBD4ENeK0AnhxAgKw=" providerId="None" clId="Web-{CDC9AE64-641D-4C11-B759-5496CF123D0C}" dt="2020-10-21T09:40:17.638" v="62"/>
          <ac:inkMkLst>
            <pc:docMk/>
            <pc:sldMk cId="2965181800" sldId="585"/>
            <ac:inkMk id="63" creationId="{D7B50592-D1AB-46C7-B11A-D684356FC05A}"/>
          </ac:inkMkLst>
        </pc:inkChg>
        <pc:inkChg chg="add">
          <ac:chgData name="babisha chandran" userId="EB0nJQTo3Bd1b7R0gNfky76LaizBD4ENeK0AnhxAgKw=" providerId="None" clId="Web-{CDC9AE64-641D-4C11-B759-5496CF123D0C}" dt="2020-10-21T09:40:17.670" v="63"/>
          <ac:inkMkLst>
            <pc:docMk/>
            <pc:sldMk cId="2965181800" sldId="585"/>
            <ac:inkMk id="64" creationId="{F3C6767B-1565-466F-BCB4-6345ABF25337}"/>
          </ac:inkMkLst>
        </pc:inkChg>
        <pc:inkChg chg="add">
          <ac:chgData name="babisha chandran" userId="EB0nJQTo3Bd1b7R0gNfky76LaizBD4ENeK0AnhxAgKw=" providerId="None" clId="Web-{CDC9AE64-641D-4C11-B759-5496CF123D0C}" dt="2020-10-21T09:40:17.701" v="64"/>
          <ac:inkMkLst>
            <pc:docMk/>
            <pc:sldMk cId="2965181800" sldId="585"/>
            <ac:inkMk id="65" creationId="{5DBA2341-4153-44BD-BF37-4B77BB46FBAF}"/>
          </ac:inkMkLst>
        </pc:inkChg>
        <pc:inkChg chg="add">
          <ac:chgData name="babisha chandran" userId="EB0nJQTo3Bd1b7R0gNfky76LaizBD4ENeK0AnhxAgKw=" providerId="None" clId="Web-{CDC9AE64-641D-4C11-B759-5496CF123D0C}" dt="2020-10-21T09:41:07.639" v="65"/>
          <ac:inkMkLst>
            <pc:docMk/>
            <pc:sldMk cId="2965181800" sldId="585"/>
            <ac:inkMk id="66" creationId="{DDBE8FF5-C606-4D3F-B8B9-ACDFD712EB86}"/>
          </ac:inkMkLst>
        </pc:inkChg>
        <pc:inkChg chg="add">
          <ac:chgData name="babisha chandran" userId="EB0nJQTo3Bd1b7R0gNfky76LaizBD4ENeK0AnhxAgKw=" providerId="None" clId="Web-{CDC9AE64-641D-4C11-B759-5496CF123D0C}" dt="2020-10-21T09:41:07.670" v="66"/>
          <ac:inkMkLst>
            <pc:docMk/>
            <pc:sldMk cId="2965181800" sldId="585"/>
            <ac:inkMk id="67" creationId="{A04B9E45-EC0F-4659-ADBF-708641EB70E5}"/>
          </ac:inkMkLst>
        </pc:inkChg>
        <pc:inkChg chg="add">
          <ac:chgData name="babisha chandran" userId="EB0nJQTo3Bd1b7R0gNfky76LaizBD4ENeK0AnhxAgKw=" providerId="None" clId="Web-{CDC9AE64-641D-4C11-B759-5496CF123D0C}" dt="2020-10-21T09:41:07.717" v="67"/>
          <ac:inkMkLst>
            <pc:docMk/>
            <pc:sldMk cId="2965181800" sldId="585"/>
            <ac:inkMk id="68" creationId="{DF84AF7E-9E32-4A39-A087-DB2FD8B7FF92}"/>
          </ac:inkMkLst>
        </pc:inkChg>
        <pc:inkChg chg="add">
          <ac:chgData name="babisha chandran" userId="EB0nJQTo3Bd1b7R0gNfky76LaizBD4ENeK0AnhxAgKw=" providerId="None" clId="Web-{CDC9AE64-641D-4C11-B759-5496CF123D0C}" dt="2020-10-21T09:41:07.748" v="68"/>
          <ac:inkMkLst>
            <pc:docMk/>
            <pc:sldMk cId="2965181800" sldId="585"/>
            <ac:inkMk id="69" creationId="{9348EF06-DEF7-4528-8529-E848C594EBEA}"/>
          </ac:inkMkLst>
        </pc:inkChg>
        <pc:inkChg chg="add">
          <ac:chgData name="babisha chandran" userId="EB0nJQTo3Bd1b7R0gNfky76LaizBD4ENeK0AnhxAgKw=" providerId="None" clId="Web-{CDC9AE64-641D-4C11-B759-5496CF123D0C}" dt="2020-10-21T09:41:07.795" v="69"/>
          <ac:inkMkLst>
            <pc:docMk/>
            <pc:sldMk cId="2965181800" sldId="585"/>
            <ac:inkMk id="70" creationId="{7B766920-6067-41CF-9883-0A54980191E3}"/>
          </ac:inkMkLst>
        </pc:inkChg>
        <pc:inkChg chg="add">
          <ac:chgData name="babisha chandran" userId="EB0nJQTo3Bd1b7R0gNfky76LaizBD4ENeK0AnhxAgKw=" providerId="None" clId="Web-{CDC9AE64-641D-4C11-B759-5496CF123D0C}" dt="2020-10-21T09:41:07.842" v="70"/>
          <ac:inkMkLst>
            <pc:docMk/>
            <pc:sldMk cId="2965181800" sldId="585"/>
            <ac:inkMk id="71" creationId="{5746A0C4-52A2-4E02-8038-779DDEB940D4}"/>
          </ac:inkMkLst>
        </pc:inkChg>
        <pc:inkChg chg="add">
          <ac:chgData name="babisha chandran" userId="EB0nJQTo3Bd1b7R0gNfky76LaizBD4ENeK0AnhxAgKw=" providerId="None" clId="Web-{CDC9AE64-641D-4C11-B759-5496CF123D0C}" dt="2020-10-21T09:41:07.873" v="71"/>
          <ac:inkMkLst>
            <pc:docMk/>
            <pc:sldMk cId="2965181800" sldId="585"/>
            <ac:inkMk id="72" creationId="{F6FC72F6-6490-4BCF-9D7C-DD027A899EE1}"/>
          </ac:inkMkLst>
        </pc:inkChg>
        <pc:inkChg chg="add">
          <ac:chgData name="babisha chandran" userId="EB0nJQTo3Bd1b7R0gNfky76LaizBD4ENeK0AnhxAgKw=" providerId="None" clId="Web-{CDC9AE64-641D-4C11-B759-5496CF123D0C}" dt="2020-10-21T09:41:08.092" v="72"/>
          <ac:inkMkLst>
            <pc:docMk/>
            <pc:sldMk cId="2965181800" sldId="585"/>
            <ac:inkMk id="73" creationId="{6105C93C-6EFD-447A-BA0D-0DEC78B2A995}"/>
          </ac:inkMkLst>
        </pc:inkChg>
        <pc:inkChg chg="add">
          <ac:chgData name="babisha chandran" userId="EB0nJQTo3Bd1b7R0gNfky76LaizBD4ENeK0AnhxAgKw=" providerId="None" clId="Web-{CDC9AE64-641D-4C11-B759-5496CF123D0C}" dt="2020-10-21T09:41:08.264" v="73"/>
          <ac:inkMkLst>
            <pc:docMk/>
            <pc:sldMk cId="2965181800" sldId="585"/>
            <ac:inkMk id="74" creationId="{DE0EA003-B1D0-4E78-BD45-24C52E733774}"/>
          </ac:inkMkLst>
        </pc:inkChg>
        <pc:inkChg chg="add">
          <ac:chgData name="babisha chandran" userId="EB0nJQTo3Bd1b7R0gNfky76LaizBD4ENeK0AnhxAgKw=" providerId="None" clId="Web-{CDC9AE64-641D-4C11-B759-5496CF123D0C}" dt="2020-10-21T09:41:08.311" v="74"/>
          <ac:inkMkLst>
            <pc:docMk/>
            <pc:sldMk cId="2965181800" sldId="585"/>
            <ac:inkMk id="75" creationId="{B0002202-A9D9-41E2-80B3-57152DCB1A31}"/>
          </ac:inkMkLst>
        </pc:inkChg>
        <pc:inkChg chg="add">
          <ac:chgData name="babisha chandran" userId="EB0nJQTo3Bd1b7R0gNfky76LaizBD4ENeK0AnhxAgKw=" providerId="None" clId="Web-{CDC9AE64-641D-4C11-B759-5496CF123D0C}" dt="2020-10-21T09:41:08.342" v="75"/>
          <ac:inkMkLst>
            <pc:docMk/>
            <pc:sldMk cId="2965181800" sldId="585"/>
            <ac:inkMk id="76" creationId="{93AE207C-3F39-43BF-8407-75C316EF8463}"/>
          </ac:inkMkLst>
        </pc:inkChg>
        <pc:inkChg chg="add">
          <ac:chgData name="babisha chandran" userId="EB0nJQTo3Bd1b7R0gNfky76LaizBD4ENeK0AnhxAgKw=" providerId="None" clId="Web-{CDC9AE64-641D-4C11-B759-5496CF123D0C}" dt="2020-10-21T09:41:08.389" v="76"/>
          <ac:inkMkLst>
            <pc:docMk/>
            <pc:sldMk cId="2965181800" sldId="585"/>
            <ac:inkMk id="77" creationId="{DE7CD84C-1735-491C-B33E-9454708B397B}"/>
          </ac:inkMkLst>
        </pc:inkChg>
        <pc:inkChg chg="add">
          <ac:chgData name="babisha chandran" userId="EB0nJQTo3Bd1b7R0gNfky76LaizBD4ENeK0AnhxAgKw=" providerId="None" clId="Web-{CDC9AE64-641D-4C11-B759-5496CF123D0C}" dt="2020-10-21T09:41:08.420" v="77"/>
          <ac:inkMkLst>
            <pc:docMk/>
            <pc:sldMk cId="2965181800" sldId="585"/>
            <ac:inkMk id="78" creationId="{A65270B7-07AB-4682-9864-301651CF2AAE}"/>
          </ac:inkMkLst>
        </pc:inkChg>
        <pc:inkChg chg="add">
          <ac:chgData name="babisha chandran" userId="EB0nJQTo3Bd1b7R0gNfky76LaizBD4ENeK0AnhxAgKw=" providerId="None" clId="Web-{CDC9AE64-641D-4C11-B759-5496CF123D0C}" dt="2020-10-21T09:41:08.467" v="78"/>
          <ac:inkMkLst>
            <pc:docMk/>
            <pc:sldMk cId="2965181800" sldId="585"/>
            <ac:inkMk id="79" creationId="{A8784C74-391D-4C0C-842F-60ABEE9D7D9E}"/>
          </ac:inkMkLst>
        </pc:inkChg>
        <pc:inkChg chg="add">
          <ac:chgData name="babisha chandran" userId="EB0nJQTo3Bd1b7R0gNfky76LaizBD4ENeK0AnhxAgKw=" providerId="None" clId="Web-{CDC9AE64-641D-4C11-B759-5496CF123D0C}" dt="2020-10-21T09:41:08.514" v="79"/>
          <ac:inkMkLst>
            <pc:docMk/>
            <pc:sldMk cId="2965181800" sldId="585"/>
            <ac:inkMk id="80" creationId="{9E215E68-A3D3-4D78-97B1-16D8A100AFE9}"/>
          </ac:inkMkLst>
        </pc:inkChg>
        <pc:inkChg chg="add">
          <ac:chgData name="babisha chandran" userId="EB0nJQTo3Bd1b7R0gNfky76LaizBD4ENeK0AnhxAgKw=" providerId="None" clId="Web-{CDC9AE64-641D-4C11-B759-5496CF123D0C}" dt="2020-10-21T09:41:08.607" v="80"/>
          <ac:inkMkLst>
            <pc:docMk/>
            <pc:sldMk cId="2965181800" sldId="585"/>
            <ac:inkMk id="81" creationId="{DD14CDF4-0AEC-4C27-8396-678140CF6188}"/>
          </ac:inkMkLst>
        </pc:inkChg>
        <pc:inkChg chg="add">
          <ac:chgData name="babisha chandran" userId="EB0nJQTo3Bd1b7R0gNfky76LaizBD4ENeK0AnhxAgKw=" providerId="None" clId="Web-{CDC9AE64-641D-4C11-B759-5496CF123D0C}" dt="2020-10-21T09:41:08.639" v="81"/>
          <ac:inkMkLst>
            <pc:docMk/>
            <pc:sldMk cId="2965181800" sldId="585"/>
            <ac:inkMk id="82" creationId="{67E0DA9C-22E0-45B3-B1A3-D127BCC433EE}"/>
          </ac:inkMkLst>
        </pc:inkChg>
        <pc:inkChg chg="add">
          <ac:chgData name="babisha chandran" userId="EB0nJQTo3Bd1b7R0gNfky76LaizBD4ENeK0AnhxAgKw=" providerId="None" clId="Web-{CDC9AE64-641D-4C11-B759-5496CF123D0C}" dt="2020-10-21T09:41:08.686" v="82"/>
          <ac:inkMkLst>
            <pc:docMk/>
            <pc:sldMk cId="2965181800" sldId="585"/>
            <ac:inkMk id="83" creationId="{26E9E3CD-F7BA-451E-A11F-0609CEC88ED9}"/>
          </ac:inkMkLst>
        </pc:inkChg>
        <pc:inkChg chg="add">
          <ac:chgData name="babisha chandran" userId="EB0nJQTo3Bd1b7R0gNfky76LaizBD4ENeK0AnhxAgKw=" providerId="None" clId="Web-{CDC9AE64-641D-4C11-B759-5496CF123D0C}" dt="2020-10-21T09:41:08.717" v="83"/>
          <ac:inkMkLst>
            <pc:docMk/>
            <pc:sldMk cId="2965181800" sldId="585"/>
            <ac:inkMk id="84" creationId="{E069A386-EA31-4B5B-AD21-2DA494C19FEC}"/>
          </ac:inkMkLst>
        </pc:inkChg>
        <pc:inkChg chg="add">
          <ac:chgData name="babisha chandran" userId="EB0nJQTo3Bd1b7R0gNfky76LaizBD4ENeK0AnhxAgKw=" providerId="None" clId="Web-{CDC9AE64-641D-4C11-B759-5496CF123D0C}" dt="2020-10-21T09:41:08.764" v="84"/>
          <ac:inkMkLst>
            <pc:docMk/>
            <pc:sldMk cId="2965181800" sldId="585"/>
            <ac:inkMk id="85" creationId="{187FB7DC-CD5F-41E9-A65F-BB4B5CC69B89}"/>
          </ac:inkMkLst>
        </pc:inkChg>
        <pc:inkChg chg="add">
          <ac:chgData name="babisha chandran" userId="EB0nJQTo3Bd1b7R0gNfky76LaizBD4ENeK0AnhxAgKw=" providerId="None" clId="Web-{CDC9AE64-641D-4C11-B759-5496CF123D0C}" dt="2020-10-21T09:41:08.795" v="85"/>
          <ac:inkMkLst>
            <pc:docMk/>
            <pc:sldMk cId="2965181800" sldId="585"/>
            <ac:inkMk id="86" creationId="{46B11149-BB75-4833-9224-445202F45E35}"/>
          </ac:inkMkLst>
        </pc:inkChg>
        <pc:inkChg chg="add">
          <ac:chgData name="babisha chandran" userId="EB0nJQTo3Bd1b7R0gNfky76LaizBD4ENeK0AnhxAgKw=" providerId="None" clId="Web-{CDC9AE64-641D-4C11-B759-5496CF123D0C}" dt="2020-10-21T09:41:08.842" v="86"/>
          <ac:inkMkLst>
            <pc:docMk/>
            <pc:sldMk cId="2965181800" sldId="585"/>
            <ac:inkMk id="87" creationId="{65056FEE-3AFE-48A1-97A4-BD6D38F031BC}"/>
          </ac:inkMkLst>
        </pc:inkChg>
        <pc:inkChg chg="add">
          <ac:chgData name="babisha chandran" userId="EB0nJQTo3Bd1b7R0gNfky76LaizBD4ENeK0AnhxAgKw=" providerId="None" clId="Web-{CDC9AE64-641D-4C11-B759-5496CF123D0C}" dt="2020-10-21T09:41:08.873" v="87"/>
          <ac:inkMkLst>
            <pc:docMk/>
            <pc:sldMk cId="2965181800" sldId="585"/>
            <ac:inkMk id="88" creationId="{B43C9908-9393-48E0-BB72-82F4BAFE6548}"/>
          </ac:inkMkLst>
        </pc:inkChg>
        <pc:inkChg chg="add">
          <ac:chgData name="babisha chandran" userId="EB0nJQTo3Bd1b7R0gNfky76LaizBD4ENeK0AnhxAgKw=" providerId="None" clId="Web-{CDC9AE64-641D-4C11-B759-5496CF123D0C}" dt="2020-10-21T09:41:08.920" v="88"/>
          <ac:inkMkLst>
            <pc:docMk/>
            <pc:sldMk cId="2965181800" sldId="585"/>
            <ac:inkMk id="89" creationId="{02C16411-5ABC-47D2-A24F-F711DE805C44}"/>
          </ac:inkMkLst>
        </pc:inkChg>
        <pc:inkChg chg="add">
          <ac:chgData name="babisha chandran" userId="EB0nJQTo3Bd1b7R0gNfky76LaizBD4ENeK0AnhxAgKw=" providerId="None" clId="Web-{CDC9AE64-641D-4C11-B759-5496CF123D0C}" dt="2020-10-21T09:41:08.967" v="89"/>
          <ac:inkMkLst>
            <pc:docMk/>
            <pc:sldMk cId="2965181800" sldId="585"/>
            <ac:inkMk id="90" creationId="{79FE373C-A294-4DA8-A00E-4EE8AE653CF3}"/>
          </ac:inkMkLst>
        </pc:inkChg>
        <pc:inkChg chg="add">
          <ac:chgData name="babisha chandran" userId="EB0nJQTo3Bd1b7R0gNfky76LaizBD4ENeK0AnhxAgKw=" providerId="None" clId="Web-{CDC9AE64-641D-4C11-B759-5496CF123D0C}" dt="2020-10-21T09:41:08.998" v="90"/>
          <ac:inkMkLst>
            <pc:docMk/>
            <pc:sldMk cId="2965181800" sldId="585"/>
            <ac:inkMk id="91" creationId="{502EA698-4300-40D2-82A7-6449554C3EC8}"/>
          </ac:inkMkLst>
        </pc:inkChg>
        <pc:inkChg chg="add">
          <ac:chgData name="babisha chandran" userId="EB0nJQTo3Bd1b7R0gNfky76LaizBD4ENeK0AnhxAgKw=" providerId="None" clId="Web-{CDC9AE64-641D-4C11-B759-5496CF123D0C}" dt="2020-10-21T09:41:10.045" v="91"/>
          <ac:inkMkLst>
            <pc:docMk/>
            <pc:sldMk cId="2965181800" sldId="585"/>
            <ac:inkMk id="92" creationId="{51D1F92D-FE87-4111-9697-4918CA09FEAA}"/>
          </ac:inkMkLst>
        </pc:inkChg>
        <pc:inkChg chg="add">
          <ac:chgData name="babisha chandran" userId="EB0nJQTo3Bd1b7R0gNfky76LaizBD4ENeK0AnhxAgKw=" providerId="None" clId="Web-{CDC9AE64-641D-4C11-B759-5496CF123D0C}" dt="2020-10-21T09:41:10.092" v="92"/>
          <ac:inkMkLst>
            <pc:docMk/>
            <pc:sldMk cId="2965181800" sldId="585"/>
            <ac:inkMk id="93" creationId="{05087320-C49F-4248-8D3E-87DAF581C63E}"/>
          </ac:inkMkLst>
        </pc:inkChg>
        <pc:inkChg chg="add">
          <ac:chgData name="babisha chandran" userId="EB0nJQTo3Bd1b7R0gNfky76LaizBD4ENeK0AnhxAgKw=" providerId="None" clId="Web-{CDC9AE64-641D-4C11-B759-5496CF123D0C}" dt="2020-10-21T09:41:10.139" v="93"/>
          <ac:inkMkLst>
            <pc:docMk/>
            <pc:sldMk cId="2965181800" sldId="585"/>
            <ac:inkMk id="94" creationId="{B406B2AC-3FDF-498E-9019-B489516AD986}"/>
          </ac:inkMkLst>
        </pc:inkChg>
        <pc:inkChg chg="add">
          <ac:chgData name="babisha chandran" userId="EB0nJQTo3Bd1b7R0gNfky76LaizBD4ENeK0AnhxAgKw=" providerId="None" clId="Web-{CDC9AE64-641D-4C11-B759-5496CF123D0C}" dt="2020-10-21T09:41:10.170" v="94"/>
          <ac:inkMkLst>
            <pc:docMk/>
            <pc:sldMk cId="2965181800" sldId="585"/>
            <ac:inkMk id="95" creationId="{E304A18B-806C-432E-BE44-3A6193C4E40C}"/>
          </ac:inkMkLst>
        </pc:inkChg>
        <pc:inkChg chg="add">
          <ac:chgData name="babisha chandran" userId="EB0nJQTo3Bd1b7R0gNfky76LaizBD4ENeK0AnhxAgKw=" providerId="None" clId="Web-{CDC9AE64-641D-4C11-B759-5496CF123D0C}" dt="2020-10-21T09:41:13.154" v="95"/>
          <ac:inkMkLst>
            <pc:docMk/>
            <pc:sldMk cId="2965181800" sldId="585"/>
            <ac:inkMk id="96" creationId="{F621D192-E44B-4D8E-8D00-D24C3AAEA83A}"/>
          </ac:inkMkLst>
        </pc:inkChg>
        <pc:inkChg chg="add">
          <ac:chgData name="babisha chandran" userId="EB0nJQTo3Bd1b7R0gNfky76LaizBD4ENeK0AnhxAgKw=" providerId="None" clId="Web-{CDC9AE64-641D-4C11-B759-5496CF123D0C}" dt="2020-10-21T09:41:15.061" v="96"/>
          <ac:inkMkLst>
            <pc:docMk/>
            <pc:sldMk cId="2965181800" sldId="585"/>
            <ac:inkMk id="97" creationId="{3067BAC5-7D90-43BC-B376-5781FB263BF7}"/>
          </ac:inkMkLst>
        </pc:inkChg>
        <pc:inkChg chg="add">
          <ac:chgData name="babisha chandran" userId="EB0nJQTo3Bd1b7R0gNfky76LaizBD4ENeK0AnhxAgKw=" providerId="None" clId="Web-{CDC9AE64-641D-4C11-B759-5496CF123D0C}" dt="2020-10-21T09:41:15.107" v="97"/>
          <ac:inkMkLst>
            <pc:docMk/>
            <pc:sldMk cId="2965181800" sldId="585"/>
            <ac:inkMk id="98" creationId="{1237488B-CD9E-47CF-B8B7-D20124CEFD86}"/>
          </ac:inkMkLst>
        </pc:inkChg>
        <pc:inkChg chg="add">
          <ac:chgData name="babisha chandran" userId="EB0nJQTo3Bd1b7R0gNfky76LaizBD4ENeK0AnhxAgKw=" providerId="None" clId="Web-{CDC9AE64-641D-4C11-B759-5496CF123D0C}" dt="2020-10-21T09:41:16.342" v="98"/>
          <ac:inkMkLst>
            <pc:docMk/>
            <pc:sldMk cId="2965181800" sldId="585"/>
            <ac:inkMk id="99" creationId="{B05B3398-5396-4684-A3FE-146249C452AE}"/>
          </ac:inkMkLst>
        </pc:inkChg>
        <pc:inkChg chg="add">
          <ac:chgData name="babisha chandran" userId="EB0nJQTo3Bd1b7R0gNfky76LaizBD4ENeK0AnhxAgKw=" providerId="None" clId="Web-{CDC9AE64-641D-4C11-B759-5496CF123D0C}" dt="2020-10-21T09:41:16.373" v="99"/>
          <ac:inkMkLst>
            <pc:docMk/>
            <pc:sldMk cId="2965181800" sldId="585"/>
            <ac:inkMk id="100" creationId="{402BD1D4-CF7A-4B5B-9F8F-34D8D3EE00AE}"/>
          </ac:inkMkLst>
        </pc:inkChg>
        <pc:inkChg chg="add">
          <ac:chgData name="babisha chandran" userId="EB0nJQTo3Bd1b7R0gNfky76LaizBD4ENeK0AnhxAgKw=" providerId="None" clId="Web-{CDC9AE64-641D-4C11-B759-5496CF123D0C}" dt="2020-10-21T09:41:17.389" v="100"/>
          <ac:inkMkLst>
            <pc:docMk/>
            <pc:sldMk cId="2965181800" sldId="585"/>
            <ac:inkMk id="101" creationId="{45C86607-28DF-4493-B4B2-026A89B41B09}"/>
          </ac:inkMkLst>
        </pc:inkChg>
        <pc:inkChg chg="add">
          <ac:chgData name="babisha chandran" userId="EB0nJQTo3Bd1b7R0gNfky76LaizBD4ENeK0AnhxAgKw=" providerId="None" clId="Web-{CDC9AE64-641D-4C11-B759-5496CF123D0C}" dt="2020-10-21T09:41:20.061" v="101"/>
          <ac:inkMkLst>
            <pc:docMk/>
            <pc:sldMk cId="2965181800" sldId="585"/>
            <ac:inkMk id="102" creationId="{B3A3C55F-A4CF-4847-B28A-2762868548EE}"/>
          </ac:inkMkLst>
        </pc:inkChg>
        <pc:inkChg chg="add">
          <ac:chgData name="babisha chandran" userId="EB0nJQTo3Bd1b7R0gNfky76LaizBD4ENeK0AnhxAgKw=" providerId="None" clId="Web-{CDC9AE64-641D-4C11-B759-5496CF123D0C}" dt="2020-10-21T09:41:20.107" v="102"/>
          <ac:inkMkLst>
            <pc:docMk/>
            <pc:sldMk cId="2965181800" sldId="585"/>
            <ac:inkMk id="103" creationId="{91E23998-55F1-4460-A502-9817C077A06D}"/>
          </ac:inkMkLst>
        </pc:inkChg>
        <pc:inkChg chg="add">
          <ac:chgData name="babisha chandran" userId="EB0nJQTo3Bd1b7R0gNfky76LaizBD4ENeK0AnhxAgKw=" providerId="None" clId="Web-{CDC9AE64-641D-4C11-B759-5496CF123D0C}" dt="2020-10-21T09:41:21.857" v="103"/>
          <ac:inkMkLst>
            <pc:docMk/>
            <pc:sldMk cId="2965181800" sldId="585"/>
            <ac:inkMk id="104" creationId="{32FD2905-FD1C-4DB1-B77D-FB63C627C925}"/>
          </ac:inkMkLst>
        </pc:inkChg>
        <pc:inkChg chg="add">
          <ac:chgData name="babisha chandran" userId="EB0nJQTo3Bd1b7R0gNfky76LaizBD4ENeK0AnhxAgKw=" providerId="None" clId="Web-{CDC9AE64-641D-4C11-B759-5496CF123D0C}" dt="2020-10-21T09:41:21.873" v="104"/>
          <ac:inkMkLst>
            <pc:docMk/>
            <pc:sldMk cId="2965181800" sldId="585"/>
            <ac:inkMk id="105" creationId="{2FA4E31E-EC83-4988-87BF-6F46A0F6D30E}"/>
          </ac:inkMkLst>
        </pc:inkChg>
        <pc:inkChg chg="add">
          <ac:chgData name="babisha chandran" userId="EB0nJQTo3Bd1b7R0gNfky76LaizBD4ENeK0AnhxAgKw=" providerId="None" clId="Web-{CDC9AE64-641D-4C11-B759-5496CF123D0C}" dt="2020-10-21T09:41:24.076" v="105"/>
          <ac:inkMkLst>
            <pc:docMk/>
            <pc:sldMk cId="2965181800" sldId="585"/>
            <ac:inkMk id="106" creationId="{2E2E4F87-1351-4809-8D8D-ADB9A6FB1C41}"/>
          </ac:inkMkLst>
        </pc:inkChg>
        <pc:inkChg chg="add">
          <ac:chgData name="babisha chandran" userId="EB0nJQTo3Bd1b7R0gNfky76LaizBD4ENeK0AnhxAgKw=" providerId="None" clId="Web-{CDC9AE64-641D-4C11-B759-5496CF123D0C}" dt="2020-10-21T09:41:26.623" v="106"/>
          <ac:inkMkLst>
            <pc:docMk/>
            <pc:sldMk cId="2965181800" sldId="585"/>
            <ac:inkMk id="107" creationId="{F1F72CCC-F5D2-4F55-BA63-1E55ADFF7DFE}"/>
          </ac:inkMkLst>
        </pc:inkChg>
        <pc:inkChg chg="add">
          <ac:chgData name="babisha chandran" userId="EB0nJQTo3Bd1b7R0gNfky76LaizBD4ENeK0AnhxAgKw=" providerId="None" clId="Web-{CDC9AE64-641D-4C11-B759-5496CF123D0C}" dt="2020-10-21T09:41:27.483" v="107"/>
          <ac:inkMkLst>
            <pc:docMk/>
            <pc:sldMk cId="2965181800" sldId="585"/>
            <ac:inkMk id="108" creationId="{4081D58F-A12C-43B1-B10C-EB648B3BE27E}"/>
          </ac:inkMkLst>
        </pc:inkChg>
        <pc:inkChg chg="add">
          <ac:chgData name="babisha chandran" userId="EB0nJQTo3Bd1b7R0gNfky76LaizBD4ENeK0AnhxAgKw=" providerId="None" clId="Web-{CDC9AE64-641D-4C11-B759-5496CF123D0C}" dt="2020-10-21T09:41:28.748" v="108"/>
          <ac:inkMkLst>
            <pc:docMk/>
            <pc:sldMk cId="2965181800" sldId="585"/>
            <ac:inkMk id="109" creationId="{79D07F75-6448-42EE-95B5-BC9F923405EA}"/>
          </ac:inkMkLst>
        </pc:inkChg>
        <pc:inkChg chg="add">
          <ac:chgData name="babisha chandran" userId="EB0nJQTo3Bd1b7R0gNfky76LaizBD4ENeK0AnhxAgKw=" providerId="None" clId="Web-{CDC9AE64-641D-4C11-B759-5496CF123D0C}" dt="2020-10-21T09:42:32.202" v="109"/>
          <ac:inkMkLst>
            <pc:docMk/>
            <pc:sldMk cId="2965181800" sldId="585"/>
            <ac:inkMk id="110" creationId="{B999EC69-FD39-4F43-BD55-43109EDD2015}"/>
          </ac:inkMkLst>
        </pc:inkChg>
        <pc:inkChg chg="add">
          <ac:chgData name="babisha chandran" userId="EB0nJQTo3Bd1b7R0gNfky76LaizBD4ENeK0AnhxAgKw=" providerId="None" clId="Web-{CDC9AE64-641D-4C11-B759-5496CF123D0C}" dt="2020-10-21T09:42:32.249" v="110"/>
          <ac:inkMkLst>
            <pc:docMk/>
            <pc:sldMk cId="2965181800" sldId="585"/>
            <ac:inkMk id="111" creationId="{6D7ACFB6-FF98-4C94-8BA4-3A1FE1F998D0}"/>
          </ac:inkMkLst>
        </pc:inkChg>
        <pc:inkChg chg="add">
          <ac:chgData name="babisha chandran" userId="EB0nJQTo3Bd1b7R0gNfky76LaizBD4ENeK0AnhxAgKw=" providerId="None" clId="Web-{CDC9AE64-641D-4C11-B759-5496CF123D0C}" dt="2020-10-21T09:42:32.295" v="111"/>
          <ac:inkMkLst>
            <pc:docMk/>
            <pc:sldMk cId="2965181800" sldId="585"/>
            <ac:inkMk id="112" creationId="{90A082B8-2A4D-401D-B070-2FC01C8772A5}"/>
          </ac:inkMkLst>
        </pc:inkChg>
        <pc:inkChg chg="add">
          <ac:chgData name="babisha chandran" userId="EB0nJQTo3Bd1b7R0gNfky76LaizBD4ENeK0AnhxAgKw=" providerId="None" clId="Web-{CDC9AE64-641D-4C11-B759-5496CF123D0C}" dt="2020-10-21T09:42:32.342" v="112"/>
          <ac:inkMkLst>
            <pc:docMk/>
            <pc:sldMk cId="2965181800" sldId="585"/>
            <ac:inkMk id="113" creationId="{9EEE597D-9F15-41BC-ABAB-8F43BC5CED4B}"/>
          </ac:inkMkLst>
        </pc:inkChg>
        <pc:inkChg chg="add">
          <ac:chgData name="babisha chandran" userId="EB0nJQTo3Bd1b7R0gNfky76LaizBD4ENeK0AnhxAgKw=" providerId="None" clId="Web-{CDC9AE64-641D-4C11-B759-5496CF123D0C}" dt="2020-10-21T09:42:32.389" v="113"/>
          <ac:inkMkLst>
            <pc:docMk/>
            <pc:sldMk cId="2965181800" sldId="585"/>
            <ac:inkMk id="114" creationId="{6F7D894E-4D1C-42B7-8BA8-D933CF22A63B}"/>
          </ac:inkMkLst>
        </pc:inkChg>
        <pc:inkChg chg="add">
          <ac:chgData name="babisha chandran" userId="EB0nJQTo3Bd1b7R0gNfky76LaizBD4ENeK0AnhxAgKw=" providerId="None" clId="Web-{CDC9AE64-641D-4C11-B759-5496CF123D0C}" dt="2020-10-21T09:42:32.436" v="114"/>
          <ac:inkMkLst>
            <pc:docMk/>
            <pc:sldMk cId="2965181800" sldId="585"/>
            <ac:inkMk id="115" creationId="{C1DA4562-A15D-492B-B916-08796618D7F2}"/>
          </ac:inkMkLst>
        </pc:inkChg>
        <pc:inkChg chg="add">
          <ac:chgData name="babisha chandran" userId="EB0nJQTo3Bd1b7R0gNfky76LaizBD4ENeK0AnhxAgKw=" providerId="None" clId="Web-{CDC9AE64-641D-4C11-B759-5496CF123D0C}" dt="2020-10-21T09:42:32.499" v="115"/>
          <ac:inkMkLst>
            <pc:docMk/>
            <pc:sldMk cId="2965181800" sldId="585"/>
            <ac:inkMk id="116" creationId="{34671719-9044-4ADD-93C3-39D65F1DA326}"/>
          </ac:inkMkLst>
        </pc:inkChg>
        <pc:inkChg chg="add">
          <ac:chgData name="babisha chandran" userId="EB0nJQTo3Bd1b7R0gNfky76LaizBD4ENeK0AnhxAgKw=" providerId="None" clId="Web-{CDC9AE64-641D-4C11-B759-5496CF123D0C}" dt="2020-10-21T09:42:32.858" v="116"/>
          <ac:inkMkLst>
            <pc:docMk/>
            <pc:sldMk cId="2965181800" sldId="585"/>
            <ac:inkMk id="117" creationId="{2BA396E6-084E-474C-B12A-05A4959AFAE7}"/>
          </ac:inkMkLst>
        </pc:inkChg>
        <pc:inkChg chg="add">
          <ac:chgData name="babisha chandran" userId="EB0nJQTo3Bd1b7R0gNfky76LaizBD4ENeK0AnhxAgKw=" providerId="None" clId="Web-{CDC9AE64-641D-4C11-B759-5496CF123D0C}" dt="2020-10-21T09:42:32.905" v="117"/>
          <ac:inkMkLst>
            <pc:docMk/>
            <pc:sldMk cId="2965181800" sldId="585"/>
            <ac:inkMk id="118" creationId="{8C41D7DB-496D-4BF9-9E97-B9009AEACE28}"/>
          </ac:inkMkLst>
        </pc:inkChg>
        <pc:inkChg chg="add">
          <ac:chgData name="babisha chandran" userId="EB0nJQTo3Bd1b7R0gNfky76LaizBD4ENeK0AnhxAgKw=" providerId="None" clId="Web-{CDC9AE64-641D-4C11-B759-5496CF123D0C}" dt="2020-10-21T09:42:32.952" v="118"/>
          <ac:inkMkLst>
            <pc:docMk/>
            <pc:sldMk cId="2965181800" sldId="585"/>
            <ac:inkMk id="119" creationId="{2ED63FC9-5762-48DD-B0A7-CA0A9FDC5AF3}"/>
          </ac:inkMkLst>
        </pc:inkChg>
        <pc:inkChg chg="add">
          <ac:chgData name="babisha chandran" userId="EB0nJQTo3Bd1b7R0gNfky76LaizBD4ENeK0AnhxAgKw=" providerId="None" clId="Web-{CDC9AE64-641D-4C11-B759-5496CF123D0C}" dt="2020-10-21T09:42:32.999" v="119"/>
          <ac:inkMkLst>
            <pc:docMk/>
            <pc:sldMk cId="2965181800" sldId="585"/>
            <ac:inkMk id="120" creationId="{F9BE36F2-125E-4622-A7C5-0BC8D97358C4}"/>
          </ac:inkMkLst>
        </pc:inkChg>
        <pc:inkChg chg="add">
          <ac:chgData name="babisha chandran" userId="EB0nJQTo3Bd1b7R0gNfky76LaizBD4ENeK0AnhxAgKw=" providerId="None" clId="Web-{CDC9AE64-641D-4C11-B759-5496CF123D0C}" dt="2020-10-21T09:42:33.030" v="120"/>
          <ac:inkMkLst>
            <pc:docMk/>
            <pc:sldMk cId="2965181800" sldId="585"/>
            <ac:inkMk id="121" creationId="{E8B6E8D4-0F4A-4E41-9EBE-F97DF533B918}"/>
          </ac:inkMkLst>
        </pc:inkChg>
        <pc:inkChg chg="add">
          <ac:chgData name="babisha chandran" userId="EB0nJQTo3Bd1b7R0gNfky76LaizBD4ENeK0AnhxAgKw=" providerId="None" clId="Web-{CDC9AE64-641D-4C11-B759-5496CF123D0C}" dt="2020-10-21T09:42:33.077" v="121"/>
          <ac:inkMkLst>
            <pc:docMk/>
            <pc:sldMk cId="2965181800" sldId="585"/>
            <ac:inkMk id="122" creationId="{023FA811-FCD8-4066-841E-193536D5DC59}"/>
          </ac:inkMkLst>
        </pc:inkChg>
        <pc:inkChg chg="add">
          <ac:chgData name="babisha chandran" userId="EB0nJQTo3Bd1b7R0gNfky76LaizBD4ENeK0AnhxAgKw=" providerId="None" clId="Web-{CDC9AE64-641D-4C11-B759-5496CF123D0C}" dt="2020-10-21T09:42:33.124" v="122"/>
          <ac:inkMkLst>
            <pc:docMk/>
            <pc:sldMk cId="2965181800" sldId="585"/>
            <ac:inkMk id="123" creationId="{E3B58D0C-7014-4228-B3E5-C19DED99B1EE}"/>
          </ac:inkMkLst>
        </pc:inkChg>
        <pc:inkChg chg="add">
          <ac:chgData name="babisha chandran" userId="EB0nJQTo3Bd1b7R0gNfky76LaizBD4ENeK0AnhxAgKw=" providerId="None" clId="Web-{CDC9AE64-641D-4C11-B759-5496CF123D0C}" dt="2020-10-21T09:42:33.170" v="123"/>
          <ac:inkMkLst>
            <pc:docMk/>
            <pc:sldMk cId="2965181800" sldId="585"/>
            <ac:inkMk id="124" creationId="{9C648896-25B3-4FA6-9771-A5BE7C36F446}"/>
          </ac:inkMkLst>
        </pc:inkChg>
        <pc:inkChg chg="add">
          <ac:chgData name="babisha chandran" userId="EB0nJQTo3Bd1b7R0gNfky76LaizBD4ENeK0AnhxAgKw=" providerId="None" clId="Web-{CDC9AE64-641D-4C11-B759-5496CF123D0C}" dt="2020-10-21T09:42:33.295" v="124"/>
          <ac:inkMkLst>
            <pc:docMk/>
            <pc:sldMk cId="2965181800" sldId="585"/>
            <ac:inkMk id="125" creationId="{9BD59CDE-6F32-413B-A2C9-FBB10062A9DF}"/>
          </ac:inkMkLst>
        </pc:inkChg>
        <pc:inkChg chg="add">
          <ac:chgData name="babisha chandran" userId="EB0nJQTo3Bd1b7R0gNfky76LaizBD4ENeK0AnhxAgKw=" providerId="None" clId="Web-{CDC9AE64-641D-4C11-B759-5496CF123D0C}" dt="2020-10-21T09:42:33.327" v="125"/>
          <ac:inkMkLst>
            <pc:docMk/>
            <pc:sldMk cId="2965181800" sldId="585"/>
            <ac:inkMk id="126" creationId="{66E265E2-2E17-469D-B5DE-A6584AECDB58}"/>
          </ac:inkMkLst>
        </pc:inkChg>
        <pc:inkChg chg="add">
          <ac:chgData name="babisha chandran" userId="EB0nJQTo3Bd1b7R0gNfky76LaizBD4ENeK0AnhxAgKw=" providerId="None" clId="Web-{CDC9AE64-641D-4C11-B759-5496CF123D0C}" dt="2020-10-21T09:42:33.374" v="126"/>
          <ac:inkMkLst>
            <pc:docMk/>
            <pc:sldMk cId="2965181800" sldId="585"/>
            <ac:inkMk id="127" creationId="{18BA6FA2-92A1-43AF-89AA-ADD9FF9F3B41}"/>
          </ac:inkMkLst>
        </pc:inkChg>
        <pc:inkChg chg="add">
          <ac:chgData name="babisha chandran" userId="EB0nJQTo3Bd1b7R0gNfky76LaizBD4ENeK0AnhxAgKw=" providerId="None" clId="Web-{CDC9AE64-641D-4C11-B759-5496CF123D0C}" dt="2020-10-21T09:42:33.420" v="127"/>
          <ac:inkMkLst>
            <pc:docMk/>
            <pc:sldMk cId="2965181800" sldId="585"/>
            <ac:inkMk id="128" creationId="{32F230B9-9ADD-4693-9990-7DC4DFCC46CB}"/>
          </ac:inkMkLst>
        </pc:inkChg>
        <pc:inkChg chg="add">
          <ac:chgData name="babisha chandran" userId="EB0nJQTo3Bd1b7R0gNfky76LaizBD4ENeK0AnhxAgKw=" providerId="None" clId="Web-{CDC9AE64-641D-4C11-B759-5496CF123D0C}" dt="2020-10-21T09:42:33.467" v="128"/>
          <ac:inkMkLst>
            <pc:docMk/>
            <pc:sldMk cId="2965181800" sldId="585"/>
            <ac:inkMk id="129" creationId="{98D46292-2163-41C0-893C-12E313CC3C99}"/>
          </ac:inkMkLst>
        </pc:inkChg>
        <pc:inkChg chg="add">
          <ac:chgData name="babisha chandran" userId="EB0nJQTo3Bd1b7R0gNfky76LaizBD4ENeK0AnhxAgKw=" providerId="None" clId="Web-{CDC9AE64-641D-4C11-B759-5496CF123D0C}" dt="2020-10-21T09:42:33.514" v="129"/>
          <ac:inkMkLst>
            <pc:docMk/>
            <pc:sldMk cId="2965181800" sldId="585"/>
            <ac:inkMk id="130" creationId="{8E7C608C-B374-4A3C-93A0-283273BE139A}"/>
          </ac:inkMkLst>
        </pc:inkChg>
        <pc:inkChg chg="add">
          <ac:chgData name="babisha chandran" userId="EB0nJQTo3Bd1b7R0gNfky76LaizBD4ENeK0AnhxAgKw=" providerId="None" clId="Web-{CDC9AE64-641D-4C11-B759-5496CF123D0C}" dt="2020-10-21T09:42:33.561" v="130"/>
          <ac:inkMkLst>
            <pc:docMk/>
            <pc:sldMk cId="2965181800" sldId="585"/>
            <ac:inkMk id="131" creationId="{15C421B3-BF5C-433F-9200-7EC536A8AE4B}"/>
          </ac:inkMkLst>
        </pc:inkChg>
        <pc:inkChg chg="add">
          <ac:chgData name="babisha chandran" userId="EB0nJQTo3Bd1b7R0gNfky76LaizBD4ENeK0AnhxAgKw=" providerId="None" clId="Web-{CDC9AE64-641D-4C11-B759-5496CF123D0C}" dt="2020-10-21T09:42:33.608" v="131"/>
          <ac:inkMkLst>
            <pc:docMk/>
            <pc:sldMk cId="2965181800" sldId="585"/>
            <ac:inkMk id="132" creationId="{6E2A0C74-A363-41D1-845B-476A2CB5A105}"/>
          </ac:inkMkLst>
        </pc:inkChg>
        <pc:inkChg chg="add">
          <ac:chgData name="babisha chandran" userId="EB0nJQTo3Bd1b7R0gNfky76LaizBD4ENeK0AnhxAgKw=" providerId="None" clId="Web-{CDC9AE64-641D-4C11-B759-5496CF123D0C}" dt="2020-10-21T09:42:33.655" v="132"/>
          <ac:inkMkLst>
            <pc:docMk/>
            <pc:sldMk cId="2965181800" sldId="585"/>
            <ac:inkMk id="133" creationId="{0004346A-CC30-478F-B158-D41691253C21}"/>
          </ac:inkMkLst>
        </pc:inkChg>
        <pc:inkChg chg="add">
          <ac:chgData name="babisha chandran" userId="EB0nJQTo3Bd1b7R0gNfky76LaizBD4ENeK0AnhxAgKw=" providerId="None" clId="Web-{CDC9AE64-641D-4C11-B759-5496CF123D0C}" dt="2020-10-21T09:42:33.702" v="133"/>
          <ac:inkMkLst>
            <pc:docMk/>
            <pc:sldMk cId="2965181800" sldId="585"/>
            <ac:inkMk id="134" creationId="{06784B68-6D5A-43DC-9A9E-B8838A3E9FD9}"/>
          </ac:inkMkLst>
        </pc:inkChg>
        <pc:inkChg chg="add">
          <ac:chgData name="babisha chandran" userId="EB0nJQTo3Bd1b7R0gNfky76LaizBD4ENeK0AnhxAgKw=" providerId="None" clId="Web-{CDC9AE64-641D-4C11-B759-5496CF123D0C}" dt="2020-10-21T09:42:33.749" v="134"/>
          <ac:inkMkLst>
            <pc:docMk/>
            <pc:sldMk cId="2965181800" sldId="585"/>
            <ac:inkMk id="135" creationId="{F96B55C0-39AC-4125-94F5-8CC366FBBE18}"/>
          </ac:inkMkLst>
        </pc:inkChg>
        <pc:inkChg chg="add">
          <ac:chgData name="babisha chandran" userId="EB0nJQTo3Bd1b7R0gNfky76LaizBD4ENeK0AnhxAgKw=" providerId="None" clId="Web-{CDC9AE64-641D-4C11-B759-5496CF123D0C}" dt="2020-10-21T09:42:33.795" v="135"/>
          <ac:inkMkLst>
            <pc:docMk/>
            <pc:sldMk cId="2965181800" sldId="585"/>
            <ac:inkMk id="136" creationId="{EB8505C4-6A49-43DC-8355-E46946C6F751}"/>
          </ac:inkMkLst>
        </pc:inkChg>
        <pc:inkChg chg="add">
          <ac:chgData name="babisha chandran" userId="EB0nJQTo3Bd1b7R0gNfky76LaizBD4ENeK0AnhxAgKw=" providerId="None" clId="Web-{CDC9AE64-641D-4C11-B759-5496CF123D0C}" dt="2020-10-21T09:42:33.842" v="136"/>
          <ac:inkMkLst>
            <pc:docMk/>
            <pc:sldMk cId="2965181800" sldId="585"/>
            <ac:inkMk id="137" creationId="{0D7286B2-65B8-469F-A809-8B4B45311030}"/>
          </ac:inkMkLst>
        </pc:inkChg>
        <pc:inkChg chg="add">
          <ac:chgData name="babisha chandran" userId="EB0nJQTo3Bd1b7R0gNfky76LaizBD4ENeK0AnhxAgKw=" providerId="None" clId="Web-{CDC9AE64-641D-4C11-B759-5496CF123D0C}" dt="2020-10-21T09:42:33.858" v="137"/>
          <ac:inkMkLst>
            <pc:docMk/>
            <pc:sldMk cId="2965181800" sldId="585"/>
            <ac:inkMk id="138" creationId="{78BFBC27-EA3E-4935-A7D9-C386875ABBF9}"/>
          </ac:inkMkLst>
        </pc:inkChg>
        <pc:inkChg chg="add">
          <ac:chgData name="babisha chandran" userId="EB0nJQTo3Bd1b7R0gNfky76LaizBD4ENeK0AnhxAgKw=" providerId="None" clId="Web-{CDC9AE64-641D-4C11-B759-5496CF123D0C}" dt="2020-10-21T09:42:33.905" v="138"/>
          <ac:inkMkLst>
            <pc:docMk/>
            <pc:sldMk cId="2965181800" sldId="585"/>
            <ac:inkMk id="139" creationId="{093DDD53-01E2-4DDF-910F-7E6242633840}"/>
          </ac:inkMkLst>
        </pc:inkChg>
        <pc:inkChg chg="add">
          <ac:chgData name="babisha chandran" userId="EB0nJQTo3Bd1b7R0gNfky76LaizBD4ENeK0AnhxAgKw=" providerId="None" clId="Web-{CDC9AE64-641D-4C11-B759-5496CF123D0C}" dt="2020-10-21T09:42:33.952" v="139"/>
          <ac:inkMkLst>
            <pc:docMk/>
            <pc:sldMk cId="2965181800" sldId="585"/>
            <ac:inkMk id="140" creationId="{EB14E8B5-E21B-4E72-AB28-D278EDC53791}"/>
          </ac:inkMkLst>
        </pc:inkChg>
        <pc:inkChg chg="add">
          <ac:chgData name="babisha chandran" userId="EB0nJQTo3Bd1b7R0gNfky76LaizBD4ENeK0AnhxAgKw=" providerId="None" clId="Web-{CDC9AE64-641D-4C11-B759-5496CF123D0C}" dt="2020-10-21T09:42:34.061" v="140"/>
          <ac:inkMkLst>
            <pc:docMk/>
            <pc:sldMk cId="2965181800" sldId="585"/>
            <ac:inkMk id="141" creationId="{80BF2330-62C5-4B3D-894D-DA122EC9A43D}"/>
          </ac:inkMkLst>
        </pc:inkChg>
        <pc:inkChg chg="add">
          <ac:chgData name="babisha chandran" userId="EB0nJQTo3Bd1b7R0gNfky76LaizBD4ENeK0AnhxAgKw=" providerId="None" clId="Web-{CDC9AE64-641D-4C11-B759-5496CF123D0C}" dt="2020-10-21T09:42:34.124" v="141"/>
          <ac:inkMkLst>
            <pc:docMk/>
            <pc:sldMk cId="2965181800" sldId="585"/>
            <ac:inkMk id="142" creationId="{7E073707-AA9B-42BD-A07A-E327C11A6F84}"/>
          </ac:inkMkLst>
        </pc:inkChg>
        <pc:inkChg chg="add">
          <ac:chgData name="babisha chandran" userId="EB0nJQTo3Bd1b7R0gNfky76LaizBD4ENeK0AnhxAgKw=" providerId="None" clId="Web-{CDC9AE64-641D-4C11-B759-5496CF123D0C}" dt="2020-10-21T09:42:34.280" v="142"/>
          <ac:inkMkLst>
            <pc:docMk/>
            <pc:sldMk cId="2965181800" sldId="585"/>
            <ac:inkMk id="143" creationId="{332B1582-3CA1-4420-A709-B9B8CF9051F2}"/>
          </ac:inkMkLst>
        </pc:inkChg>
        <pc:inkChg chg="add">
          <ac:chgData name="babisha chandran" userId="EB0nJQTo3Bd1b7R0gNfky76LaizBD4ENeK0AnhxAgKw=" providerId="None" clId="Web-{CDC9AE64-641D-4C11-B759-5496CF123D0C}" dt="2020-10-21T09:42:34.327" v="143"/>
          <ac:inkMkLst>
            <pc:docMk/>
            <pc:sldMk cId="2965181800" sldId="585"/>
            <ac:inkMk id="144" creationId="{BB98D8BD-5C6E-436B-9A0B-A180BCBBE49D}"/>
          </ac:inkMkLst>
        </pc:inkChg>
        <pc:inkChg chg="add">
          <ac:chgData name="babisha chandran" userId="EB0nJQTo3Bd1b7R0gNfky76LaizBD4ENeK0AnhxAgKw=" providerId="None" clId="Web-{CDC9AE64-641D-4C11-B759-5496CF123D0C}" dt="2020-10-21T09:42:34.374" v="144"/>
          <ac:inkMkLst>
            <pc:docMk/>
            <pc:sldMk cId="2965181800" sldId="585"/>
            <ac:inkMk id="145" creationId="{1639196F-1857-45A6-9759-F5F34E24BE72}"/>
          </ac:inkMkLst>
        </pc:inkChg>
        <pc:inkChg chg="add">
          <ac:chgData name="babisha chandran" userId="EB0nJQTo3Bd1b7R0gNfky76LaizBD4ENeK0AnhxAgKw=" providerId="None" clId="Web-{CDC9AE64-641D-4C11-B759-5496CF123D0C}" dt="2020-10-21T09:42:34.420" v="145"/>
          <ac:inkMkLst>
            <pc:docMk/>
            <pc:sldMk cId="2965181800" sldId="585"/>
            <ac:inkMk id="146" creationId="{9D66141F-5DBF-42C3-AD7A-354E57E93376}"/>
          </ac:inkMkLst>
        </pc:inkChg>
        <pc:inkChg chg="add">
          <ac:chgData name="babisha chandran" userId="EB0nJQTo3Bd1b7R0gNfky76LaizBD4ENeK0AnhxAgKw=" providerId="None" clId="Web-{CDC9AE64-641D-4C11-B759-5496CF123D0C}" dt="2020-10-21T09:42:34.467" v="146"/>
          <ac:inkMkLst>
            <pc:docMk/>
            <pc:sldMk cId="2965181800" sldId="585"/>
            <ac:inkMk id="147" creationId="{DA030DDE-14CA-433F-9F87-C49017C1CD98}"/>
          </ac:inkMkLst>
        </pc:inkChg>
        <pc:inkChg chg="add">
          <ac:chgData name="babisha chandran" userId="EB0nJQTo3Bd1b7R0gNfky76LaizBD4ENeK0AnhxAgKw=" providerId="None" clId="Web-{CDC9AE64-641D-4C11-B759-5496CF123D0C}" dt="2020-10-21T09:42:37.608" v="147"/>
          <ac:inkMkLst>
            <pc:docMk/>
            <pc:sldMk cId="2965181800" sldId="585"/>
            <ac:inkMk id="148" creationId="{0B0472C1-ABA3-4139-93BD-B71435BEC826}"/>
          </ac:inkMkLst>
        </pc:inkChg>
        <pc:inkChg chg="add">
          <ac:chgData name="babisha chandran" userId="EB0nJQTo3Bd1b7R0gNfky76LaizBD4ENeK0AnhxAgKw=" providerId="None" clId="Web-{CDC9AE64-641D-4C11-B759-5496CF123D0C}" dt="2020-10-21T09:42:37.608" v="148"/>
          <ac:inkMkLst>
            <pc:docMk/>
            <pc:sldMk cId="2965181800" sldId="585"/>
            <ac:inkMk id="149" creationId="{B87027D9-0CB5-46DA-B725-9F16182D9E4F}"/>
          </ac:inkMkLst>
        </pc:inkChg>
        <pc:inkChg chg="add">
          <ac:chgData name="babisha chandran" userId="EB0nJQTo3Bd1b7R0gNfky76LaizBD4ENeK0AnhxAgKw=" providerId="None" clId="Web-{CDC9AE64-641D-4C11-B759-5496CF123D0C}" dt="2020-10-21T09:42:42.921" v="149"/>
          <ac:inkMkLst>
            <pc:docMk/>
            <pc:sldMk cId="2965181800" sldId="585"/>
            <ac:inkMk id="150" creationId="{A26A734C-70FB-4398-AC16-377528BE0475}"/>
          </ac:inkMkLst>
        </pc:inkChg>
        <pc:inkChg chg="add">
          <ac:chgData name="babisha chandran" userId="EB0nJQTo3Bd1b7R0gNfky76LaizBD4ENeK0AnhxAgKw=" providerId="None" clId="Web-{CDC9AE64-641D-4C11-B759-5496CF123D0C}" dt="2020-10-21T09:42:45.905" v="150"/>
          <ac:inkMkLst>
            <pc:docMk/>
            <pc:sldMk cId="2965181800" sldId="585"/>
            <ac:inkMk id="151" creationId="{454EE02D-D913-4E3C-9E9F-F5DCEE4860F7}"/>
          </ac:inkMkLst>
        </pc:inkChg>
        <pc:inkChg chg="add">
          <ac:chgData name="babisha chandran" userId="EB0nJQTo3Bd1b7R0gNfky76LaizBD4ENeK0AnhxAgKw=" providerId="None" clId="Web-{CDC9AE64-641D-4C11-B759-5496CF123D0C}" dt="2020-10-21T09:42:46.905" v="151"/>
          <ac:inkMkLst>
            <pc:docMk/>
            <pc:sldMk cId="2965181800" sldId="585"/>
            <ac:inkMk id="152" creationId="{4846D324-1381-4C04-A233-D6DD7304C78E}"/>
          </ac:inkMkLst>
        </pc:inkChg>
      </pc:sldChg>
      <pc:sldChg chg="addSp">
        <pc:chgData name="babisha chandran" userId="EB0nJQTo3Bd1b7R0gNfky76LaizBD4ENeK0AnhxAgKw=" providerId="None" clId="Web-{CDC9AE64-641D-4C11-B759-5496CF123D0C}" dt="2020-10-21T09:49:01.173" v="265"/>
        <pc:sldMkLst>
          <pc:docMk/>
          <pc:sldMk cId="2963502036" sldId="589"/>
        </pc:sldMkLst>
        <pc:inkChg chg="add">
          <ac:chgData name="babisha chandran" userId="EB0nJQTo3Bd1b7R0gNfky76LaizBD4ENeK0AnhxAgKw=" providerId="None" clId="Web-{CDC9AE64-641D-4C11-B759-5496CF123D0C}" dt="2020-10-21T09:43:55.187" v="152"/>
          <ac:inkMkLst>
            <pc:docMk/>
            <pc:sldMk cId="2963502036" sldId="589"/>
            <ac:inkMk id="2" creationId="{735BC799-EBC6-4B1E-8FAF-21FC33F3F905}"/>
          </ac:inkMkLst>
        </pc:inkChg>
        <pc:inkChg chg="add">
          <ac:chgData name="babisha chandran" userId="EB0nJQTo3Bd1b7R0gNfky76LaizBD4ENeK0AnhxAgKw=" providerId="None" clId="Web-{CDC9AE64-641D-4C11-B759-5496CF123D0C}" dt="2020-10-21T09:44:00.968" v="153"/>
          <ac:inkMkLst>
            <pc:docMk/>
            <pc:sldMk cId="2963502036" sldId="589"/>
            <ac:inkMk id="3" creationId="{40A1CC85-5ABB-433E-9E42-266E226DC374}"/>
          </ac:inkMkLst>
        </pc:inkChg>
        <pc:inkChg chg="add">
          <ac:chgData name="babisha chandran" userId="EB0nJQTo3Bd1b7R0gNfky76LaizBD4ENeK0AnhxAgKw=" providerId="None" clId="Web-{CDC9AE64-641D-4C11-B759-5496CF123D0C}" dt="2020-10-21T09:44:02.733" v="154"/>
          <ac:inkMkLst>
            <pc:docMk/>
            <pc:sldMk cId="2963502036" sldId="589"/>
            <ac:inkMk id="5" creationId="{32B17D98-6F29-4C33-9030-AAA2FA98FFD9}"/>
          </ac:inkMkLst>
        </pc:inkChg>
        <pc:inkChg chg="add">
          <ac:chgData name="babisha chandran" userId="EB0nJQTo3Bd1b7R0gNfky76LaizBD4ENeK0AnhxAgKw=" providerId="None" clId="Web-{CDC9AE64-641D-4C11-B759-5496CF123D0C}" dt="2020-10-21T09:44:04.343" v="155"/>
          <ac:inkMkLst>
            <pc:docMk/>
            <pc:sldMk cId="2963502036" sldId="589"/>
            <ac:inkMk id="6" creationId="{F015168E-9DC3-4723-ABC1-E56727286EBA}"/>
          </ac:inkMkLst>
        </pc:inkChg>
        <pc:inkChg chg="add">
          <ac:chgData name="babisha chandran" userId="EB0nJQTo3Bd1b7R0gNfky76LaizBD4ENeK0AnhxAgKw=" providerId="None" clId="Web-{CDC9AE64-641D-4C11-B759-5496CF123D0C}" dt="2020-10-21T09:44:05.327" v="156"/>
          <ac:inkMkLst>
            <pc:docMk/>
            <pc:sldMk cId="2963502036" sldId="589"/>
            <ac:inkMk id="7" creationId="{4AA57460-0D24-4E58-B705-26F478BF2512}"/>
          </ac:inkMkLst>
        </pc:inkChg>
        <pc:inkChg chg="add">
          <ac:chgData name="babisha chandran" userId="EB0nJQTo3Bd1b7R0gNfky76LaizBD4ENeK0AnhxAgKw=" providerId="None" clId="Web-{CDC9AE64-641D-4C11-B759-5496CF123D0C}" dt="2020-10-21T09:44:05.968" v="157"/>
          <ac:inkMkLst>
            <pc:docMk/>
            <pc:sldMk cId="2963502036" sldId="589"/>
            <ac:inkMk id="8" creationId="{5C670957-7BC0-4326-BB77-093602ABE4C2}"/>
          </ac:inkMkLst>
        </pc:inkChg>
        <pc:inkChg chg="add">
          <ac:chgData name="babisha chandran" userId="EB0nJQTo3Bd1b7R0gNfky76LaizBD4ENeK0AnhxAgKw=" providerId="None" clId="Web-{CDC9AE64-641D-4C11-B759-5496CF123D0C}" dt="2020-10-21T09:44:07.405" v="158"/>
          <ac:inkMkLst>
            <pc:docMk/>
            <pc:sldMk cId="2963502036" sldId="589"/>
            <ac:inkMk id="11" creationId="{FF2664F1-559D-484B-867A-DE4554794BE9}"/>
          </ac:inkMkLst>
        </pc:inkChg>
        <pc:inkChg chg="add">
          <ac:chgData name="babisha chandran" userId="EB0nJQTo3Bd1b7R0gNfky76LaizBD4ENeK0AnhxAgKw=" providerId="None" clId="Web-{CDC9AE64-641D-4C11-B759-5496CF123D0C}" dt="2020-10-21T09:44:27.531" v="159"/>
          <ac:inkMkLst>
            <pc:docMk/>
            <pc:sldMk cId="2963502036" sldId="589"/>
            <ac:inkMk id="12" creationId="{72771F1E-7BF1-4A80-8B55-06080D3234F3}"/>
          </ac:inkMkLst>
        </pc:inkChg>
        <pc:inkChg chg="add">
          <ac:chgData name="babisha chandran" userId="EB0nJQTo3Bd1b7R0gNfky76LaizBD4ENeK0AnhxAgKw=" providerId="None" clId="Web-{CDC9AE64-641D-4C11-B759-5496CF123D0C}" dt="2020-10-21T09:44:29.046" v="160"/>
          <ac:inkMkLst>
            <pc:docMk/>
            <pc:sldMk cId="2963502036" sldId="589"/>
            <ac:inkMk id="13" creationId="{CAE71E20-A0E1-475B-BF14-84A26BE18E23}"/>
          </ac:inkMkLst>
        </pc:inkChg>
        <pc:inkChg chg="add">
          <ac:chgData name="babisha chandran" userId="EB0nJQTo3Bd1b7R0gNfky76LaizBD4ENeK0AnhxAgKw=" providerId="None" clId="Web-{CDC9AE64-641D-4C11-B759-5496CF123D0C}" dt="2020-10-21T09:44:30.749" v="161"/>
          <ac:inkMkLst>
            <pc:docMk/>
            <pc:sldMk cId="2963502036" sldId="589"/>
            <ac:inkMk id="14" creationId="{C49D6FF0-8763-4615-8D0E-D1D8B4A0F7E8}"/>
          </ac:inkMkLst>
        </pc:inkChg>
        <pc:inkChg chg="add">
          <ac:chgData name="babisha chandran" userId="EB0nJQTo3Bd1b7R0gNfky76LaizBD4ENeK0AnhxAgKw=" providerId="None" clId="Web-{CDC9AE64-641D-4C11-B759-5496CF123D0C}" dt="2020-10-21T09:44:40.984" v="162"/>
          <ac:inkMkLst>
            <pc:docMk/>
            <pc:sldMk cId="2963502036" sldId="589"/>
            <ac:inkMk id="15" creationId="{56690AF0-CC3D-4FA7-8951-DB33E9AACEB4}"/>
          </ac:inkMkLst>
        </pc:inkChg>
        <pc:inkChg chg="add">
          <ac:chgData name="babisha chandran" userId="EB0nJQTo3Bd1b7R0gNfky76LaizBD4ENeK0AnhxAgKw=" providerId="None" clId="Web-{CDC9AE64-641D-4C11-B759-5496CF123D0C}" dt="2020-10-21T09:44:45.562" v="163"/>
          <ac:inkMkLst>
            <pc:docMk/>
            <pc:sldMk cId="2963502036" sldId="589"/>
            <ac:inkMk id="16" creationId="{5E4CF2C5-2C3F-437B-B3A6-BE3A95102FA9}"/>
          </ac:inkMkLst>
        </pc:inkChg>
        <pc:inkChg chg="add">
          <ac:chgData name="babisha chandran" userId="EB0nJQTo3Bd1b7R0gNfky76LaizBD4ENeK0AnhxAgKw=" providerId="None" clId="Web-{CDC9AE64-641D-4C11-B759-5496CF123D0C}" dt="2020-10-21T09:44:45.593" v="164"/>
          <ac:inkMkLst>
            <pc:docMk/>
            <pc:sldMk cId="2963502036" sldId="589"/>
            <ac:inkMk id="17" creationId="{F64D97E5-6B31-4558-8530-E8499ED7B828}"/>
          </ac:inkMkLst>
        </pc:inkChg>
        <pc:inkChg chg="add">
          <ac:chgData name="babisha chandran" userId="EB0nJQTo3Bd1b7R0gNfky76LaizBD4ENeK0AnhxAgKw=" providerId="None" clId="Web-{CDC9AE64-641D-4C11-B759-5496CF123D0C}" dt="2020-10-21T09:44:45.640" v="165"/>
          <ac:inkMkLst>
            <pc:docMk/>
            <pc:sldMk cId="2963502036" sldId="589"/>
            <ac:inkMk id="18" creationId="{582EA12E-BE59-4AF8-82B3-A0DD258770A2}"/>
          </ac:inkMkLst>
        </pc:inkChg>
        <pc:inkChg chg="add">
          <ac:chgData name="babisha chandran" userId="EB0nJQTo3Bd1b7R0gNfky76LaizBD4ENeK0AnhxAgKw=" providerId="None" clId="Web-{CDC9AE64-641D-4C11-B759-5496CF123D0C}" dt="2020-10-21T09:44:45.671" v="166"/>
          <ac:inkMkLst>
            <pc:docMk/>
            <pc:sldMk cId="2963502036" sldId="589"/>
            <ac:inkMk id="22" creationId="{415AD245-3F2A-4597-BF92-8E6A8D06DE63}"/>
          </ac:inkMkLst>
        </pc:inkChg>
        <pc:inkChg chg="add">
          <ac:chgData name="babisha chandran" userId="EB0nJQTo3Bd1b7R0gNfky76LaizBD4ENeK0AnhxAgKw=" providerId="None" clId="Web-{CDC9AE64-641D-4C11-B759-5496CF123D0C}" dt="2020-10-21T09:44:45.687" v="167"/>
          <ac:inkMkLst>
            <pc:docMk/>
            <pc:sldMk cId="2963502036" sldId="589"/>
            <ac:inkMk id="24" creationId="{A21F9F4C-FF34-4B70-96E7-515140228FE9}"/>
          </ac:inkMkLst>
        </pc:inkChg>
        <pc:inkChg chg="add">
          <ac:chgData name="babisha chandran" userId="EB0nJQTo3Bd1b7R0gNfky76LaizBD4ENeK0AnhxAgKw=" providerId="None" clId="Web-{CDC9AE64-641D-4C11-B759-5496CF123D0C}" dt="2020-10-21T09:44:48.296" v="168"/>
          <ac:inkMkLst>
            <pc:docMk/>
            <pc:sldMk cId="2963502036" sldId="589"/>
            <ac:inkMk id="25" creationId="{8D181A3D-54B9-435D-8311-8AFB59940C6B}"/>
          </ac:inkMkLst>
        </pc:inkChg>
        <pc:inkChg chg="add">
          <ac:chgData name="babisha chandran" userId="EB0nJQTo3Bd1b7R0gNfky76LaizBD4ENeK0AnhxAgKw=" providerId="None" clId="Web-{CDC9AE64-641D-4C11-B759-5496CF123D0C}" dt="2020-10-21T09:44:48.327" v="169"/>
          <ac:inkMkLst>
            <pc:docMk/>
            <pc:sldMk cId="2963502036" sldId="589"/>
            <ac:inkMk id="26" creationId="{9CF08291-3D7E-44DA-9659-51E99510E36E}"/>
          </ac:inkMkLst>
        </pc:inkChg>
        <pc:inkChg chg="add">
          <ac:chgData name="babisha chandran" userId="EB0nJQTo3Bd1b7R0gNfky76LaizBD4ENeK0AnhxAgKw=" providerId="None" clId="Web-{CDC9AE64-641D-4C11-B759-5496CF123D0C}" dt="2020-10-21T09:44:48.359" v="170"/>
          <ac:inkMkLst>
            <pc:docMk/>
            <pc:sldMk cId="2963502036" sldId="589"/>
            <ac:inkMk id="27" creationId="{C6A3F35B-A2A9-4CD4-BE64-D8997EFEF2AC}"/>
          </ac:inkMkLst>
        </pc:inkChg>
        <pc:inkChg chg="add">
          <ac:chgData name="babisha chandran" userId="EB0nJQTo3Bd1b7R0gNfky76LaizBD4ENeK0AnhxAgKw=" providerId="None" clId="Web-{CDC9AE64-641D-4C11-B759-5496CF123D0C}" dt="2020-10-21T09:44:48.406" v="171"/>
          <ac:inkMkLst>
            <pc:docMk/>
            <pc:sldMk cId="2963502036" sldId="589"/>
            <ac:inkMk id="28" creationId="{DF1337E5-CB35-4F49-96A3-3B19E4C94294}"/>
          </ac:inkMkLst>
        </pc:inkChg>
        <pc:inkChg chg="add">
          <ac:chgData name="babisha chandran" userId="EB0nJQTo3Bd1b7R0gNfky76LaizBD4ENeK0AnhxAgKw=" providerId="None" clId="Web-{CDC9AE64-641D-4C11-B759-5496CF123D0C}" dt="2020-10-21T09:44:51.062" v="172"/>
          <ac:inkMkLst>
            <pc:docMk/>
            <pc:sldMk cId="2963502036" sldId="589"/>
            <ac:inkMk id="29" creationId="{FA9422E5-EE97-4C6E-9832-BECEFB7CBC71}"/>
          </ac:inkMkLst>
        </pc:inkChg>
        <pc:inkChg chg="add">
          <ac:chgData name="babisha chandran" userId="EB0nJQTo3Bd1b7R0gNfky76LaizBD4ENeK0AnhxAgKw=" providerId="None" clId="Web-{CDC9AE64-641D-4C11-B759-5496CF123D0C}" dt="2020-10-21T09:44:53.124" v="173"/>
          <ac:inkMkLst>
            <pc:docMk/>
            <pc:sldMk cId="2963502036" sldId="589"/>
            <ac:inkMk id="30" creationId="{4F8E2F15-35F4-402F-B526-78D30E5C58AC}"/>
          </ac:inkMkLst>
        </pc:inkChg>
        <pc:inkChg chg="add">
          <ac:chgData name="babisha chandran" userId="EB0nJQTo3Bd1b7R0gNfky76LaizBD4ENeK0AnhxAgKw=" providerId="None" clId="Web-{CDC9AE64-641D-4C11-B759-5496CF123D0C}" dt="2020-10-21T09:44:53.140" v="174"/>
          <ac:inkMkLst>
            <pc:docMk/>
            <pc:sldMk cId="2963502036" sldId="589"/>
            <ac:inkMk id="31" creationId="{A1B020C6-E228-4452-9FCF-1ED45C24DF34}"/>
          </ac:inkMkLst>
        </pc:inkChg>
        <pc:inkChg chg="add">
          <ac:chgData name="babisha chandran" userId="EB0nJQTo3Bd1b7R0gNfky76LaizBD4ENeK0AnhxAgKw=" providerId="None" clId="Web-{CDC9AE64-641D-4C11-B759-5496CF123D0C}" dt="2020-10-21T09:44:54.624" v="175"/>
          <ac:inkMkLst>
            <pc:docMk/>
            <pc:sldMk cId="2963502036" sldId="589"/>
            <ac:inkMk id="32" creationId="{7F740E73-B1EE-4904-A07C-C268A62818ED}"/>
          </ac:inkMkLst>
        </pc:inkChg>
        <pc:inkChg chg="add">
          <ac:chgData name="babisha chandran" userId="EB0nJQTo3Bd1b7R0gNfky76LaizBD4ENeK0AnhxAgKw=" providerId="None" clId="Web-{CDC9AE64-641D-4C11-B759-5496CF123D0C}" dt="2020-10-21T09:45:01.703" v="176"/>
          <ac:inkMkLst>
            <pc:docMk/>
            <pc:sldMk cId="2963502036" sldId="589"/>
            <ac:inkMk id="33" creationId="{ECD4CC1E-0829-4B6D-9070-754E2D850FFA}"/>
          </ac:inkMkLst>
        </pc:inkChg>
        <pc:inkChg chg="add">
          <ac:chgData name="babisha chandran" userId="EB0nJQTo3Bd1b7R0gNfky76LaizBD4ENeK0AnhxAgKw=" providerId="None" clId="Web-{CDC9AE64-641D-4C11-B759-5496CF123D0C}" dt="2020-10-21T09:45:03.343" v="177"/>
          <ac:inkMkLst>
            <pc:docMk/>
            <pc:sldMk cId="2963502036" sldId="589"/>
            <ac:inkMk id="34" creationId="{B487A5B3-047B-447B-BF8A-22F990A6B337}"/>
          </ac:inkMkLst>
        </pc:inkChg>
        <pc:inkChg chg="add">
          <ac:chgData name="babisha chandran" userId="EB0nJQTo3Bd1b7R0gNfky76LaizBD4ENeK0AnhxAgKw=" providerId="None" clId="Web-{CDC9AE64-641D-4C11-B759-5496CF123D0C}" dt="2020-10-21T09:45:06.546" v="178"/>
          <ac:inkMkLst>
            <pc:docMk/>
            <pc:sldMk cId="2963502036" sldId="589"/>
            <ac:inkMk id="35" creationId="{38F90D4F-0CF4-4E84-85A3-CF9093F5DBA0}"/>
          </ac:inkMkLst>
        </pc:inkChg>
        <pc:inkChg chg="add">
          <ac:chgData name="babisha chandran" userId="EB0nJQTo3Bd1b7R0gNfky76LaizBD4ENeK0AnhxAgKw=" providerId="None" clId="Web-{CDC9AE64-641D-4C11-B759-5496CF123D0C}" dt="2020-10-21T09:45:08.140" v="179"/>
          <ac:inkMkLst>
            <pc:docMk/>
            <pc:sldMk cId="2963502036" sldId="589"/>
            <ac:inkMk id="36" creationId="{E397A8FD-0C51-41D1-929D-FB7E6F9778BA}"/>
          </ac:inkMkLst>
        </pc:inkChg>
        <pc:inkChg chg="add">
          <ac:chgData name="babisha chandran" userId="EB0nJQTo3Bd1b7R0gNfky76LaizBD4ENeK0AnhxAgKw=" providerId="None" clId="Web-{CDC9AE64-641D-4C11-B759-5496CF123D0C}" dt="2020-10-21T09:45:09.765" v="180"/>
          <ac:inkMkLst>
            <pc:docMk/>
            <pc:sldMk cId="2963502036" sldId="589"/>
            <ac:inkMk id="37" creationId="{B2134889-9A65-4436-9134-462C82BE06E0}"/>
          </ac:inkMkLst>
        </pc:inkChg>
        <pc:inkChg chg="add">
          <ac:chgData name="babisha chandran" userId="EB0nJQTo3Bd1b7R0gNfky76LaizBD4ENeK0AnhxAgKw=" providerId="None" clId="Web-{CDC9AE64-641D-4C11-B759-5496CF123D0C}" dt="2020-10-21T09:45:11.765" v="181"/>
          <ac:inkMkLst>
            <pc:docMk/>
            <pc:sldMk cId="2963502036" sldId="589"/>
            <ac:inkMk id="38" creationId="{A2E52D7E-C67C-4914-80D7-D475A7B4EA97}"/>
          </ac:inkMkLst>
        </pc:inkChg>
        <pc:inkChg chg="add">
          <ac:chgData name="babisha chandran" userId="EB0nJQTo3Bd1b7R0gNfky76LaizBD4ENeK0AnhxAgKw=" providerId="None" clId="Web-{CDC9AE64-641D-4C11-B759-5496CF123D0C}" dt="2020-10-21T09:45:13.718" v="182"/>
          <ac:inkMkLst>
            <pc:docMk/>
            <pc:sldMk cId="2963502036" sldId="589"/>
            <ac:inkMk id="39" creationId="{A6F2DE5E-C9F9-4F85-AB7D-BDACED862B5A}"/>
          </ac:inkMkLst>
        </pc:inkChg>
        <pc:inkChg chg="add">
          <ac:chgData name="babisha chandran" userId="EB0nJQTo3Bd1b7R0gNfky76LaizBD4ENeK0AnhxAgKw=" providerId="None" clId="Web-{CDC9AE64-641D-4C11-B759-5496CF123D0C}" dt="2020-10-21T09:45:15.500" v="183"/>
          <ac:inkMkLst>
            <pc:docMk/>
            <pc:sldMk cId="2963502036" sldId="589"/>
            <ac:inkMk id="40" creationId="{89AD3717-3072-4D31-A456-BFFBE8A42FB7}"/>
          </ac:inkMkLst>
        </pc:inkChg>
        <pc:inkChg chg="add">
          <ac:chgData name="babisha chandran" userId="EB0nJQTo3Bd1b7R0gNfky76LaizBD4ENeK0AnhxAgKw=" providerId="None" clId="Web-{CDC9AE64-641D-4C11-B759-5496CF123D0C}" dt="2020-10-21T09:45:17.234" v="184"/>
          <ac:inkMkLst>
            <pc:docMk/>
            <pc:sldMk cId="2963502036" sldId="589"/>
            <ac:inkMk id="41" creationId="{31F9A399-D1C6-48A5-9414-6AB2B3B84977}"/>
          </ac:inkMkLst>
        </pc:inkChg>
        <pc:inkChg chg="add">
          <ac:chgData name="babisha chandran" userId="EB0nJQTo3Bd1b7R0gNfky76LaizBD4ENeK0AnhxAgKw=" providerId="None" clId="Web-{CDC9AE64-641D-4C11-B759-5496CF123D0C}" dt="2020-10-21T09:45:17.234" v="185"/>
          <ac:inkMkLst>
            <pc:docMk/>
            <pc:sldMk cId="2963502036" sldId="589"/>
            <ac:inkMk id="42" creationId="{5E78FCF5-8F20-4B1C-94C8-9646027BC7EB}"/>
          </ac:inkMkLst>
        </pc:inkChg>
        <pc:inkChg chg="add">
          <ac:chgData name="babisha chandran" userId="EB0nJQTo3Bd1b7R0gNfky76LaizBD4ENeK0AnhxAgKw=" providerId="None" clId="Web-{CDC9AE64-641D-4C11-B759-5496CF123D0C}" dt="2020-10-21T09:45:20.250" v="186"/>
          <ac:inkMkLst>
            <pc:docMk/>
            <pc:sldMk cId="2963502036" sldId="589"/>
            <ac:inkMk id="43" creationId="{0F54420D-3806-4649-9899-FC2662592FD3}"/>
          </ac:inkMkLst>
        </pc:inkChg>
        <pc:inkChg chg="add">
          <ac:chgData name="babisha chandran" userId="EB0nJQTo3Bd1b7R0gNfky76LaizBD4ENeK0AnhxAgKw=" providerId="None" clId="Web-{CDC9AE64-641D-4C11-B759-5496CF123D0C}" dt="2020-10-21T09:45:21.859" v="187"/>
          <ac:inkMkLst>
            <pc:docMk/>
            <pc:sldMk cId="2963502036" sldId="589"/>
            <ac:inkMk id="44" creationId="{496085AE-6F76-4DF9-82F4-4F3A1BE4CEF5}"/>
          </ac:inkMkLst>
        </pc:inkChg>
        <pc:inkChg chg="add">
          <ac:chgData name="babisha chandran" userId="EB0nJQTo3Bd1b7R0gNfky76LaizBD4ENeK0AnhxAgKw=" providerId="None" clId="Web-{CDC9AE64-641D-4C11-B759-5496CF123D0C}" dt="2020-10-21T09:45:23.046" v="188"/>
          <ac:inkMkLst>
            <pc:docMk/>
            <pc:sldMk cId="2963502036" sldId="589"/>
            <ac:inkMk id="45" creationId="{83072EA3-9923-4C9E-B77A-0B35B560C26F}"/>
          </ac:inkMkLst>
        </pc:inkChg>
        <pc:inkChg chg="add">
          <ac:chgData name="babisha chandran" userId="EB0nJQTo3Bd1b7R0gNfky76LaizBD4ENeK0AnhxAgKw=" providerId="None" clId="Web-{CDC9AE64-641D-4C11-B759-5496CF123D0C}" dt="2020-10-21T09:45:25" v="189"/>
          <ac:inkMkLst>
            <pc:docMk/>
            <pc:sldMk cId="2963502036" sldId="589"/>
            <ac:inkMk id="46" creationId="{2A428132-4856-40ED-95C0-09850928124F}"/>
          </ac:inkMkLst>
        </pc:inkChg>
        <pc:inkChg chg="add">
          <ac:chgData name="babisha chandran" userId="EB0nJQTo3Bd1b7R0gNfky76LaizBD4ENeK0AnhxAgKw=" providerId="None" clId="Web-{CDC9AE64-641D-4C11-B759-5496CF123D0C}" dt="2020-10-21T09:45:28.140" v="190"/>
          <ac:inkMkLst>
            <pc:docMk/>
            <pc:sldMk cId="2963502036" sldId="589"/>
            <ac:inkMk id="47" creationId="{87CF0C78-7A09-4A92-9238-A0CFEC8460D3}"/>
          </ac:inkMkLst>
        </pc:inkChg>
        <pc:inkChg chg="add">
          <ac:chgData name="babisha chandran" userId="EB0nJQTo3Bd1b7R0gNfky76LaizBD4ENeK0AnhxAgKw=" providerId="None" clId="Web-{CDC9AE64-641D-4C11-B759-5496CF123D0C}" dt="2020-10-21T09:45:29.953" v="191"/>
          <ac:inkMkLst>
            <pc:docMk/>
            <pc:sldMk cId="2963502036" sldId="589"/>
            <ac:inkMk id="48" creationId="{981C32DC-9093-4591-85E8-D5D3E4938AEA}"/>
          </ac:inkMkLst>
        </pc:inkChg>
        <pc:inkChg chg="add">
          <ac:chgData name="babisha chandran" userId="EB0nJQTo3Bd1b7R0gNfky76LaizBD4ENeK0AnhxAgKw=" providerId="None" clId="Web-{CDC9AE64-641D-4C11-B759-5496CF123D0C}" dt="2020-10-21T09:45:30.734" v="192"/>
          <ac:inkMkLst>
            <pc:docMk/>
            <pc:sldMk cId="2963502036" sldId="589"/>
            <ac:inkMk id="49" creationId="{72488D5C-9A1B-4CD5-88C9-3F69FC451D22}"/>
          </ac:inkMkLst>
        </pc:inkChg>
        <pc:inkChg chg="add">
          <ac:chgData name="babisha chandran" userId="EB0nJQTo3Bd1b7R0gNfky76LaizBD4ENeK0AnhxAgKw=" providerId="None" clId="Web-{CDC9AE64-641D-4C11-B759-5496CF123D0C}" dt="2020-10-21T09:45:32.062" v="193"/>
          <ac:inkMkLst>
            <pc:docMk/>
            <pc:sldMk cId="2963502036" sldId="589"/>
            <ac:inkMk id="50" creationId="{D8DED59A-C63B-454D-8BDE-93E6E9B9B02E}"/>
          </ac:inkMkLst>
        </pc:inkChg>
        <pc:inkChg chg="add">
          <ac:chgData name="babisha chandran" userId="EB0nJQTo3Bd1b7R0gNfky76LaizBD4ENeK0AnhxAgKw=" providerId="None" clId="Web-{CDC9AE64-641D-4C11-B759-5496CF123D0C}" dt="2020-10-21T09:45:33.890" v="194"/>
          <ac:inkMkLst>
            <pc:docMk/>
            <pc:sldMk cId="2963502036" sldId="589"/>
            <ac:inkMk id="51" creationId="{91268B86-BD91-4336-AE20-5B63DE3ABDF7}"/>
          </ac:inkMkLst>
        </pc:inkChg>
        <pc:inkChg chg="add">
          <ac:chgData name="babisha chandran" userId="EB0nJQTo3Bd1b7R0gNfky76LaizBD4ENeK0AnhxAgKw=" providerId="None" clId="Web-{CDC9AE64-641D-4C11-B759-5496CF123D0C}" dt="2020-10-21T09:45:36.765" v="195"/>
          <ac:inkMkLst>
            <pc:docMk/>
            <pc:sldMk cId="2963502036" sldId="589"/>
            <ac:inkMk id="52" creationId="{12EDA3D9-9FDD-4F72-948D-311443BE1DC3}"/>
          </ac:inkMkLst>
        </pc:inkChg>
        <pc:inkChg chg="add">
          <ac:chgData name="babisha chandran" userId="EB0nJQTo3Bd1b7R0gNfky76LaizBD4ENeK0AnhxAgKw=" providerId="None" clId="Web-{CDC9AE64-641D-4C11-B759-5496CF123D0C}" dt="2020-10-21T09:45:38.922" v="196"/>
          <ac:inkMkLst>
            <pc:docMk/>
            <pc:sldMk cId="2963502036" sldId="589"/>
            <ac:inkMk id="53" creationId="{200359CA-08AE-4248-A952-4F4ECE01510C}"/>
          </ac:inkMkLst>
        </pc:inkChg>
        <pc:inkChg chg="add">
          <ac:chgData name="babisha chandran" userId="EB0nJQTo3Bd1b7R0gNfky76LaizBD4ENeK0AnhxAgKw=" providerId="None" clId="Web-{CDC9AE64-641D-4C11-B759-5496CF123D0C}" dt="2020-10-21T09:45:41.250" v="197"/>
          <ac:inkMkLst>
            <pc:docMk/>
            <pc:sldMk cId="2963502036" sldId="589"/>
            <ac:inkMk id="54" creationId="{A8707474-13C3-40BB-8F03-18286507F9D9}"/>
          </ac:inkMkLst>
        </pc:inkChg>
        <pc:inkChg chg="add">
          <ac:chgData name="babisha chandran" userId="EB0nJQTo3Bd1b7R0gNfky76LaizBD4ENeK0AnhxAgKw=" providerId="None" clId="Web-{CDC9AE64-641D-4C11-B759-5496CF123D0C}" dt="2020-10-21T09:45:42.515" v="198"/>
          <ac:inkMkLst>
            <pc:docMk/>
            <pc:sldMk cId="2963502036" sldId="589"/>
            <ac:inkMk id="55" creationId="{B64EB833-FBBE-40CC-B513-93D4A576AAB0}"/>
          </ac:inkMkLst>
        </pc:inkChg>
        <pc:inkChg chg="add">
          <ac:chgData name="babisha chandran" userId="EB0nJQTo3Bd1b7R0gNfky76LaizBD4ENeK0AnhxAgKw=" providerId="None" clId="Web-{CDC9AE64-641D-4C11-B759-5496CF123D0C}" dt="2020-10-21T09:45:47.437" v="199"/>
          <ac:inkMkLst>
            <pc:docMk/>
            <pc:sldMk cId="2963502036" sldId="589"/>
            <ac:inkMk id="56" creationId="{7779E869-DAE6-48C3-B9DC-355A2BC8AE2F}"/>
          </ac:inkMkLst>
        </pc:inkChg>
        <pc:inkChg chg="add">
          <ac:chgData name="babisha chandran" userId="EB0nJQTo3Bd1b7R0gNfky76LaizBD4ENeK0AnhxAgKw=" providerId="None" clId="Web-{CDC9AE64-641D-4C11-B759-5496CF123D0C}" dt="2020-10-21T09:45:51.156" v="200"/>
          <ac:inkMkLst>
            <pc:docMk/>
            <pc:sldMk cId="2963502036" sldId="589"/>
            <ac:inkMk id="57" creationId="{529AC434-5E36-44B7-A92F-18A8709EF3E3}"/>
          </ac:inkMkLst>
        </pc:inkChg>
        <pc:inkChg chg="add">
          <ac:chgData name="babisha chandran" userId="EB0nJQTo3Bd1b7R0gNfky76LaizBD4ENeK0AnhxAgKw=" providerId="None" clId="Web-{CDC9AE64-641D-4C11-B759-5496CF123D0C}" dt="2020-10-21T09:45:52.468" v="201"/>
          <ac:inkMkLst>
            <pc:docMk/>
            <pc:sldMk cId="2963502036" sldId="589"/>
            <ac:inkMk id="58" creationId="{0F0E8FAC-A6EE-4356-8FEE-54684006FDF6}"/>
          </ac:inkMkLst>
        </pc:inkChg>
        <pc:inkChg chg="add">
          <ac:chgData name="babisha chandran" userId="EB0nJQTo3Bd1b7R0gNfky76LaizBD4ENeK0AnhxAgKw=" providerId="None" clId="Web-{CDC9AE64-641D-4C11-B759-5496CF123D0C}" dt="2020-10-21T09:45:53.656" v="202"/>
          <ac:inkMkLst>
            <pc:docMk/>
            <pc:sldMk cId="2963502036" sldId="589"/>
            <ac:inkMk id="59" creationId="{B8046CB7-61FC-4859-B9B6-94F8AD9B3D40}"/>
          </ac:inkMkLst>
        </pc:inkChg>
        <pc:inkChg chg="add">
          <ac:chgData name="babisha chandran" userId="EB0nJQTo3Bd1b7R0gNfky76LaizBD4ENeK0AnhxAgKw=" providerId="None" clId="Web-{CDC9AE64-641D-4C11-B759-5496CF123D0C}" dt="2020-10-21T09:46:03.234" v="203"/>
          <ac:inkMkLst>
            <pc:docMk/>
            <pc:sldMk cId="2963502036" sldId="589"/>
            <ac:inkMk id="60" creationId="{957BBF79-303C-4B5E-8C77-12BECA27C76E}"/>
          </ac:inkMkLst>
        </pc:inkChg>
        <pc:inkChg chg="add">
          <ac:chgData name="babisha chandran" userId="EB0nJQTo3Bd1b7R0gNfky76LaizBD4ENeK0AnhxAgKw=" providerId="None" clId="Web-{CDC9AE64-641D-4C11-B759-5496CF123D0C}" dt="2020-10-21T09:46:04.594" v="204"/>
          <ac:inkMkLst>
            <pc:docMk/>
            <pc:sldMk cId="2963502036" sldId="589"/>
            <ac:inkMk id="61" creationId="{F29FFD06-6453-419E-8012-FB11381AD6D7}"/>
          </ac:inkMkLst>
        </pc:inkChg>
        <pc:inkChg chg="add">
          <ac:chgData name="babisha chandran" userId="EB0nJQTo3Bd1b7R0gNfky76LaizBD4ENeK0AnhxAgKw=" providerId="None" clId="Web-{CDC9AE64-641D-4C11-B759-5496CF123D0C}" dt="2020-10-21T09:46:06.328" v="205"/>
          <ac:inkMkLst>
            <pc:docMk/>
            <pc:sldMk cId="2963502036" sldId="589"/>
            <ac:inkMk id="62" creationId="{1F7BAFEA-1A7C-47BB-B280-FFCA34C5A714}"/>
          </ac:inkMkLst>
        </pc:inkChg>
        <pc:inkChg chg="add">
          <ac:chgData name="babisha chandran" userId="EB0nJQTo3Bd1b7R0gNfky76LaizBD4ENeK0AnhxAgKw=" providerId="None" clId="Web-{CDC9AE64-641D-4C11-B759-5496CF123D0C}" dt="2020-10-21T09:46:08.562" v="206"/>
          <ac:inkMkLst>
            <pc:docMk/>
            <pc:sldMk cId="2963502036" sldId="589"/>
            <ac:inkMk id="63" creationId="{1F6D1C3E-0F7D-4CC9-92C9-0068ACE77FBB}"/>
          </ac:inkMkLst>
        </pc:inkChg>
        <pc:inkChg chg="add">
          <ac:chgData name="babisha chandran" userId="EB0nJQTo3Bd1b7R0gNfky76LaizBD4ENeK0AnhxAgKw=" providerId="None" clId="Web-{CDC9AE64-641D-4C11-B759-5496CF123D0C}" dt="2020-10-21T09:46:11.172" v="207"/>
          <ac:inkMkLst>
            <pc:docMk/>
            <pc:sldMk cId="2963502036" sldId="589"/>
            <ac:inkMk id="64" creationId="{EFF17E4F-C069-495A-BBA9-D0B6070FB1A8}"/>
          </ac:inkMkLst>
        </pc:inkChg>
        <pc:inkChg chg="add">
          <ac:chgData name="babisha chandran" userId="EB0nJQTo3Bd1b7R0gNfky76LaizBD4ENeK0AnhxAgKw=" providerId="None" clId="Web-{CDC9AE64-641D-4C11-B759-5496CF123D0C}" dt="2020-10-21T09:46:14.062" v="208"/>
          <ac:inkMkLst>
            <pc:docMk/>
            <pc:sldMk cId="2963502036" sldId="589"/>
            <ac:inkMk id="65" creationId="{CA04DD62-F29B-42C2-A3EE-5F8BA4D5023F}"/>
          </ac:inkMkLst>
        </pc:inkChg>
        <pc:inkChg chg="add">
          <ac:chgData name="babisha chandran" userId="EB0nJQTo3Bd1b7R0gNfky76LaizBD4ENeK0AnhxAgKw=" providerId="None" clId="Web-{CDC9AE64-641D-4C11-B759-5496CF123D0C}" dt="2020-10-21T09:46:15.484" v="209"/>
          <ac:inkMkLst>
            <pc:docMk/>
            <pc:sldMk cId="2963502036" sldId="589"/>
            <ac:inkMk id="66" creationId="{EB791B2D-7795-446A-BC7C-02B3C3956C99}"/>
          </ac:inkMkLst>
        </pc:inkChg>
        <pc:inkChg chg="add">
          <ac:chgData name="babisha chandran" userId="EB0nJQTo3Bd1b7R0gNfky76LaizBD4ENeK0AnhxAgKw=" providerId="None" clId="Web-{CDC9AE64-641D-4C11-B759-5496CF123D0C}" dt="2020-10-21T09:46:17.406" v="210"/>
          <ac:inkMkLst>
            <pc:docMk/>
            <pc:sldMk cId="2963502036" sldId="589"/>
            <ac:inkMk id="67" creationId="{5999F108-56F5-45F0-806F-E8D8CD545D0B}"/>
          </ac:inkMkLst>
        </pc:inkChg>
        <pc:inkChg chg="add">
          <ac:chgData name="babisha chandran" userId="EB0nJQTo3Bd1b7R0gNfky76LaizBD4ENeK0AnhxAgKw=" providerId="None" clId="Web-{CDC9AE64-641D-4C11-B759-5496CF123D0C}" dt="2020-10-21T09:46:19.766" v="211"/>
          <ac:inkMkLst>
            <pc:docMk/>
            <pc:sldMk cId="2963502036" sldId="589"/>
            <ac:inkMk id="68" creationId="{E6F7AC12-8285-4111-9A37-2CCBEEEFE398}"/>
          </ac:inkMkLst>
        </pc:inkChg>
        <pc:inkChg chg="add">
          <ac:chgData name="babisha chandran" userId="EB0nJQTo3Bd1b7R0gNfky76LaizBD4ENeK0AnhxAgKw=" providerId="None" clId="Web-{CDC9AE64-641D-4C11-B759-5496CF123D0C}" dt="2020-10-21T09:46:22.250" v="212"/>
          <ac:inkMkLst>
            <pc:docMk/>
            <pc:sldMk cId="2963502036" sldId="589"/>
            <ac:inkMk id="69" creationId="{74342DB4-5CD0-4534-BBDD-7C681F2BF023}"/>
          </ac:inkMkLst>
        </pc:inkChg>
        <pc:inkChg chg="add">
          <ac:chgData name="babisha chandran" userId="EB0nJQTo3Bd1b7R0gNfky76LaizBD4ENeK0AnhxAgKw=" providerId="None" clId="Web-{CDC9AE64-641D-4C11-B759-5496CF123D0C}" dt="2020-10-21T09:46:24.437" v="213"/>
          <ac:inkMkLst>
            <pc:docMk/>
            <pc:sldMk cId="2963502036" sldId="589"/>
            <ac:inkMk id="70" creationId="{4B901A19-2E9B-4479-A1E9-3C8EB48D10E0}"/>
          </ac:inkMkLst>
        </pc:inkChg>
        <pc:inkChg chg="add">
          <ac:chgData name="babisha chandran" userId="EB0nJQTo3Bd1b7R0gNfky76LaizBD4ENeK0AnhxAgKw=" providerId="None" clId="Web-{CDC9AE64-641D-4C11-B759-5496CF123D0C}" dt="2020-10-21T09:46:27.094" v="214"/>
          <ac:inkMkLst>
            <pc:docMk/>
            <pc:sldMk cId="2963502036" sldId="589"/>
            <ac:inkMk id="71" creationId="{6E7C7EC3-2EFC-4C03-9E1A-986020CEF397}"/>
          </ac:inkMkLst>
        </pc:inkChg>
        <pc:inkChg chg="add">
          <ac:chgData name="babisha chandran" userId="EB0nJQTo3Bd1b7R0gNfky76LaizBD4ENeK0AnhxAgKw=" providerId="None" clId="Web-{CDC9AE64-641D-4C11-B759-5496CF123D0C}" dt="2020-10-21T09:46:28.937" v="215"/>
          <ac:inkMkLst>
            <pc:docMk/>
            <pc:sldMk cId="2963502036" sldId="589"/>
            <ac:inkMk id="72" creationId="{008C4170-6744-4652-B1DC-612D8C3E0AD7}"/>
          </ac:inkMkLst>
        </pc:inkChg>
        <pc:inkChg chg="add">
          <ac:chgData name="babisha chandran" userId="EB0nJQTo3Bd1b7R0gNfky76LaizBD4ENeK0AnhxAgKw=" providerId="None" clId="Web-{CDC9AE64-641D-4C11-B759-5496CF123D0C}" dt="2020-10-21T09:46:31.703" v="216"/>
          <ac:inkMkLst>
            <pc:docMk/>
            <pc:sldMk cId="2963502036" sldId="589"/>
            <ac:inkMk id="73" creationId="{1A1DABEB-E29C-45D0-ACED-7B19A78A4C19}"/>
          </ac:inkMkLst>
        </pc:inkChg>
        <pc:inkChg chg="add">
          <ac:chgData name="babisha chandran" userId="EB0nJQTo3Bd1b7R0gNfky76LaizBD4ENeK0AnhxAgKw=" providerId="None" clId="Web-{CDC9AE64-641D-4C11-B759-5496CF123D0C}" dt="2020-10-21T09:46:35.266" v="217"/>
          <ac:inkMkLst>
            <pc:docMk/>
            <pc:sldMk cId="2963502036" sldId="589"/>
            <ac:inkMk id="74" creationId="{876568B0-9134-4947-A934-1650FBF7E682}"/>
          </ac:inkMkLst>
        </pc:inkChg>
        <pc:inkChg chg="add">
          <ac:chgData name="babisha chandran" userId="EB0nJQTo3Bd1b7R0gNfky76LaizBD4ENeK0AnhxAgKw=" providerId="None" clId="Web-{CDC9AE64-641D-4C11-B759-5496CF123D0C}" dt="2020-10-21T09:46:37.406" v="218"/>
          <ac:inkMkLst>
            <pc:docMk/>
            <pc:sldMk cId="2963502036" sldId="589"/>
            <ac:inkMk id="75" creationId="{89203346-A88B-42E8-A441-FDE0EC813A30}"/>
          </ac:inkMkLst>
        </pc:inkChg>
        <pc:inkChg chg="add">
          <ac:chgData name="babisha chandran" userId="EB0nJQTo3Bd1b7R0gNfky76LaizBD4ENeK0AnhxAgKw=" providerId="None" clId="Web-{CDC9AE64-641D-4C11-B759-5496CF123D0C}" dt="2020-10-21T09:46:37.953" v="219"/>
          <ac:inkMkLst>
            <pc:docMk/>
            <pc:sldMk cId="2963502036" sldId="589"/>
            <ac:inkMk id="76" creationId="{B8F29134-538F-4075-B0D9-7EBB59E26B13}"/>
          </ac:inkMkLst>
        </pc:inkChg>
        <pc:inkChg chg="add">
          <ac:chgData name="babisha chandran" userId="EB0nJQTo3Bd1b7R0gNfky76LaizBD4ENeK0AnhxAgKw=" providerId="None" clId="Web-{CDC9AE64-641D-4C11-B759-5496CF123D0C}" dt="2020-10-21T09:46:40.203" v="220"/>
          <ac:inkMkLst>
            <pc:docMk/>
            <pc:sldMk cId="2963502036" sldId="589"/>
            <ac:inkMk id="77" creationId="{F21DE83A-7072-470C-A310-456EA6F85FEA}"/>
          </ac:inkMkLst>
        </pc:inkChg>
        <pc:inkChg chg="add">
          <ac:chgData name="babisha chandran" userId="EB0nJQTo3Bd1b7R0gNfky76LaizBD4ENeK0AnhxAgKw=" providerId="None" clId="Web-{CDC9AE64-641D-4C11-B759-5496CF123D0C}" dt="2020-10-21T09:46:41.406" v="221"/>
          <ac:inkMkLst>
            <pc:docMk/>
            <pc:sldMk cId="2963502036" sldId="589"/>
            <ac:inkMk id="78" creationId="{E3635728-C303-4A9F-9DA2-83CB02290876}"/>
          </ac:inkMkLst>
        </pc:inkChg>
        <pc:inkChg chg="add">
          <ac:chgData name="babisha chandran" userId="EB0nJQTo3Bd1b7R0gNfky76LaizBD4ENeK0AnhxAgKw=" providerId="None" clId="Web-{CDC9AE64-641D-4C11-B759-5496CF123D0C}" dt="2020-10-21T09:46:42.750" v="222"/>
          <ac:inkMkLst>
            <pc:docMk/>
            <pc:sldMk cId="2963502036" sldId="589"/>
            <ac:inkMk id="79" creationId="{E160D909-B4CD-488F-A5BC-3654ABE97E40}"/>
          </ac:inkMkLst>
        </pc:inkChg>
        <pc:inkChg chg="add">
          <ac:chgData name="babisha chandran" userId="EB0nJQTo3Bd1b7R0gNfky76LaizBD4ENeK0AnhxAgKw=" providerId="None" clId="Web-{CDC9AE64-641D-4C11-B759-5496CF123D0C}" dt="2020-10-21T09:46:46.391" v="223"/>
          <ac:inkMkLst>
            <pc:docMk/>
            <pc:sldMk cId="2963502036" sldId="589"/>
            <ac:inkMk id="80" creationId="{3EB72EBD-B596-4E69-9699-2EC492E1C7EF}"/>
          </ac:inkMkLst>
        </pc:inkChg>
        <pc:inkChg chg="add">
          <ac:chgData name="babisha chandran" userId="EB0nJQTo3Bd1b7R0gNfky76LaizBD4ENeK0AnhxAgKw=" providerId="None" clId="Web-{CDC9AE64-641D-4C11-B759-5496CF123D0C}" dt="2020-10-21T09:46:47.453" v="224"/>
          <ac:inkMkLst>
            <pc:docMk/>
            <pc:sldMk cId="2963502036" sldId="589"/>
            <ac:inkMk id="81" creationId="{E6F25CDD-2A52-4E69-8966-0A6ACD59E505}"/>
          </ac:inkMkLst>
        </pc:inkChg>
        <pc:inkChg chg="add">
          <ac:chgData name="babisha chandran" userId="EB0nJQTo3Bd1b7R0gNfky76LaizBD4ENeK0AnhxAgKw=" providerId="None" clId="Web-{CDC9AE64-641D-4C11-B759-5496CF123D0C}" dt="2020-10-21T09:46:49.609" v="225"/>
          <ac:inkMkLst>
            <pc:docMk/>
            <pc:sldMk cId="2963502036" sldId="589"/>
            <ac:inkMk id="82" creationId="{640172FD-0D5F-414E-8D9D-92ABD606D919}"/>
          </ac:inkMkLst>
        </pc:inkChg>
        <pc:inkChg chg="add">
          <ac:chgData name="babisha chandran" userId="EB0nJQTo3Bd1b7R0gNfky76LaizBD4ENeK0AnhxAgKw=" providerId="None" clId="Web-{CDC9AE64-641D-4C11-B759-5496CF123D0C}" dt="2020-10-21T09:46:51.500" v="226"/>
          <ac:inkMkLst>
            <pc:docMk/>
            <pc:sldMk cId="2963502036" sldId="589"/>
            <ac:inkMk id="83" creationId="{88CDF336-92C4-4D59-91BF-7F84CE489D95}"/>
          </ac:inkMkLst>
        </pc:inkChg>
        <pc:inkChg chg="add">
          <ac:chgData name="babisha chandran" userId="EB0nJQTo3Bd1b7R0gNfky76LaizBD4ENeK0AnhxAgKw=" providerId="None" clId="Web-{CDC9AE64-641D-4C11-B759-5496CF123D0C}" dt="2020-10-21T09:46:55.656" v="227"/>
          <ac:inkMkLst>
            <pc:docMk/>
            <pc:sldMk cId="2963502036" sldId="589"/>
            <ac:inkMk id="84" creationId="{0A11A284-3817-4927-8A89-63618C4F764A}"/>
          </ac:inkMkLst>
        </pc:inkChg>
        <pc:inkChg chg="add">
          <ac:chgData name="babisha chandran" userId="EB0nJQTo3Bd1b7R0gNfky76LaizBD4ENeK0AnhxAgKw=" providerId="None" clId="Web-{CDC9AE64-641D-4C11-B759-5496CF123D0C}" dt="2020-10-21T09:46:57.609" v="228"/>
          <ac:inkMkLst>
            <pc:docMk/>
            <pc:sldMk cId="2963502036" sldId="589"/>
            <ac:inkMk id="85" creationId="{9A41777C-985D-49D2-AF04-EE07D4CF3B48}"/>
          </ac:inkMkLst>
        </pc:inkChg>
        <pc:inkChg chg="add">
          <ac:chgData name="babisha chandran" userId="EB0nJQTo3Bd1b7R0gNfky76LaizBD4ENeK0AnhxAgKw=" providerId="None" clId="Web-{CDC9AE64-641D-4C11-B759-5496CF123D0C}" dt="2020-10-21T09:47:01.578" v="229"/>
          <ac:inkMkLst>
            <pc:docMk/>
            <pc:sldMk cId="2963502036" sldId="589"/>
            <ac:inkMk id="86" creationId="{D829E9D6-318C-4302-9EB7-BCFCC8B0FC78}"/>
          </ac:inkMkLst>
        </pc:inkChg>
        <pc:inkChg chg="add">
          <ac:chgData name="babisha chandran" userId="EB0nJQTo3Bd1b7R0gNfky76LaizBD4ENeK0AnhxAgKw=" providerId="None" clId="Web-{CDC9AE64-641D-4C11-B759-5496CF123D0C}" dt="2020-10-21T09:47:03.563" v="230"/>
          <ac:inkMkLst>
            <pc:docMk/>
            <pc:sldMk cId="2963502036" sldId="589"/>
            <ac:inkMk id="87" creationId="{B56C0A64-6D9E-4C06-89B5-E074EB176080}"/>
          </ac:inkMkLst>
        </pc:inkChg>
        <pc:inkChg chg="add">
          <ac:chgData name="babisha chandran" userId="EB0nJQTo3Bd1b7R0gNfky76LaizBD4ENeK0AnhxAgKw=" providerId="None" clId="Web-{CDC9AE64-641D-4C11-B759-5496CF123D0C}" dt="2020-10-21T09:47:07.406" v="231"/>
          <ac:inkMkLst>
            <pc:docMk/>
            <pc:sldMk cId="2963502036" sldId="589"/>
            <ac:inkMk id="88" creationId="{8856570F-0604-40DD-9711-D61C0E3926E1}"/>
          </ac:inkMkLst>
        </pc:inkChg>
        <pc:inkChg chg="add">
          <ac:chgData name="babisha chandran" userId="EB0nJQTo3Bd1b7R0gNfky76LaizBD4ENeK0AnhxAgKw=" providerId="None" clId="Web-{CDC9AE64-641D-4C11-B759-5496CF123D0C}" dt="2020-10-21T09:47:19.391" v="232"/>
          <ac:inkMkLst>
            <pc:docMk/>
            <pc:sldMk cId="2963502036" sldId="589"/>
            <ac:inkMk id="89" creationId="{4DFA3D13-3E1C-49BF-AE0F-1E9443D94261}"/>
          </ac:inkMkLst>
        </pc:inkChg>
        <pc:inkChg chg="add">
          <ac:chgData name="babisha chandran" userId="EB0nJQTo3Bd1b7R0gNfky76LaizBD4ENeK0AnhxAgKw=" providerId="None" clId="Web-{CDC9AE64-641D-4C11-B759-5496CF123D0C}" dt="2020-10-21T09:47:21.078" v="233"/>
          <ac:inkMkLst>
            <pc:docMk/>
            <pc:sldMk cId="2963502036" sldId="589"/>
            <ac:inkMk id="90" creationId="{0C14DA73-4B81-4BC5-8FA8-664AA0A59CE7}"/>
          </ac:inkMkLst>
        </pc:inkChg>
        <pc:inkChg chg="add">
          <ac:chgData name="babisha chandran" userId="EB0nJQTo3Bd1b7R0gNfky76LaizBD4ENeK0AnhxAgKw=" providerId="None" clId="Web-{CDC9AE64-641D-4C11-B759-5496CF123D0C}" dt="2020-10-21T09:47:21.875" v="234"/>
          <ac:inkMkLst>
            <pc:docMk/>
            <pc:sldMk cId="2963502036" sldId="589"/>
            <ac:inkMk id="91" creationId="{E01B5354-E880-46EE-8CF8-0F9CEA36903E}"/>
          </ac:inkMkLst>
        </pc:inkChg>
        <pc:inkChg chg="add">
          <ac:chgData name="babisha chandran" userId="EB0nJQTo3Bd1b7R0gNfky76LaizBD4ENeK0AnhxAgKw=" providerId="None" clId="Web-{CDC9AE64-641D-4C11-B759-5496CF123D0C}" dt="2020-10-21T09:47:23.563" v="235"/>
          <ac:inkMkLst>
            <pc:docMk/>
            <pc:sldMk cId="2963502036" sldId="589"/>
            <ac:inkMk id="92" creationId="{CFD21178-95A4-4733-8AE8-F5D19413464F}"/>
          </ac:inkMkLst>
        </pc:inkChg>
        <pc:inkChg chg="add">
          <ac:chgData name="babisha chandran" userId="EB0nJQTo3Bd1b7R0gNfky76LaizBD4ENeK0AnhxAgKw=" providerId="None" clId="Web-{CDC9AE64-641D-4C11-B759-5496CF123D0C}" dt="2020-10-21T09:47:26.344" v="236"/>
          <ac:inkMkLst>
            <pc:docMk/>
            <pc:sldMk cId="2963502036" sldId="589"/>
            <ac:inkMk id="93" creationId="{A5BB63AC-47FA-4F38-B28F-41E2EDA3F761}"/>
          </ac:inkMkLst>
        </pc:inkChg>
        <pc:inkChg chg="add">
          <ac:chgData name="babisha chandran" userId="EB0nJQTo3Bd1b7R0gNfky76LaizBD4ENeK0AnhxAgKw=" providerId="None" clId="Web-{CDC9AE64-641D-4C11-B759-5496CF123D0C}" dt="2020-10-21T09:47:26.953" v="237"/>
          <ac:inkMkLst>
            <pc:docMk/>
            <pc:sldMk cId="2963502036" sldId="589"/>
            <ac:inkMk id="94" creationId="{642F2E69-4074-4C81-91E7-EC5AA70CCF01}"/>
          </ac:inkMkLst>
        </pc:inkChg>
        <pc:inkChg chg="add">
          <ac:chgData name="babisha chandran" userId="EB0nJQTo3Bd1b7R0gNfky76LaizBD4ENeK0AnhxAgKw=" providerId="None" clId="Web-{CDC9AE64-641D-4C11-B759-5496CF123D0C}" dt="2020-10-21T09:47:28.875" v="238"/>
          <ac:inkMkLst>
            <pc:docMk/>
            <pc:sldMk cId="2963502036" sldId="589"/>
            <ac:inkMk id="95" creationId="{FCEDAB1E-2694-483C-BAE1-F84546C67A23}"/>
          </ac:inkMkLst>
        </pc:inkChg>
        <pc:inkChg chg="add">
          <ac:chgData name="babisha chandran" userId="EB0nJQTo3Bd1b7R0gNfky76LaizBD4ENeK0AnhxAgKw=" providerId="None" clId="Web-{CDC9AE64-641D-4C11-B759-5496CF123D0C}" dt="2020-10-21T09:47:32.250" v="239"/>
          <ac:inkMkLst>
            <pc:docMk/>
            <pc:sldMk cId="2963502036" sldId="589"/>
            <ac:inkMk id="96" creationId="{9F52D07D-BC98-46F3-AF2C-EF9EBAD6BA48}"/>
          </ac:inkMkLst>
        </pc:inkChg>
        <pc:inkChg chg="add">
          <ac:chgData name="babisha chandran" userId="EB0nJQTo3Bd1b7R0gNfky76LaizBD4ENeK0AnhxAgKw=" providerId="None" clId="Web-{CDC9AE64-641D-4C11-B759-5496CF123D0C}" dt="2020-10-21T09:47:34.735" v="240"/>
          <ac:inkMkLst>
            <pc:docMk/>
            <pc:sldMk cId="2963502036" sldId="589"/>
            <ac:inkMk id="97" creationId="{586D7A1B-5645-4EC9-9466-2E76300972F4}"/>
          </ac:inkMkLst>
        </pc:inkChg>
        <pc:inkChg chg="add">
          <ac:chgData name="babisha chandran" userId="EB0nJQTo3Bd1b7R0gNfky76LaizBD4ENeK0AnhxAgKw=" providerId="None" clId="Web-{CDC9AE64-641D-4C11-B759-5496CF123D0C}" dt="2020-10-21T09:47:37.110" v="241"/>
          <ac:inkMkLst>
            <pc:docMk/>
            <pc:sldMk cId="2963502036" sldId="589"/>
            <ac:inkMk id="98" creationId="{0124F8AB-0C95-4643-930A-C36FCBA97ABD}"/>
          </ac:inkMkLst>
        </pc:inkChg>
        <pc:inkChg chg="add">
          <ac:chgData name="babisha chandran" userId="EB0nJQTo3Bd1b7R0gNfky76LaizBD4ENeK0AnhxAgKw=" providerId="None" clId="Web-{CDC9AE64-641D-4C11-B759-5496CF123D0C}" dt="2020-10-21T09:48:07.579" v="242"/>
          <ac:inkMkLst>
            <pc:docMk/>
            <pc:sldMk cId="2963502036" sldId="589"/>
            <ac:inkMk id="99" creationId="{EBA1C123-B5FD-4246-9975-E6359FC2413B}"/>
          </ac:inkMkLst>
        </pc:inkChg>
        <pc:inkChg chg="add">
          <ac:chgData name="babisha chandran" userId="EB0nJQTo3Bd1b7R0gNfky76LaizBD4ENeK0AnhxAgKw=" providerId="None" clId="Web-{CDC9AE64-641D-4C11-B759-5496CF123D0C}" dt="2020-10-21T09:48:08.829" v="243"/>
          <ac:inkMkLst>
            <pc:docMk/>
            <pc:sldMk cId="2963502036" sldId="589"/>
            <ac:inkMk id="100" creationId="{94700E6D-5253-45FA-A952-8283ABF3E7A2}"/>
          </ac:inkMkLst>
        </pc:inkChg>
        <pc:inkChg chg="add">
          <ac:chgData name="babisha chandran" userId="EB0nJQTo3Bd1b7R0gNfky76LaizBD4ENeK0AnhxAgKw=" providerId="None" clId="Web-{CDC9AE64-641D-4C11-B759-5496CF123D0C}" dt="2020-10-21T09:48:10.376" v="244"/>
          <ac:inkMkLst>
            <pc:docMk/>
            <pc:sldMk cId="2963502036" sldId="589"/>
            <ac:inkMk id="101" creationId="{33C2F55E-9237-4AF3-82B2-2D52C9883194}"/>
          </ac:inkMkLst>
        </pc:inkChg>
        <pc:inkChg chg="add">
          <ac:chgData name="babisha chandran" userId="EB0nJQTo3Bd1b7R0gNfky76LaizBD4ENeK0AnhxAgKw=" providerId="None" clId="Web-{CDC9AE64-641D-4C11-B759-5496CF123D0C}" dt="2020-10-21T09:48:12.235" v="245"/>
          <ac:inkMkLst>
            <pc:docMk/>
            <pc:sldMk cId="2963502036" sldId="589"/>
            <ac:inkMk id="102" creationId="{EFCCB14F-0557-4E38-BBEE-964628688A57}"/>
          </ac:inkMkLst>
        </pc:inkChg>
        <pc:inkChg chg="add">
          <ac:chgData name="babisha chandran" userId="EB0nJQTo3Bd1b7R0gNfky76LaizBD4ENeK0AnhxAgKw=" providerId="None" clId="Web-{CDC9AE64-641D-4C11-B759-5496CF123D0C}" dt="2020-10-21T09:48:12.454" v="246"/>
          <ac:inkMkLst>
            <pc:docMk/>
            <pc:sldMk cId="2963502036" sldId="589"/>
            <ac:inkMk id="103" creationId="{32985055-BFEC-4234-95C7-29A04E6943D9}"/>
          </ac:inkMkLst>
        </pc:inkChg>
        <pc:inkChg chg="add">
          <ac:chgData name="babisha chandran" userId="EB0nJQTo3Bd1b7R0gNfky76LaizBD4ENeK0AnhxAgKw=" providerId="None" clId="Web-{CDC9AE64-641D-4C11-B759-5496CF123D0C}" dt="2020-10-21T09:48:14.110" v="247"/>
          <ac:inkMkLst>
            <pc:docMk/>
            <pc:sldMk cId="2963502036" sldId="589"/>
            <ac:inkMk id="104" creationId="{7DFAD319-FC21-46C2-9C0E-F31D320DCA68}"/>
          </ac:inkMkLst>
        </pc:inkChg>
        <pc:inkChg chg="add">
          <ac:chgData name="babisha chandran" userId="EB0nJQTo3Bd1b7R0gNfky76LaizBD4ENeK0AnhxAgKw=" providerId="None" clId="Web-{CDC9AE64-641D-4C11-B759-5496CF123D0C}" dt="2020-10-21T09:48:14.985" v="248"/>
          <ac:inkMkLst>
            <pc:docMk/>
            <pc:sldMk cId="2963502036" sldId="589"/>
            <ac:inkMk id="105" creationId="{F262A7F3-ACF9-4ED8-B42F-787BF44EB45F}"/>
          </ac:inkMkLst>
        </pc:inkChg>
        <pc:inkChg chg="add">
          <ac:chgData name="babisha chandran" userId="EB0nJQTo3Bd1b7R0gNfky76LaizBD4ENeK0AnhxAgKw=" providerId="None" clId="Web-{CDC9AE64-641D-4C11-B759-5496CF123D0C}" dt="2020-10-21T09:48:23.860" v="249"/>
          <ac:inkMkLst>
            <pc:docMk/>
            <pc:sldMk cId="2963502036" sldId="589"/>
            <ac:inkMk id="106" creationId="{CBEEF840-289E-46AF-B45C-9C0A7B62DDED}"/>
          </ac:inkMkLst>
        </pc:inkChg>
        <pc:inkChg chg="add">
          <ac:chgData name="babisha chandran" userId="EB0nJQTo3Bd1b7R0gNfky76LaizBD4ENeK0AnhxAgKw=" providerId="None" clId="Web-{CDC9AE64-641D-4C11-B759-5496CF123D0C}" dt="2020-10-21T09:48:25.735" v="250"/>
          <ac:inkMkLst>
            <pc:docMk/>
            <pc:sldMk cId="2963502036" sldId="589"/>
            <ac:inkMk id="107" creationId="{B62E9248-B959-4BB5-B1D7-B4D32E1A6A0F}"/>
          </ac:inkMkLst>
        </pc:inkChg>
        <pc:inkChg chg="add">
          <ac:chgData name="babisha chandran" userId="EB0nJQTo3Bd1b7R0gNfky76LaizBD4ENeK0AnhxAgKw=" providerId="None" clId="Web-{CDC9AE64-641D-4C11-B759-5496CF123D0C}" dt="2020-10-21T09:48:26.782" v="251"/>
          <ac:inkMkLst>
            <pc:docMk/>
            <pc:sldMk cId="2963502036" sldId="589"/>
            <ac:inkMk id="108" creationId="{FEC4E252-8F2C-4E00-9273-0592B8316D51}"/>
          </ac:inkMkLst>
        </pc:inkChg>
        <pc:inkChg chg="add">
          <ac:chgData name="babisha chandran" userId="EB0nJQTo3Bd1b7R0gNfky76LaizBD4ENeK0AnhxAgKw=" providerId="None" clId="Web-{CDC9AE64-641D-4C11-B759-5496CF123D0C}" dt="2020-10-21T09:48:28.751" v="252"/>
          <ac:inkMkLst>
            <pc:docMk/>
            <pc:sldMk cId="2963502036" sldId="589"/>
            <ac:inkMk id="109" creationId="{7D502B24-46D4-498D-9458-51CEB665CC1F}"/>
          </ac:inkMkLst>
        </pc:inkChg>
        <pc:inkChg chg="add">
          <ac:chgData name="babisha chandran" userId="EB0nJQTo3Bd1b7R0gNfky76LaizBD4ENeK0AnhxAgKw=" providerId="None" clId="Web-{CDC9AE64-641D-4C11-B759-5496CF123D0C}" dt="2020-10-21T09:48:30.141" v="253"/>
          <ac:inkMkLst>
            <pc:docMk/>
            <pc:sldMk cId="2963502036" sldId="589"/>
            <ac:inkMk id="110" creationId="{E0AD002F-A5D3-4B52-9512-07FC79879563}"/>
          </ac:inkMkLst>
        </pc:inkChg>
        <pc:inkChg chg="add">
          <ac:chgData name="babisha chandran" userId="EB0nJQTo3Bd1b7R0gNfky76LaizBD4ENeK0AnhxAgKw=" providerId="None" clId="Web-{CDC9AE64-641D-4C11-B759-5496CF123D0C}" dt="2020-10-21T09:48:32.063" v="254"/>
          <ac:inkMkLst>
            <pc:docMk/>
            <pc:sldMk cId="2963502036" sldId="589"/>
            <ac:inkMk id="111" creationId="{601D8740-6A82-427E-9D72-8911F8535285}"/>
          </ac:inkMkLst>
        </pc:inkChg>
        <pc:inkChg chg="add">
          <ac:chgData name="babisha chandran" userId="EB0nJQTo3Bd1b7R0gNfky76LaizBD4ENeK0AnhxAgKw=" providerId="None" clId="Web-{CDC9AE64-641D-4C11-B759-5496CF123D0C}" dt="2020-10-21T09:48:34.063" v="255"/>
          <ac:inkMkLst>
            <pc:docMk/>
            <pc:sldMk cId="2963502036" sldId="589"/>
            <ac:inkMk id="112" creationId="{1B504261-8488-4F9F-B517-534DB345F953}"/>
          </ac:inkMkLst>
        </pc:inkChg>
        <pc:inkChg chg="add">
          <ac:chgData name="babisha chandran" userId="EB0nJQTo3Bd1b7R0gNfky76LaizBD4ENeK0AnhxAgKw=" providerId="None" clId="Web-{CDC9AE64-641D-4C11-B759-5496CF123D0C}" dt="2020-10-21T09:48:40.688" v="256"/>
          <ac:inkMkLst>
            <pc:docMk/>
            <pc:sldMk cId="2963502036" sldId="589"/>
            <ac:inkMk id="113" creationId="{3B860F56-0354-456D-9307-03301840776A}"/>
          </ac:inkMkLst>
        </pc:inkChg>
        <pc:inkChg chg="add">
          <ac:chgData name="babisha chandran" userId="EB0nJQTo3Bd1b7R0gNfky76LaizBD4ENeK0AnhxAgKw=" providerId="None" clId="Web-{CDC9AE64-641D-4C11-B759-5496CF123D0C}" dt="2020-10-21T09:48:42.001" v="257"/>
          <ac:inkMkLst>
            <pc:docMk/>
            <pc:sldMk cId="2963502036" sldId="589"/>
            <ac:inkMk id="114" creationId="{DE420502-0E4C-47D3-8920-A58D1C3CD1C4}"/>
          </ac:inkMkLst>
        </pc:inkChg>
        <pc:inkChg chg="add">
          <ac:chgData name="babisha chandran" userId="EB0nJQTo3Bd1b7R0gNfky76LaizBD4ENeK0AnhxAgKw=" providerId="None" clId="Web-{CDC9AE64-641D-4C11-B759-5496CF123D0C}" dt="2020-10-21T09:48:43.157" v="258"/>
          <ac:inkMkLst>
            <pc:docMk/>
            <pc:sldMk cId="2963502036" sldId="589"/>
            <ac:inkMk id="115" creationId="{249560B1-AF15-4DF0-B7F3-80B12EB93417}"/>
          </ac:inkMkLst>
        </pc:inkChg>
        <pc:inkChg chg="add">
          <ac:chgData name="babisha chandran" userId="EB0nJQTo3Bd1b7R0gNfky76LaizBD4ENeK0AnhxAgKw=" providerId="None" clId="Web-{CDC9AE64-641D-4C11-B759-5496CF123D0C}" dt="2020-10-21T09:48:45.720" v="259"/>
          <ac:inkMkLst>
            <pc:docMk/>
            <pc:sldMk cId="2963502036" sldId="589"/>
            <ac:inkMk id="116" creationId="{A38D3F0E-D930-4681-8026-EC770779167C}"/>
          </ac:inkMkLst>
        </pc:inkChg>
        <pc:inkChg chg="add">
          <ac:chgData name="babisha chandran" userId="EB0nJQTo3Bd1b7R0gNfky76LaizBD4ENeK0AnhxAgKw=" providerId="None" clId="Web-{CDC9AE64-641D-4C11-B759-5496CF123D0C}" dt="2020-10-21T09:48:47.532" v="260"/>
          <ac:inkMkLst>
            <pc:docMk/>
            <pc:sldMk cId="2963502036" sldId="589"/>
            <ac:inkMk id="117" creationId="{7CB38FF7-4AA4-4DFB-98E4-ECB045336703}"/>
          </ac:inkMkLst>
        </pc:inkChg>
        <pc:inkChg chg="add">
          <ac:chgData name="babisha chandran" userId="EB0nJQTo3Bd1b7R0gNfky76LaizBD4ENeK0AnhxAgKw=" providerId="None" clId="Web-{CDC9AE64-641D-4C11-B759-5496CF123D0C}" dt="2020-10-21T09:48:51.532" v="261"/>
          <ac:inkMkLst>
            <pc:docMk/>
            <pc:sldMk cId="2963502036" sldId="589"/>
            <ac:inkMk id="118" creationId="{F90F153C-8D00-4C9A-9876-80DE10F7160F}"/>
          </ac:inkMkLst>
        </pc:inkChg>
        <pc:inkChg chg="add">
          <ac:chgData name="babisha chandran" userId="EB0nJQTo3Bd1b7R0gNfky76LaizBD4ENeK0AnhxAgKw=" providerId="None" clId="Web-{CDC9AE64-641D-4C11-B759-5496CF123D0C}" dt="2020-10-21T09:48:53.126" v="262"/>
          <ac:inkMkLst>
            <pc:docMk/>
            <pc:sldMk cId="2963502036" sldId="589"/>
            <ac:inkMk id="119" creationId="{E4204E1A-56F1-4E97-A42A-58C6B8DA32FD}"/>
          </ac:inkMkLst>
        </pc:inkChg>
        <pc:inkChg chg="add">
          <ac:chgData name="babisha chandran" userId="EB0nJQTo3Bd1b7R0gNfky76LaizBD4ENeK0AnhxAgKw=" providerId="None" clId="Web-{CDC9AE64-641D-4C11-B759-5496CF123D0C}" dt="2020-10-21T09:48:54.595" v="263"/>
          <ac:inkMkLst>
            <pc:docMk/>
            <pc:sldMk cId="2963502036" sldId="589"/>
            <ac:inkMk id="120" creationId="{E37EB367-3456-452A-95DB-8CDEF1B40408}"/>
          </ac:inkMkLst>
        </pc:inkChg>
        <pc:inkChg chg="add">
          <ac:chgData name="babisha chandran" userId="EB0nJQTo3Bd1b7R0gNfky76LaizBD4ENeK0AnhxAgKw=" providerId="None" clId="Web-{CDC9AE64-641D-4C11-B759-5496CF123D0C}" dt="2020-10-21T09:48:56.188" v="264"/>
          <ac:inkMkLst>
            <pc:docMk/>
            <pc:sldMk cId="2963502036" sldId="589"/>
            <ac:inkMk id="121" creationId="{7F1D2018-81DC-4549-B3A4-297ACC3DD942}"/>
          </ac:inkMkLst>
        </pc:inkChg>
        <pc:inkChg chg="add">
          <ac:chgData name="babisha chandran" userId="EB0nJQTo3Bd1b7R0gNfky76LaizBD4ENeK0AnhxAgKw=" providerId="None" clId="Web-{CDC9AE64-641D-4C11-B759-5496CF123D0C}" dt="2020-10-21T09:49:01.173" v="265"/>
          <ac:inkMkLst>
            <pc:docMk/>
            <pc:sldMk cId="2963502036" sldId="589"/>
            <ac:inkMk id="122" creationId="{95F655FB-019F-4F6F-9FCF-05CA20BC8AE1}"/>
          </ac:inkMkLst>
        </pc:inkChg>
      </pc:sldChg>
      <pc:sldChg chg="addSp">
        <pc:chgData name="babisha chandran" userId="EB0nJQTo3Bd1b7R0gNfky76LaizBD4ENeK0AnhxAgKw=" providerId="None" clId="Web-{CDC9AE64-641D-4C11-B759-5496CF123D0C}" dt="2020-10-21T09:56:29.316" v="351"/>
        <pc:sldMkLst>
          <pc:docMk/>
          <pc:sldMk cId="3020348158" sldId="590"/>
        </pc:sldMkLst>
        <pc:inkChg chg="add">
          <ac:chgData name="babisha chandran" userId="EB0nJQTo3Bd1b7R0gNfky76LaizBD4ENeK0AnhxAgKw=" providerId="None" clId="Web-{CDC9AE64-641D-4C11-B759-5496CF123D0C}" dt="2020-10-21T09:50:20.423" v="266"/>
          <ac:inkMkLst>
            <pc:docMk/>
            <pc:sldMk cId="3020348158" sldId="590"/>
            <ac:inkMk id="2" creationId="{5EA1F4DA-EFA4-4728-85A8-308CA9947BFF}"/>
          </ac:inkMkLst>
        </pc:inkChg>
        <pc:inkChg chg="add">
          <ac:chgData name="babisha chandran" userId="EB0nJQTo3Bd1b7R0gNfky76LaizBD4ENeK0AnhxAgKw=" providerId="None" clId="Web-{CDC9AE64-641D-4C11-B759-5496CF123D0C}" dt="2020-10-21T09:50:21.845" v="267"/>
          <ac:inkMkLst>
            <pc:docMk/>
            <pc:sldMk cId="3020348158" sldId="590"/>
            <ac:inkMk id="3" creationId="{281E4AF4-8979-498A-A96C-835A2F240A6D}"/>
          </ac:inkMkLst>
        </pc:inkChg>
        <pc:inkChg chg="add">
          <ac:chgData name="babisha chandran" userId="EB0nJQTo3Bd1b7R0gNfky76LaizBD4ENeK0AnhxAgKw=" providerId="None" clId="Web-{CDC9AE64-641D-4C11-B759-5496CF123D0C}" dt="2020-10-21T09:50:23.939" v="268"/>
          <ac:inkMkLst>
            <pc:docMk/>
            <pc:sldMk cId="3020348158" sldId="590"/>
            <ac:inkMk id="5" creationId="{3049F68E-CADC-4BA0-BAE0-742E3139ED07}"/>
          </ac:inkMkLst>
        </pc:inkChg>
        <pc:inkChg chg="add">
          <ac:chgData name="babisha chandran" userId="EB0nJQTo3Bd1b7R0gNfky76LaizBD4ENeK0AnhxAgKw=" providerId="None" clId="Web-{CDC9AE64-641D-4C11-B759-5496CF123D0C}" dt="2020-10-21T09:50:23.939" v="269"/>
          <ac:inkMkLst>
            <pc:docMk/>
            <pc:sldMk cId="3020348158" sldId="590"/>
            <ac:inkMk id="6" creationId="{2C945D4F-0BA4-404D-AAD7-DFFD80AB6A65}"/>
          </ac:inkMkLst>
        </pc:inkChg>
        <pc:inkChg chg="add">
          <ac:chgData name="babisha chandran" userId="EB0nJQTo3Bd1b7R0gNfky76LaizBD4ENeK0AnhxAgKw=" providerId="None" clId="Web-{CDC9AE64-641D-4C11-B759-5496CF123D0C}" dt="2020-10-21T09:50:24.970" v="270"/>
          <ac:inkMkLst>
            <pc:docMk/>
            <pc:sldMk cId="3020348158" sldId="590"/>
            <ac:inkMk id="7" creationId="{D43AB7C6-A179-4D94-8F78-14B2A4DBAB58}"/>
          </ac:inkMkLst>
        </pc:inkChg>
        <pc:inkChg chg="add">
          <ac:chgData name="babisha chandran" userId="EB0nJQTo3Bd1b7R0gNfky76LaizBD4ENeK0AnhxAgKw=" providerId="None" clId="Web-{CDC9AE64-641D-4C11-B759-5496CF123D0C}" dt="2020-10-21T09:50:27.220" v="271"/>
          <ac:inkMkLst>
            <pc:docMk/>
            <pc:sldMk cId="3020348158" sldId="590"/>
            <ac:inkMk id="8" creationId="{9BB76912-55CF-4252-ABAD-E713611001FB}"/>
          </ac:inkMkLst>
        </pc:inkChg>
        <pc:inkChg chg="add">
          <ac:chgData name="babisha chandran" userId="EB0nJQTo3Bd1b7R0gNfky76LaizBD4ENeK0AnhxAgKw=" providerId="None" clId="Web-{CDC9AE64-641D-4C11-B759-5496CF123D0C}" dt="2020-10-21T09:50:28.173" v="272"/>
          <ac:inkMkLst>
            <pc:docMk/>
            <pc:sldMk cId="3020348158" sldId="590"/>
            <ac:inkMk id="11" creationId="{D75F6707-57BC-48EF-BE9C-106B62DF2F90}"/>
          </ac:inkMkLst>
        </pc:inkChg>
        <pc:inkChg chg="add">
          <ac:chgData name="babisha chandran" userId="EB0nJQTo3Bd1b7R0gNfky76LaizBD4ENeK0AnhxAgKw=" providerId="None" clId="Web-{CDC9AE64-641D-4C11-B759-5496CF123D0C}" dt="2020-10-21T09:50:32.080" v="273"/>
          <ac:inkMkLst>
            <pc:docMk/>
            <pc:sldMk cId="3020348158" sldId="590"/>
            <ac:inkMk id="12" creationId="{287A215E-3D8B-4093-9C57-AD058E56378C}"/>
          </ac:inkMkLst>
        </pc:inkChg>
        <pc:inkChg chg="add">
          <ac:chgData name="babisha chandran" userId="EB0nJQTo3Bd1b7R0gNfky76LaizBD4ENeK0AnhxAgKw=" providerId="None" clId="Web-{CDC9AE64-641D-4C11-B759-5496CF123D0C}" dt="2020-10-21T09:50:34.830" v="274"/>
          <ac:inkMkLst>
            <pc:docMk/>
            <pc:sldMk cId="3020348158" sldId="590"/>
            <ac:inkMk id="13" creationId="{93C7B7D2-A472-4C03-9B4C-EC78DB8557DA}"/>
          </ac:inkMkLst>
        </pc:inkChg>
        <pc:inkChg chg="add">
          <ac:chgData name="babisha chandran" userId="EB0nJQTo3Bd1b7R0gNfky76LaizBD4ENeK0AnhxAgKw=" providerId="None" clId="Web-{CDC9AE64-641D-4C11-B759-5496CF123D0C}" dt="2020-10-21T09:50:34.845" v="275"/>
          <ac:inkMkLst>
            <pc:docMk/>
            <pc:sldMk cId="3020348158" sldId="590"/>
            <ac:inkMk id="14" creationId="{84390782-DB04-4DA4-B025-DED493E6629B}"/>
          </ac:inkMkLst>
        </pc:inkChg>
        <pc:inkChg chg="add">
          <ac:chgData name="babisha chandran" userId="EB0nJQTo3Bd1b7R0gNfky76LaizBD4ENeK0AnhxAgKw=" providerId="None" clId="Web-{CDC9AE64-641D-4C11-B759-5496CF123D0C}" dt="2020-10-21T09:50:36.814" v="276"/>
          <ac:inkMkLst>
            <pc:docMk/>
            <pc:sldMk cId="3020348158" sldId="590"/>
            <ac:inkMk id="15" creationId="{F2FD63F4-D0E0-46E2-95EC-AB3D02E3BE59}"/>
          </ac:inkMkLst>
        </pc:inkChg>
        <pc:inkChg chg="add">
          <ac:chgData name="babisha chandran" userId="EB0nJQTo3Bd1b7R0gNfky76LaizBD4ENeK0AnhxAgKw=" providerId="None" clId="Web-{CDC9AE64-641D-4C11-B759-5496CF123D0C}" dt="2020-10-21T09:50:38.830" v="277"/>
          <ac:inkMkLst>
            <pc:docMk/>
            <pc:sldMk cId="3020348158" sldId="590"/>
            <ac:inkMk id="16" creationId="{C387F1C5-88E5-4B6B-BBCB-3A70C5069EFA}"/>
          </ac:inkMkLst>
        </pc:inkChg>
        <pc:inkChg chg="add">
          <ac:chgData name="babisha chandran" userId="EB0nJQTo3Bd1b7R0gNfky76LaizBD4ENeK0AnhxAgKw=" providerId="None" clId="Web-{CDC9AE64-641D-4C11-B759-5496CF123D0C}" dt="2020-10-21T09:50:39.767" v="278"/>
          <ac:inkMkLst>
            <pc:docMk/>
            <pc:sldMk cId="3020348158" sldId="590"/>
            <ac:inkMk id="17" creationId="{6DC51124-3DB0-48CD-9B86-FA649B54A8FC}"/>
          </ac:inkMkLst>
        </pc:inkChg>
        <pc:inkChg chg="add">
          <ac:chgData name="babisha chandran" userId="EB0nJQTo3Bd1b7R0gNfky76LaizBD4ENeK0AnhxAgKw=" providerId="None" clId="Web-{CDC9AE64-641D-4C11-B759-5496CF123D0C}" dt="2020-10-21T09:50:47.517" v="279"/>
          <ac:inkMkLst>
            <pc:docMk/>
            <pc:sldMk cId="3020348158" sldId="590"/>
            <ac:inkMk id="18" creationId="{F9F248DB-D956-43AE-87D1-21BEF0973B39}"/>
          </ac:inkMkLst>
        </pc:inkChg>
        <pc:inkChg chg="add">
          <ac:chgData name="babisha chandran" userId="EB0nJQTo3Bd1b7R0gNfky76LaizBD4ENeK0AnhxAgKw=" providerId="None" clId="Web-{CDC9AE64-641D-4C11-B759-5496CF123D0C}" dt="2020-10-21T09:50:47.533" v="280"/>
          <ac:inkMkLst>
            <pc:docMk/>
            <pc:sldMk cId="3020348158" sldId="590"/>
            <ac:inkMk id="22" creationId="{6836996F-AE2A-41E4-8FC2-6A6BFBB8C72F}"/>
          </ac:inkMkLst>
        </pc:inkChg>
        <pc:inkChg chg="add">
          <ac:chgData name="babisha chandran" userId="EB0nJQTo3Bd1b7R0gNfky76LaizBD4ENeK0AnhxAgKw=" providerId="None" clId="Web-{CDC9AE64-641D-4C11-B759-5496CF123D0C}" dt="2020-10-21T09:50:51.517" v="281"/>
          <ac:inkMkLst>
            <pc:docMk/>
            <pc:sldMk cId="3020348158" sldId="590"/>
            <ac:inkMk id="24" creationId="{3ACADCFF-6AF7-4A94-AE60-D8012E056659}"/>
          </ac:inkMkLst>
        </pc:inkChg>
        <pc:inkChg chg="add">
          <ac:chgData name="babisha chandran" userId="EB0nJQTo3Bd1b7R0gNfky76LaizBD4ENeK0AnhxAgKw=" providerId="None" clId="Web-{CDC9AE64-641D-4C11-B759-5496CF123D0C}" dt="2020-10-21T09:50:51.564" v="282"/>
          <ac:inkMkLst>
            <pc:docMk/>
            <pc:sldMk cId="3020348158" sldId="590"/>
            <ac:inkMk id="25" creationId="{E299C0F1-133C-4031-BA71-FEAFC039D7B9}"/>
          </ac:inkMkLst>
        </pc:inkChg>
        <pc:inkChg chg="add">
          <ac:chgData name="babisha chandran" userId="EB0nJQTo3Bd1b7R0gNfky76LaizBD4ENeK0AnhxAgKw=" providerId="None" clId="Web-{CDC9AE64-641D-4C11-B759-5496CF123D0C}" dt="2020-10-21T09:51:03.330" v="283"/>
          <ac:inkMkLst>
            <pc:docMk/>
            <pc:sldMk cId="3020348158" sldId="590"/>
            <ac:inkMk id="26" creationId="{1EB1E4A1-049D-4852-AA7A-920F980C4DF5}"/>
          </ac:inkMkLst>
        </pc:inkChg>
        <pc:inkChg chg="add">
          <ac:chgData name="babisha chandran" userId="EB0nJQTo3Bd1b7R0gNfky76LaizBD4ENeK0AnhxAgKw=" providerId="None" clId="Web-{CDC9AE64-641D-4C11-B759-5496CF123D0C}" dt="2020-10-21T09:51:03.377" v="284"/>
          <ac:inkMkLst>
            <pc:docMk/>
            <pc:sldMk cId="3020348158" sldId="590"/>
            <ac:inkMk id="27" creationId="{8DE05C2C-8E1A-4F28-817C-4B42DF866AA0}"/>
          </ac:inkMkLst>
        </pc:inkChg>
        <pc:inkChg chg="add">
          <ac:chgData name="babisha chandran" userId="EB0nJQTo3Bd1b7R0gNfky76LaizBD4ENeK0AnhxAgKw=" providerId="None" clId="Web-{CDC9AE64-641D-4C11-B759-5496CF123D0C}" dt="2020-10-21T09:51:20.924" v="285"/>
          <ac:inkMkLst>
            <pc:docMk/>
            <pc:sldMk cId="3020348158" sldId="590"/>
            <ac:inkMk id="28" creationId="{EC33C864-26F1-4B24-AD4A-342C3EC7B069}"/>
          </ac:inkMkLst>
        </pc:inkChg>
        <pc:inkChg chg="add">
          <ac:chgData name="babisha chandran" userId="EB0nJQTo3Bd1b7R0gNfky76LaizBD4ENeK0AnhxAgKw=" providerId="None" clId="Web-{CDC9AE64-641D-4C11-B759-5496CF123D0C}" dt="2020-10-21T09:51:32.049" v="286"/>
          <ac:inkMkLst>
            <pc:docMk/>
            <pc:sldMk cId="3020348158" sldId="590"/>
            <ac:inkMk id="29" creationId="{7005E1BE-B1EA-45A1-80C1-229108D5388D}"/>
          </ac:inkMkLst>
        </pc:inkChg>
        <pc:inkChg chg="add">
          <ac:chgData name="babisha chandran" userId="EB0nJQTo3Bd1b7R0gNfky76LaizBD4ENeK0AnhxAgKw=" providerId="None" clId="Web-{CDC9AE64-641D-4C11-B759-5496CF123D0C}" dt="2020-10-21T09:51:32.080" v="287"/>
          <ac:inkMkLst>
            <pc:docMk/>
            <pc:sldMk cId="3020348158" sldId="590"/>
            <ac:inkMk id="30" creationId="{57A807E8-6436-4A26-B735-DAB931C7BFA1}"/>
          </ac:inkMkLst>
        </pc:inkChg>
        <pc:inkChg chg="add">
          <ac:chgData name="babisha chandran" userId="EB0nJQTo3Bd1b7R0gNfky76LaizBD4ENeK0AnhxAgKw=" providerId="None" clId="Web-{CDC9AE64-641D-4C11-B759-5496CF123D0C}" dt="2020-10-21T09:51:32.127" v="288"/>
          <ac:inkMkLst>
            <pc:docMk/>
            <pc:sldMk cId="3020348158" sldId="590"/>
            <ac:inkMk id="31" creationId="{65E65E43-1E7F-4422-95F4-3969A3288038}"/>
          </ac:inkMkLst>
        </pc:inkChg>
        <pc:inkChg chg="add">
          <ac:chgData name="babisha chandran" userId="EB0nJQTo3Bd1b7R0gNfky76LaizBD4ENeK0AnhxAgKw=" providerId="None" clId="Web-{CDC9AE64-641D-4C11-B759-5496CF123D0C}" dt="2020-10-21T09:51:41.596" v="289"/>
          <ac:inkMkLst>
            <pc:docMk/>
            <pc:sldMk cId="3020348158" sldId="590"/>
            <ac:inkMk id="32" creationId="{B9335AF7-0515-4DA9-80EB-C58FA6985216}"/>
          </ac:inkMkLst>
        </pc:inkChg>
        <pc:inkChg chg="add">
          <ac:chgData name="babisha chandran" userId="EB0nJQTo3Bd1b7R0gNfky76LaizBD4ENeK0AnhxAgKw=" providerId="None" clId="Web-{CDC9AE64-641D-4C11-B759-5496CF123D0C}" dt="2020-10-21T09:51:41.642" v="290"/>
          <ac:inkMkLst>
            <pc:docMk/>
            <pc:sldMk cId="3020348158" sldId="590"/>
            <ac:inkMk id="33" creationId="{DF616C77-7F1D-48AE-B63F-05BEC36228DA}"/>
          </ac:inkMkLst>
        </pc:inkChg>
        <pc:inkChg chg="add">
          <ac:chgData name="babisha chandran" userId="EB0nJQTo3Bd1b7R0gNfky76LaizBD4ENeK0AnhxAgKw=" providerId="None" clId="Web-{CDC9AE64-641D-4C11-B759-5496CF123D0C}" dt="2020-10-21T09:51:41.674" v="291"/>
          <ac:inkMkLst>
            <pc:docMk/>
            <pc:sldMk cId="3020348158" sldId="590"/>
            <ac:inkMk id="34" creationId="{8625DD25-FA97-42EB-919D-A6F80E35F70A}"/>
          </ac:inkMkLst>
        </pc:inkChg>
        <pc:inkChg chg="add">
          <ac:chgData name="babisha chandran" userId="EB0nJQTo3Bd1b7R0gNfky76LaizBD4ENeK0AnhxAgKw=" providerId="None" clId="Web-{CDC9AE64-641D-4C11-B759-5496CF123D0C}" dt="2020-10-21T09:51:42.346" v="292"/>
          <ac:inkMkLst>
            <pc:docMk/>
            <pc:sldMk cId="3020348158" sldId="590"/>
            <ac:inkMk id="35" creationId="{8AEA33BB-041A-4511-81B7-F751F18C516A}"/>
          </ac:inkMkLst>
        </pc:inkChg>
        <pc:inkChg chg="add">
          <ac:chgData name="babisha chandran" userId="EB0nJQTo3Bd1b7R0gNfky76LaizBD4ENeK0AnhxAgKw=" providerId="None" clId="Web-{CDC9AE64-641D-4C11-B759-5496CF123D0C}" dt="2020-10-21T09:52:44.721" v="293"/>
          <ac:inkMkLst>
            <pc:docMk/>
            <pc:sldMk cId="3020348158" sldId="590"/>
            <ac:inkMk id="36" creationId="{F6094947-4A53-498D-A224-03465EE94D12}"/>
          </ac:inkMkLst>
        </pc:inkChg>
        <pc:inkChg chg="add">
          <ac:chgData name="babisha chandran" userId="EB0nJQTo3Bd1b7R0gNfky76LaizBD4ENeK0AnhxAgKw=" providerId="None" clId="Web-{CDC9AE64-641D-4C11-B759-5496CF123D0C}" dt="2020-10-21T09:52:44.768" v="294"/>
          <ac:inkMkLst>
            <pc:docMk/>
            <pc:sldMk cId="3020348158" sldId="590"/>
            <ac:inkMk id="37" creationId="{B3E57D13-CE3C-4E0B-B879-734797FED73F}"/>
          </ac:inkMkLst>
        </pc:inkChg>
        <pc:inkChg chg="add">
          <ac:chgData name="babisha chandran" userId="EB0nJQTo3Bd1b7R0gNfky76LaizBD4ENeK0AnhxAgKw=" providerId="None" clId="Web-{CDC9AE64-641D-4C11-B759-5496CF123D0C}" dt="2020-10-21T09:52:44.799" v="295"/>
          <ac:inkMkLst>
            <pc:docMk/>
            <pc:sldMk cId="3020348158" sldId="590"/>
            <ac:inkMk id="38" creationId="{2BBF5A1D-028B-4B6B-A149-DDCD09AFF513}"/>
          </ac:inkMkLst>
        </pc:inkChg>
        <pc:inkChg chg="add">
          <ac:chgData name="babisha chandran" userId="EB0nJQTo3Bd1b7R0gNfky76LaizBD4ENeK0AnhxAgKw=" providerId="None" clId="Web-{CDC9AE64-641D-4C11-B759-5496CF123D0C}" dt="2020-10-21T09:52:44.846" v="296"/>
          <ac:inkMkLst>
            <pc:docMk/>
            <pc:sldMk cId="3020348158" sldId="590"/>
            <ac:inkMk id="39" creationId="{FC7B2A8E-0EA0-42D6-A0AB-640B7AF6FD0D}"/>
          </ac:inkMkLst>
        </pc:inkChg>
        <pc:inkChg chg="add">
          <ac:chgData name="babisha chandran" userId="EB0nJQTo3Bd1b7R0gNfky76LaizBD4ENeK0AnhxAgKw=" providerId="None" clId="Web-{CDC9AE64-641D-4C11-B759-5496CF123D0C}" dt="2020-10-21T09:52:44.877" v="297"/>
          <ac:inkMkLst>
            <pc:docMk/>
            <pc:sldMk cId="3020348158" sldId="590"/>
            <ac:inkMk id="40" creationId="{3646975D-E514-413F-A308-09431C8E357B}"/>
          </ac:inkMkLst>
        </pc:inkChg>
        <pc:inkChg chg="add">
          <ac:chgData name="babisha chandran" userId="EB0nJQTo3Bd1b7R0gNfky76LaizBD4ENeK0AnhxAgKw=" providerId="None" clId="Web-{CDC9AE64-641D-4C11-B759-5496CF123D0C}" dt="2020-10-21T09:52:44.924" v="298"/>
          <ac:inkMkLst>
            <pc:docMk/>
            <pc:sldMk cId="3020348158" sldId="590"/>
            <ac:inkMk id="41" creationId="{B14ED97F-AFF3-4A25-B58D-08441A80A3C8}"/>
          </ac:inkMkLst>
        </pc:inkChg>
        <pc:inkChg chg="add">
          <ac:chgData name="babisha chandran" userId="EB0nJQTo3Bd1b7R0gNfky76LaizBD4ENeK0AnhxAgKw=" providerId="None" clId="Web-{CDC9AE64-641D-4C11-B759-5496CF123D0C}" dt="2020-10-21T09:52:44.955" v="299"/>
          <ac:inkMkLst>
            <pc:docMk/>
            <pc:sldMk cId="3020348158" sldId="590"/>
            <ac:inkMk id="42" creationId="{B30117DE-5303-4CB8-AE53-C28C710C742E}"/>
          </ac:inkMkLst>
        </pc:inkChg>
        <pc:inkChg chg="add">
          <ac:chgData name="babisha chandran" userId="EB0nJQTo3Bd1b7R0gNfky76LaizBD4ENeK0AnhxAgKw=" providerId="None" clId="Web-{CDC9AE64-641D-4C11-B759-5496CF123D0C}" dt="2020-10-21T09:52:50.018" v="300"/>
          <ac:inkMkLst>
            <pc:docMk/>
            <pc:sldMk cId="3020348158" sldId="590"/>
            <ac:inkMk id="43" creationId="{C3C05603-2BB3-49B9-82AA-AAD30510C985}"/>
          </ac:inkMkLst>
        </pc:inkChg>
        <pc:inkChg chg="add">
          <ac:chgData name="babisha chandran" userId="EB0nJQTo3Bd1b7R0gNfky76LaizBD4ENeK0AnhxAgKw=" providerId="None" clId="Web-{CDC9AE64-641D-4C11-B759-5496CF123D0C}" dt="2020-10-21T09:52:51.393" v="301"/>
          <ac:inkMkLst>
            <pc:docMk/>
            <pc:sldMk cId="3020348158" sldId="590"/>
            <ac:inkMk id="44" creationId="{C3213169-0E88-4494-80CE-1014B6148627}"/>
          </ac:inkMkLst>
        </pc:inkChg>
        <pc:inkChg chg="add">
          <ac:chgData name="babisha chandran" userId="EB0nJQTo3Bd1b7R0gNfky76LaizBD4ENeK0AnhxAgKw=" providerId="None" clId="Web-{CDC9AE64-641D-4C11-B759-5496CF123D0C}" dt="2020-10-21T09:52:52.408" v="302"/>
          <ac:inkMkLst>
            <pc:docMk/>
            <pc:sldMk cId="3020348158" sldId="590"/>
            <ac:inkMk id="45" creationId="{922334DE-803F-4D15-A0D4-5AC3C7AC6D39}"/>
          </ac:inkMkLst>
        </pc:inkChg>
        <pc:inkChg chg="add">
          <ac:chgData name="babisha chandran" userId="EB0nJQTo3Bd1b7R0gNfky76LaizBD4ENeK0AnhxAgKw=" providerId="None" clId="Web-{CDC9AE64-641D-4C11-B759-5496CF123D0C}" dt="2020-10-21T09:52:56.362" v="303"/>
          <ac:inkMkLst>
            <pc:docMk/>
            <pc:sldMk cId="3020348158" sldId="590"/>
            <ac:inkMk id="46" creationId="{ACFB4FD5-A7D4-4B9A-9910-73ED21FAC839}"/>
          </ac:inkMkLst>
        </pc:inkChg>
        <pc:inkChg chg="add">
          <ac:chgData name="babisha chandran" userId="EB0nJQTo3Bd1b7R0gNfky76LaizBD4ENeK0AnhxAgKw=" providerId="None" clId="Web-{CDC9AE64-641D-4C11-B759-5496CF123D0C}" dt="2020-10-21T09:52:57.909" v="304"/>
          <ac:inkMkLst>
            <pc:docMk/>
            <pc:sldMk cId="3020348158" sldId="590"/>
            <ac:inkMk id="47" creationId="{84E04926-C429-4FCE-A1DE-407DFC6A8AE9}"/>
          </ac:inkMkLst>
        </pc:inkChg>
        <pc:inkChg chg="add">
          <ac:chgData name="babisha chandran" userId="EB0nJQTo3Bd1b7R0gNfky76LaizBD4ENeK0AnhxAgKw=" providerId="None" clId="Web-{CDC9AE64-641D-4C11-B759-5496CF123D0C}" dt="2020-10-21T09:52:59.049" v="305"/>
          <ac:inkMkLst>
            <pc:docMk/>
            <pc:sldMk cId="3020348158" sldId="590"/>
            <ac:inkMk id="48" creationId="{E064729F-9F69-440E-8F5D-042BBBA2C305}"/>
          </ac:inkMkLst>
        </pc:inkChg>
        <pc:inkChg chg="add">
          <ac:chgData name="babisha chandran" userId="EB0nJQTo3Bd1b7R0gNfky76LaizBD4ENeK0AnhxAgKw=" providerId="None" clId="Web-{CDC9AE64-641D-4C11-B759-5496CF123D0C}" dt="2020-10-21T09:52:59.799" v="306"/>
          <ac:inkMkLst>
            <pc:docMk/>
            <pc:sldMk cId="3020348158" sldId="590"/>
            <ac:inkMk id="49" creationId="{224D075E-4FCD-481B-98A2-23863B48BEAB}"/>
          </ac:inkMkLst>
        </pc:inkChg>
        <pc:inkChg chg="add">
          <ac:chgData name="babisha chandran" userId="EB0nJQTo3Bd1b7R0gNfky76LaizBD4ENeK0AnhxAgKw=" providerId="None" clId="Web-{CDC9AE64-641D-4C11-B759-5496CF123D0C}" dt="2020-10-21T09:53:00.440" v="307"/>
          <ac:inkMkLst>
            <pc:docMk/>
            <pc:sldMk cId="3020348158" sldId="590"/>
            <ac:inkMk id="50" creationId="{3D352AC3-A161-425E-A147-5B9FC24292D9}"/>
          </ac:inkMkLst>
        </pc:inkChg>
        <pc:inkChg chg="add">
          <ac:chgData name="babisha chandran" userId="EB0nJQTo3Bd1b7R0gNfky76LaizBD4ENeK0AnhxAgKw=" providerId="None" clId="Web-{CDC9AE64-641D-4C11-B759-5496CF123D0C}" dt="2020-10-21T09:53:02.877" v="308"/>
          <ac:inkMkLst>
            <pc:docMk/>
            <pc:sldMk cId="3020348158" sldId="590"/>
            <ac:inkMk id="51" creationId="{D5ECC9BE-1792-4154-9AAC-A9FC37EFBF90}"/>
          </ac:inkMkLst>
        </pc:inkChg>
        <pc:inkChg chg="add">
          <ac:chgData name="babisha chandran" userId="EB0nJQTo3Bd1b7R0gNfky76LaizBD4ENeK0AnhxAgKw=" providerId="None" clId="Web-{CDC9AE64-641D-4C11-B759-5496CF123D0C}" dt="2020-10-21T09:53:03.971" v="309"/>
          <ac:inkMkLst>
            <pc:docMk/>
            <pc:sldMk cId="3020348158" sldId="590"/>
            <ac:inkMk id="52" creationId="{D5896114-E3D0-4670-A37F-B6D720CD0B02}"/>
          </ac:inkMkLst>
        </pc:inkChg>
        <pc:inkChg chg="add">
          <ac:chgData name="babisha chandran" userId="EB0nJQTo3Bd1b7R0gNfky76LaizBD4ENeK0AnhxAgKw=" providerId="None" clId="Web-{CDC9AE64-641D-4C11-B759-5496CF123D0C}" dt="2020-10-21T09:53:04.612" v="310"/>
          <ac:inkMkLst>
            <pc:docMk/>
            <pc:sldMk cId="3020348158" sldId="590"/>
            <ac:inkMk id="53" creationId="{E5D2B5AE-E14B-4BFB-A3A0-C2458EFB310A}"/>
          </ac:inkMkLst>
        </pc:inkChg>
        <pc:inkChg chg="add">
          <ac:chgData name="babisha chandran" userId="EB0nJQTo3Bd1b7R0gNfky76LaizBD4ENeK0AnhxAgKw=" providerId="None" clId="Web-{CDC9AE64-641D-4C11-B759-5496CF123D0C}" dt="2020-10-21T09:53:06.252" v="311"/>
          <ac:inkMkLst>
            <pc:docMk/>
            <pc:sldMk cId="3020348158" sldId="590"/>
            <ac:inkMk id="54" creationId="{A9B2B95B-863C-4594-88EF-468DB665236E}"/>
          </ac:inkMkLst>
        </pc:inkChg>
        <pc:inkChg chg="add">
          <ac:chgData name="babisha chandran" userId="EB0nJQTo3Bd1b7R0gNfky76LaizBD4ENeK0AnhxAgKw=" providerId="None" clId="Web-{CDC9AE64-641D-4C11-B759-5496CF123D0C}" dt="2020-10-21T09:53:07.330" v="312"/>
          <ac:inkMkLst>
            <pc:docMk/>
            <pc:sldMk cId="3020348158" sldId="590"/>
            <ac:inkMk id="55" creationId="{8234F9BD-4ABB-4CEF-9163-580E35C68CA7}"/>
          </ac:inkMkLst>
        </pc:inkChg>
        <pc:inkChg chg="add">
          <ac:chgData name="babisha chandran" userId="EB0nJQTo3Bd1b7R0gNfky76LaizBD4ENeK0AnhxAgKw=" providerId="None" clId="Web-{CDC9AE64-641D-4C11-B759-5496CF123D0C}" dt="2020-10-21T09:53:08.346" v="313"/>
          <ac:inkMkLst>
            <pc:docMk/>
            <pc:sldMk cId="3020348158" sldId="590"/>
            <ac:inkMk id="56" creationId="{48E05CC4-BFED-4487-9B09-A0E25F85E3F0}"/>
          </ac:inkMkLst>
        </pc:inkChg>
        <pc:inkChg chg="add">
          <ac:chgData name="babisha chandran" userId="EB0nJQTo3Bd1b7R0gNfky76LaizBD4ENeK0AnhxAgKw=" providerId="None" clId="Web-{CDC9AE64-641D-4C11-B759-5496CF123D0C}" dt="2020-10-21T09:53:10.409" v="314"/>
          <ac:inkMkLst>
            <pc:docMk/>
            <pc:sldMk cId="3020348158" sldId="590"/>
            <ac:inkMk id="57" creationId="{5D663D89-DF74-40B1-8B40-26F00B6C3BB0}"/>
          </ac:inkMkLst>
        </pc:inkChg>
        <pc:inkChg chg="add">
          <ac:chgData name="babisha chandran" userId="EB0nJQTo3Bd1b7R0gNfky76LaizBD4ENeK0AnhxAgKw=" providerId="None" clId="Web-{CDC9AE64-641D-4C11-B759-5496CF123D0C}" dt="2020-10-21T09:53:27.534" v="315"/>
          <ac:inkMkLst>
            <pc:docMk/>
            <pc:sldMk cId="3020348158" sldId="590"/>
            <ac:inkMk id="58" creationId="{9608FF79-ABF9-49E3-8FC7-5987D051DDFE}"/>
          </ac:inkMkLst>
        </pc:inkChg>
        <pc:inkChg chg="add">
          <ac:chgData name="babisha chandran" userId="EB0nJQTo3Bd1b7R0gNfky76LaizBD4ENeK0AnhxAgKw=" providerId="None" clId="Web-{CDC9AE64-641D-4C11-B759-5496CF123D0C}" dt="2020-10-21T09:53:28.877" v="316"/>
          <ac:inkMkLst>
            <pc:docMk/>
            <pc:sldMk cId="3020348158" sldId="590"/>
            <ac:inkMk id="59" creationId="{2D71A655-0969-4785-BC27-A5C0877C43B8}"/>
          </ac:inkMkLst>
        </pc:inkChg>
        <pc:inkChg chg="add">
          <ac:chgData name="babisha chandran" userId="EB0nJQTo3Bd1b7R0gNfky76LaizBD4ENeK0AnhxAgKw=" providerId="None" clId="Web-{CDC9AE64-641D-4C11-B759-5496CF123D0C}" dt="2020-10-21T09:53:30.752" v="317"/>
          <ac:inkMkLst>
            <pc:docMk/>
            <pc:sldMk cId="3020348158" sldId="590"/>
            <ac:inkMk id="60" creationId="{04A228C3-B1D5-4F97-A759-1093B8436572}"/>
          </ac:inkMkLst>
        </pc:inkChg>
        <pc:inkChg chg="add">
          <ac:chgData name="babisha chandran" userId="EB0nJQTo3Bd1b7R0gNfky76LaizBD4ENeK0AnhxAgKw=" providerId="None" clId="Web-{CDC9AE64-641D-4C11-B759-5496CF123D0C}" dt="2020-10-21T09:53:32.424" v="318"/>
          <ac:inkMkLst>
            <pc:docMk/>
            <pc:sldMk cId="3020348158" sldId="590"/>
            <ac:inkMk id="61" creationId="{EF3017E6-072F-4025-88EE-C0169E0E86F5}"/>
          </ac:inkMkLst>
        </pc:inkChg>
        <pc:inkChg chg="add">
          <ac:chgData name="babisha chandran" userId="EB0nJQTo3Bd1b7R0gNfky76LaizBD4ENeK0AnhxAgKw=" providerId="None" clId="Web-{CDC9AE64-641D-4C11-B759-5496CF123D0C}" dt="2020-10-21T09:53:34.862" v="319"/>
          <ac:inkMkLst>
            <pc:docMk/>
            <pc:sldMk cId="3020348158" sldId="590"/>
            <ac:inkMk id="62" creationId="{2EE11B73-F872-4B9A-A55C-A410BA7942A0}"/>
          </ac:inkMkLst>
        </pc:inkChg>
        <pc:inkChg chg="add">
          <ac:chgData name="babisha chandran" userId="EB0nJQTo3Bd1b7R0gNfky76LaizBD4ENeK0AnhxAgKw=" providerId="None" clId="Web-{CDC9AE64-641D-4C11-B759-5496CF123D0C}" dt="2020-10-21T09:53:37.127" v="320"/>
          <ac:inkMkLst>
            <pc:docMk/>
            <pc:sldMk cId="3020348158" sldId="590"/>
            <ac:inkMk id="63" creationId="{5A438E27-A936-436F-9F8D-9EB7A9E97BEF}"/>
          </ac:inkMkLst>
        </pc:inkChg>
        <pc:inkChg chg="add">
          <ac:chgData name="babisha chandran" userId="EB0nJQTo3Bd1b7R0gNfky76LaizBD4ENeK0AnhxAgKw=" providerId="None" clId="Web-{CDC9AE64-641D-4C11-B759-5496CF123D0C}" dt="2020-10-21T09:53:37.174" v="321"/>
          <ac:inkMkLst>
            <pc:docMk/>
            <pc:sldMk cId="3020348158" sldId="590"/>
            <ac:inkMk id="64" creationId="{F3E31379-7249-442A-82A1-2C63AF386D5D}"/>
          </ac:inkMkLst>
        </pc:inkChg>
        <pc:inkChg chg="add">
          <ac:chgData name="babisha chandran" userId="EB0nJQTo3Bd1b7R0gNfky76LaizBD4ENeK0AnhxAgKw=" providerId="None" clId="Web-{CDC9AE64-641D-4C11-B759-5496CF123D0C}" dt="2020-10-21T09:53:39.315" v="322"/>
          <ac:inkMkLst>
            <pc:docMk/>
            <pc:sldMk cId="3020348158" sldId="590"/>
            <ac:inkMk id="65" creationId="{68E67858-88DB-44D6-833B-6F1FF7F17FF5}"/>
          </ac:inkMkLst>
        </pc:inkChg>
        <pc:inkChg chg="add">
          <ac:chgData name="babisha chandran" userId="EB0nJQTo3Bd1b7R0gNfky76LaizBD4ENeK0AnhxAgKw=" providerId="None" clId="Web-{CDC9AE64-641D-4C11-B759-5496CF123D0C}" dt="2020-10-21T09:53:42.674" v="323"/>
          <ac:inkMkLst>
            <pc:docMk/>
            <pc:sldMk cId="3020348158" sldId="590"/>
            <ac:inkMk id="66" creationId="{C1534A51-00BC-4B55-B2FE-204363B4AA70}"/>
          </ac:inkMkLst>
        </pc:inkChg>
        <pc:inkChg chg="add">
          <ac:chgData name="babisha chandran" userId="EB0nJQTo3Bd1b7R0gNfky76LaizBD4ENeK0AnhxAgKw=" providerId="None" clId="Web-{CDC9AE64-641D-4C11-B759-5496CF123D0C}" dt="2020-10-21T09:56:27.613" v="324"/>
          <ac:inkMkLst>
            <pc:docMk/>
            <pc:sldMk cId="3020348158" sldId="590"/>
            <ac:inkMk id="67" creationId="{674E1BE6-BDCD-4816-9719-6C4C4790BDC3}"/>
          </ac:inkMkLst>
        </pc:inkChg>
        <pc:inkChg chg="add">
          <ac:chgData name="babisha chandran" userId="EB0nJQTo3Bd1b7R0gNfky76LaizBD4ENeK0AnhxAgKw=" providerId="None" clId="Web-{CDC9AE64-641D-4C11-B759-5496CF123D0C}" dt="2020-10-21T09:56:27.660" v="325"/>
          <ac:inkMkLst>
            <pc:docMk/>
            <pc:sldMk cId="3020348158" sldId="590"/>
            <ac:inkMk id="68" creationId="{AC5D3ADD-806A-4D70-97AF-86AACE6A14EE}"/>
          </ac:inkMkLst>
        </pc:inkChg>
        <pc:inkChg chg="add">
          <ac:chgData name="babisha chandran" userId="EB0nJQTo3Bd1b7R0gNfky76LaizBD4ENeK0AnhxAgKw=" providerId="None" clId="Web-{CDC9AE64-641D-4C11-B759-5496CF123D0C}" dt="2020-10-21T09:56:27.707" v="326"/>
          <ac:inkMkLst>
            <pc:docMk/>
            <pc:sldMk cId="3020348158" sldId="590"/>
            <ac:inkMk id="69" creationId="{04AB9729-3E6A-4AA8-8AEB-9AA656EF7BC1}"/>
          </ac:inkMkLst>
        </pc:inkChg>
        <pc:inkChg chg="add">
          <ac:chgData name="babisha chandran" userId="EB0nJQTo3Bd1b7R0gNfky76LaizBD4ENeK0AnhxAgKw=" providerId="None" clId="Web-{CDC9AE64-641D-4C11-B759-5496CF123D0C}" dt="2020-10-21T09:56:27.738" v="327"/>
          <ac:inkMkLst>
            <pc:docMk/>
            <pc:sldMk cId="3020348158" sldId="590"/>
            <ac:inkMk id="70" creationId="{8BC18877-8D87-4139-9AC5-8B7529D4F8C1}"/>
          </ac:inkMkLst>
        </pc:inkChg>
        <pc:inkChg chg="add">
          <ac:chgData name="babisha chandran" userId="EB0nJQTo3Bd1b7R0gNfky76LaizBD4ENeK0AnhxAgKw=" providerId="None" clId="Web-{CDC9AE64-641D-4C11-B759-5496CF123D0C}" dt="2020-10-21T09:56:27.785" v="328"/>
          <ac:inkMkLst>
            <pc:docMk/>
            <pc:sldMk cId="3020348158" sldId="590"/>
            <ac:inkMk id="71" creationId="{B742B650-8726-4833-88DE-F42049F8036B}"/>
          </ac:inkMkLst>
        </pc:inkChg>
        <pc:inkChg chg="add">
          <ac:chgData name="babisha chandran" userId="EB0nJQTo3Bd1b7R0gNfky76LaizBD4ENeK0AnhxAgKw=" providerId="None" clId="Web-{CDC9AE64-641D-4C11-B759-5496CF123D0C}" dt="2020-10-21T09:56:27.816" v="329"/>
          <ac:inkMkLst>
            <pc:docMk/>
            <pc:sldMk cId="3020348158" sldId="590"/>
            <ac:inkMk id="72" creationId="{5AA588D6-F311-498C-B030-7B59AF6C6BBD}"/>
          </ac:inkMkLst>
        </pc:inkChg>
        <pc:inkChg chg="add">
          <ac:chgData name="babisha chandran" userId="EB0nJQTo3Bd1b7R0gNfky76LaizBD4ENeK0AnhxAgKw=" providerId="None" clId="Web-{CDC9AE64-641D-4C11-B759-5496CF123D0C}" dt="2020-10-21T09:56:27.847" v="330"/>
          <ac:inkMkLst>
            <pc:docMk/>
            <pc:sldMk cId="3020348158" sldId="590"/>
            <ac:inkMk id="73" creationId="{2A2B5ECD-95EF-4342-B717-AADC83E83B20}"/>
          </ac:inkMkLst>
        </pc:inkChg>
        <pc:inkChg chg="add">
          <ac:chgData name="babisha chandran" userId="EB0nJQTo3Bd1b7R0gNfky76LaizBD4ENeK0AnhxAgKw=" providerId="None" clId="Web-{CDC9AE64-641D-4C11-B759-5496CF123D0C}" dt="2020-10-21T09:56:27.894" v="331"/>
          <ac:inkMkLst>
            <pc:docMk/>
            <pc:sldMk cId="3020348158" sldId="590"/>
            <ac:inkMk id="74" creationId="{3B6A7615-8B22-4CEF-AA21-59F0A50908FC}"/>
          </ac:inkMkLst>
        </pc:inkChg>
        <pc:inkChg chg="add">
          <ac:chgData name="babisha chandran" userId="EB0nJQTo3Bd1b7R0gNfky76LaizBD4ENeK0AnhxAgKw=" providerId="None" clId="Web-{CDC9AE64-641D-4C11-B759-5496CF123D0C}" dt="2020-10-21T09:56:27.925" v="332"/>
          <ac:inkMkLst>
            <pc:docMk/>
            <pc:sldMk cId="3020348158" sldId="590"/>
            <ac:inkMk id="75" creationId="{7FC189E4-68D6-4438-AADD-FA98DF31BD0E}"/>
          </ac:inkMkLst>
        </pc:inkChg>
        <pc:inkChg chg="add">
          <ac:chgData name="babisha chandran" userId="EB0nJQTo3Bd1b7R0gNfky76LaizBD4ENeK0AnhxAgKw=" providerId="None" clId="Web-{CDC9AE64-641D-4C11-B759-5496CF123D0C}" dt="2020-10-21T09:56:27.972" v="333"/>
          <ac:inkMkLst>
            <pc:docMk/>
            <pc:sldMk cId="3020348158" sldId="590"/>
            <ac:inkMk id="76" creationId="{57341F44-A599-4115-8339-0FF46D64923F}"/>
          </ac:inkMkLst>
        </pc:inkChg>
        <pc:inkChg chg="add">
          <ac:chgData name="babisha chandran" userId="EB0nJQTo3Bd1b7R0gNfky76LaizBD4ENeK0AnhxAgKw=" providerId="None" clId="Web-{CDC9AE64-641D-4C11-B759-5496CF123D0C}" dt="2020-10-21T09:56:28.004" v="334"/>
          <ac:inkMkLst>
            <pc:docMk/>
            <pc:sldMk cId="3020348158" sldId="590"/>
            <ac:inkMk id="77" creationId="{6A616256-57FF-4C80-8839-062628CB2740}"/>
          </ac:inkMkLst>
        </pc:inkChg>
        <pc:inkChg chg="add">
          <ac:chgData name="babisha chandran" userId="EB0nJQTo3Bd1b7R0gNfky76LaizBD4ENeK0AnhxAgKw=" providerId="None" clId="Web-{CDC9AE64-641D-4C11-B759-5496CF123D0C}" dt="2020-10-21T09:56:28.035" v="335"/>
          <ac:inkMkLst>
            <pc:docMk/>
            <pc:sldMk cId="3020348158" sldId="590"/>
            <ac:inkMk id="78" creationId="{4AE6238E-D0ED-4635-9A63-6BDB51839A4F}"/>
          </ac:inkMkLst>
        </pc:inkChg>
        <pc:inkChg chg="add">
          <ac:chgData name="babisha chandran" userId="EB0nJQTo3Bd1b7R0gNfky76LaizBD4ENeK0AnhxAgKw=" providerId="None" clId="Web-{CDC9AE64-641D-4C11-B759-5496CF123D0C}" dt="2020-10-21T09:56:28.082" v="336"/>
          <ac:inkMkLst>
            <pc:docMk/>
            <pc:sldMk cId="3020348158" sldId="590"/>
            <ac:inkMk id="79" creationId="{8B01F12E-F2BD-4A36-9ABC-B2BF7BB38448}"/>
          </ac:inkMkLst>
        </pc:inkChg>
        <pc:inkChg chg="add">
          <ac:chgData name="babisha chandran" userId="EB0nJQTo3Bd1b7R0gNfky76LaizBD4ENeK0AnhxAgKw=" providerId="None" clId="Web-{CDC9AE64-641D-4C11-B759-5496CF123D0C}" dt="2020-10-21T09:56:28.691" v="337"/>
          <ac:inkMkLst>
            <pc:docMk/>
            <pc:sldMk cId="3020348158" sldId="590"/>
            <ac:inkMk id="80" creationId="{6591AAB8-8563-4018-9FBA-8DED6A5F6BEA}"/>
          </ac:inkMkLst>
        </pc:inkChg>
        <pc:inkChg chg="add">
          <ac:chgData name="babisha chandran" userId="EB0nJQTo3Bd1b7R0gNfky76LaizBD4ENeK0AnhxAgKw=" providerId="None" clId="Web-{CDC9AE64-641D-4C11-B759-5496CF123D0C}" dt="2020-10-21T09:56:28.722" v="338"/>
          <ac:inkMkLst>
            <pc:docMk/>
            <pc:sldMk cId="3020348158" sldId="590"/>
            <ac:inkMk id="81" creationId="{7F65CE18-D372-4A2A-9D14-3FBF09C948A9}"/>
          </ac:inkMkLst>
        </pc:inkChg>
        <pc:inkChg chg="add">
          <ac:chgData name="babisha chandran" userId="EB0nJQTo3Bd1b7R0gNfky76LaizBD4ENeK0AnhxAgKw=" providerId="None" clId="Web-{CDC9AE64-641D-4C11-B759-5496CF123D0C}" dt="2020-10-21T09:56:28.816" v="339"/>
          <ac:inkMkLst>
            <pc:docMk/>
            <pc:sldMk cId="3020348158" sldId="590"/>
            <ac:inkMk id="82" creationId="{DD735539-55C8-458C-BC47-B99911D5CA0B}"/>
          </ac:inkMkLst>
        </pc:inkChg>
        <pc:inkChg chg="add">
          <ac:chgData name="babisha chandran" userId="EB0nJQTo3Bd1b7R0gNfky76LaizBD4ENeK0AnhxAgKw=" providerId="None" clId="Web-{CDC9AE64-641D-4C11-B759-5496CF123D0C}" dt="2020-10-21T09:56:28.863" v="340"/>
          <ac:inkMkLst>
            <pc:docMk/>
            <pc:sldMk cId="3020348158" sldId="590"/>
            <ac:inkMk id="83" creationId="{97D41977-63FA-4683-8B9E-5BD66DA06641}"/>
          </ac:inkMkLst>
        </pc:inkChg>
        <pc:inkChg chg="add">
          <ac:chgData name="babisha chandran" userId="EB0nJQTo3Bd1b7R0gNfky76LaizBD4ENeK0AnhxAgKw=" providerId="None" clId="Web-{CDC9AE64-641D-4C11-B759-5496CF123D0C}" dt="2020-10-21T09:56:28.894" v="341"/>
          <ac:inkMkLst>
            <pc:docMk/>
            <pc:sldMk cId="3020348158" sldId="590"/>
            <ac:inkMk id="84" creationId="{CE42802A-4BC7-4E45-B10D-552D6FC26B66}"/>
          </ac:inkMkLst>
        </pc:inkChg>
        <pc:inkChg chg="add">
          <ac:chgData name="babisha chandran" userId="EB0nJQTo3Bd1b7R0gNfky76LaizBD4ENeK0AnhxAgKw=" providerId="None" clId="Web-{CDC9AE64-641D-4C11-B759-5496CF123D0C}" dt="2020-10-21T09:56:28.941" v="342"/>
          <ac:inkMkLst>
            <pc:docMk/>
            <pc:sldMk cId="3020348158" sldId="590"/>
            <ac:inkMk id="85" creationId="{E72439B8-5386-41CE-A813-3A2B6CAB0101}"/>
          </ac:inkMkLst>
        </pc:inkChg>
        <pc:inkChg chg="add">
          <ac:chgData name="babisha chandran" userId="EB0nJQTo3Bd1b7R0gNfky76LaizBD4ENeK0AnhxAgKw=" providerId="None" clId="Web-{CDC9AE64-641D-4C11-B759-5496CF123D0C}" dt="2020-10-21T09:56:28.988" v="343"/>
          <ac:inkMkLst>
            <pc:docMk/>
            <pc:sldMk cId="3020348158" sldId="590"/>
            <ac:inkMk id="86" creationId="{FE98F761-5A44-427F-823E-AA4124DD71F5}"/>
          </ac:inkMkLst>
        </pc:inkChg>
        <pc:inkChg chg="add">
          <ac:chgData name="babisha chandran" userId="EB0nJQTo3Bd1b7R0gNfky76LaizBD4ENeK0AnhxAgKw=" providerId="None" clId="Web-{CDC9AE64-641D-4C11-B759-5496CF123D0C}" dt="2020-10-21T09:56:29.019" v="344"/>
          <ac:inkMkLst>
            <pc:docMk/>
            <pc:sldMk cId="3020348158" sldId="590"/>
            <ac:inkMk id="87" creationId="{ECE95B37-2536-4343-8064-5C7577A6DFDD}"/>
          </ac:inkMkLst>
        </pc:inkChg>
        <pc:inkChg chg="add">
          <ac:chgData name="babisha chandran" userId="EB0nJQTo3Bd1b7R0gNfky76LaizBD4ENeK0AnhxAgKw=" providerId="None" clId="Web-{CDC9AE64-641D-4C11-B759-5496CF123D0C}" dt="2020-10-21T09:56:29.066" v="345"/>
          <ac:inkMkLst>
            <pc:docMk/>
            <pc:sldMk cId="3020348158" sldId="590"/>
            <ac:inkMk id="88" creationId="{F17A34FE-AD55-4A58-819F-44F052D6F66D}"/>
          </ac:inkMkLst>
        </pc:inkChg>
        <pc:inkChg chg="add">
          <ac:chgData name="babisha chandran" userId="EB0nJQTo3Bd1b7R0gNfky76LaizBD4ENeK0AnhxAgKw=" providerId="None" clId="Web-{CDC9AE64-641D-4C11-B759-5496CF123D0C}" dt="2020-10-21T09:56:29.097" v="346"/>
          <ac:inkMkLst>
            <pc:docMk/>
            <pc:sldMk cId="3020348158" sldId="590"/>
            <ac:inkMk id="89" creationId="{61E76E19-2428-4817-B3DC-F623EE597BBE}"/>
          </ac:inkMkLst>
        </pc:inkChg>
        <pc:inkChg chg="add">
          <ac:chgData name="babisha chandran" userId="EB0nJQTo3Bd1b7R0gNfky76LaizBD4ENeK0AnhxAgKw=" providerId="None" clId="Web-{CDC9AE64-641D-4C11-B759-5496CF123D0C}" dt="2020-10-21T09:56:29.144" v="347"/>
          <ac:inkMkLst>
            <pc:docMk/>
            <pc:sldMk cId="3020348158" sldId="590"/>
            <ac:inkMk id="90" creationId="{E6867898-ED6F-4007-B665-7B000C5EC217}"/>
          </ac:inkMkLst>
        </pc:inkChg>
        <pc:inkChg chg="add">
          <ac:chgData name="babisha chandran" userId="EB0nJQTo3Bd1b7R0gNfky76LaizBD4ENeK0AnhxAgKw=" providerId="None" clId="Web-{CDC9AE64-641D-4C11-B759-5496CF123D0C}" dt="2020-10-21T09:56:29.191" v="348"/>
          <ac:inkMkLst>
            <pc:docMk/>
            <pc:sldMk cId="3020348158" sldId="590"/>
            <ac:inkMk id="91" creationId="{7AA818F1-3E00-4521-8CAA-57E1CB007E53}"/>
          </ac:inkMkLst>
        </pc:inkChg>
        <pc:inkChg chg="add">
          <ac:chgData name="babisha chandran" userId="EB0nJQTo3Bd1b7R0gNfky76LaizBD4ENeK0AnhxAgKw=" providerId="None" clId="Web-{CDC9AE64-641D-4C11-B759-5496CF123D0C}" dt="2020-10-21T09:56:29.222" v="349"/>
          <ac:inkMkLst>
            <pc:docMk/>
            <pc:sldMk cId="3020348158" sldId="590"/>
            <ac:inkMk id="92" creationId="{32C6FE14-AA18-4894-B003-8D065BA102F7}"/>
          </ac:inkMkLst>
        </pc:inkChg>
        <pc:inkChg chg="add">
          <ac:chgData name="babisha chandran" userId="EB0nJQTo3Bd1b7R0gNfky76LaizBD4ENeK0AnhxAgKw=" providerId="None" clId="Web-{CDC9AE64-641D-4C11-B759-5496CF123D0C}" dt="2020-10-21T09:56:29.269" v="350"/>
          <ac:inkMkLst>
            <pc:docMk/>
            <pc:sldMk cId="3020348158" sldId="590"/>
            <ac:inkMk id="93" creationId="{988B3A89-C5DC-4605-A81B-E450944E62D1}"/>
          </ac:inkMkLst>
        </pc:inkChg>
        <pc:inkChg chg="add">
          <ac:chgData name="babisha chandran" userId="EB0nJQTo3Bd1b7R0gNfky76LaizBD4ENeK0AnhxAgKw=" providerId="None" clId="Web-{CDC9AE64-641D-4C11-B759-5496CF123D0C}" dt="2020-10-21T09:56:29.316" v="351"/>
          <ac:inkMkLst>
            <pc:docMk/>
            <pc:sldMk cId="3020348158" sldId="590"/>
            <ac:inkMk id="94" creationId="{7181F104-1045-4128-B64C-59EC5E44B856}"/>
          </ac:inkMkLst>
        </pc:inkChg>
      </pc:sldChg>
      <pc:sldChg chg="addSp">
        <pc:chgData name="babisha chandran" userId="EB0nJQTo3Bd1b7R0gNfky76LaizBD4ENeK0AnhxAgKw=" providerId="None" clId="Web-{CDC9AE64-641D-4C11-B759-5496CF123D0C}" dt="2020-10-21T10:02:37.162" v="415"/>
        <pc:sldMkLst>
          <pc:docMk/>
          <pc:sldMk cId="3730444392" sldId="594"/>
        </pc:sldMkLst>
        <pc:inkChg chg="add">
          <ac:chgData name="babisha chandran" userId="EB0nJQTo3Bd1b7R0gNfky76LaizBD4ENeK0AnhxAgKw=" providerId="None" clId="Web-{CDC9AE64-641D-4C11-B759-5496CF123D0C}" dt="2020-10-21T09:59:43.848" v="383"/>
          <ac:inkMkLst>
            <pc:docMk/>
            <pc:sldMk cId="3730444392" sldId="594"/>
            <ac:inkMk id="2" creationId="{822CDB50-61AB-4985-A9A9-75CDD33DBB0B}"/>
          </ac:inkMkLst>
        </pc:inkChg>
        <pc:inkChg chg="add">
          <ac:chgData name="babisha chandran" userId="EB0nJQTo3Bd1b7R0gNfky76LaizBD4ENeK0AnhxAgKw=" providerId="None" clId="Web-{CDC9AE64-641D-4C11-B759-5496CF123D0C}" dt="2020-10-21T09:59:45.177" v="384"/>
          <ac:inkMkLst>
            <pc:docMk/>
            <pc:sldMk cId="3730444392" sldId="594"/>
            <ac:inkMk id="3" creationId="{47EEECDD-6DF5-4666-93B7-43E616823246}"/>
          </ac:inkMkLst>
        </pc:inkChg>
        <pc:inkChg chg="add">
          <ac:chgData name="babisha chandran" userId="EB0nJQTo3Bd1b7R0gNfky76LaizBD4ENeK0AnhxAgKw=" providerId="None" clId="Web-{CDC9AE64-641D-4C11-B759-5496CF123D0C}" dt="2020-10-21T09:59:46.723" v="385"/>
          <ac:inkMkLst>
            <pc:docMk/>
            <pc:sldMk cId="3730444392" sldId="594"/>
            <ac:inkMk id="5" creationId="{DDD30961-CADA-4A28-A48F-32B1EDB4E85C}"/>
          </ac:inkMkLst>
        </pc:inkChg>
        <pc:inkChg chg="add">
          <ac:chgData name="babisha chandran" userId="EB0nJQTo3Bd1b7R0gNfky76LaizBD4ENeK0AnhxAgKw=" providerId="None" clId="Web-{CDC9AE64-641D-4C11-B759-5496CF123D0C}" dt="2020-10-21T09:59:47.348" v="386"/>
          <ac:inkMkLst>
            <pc:docMk/>
            <pc:sldMk cId="3730444392" sldId="594"/>
            <ac:inkMk id="6" creationId="{3AE8B597-8633-448B-A953-3EDF3407795A}"/>
          </ac:inkMkLst>
        </pc:inkChg>
        <pc:inkChg chg="add">
          <ac:chgData name="babisha chandran" userId="EB0nJQTo3Bd1b7R0gNfky76LaizBD4ENeK0AnhxAgKw=" providerId="None" clId="Web-{CDC9AE64-641D-4C11-B759-5496CF123D0C}" dt="2020-10-21T09:59:49.348" v="387"/>
          <ac:inkMkLst>
            <pc:docMk/>
            <pc:sldMk cId="3730444392" sldId="594"/>
            <ac:inkMk id="7" creationId="{14066CA3-1BFD-429D-8FA3-AE4965E301B4}"/>
          </ac:inkMkLst>
        </pc:inkChg>
        <pc:inkChg chg="add">
          <ac:chgData name="babisha chandran" userId="EB0nJQTo3Bd1b7R0gNfky76LaizBD4ENeK0AnhxAgKw=" providerId="None" clId="Web-{CDC9AE64-641D-4C11-B759-5496CF123D0C}" dt="2020-10-21T09:59:49.770" v="388"/>
          <ac:inkMkLst>
            <pc:docMk/>
            <pc:sldMk cId="3730444392" sldId="594"/>
            <ac:inkMk id="8" creationId="{25D2FD10-8A77-4EA4-B581-AA98597D7DB8}"/>
          </ac:inkMkLst>
        </pc:inkChg>
        <pc:inkChg chg="add">
          <ac:chgData name="babisha chandran" userId="EB0nJQTo3Bd1b7R0gNfky76LaizBD4ENeK0AnhxAgKw=" providerId="None" clId="Web-{CDC9AE64-641D-4C11-B759-5496CF123D0C}" dt="2020-10-21T09:59:51.302" v="389"/>
          <ac:inkMkLst>
            <pc:docMk/>
            <pc:sldMk cId="3730444392" sldId="594"/>
            <ac:inkMk id="11" creationId="{F157D5C1-5E86-41EF-8007-B6646B4D8489}"/>
          </ac:inkMkLst>
        </pc:inkChg>
        <pc:inkChg chg="add">
          <ac:chgData name="babisha chandran" userId="EB0nJQTo3Bd1b7R0gNfky76LaizBD4ENeK0AnhxAgKw=" providerId="None" clId="Web-{CDC9AE64-641D-4C11-B759-5496CF123D0C}" dt="2020-10-21T09:59:52.349" v="390"/>
          <ac:inkMkLst>
            <pc:docMk/>
            <pc:sldMk cId="3730444392" sldId="594"/>
            <ac:inkMk id="12" creationId="{C69C35A9-5A98-4941-B1FC-416D535DB8CD}"/>
          </ac:inkMkLst>
        </pc:inkChg>
        <pc:inkChg chg="add">
          <ac:chgData name="babisha chandran" userId="EB0nJQTo3Bd1b7R0gNfky76LaizBD4ENeK0AnhxAgKw=" providerId="None" clId="Web-{CDC9AE64-641D-4C11-B759-5496CF123D0C}" dt="2020-10-21T09:59:57.208" v="391"/>
          <ac:inkMkLst>
            <pc:docMk/>
            <pc:sldMk cId="3730444392" sldId="594"/>
            <ac:inkMk id="13" creationId="{993B674E-0E09-40A4-AD8A-A7E1D806DB7F}"/>
          </ac:inkMkLst>
        </pc:inkChg>
        <pc:inkChg chg="add">
          <ac:chgData name="babisha chandran" userId="EB0nJQTo3Bd1b7R0gNfky76LaizBD4ENeK0AnhxAgKw=" providerId="None" clId="Web-{CDC9AE64-641D-4C11-B759-5496CF123D0C}" dt="2020-10-21T09:59:58.348" v="392"/>
          <ac:inkMkLst>
            <pc:docMk/>
            <pc:sldMk cId="3730444392" sldId="594"/>
            <ac:inkMk id="14" creationId="{D27F3961-C584-44EA-9D8A-CD3470319C3F}"/>
          </ac:inkMkLst>
        </pc:inkChg>
        <pc:inkChg chg="add">
          <ac:chgData name="babisha chandran" userId="EB0nJQTo3Bd1b7R0gNfky76LaizBD4ENeK0AnhxAgKw=" providerId="None" clId="Web-{CDC9AE64-641D-4C11-B759-5496CF123D0C}" dt="2020-10-21T09:59:58.848" v="393"/>
          <ac:inkMkLst>
            <pc:docMk/>
            <pc:sldMk cId="3730444392" sldId="594"/>
            <ac:inkMk id="15" creationId="{E81C0479-0A76-4442-9E10-E2600094DF65}"/>
          </ac:inkMkLst>
        </pc:inkChg>
        <pc:inkChg chg="add">
          <ac:chgData name="babisha chandran" userId="EB0nJQTo3Bd1b7R0gNfky76LaizBD4ENeK0AnhxAgKw=" providerId="None" clId="Web-{CDC9AE64-641D-4C11-B759-5496CF123D0C}" dt="2020-10-21T10:00:00.161" v="394"/>
          <ac:inkMkLst>
            <pc:docMk/>
            <pc:sldMk cId="3730444392" sldId="594"/>
            <ac:inkMk id="17" creationId="{6C580297-8040-4E8C-9E29-B68A5B147E63}"/>
          </ac:inkMkLst>
        </pc:inkChg>
        <pc:inkChg chg="add">
          <ac:chgData name="babisha chandran" userId="EB0nJQTo3Bd1b7R0gNfky76LaizBD4ENeK0AnhxAgKw=" providerId="None" clId="Web-{CDC9AE64-641D-4C11-B759-5496CF123D0C}" dt="2020-10-21T10:00:01.692" v="395"/>
          <ac:inkMkLst>
            <pc:docMk/>
            <pc:sldMk cId="3730444392" sldId="594"/>
            <ac:inkMk id="18" creationId="{81EC391C-C30E-40E9-97C4-B68FCA08EAEF}"/>
          </ac:inkMkLst>
        </pc:inkChg>
        <pc:inkChg chg="add">
          <ac:chgData name="babisha chandran" userId="EB0nJQTo3Bd1b7R0gNfky76LaizBD4ENeK0AnhxAgKw=" providerId="None" clId="Web-{CDC9AE64-641D-4C11-B759-5496CF123D0C}" dt="2020-10-21T10:00:04.849" v="396"/>
          <ac:inkMkLst>
            <pc:docMk/>
            <pc:sldMk cId="3730444392" sldId="594"/>
            <ac:inkMk id="22" creationId="{A51BE607-D542-46C3-B8E6-609744E4F840}"/>
          </ac:inkMkLst>
        </pc:inkChg>
        <pc:inkChg chg="add">
          <ac:chgData name="babisha chandran" userId="EB0nJQTo3Bd1b7R0gNfky76LaizBD4ENeK0AnhxAgKw=" providerId="None" clId="Web-{CDC9AE64-641D-4C11-B759-5496CF123D0C}" dt="2020-10-21T10:00:07.833" v="397"/>
          <ac:inkMkLst>
            <pc:docMk/>
            <pc:sldMk cId="3730444392" sldId="594"/>
            <ac:inkMk id="24" creationId="{F57D74B5-8A3D-409D-8641-AFA74972BA86}"/>
          </ac:inkMkLst>
        </pc:inkChg>
        <pc:inkChg chg="add">
          <ac:chgData name="babisha chandran" userId="EB0nJQTo3Bd1b7R0gNfky76LaizBD4ENeK0AnhxAgKw=" providerId="None" clId="Web-{CDC9AE64-641D-4C11-B759-5496CF123D0C}" dt="2020-10-21T10:01:34.193" v="398"/>
          <ac:inkMkLst>
            <pc:docMk/>
            <pc:sldMk cId="3730444392" sldId="594"/>
            <ac:inkMk id="25" creationId="{303B87E2-F0E2-498A-A1A5-BEC6A4A080BF}"/>
          </ac:inkMkLst>
        </pc:inkChg>
        <pc:inkChg chg="add">
          <ac:chgData name="babisha chandran" userId="EB0nJQTo3Bd1b7R0gNfky76LaizBD4ENeK0AnhxAgKw=" providerId="None" clId="Web-{CDC9AE64-641D-4C11-B759-5496CF123D0C}" dt="2020-10-21T10:01:37.615" v="399"/>
          <ac:inkMkLst>
            <pc:docMk/>
            <pc:sldMk cId="3730444392" sldId="594"/>
            <ac:inkMk id="26" creationId="{021CB8D4-6EA3-4882-9361-6BE5A4880AB8}"/>
          </ac:inkMkLst>
        </pc:inkChg>
        <pc:inkChg chg="add">
          <ac:chgData name="babisha chandran" userId="EB0nJQTo3Bd1b7R0gNfky76LaizBD4ENeK0AnhxAgKw=" providerId="None" clId="Web-{CDC9AE64-641D-4C11-B759-5496CF123D0C}" dt="2020-10-21T10:01:42.943" v="400"/>
          <ac:inkMkLst>
            <pc:docMk/>
            <pc:sldMk cId="3730444392" sldId="594"/>
            <ac:inkMk id="27" creationId="{F23E172B-6F9A-4F91-8C06-C105357856C7}"/>
          </ac:inkMkLst>
        </pc:inkChg>
        <pc:inkChg chg="add">
          <ac:chgData name="babisha chandran" userId="EB0nJQTo3Bd1b7R0gNfky76LaizBD4ENeK0AnhxAgKw=" providerId="None" clId="Web-{CDC9AE64-641D-4C11-B759-5496CF123D0C}" dt="2020-10-21T10:01:42.990" v="401"/>
          <ac:inkMkLst>
            <pc:docMk/>
            <pc:sldMk cId="3730444392" sldId="594"/>
            <ac:inkMk id="28" creationId="{B2CB21C7-C49F-44AD-B2C6-E15B0D334C17}"/>
          </ac:inkMkLst>
        </pc:inkChg>
        <pc:inkChg chg="add">
          <ac:chgData name="babisha chandran" userId="EB0nJQTo3Bd1b7R0gNfky76LaizBD4ENeK0AnhxAgKw=" providerId="None" clId="Web-{CDC9AE64-641D-4C11-B759-5496CF123D0C}" dt="2020-10-21T10:02:06.677" v="402"/>
          <ac:inkMkLst>
            <pc:docMk/>
            <pc:sldMk cId="3730444392" sldId="594"/>
            <ac:inkMk id="29" creationId="{4AC1393E-80BC-49F1-BA9C-5A9ED0D26A60}"/>
          </ac:inkMkLst>
        </pc:inkChg>
        <pc:inkChg chg="add">
          <ac:chgData name="babisha chandran" userId="EB0nJQTo3Bd1b7R0gNfky76LaizBD4ENeK0AnhxAgKw=" providerId="None" clId="Web-{CDC9AE64-641D-4C11-B759-5496CF123D0C}" dt="2020-10-21T10:02:06.709" v="403"/>
          <ac:inkMkLst>
            <pc:docMk/>
            <pc:sldMk cId="3730444392" sldId="594"/>
            <ac:inkMk id="30" creationId="{8BD30B6C-F709-44D2-8B89-F1B807D16DC6}"/>
          </ac:inkMkLst>
        </pc:inkChg>
        <pc:inkChg chg="add">
          <ac:chgData name="babisha chandran" userId="EB0nJQTo3Bd1b7R0gNfky76LaizBD4ENeK0AnhxAgKw=" providerId="None" clId="Web-{CDC9AE64-641D-4C11-B759-5496CF123D0C}" dt="2020-10-21T10:02:06.740" v="404"/>
          <ac:inkMkLst>
            <pc:docMk/>
            <pc:sldMk cId="3730444392" sldId="594"/>
            <ac:inkMk id="31" creationId="{83A1BA1B-40A2-4CC6-AF0B-AEC959A5FB32}"/>
          </ac:inkMkLst>
        </pc:inkChg>
        <pc:inkChg chg="add">
          <ac:chgData name="babisha chandran" userId="EB0nJQTo3Bd1b7R0gNfky76LaizBD4ENeK0AnhxAgKw=" providerId="None" clId="Web-{CDC9AE64-641D-4C11-B759-5496CF123D0C}" dt="2020-10-21T10:02:06.787" v="405"/>
          <ac:inkMkLst>
            <pc:docMk/>
            <pc:sldMk cId="3730444392" sldId="594"/>
            <ac:inkMk id="32" creationId="{7DBD54D5-0FE9-47F3-95B3-5DAB5FDDC64F}"/>
          </ac:inkMkLst>
        </pc:inkChg>
        <pc:inkChg chg="add">
          <ac:chgData name="babisha chandran" userId="EB0nJQTo3Bd1b7R0gNfky76LaizBD4ENeK0AnhxAgKw=" providerId="None" clId="Web-{CDC9AE64-641D-4C11-B759-5496CF123D0C}" dt="2020-10-21T10:02:06.787" v="406"/>
          <ac:inkMkLst>
            <pc:docMk/>
            <pc:sldMk cId="3730444392" sldId="594"/>
            <ac:inkMk id="33" creationId="{BBE3DF24-FB65-460E-9841-BF20F9F433C0}"/>
          </ac:inkMkLst>
        </pc:inkChg>
        <pc:inkChg chg="add">
          <ac:chgData name="babisha chandran" userId="EB0nJQTo3Bd1b7R0gNfky76LaizBD4ENeK0AnhxAgKw=" providerId="None" clId="Web-{CDC9AE64-641D-4C11-B759-5496CF123D0C}" dt="2020-10-21T10:02:07.427" v="407"/>
          <ac:inkMkLst>
            <pc:docMk/>
            <pc:sldMk cId="3730444392" sldId="594"/>
            <ac:inkMk id="34" creationId="{E768AF13-FE42-41D3-91DB-1D4DFA889998}"/>
          </ac:inkMkLst>
        </pc:inkChg>
        <pc:inkChg chg="add">
          <ac:chgData name="babisha chandran" userId="EB0nJQTo3Bd1b7R0gNfky76LaizBD4ENeK0AnhxAgKw=" providerId="None" clId="Web-{CDC9AE64-641D-4C11-B759-5496CF123D0C}" dt="2020-10-21T10:02:36.896" v="408"/>
          <ac:inkMkLst>
            <pc:docMk/>
            <pc:sldMk cId="3730444392" sldId="594"/>
            <ac:inkMk id="35" creationId="{B951F11F-02CE-4806-9FD9-565760A88DD8}"/>
          </ac:inkMkLst>
        </pc:inkChg>
        <pc:inkChg chg="add">
          <ac:chgData name="babisha chandran" userId="EB0nJQTo3Bd1b7R0gNfky76LaizBD4ENeK0AnhxAgKw=" providerId="None" clId="Web-{CDC9AE64-641D-4C11-B759-5496CF123D0C}" dt="2020-10-21T10:02:36.943" v="409"/>
          <ac:inkMkLst>
            <pc:docMk/>
            <pc:sldMk cId="3730444392" sldId="594"/>
            <ac:inkMk id="36" creationId="{CEECDEF5-BEAD-4B7B-8987-FD61C57FA2E9}"/>
          </ac:inkMkLst>
        </pc:inkChg>
        <pc:inkChg chg="add">
          <ac:chgData name="babisha chandran" userId="EB0nJQTo3Bd1b7R0gNfky76LaizBD4ENeK0AnhxAgKw=" providerId="None" clId="Web-{CDC9AE64-641D-4C11-B759-5496CF123D0C}" dt="2020-10-21T10:02:36.974" v="410"/>
          <ac:inkMkLst>
            <pc:docMk/>
            <pc:sldMk cId="3730444392" sldId="594"/>
            <ac:inkMk id="37" creationId="{44479FD7-C9F6-44A9-A7DE-FECCB5BE2CD7}"/>
          </ac:inkMkLst>
        </pc:inkChg>
        <pc:inkChg chg="add">
          <ac:chgData name="babisha chandran" userId="EB0nJQTo3Bd1b7R0gNfky76LaizBD4ENeK0AnhxAgKw=" providerId="None" clId="Web-{CDC9AE64-641D-4C11-B759-5496CF123D0C}" dt="2020-10-21T10:02:37.006" v="411"/>
          <ac:inkMkLst>
            <pc:docMk/>
            <pc:sldMk cId="3730444392" sldId="594"/>
            <ac:inkMk id="38" creationId="{297B706F-5C02-4D40-A57F-3FBFDD65594F}"/>
          </ac:inkMkLst>
        </pc:inkChg>
        <pc:inkChg chg="add">
          <ac:chgData name="babisha chandran" userId="EB0nJQTo3Bd1b7R0gNfky76LaizBD4ENeK0AnhxAgKw=" providerId="None" clId="Web-{CDC9AE64-641D-4C11-B759-5496CF123D0C}" dt="2020-10-21T10:02:37.053" v="412"/>
          <ac:inkMkLst>
            <pc:docMk/>
            <pc:sldMk cId="3730444392" sldId="594"/>
            <ac:inkMk id="39" creationId="{5A49BE26-2463-4A93-94C2-AECD420DC617}"/>
          </ac:inkMkLst>
        </pc:inkChg>
        <pc:inkChg chg="add">
          <ac:chgData name="babisha chandran" userId="EB0nJQTo3Bd1b7R0gNfky76LaizBD4ENeK0AnhxAgKw=" providerId="None" clId="Web-{CDC9AE64-641D-4C11-B759-5496CF123D0C}" dt="2020-10-21T10:02:37.084" v="413"/>
          <ac:inkMkLst>
            <pc:docMk/>
            <pc:sldMk cId="3730444392" sldId="594"/>
            <ac:inkMk id="40" creationId="{6436C0FE-7BB4-42A5-B5C5-328AC97E0264}"/>
          </ac:inkMkLst>
        </pc:inkChg>
        <pc:inkChg chg="add">
          <ac:chgData name="babisha chandran" userId="EB0nJQTo3Bd1b7R0gNfky76LaizBD4ENeK0AnhxAgKw=" providerId="None" clId="Web-{CDC9AE64-641D-4C11-B759-5496CF123D0C}" dt="2020-10-21T10:02:37.131" v="414"/>
          <ac:inkMkLst>
            <pc:docMk/>
            <pc:sldMk cId="3730444392" sldId="594"/>
            <ac:inkMk id="41" creationId="{02AC0A3F-7A43-43D3-A2D1-243B8D2948F9}"/>
          </ac:inkMkLst>
        </pc:inkChg>
        <pc:inkChg chg="add">
          <ac:chgData name="babisha chandran" userId="EB0nJQTo3Bd1b7R0gNfky76LaizBD4ENeK0AnhxAgKw=" providerId="None" clId="Web-{CDC9AE64-641D-4C11-B759-5496CF123D0C}" dt="2020-10-21T10:02:37.162" v="415"/>
          <ac:inkMkLst>
            <pc:docMk/>
            <pc:sldMk cId="3730444392" sldId="594"/>
            <ac:inkMk id="42" creationId="{E323313E-157F-40BA-8D24-DEAA5974997C}"/>
          </ac:inkMkLst>
        </pc:inkChg>
      </pc:sldChg>
      <pc:sldChg chg="addSp">
        <pc:chgData name="babisha chandran" userId="EB0nJQTo3Bd1b7R0gNfky76LaizBD4ENeK0AnhxAgKw=" providerId="None" clId="Web-{CDC9AE64-641D-4C11-B759-5496CF123D0C}" dt="2020-10-21T09:58:23.035" v="382"/>
        <pc:sldMkLst>
          <pc:docMk/>
          <pc:sldMk cId="3585582205" sldId="607"/>
        </pc:sldMkLst>
        <pc:inkChg chg="add">
          <ac:chgData name="babisha chandran" userId="EB0nJQTo3Bd1b7R0gNfky76LaizBD4ENeK0AnhxAgKw=" providerId="None" clId="Web-{CDC9AE64-641D-4C11-B759-5496CF123D0C}" dt="2020-10-21T09:56:43.004" v="352"/>
          <ac:inkMkLst>
            <pc:docMk/>
            <pc:sldMk cId="3585582205" sldId="607"/>
            <ac:inkMk id="2" creationId="{DE1728D7-10D9-4995-9279-AD623886B84F}"/>
          </ac:inkMkLst>
        </pc:inkChg>
        <pc:inkChg chg="add">
          <ac:chgData name="babisha chandran" userId="EB0nJQTo3Bd1b7R0gNfky76LaizBD4ENeK0AnhxAgKw=" providerId="None" clId="Web-{CDC9AE64-641D-4C11-B759-5496CF123D0C}" dt="2020-10-21T09:56:45.097" v="353"/>
          <ac:inkMkLst>
            <pc:docMk/>
            <pc:sldMk cId="3585582205" sldId="607"/>
            <ac:inkMk id="5" creationId="{C8880C93-7404-41C2-AB88-CF973068DB0A}"/>
          </ac:inkMkLst>
        </pc:inkChg>
        <pc:inkChg chg="add">
          <ac:chgData name="babisha chandran" userId="EB0nJQTo3Bd1b7R0gNfky76LaizBD4ENeK0AnhxAgKw=" providerId="None" clId="Web-{CDC9AE64-641D-4C11-B759-5496CF123D0C}" dt="2020-10-21T09:56:45.144" v="354"/>
          <ac:inkMkLst>
            <pc:docMk/>
            <pc:sldMk cId="3585582205" sldId="607"/>
            <ac:inkMk id="6" creationId="{901A035A-35BB-4B93-AA49-4470D8DA8FC9}"/>
          </ac:inkMkLst>
        </pc:inkChg>
        <pc:inkChg chg="add">
          <ac:chgData name="babisha chandran" userId="EB0nJQTo3Bd1b7R0gNfky76LaizBD4ENeK0AnhxAgKw=" providerId="None" clId="Web-{CDC9AE64-641D-4C11-B759-5496CF123D0C}" dt="2020-10-21T09:56:49.488" v="355"/>
          <ac:inkMkLst>
            <pc:docMk/>
            <pc:sldMk cId="3585582205" sldId="607"/>
            <ac:inkMk id="7" creationId="{C6C53A3A-09E7-41FE-BF82-3342B05B90E6}"/>
          </ac:inkMkLst>
        </pc:inkChg>
        <pc:inkChg chg="add">
          <ac:chgData name="babisha chandran" userId="EB0nJQTo3Bd1b7R0gNfky76LaizBD4ENeK0AnhxAgKw=" providerId="None" clId="Web-{CDC9AE64-641D-4C11-B759-5496CF123D0C}" dt="2020-10-21T09:56:51.176" v="356"/>
          <ac:inkMkLst>
            <pc:docMk/>
            <pc:sldMk cId="3585582205" sldId="607"/>
            <ac:inkMk id="8" creationId="{F5ADBCF0-6B34-4543-84FA-8A435C428EF1}"/>
          </ac:inkMkLst>
        </pc:inkChg>
        <pc:inkChg chg="add">
          <ac:chgData name="babisha chandran" userId="EB0nJQTo3Bd1b7R0gNfky76LaizBD4ENeK0AnhxAgKw=" providerId="None" clId="Web-{CDC9AE64-641D-4C11-B759-5496CF123D0C}" dt="2020-10-21T09:56:53.144" v="357"/>
          <ac:inkMkLst>
            <pc:docMk/>
            <pc:sldMk cId="3585582205" sldId="607"/>
            <ac:inkMk id="11" creationId="{77AB745A-AE0A-4720-B5A9-681D54F2CBC3}"/>
          </ac:inkMkLst>
        </pc:inkChg>
        <pc:inkChg chg="add">
          <ac:chgData name="babisha chandran" userId="EB0nJQTo3Bd1b7R0gNfky76LaizBD4ENeK0AnhxAgKw=" providerId="None" clId="Web-{CDC9AE64-641D-4C11-B759-5496CF123D0C}" dt="2020-10-21T09:57:02.035" v="358"/>
          <ac:inkMkLst>
            <pc:docMk/>
            <pc:sldMk cId="3585582205" sldId="607"/>
            <ac:inkMk id="12" creationId="{78D13DBC-8006-42B6-9FD1-F0313D452B24}"/>
          </ac:inkMkLst>
        </pc:inkChg>
        <pc:inkChg chg="add">
          <ac:chgData name="babisha chandran" userId="EB0nJQTo3Bd1b7R0gNfky76LaizBD4ENeK0AnhxAgKw=" providerId="None" clId="Web-{CDC9AE64-641D-4C11-B759-5496CF123D0C}" dt="2020-10-21T09:57:03.035" v="359"/>
          <ac:inkMkLst>
            <pc:docMk/>
            <pc:sldMk cId="3585582205" sldId="607"/>
            <ac:inkMk id="13" creationId="{DD651763-6A56-4104-856A-6A8182C3156C}"/>
          </ac:inkMkLst>
        </pc:inkChg>
        <pc:inkChg chg="add">
          <ac:chgData name="babisha chandran" userId="EB0nJQTo3Bd1b7R0gNfky76LaizBD4ENeK0AnhxAgKw=" providerId="None" clId="Web-{CDC9AE64-641D-4C11-B759-5496CF123D0C}" dt="2020-10-21T09:57:04.113" v="360"/>
          <ac:inkMkLst>
            <pc:docMk/>
            <pc:sldMk cId="3585582205" sldId="607"/>
            <ac:inkMk id="14" creationId="{514B6AA9-EE5E-496D-9DE7-7214DBA6C870}"/>
          </ac:inkMkLst>
        </pc:inkChg>
        <pc:inkChg chg="add">
          <ac:chgData name="babisha chandran" userId="EB0nJQTo3Bd1b7R0gNfky76LaizBD4ENeK0AnhxAgKw=" providerId="None" clId="Web-{CDC9AE64-641D-4C11-B759-5496CF123D0C}" dt="2020-10-21T09:57:06.207" v="361"/>
          <ac:inkMkLst>
            <pc:docMk/>
            <pc:sldMk cId="3585582205" sldId="607"/>
            <ac:inkMk id="15" creationId="{097DF671-1B79-44E9-9D79-099BF00D16E9}"/>
          </ac:inkMkLst>
        </pc:inkChg>
        <pc:inkChg chg="add">
          <ac:chgData name="babisha chandran" userId="EB0nJQTo3Bd1b7R0gNfky76LaizBD4ENeK0AnhxAgKw=" providerId="None" clId="Web-{CDC9AE64-641D-4C11-B759-5496CF123D0C}" dt="2020-10-21T09:57:08.566" v="362"/>
          <ac:inkMkLst>
            <pc:docMk/>
            <pc:sldMk cId="3585582205" sldId="607"/>
            <ac:inkMk id="16" creationId="{09F61D87-7AAD-42D9-A532-26E8E17BA161}"/>
          </ac:inkMkLst>
        </pc:inkChg>
        <pc:inkChg chg="add">
          <ac:chgData name="babisha chandran" userId="EB0nJQTo3Bd1b7R0gNfky76LaizBD4ENeK0AnhxAgKw=" providerId="None" clId="Web-{CDC9AE64-641D-4C11-B759-5496CF123D0C}" dt="2020-10-21T09:57:12.160" v="363"/>
          <ac:inkMkLst>
            <pc:docMk/>
            <pc:sldMk cId="3585582205" sldId="607"/>
            <ac:inkMk id="17" creationId="{58D46D14-7D05-42A8-8EDD-B0080E2E44A0}"/>
          </ac:inkMkLst>
        </pc:inkChg>
        <pc:inkChg chg="add">
          <ac:chgData name="babisha chandran" userId="EB0nJQTo3Bd1b7R0gNfky76LaizBD4ENeK0AnhxAgKw=" providerId="None" clId="Web-{CDC9AE64-641D-4C11-B759-5496CF123D0C}" dt="2020-10-21T09:57:12.191" v="364"/>
          <ac:inkMkLst>
            <pc:docMk/>
            <pc:sldMk cId="3585582205" sldId="607"/>
            <ac:inkMk id="18" creationId="{5595E4DC-0479-4C60-9898-0A9AE4EFAC82}"/>
          </ac:inkMkLst>
        </pc:inkChg>
        <pc:inkChg chg="add">
          <ac:chgData name="babisha chandran" userId="EB0nJQTo3Bd1b7R0gNfky76LaizBD4ENeK0AnhxAgKw=" providerId="None" clId="Web-{CDC9AE64-641D-4C11-B759-5496CF123D0C}" dt="2020-10-21T09:57:14.535" v="365"/>
          <ac:inkMkLst>
            <pc:docMk/>
            <pc:sldMk cId="3585582205" sldId="607"/>
            <ac:inkMk id="22" creationId="{EEE9C86B-2A1D-4BC7-A314-DF9D7B77E5A0}"/>
          </ac:inkMkLst>
        </pc:inkChg>
        <pc:inkChg chg="add">
          <ac:chgData name="babisha chandran" userId="EB0nJQTo3Bd1b7R0gNfky76LaizBD4ENeK0AnhxAgKw=" providerId="None" clId="Web-{CDC9AE64-641D-4C11-B759-5496CF123D0C}" dt="2020-10-21T09:57:16.223" v="366"/>
          <ac:inkMkLst>
            <pc:docMk/>
            <pc:sldMk cId="3585582205" sldId="607"/>
            <ac:inkMk id="24" creationId="{D93A4978-2D2F-4A38-9E2E-541808F364E0}"/>
          </ac:inkMkLst>
        </pc:inkChg>
        <pc:inkChg chg="add">
          <ac:chgData name="babisha chandran" userId="EB0nJQTo3Bd1b7R0gNfky76LaizBD4ENeK0AnhxAgKw=" providerId="None" clId="Web-{CDC9AE64-641D-4C11-B759-5496CF123D0C}" dt="2020-10-21T09:57:45.145" v="367"/>
          <ac:inkMkLst>
            <pc:docMk/>
            <pc:sldMk cId="3585582205" sldId="607"/>
            <ac:inkMk id="25" creationId="{82B275BD-FBFF-4F7C-A518-14CC4F6C8B80}"/>
          </ac:inkMkLst>
        </pc:inkChg>
        <pc:inkChg chg="add">
          <ac:chgData name="babisha chandran" userId="EB0nJQTo3Bd1b7R0gNfky76LaizBD4ENeK0AnhxAgKw=" providerId="None" clId="Web-{CDC9AE64-641D-4C11-B759-5496CF123D0C}" dt="2020-10-21T09:57:46.066" v="368"/>
          <ac:inkMkLst>
            <pc:docMk/>
            <pc:sldMk cId="3585582205" sldId="607"/>
            <ac:inkMk id="26" creationId="{50DACE70-1ECA-454E-BC04-A606C20E3F03}"/>
          </ac:inkMkLst>
        </pc:inkChg>
        <pc:inkChg chg="add">
          <ac:chgData name="babisha chandran" userId="EB0nJQTo3Bd1b7R0gNfky76LaizBD4ENeK0AnhxAgKw=" providerId="None" clId="Web-{CDC9AE64-641D-4C11-B759-5496CF123D0C}" dt="2020-10-21T09:57:56.113" v="369"/>
          <ac:inkMkLst>
            <pc:docMk/>
            <pc:sldMk cId="3585582205" sldId="607"/>
            <ac:inkMk id="27" creationId="{BB2E61EB-9599-4AA9-9244-F2F3D04E6CBF}"/>
          </ac:inkMkLst>
        </pc:inkChg>
        <pc:inkChg chg="add">
          <ac:chgData name="babisha chandran" userId="EB0nJQTo3Bd1b7R0gNfky76LaizBD4ENeK0AnhxAgKw=" providerId="None" clId="Web-{CDC9AE64-641D-4C11-B759-5496CF123D0C}" dt="2020-10-21T09:57:58.332" v="370"/>
          <ac:inkMkLst>
            <pc:docMk/>
            <pc:sldMk cId="3585582205" sldId="607"/>
            <ac:inkMk id="28" creationId="{EE1B3C04-0F50-45E3-993C-B3054533AAD5}"/>
          </ac:inkMkLst>
        </pc:inkChg>
        <pc:inkChg chg="add">
          <ac:chgData name="babisha chandran" userId="EB0nJQTo3Bd1b7R0gNfky76LaizBD4ENeK0AnhxAgKw=" providerId="None" clId="Web-{CDC9AE64-641D-4C11-B759-5496CF123D0C}" dt="2020-10-21T09:57:59.692" v="371"/>
          <ac:inkMkLst>
            <pc:docMk/>
            <pc:sldMk cId="3585582205" sldId="607"/>
            <ac:inkMk id="29" creationId="{A1DA6CB7-DF2C-4FE0-A740-61538E55598A}"/>
          </ac:inkMkLst>
        </pc:inkChg>
        <pc:inkChg chg="add">
          <ac:chgData name="babisha chandran" userId="EB0nJQTo3Bd1b7R0gNfky76LaizBD4ENeK0AnhxAgKw=" providerId="None" clId="Web-{CDC9AE64-641D-4C11-B759-5496CF123D0C}" dt="2020-10-21T09:58:00.598" v="372"/>
          <ac:inkMkLst>
            <pc:docMk/>
            <pc:sldMk cId="3585582205" sldId="607"/>
            <ac:inkMk id="30" creationId="{F4AABA15-9D36-4865-9D6D-862ADA011A7B}"/>
          </ac:inkMkLst>
        </pc:inkChg>
        <pc:inkChg chg="add">
          <ac:chgData name="babisha chandran" userId="EB0nJQTo3Bd1b7R0gNfky76LaizBD4ENeK0AnhxAgKw=" providerId="None" clId="Web-{CDC9AE64-641D-4C11-B759-5496CF123D0C}" dt="2020-10-21T09:58:02.192" v="373"/>
          <ac:inkMkLst>
            <pc:docMk/>
            <pc:sldMk cId="3585582205" sldId="607"/>
            <ac:inkMk id="31" creationId="{326A48AB-8607-4777-9E3D-042E10CFB444}"/>
          </ac:inkMkLst>
        </pc:inkChg>
        <pc:inkChg chg="add">
          <ac:chgData name="babisha chandran" userId="EB0nJQTo3Bd1b7R0gNfky76LaizBD4ENeK0AnhxAgKw=" providerId="None" clId="Web-{CDC9AE64-641D-4C11-B759-5496CF123D0C}" dt="2020-10-21T09:58:03.317" v="374"/>
          <ac:inkMkLst>
            <pc:docMk/>
            <pc:sldMk cId="3585582205" sldId="607"/>
            <ac:inkMk id="32" creationId="{7512B4A5-317D-4C1B-B1A8-E75E21A723F4}"/>
          </ac:inkMkLst>
        </pc:inkChg>
        <pc:inkChg chg="add">
          <ac:chgData name="babisha chandran" userId="EB0nJQTo3Bd1b7R0gNfky76LaizBD4ENeK0AnhxAgKw=" providerId="None" clId="Web-{CDC9AE64-641D-4C11-B759-5496CF123D0C}" dt="2020-10-21T09:58:04.598" v="375"/>
          <ac:inkMkLst>
            <pc:docMk/>
            <pc:sldMk cId="3585582205" sldId="607"/>
            <ac:inkMk id="33" creationId="{489049AE-450F-4E14-9F40-4340E295E90C}"/>
          </ac:inkMkLst>
        </pc:inkChg>
        <pc:inkChg chg="add">
          <ac:chgData name="babisha chandran" userId="EB0nJQTo3Bd1b7R0gNfky76LaizBD4ENeK0AnhxAgKw=" providerId="None" clId="Web-{CDC9AE64-641D-4C11-B759-5496CF123D0C}" dt="2020-10-21T09:58:06.238" v="376"/>
          <ac:inkMkLst>
            <pc:docMk/>
            <pc:sldMk cId="3585582205" sldId="607"/>
            <ac:inkMk id="34" creationId="{217A990B-988F-42A1-BAAC-5EB0CAB17EFE}"/>
          </ac:inkMkLst>
        </pc:inkChg>
        <pc:inkChg chg="add">
          <ac:chgData name="babisha chandran" userId="EB0nJQTo3Bd1b7R0gNfky76LaizBD4ENeK0AnhxAgKw=" providerId="None" clId="Web-{CDC9AE64-641D-4C11-B759-5496CF123D0C}" dt="2020-10-21T09:58:17.504" v="377"/>
          <ac:inkMkLst>
            <pc:docMk/>
            <pc:sldMk cId="3585582205" sldId="607"/>
            <ac:inkMk id="35" creationId="{195353EE-A25E-4CC1-9CAF-CFFB9411276F}"/>
          </ac:inkMkLst>
        </pc:inkChg>
        <pc:inkChg chg="add">
          <ac:chgData name="babisha chandran" userId="EB0nJQTo3Bd1b7R0gNfky76LaizBD4ENeK0AnhxAgKw=" providerId="None" clId="Web-{CDC9AE64-641D-4C11-B759-5496CF123D0C}" dt="2020-10-21T09:58:17.520" v="378"/>
          <ac:inkMkLst>
            <pc:docMk/>
            <pc:sldMk cId="3585582205" sldId="607"/>
            <ac:inkMk id="36" creationId="{405CD2E0-B9D3-41BA-BA35-1AD31B82AFA6}"/>
          </ac:inkMkLst>
        </pc:inkChg>
        <pc:inkChg chg="add">
          <ac:chgData name="babisha chandran" userId="EB0nJQTo3Bd1b7R0gNfky76LaizBD4ENeK0AnhxAgKw=" providerId="None" clId="Web-{CDC9AE64-641D-4C11-B759-5496CF123D0C}" dt="2020-10-21T09:58:19.535" v="379"/>
          <ac:inkMkLst>
            <pc:docMk/>
            <pc:sldMk cId="3585582205" sldId="607"/>
            <ac:inkMk id="37" creationId="{EEEC028B-7F79-43A5-998C-8A2DBF6E30F4}"/>
          </ac:inkMkLst>
        </pc:inkChg>
        <pc:inkChg chg="add">
          <ac:chgData name="babisha chandran" userId="EB0nJQTo3Bd1b7R0gNfky76LaizBD4ENeK0AnhxAgKw=" providerId="None" clId="Web-{CDC9AE64-641D-4C11-B759-5496CF123D0C}" dt="2020-10-21T09:58:20.910" v="380"/>
          <ac:inkMkLst>
            <pc:docMk/>
            <pc:sldMk cId="3585582205" sldId="607"/>
            <ac:inkMk id="38" creationId="{5533060C-2BA9-4D30-AA6E-6D91D57AFC77}"/>
          </ac:inkMkLst>
        </pc:inkChg>
        <pc:inkChg chg="add">
          <ac:chgData name="babisha chandran" userId="EB0nJQTo3Bd1b7R0gNfky76LaizBD4ENeK0AnhxAgKw=" providerId="None" clId="Web-{CDC9AE64-641D-4C11-B759-5496CF123D0C}" dt="2020-10-21T09:58:21.582" v="381"/>
          <ac:inkMkLst>
            <pc:docMk/>
            <pc:sldMk cId="3585582205" sldId="607"/>
            <ac:inkMk id="39" creationId="{15800D89-D665-4146-984F-F71A5487AFDE}"/>
          </ac:inkMkLst>
        </pc:inkChg>
        <pc:inkChg chg="add">
          <ac:chgData name="babisha chandran" userId="EB0nJQTo3Bd1b7R0gNfky76LaizBD4ENeK0AnhxAgKw=" providerId="None" clId="Web-{CDC9AE64-641D-4C11-B759-5496CF123D0C}" dt="2020-10-21T09:58:23.035" v="382"/>
          <ac:inkMkLst>
            <pc:docMk/>
            <pc:sldMk cId="3585582205" sldId="607"/>
            <ac:inkMk id="40" creationId="{CB69E067-EB5C-4CAE-9CEA-55A1E3EA9961}"/>
          </ac:inkMkLst>
        </pc:inkChg>
      </pc:sldChg>
    </pc:docChg>
  </pc:docChgLst>
  <pc:docChgLst>
    <pc:chgData name="babisha chandran" userId="EB0nJQTo3Bd1b7R0gNfky76LaizBD4ENeK0AnhxAgKw=" providerId="None" clId="Web-{F93F239C-412B-47A6-A18B-FAEC3D71735A}"/>
    <pc:docChg chg="modSld">
      <pc:chgData name="babisha chandran" userId="EB0nJQTo3Bd1b7R0gNfky76LaizBD4ENeK0AnhxAgKw=" providerId="None" clId="Web-{F93F239C-412B-47A6-A18B-FAEC3D71735A}" dt="2020-10-22T05:48:14.204" v="188"/>
      <pc:docMkLst>
        <pc:docMk/>
      </pc:docMkLst>
      <pc:sldChg chg="addSp">
        <pc:chgData name="babisha chandran" userId="EB0nJQTo3Bd1b7R0gNfky76LaizBD4ENeK0AnhxAgKw=" providerId="None" clId="Web-{F93F239C-412B-47A6-A18B-FAEC3D71735A}" dt="2020-10-22T05:39:12.865" v="11"/>
        <pc:sldMkLst>
          <pc:docMk/>
          <pc:sldMk cId="841154094" sldId="584"/>
        </pc:sldMkLst>
        <pc:inkChg chg="add">
          <ac:chgData name="babisha chandran" userId="EB0nJQTo3Bd1b7R0gNfky76LaizBD4ENeK0AnhxAgKw=" providerId="None" clId="Web-{F93F239C-412B-47A6-A18B-FAEC3D71735A}" dt="2020-10-22T05:38:39.522" v="0"/>
          <ac:inkMkLst>
            <pc:docMk/>
            <pc:sldMk cId="841154094" sldId="584"/>
            <ac:inkMk id="2" creationId="{A50E9814-0242-453E-978E-DDCCBF49B973}"/>
          </ac:inkMkLst>
        </pc:inkChg>
        <pc:inkChg chg="add">
          <ac:chgData name="babisha chandran" userId="EB0nJQTo3Bd1b7R0gNfky76LaizBD4ENeK0AnhxAgKw=" providerId="None" clId="Web-{F93F239C-412B-47A6-A18B-FAEC3D71735A}" dt="2020-10-22T05:38:44.178" v="1"/>
          <ac:inkMkLst>
            <pc:docMk/>
            <pc:sldMk cId="841154094" sldId="584"/>
            <ac:inkMk id="3" creationId="{62F98C3C-E939-4353-BFFE-E6A0E874CD31}"/>
          </ac:inkMkLst>
        </pc:inkChg>
        <pc:inkChg chg="add">
          <ac:chgData name="babisha chandran" userId="EB0nJQTo3Bd1b7R0gNfky76LaizBD4ENeK0AnhxAgKw=" providerId="None" clId="Web-{F93F239C-412B-47A6-A18B-FAEC3D71735A}" dt="2020-10-22T05:38:50.850" v="2"/>
          <ac:inkMkLst>
            <pc:docMk/>
            <pc:sldMk cId="841154094" sldId="584"/>
            <ac:inkMk id="6" creationId="{2B31A4F1-2D67-4B99-8DFE-36EF79738912}"/>
          </ac:inkMkLst>
        </pc:inkChg>
        <pc:inkChg chg="add">
          <ac:chgData name="babisha chandran" userId="EB0nJQTo3Bd1b7R0gNfky76LaizBD4ENeK0AnhxAgKw=" providerId="None" clId="Web-{F93F239C-412B-47A6-A18B-FAEC3D71735A}" dt="2020-10-22T05:38:52.959" v="3"/>
          <ac:inkMkLst>
            <pc:docMk/>
            <pc:sldMk cId="841154094" sldId="584"/>
            <ac:inkMk id="7" creationId="{F2FA3BE6-6D89-400C-8CE7-085336269E99}"/>
          </ac:inkMkLst>
        </pc:inkChg>
        <pc:inkChg chg="add">
          <ac:chgData name="babisha chandran" userId="EB0nJQTo3Bd1b7R0gNfky76LaizBD4ENeK0AnhxAgKw=" providerId="None" clId="Web-{F93F239C-412B-47A6-A18B-FAEC3D71735A}" dt="2020-10-22T05:38:54.319" v="4"/>
          <ac:inkMkLst>
            <pc:docMk/>
            <pc:sldMk cId="841154094" sldId="584"/>
            <ac:inkMk id="8" creationId="{18AA3FA2-EA3F-461A-AE29-9B391DA5DE1E}"/>
          </ac:inkMkLst>
        </pc:inkChg>
        <pc:inkChg chg="add">
          <ac:chgData name="babisha chandran" userId="EB0nJQTo3Bd1b7R0gNfky76LaizBD4ENeK0AnhxAgKw=" providerId="None" clId="Web-{F93F239C-412B-47A6-A18B-FAEC3D71735A}" dt="2020-10-22T05:38:55.600" v="5"/>
          <ac:inkMkLst>
            <pc:docMk/>
            <pc:sldMk cId="841154094" sldId="584"/>
            <ac:inkMk id="10" creationId="{36EE80E6-64B3-4C91-ABE4-D1D9B30EF7DA}"/>
          </ac:inkMkLst>
        </pc:inkChg>
        <pc:inkChg chg="add">
          <ac:chgData name="babisha chandran" userId="EB0nJQTo3Bd1b7R0gNfky76LaizBD4ENeK0AnhxAgKw=" providerId="None" clId="Web-{F93F239C-412B-47A6-A18B-FAEC3D71735A}" dt="2020-10-22T05:38:57.787" v="6"/>
          <ac:inkMkLst>
            <pc:docMk/>
            <pc:sldMk cId="841154094" sldId="584"/>
            <ac:inkMk id="12" creationId="{0B1D3296-B833-4396-B28E-F21E65F7029B}"/>
          </ac:inkMkLst>
        </pc:inkChg>
        <pc:inkChg chg="add">
          <ac:chgData name="babisha chandran" userId="EB0nJQTo3Bd1b7R0gNfky76LaizBD4ENeK0AnhxAgKw=" providerId="None" clId="Web-{F93F239C-412B-47A6-A18B-FAEC3D71735A}" dt="2020-10-22T05:39:00.350" v="7"/>
          <ac:inkMkLst>
            <pc:docMk/>
            <pc:sldMk cId="841154094" sldId="584"/>
            <ac:inkMk id="13" creationId="{1187AB32-0D1E-45DB-88AE-03363F1E41A6}"/>
          </ac:inkMkLst>
        </pc:inkChg>
        <pc:inkChg chg="add">
          <ac:chgData name="babisha chandran" userId="EB0nJQTo3Bd1b7R0gNfky76LaizBD4ENeK0AnhxAgKw=" providerId="None" clId="Web-{F93F239C-412B-47A6-A18B-FAEC3D71735A}" dt="2020-10-22T05:39:02.209" v="8"/>
          <ac:inkMkLst>
            <pc:docMk/>
            <pc:sldMk cId="841154094" sldId="584"/>
            <ac:inkMk id="14" creationId="{7DD23DDF-0183-46DE-ACA7-FAF745C8465F}"/>
          </ac:inkMkLst>
        </pc:inkChg>
        <pc:inkChg chg="add">
          <ac:chgData name="babisha chandran" userId="EB0nJQTo3Bd1b7R0gNfky76LaizBD4ENeK0AnhxAgKw=" providerId="None" clId="Web-{F93F239C-412B-47A6-A18B-FAEC3D71735A}" dt="2020-10-22T05:39:03.569" v="9"/>
          <ac:inkMkLst>
            <pc:docMk/>
            <pc:sldMk cId="841154094" sldId="584"/>
            <ac:inkMk id="15" creationId="{E6CC22EF-F555-4E67-92FE-D72A607C56BA}"/>
          </ac:inkMkLst>
        </pc:inkChg>
        <pc:inkChg chg="add">
          <ac:chgData name="babisha chandran" userId="EB0nJQTo3Bd1b7R0gNfky76LaizBD4ENeK0AnhxAgKw=" providerId="None" clId="Web-{F93F239C-412B-47A6-A18B-FAEC3D71735A}" dt="2020-10-22T05:39:05.678" v="10"/>
          <ac:inkMkLst>
            <pc:docMk/>
            <pc:sldMk cId="841154094" sldId="584"/>
            <ac:inkMk id="16" creationId="{65081CCC-BE8C-4BA0-B570-03252D9BDB18}"/>
          </ac:inkMkLst>
        </pc:inkChg>
        <pc:inkChg chg="add">
          <ac:chgData name="babisha chandran" userId="EB0nJQTo3Bd1b7R0gNfky76LaizBD4ENeK0AnhxAgKw=" providerId="None" clId="Web-{F93F239C-412B-47A6-A18B-FAEC3D71735A}" dt="2020-10-22T05:39:12.865" v="11"/>
          <ac:inkMkLst>
            <pc:docMk/>
            <pc:sldMk cId="841154094" sldId="584"/>
            <ac:inkMk id="17" creationId="{0A6C0C5F-EFF8-4427-B276-FC754660C16F}"/>
          </ac:inkMkLst>
        </pc:inkChg>
      </pc:sldChg>
      <pc:sldChg chg="addSp">
        <pc:chgData name="babisha chandran" userId="EB0nJQTo3Bd1b7R0gNfky76LaizBD4ENeK0AnhxAgKw=" providerId="None" clId="Web-{F93F239C-412B-47A6-A18B-FAEC3D71735A}" dt="2020-10-22T05:46:22.987" v="178"/>
        <pc:sldMkLst>
          <pc:docMk/>
          <pc:sldMk cId="2965181800" sldId="585"/>
        </pc:sldMkLst>
        <pc:inkChg chg="add">
          <ac:chgData name="babisha chandran" userId="EB0nJQTo3Bd1b7R0gNfky76LaizBD4ENeK0AnhxAgKw=" providerId="None" clId="Web-{F93F239C-412B-47A6-A18B-FAEC3D71735A}" dt="2020-10-22T05:41:07.942" v="12"/>
          <ac:inkMkLst>
            <pc:docMk/>
            <pc:sldMk cId="2965181800" sldId="585"/>
            <ac:inkMk id="2" creationId="{78D9F1EE-46AC-4EB9-8D95-499722DCDD90}"/>
          </ac:inkMkLst>
        </pc:inkChg>
        <pc:inkChg chg="add">
          <ac:chgData name="babisha chandran" userId="EB0nJQTo3Bd1b7R0gNfky76LaizBD4ENeK0AnhxAgKw=" providerId="None" clId="Web-{F93F239C-412B-47A6-A18B-FAEC3D71735A}" dt="2020-10-22T05:41:10.364" v="13"/>
          <ac:inkMkLst>
            <pc:docMk/>
            <pc:sldMk cId="2965181800" sldId="585"/>
            <ac:inkMk id="3" creationId="{628DC520-8473-47D7-9DFF-7A1ED12B70C6}"/>
          </ac:inkMkLst>
        </pc:inkChg>
        <pc:inkChg chg="add">
          <ac:chgData name="babisha chandran" userId="EB0nJQTo3Bd1b7R0gNfky76LaizBD4ENeK0AnhxAgKw=" providerId="None" clId="Web-{F93F239C-412B-47A6-A18B-FAEC3D71735A}" dt="2020-10-22T05:41:13.755" v="14"/>
          <ac:inkMkLst>
            <pc:docMk/>
            <pc:sldMk cId="2965181800" sldId="585"/>
            <ac:inkMk id="5" creationId="{3CC498C9-DDA2-4ECF-959A-998FD6F4D1CC}"/>
          </ac:inkMkLst>
        </pc:inkChg>
        <pc:inkChg chg="add">
          <ac:chgData name="babisha chandran" userId="EB0nJQTo3Bd1b7R0gNfky76LaizBD4ENeK0AnhxAgKw=" providerId="None" clId="Web-{F93F239C-412B-47A6-A18B-FAEC3D71735A}" dt="2020-10-22T05:41:15.802" v="15"/>
          <ac:inkMkLst>
            <pc:docMk/>
            <pc:sldMk cId="2965181800" sldId="585"/>
            <ac:inkMk id="6" creationId="{A9BA08E0-4606-443C-9801-F06254DAA9E5}"/>
          </ac:inkMkLst>
        </pc:inkChg>
        <pc:inkChg chg="add">
          <ac:chgData name="babisha chandran" userId="EB0nJQTo3Bd1b7R0gNfky76LaizBD4ENeK0AnhxAgKw=" providerId="None" clId="Web-{F93F239C-412B-47A6-A18B-FAEC3D71735A}" dt="2020-10-22T05:41:18.239" v="16"/>
          <ac:inkMkLst>
            <pc:docMk/>
            <pc:sldMk cId="2965181800" sldId="585"/>
            <ac:inkMk id="7" creationId="{7173A684-1ACA-4DCF-AB48-9AA66AC6735D}"/>
          </ac:inkMkLst>
        </pc:inkChg>
        <pc:inkChg chg="add">
          <ac:chgData name="babisha chandran" userId="EB0nJQTo3Bd1b7R0gNfky76LaizBD4ENeK0AnhxAgKw=" providerId="None" clId="Web-{F93F239C-412B-47A6-A18B-FAEC3D71735A}" dt="2020-10-22T05:41:18.880" v="17"/>
          <ac:inkMkLst>
            <pc:docMk/>
            <pc:sldMk cId="2965181800" sldId="585"/>
            <ac:inkMk id="8" creationId="{1C457FA1-2386-46A0-AF39-19F9632D3976}"/>
          </ac:inkMkLst>
        </pc:inkChg>
        <pc:inkChg chg="add">
          <ac:chgData name="babisha chandran" userId="EB0nJQTo3Bd1b7R0gNfky76LaizBD4ENeK0AnhxAgKw=" providerId="None" clId="Web-{F93F239C-412B-47A6-A18B-FAEC3D71735A}" dt="2020-10-22T05:41:20.083" v="18"/>
          <ac:inkMkLst>
            <pc:docMk/>
            <pc:sldMk cId="2965181800" sldId="585"/>
            <ac:inkMk id="11" creationId="{117BEB58-2D32-43A2-876C-0D333B5FFAC1}"/>
          </ac:inkMkLst>
        </pc:inkChg>
        <pc:inkChg chg="add">
          <ac:chgData name="babisha chandran" userId="EB0nJQTo3Bd1b7R0gNfky76LaizBD4ENeK0AnhxAgKw=" providerId="None" clId="Web-{F93F239C-412B-47A6-A18B-FAEC3D71735A}" dt="2020-10-22T05:41:21.755" v="19"/>
          <ac:inkMkLst>
            <pc:docMk/>
            <pc:sldMk cId="2965181800" sldId="585"/>
            <ac:inkMk id="12" creationId="{36278EB7-EF00-4982-8F57-6A87198B24EB}"/>
          </ac:inkMkLst>
        </pc:inkChg>
        <pc:inkChg chg="add">
          <ac:chgData name="babisha chandran" userId="EB0nJQTo3Bd1b7R0gNfky76LaizBD4ENeK0AnhxAgKw=" providerId="None" clId="Web-{F93F239C-412B-47A6-A18B-FAEC3D71735A}" dt="2020-10-22T05:41:23.333" v="20"/>
          <ac:inkMkLst>
            <pc:docMk/>
            <pc:sldMk cId="2965181800" sldId="585"/>
            <ac:inkMk id="13" creationId="{0E1D6E95-342B-4B43-A64F-47D57D94BFFD}"/>
          </ac:inkMkLst>
        </pc:inkChg>
        <pc:inkChg chg="add">
          <ac:chgData name="babisha chandran" userId="EB0nJQTo3Bd1b7R0gNfky76LaizBD4ENeK0AnhxAgKw=" providerId="None" clId="Web-{F93F239C-412B-47A6-A18B-FAEC3D71735A}" dt="2020-10-22T05:41:25.474" v="21"/>
          <ac:inkMkLst>
            <pc:docMk/>
            <pc:sldMk cId="2965181800" sldId="585"/>
            <ac:inkMk id="14" creationId="{1A507039-CEB1-4B68-8325-C5B3C1E8C7C6}"/>
          </ac:inkMkLst>
        </pc:inkChg>
        <pc:inkChg chg="add">
          <ac:chgData name="babisha chandran" userId="EB0nJQTo3Bd1b7R0gNfky76LaizBD4ENeK0AnhxAgKw=" providerId="None" clId="Web-{F93F239C-412B-47A6-A18B-FAEC3D71735A}" dt="2020-10-22T05:41:27.208" v="22"/>
          <ac:inkMkLst>
            <pc:docMk/>
            <pc:sldMk cId="2965181800" sldId="585"/>
            <ac:inkMk id="15" creationId="{0CD1EB39-7CDC-443C-B613-1A9B0E88DAEF}"/>
          </ac:inkMkLst>
        </pc:inkChg>
        <pc:inkChg chg="add">
          <ac:chgData name="babisha chandran" userId="EB0nJQTo3Bd1b7R0gNfky76LaizBD4ENeK0AnhxAgKw=" providerId="None" clId="Web-{F93F239C-412B-47A6-A18B-FAEC3D71735A}" dt="2020-10-22T05:41:29.114" v="23"/>
          <ac:inkMkLst>
            <pc:docMk/>
            <pc:sldMk cId="2965181800" sldId="585"/>
            <ac:inkMk id="16" creationId="{B955A22E-2A3E-49B1-B2B9-A3A28CA238C7}"/>
          </ac:inkMkLst>
        </pc:inkChg>
        <pc:inkChg chg="add">
          <ac:chgData name="babisha chandran" userId="EB0nJQTo3Bd1b7R0gNfky76LaizBD4ENeK0AnhxAgKw=" providerId="None" clId="Web-{F93F239C-412B-47A6-A18B-FAEC3D71735A}" dt="2020-10-22T05:41:29.161" v="24"/>
          <ac:inkMkLst>
            <pc:docMk/>
            <pc:sldMk cId="2965181800" sldId="585"/>
            <ac:inkMk id="17" creationId="{A94B8A83-62FC-4E61-A1AB-CC696EBA7672}"/>
          </ac:inkMkLst>
        </pc:inkChg>
        <pc:inkChg chg="add">
          <ac:chgData name="babisha chandran" userId="EB0nJQTo3Bd1b7R0gNfky76LaizBD4ENeK0AnhxAgKw=" providerId="None" clId="Web-{F93F239C-412B-47A6-A18B-FAEC3D71735A}" dt="2020-10-22T05:41:30.083" v="25"/>
          <ac:inkMkLst>
            <pc:docMk/>
            <pc:sldMk cId="2965181800" sldId="585"/>
            <ac:inkMk id="18" creationId="{9279ABD9-8BB2-4B8F-8139-5FFAA62AE344}"/>
          </ac:inkMkLst>
        </pc:inkChg>
        <pc:inkChg chg="add">
          <ac:chgData name="babisha chandran" userId="EB0nJQTo3Bd1b7R0gNfky76LaizBD4ENeK0AnhxAgKw=" providerId="None" clId="Web-{F93F239C-412B-47A6-A18B-FAEC3D71735A}" dt="2020-10-22T05:41:32.770" v="26"/>
          <ac:inkMkLst>
            <pc:docMk/>
            <pc:sldMk cId="2965181800" sldId="585"/>
            <ac:inkMk id="21" creationId="{E4D8C65B-19D7-470D-81E1-A30EFA67126E}"/>
          </ac:inkMkLst>
        </pc:inkChg>
        <pc:inkChg chg="add">
          <ac:chgData name="babisha chandran" userId="EB0nJQTo3Bd1b7R0gNfky76LaizBD4ENeK0AnhxAgKw=" providerId="None" clId="Web-{F93F239C-412B-47A6-A18B-FAEC3D71735A}" dt="2020-10-22T05:41:34.536" v="27"/>
          <ac:inkMkLst>
            <pc:docMk/>
            <pc:sldMk cId="2965181800" sldId="585"/>
            <ac:inkMk id="22" creationId="{4CB769EA-26CE-4867-AD05-505AB6F9EBB1}"/>
          </ac:inkMkLst>
        </pc:inkChg>
        <pc:inkChg chg="add">
          <ac:chgData name="babisha chandran" userId="EB0nJQTo3Bd1b7R0gNfky76LaizBD4ENeK0AnhxAgKw=" providerId="None" clId="Web-{F93F239C-412B-47A6-A18B-FAEC3D71735A}" dt="2020-10-22T05:41:44.989" v="28"/>
          <ac:inkMkLst>
            <pc:docMk/>
            <pc:sldMk cId="2965181800" sldId="585"/>
            <ac:inkMk id="24" creationId="{A9DC8EF5-9874-4BD6-AC42-210EA25E157B}"/>
          </ac:inkMkLst>
        </pc:inkChg>
        <pc:inkChg chg="add">
          <ac:chgData name="babisha chandran" userId="EB0nJQTo3Bd1b7R0gNfky76LaizBD4ENeK0AnhxAgKw=" providerId="None" clId="Web-{F93F239C-412B-47A6-A18B-FAEC3D71735A}" dt="2020-10-22T05:41:46.426" v="29"/>
          <ac:inkMkLst>
            <pc:docMk/>
            <pc:sldMk cId="2965181800" sldId="585"/>
            <ac:inkMk id="25" creationId="{9751B707-8BEC-4ACC-A8BA-34B119CC7592}"/>
          </ac:inkMkLst>
        </pc:inkChg>
        <pc:inkChg chg="add">
          <ac:chgData name="babisha chandran" userId="EB0nJQTo3Bd1b7R0gNfky76LaizBD4ENeK0AnhxAgKw=" providerId="None" clId="Web-{F93F239C-412B-47A6-A18B-FAEC3D71735A}" dt="2020-10-22T05:41:51.411" v="30"/>
          <ac:inkMkLst>
            <pc:docMk/>
            <pc:sldMk cId="2965181800" sldId="585"/>
            <ac:inkMk id="26" creationId="{5FABF946-ECA3-4C66-897F-0FC51AD01D56}"/>
          </ac:inkMkLst>
        </pc:inkChg>
        <pc:inkChg chg="add">
          <ac:chgData name="babisha chandran" userId="EB0nJQTo3Bd1b7R0gNfky76LaizBD4ENeK0AnhxAgKw=" providerId="None" clId="Web-{F93F239C-412B-47A6-A18B-FAEC3D71735A}" dt="2020-10-22T05:41:51.973" v="31"/>
          <ac:inkMkLst>
            <pc:docMk/>
            <pc:sldMk cId="2965181800" sldId="585"/>
            <ac:inkMk id="27" creationId="{DDE986EC-F165-4E10-9029-53E182915552}"/>
          </ac:inkMkLst>
        </pc:inkChg>
        <pc:inkChg chg="add">
          <ac:chgData name="babisha chandran" userId="EB0nJQTo3Bd1b7R0gNfky76LaizBD4ENeK0AnhxAgKw=" providerId="None" clId="Web-{F93F239C-412B-47A6-A18B-FAEC3D71735A}" dt="2020-10-22T05:41:52.645" v="32"/>
          <ac:inkMkLst>
            <pc:docMk/>
            <pc:sldMk cId="2965181800" sldId="585"/>
            <ac:inkMk id="28" creationId="{9FAADE19-78F7-4D3F-B0B6-D6B74245AF5A}"/>
          </ac:inkMkLst>
        </pc:inkChg>
        <pc:inkChg chg="add">
          <ac:chgData name="babisha chandran" userId="EB0nJQTo3Bd1b7R0gNfky76LaizBD4ENeK0AnhxAgKw=" providerId="None" clId="Web-{F93F239C-412B-47A6-A18B-FAEC3D71735A}" dt="2020-10-22T05:41:55.958" v="33"/>
          <ac:inkMkLst>
            <pc:docMk/>
            <pc:sldMk cId="2965181800" sldId="585"/>
            <ac:inkMk id="29" creationId="{CD9F4D65-2DF3-4DCF-B62C-6FA67D62E908}"/>
          </ac:inkMkLst>
        </pc:inkChg>
        <pc:inkChg chg="add">
          <ac:chgData name="babisha chandran" userId="EB0nJQTo3Bd1b7R0gNfky76LaizBD4ENeK0AnhxAgKw=" providerId="None" clId="Web-{F93F239C-412B-47A6-A18B-FAEC3D71735A}" dt="2020-10-22T05:41:56.598" v="34"/>
          <ac:inkMkLst>
            <pc:docMk/>
            <pc:sldMk cId="2965181800" sldId="585"/>
            <ac:inkMk id="30" creationId="{7E852F65-0EAD-476D-9326-9F3CEC96F809}"/>
          </ac:inkMkLst>
        </pc:inkChg>
        <pc:inkChg chg="add">
          <ac:chgData name="babisha chandran" userId="EB0nJQTo3Bd1b7R0gNfky76LaizBD4ENeK0AnhxAgKw=" providerId="None" clId="Web-{F93F239C-412B-47A6-A18B-FAEC3D71735A}" dt="2020-10-22T05:41:57.411" v="35"/>
          <ac:inkMkLst>
            <pc:docMk/>
            <pc:sldMk cId="2965181800" sldId="585"/>
            <ac:inkMk id="31" creationId="{F38516A5-040D-4D52-AF12-5788A8AEFB29}"/>
          </ac:inkMkLst>
        </pc:inkChg>
        <pc:inkChg chg="add">
          <ac:chgData name="babisha chandran" userId="EB0nJQTo3Bd1b7R0gNfky76LaizBD4ENeK0AnhxAgKw=" providerId="None" clId="Web-{F93F239C-412B-47A6-A18B-FAEC3D71735A}" dt="2020-10-22T05:41:59.864" v="36"/>
          <ac:inkMkLst>
            <pc:docMk/>
            <pc:sldMk cId="2965181800" sldId="585"/>
            <ac:inkMk id="32" creationId="{1E73C465-9E03-49A8-B207-2D446C50F268}"/>
          </ac:inkMkLst>
        </pc:inkChg>
        <pc:inkChg chg="add">
          <ac:chgData name="babisha chandran" userId="EB0nJQTo3Bd1b7R0gNfky76LaizBD4ENeK0AnhxAgKw=" providerId="None" clId="Web-{F93F239C-412B-47A6-A18B-FAEC3D71735A}" dt="2020-10-22T05:42:01.129" v="37"/>
          <ac:inkMkLst>
            <pc:docMk/>
            <pc:sldMk cId="2965181800" sldId="585"/>
            <ac:inkMk id="33" creationId="{69D35EC5-B07F-4746-9AD5-DB7C076AF105}"/>
          </ac:inkMkLst>
        </pc:inkChg>
        <pc:inkChg chg="add">
          <ac:chgData name="babisha chandran" userId="EB0nJQTo3Bd1b7R0gNfky76LaizBD4ENeK0AnhxAgKw=" providerId="None" clId="Web-{F93F239C-412B-47A6-A18B-FAEC3D71735A}" dt="2020-10-22T05:42:01.129" v="38"/>
          <ac:inkMkLst>
            <pc:docMk/>
            <pc:sldMk cId="2965181800" sldId="585"/>
            <ac:inkMk id="34" creationId="{FCFB5DFA-A9AA-4FC1-AF34-21F7701722E5}"/>
          </ac:inkMkLst>
        </pc:inkChg>
        <pc:inkChg chg="add">
          <ac:chgData name="babisha chandran" userId="EB0nJQTo3Bd1b7R0gNfky76LaizBD4ENeK0AnhxAgKw=" providerId="None" clId="Web-{F93F239C-412B-47A6-A18B-FAEC3D71735A}" dt="2020-10-22T05:42:02.145" v="39"/>
          <ac:inkMkLst>
            <pc:docMk/>
            <pc:sldMk cId="2965181800" sldId="585"/>
            <ac:inkMk id="35" creationId="{1A6C41EB-D4D3-46B5-BFE1-F42D35685937}"/>
          </ac:inkMkLst>
        </pc:inkChg>
        <pc:inkChg chg="add">
          <ac:chgData name="babisha chandran" userId="EB0nJQTo3Bd1b7R0gNfky76LaizBD4ENeK0AnhxAgKw=" providerId="None" clId="Web-{F93F239C-412B-47A6-A18B-FAEC3D71735A}" dt="2020-10-22T05:42:04.551" v="40"/>
          <ac:inkMkLst>
            <pc:docMk/>
            <pc:sldMk cId="2965181800" sldId="585"/>
            <ac:inkMk id="36" creationId="{28784A03-CF06-4556-ACC2-DC85B15458C8}"/>
          </ac:inkMkLst>
        </pc:inkChg>
        <pc:inkChg chg="add">
          <ac:chgData name="babisha chandran" userId="EB0nJQTo3Bd1b7R0gNfky76LaizBD4ENeK0AnhxAgKw=" providerId="None" clId="Web-{F93F239C-412B-47A6-A18B-FAEC3D71735A}" dt="2020-10-22T05:42:05.395" v="41"/>
          <ac:inkMkLst>
            <pc:docMk/>
            <pc:sldMk cId="2965181800" sldId="585"/>
            <ac:inkMk id="37" creationId="{EA80C3A1-0EAF-425D-8F41-046F68C76465}"/>
          </ac:inkMkLst>
        </pc:inkChg>
        <pc:inkChg chg="add">
          <ac:chgData name="babisha chandran" userId="EB0nJQTo3Bd1b7R0gNfky76LaizBD4ENeK0AnhxAgKw=" providerId="None" clId="Web-{F93F239C-412B-47A6-A18B-FAEC3D71735A}" dt="2020-10-22T05:42:07.848" v="42"/>
          <ac:inkMkLst>
            <pc:docMk/>
            <pc:sldMk cId="2965181800" sldId="585"/>
            <ac:inkMk id="38" creationId="{16333250-84AC-497F-B70D-9E61DCD7A0B3}"/>
          </ac:inkMkLst>
        </pc:inkChg>
        <pc:inkChg chg="add">
          <ac:chgData name="babisha chandran" userId="EB0nJQTo3Bd1b7R0gNfky76LaizBD4ENeK0AnhxAgKw=" providerId="None" clId="Web-{F93F239C-412B-47A6-A18B-FAEC3D71735A}" dt="2020-10-22T05:42:08.583" v="43"/>
          <ac:inkMkLst>
            <pc:docMk/>
            <pc:sldMk cId="2965181800" sldId="585"/>
            <ac:inkMk id="39" creationId="{ACF63C83-1A1C-48DE-99FE-6085D433FC7A}"/>
          </ac:inkMkLst>
        </pc:inkChg>
        <pc:inkChg chg="add">
          <ac:chgData name="babisha chandran" userId="EB0nJQTo3Bd1b7R0gNfky76LaizBD4ENeK0AnhxAgKw=" providerId="None" clId="Web-{F93F239C-412B-47A6-A18B-FAEC3D71735A}" dt="2020-10-22T05:42:08.629" v="44"/>
          <ac:inkMkLst>
            <pc:docMk/>
            <pc:sldMk cId="2965181800" sldId="585"/>
            <ac:inkMk id="40" creationId="{B8691B54-75E2-4B41-B3A8-6D2F51B293CA}"/>
          </ac:inkMkLst>
        </pc:inkChg>
        <pc:inkChg chg="add">
          <ac:chgData name="babisha chandran" userId="EB0nJQTo3Bd1b7R0gNfky76LaizBD4ENeK0AnhxAgKw=" providerId="None" clId="Web-{F93F239C-412B-47A6-A18B-FAEC3D71735A}" dt="2020-10-22T05:42:11.301" v="45"/>
          <ac:inkMkLst>
            <pc:docMk/>
            <pc:sldMk cId="2965181800" sldId="585"/>
            <ac:inkMk id="41" creationId="{7855295A-F071-4C14-9768-DE12DC053324}"/>
          </ac:inkMkLst>
        </pc:inkChg>
        <pc:inkChg chg="add">
          <ac:chgData name="babisha chandran" userId="EB0nJQTo3Bd1b7R0gNfky76LaizBD4ENeK0AnhxAgKw=" providerId="None" clId="Web-{F93F239C-412B-47A6-A18B-FAEC3D71735A}" dt="2020-10-22T05:42:11.348" v="46"/>
          <ac:inkMkLst>
            <pc:docMk/>
            <pc:sldMk cId="2965181800" sldId="585"/>
            <ac:inkMk id="42" creationId="{A86A9377-A070-43B9-9B9A-CC592776E0E2}"/>
          </ac:inkMkLst>
        </pc:inkChg>
        <pc:inkChg chg="add">
          <ac:chgData name="babisha chandran" userId="EB0nJQTo3Bd1b7R0gNfky76LaizBD4ENeK0AnhxAgKw=" providerId="None" clId="Web-{F93F239C-412B-47A6-A18B-FAEC3D71735A}" dt="2020-10-22T05:42:12.489" v="47"/>
          <ac:inkMkLst>
            <pc:docMk/>
            <pc:sldMk cId="2965181800" sldId="585"/>
            <ac:inkMk id="43" creationId="{B3D7C264-133A-4480-BFF6-BE84307B00B0}"/>
          </ac:inkMkLst>
        </pc:inkChg>
        <pc:inkChg chg="add">
          <ac:chgData name="babisha chandran" userId="EB0nJQTo3Bd1b7R0gNfky76LaizBD4ENeK0AnhxAgKw=" providerId="None" clId="Web-{F93F239C-412B-47A6-A18B-FAEC3D71735A}" dt="2020-10-22T05:42:16.770" v="48"/>
          <ac:inkMkLst>
            <pc:docMk/>
            <pc:sldMk cId="2965181800" sldId="585"/>
            <ac:inkMk id="44" creationId="{AFAFB431-92D1-4EFE-A108-AE461BA4AFB9}"/>
          </ac:inkMkLst>
        </pc:inkChg>
        <pc:inkChg chg="add">
          <ac:chgData name="babisha chandran" userId="EB0nJQTo3Bd1b7R0gNfky76LaizBD4ENeK0AnhxAgKw=" providerId="None" clId="Web-{F93F239C-412B-47A6-A18B-FAEC3D71735A}" dt="2020-10-22T05:42:16.817" v="49"/>
          <ac:inkMkLst>
            <pc:docMk/>
            <pc:sldMk cId="2965181800" sldId="585"/>
            <ac:inkMk id="45" creationId="{ED851CFA-986C-493A-9B15-8F1742EDC82A}"/>
          </ac:inkMkLst>
        </pc:inkChg>
        <pc:inkChg chg="add">
          <ac:chgData name="babisha chandran" userId="EB0nJQTo3Bd1b7R0gNfky76LaizBD4ENeK0AnhxAgKw=" providerId="None" clId="Web-{F93F239C-412B-47A6-A18B-FAEC3D71735A}" dt="2020-10-22T05:42:16.864" v="50"/>
          <ac:inkMkLst>
            <pc:docMk/>
            <pc:sldMk cId="2965181800" sldId="585"/>
            <ac:inkMk id="46" creationId="{8424213F-9F1A-43CF-A0AF-6A5E2DA4F737}"/>
          </ac:inkMkLst>
        </pc:inkChg>
        <pc:inkChg chg="add">
          <ac:chgData name="babisha chandran" userId="EB0nJQTo3Bd1b7R0gNfky76LaizBD4ENeK0AnhxAgKw=" providerId="None" clId="Web-{F93F239C-412B-47A6-A18B-FAEC3D71735A}" dt="2020-10-22T05:42:18.317" v="51"/>
          <ac:inkMkLst>
            <pc:docMk/>
            <pc:sldMk cId="2965181800" sldId="585"/>
            <ac:inkMk id="47" creationId="{F0B51D2D-71AA-46C4-94BF-01C28434EF06}"/>
          </ac:inkMkLst>
        </pc:inkChg>
        <pc:inkChg chg="add">
          <ac:chgData name="babisha chandran" userId="EB0nJQTo3Bd1b7R0gNfky76LaizBD4ENeK0AnhxAgKw=" providerId="None" clId="Web-{F93F239C-412B-47A6-A18B-FAEC3D71735A}" dt="2020-10-22T05:42:19.457" v="52"/>
          <ac:inkMkLst>
            <pc:docMk/>
            <pc:sldMk cId="2965181800" sldId="585"/>
            <ac:inkMk id="48" creationId="{3EAABC92-E7A4-49F9-9912-C24D27B2FC81}"/>
          </ac:inkMkLst>
        </pc:inkChg>
        <pc:inkChg chg="add">
          <ac:chgData name="babisha chandran" userId="EB0nJQTo3Bd1b7R0gNfky76LaizBD4ENeK0AnhxAgKw=" providerId="None" clId="Web-{F93F239C-412B-47A6-A18B-FAEC3D71735A}" dt="2020-10-22T05:42:22.161" v="53"/>
          <ac:inkMkLst>
            <pc:docMk/>
            <pc:sldMk cId="2965181800" sldId="585"/>
            <ac:inkMk id="49" creationId="{7F9371EB-F775-4F33-AA7F-6EC289893C4E}"/>
          </ac:inkMkLst>
        </pc:inkChg>
        <pc:inkChg chg="add">
          <ac:chgData name="babisha chandran" userId="EB0nJQTo3Bd1b7R0gNfky76LaizBD4ENeK0AnhxAgKw=" providerId="None" clId="Web-{F93F239C-412B-47A6-A18B-FAEC3D71735A}" dt="2020-10-22T05:42:23.286" v="54"/>
          <ac:inkMkLst>
            <pc:docMk/>
            <pc:sldMk cId="2965181800" sldId="585"/>
            <ac:inkMk id="50" creationId="{56427662-5EB4-4C28-A1AA-1A258A38A603}"/>
          </ac:inkMkLst>
        </pc:inkChg>
        <pc:inkChg chg="add">
          <ac:chgData name="babisha chandran" userId="EB0nJQTo3Bd1b7R0gNfky76LaizBD4ENeK0AnhxAgKw=" providerId="None" clId="Web-{F93F239C-412B-47A6-A18B-FAEC3D71735A}" dt="2020-10-22T05:42:30.473" v="55"/>
          <ac:inkMkLst>
            <pc:docMk/>
            <pc:sldMk cId="2965181800" sldId="585"/>
            <ac:inkMk id="51" creationId="{F38A2AAE-61E9-49F9-A145-E99E0E08F275}"/>
          </ac:inkMkLst>
        </pc:inkChg>
        <pc:inkChg chg="add">
          <ac:chgData name="babisha chandran" userId="EB0nJQTo3Bd1b7R0gNfky76LaizBD4ENeK0AnhxAgKw=" providerId="None" clId="Web-{F93F239C-412B-47A6-A18B-FAEC3D71735A}" dt="2020-10-22T05:42:30.520" v="56"/>
          <ac:inkMkLst>
            <pc:docMk/>
            <pc:sldMk cId="2965181800" sldId="585"/>
            <ac:inkMk id="52" creationId="{87A4A91B-952C-4A20-B3DB-121AD5E36EEB}"/>
          </ac:inkMkLst>
        </pc:inkChg>
        <pc:inkChg chg="add">
          <ac:chgData name="babisha chandran" userId="EB0nJQTo3Bd1b7R0gNfky76LaizBD4ENeK0AnhxAgKw=" providerId="None" clId="Web-{F93F239C-412B-47A6-A18B-FAEC3D71735A}" dt="2020-10-22T05:42:36.660" v="57"/>
          <ac:inkMkLst>
            <pc:docMk/>
            <pc:sldMk cId="2965181800" sldId="585"/>
            <ac:inkMk id="53" creationId="{4AA02101-5696-4639-9186-F935F2BA217C}"/>
          </ac:inkMkLst>
        </pc:inkChg>
        <pc:inkChg chg="add">
          <ac:chgData name="babisha chandran" userId="EB0nJQTo3Bd1b7R0gNfky76LaizBD4ENeK0AnhxAgKw=" providerId="None" clId="Web-{F93F239C-412B-47A6-A18B-FAEC3D71735A}" dt="2020-10-22T05:42:36.707" v="58"/>
          <ac:inkMkLst>
            <pc:docMk/>
            <pc:sldMk cId="2965181800" sldId="585"/>
            <ac:inkMk id="54" creationId="{513C0F47-3EAB-4F15-BED2-69EA3D55A4DD}"/>
          </ac:inkMkLst>
        </pc:inkChg>
        <pc:inkChg chg="add">
          <ac:chgData name="babisha chandran" userId="EB0nJQTo3Bd1b7R0gNfky76LaizBD4ENeK0AnhxAgKw=" providerId="None" clId="Web-{F93F239C-412B-47A6-A18B-FAEC3D71735A}" dt="2020-10-22T05:42:36.754" v="59"/>
          <ac:inkMkLst>
            <pc:docMk/>
            <pc:sldMk cId="2965181800" sldId="585"/>
            <ac:inkMk id="55" creationId="{C831806E-24CE-47F4-B5D8-F93746A90B38}"/>
          </ac:inkMkLst>
        </pc:inkChg>
        <pc:inkChg chg="add">
          <ac:chgData name="babisha chandran" userId="EB0nJQTo3Bd1b7R0gNfky76LaizBD4ENeK0AnhxAgKw=" providerId="None" clId="Web-{F93F239C-412B-47A6-A18B-FAEC3D71735A}" dt="2020-10-22T05:42:38.239" v="60"/>
          <ac:inkMkLst>
            <pc:docMk/>
            <pc:sldMk cId="2965181800" sldId="585"/>
            <ac:inkMk id="56" creationId="{F2EF5217-B95E-4E37-84C8-B8FDE9DCCEA7}"/>
          </ac:inkMkLst>
        </pc:inkChg>
        <pc:inkChg chg="add">
          <ac:chgData name="babisha chandran" userId="EB0nJQTo3Bd1b7R0gNfky76LaizBD4ENeK0AnhxAgKw=" providerId="None" clId="Web-{F93F239C-412B-47A6-A18B-FAEC3D71735A}" dt="2020-10-22T05:42:38.285" v="61"/>
          <ac:inkMkLst>
            <pc:docMk/>
            <pc:sldMk cId="2965181800" sldId="585"/>
            <ac:inkMk id="57" creationId="{CFDE0A58-EC76-4456-9D0C-353BB2CE5FD2}"/>
          </ac:inkMkLst>
        </pc:inkChg>
        <pc:inkChg chg="add">
          <ac:chgData name="babisha chandran" userId="EB0nJQTo3Bd1b7R0gNfky76LaizBD4ENeK0AnhxAgKw=" providerId="None" clId="Web-{F93F239C-412B-47A6-A18B-FAEC3D71735A}" dt="2020-10-22T05:42:38.332" v="62"/>
          <ac:inkMkLst>
            <pc:docMk/>
            <pc:sldMk cId="2965181800" sldId="585"/>
            <ac:inkMk id="58" creationId="{128234F9-CA37-4BF0-8532-BF0E3F48D511}"/>
          </ac:inkMkLst>
        </pc:inkChg>
        <pc:inkChg chg="add">
          <ac:chgData name="babisha chandran" userId="EB0nJQTo3Bd1b7R0gNfky76LaizBD4ENeK0AnhxAgKw=" providerId="None" clId="Web-{F93F239C-412B-47A6-A18B-FAEC3D71735A}" dt="2020-10-22T05:42:38.379" v="63"/>
          <ac:inkMkLst>
            <pc:docMk/>
            <pc:sldMk cId="2965181800" sldId="585"/>
            <ac:inkMk id="59" creationId="{2FEBB6E8-02DE-4244-8464-6A7AE8EC2B60}"/>
          </ac:inkMkLst>
        </pc:inkChg>
        <pc:inkChg chg="add">
          <ac:chgData name="babisha chandran" userId="EB0nJQTo3Bd1b7R0gNfky76LaizBD4ENeK0AnhxAgKw=" providerId="None" clId="Web-{F93F239C-412B-47A6-A18B-FAEC3D71735A}" dt="2020-10-22T05:42:38.426" v="64"/>
          <ac:inkMkLst>
            <pc:docMk/>
            <pc:sldMk cId="2965181800" sldId="585"/>
            <ac:inkMk id="60" creationId="{3D08E5AF-8DBF-4F03-9D72-E3C0784C1224}"/>
          </ac:inkMkLst>
        </pc:inkChg>
        <pc:inkChg chg="add">
          <ac:chgData name="babisha chandran" userId="EB0nJQTo3Bd1b7R0gNfky76LaizBD4ENeK0AnhxAgKw=" providerId="None" clId="Web-{F93F239C-412B-47A6-A18B-FAEC3D71735A}" dt="2020-10-22T05:42:40.442" v="65"/>
          <ac:inkMkLst>
            <pc:docMk/>
            <pc:sldMk cId="2965181800" sldId="585"/>
            <ac:inkMk id="61" creationId="{118F92D5-69A2-4B00-9324-8905D38B6246}"/>
          </ac:inkMkLst>
        </pc:inkChg>
        <pc:inkChg chg="add">
          <ac:chgData name="babisha chandran" userId="EB0nJQTo3Bd1b7R0gNfky76LaizBD4ENeK0AnhxAgKw=" providerId="None" clId="Web-{F93F239C-412B-47A6-A18B-FAEC3D71735A}" dt="2020-10-22T05:42:41.520" v="66"/>
          <ac:inkMkLst>
            <pc:docMk/>
            <pc:sldMk cId="2965181800" sldId="585"/>
            <ac:inkMk id="62" creationId="{3F093764-7566-424C-8B0B-93437A0A7862}"/>
          </ac:inkMkLst>
        </pc:inkChg>
        <pc:inkChg chg="add">
          <ac:chgData name="babisha chandran" userId="EB0nJQTo3Bd1b7R0gNfky76LaizBD4ENeK0AnhxAgKw=" providerId="None" clId="Web-{F93F239C-412B-47A6-A18B-FAEC3D71735A}" dt="2020-10-22T05:42:42.613" v="67"/>
          <ac:inkMkLst>
            <pc:docMk/>
            <pc:sldMk cId="2965181800" sldId="585"/>
            <ac:inkMk id="63" creationId="{26E05574-70F9-42D8-8FC2-79C79830BB61}"/>
          </ac:inkMkLst>
        </pc:inkChg>
        <pc:inkChg chg="add">
          <ac:chgData name="babisha chandran" userId="EB0nJQTo3Bd1b7R0gNfky76LaizBD4ENeK0AnhxAgKw=" providerId="None" clId="Web-{F93F239C-412B-47A6-A18B-FAEC3D71735A}" dt="2020-10-22T05:42:43.348" v="68"/>
          <ac:inkMkLst>
            <pc:docMk/>
            <pc:sldMk cId="2965181800" sldId="585"/>
            <ac:inkMk id="64" creationId="{E72F63E6-D13A-4128-B01E-D85E28013179}"/>
          </ac:inkMkLst>
        </pc:inkChg>
        <pc:inkChg chg="add">
          <ac:chgData name="babisha chandran" userId="EB0nJQTo3Bd1b7R0gNfky76LaizBD4ENeK0AnhxAgKw=" providerId="None" clId="Web-{F93F239C-412B-47A6-A18B-FAEC3D71735A}" dt="2020-10-22T05:42:45.582" v="69"/>
          <ac:inkMkLst>
            <pc:docMk/>
            <pc:sldMk cId="2965181800" sldId="585"/>
            <ac:inkMk id="65" creationId="{2759D445-D9B4-499F-B049-9F84DAD76EDA}"/>
          </ac:inkMkLst>
        </pc:inkChg>
        <pc:inkChg chg="add">
          <ac:chgData name="babisha chandran" userId="EB0nJQTo3Bd1b7R0gNfky76LaizBD4ENeK0AnhxAgKw=" providerId="None" clId="Web-{F93F239C-412B-47A6-A18B-FAEC3D71735A}" dt="2020-10-22T05:42:46.238" v="70"/>
          <ac:inkMkLst>
            <pc:docMk/>
            <pc:sldMk cId="2965181800" sldId="585"/>
            <ac:inkMk id="66" creationId="{995E3944-A681-4E48-83D8-9EF9E7AE1186}"/>
          </ac:inkMkLst>
        </pc:inkChg>
        <pc:inkChg chg="add">
          <ac:chgData name="babisha chandran" userId="EB0nJQTo3Bd1b7R0gNfky76LaizBD4ENeK0AnhxAgKw=" providerId="None" clId="Web-{F93F239C-412B-47A6-A18B-FAEC3D71735A}" dt="2020-10-22T05:42:47.207" v="71"/>
          <ac:inkMkLst>
            <pc:docMk/>
            <pc:sldMk cId="2965181800" sldId="585"/>
            <ac:inkMk id="67" creationId="{CF585D21-E3FD-480F-A0C9-13909B5531B5}"/>
          </ac:inkMkLst>
        </pc:inkChg>
        <pc:inkChg chg="add">
          <ac:chgData name="babisha chandran" userId="EB0nJQTo3Bd1b7R0gNfky76LaizBD4ENeK0AnhxAgKw=" providerId="None" clId="Web-{F93F239C-412B-47A6-A18B-FAEC3D71735A}" dt="2020-10-22T05:42:55.129" v="72"/>
          <ac:inkMkLst>
            <pc:docMk/>
            <pc:sldMk cId="2965181800" sldId="585"/>
            <ac:inkMk id="68" creationId="{3DDA3C81-396C-4641-9DAF-064B648CE81F}"/>
          </ac:inkMkLst>
        </pc:inkChg>
        <pc:inkChg chg="add">
          <ac:chgData name="babisha chandran" userId="EB0nJQTo3Bd1b7R0gNfky76LaizBD4ENeK0AnhxAgKw=" providerId="None" clId="Web-{F93F239C-412B-47A6-A18B-FAEC3D71735A}" dt="2020-10-22T05:42:59.160" v="73"/>
          <ac:inkMkLst>
            <pc:docMk/>
            <pc:sldMk cId="2965181800" sldId="585"/>
            <ac:inkMk id="69" creationId="{B9278230-D699-417C-9E9F-D0E4D17BCCE6}"/>
          </ac:inkMkLst>
        </pc:inkChg>
        <pc:inkChg chg="add">
          <ac:chgData name="babisha chandran" userId="EB0nJQTo3Bd1b7R0gNfky76LaizBD4ENeK0AnhxAgKw=" providerId="None" clId="Web-{F93F239C-412B-47A6-A18B-FAEC3D71735A}" dt="2020-10-22T05:43:01.941" v="74"/>
          <ac:inkMkLst>
            <pc:docMk/>
            <pc:sldMk cId="2965181800" sldId="585"/>
            <ac:inkMk id="70" creationId="{5A91CF52-E9B1-4C2D-945C-D991E54FFBE8}"/>
          </ac:inkMkLst>
        </pc:inkChg>
        <pc:inkChg chg="add">
          <ac:chgData name="babisha chandran" userId="EB0nJQTo3Bd1b7R0gNfky76LaizBD4ENeK0AnhxAgKw=" providerId="None" clId="Web-{F93F239C-412B-47A6-A18B-FAEC3D71735A}" dt="2020-10-22T05:43:05.723" v="75"/>
          <ac:inkMkLst>
            <pc:docMk/>
            <pc:sldMk cId="2965181800" sldId="585"/>
            <ac:inkMk id="71" creationId="{379CD6B9-CA2A-4CA8-9D9B-AB2E403D8302}"/>
          </ac:inkMkLst>
        </pc:inkChg>
        <pc:inkChg chg="add">
          <ac:chgData name="babisha chandran" userId="EB0nJQTo3Bd1b7R0gNfky76LaizBD4ENeK0AnhxAgKw=" providerId="None" clId="Web-{F93F239C-412B-47A6-A18B-FAEC3D71735A}" dt="2020-10-22T05:43:11.316" v="76"/>
          <ac:inkMkLst>
            <pc:docMk/>
            <pc:sldMk cId="2965181800" sldId="585"/>
            <ac:inkMk id="72" creationId="{8F713452-B05A-4993-845A-5AB0214B54ED}"/>
          </ac:inkMkLst>
        </pc:inkChg>
        <pc:inkChg chg="add">
          <ac:chgData name="babisha chandran" userId="EB0nJQTo3Bd1b7R0gNfky76LaizBD4ENeK0AnhxAgKw=" providerId="None" clId="Web-{F93F239C-412B-47A6-A18B-FAEC3D71735A}" dt="2020-10-22T05:43:13.520" v="77"/>
          <ac:inkMkLst>
            <pc:docMk/>
            <pc:sldMk cId="2965181800" sldId="585"/>
            <ac:inkMk id="73" creationId="{5A61495F-A888-4577-A071-0603C98D608C}"/>
          </ac:inkMkLst>
        </pc:inkChg>
        <pc:inkChg chg="add">
          <ac:chgData name="babisha chandran" userId="EB0nJQTo3Bd1b7R0gNfky76LaizBD4ENeK0AnhxAgKw=" providerId="None" clId="Web-{F93F239C-412B-47A6-A18B-FAEC3D71735A}" dt="2020-10-22T05:43:15.285" v="78"/>
          <ac:inkMkLst>
            <pc:docMk/>
            <pc:sldMk cId="2965181800" sldId="585"/>
            <ac:inkMk id="74" creationId="{3CA371D6-6D6F-43C3-80E4-AE59F879429B}"/>
          </ac:inkMkLst>
        </pc:inkChg>
        <pc:inkChg chg="add">
          <ac:chgData name="babisha chandran" userId="EB0nJQTo3Bd1b7R0gNfky76LaizBD4ENeK0AnhxAgKw=" providerId="None" clId="Web-{F93F239C-412B-47A6-A18B-FAEC3D71735A}" dt="2020-10-22T05:43:16.816" v="79"/>
          <ac:inkMkLst>
            <pc:docMk/>
            <pc:sldMk cId="2965181800" sldId="585"/>
            <ac:inkMk id="75" creationId="{8767A156-8B9E-429B-8A38-E3C9E3CC3638}"/>
          </ac:inkMkLst>
        </pc:inkChg>
        <pc:inkChg chg="add">
          <ac:chgData name="babisha chandran" userId="EB0nJQTo3Bd1b7R0gNfky76LaizBD4ENeK0AnhxAgKw=" providerId="None" clId="Web-{F93F239C-412B-47A6-A18B-FAEC3D71735A}" dt="2020-10-22T05:43:18.066" v="80"/>
          <ac:inkMkLst>
            <pc:docMk/>
            <pc:sldMk cId="2965181800" sldId="585"/>
            <ac:inkMk id="76" creationId="{5590BD37-5C94-46C9-95B1-6F8C4C426305}"/>
          </ac:inkMkLst>
        </pc:inkChg>
        <pc:inkChg chg="add">
          <ac:chgData name="babisha chandran" userId="EB0nJQTo3Bd1b7R0gNfky76LaizBD4ENeK0AnhxAgKw=" providerId="None" clId="Web-{F93F239C-412B-47A6-A18B-FAEC3D71735A}" dt="2020-10-22T05:43:20.348" v="81"/>
          <ac:inkMkLst>
            <pc:docMk/>
            <pc:sldMk cId="2965181800" sldId="585"/>
            <ac:inkMk id="77" creationId="{61C23CF3-1F44-4DA7-A75F-0B03A796FA91}"/>
          </ac:inkMkLst>
        </pc:inkChg>
        <pc:inkChg chg="add">
          <ac:chgData name="babisha chandran" userId="EB0nJQTo3Bd1b7R0gNfky76LaizBD4ENeK0AnhxAgKw=" providerId="None" clId="Web-{F93F239C-412B-47A6-A18B-FAEC3D71735A}" dt="2020-10-22T05:43:22.051" v="82"/>
          <ac:inkMkLst>
            <pc:docMk/>
            <pc:sldMk cId="2965181800" sldId="585"/>
            <ac:inkMk id="78" creationId="{0C5A7C77-24B6-4DEB-98D7-C49F9E6D64DE}"/>
          </ac:inkMkLst>
        </pc:inkChg>
        <pc:inkChg chg="add">
          <ac:chgData name="babisha chandran" userId="EB0nJQTo3Bd1b7R0gNfky76LaizBD4ENeK0AnhxAgKw=" providerId="None" clId="Web-{F93F239C-412B-47A6-A18B-FAEC3D71735A}" dt="2020-10-22T05:43:23.176" v="83"/>
          <ac:inkMkLst>
            <pc:docMk/>
            <pc:sldMk cId="2965181800" sldId="585"/>
            <ac:inkMk id="79" creationId="{F2363FD9-97F3-47F9-BC40-DA54A3369F7C}"/>
          </ac:inkMkLst>
        </pc:inkChg>
        <pc:inkChg chg="add">
          <ac:chgData name="babisha chandran" userId="EB0nJQTo3Bd1b7R0gNfky76LaizBD4ENeK0AnhxAgKw=" providerId="None" clId="Web-{F93F239C-412B-47A6-A18B-FAEC3D71735A}" dt="2020-10-22T05:43:26.066" v="84"/>
          <ac:inkMkLst>
            <pc:docMk/>
            <pc:sldMk cId="2965181800" sldId="585"/>
            <ac:inkMk id="80" creationId="{55632D3A-E0CC-4FAF-A183-8E0E04C4BF1A}"/>
          </ac:inkMkLst>
        </pc:inkChg>
        <pc:inkChg chg="add">
          <ac:chgData name="babisha chandran" userId="EB0nJQTo3Bd1b7R0gNfky76LaizBD4ENeK0AnhxAgKw=" providerId="None" clId="Web-{F93F239C-412B-47A6-A18B-FAEC3D71735A}" dt="2020-10-22T05:43:27.504" v="85"/>
          <ac:inkMkLst>
            <pc:docMk/>
            <pc:sldMk cId="2965181800" sldId="585"/>
            <ac:inkMk id="81" creationId="{58C23CB2-B6BC-4710-84F5-64429DD5FD4C}"/>
          </ac:inkMkLst>
        </pc:inkChg>
        <pc:inkChg chg="add">
          <ac:chgData name="babisha chandran" userId="EB0nJQTo3Bd1b7R0gNfky76LaizBD4ENeK0AnhxAgKw=" providerId="None" clId="Web-{F93F239C-412B-47A6-A18B-FAEC3D71735A}" dt="2020-10-22T05:43:28.191" v="86"/>
          <ac:inkMkLst>
            <pc:docMk/>
            <pc:sldMk cId="2965181800" sldId="585"/>
            <ac:inkMk id="82" creationId="{8C0576F4-A6F6-45F1-9732-5EAA8174F8F7}"/>
          </ac:inkMkLst>
        </pc:inkChg>
        <pc:inkChg chg="add">
          <ac:chgData name="babisha chandran" userId="EB0nJQTo3Bd1b7R0gNfky76LaizBD4ENeK0AnhxAgKw=" providerId="None" clId="Web-{F93F239C-412B-47A6-A18B-FAEC3D71735A}" dt="2020-10-22T05:43:31.222" v="87"/>
          <ac:inkMkLst>
            <pc:docMk/>
            <pc:sldMk cId="2965181800" sldId="585"/>
            <ac:inkMk id="83" creationId="{42DC8630-ABE2-43D4-BFAF-3AE53F9378F3}"/>
          </ac:inkMkLst>
        </pc:inkChg>
        <pc:inkChg chg="add">
          <ac:chgData name="babisha chandran" userId="EB0nJQTo3Bd1b7R0gNfky76LaizBD4ENeK0AnhxAgKw=" providerId="None" clId="Web-{F93F239C-412B-47A6-A18B-FAEC3D71735A}" dt="2020-10-22T05:43:32.738" v="88"/>
          <ac:inkMkLst>
            <pc:docMk/>
            <pc:sldMk cId="2965181800" sldId="585"/>
            <ac:inkMk id="84" creationId="{18EF051C-BAA9-47AD-AD7F-9C529D7F0517}"/>
          </ac:inkMkLst>
        </pc:inkChg>
        <pc:inkChg chg="add">
          <ac:chgData name="babisha chandran" userId="EB0nJQTo3Bd1b7R0gNfky76LaizBD4ENeK0AnhxAgKw=" providerId="None" clId="Web-{F93F239C-412B-47A6-A18B-FAEC3D71735A}" dt="2020-10-22T05:43:33.597" v="89"/>
          <ac:inkMkLst>
            <pc:docMk/>
            <pc:sldMk cId="2965181800" sldId="585"/>
            <ac:inkMk id="85" creationId="{98575BE2-9111-4891-9B40-754799463EFD}"/>
          </ac:inkMkLst>
        </pc:inkChg>
        <pc:inkChg chg="add">
          <ac:chgData name="babisha chandran" userId="EB0nJQTo3Bd1b7R0gNfky76LaizBD4ENeK0AnhxAgKw=" providerId="None" clId="Web-{F93F239C-412B-47A6-A18B-FAEC3D71735A}" dt="2020-10-22T05:43:34.785" v="90"/>
          <ac:inkMkLst>
            <pc:docMk/>
            <pc:sldMk cId="2965181800" sldId="585"/>
            <ac:inkMk id="86" creationId="{F6EC2E9F-DB05-4286-A6B3-24F938179A2A}"/>
          </ac:inkMkLst>
        </pc:inkChg>
        <pc:inkChg chg="add">
          <ac:chgData name="babisha chandran" userId="EB0nJQTo3Bd1b7R0gNfky76LaizBD4ENeK0AnhxAgKw=" providerId="None" clId="Web-{F93F239C-412B-47A6-A18B-FAEC3D71735A}" dt="2020-10-22T05:43:36.019" v="91"/>
          <ac:inkMkLst>
            <pc:docMk/>
            <pc:sldMk cId="2965181800" sldId="585"/>
            <ac:inkMk id="87" creationId="{4E340519-6AB8-408D-9C1E-3B27649B04E2}"/>
          </ac:inkMkLst>
        </pc:inkChg>
        <pc:inkChg chg="add">
          <ac:chgData name="babisha chandran" userId="EB0nJQTo3Bd1b7R0gNfky76LaizBD4ENeK0AnhxAgKw=" providerId="None" clId="Web-{F93F239C-412B-47A6-A18B-FAEC3D71735A}" dt="2020-10-22T05:43:37.941" v="92"/>
          <ac:inkMkLst>
            <pc:docMk/>
            <pc:sldMk cId="2965181800" sldId="585"/>
            <ac:inkMk id="88" creationId="{D407DF9D-3DBC-4584-AB07-D45F127367DC}"/>
          </ac:inkMkLst>
        </pc:inkChg>
        <pc:inkChg chg="add">
          <ac:chgData name="babisha chandran" userId="EB0nJQTo3Bd1b7R0gNfky76LaizBD4ENeK0AnhxAgKw=" providerId="None" clId="Web-{F93F239C-412B-47A6-A18B-FAEC3D71735A}" dt="2020-10-22T05:43:39.613" v="93"/>
          <ac:inkMkLst>
            <pc:docMk/>
            <pc:sldMk cId="2965181800" sldId="585"/>
            <ac:inkMk id="89" creationId="{FFED749A-0A5D-451A-9BA8-04BAF7CF0ADF}"/>
          </ac:inkMkLst>
        </pc:inkChg>
        <pc:inkChg chg="add">
          <ac:chgData name="babisha chandran" userId="EB0nJQTo3Bd1b7R0gNfky76LaizBD4ENeK0AnhxAgKw=" providerId="None" clId="Web-{F93F239C-412B-47A6-A18B-FAEC3D71735A}" dt="2020-10-22T05:43:41.097" v="94"/>
          <ac:inkMkLst>
            <pc:docMk/>
            <pc:sldMk cId="2965181800" sldId="585"/>
            <ac:inkMk id="90" creationId="{F45FACB9-CCF7-438B-A857-01ADED06FF7C}"/>
          </ac:inkMkLst>
        </pc:inkChg>
        <pc:inkChg chg="add">
          <ac:chgData name="babisha chandran" userId="EB0nJQTo3Bd1b7R0gNfky76LaizBD4ENeK0AnhxAgKw=" providerId="None" clId="Web-{F93F239C-412B-47A6-A18B-FAEC3D71735A}" dt="2020-10-22T05:43:41.144" v="95"/>
          <ac:inkMkLst>
            <pc:docMk/>
            <pc:sldMk cId="2965181800" sldId="585"/>
            <ac:inkMk id="91" creationId="{4273E108-9502-418F-B790-E7F4E85A38CE}"/>
          </ac:inkMkLst>
        </pc:inkChg>
        <pc:inkChg chg="add">
          <ac:chgData name="babisha chandran" userId="EB0nJQTo3Bd1b7R0gNfky76LaizBD4ENeK0AnhxAgKw=" providerId="None" clId="Web-{F93F239C-412B-47A6-A18B-FAEC3D71735A}" dt="2020-10-22T05:43:42.957" v="96"/>
          <ac:inkMkLst>
            <pc:docMk/>
            <pc:sldMk cId="2965181800" sldId="585"/>
            <ac:inkMk id="92" creationId="{FDDBA1C1-58FF-406C-A1C5-848A75F77DD9}"/>
          </ac:inkMkLst>
        </pc:inkChg>
        <pc:inkChg chg="add">
          <ac:chgData name="babisha chandran" userId="EB0nJQTo3Bd1b7R0gNfky76LaizBD4ENeK0AnhxAgKw=" providerId="None" clId="Web-{F93F239C-412B-47A6-A18B-FAEC3D71735A}" dt="2020-10-22T05:43:43.972" v="97"/>
          <ac:inkMkLst>
            <pc:docMk/>
            <pc:sldMk cId="2965181800" sldId="585"/>
            <ac:inkMk id="93" creationId="{4818884E-49DE-4BCB-87B8-D2DE6598B690}"/>
          </ac:inkMkLst>
        </pc:inkChg>
        <pc:inkChg chg="add">
          <ac:chgData name="babisha chandran" userId="EB0nJQTo3Bd1b7R0gNfky76LaizBD4ENeK0AnhxAgKw=" providerId="None" clId="Web-{F93F239C-412B-47A6-A18B-FAEC3D71735A}" dt="2020-10-22T05:43:44.832" v="98"/>
          <ac:inkMkLst>
            <pc:docMk/>
            <pc:sldMk cId="2965181800" sldId="585"/>
            <ac:inkMk id="94" creationId="{074C62CD-EE37-48B6-A214-42E6B1337755}"/>
          </ac:inkMkLst>
        </pc:inkChg>
        <pc:inkChg chg="add">
          <ac:chgData name="babisha chandran" userId="EB0nJQTo3Bd1b7R0gNfky76LaizBD4ENeK0AnhxAgKw=" providerId="None" clId="Web-{F93F239C-412B-47A6-A18B-FAEC3D71735A}" dt="2020-10-22T05:43:45.957" v="99"/>
          <ac:inkMkLst>
            <pc:docMk/>
            <pc:sldMk cId="2965181800" sldId="585"/>
            <ac:inkMk id="95" creationId="{82F6DA60-76F7-4F69-A20B-518D4F97F6C2}"/>
          </ac:inkMkLst>
        </pc:inkChg>
        <pc:inkChg chg="add">
          <ac:chgData name="babisha chandran" userId="EB0nJQTo3Bd1b7R0gNfky76LaizBD4ENeK0AnhxAgKw=" providerId="None" clId="Web-{F93F239C-412B-47A6-A18B-FAEC3D71735A}" dt="2020-10-22T05:43:51.441" v="100"/>
          <ac:inkMkLst>
            <pc:docMk/>
            <pc:sldMk cId="2965181800" sldId="585"/>
            <ac:inkMk id="96" creationId="{BC75543E-7FAA-4CE5-A3B9-5FDE6C7D4E0A}"/>
          </ac:inkMkLst>
        </pc:inkChg>
        <pc:inkChg chg="add">
          <ac:chgData name="babisha chandran" userId="EB0nJQTo3Bd1b7R0gNfky76LaizBD4ENeK0AnhxAgKw=" providerId="None" clId="Web-{F93F239C-412B-47A6-A18B-FAEC3D71735A}" dt="2020-10-22T05:43:52.847" v="101"/>
          <ac:inkMkLst>
            <pc:docMk/>
            <pc:sldMk cId="2965181800" sldId="585"/>
            <ac:inkMk id="97" creationId="{B7B76F51-E5EF-439A-813D-DDF051135C9B}"/>
          </ac:inkMkLst>
        </pc:inkChg>
        <pc:inkChg chg="add">
          <ac:chgData name="babisha chandran" userId="EB0nJQTo3Bd1b7R0gNfky76LaizBD4ENeK0AnhxAgKw=" providerId="None" clId="Web-{F93F239C-412B-47A6-A18B-FAEC3D71735A}" dt="2020-10-22T05:43:53.597" v="102"/>
          <ac:inkMkLst>
            <pc:docMk/>
            <pc:sldMk cId="2965181800" sldId="585"/>
            <ac:inkMk id="98" creationId="{31D3FDE3-C8B0-43B2-90F6-A764343F3DB6}"/>
          </ac:inkMkLst>
        </pc:inkChg>
        <pc:inkChg chg="add">
          <ac:chgData name="babisha chandran" userId="EB0nJQTo3Bd1b7R0gNfky76LaizBD4ENeK0AnhxAgKw=" providerId="None" clId="Web-{F93F239C-412B-47A6-A18B-FAEC3D71735A}" dt="2020-10-22T05:43:57.066" v="103"/>
          <ac:inkMkLst>
            <pc:docMk/>
            <pc:sldMk cId="2965181800" sldId="585"/>
            <ac:inkMk id="99" creationId="{3F7C3951-1962-4831-8E59-9D69A1BC8A90}"/>
          </ac:inkMkLst>
        </pc:inkChg>
        <pc:inkChg chg="add">
          <ac:chgData name="babisha chandran" userId="EB0nJQTo3Bd1b7R0gNfky76LaizBD4ENeK0AnhxAgKw=" providerId="None" clId="Web-{F93F239C-412B-47A6-A18B-FAEC3D71735A}" dt="2020-10-22T05:43:57.113" v="104"/>
          <ac:inkMkLst>
            <pc:docMk/>
            <pc:sldMk cId="2965181800" sldId="585"/>
            <ac:inkMk id="100" creationId="{06455715-7D0B-4E13-8E73-F74F8866C71E}"/>
          </ac:inkMkLst>
        </pc:inkChg>
        <pc:inkChg chg="add">
          <ac:chgData name="babisha chandran" userId="EB0nJQTo3Bd1b7R0gNfky76LaizBD4ENeK0AnhxAgKw=" providerId="None" clId="Web-{F93F239C-412B-47A6-A18B-FAEC3D71735A}" dt="2020-10-22T05:43:57.503" v="105"/>
          <ac:inkMkLst>
            <pc:docMk/>
            <pc:sldMk cId="2965181800" sldId="585"/>
            <ac:inkMk id="101" creationId="{07A80137-844A-4145-B555-BECFA780E0ED}"/>
          </ac:inkMkLst>
        </pc:inkChg>
        <pc:inkChg chg="add">
          <ac:chgData name="babisha chandran" userId="EB0nJQTo3Bd1b7R0gNfky76LaizBD4ENeK0AnhxAgKw=" providerId="None" clId="Web-{F93F239C-412B-47A6-A18B-FAEC3D71735A}" dt="2020-10-22T05:43:58.878" v="106"/>
          <ac:inkMkLst>
            <pc:docMk/>
            <pc:sldMk cId="2965181800" sldId="585"/>
            <ac:inkMk id="102" creationId="{37944C02-4EFE-46B5-8A70-DDE91A7011EB}"/>
          </ac:inkMkLst>
        </pc:inkChg>
        <pc:inkChg chg="add">
          <ac:chgData name="babisha chandran" userId="EB0nJQTo3Bd1b7R0gNfky76LaizBD4ENeK0AnhxAgKw=" providerId="None" clId="Web-{F93F239C-412B-47A6-A18B-FAEC3D71735A}" dt="2020-10-22T05:44:03.769" v="107"/>
          <ac:inkMkLst>
            <pc:docMk/>
            <pc:sldMk cId="2965181800" sldId="585"/>
            <ac:inkMk id="103" creationId="{B24EC418-F1B9-4445-81F2-ADF4FF88ECE7}"/>
          </ac:inkMkLst>
        </pc:inkChg>
        <pc:inkChg chg="add">
          <ac:chgData name="babisha chandran" userId="EB0nJQTo3Bd1b7R0gNfky76LaizBD4ENeK0AnhxAgKw=" providerId="None" clId="Web-{F93F239C-412B-47A6-A18B-FAEC3D71735A}" dt="2020-10-22T05:44:05.019" v="108"/>
          <ac:inkMkLst>
            <pc:docMk/>
            <pc:sldMk cId="2965181800" sldId="585"/>
            <ac:inkMk id="104" creationId="{23CF9548-B9FE-40F6-BF32-037B592AA5EE}"/>
          </ac:inkMkLst>
        </pc:inkChg>
        <pc:inkChg chg="add">
          <ac:chgData name="babisha chandran" userId="EB0nJQTo3Bd1b7R0gNfky76LaizBD4ENeK0AnhxAgKw=" providerId="None" clId="Web-{F93F239C-412B-47A6-A18B-FAEC3D71735A}" dt="2020-10-22T05:44:06.144" v="109"/>
          <ac:inkMkLst>
            <pc:docMk/>
            <pc:sldMk cId="2965181800" sldId="585"/>
            <ac:inkMk id="105" creationId="{88546890-D969-40D3-AB09-8A438D7D1D6D}"/>
          </ac:inkMkLst>
        </pc:inkChg>
        <pc:inkChg chg="add">
          <ac:chgData name="babisha chandran" userId="EB0nJQTo3Bd1b7R0gNfky76LaizBD4ENeK0AnhxAgKw=" providerId="None" clId="Web-{F93F239C-412B-47A6-A18B-FAEC3D71735A}" dt="2020-10-22T05:44:07.488" v="110"/>
          <ac:inkMkLst>
            <pc:docMk/>
            <pc:sldMk cId="2965181800" sldId="585"/>
            <ac:inkMk id="106" creationId="{ED031F83-FACE-4D31-B775-6312DD7BA3DB}"/>
          </ac:inkMkLst>
        </pc:inkChg>
        <pc:inkChg chg="add">
          <ac:chgData name="babisha chandran" userId="EB0nJQTo3Bd1b7R0gNfky76LaizBD4ENeK0AnhxAgKw=" providerId="None" clId="Web-{F93F239C-412B-47A6-A18B-FAEC3D71735A}" dt="2020-10-22T05:44:08.816" v="111"/>
          <ac:inkMkLst>
            <pc:docMk/>
            <pc:sldMk cId="2965181800" sldId="585"/>
            <ac:inkMk id="107" creationId="{092F96CA-1DAD-4FD9-A045-56EA5B776B16}"/>
          </ac:inkMkLst>
        </pc:inkChg>
        <pc:inkChg chg="add">
          <ac:chgData name="babisha chandran" userId="EB0nJQTo3Bd1b7R0gNfky76LaizBD4ENeK0AnhxAgKw=" providerId="None" clId="Web-{F93F239C-412B-47A6-A18B-FAEC3D71735A}" dt="2020-10-22T05:44:09.706" v="112"/>
          <ac:inkMkLst>
            <pc:docMk/>
            <pc:sldMk cId="2965181800" sldId="585"/>
            <ac:inkMk id="108" creationId="{78653F58-72E3-4DC8-93B5-90DA2E28C927}"/>
          </ac:inkMkLst>
        </pc:inkChg>
        <pc:inkChg chg="add">
          <ac:chgData name="babisha chandran" userId="EB0nJQTo3Bd1b7R0gNfky76LaizBD4ENeK0AnhxAgKw=" providerId="None" clId="Web-{F93F239C-412B-47A6-A18B-FAEC3D71735A}" dt="2020-10-22T05:44:12.706" v="113"/>
          <ac:inkMkLst>
            <pc:docMk/>
            <pc:sldMk cId="2965181800" sldId="585"/>
            <ac:inkMk id="109" creationId="{E2E4D6DA-964E-43DC-A60E-BF68E2B8D05B}"/>
          </ac:inkMkLst>
        </pc:inkChg>
        <pc:inkChg chg="add">
          <ac:chgData name="babisha chandran" userId="EB0nJQTo3Bd1b7R0gNfky76LaizBD4ENeK0AnhxAgKw=" providerId="None" clId="Web-{F93F239C-412B-47A6-A18B-FAEC3D71735A}" dt="2020-10-22T05:44:14.706" v="114"/>
          <ac:inkMkLst>
            <pc:docMk/>
            <pc:sldMk cId="2965181800" sldId="585"/>
            <ac:inkMk id="110" creationId="{739C14C8-5B2C-49E6-A95D-0C2C5838E31E}"/>
          </ac:inkMkLst>
        </pc:inkChg>
        <pc:inkChg chg="add">
          <ac:chgData name="babisha chandran" userId="EB0nJQTo3Bd1b7R0gNfky76LaizBD4ENeK0AnhxAgKw=" providerId="None" clId="Web-{F93F239C-412B-47A6-A18B-FAEC3D71735A}" dt="2020-10-22T05:44:15.831" v="115"/>
          <ac:inkMkLst>
            <pc:docMk/>
            <pc:sldMk cId="2965181800" sldId="585"/>
            <ac:inkMk id="111" creationId="{37ED3039-4DC0-4B3B-86E2-706E4A7A0FFB}"/>
          </ac:inkMkLst>
        </pc:inkChg>
        <pc:inkChg chg="add">
          <ac:chgData name="babisha chandran" userId="EB0nJQTo3Bd1b7R0gNfky76LaizBD4ENeK0AnhxAgKw=" providerId="None" clId="Web-{F93F239C-412B-47A6-A18B-FAEC3D71735A}" dt="2020-10-22T05:44:16.613" v="116"/>
          <ac:inkMkLst>
            <pc:docMk/>
            <pc:sldMk cId="2965181800" sldId="585"/>
            <ac:inkMk id="112" creationId="{FEC35210-F401-4DA9-B7C2-1CC34062CC7B}"/>
          </ac:inkMkLst>
        </pc:inkChg>
        <pc:inkChg chg="add">
          <ac:chgData name="babisha chandran" userId="EB0nJQTo3Bd1b7R0gNfky76LaizBD4ENeK0AnhxAgKw=" providerId="None" clId="Web-{F93F239C-412B-47A6-A18B-FAEC3D71735A}" dt="2020-10-22T05:44:17.441" v="117"/>
          <ac:inkMkLst>
            <pc:docMk/>
            <pc:sldMk cId="2965181800" sldId="585"/>
            <ac:inkMk id="113" creationId="{5E1AF54C-F05D-4E2F-BA82-926A8AB1A1DC}"/>
          </ac:inkMkLst>
        </pc:inkChg>
        <pc:inkChg chg="add">
          <ac:chgData name="babisha chandran" userId="EB0nJQTo3Bd1b7R0gNfky76LaizBD4ENeK0AnhxAgKw=" providerId="None" clId="Web-{F93F239C-412B-47A6-A18B-FAEC3D71735A}" dt="2020-10-22T05:44:22.097" v="118"/>
          <ac:inkMkLst>
            <pc:docMk/>
            <pc:sldMk cId="2965181800" sldId="585"/>
            <ac:inkMk id="114" creationId="{3C3856B6-A8CF-44BF-8684-37D02F7D81EE}"/>
          </ac:inkMkLst>
        </pc:inkChg>
        <pc:inkChg chg="add">
          <ac:chgData name="babisha chandran" userId="EB0nJQTo3Bd1b7R0gNfky76LaizBD4ENeK0AnhxAgKw=" providerId="None" clId="Web-{F93F239C-412B-47A6-A18B-FAEC3D71735A}" dt="2020-10-22T05:44:23.456" v="119"/>
          <ac:inkMkLst>
            <pc:docMk/>
            <pc:sldMk cId="2965181800" sldId="585"/>
            <ac:inkMk id="115" creationId="{19D73A77-A55D-40B3-9328-9277928212A4}"/>
          </ac:inkMkLst>
        </pc:inkChg>
        <pc:inkChg chg="add">
          <ac:chgData name="babisha chandran" userId="EB0nJQTo3Bd1b7R0gNfky76LaizBD4ENeK0AnhxAgKw=" providerId="None" clId="Web-{F93F239C-412B-47A6-A18B-FAEC3D71735A}" dt="2020-10-22T05:44:24.519" v="120"/>
          <ac:inkMkLst>
            <pc:docMk/>
            <pc:sldMk cId="2965181800" sldId="585"/>
            <ac:inkMk id="116" creationId="{10C79301-54F1-49B8-9E75-2FCD83D2B72E}"/>
          </ac:inkMkLst>
        </pc:inkChg>
        <pc:inkChg chg="add">
          <ac:chgData name="babisha chandran" userId="EB0nJQTo3Bd1b7R0gNfky76LaizBD4ENeK0AnhxAgKw=" providerId="None" clId="Web-{F93F239C-412B-47A6-A18B-FAEC3D71735A}" dt="2020-10-22T05:44:25.941" v="121"/>
          <ac:inkMkLst>
            <pc:docMk/>
            <pc:sldMk cId="2965181800" sldId="585"/>
            <ac:inkMk id="117" creationId="{C5243C39-87DE-4420-A35C-932492AFED05}"/>
          </ac:inkMkLst>
        </pc:inkChg>
        <pc:inkChg chg="add">
          <ac:chgData name="babisha chandran" userId="EB0nJQTo3Bd1b7R0gNfky76LaizBD4ENeK0AnhxAgKw=" providerId="None" clId="Web-{F93F239C-412B-47A6-A18B-FAEC3D71735A}" dt="2020-10-22T05:44:30.878" v="122"/>
          <ac:inkMkLst>
            <pc:docMk/>
            <pc:sldMk cId="2965181800" sldId="585"/>
            <ac:inkMk id="118" creationId="{27D7A045-7AC7-48D7-9A14-A15825D86DC6}"/>
          </ac:inkMkLst>
        </pc:inkChg>
        <pc:inkChg chg="add">
          <ac:chgData name="babisha chandran" userId="EB0nJQTo3Bd1b7R0gNfky76LaizBD4ENeK0AnhxAgKw=" providerId="None" clId="Web-{F93F239C-412B-47A6-A18B-FAEC3D71735A}" dt="2020-10-22T05:44:32.253" v="123"/>
          <ac:inkMkLst>
            <pc:docMk/>
            <pc:sldMk cId="2965181800" sldId="585"/>
            <ac:inkMk id="119" creationId="{4120438C-3E30-4133-9C11-DB766F8C1A27}"/>
          </ac:inkMkLst>
        </pc:inkChg>
        <pc:inkChg chg="add">
          <ac:chgData name="babisha chandran" userId="EB0nJQTo3Bd1b7R0gNfky76LaizBD4ENeK0AnhxAgKw=" providerId="None" clId="Web-{F93F239C-412B-47A6-A18B-FAEC3D71735A}" dt="2020-10-22T05:44:33.659" v="124"/>
          <ac:inkMkLst>
            <pc:docMk/>
            <pc:sldMk cId="2965181800" sldId="585"/>
            <ac:inkMk id="120" creationId="{A66DB255-6924-497A-B2B1-6639F093A576}"/>
          </ac:inkMkLst>
        </pc:inkChg>
        <pc:inkChg chg="add">
          <ac:chgData name="babisha chandran" userId="EB0nJQTo3Bd1b7R0gNfky76LaizBD4ENeK0AnhxAgKw=" providerId="None" clId="Web-{F93F239C-412B-47A6-A18B-FAEC3D71735A}" dt="2020-10-22T05:44:35.628" v="125"/>
          <ac:inkMkLst>
            <pc:docMk/>
            <pc:sldMk cId="2965181800" sldId="585"/>
            <ac:inkMk id="121" creationId="{FED74869-D1B6-4608-9CD3-0ABFB29BCA6A}"/>
          </ac:inkMkLst>
        </pc:inkChg>
        <pc:inkChg chg="add">
          <ac:chgData name="babisha chandran" userId="EB0nJQTo3Bd1b7R0gNfky76LaizBD4ENeK0AnhxAgKw=" providerId="None" clId="Web-{F93F239C-412B-47A6-A18B-FAEC3D71735A}" dt="2020-10-22T05:44:36.441" v="126"/>
          <ac:inkMkLst>
            <pc:docMk/>
            <pc:sldMk cId="2965181800" sldId="585"/>
            <ac:inkMk id="122" creationId="{E39C90C5-E5A6-4B78-978E-5644F7BF3900}"/>
          </ac:inkMkLst>
        </pc:inkChg>
        <pc:inkChg chg="add">
          <ac:chgData name="babisha chandran" userId="EB0nJQTo3Bd1b7R0gNfky76LaizBD4ENeK0AnhxAgKw=" providerId="None" clId="Web-{F93F239C-412B-47A6-A18B-FAEC3D71735A}" dt="2020-10-22T05:44:39.112" v="127"/>
          <ac:inkMkLst>
            <pc:docMk/>
            <pc:sldMk cId="2965181800" sldId="585"/>
            <ac:inkMk id="123" creationId="{A938B5A4-8CAD-47AA-B009-EEAFC951D5E3}"/>
          </ac:inkMkLst>
        </pc:inkChg>
        <pc:inkChg chg="add">
          <ac:chgData name="babisha chandran" userId="EB0nJQTo3Bd1b7R0gNfky76LaizBD4ENeK0AnhxAgKw=" providerId="None" clId="Web-{F93F239C-412B-47A6-A18B-FAEC3D71735A}" dt="2020-10-22T05:44:42.081" v="128"/>
          <ac:inkMkLst>
            <pc:docMk/>
            <pc:sldMk cId="2965181800" sldId="585"/>
            <ac:inkMk id="124" creationId="{FD4EF8E2-79E0-4271-A30D-06925357A80E}"/>
          </ac:inkMkLst>
        </pc:inkChg>
        <pc:inkChg chg="add">
          <ac:chgData name="babisha chandran" userId="EB0nJQTo3Bd1b7R0gNfky76LaizBD4ENeK0AnhxAgKw=" providerId="None" clId="Web-{F93F239C-412B-47A6-A18B-FAEC3D71735A}" dt="2020-10-22T05:44:43.862" v="129"/>
          <ac:inkMkLst>
            <pc:docMk/>
            <pc:sldMk cId="2965181800" sldId="585"/>
            <ac:inkMk id="125" creationId="{5DBF57CA-6FF8-4C74-B2AA-38A5BB7361CE}"/>
          </ac:inkMkLst>
        </pc:inkChg>
        <pc:inkChg chg="add">
          <ac:chgData name="babisha chandran" userId="EB0nJQTo3Bd1b7R0gNfky76LaizBD4ENeK0AnhxAgKw=" providerId="None" clId="Web-{F93F239C-412B-47A6-A18B-FAEC3D71735A}" dt="2020-10-22T05:44:45.566" v="130"/>
          <ac:inkMkLst>
            <pc:docMk/>
            <pc:sldMk cId="2965181800" sldId="585"/>
            <ac:inkMk id="126" creationId="{309B5A57-ABE1-4A18-91C9-303098C161C2}"/>
          </ac:inkMkLst>
        </pc:inkChg>
        <pc:inkChg chg="add">
          <ac:chgData name="babisha chandran" userId="EB0nJQTo3Bd1b7R0gNfky76LaizBD4ENeK0AnhxAgKw=" providerId="None" clId="Web-{F93F239C-412B-47A6-A18B-FAEC3D71735A}" dt="2020-10-22T05:44:45.612" v="131"/>
          <ac:inkMkLst>
            <pc:docMk/>
            <pc:sldMk cId="2965181800" sldId="585"/>
            <ac:inkMk id="127" creationId="{60408D70-E82A-433E-9413-1362A62C8D6D}"/>
          </ac:inkMkLst>
        </pc:inkChg>
        <pc:inkChg chg="add">
          <ac:chgData name="babisha chandran" userId="EB0nJQTo3Bd1b7R0gNfky76LaizBD4ENeK0AnhxAgKw=" providerId="None" clId="Web-{F93F239C-412B-47A6-A18B-FAEC3D71735A}" dt="2020-10-22T05:44:48.550" v="132"/>
          <ac:inkMkLst>
            <pc:docMk/>
            <pc:sldMk cId="2965181800" sldId="585"/>
            <ac:inkMk id="128" creationId="{C83B0178-5EE7-4EAE-92FE-E2D5D3FF5510}"/>
          </ac:inkMkLst>
        </pc:inkChg>
        <pc:inkChg chg="add">
          <ac:chgData name="babisha chandran" userId="EB0nJQTo3Bd1b7R0gNfky76LaizBD4ENeK0AnhxAgKw=" providerId="None" clId="Web-{F93F239C-412B-47A6-A18B-FAEC3D71735A}" dt="2020-10-22T05:44:52.034" v="133"/>
          <ac:inkMkLst>
            <pc:docMk/>
            <pc:sldMk cId="2965181800" sldId="585"/>
            <ac:inkMk id="129" creationId="{F99857F5-DA6B-496B-B720-0E2457098808}"/>
          </ac:inkMkLst>
        </pc:inkChg>
        <pc:inkChg chg="add">
          <ac:chgData name="babisha chandran" userId="EB0nJQTo3Bd1b7R0gNfky76LaizBD4ENeK0AnhxAgKw=" providerId="None" clId="Web-{F93F239C-412B-47A6-A18B-FAEC3D71735A}" dt="2020-10-22T05:44:55.206" v="134"/>
          <ac:inkMkLst>
            <pc:docMk/>
            <pc:sldMk cId="2965181800" sldId="585"/>
            <ac:inkMk id="130" creationId="{D445B5B2-F7B7-44DB-A3AB-D98CA2568EBD}"/>
          </ac:inkMkLst>
        </pc:inkChg>
        <pc:inkChg chg="add">
          <ac:chgData name="babisha chandran" userId="EB0nJQTo3Bd1b7R0gNfky76LaizBD4ENeK0AnhxAgKw=" providerId="None" clId="Web-{F93F239C-412B-47A6-A18B-FAEC3D71735A}" dt="2020-10-22T05:44:55.612" v="135"/>
          <ac:inkMkLst>
            <pc:docMk/>
            <pc:sldMk cId="2965181800" sldId="585"/>
            <ac:inkMk id="131" creationId="{EA2D9D88-71A2-4679-A251-9E9AD93A122B}"/>
          </ac:inkMkLst>
        </pc:inkChg>
        <pc:inkChg chg="add">
          <ac:chgData name="babisha chandran" userId="EB0nJQTo3Bd1b7R0gNfky76LaizBD4ENeK0AnhxAgKw=" providerId="None" clId="Web-{F93F239C-412B-47A6-A18B-FAEC3D71735A}" dt="2020-10-22T05:44:57.409" v="136"/>
          <ac:inkMkLst>
            <pc:docMk/>
            <pc:sldMk cId="2965181800" sldId="585"/>
            <ac:inkMk id="132" creationId="{45C0EA12-6EE7-4248-9812-14144CB124D8}"/>
          </ac:inkMkLst>
        </pc:inkChg>
        <pc:inkChg chg="add">
          <ac:chgData name="babisha chandran" userId="EB0nJQTo3Bd1b7R0gNfky76LaizBD4ENeK0AnhxAgKw=" providerId="None" clId="Web-{F93F239C-412B-47A6-A18B-FAEC3D71735A}" dt="2020-10-22T05:44:57.456" v="137"/>
          <ac:inkMkLst>
            <pc:docMk/>
            <pc:sldMk cId="2965181800" sldId="585"/>
            <ac:inkMk id="133" creationId="{27F018B9-FBC5-4C1D-9AAD-120A638B0AE8}"/>
          </ac:inkMkLst>
        </pc:inkChg>
        <pc:inkChg chg="add">
          <ac:chgData name="babisha chandran" userId="EB0nJQTo3Bd1b7R0gNfky76LaizBD4ENeK0AnhxAgKw=" providerId="None" clId="Web-{F93F239C-412B-47A6-A18B-FAEC3D71735A}" dt="2020-10-22T05:44:57.519" v="138"/>
          <ac:inkMkLst>
            <pc:docMk/>
            <pc:sldMk cId="2965181800" sldId="585"/>
            <ac:inkMk id="134" creationId="{12D2AE81-E3F0-4001-91C4-95BCC8CE5716}"/>
          </ac:inkMkLst>
        </pc:inkChg>
        <pc:inkChg chg="add">
          <ac:chgData name="babisha chandran" userId="EB0nJQTo3Bd1b7R0gNfky76LaizBD4ENeK0AnhxAgKw=" providerId="None" clId="Web-{F93F239C-412B-47A6-A18B-FAEC3D71735A}" dt="2020-10-22T05:44:59.425" v="139"/>
          <ac:inkMkLst>
            <pc:docMk/>
            <pc:sldMk cId="2965181800" sldId="585"/>
            <ac:inkMk id="135" creationId="{00569286-7CEE-44DE-9945-4928A28C57A6}"/>
          </ac:inkMkLst>
        </pc:inkChg>
        <pc:inkChg chg="add">
          <ac:chgData name="babisha chandran" userId="EB0nJQTo3Bd1b7R0gNfky76LaizBD4ENeK0AnhxAgKw=" providerId="None" clId="Web-{F93F239C-412B-47A6-A18B-FAEC3D71735A}" dt="2020-10-22T05:45:00.612" v="140"/>
          <ac:inkMkLst>
            <pc:docMk/>
            <pc:sldMk cId="2965181800" sldId="585"/>
            <ac:inkMk id="136" creationId="{B0D8841E-70DB-438B-BE80-D6487D9DFCE5}"/>
          </ac:inkMkLst>
        </pc:inkChg>
        <pc:inkChg chg="add">
          <ac:chgData name="babisha chandran" userId="EB0nJQTo3Bd1b7R0gNfky76LaizBD4ENeK0AnhxAgKw=" providerId="None" clId="Web-{F93F239C-412B-47A6-A18B-FAEC3D71735A}" dt="2020-10-22T05:45:01.534" v="141"/>
          <ac:inkMkLst>
            <pc:docMk/>
            <pc:sldMk cId="2965181800" sldId="585"/>
            <ac:inkMk id="137" creationId="{1D341B98-B57A-4795-9425-162011C1F590}"/>
          </ac:inkMkLst>
        </pc:inkChg>
        <pc:inkChg chg="add">
          <ac:chgData name="babisha chandran" userId="EB0nJQTo3Bd1b7R0gNfky76LaizBD4ENeK0AnhxAgKw=" providerId="None" clId="Web-{F93F239C-412B-47A6-A18B-FAEC3D71735A}" dt="2020-10-22T05:45:03.190" v="142"/>
          <ac:inkMkLst>
            <pc:docMk/>
            <pc:sldMk cId="2965181800" sldId="585"/>
            <ac:inkMk id="138" creationId="{3BAE13AC-0C14-4D19-9EA5-674084CE49D8}"/>
          </ac:inkMkLst>
        </pc:inkChg>
        <pc:inkChg chg="add">
          <ac:chgData name="babisha chandran" userId="EB0nJQTo3Bd1b7R0gNfky76LaizBD4ENeK0AnhxAgKw=" providerId="None" clId="Web-{F93F239C-412B-47A6-A18B-FAEC3D71735A}" dt="2020-10-22T05:45:03.206" v="143"/>
          <ac:inkMkLst>
            <pc:docMk/>
            <pc:sldMk cId="2965181800" sldId="585"/>
            <ac:inkMk id="139" creationId="{37057CC0-C87B-4E53-9635-42DBA8AB421F}"/>
          </ac:inkMkLst>
        </pc:inkChg>
        <pc:inkChg chg="add">
          <ac:chgData name="babisha chandran" userId="EB0nJQTo3Bd1b7R0gNfky76LaizBD4ENeK0AnhxAgKw=" providerId="None" clId="Web-{F93F239C-412B-47A6-A18B-FAEC3D71735A}" dt="2020-10-22T05:45:04.284" v="144"/>
          <ac:inkMkLst>
            <pc:docMk/>
            <pc:sldMk cId="2965181800" sldId="585"/>
            <ac:inkMk id="140" creationId="{D0BD5F5F-4A54-4BFC-83BD-0E6D8C04062C}"/>
          </ac:inkMkLst>
        </pc:inkChg>
        <pc:inkChg chg="add">
          <ac:chgData name="babisha chandran" userId="EB0nJQTo3Bd1b7R0gNfky76LaizBD4ENeK0AnhxAgKw=" providerId="None" clId="Web-{F93F239C-412B-47A6-A18B-FAEC3D71735A}" dt="2020-10-22T05:45:05.456" v="145"/>
          <ac:inkMkLst>
            <pc:docMk/>
            <pc:sldMk cId="2965181800" sldId="585"/>
            <ac:inkMk id="141" creationId="{DB2EDFA2-9B4B-4636-9E8B-A6038542B20A}"/>
          </ac:inkMkLst>
        </pc:inkChg>
        <pc:inkChg chg="add">
          <ac:chgData name="babisha chandran" userId="EB0nJQTo3Bd1b7R0gNfky76LaizBD4ENeK0AnhxAgKw=" providerId="None" clId="Web-{F93F239C-412B-47A6-A18B-FAEC3D71735A}" dt="2020-10-22T05:45:06.862" v="146"/>
          <ac:inkMkLst>
            <pc:docMk/>
            <pc:sldMk cId="2965181800" sldId="585"/>
            <ac:inkMk id="142" creationId="{E85F48DB-A377-4231-B1E7-E8F88A585724}"/>
          </ac:inkMkLst>
        </pc:inkChg>
        <pc:inkChg chg="add">
          <ac:chgData name="babisha chandran" userId="EB0nJQTo3Bd1b7R0gNfky76LaizBD4ENeK0AnhxAgKw=" providerId="None" clId="Web-{F93F239C-412B-47A6-A18B-FAEC3D71735A}" dt="2020-10-22T05:45:08.893" v="147"/>
          <ac:inkMkLst>
            <pc:docMk/>
            <pc:sldMk cId="2965181800" sldId="585"/>
            <ac:inkMk id="143" creationId="{9B36DC55-DAF8-4ECD-8066-24D410B6C173}"/>
          </ac:inkMkLst>
        </pc:inkChg>
        <pc:inkChg chg="add">
          <ac:chgData name="babisha chandran" userId="EB0nJQTo3Bd1b7R0gNfky76LaizBD4ENeK0AnhxAgKw=" providerId="None" clId="Web-{F93F239C-412B-47A6-A18B-FAEC3D71735A}" dt="2020-10-22T05:45:09.425" v="148"/>
          <ac:inkMkLst>
            <pc:docMk/>
            <pc:sldMk cId="2965181800" sldId="585"/>
            <ac:inkMk id="144" creationId="{741B201C-7264-454F-9D5A-DE1CC700C1A0}"/>
          </ac:inkMkLst>
        </pc:inkChg>
        <pc:inkChg chg="add">
          <ac:chgData name="babisha chandran" userId="EB0nJQTo3Bd1b7R0gNfky76LaizBD4ENeK0AnhxAgKw=" providerId="None" clId="Web-{F93F239C-412B-47A6-A18B-FAEC3D71735A}" dt="2020-10-22T05:45:10.518" v="149"/>
          <ac:inkMkLst>
            <pc:docMk/>
            <pc:sldMk cId="2965181800" sldId="585"/>
            <ac:inkMk id="145" creationId="{3882FBC2-7E6D-4391-8E67-8A4C68C7594A}"/>
          </ac:inkMkLst>
        </pc:inkChg>
        <pc:inkChg chg="add">
          <ac:chgData name="babisha chandran" userId="EB0nJQTo3Bd1b7R0gNfky76LaizBD4ENeK0AnhxAgKw=" providerId="None" clId="Web-{F93F239C-412B-47A6-A18B-FAEC3D71735A}" dt="2020-10-22T05:45:11.175" v="150"/>
          <ac:inkMkLst>
            <pc:docMk/>
            <pc:sldMk cId="2965181800" sldId="585"/>
            <ac:inkMk id="146" creationId="{02219BA0-3188-42B0-8C16-842284DF1AA5}"/>
          </ac:inkMkLst>
        </pc:inkChg>
        <pc:inkChg chg="add">
          <ac:chgData name="babisha chandran" userId="EB0nJQTo3Bd1b7R0gNfky76LaizBD4ENeK0AnhxAgKw=" providerId="None" clId="Web-{F93F239C-412B-47A6-A18B-FAEC3D71735A}" dt="2020-10-22T05:45:13.081" v="151"/>
          <ac:inkMkLst>
            <pc:docMk/>
            <pc:sldMk cId="2965181800" sldId="585"/>
            <ac:inkMk id="147" creationId="{4B125907-A923-41F3-AD94-8C438406E6DB}"/>
          </ac:inkMkLst>
        </pc:inkChg>
        <pc:inkChg chg="add">
          <ac:chgData name="babisha chandran" userId="EB0nJQTo3Bd1b7R0gNfky76LaizBD4ENeK0AnhxAgKw=" providerId="None" clId="Web-{F93F239C-412B-47A6-A18B-FAEC3D71735A}" dt="2020-10-22T05:45:13.659" v="152"/>
          <ac:inkMkLst>
            <pc:docMk/>
            <pc:sldMk cId="2965181800" sldId="585"/>
            <ac:inkMk id="148" creationId="{E26587F3-919D-41BD-9A06-B91C3E6E20D0}"/>
          </ac:inkMkLst>
        </pc:inkChg>
        <pc:inkChg chg="add">
          <ac:chgData name="babisha chandran" userId="EB0nJQTo3Bd1b7R0gNfky76LaizBD4ENeK0AnhxAgKw=" providerId="None" clId="Web-{F93F239C-412B-47A6-A18B-FAEC3D71735A}" dt="2020-10-22T05:45:15.097" v="153"/>
          <ac:inkMkLst>
            <pc:docMk/>
            <pc:sldMk cId="2965181800" sldId="585"/>
            <ac:inkMk id="149" creationId="{B3A890DF-19F7-48D0-A395-C5CB9C752C7F}"/>
          </ac:inkMkLst>
        </pc:inkChg>
        <pc:inkChg chg="add">
          <ac:chgData name="babisha chandran" userId="EB0nJQTo3Bd1b7R0gNfky76LaizBD4ENeK0AnhxAgKw=" providerId="None" clId="Web-{F93F239C-412B-47A6-A18B-FAEC3D71735A}" dt="2020-10-22T05:45:16.143" v="154"/>
          <ac:inkMkLst>
            <pc:docMk/>
            <pc:sldMk cId="2965181800" sldId="585"/>
            <ac:inkMk id="150" creationId="{CABE36EA-381B-488A-8898-0E8A2AA79C88}"/>
          </ac:inkMkLst>
        </pc:inkChg>
        <pc:inkChg chg="add">
          <ac:chgData name="babisha chandran" userId="EB0nJQTo3Bd1b7R0gNfky76LaizBD4ENeK0AnhxAgKw=" providerId="None" clId="Web-{F93F239C-412B-47A6-A18B-FAEC3D71735A}" dt="2020-10-22T05:45:18.175" v="155"/>
          <ac:inkMkLst>
            <pc:docMk/>
            <pc:sldMk cId="2965181800" sldId="585"/>
            <ac:inkMk id="151" creationId="{9CD9FB11-21A5-45D2-8B8F-886436A029F5}"/>
          </ac:inkMkLst>
        </pc:inkChg>
        <pc:inkChg chg="add">
          <ac:chgData name="babisha chandran" userId="EB0nJQTo3Bd1b7R0gNfky76LaizBD4ENeK0AnhxAgKw=" providerId="None" clId="Web-{F93F239C-412B-47A6-A18B-FAEC3D71735A}" dt="2020-10-22T05:45:18.190" v="156"/>
          <ac:inkMkLst>
            <pc:docMk/>
            <pc:sldMk cId="2965181800" sldId="585"/>
            <ac:inkMk id="152" creationId="{58C17D32-FD6D-4776-BAF2-D84F1C9B4230}"/>
          </ac:inkMkLst>
        </pc:inkChg>
        <pc:inkChg chg="add">
          <ac:chgData name="babisha chandran" userId="EB0nJQTo3Bd1b7R0gNfky76LaizBD4ENeK0AnhxAgKw=" providerId="None" clId="Web-{F93F239C-412B-47A6-A18B-FAEC3D71735A}" dt="2020-10-22T05:45:19.128" v="157"/>
          <ac:inkMkLst>
            <pc:docMk/>
            <pc:sldMk cId="2965181800" sldId="585"/>
            <ac:inkMk id="153" creationId="{DE5ED2C8-6C9E-4C3C-A6F7-B22609B2249C}"/>
          </ac:inkMkLst>
        </pc:inkChg>
        <pc:inkChg chg="add">
          <ac:chgData name="babisha chandran" userId="EB0nJQTo3Bd1b7R0gNfky76LaizBD4ENeK0AnhxAgKw=" providerId="None" clId="Web-{F93F239C-412B-47A6-A18B-FAEC3D71735A}" dt="2020-10-22T05:45:20.112" v="158"/>
          <ac:inkMkLst>
            <pc:docMk/>
            <pc:sldMk cId="2965181800" sldId="585"/>
            <ac:inkMk id="154" creationId="{BA30AD96-9F45-4134-AB73-7341D1ABD8A3}"/>
          </ac:inkMkLst>
        </pc:inkChg>
        <pc:inkChg chg="add">
          <ac:chgData name="babisha chandran" userId="EB0nJQTo3Bd1b7R0gNfky76LaizBD4ENeK0AnhxAgKw=" providerId="None" clId="Web-{F93F239C-412B-47A6-A18B-FAEC3D71735A}" dt="2020-10-22T05:45:21.534" v="159"/>
          <ac:inkMkLst>
            <pc:docMk/>
            <pc:sldMk cId="2965181800" sldId="585"/>
            <ac:inkMk id="155" creationId="{24A6B925-EB19-432E-85FA-284B6792D1A5}"/>
          </ac:inkMkLst>
        </pc:inkChg>
        <pc:inkChg chg="add">
          <ac:chgData name="babisha chandran" userId="EB0nJQTo3Bd1b7R0gNfky76LaizBD4ENeK0AnhxAgKw=" providerId="None" clId="Web-{F93F239C-412B-47A6-A18B-FAEC3D71735A}" dt="2020-10-22T05:45:22.237" v="160"/>
          <ac:inkMkLst>
            <pc:docMk/>
            <pc:sldMk cId="2965181800" sldId="585"/>
            <ac:inkMk id="156" creationId="{7C99ED1B-9505-4BE0-97D1-177EAAEA2FFB}"/>
          </ac:inkMkLst>
        </pc:inkChg>
        <pc:inkChg chg="add">
          <ac:chgData name="babisha chandran" userId="EB0nJQTo3Bd1b7R0gNfky76LaizBD4ENeK0AnhxAgKw=" providerId="None" clId="Web-{F93F239C-412B-47A6-A18B-FAEC3D71735A}" dt="2020-10-22T05:45:24.831" v="161"/>
          <ac:inkMkLst>
            <pc:docMk/>
            <pc:sldMk cId="2965181800" sldId="585"/>
            <ac:inkMk id="157" creationId="{880D06F1-4984-4FBF-B644-3A7175928855}"/>
          </ac:inkMkLst>
        </pc:inkChg>
        <pc:inkChg chg="add">
          <ac:chgData name="babisha chandran" userId="EB0nJQTo3Bd1b7R0gNfky76LaizBD4ENeK0AnhxAgKw=" providerId="None" clId="Web-{F93F239C-412B-47A6-A18B-FAEC3D71735A}" dt="2020-10-22T05:45:25.596" v="162"/>
          <ac:inkMkLst>
            <pc:docMk/>
            <pc:sldMk cId="2965181800" sldId="585"/>
            <ac:inkMk id="158" creationId="{942D34A7-E344-4508-859B-BF3F505BE920}"/>
          </ac:inkMkLst>
        </pc:inkChg>
        <pc:inkChg chg="add">
          <ac:chgData name="babisha chandran" userId="EB0nJQTo3Bd1b7R0gNfky76LaizBD4ENeK0AnhxAgKw=" providerId="None" clId="Web-{F93F239C-412B-47A6-A18B-FAEC3D71735A}" dt="2020-10-22T05:45:27.206" v="163"/>
          <ac:inkMkLst>
            <pc:docMk/>
            <pc:sldMk cId="2965181800" sldId="585"/>
            <ac:inkMk id="159" creationId="{01E9D11C-4CB3-4E0F-BA14-8BB58FFEF0E5}"/>
          </ac:inkMkLst>
        </pc:inkChg>
        <pc:inkChg chg="add">
          <ac:chgData name="babisha chandran" userId="EB0nJQTo3Bd1b7R0gNfky76LaizBD4ENeK0AnhxAgKw=" providerId="None" clId="Web-{F93F239C-412B-47A6-A18B-FAEC3D71735A}" dt="2020-10-22T05:45:31.081" v="164"/>
          <ac:inkMkLst>
            <pc:docMk/>
            <pc:sldMk cId="2965181800" sldId="585"/>
            <ac:inkMk id="160" creationId="{B548771A-058D-4514-8694-1F3F985F4126}"/>
          </ac:inkMkLst>
        </pc:inkChg>
        <pc:inkChg chg="add">
          <ac:chgData name="babisha chandran" userId="EB0nJQTo3Bd1b7R0gNfky76LaizBD4ENeK0AnhxAgKw=" providerId="None" clId="Web-{F93F239C-412B-47A6-A18B-FAEC3D71735A}" dt="2020-10-22T05:45:42.987" v="165"/>
          <ac:inkMkLst>
            <pc:docMk/>
            <pc:sldMk cId="2965181800" sldId="585"/>
            <ac:inkMk id="161" creationId="{FAEBE155-7361-45C3-921A-3585C841E2B5}"/>
          </ac:inkMkLst>
        </pc:inkChg>
        <pc:inkChg chg="add">
          <ac:chgData name="babisha chandran" userId="EB0nJQTo3Bd1b7R0gNfky76LaizBD4ENeK0AnhxAgKw=" providerId="None" clId="Web-{F93F239C-412B-47A6-A18B-FAEC3D71735A}" dt="2020-10-22T05:45:45.565" v="166"/>
          <ac:inkMkLst>
            <pc:docMk/>
            <pc:sldMk cId="2965181800" sldId="585"/>
            <ac:inkMk id="162" creationId="{1B259722-CF6C-4967-8527-BC8A00C4F2F7}"/>
          </ac:inkMkLst>
        </pc:inkChg>
        <pc:inkChg chg="add">
          <ac:chgData name="babisha chandran" userId="EB0nJQTo3Bd1b7R0gNfky76LaizBD4ENeK0AnhxAgKw=" providerId="None" clId="Web-{F93F239C-412B-47A6-A18B-FAEC3D71735A}" dt="2020-10-22T05:46:03.549" v="167"/>
          <ac:inkMkLst>
            <pc:docMk/>
            <pc:sldMk cId="2965181800" sldId="585"/>
            <ac:inkMk id="163" creationId="{E69D4357-7248-4FE6-BABB-7A7A3D6EC4CE}"/>
          </ac:inkMkLst>
        </pc:inkChg>
        <pc:inkChg chg="add">
          <ac:chgData name="babisha chandran" userId="EB0nJQTo3Bd1b7R0gNfky76LaizBD4ENeK0AnhxAgKw=" providerId="None" clId="Web-{F93F239C-412B-47A6-A18B-FAEC3D71735A}" dt="2020-10-22T05:46:05.174" v="168"/>
          <ac:inkMkLst>
            <pc:docMk/>
            <pc:sldMk cId="2965181800" sldId="585"/>
            <ac:inkMk id="164" creationId="{40093250-D886-4272-9E30-EFC51D64BE55}"/>
          </ac:inkMkLst>
        </pc:inkChg>
        <pc:inkChg chg="add">
          <ac:chgData name="babisha chandran" userId="EB0nJQTo3Bd1b7R0gNfky76LaizBD4ENeK0AnhxAgKw=" providerId="None" clId="Web-{F93F239C-412B-47A6-A18B-FAEC3D71735A}" dt="2020-10-22T05:46:06.518" v="169"/>
          <ac:inkMkLst>
            <pc:docMk/>
            <pc:sldMk cId="2965181800" sldId="585"/>
            <ac:inkMk id="165" creationId="{E1FE9AF8-5E40-4B7D-9FFC-FC5EB1CA619F}"/>
          </ac:inkMkLst>
        </pc:inkChg>
        <pc:inkChg chg="add">
          <ac:chgData name="babisha chandran" userId="EB0nJQTo3Bd1b7R0gNfky76LaizBD4ENeK0AnhxAgKw=" providerId="None" clId="Web-{F93F239C-412B-47A6-A18B-FAEC3D71735A}" dt="2020-10-22T05:46:07.346" v="170"/>
          <ac:inkMkLst>
            <pc:docMk/>
            <pc:sldMk cId="2965181800" sldId="585"/>
            <ac:inkMk id="166" creationId="{F3BD823D-8BA8-4D66-AF22-BD8284EE6C44}"/>
          </ac:inkMkLst>
        </pc:inkChg>
        <pc:inkChg chg="add">
          <ac:chgData name="babisha chandran" userId="EB0nJQTo3Bd1b7R0gNfky76LaizBD4ENeK0AnhxAgKw=" providerId="None" clId="Web-{F93F239C-412B-47A6-A18B-FAEC3D71735A}" dt="2020-10-22T05:46:08.909" v="171"/>
          <ac:inkMkLst>
            <pc:docMk/>
            <pc:sldMk cId="2965181800" sldId="585"/>
            <ac:inkMk id="167" creationId="{7628C7A7-B637-457C-B47E-F5F4C2AB7E9D}"/>
          </ac:inkMkLst>
        </pc:inkChg>
        <pc:inkChg chg="add">
          <ac:chgData name="babisha chandran" userId="EB0nJQTo3Bd1b7R0gNfky76LaizBD4ENeK0AnhxAgKw=" providerId="None" clId="Web-{F93F239C-412B-47A6-A18B-FAEC3D71735A}" dt="2020-10-22T05:46:12.393" v="172"/>
          <ac:inkMkLst>
            <pc:docMk/>
            <pc:sldMk cId="2965181800" sldId="585"/>
            <ac:inkMk id="168" creationId="{74FBEA96-E196-45EF-8508-4EE3E5A39F3D}"/>
          </ac:inkMkLst>
        </pc:inkChg>
        <pc:inkChg chg="add">
          <ac:chgData name="babisha chandran" userId="EB0nJQTo3Bd1b7R0gNfky76LaizBD4ENeK0AnhxAgKw=" providerId="None" clId="Web-{F93F239C-412B-47A6-A18B-FAEC3D71735A}" dt="2020-10-22T05:46:15.955" v="173"/>
          <ac:inkMkLst>
            <pc:docMk/>
            <pc:sldMk cId="2965181800" sldId="585"/>
            <ac:inkMk id="169" creationId="{B647C56A-7943-4703-8197-49C57E3F28DF}"/>
          </ac:inkMkLst>
        </pc:inkChg>
        <pc:inkChg chg="add">
          <ac:chgData name="babisha chandran" userId="EB0nJQTo3Bd1b7R0gNfky76LaizBD4ENeK0AnhxAgKw=" providerId="None" clId="Web-{F93F239C-412B-47A6-A18B-FAEC3D71735A}" dt="2020-10-22T05:46:18.674" v="174"/>
          <ac:inkMkLst>
            <pc:docMk/>
            <pc:sldMk cId="2965181800" sldId="585"/>
            <ac:inkMk id="170" creationId="{01A9CFFE-AC4D-49CB-BB3F-B9464303F85C}"/>
          </ac:inkMkLst>
        </pc:inkChg>
        <pc:inkChg chg="add">
          <ac:chgData name="babisha chandran" userId="EB0nJQTo3Bd1b7R0gNfky76LaizBD4ENeK0AnhxAgKw=" providerId="None" clId="Web-{F93F239C-412B-47A6-A18B-FAEC3D71735A}" dt="2020-10-22T05:46:19.362" v="175"/>
          <ac:inkMkLst>
            <pc:docMk/>
            <pc:sldMk cId="2965181800" sldId="585"/>
            <ac:inkMk id="171" creationId="{9BA519E4-F6FF-4B75-8273-AF517C2C0449}"/>
          </ac:inkMkLst>
        </pc:inkChg>
        <pc:inkChg chg="add">
          <ac:chgData name="babisha chandran" userId="EB0nJQTo3Bd1b7R0gNfky76LaizBD4ENeK0AnhxAgKw=" providerId="None" clId="Web-{F93F239C-412B-47A6-A18B-FAEC3D71735A}" dt="2020-10-22T05:46:21.143" v="176"/>
          <ac:inkMkLst>
            <pc:docMk/>
            <pc:sldMk cId="2965181800" sldId="585"/>
            <ac:inkMk id="172" creationId="{5923E658-4AED-4AE5-B4D6-0308C2F009E5}"/>
          </ac:inkMkLst>
        </pc:inkChg>
        <pc:inkChg chg="add">
          <ac:chgData name="babisha chandran" userId="EB0nJQTo3Bd1b7R0gNfky76LaizBD4ENeK0AnhxAgKw=" providerId="None" clId="Web-{F93F239C-412B-47A6-A18B-FAEC3D71735A}" dt="2020-10-22T05:46:21.815" v="177"/>
          <ac:inkMkLst>
            <pc:docMk/>
            <pc:sldMk cId="2965181800" sldId="585"/>
            <ac:inkMk id="173" creationId="{0A0EA06A-A777-47E9-BE0B-12DA863C4044}"/>
          </ac:inkMkLst>
        </pc:inkChg>
        <pc:inkChg chg="add">
          <ac:chgData name="babisha chandran" userId="EB0nJQTo3Bd1b7R0gNfky76LaizBD4ENeK0AnhxAgKw=" providerId="None" clId="Web-{F93F239C-412B-47A6-A18B-FAEC3D71735A}" dt="2020-10-22T05:46:22.987" v="178"/>
          <ac:inkMkLst>
            <pc:docMk/>
            <pc:sldMk cId="2965181800" sldId="585"/>
            <ac:inkMk id="174" creationId="{7B450B01-9D43-4A86-A192-324060DF121B}"/>
          </ac:inkMkLst>
        </pc:inkChg>
      </pc:sldChg>
      <pc:sldChg chg="addSp">
        <pc:chgData name="babisha chandran" userId="EB0nJQTo3Bd1b7R0gNfky76LaizBD4ENeK0AnhxAgKw=" providerId="None" clId="Web-{F93F239C-412B-47A6-A18B-FAEC3D71735A}" dt="2020-10-22T05:48:14.204" v="188"/>
        <pc:sldMkLst>
          <pc:docMk/>
          <pc:sldMk cId="2963502036" sldId="589"/>
        </pc:sldMkLst>
        <pc:inkChg chg="add">
          <ac:chgData name="babisha chandran" userId="EB0nJQTo3Bd1b7R0gNfky76LaizBD4ENeK0AnhxAgKw=" providerId="None" clId="Web-{F93F239C-412B-47A6-A18B-FAEC3D71735A}" dt="2020-10-22T05:47:42.236" v="179"/>
          <ac:inkMkLst>
            <pc:docMk/>
            <pc:sldMk cId="2963502036" sldId="589"/>
            <ac:inkMk id="2" creationId="{31558CCD-E144-4536-8645-893D136571CA}"/>
          </ac:inkMkLst>
        </pc:inkChg>
        <pc:inkChg chg="add">
          <ac:chgData name="babisha chandran" userId="EB0nJQTo3Bd1b7R0gNfky76LaizBD4ENeK0AnhxAgKw=" providerId="None" clId="Web-{F93F239C-412B-47A6-A18B-FAEC3D71735A}" dt="2020-10-22T05:47:43.923" v="180"/>
          <ac:inkMkLst>
            <pc:docMk/>
            <pc:sldMk cId="2963502036" sldId="589"/>
            <ac:inkMk id="3" creationId="{E8C21E8A-F3BA-44EA-AC0A-B125DB403E39}"/>
          </ac:inkMkLst>
        </pc:inkChg>
        <pc:inkChg chg="add">
          <ac:chgData name="babisha chandran" userId="EB0nJQTo3Bd1b7R0gNfky76LaizBD4ENeK0AnhxAgKw=" providerId="None" clId="Web-{F93F239C-412B-47A6-A18B-FAEC3D71735A}" dt="2020-10-22T05:47:45.236" v="181"/>
          <ac:inkMkLst>
            <pc:docMk/>
            <pc:sldMk cId="2963502036" sldId="589"/>
            <ac:inkMk id="5" creationId="{CA68201D-7AFE-4B11-957D-03A961F0973C}"/>
          </ac:inkMkLst>
        </pc:inkChg>
        <pc:inkChg chg="add">
          <ac:chgData name="babisha chandran" userId="EB0nJQTo3Bd1b7R0gNfky76LaizBD4ENeK0AnhxAgKw=" providerId="None" clId="Web-{F93F239C-412B-47A6-A18B-FAEC3D71735A}" dt="2020-10-22T05:47:45.923" v="182"/>
          <ac:inkMkLst>
            <pc:docMk/>
            <pc:sldMk cId="2963502036" sldId="589"/>
            <ac:inkMk id="6" creationId="{6E1B1C42-BBDA-4A37-9CF9-6489C2C79C19}"/>
          </ac:inkMkLst>
        </pc:inkChg>
        <pc:inkChg chg="add">
          <ac:chgData name="babisha chandran" userId="EB0nJQTo3Bd1b7R0gNfky76LaizBD4ENeK0AnhxAgKw=" providerId="None" clId="Web-{F93F239C-412B-47A6-A18B-FAEC3D71735A}" dt="2020-10-22T05:47:47.548" v="183"/>
          <ac:inkMkLst>
            <pc:docMk/>
            <pc:sldMk cId="2963502036" sldId="589"/>
            <ac:inkMk id="7" creationId="{AEF817F0-A6ED-48CA-8E6D-31DAB50CE2C4}"/>
          </ac:inkMkLst>
        </pc:inkChg>
        <pc:inkChg chg="add">
          <ac:chgData name="babisha chandran" userId="EB0nJQTo3Bd1b7R0gNfky76LaizBD4ENeK0AnhxAgKw=" providerId="None" clId="Web-{F93F239C-412B-47A6-A18B-FAEC3D71735A}" dt="2020-10-22T05:47:49.580" v="184"/>
          <ac:inkMkLst>
            <pc:docMk/>
            <pc:sldMk cId="2963502036" sldId="589"/>
            <ac:inkMk id="8" creationId="{B60A64AC-B702-45E4-AB88-54400E82DBBD}"/>
          </ac:inkMkLst>
        </pc:inkChg>
        <pc:inkChg chg="add">
          <ac:chgData name="babisha chandran" userId="EB0nJQTo3Bd1b7R0gNfky76LaizBD4ENeK0AnhxAgKw=" providerId="None" clId="Web-{F93F239C-412B-47A6-A18B-FAEC3D71735A}" dt="2020-10-22T05:47:50.939" v="185"/>
          <ac:inkMkLst>
            <pc:docMk/>
            <pc:sldMk cId="2963502036" sldId="589"/>
            <ac:inkMk id="11" creationId="{A7C86269-9929-46F5-9A2D-5E0B4DCF24C6}"/>
          </ac:inkMkLst>
        </pc:inkChg>
        <pc:inkChg chg="add">
          <ac:chgData name="babisha chandran" userId="EB0nJQTo3Bd1b7R0gNfky76LaizBD4ENeK0AnhxAgKw=" providerId="None" clId="Web-{F93F239C-412B-47A6-A18B-FAEC3D71735A}" dt="2020-10-22T05:48:07.001" v="186"/>
          <ac:inkMkLst>
            <pc:docMk/>
            <pc:sldMk cId="2963502036" sldId="589"/>
            <ac:inkMk id="12" creationId="{E8863736-617E-436B-940F-1AD817446DCB}"/>
          </ac:inkMkLst>
        </pc:inkChg>
        <pc:inkChg chg="add">
          <ac:chgData name="babisha chandran" userId="EB0nJQTo3Bd1b7R0gNfky76LaizBD4ENeK0AnhxAgKw=" providerId="None" clId="Web-{F93F239C-412B-47A6-A18B-FAEC3D71735A}" dt="2020-10-22T05:48:10.876" v="187"/>
          <ac:inkMkLst>
            <pc:docMk/>
            <pc:sldMk cId="2963502036" sldId="589"/>
            <ac:inkMk id="13" creationId="{5849155E-1839-46FB-A5D4-F5FFC5257BA9}"/>
          </ac:inkMkLst>
        </pc:inkChg>
        <pc:inkChg chg="add">
          <ac:chgData name="babisha chandran" userId="EB0nJQTo3Bd1b7R0gNfky76LaizBD4ENeK0AnhxAgKw=" providerId="None" clId="Web-{F93F239C-412B-47A6-A18B-FAEC3D71735A}" dt="2020-10-22T05:48:14.204" v="188"/>
          <ac:inkMkLst>
            <pc:docMk/>
            <pc:sldMk cId="2963502036" sldId="589"/>
            <ac:inkMk id="14" creationId="{9B69E31C-1794-4F78-B4D1-B056EC9446A7}"/>
          </ac:inkMkLst>
        </pc:inkChg>
      </pc:sldChg>
    </pc:docChg>
  </pc:docChgLst>
  <pc:docChgLst>
    <pc:chgData name="babisha chandran" userId="EB0nJQTo3Bd1b7R0gNfky76LaizBD4ENeK0AnhxAgKw=" providerId="None" clId="Web-{48D34E99-0836-489A-B03F-03DDD3D546FE}"/>
    <pc:docChg chg="modSld">
      <pc:chgData name="babisha chandran" userId="EB0nJQTo3Bd1b7R0gNfky76LaizBD4ENeK0AnhxAgKw=" providerId="None" clId="Web-{48D34E99-0836-489A-B03F-03DDD3D546FE}" dt="2020-10-22T11:33:30.498" v="485"/>
      <pc:docMkLst>
        <pc:docMk/>
      </pc:docMkLst>
      <pc:sldChg chg="addSp delSp">
        <pc:chgData name="babisha chandran" userId="EB0nJQTo3Bd1b7R0gNfky76LaizBD4ENeK0AnhxAgKw=" providerId="None" clId="Web-{48D34E99-0836-489A-B03F-03DDD3D546FE}" dt="2020-10-22T11:17:03.233" v="18"/>
        <pc:sldMkLst>
          <pc:docMk/>
          <pc:sldMk cId="841154094" sldId="584"/>
        </pc:sldMkLst>
        <pc:inkChg chg="del">
          <ac:chgData name="babisha chandran" userId="EB0nJQTo3Bd1b7R0gNfky76LaizBD4ENeK0AnhxAgKw=" providerId="None" clId="Web-{48D34E99-0836-489A-B03F-03DDD3D546FE}" dt="2020-10-22T11:16:19.327" v="9"/>
          <ac:inkMkLst>
            <pc:docMk/>
            <pc:sldMk cId="841154094" sldId="584"/>
            <ac:inkMk id="2" creationId="{A50E9814-0242-453E-978E-DDCCBF49B973}"/>
          </ac:inkMkLst>
        </pc:inkChg>
        <pc:inkChg chg="del">
          <ac:chgData name="babisha chandran" userId="EB0nJQTo3Bd1b7R0gNfky76LaizBD4ENeK0AnhxAgKw=" providerId="None" clId="Web-{48D34E99-0836-489A-B03F-03DDD3D546FE}" dt="2020-10-22T11:16:19.327" v="8"/>
          <ac:inkMkLst>
            <pc:docMk/>
            <pc:sldMk cId="841154094" sldId="584"/>
            <ac:inkMk id="3" creationId="{62F98C3C-E939-4353-BFFE-E6A0E874CD31}"/>
          </ac:inkMkLst>
        </pc:inkChg>
        <pc:inkChg chg="del">
          <ac:chgData name="babisha chandran" userId="EB0nJQTo3Bd1b7R0gNfky76LaizBD4ENeK0AnhxAgKw=" providerId="None" clId="Web-{48D34E99-0836-489A-B03F-03DDD3D546FE}" dt="2020-10-22T11:16:19.327" v="7"/>
          <ac:inkMkLst>
            <pc:docMk/>
            <pc:sldMk cId="841154094" sldId="584"/>
            <ac:inkMk id="6" creationId="{2B31A4F1-2D67-4B99-8DFE-36EF79738912}"/>
          </ac:inkMkLst>
        </pc:inkChg>
        <pc:inkChg chg="del">
          <ac:chgData name="babisha chandran" userId="EB0nJQTo3Bd1b7R0gNfky76LaizBD4ENeK0AnhxAgKw=" providerId="None" clId="Web-{48D34E99-0836-489A-B03F-03DDD3D546FE}" dt="2020-10-22T11:16:19.311" v="6"/>
          <ac:inkMkLst>
            <pc:docMk/>
            <pc:sldMk cId="841154094" sldId="584"/>
            <ac:inkMk id="7" creationId="{F2FA3BE6-6D89-400C-8CE7-085336269E99}"/>
          </ac:inkMkLst>
        </pc:inkChg>
        <pc:inkChg chg="del">
          <ac:chgData name="babisha chandran" userId="EB0nJQTo3Bd1b7R0gNfky76LaizBD4ENeK0AnhxAgKw=" providerId="None" clId="Web-{48D34E99-0836-489A-B03F-03DDD3D546FE}" dt="2020-10-22T11:16:19.311" v="5"/>
          <ac:inkMkLst>
            <pc:docMk/>
            <pc:sldMk cId="841154094" sldId="584"/>
            <ac:inkMk id="8" creationId="{18AA3FA2-EA3F-461A-AE29-9B391DA5DE1E}"/>
          </ac:inkMkLst>
        </pc:inkChg>
        <pc:inkChg chg="del">
          <ac:chgData name="babisha chandran" userId="EB0nJQTo3Bd1b7R0gNfky76LaizBD4ENeK0AnhxAgKw=" providerId="None" clId="Web-{48D34E99-0836-489A-B03F-03DDD3D546FE}" dt="2020-10-22T11:16:19.311" v="4"/>
          <ac:inkMkLst>
            <pc:docMk/>
            <pc:sldMk cId="841154094" sldId="584"/>
            <ac:inkMk id="13" creationId="{1187AB32-0D1E-45DB-88AE-03363F1E41A6}"/>
          </ac:inkMkLst>
        </pc:inkChg>
        <pc:inkChg chg="del">
          <ac:chgData name="babisha chandran" userId="EB0nJQTo3Bd1b7R0gNfky76LaizBD4ENeK0AnhxAgKw=" providerId="None" clId="Web-{48D34E99-0836-489A-B03F-03DDD3D546FE}" dt="2020-10-22T11:16:19.311" v="3"/>
          <ac:inkMkLst>
            <pc:docMk/>
            <pc:sldMk cId="841154094" sldId="584"/>
            <ac:inkMk id="14" creationId="{7DD23DDF-0183-46DE-ACA7-FAF745C8465F}"/>
          </ac:inkMkLst>
        </pc:inkChg>
        <pc:inkChg chg="del">
          <ac:chgData name="babisha chandran" userId="EB0nJQTo3Bd1b7R0gNfky76LaizBD4ENeK0AnhxAgKw=" providerId="None" clId="Web-{48D34E99-0836-489A-B03F-03DDD3D546FE}" dt="2020-10-22T11:16:19.311" v="2"/>
          <ac:inkMkLst>
            <pc:docMk/>
            <pc:sldMk cId="841154094" sldId="584"/>
            <ac:inkMk id="15" creationId="{E6CC22EF-F555-4E67-92FE-D72A607C56BA}"/>
          </ac:inkMkLst>
        </pc:inkChg>
        <pc:inkChg chg="del">
          <ac:chgData name="babisha chandran" userId="EB0nJQTo3Bd1b7R0gNfky76LaizBD4ENeK0AnhxAgKw=" providerId="None" clId="Web-{48D34E99-0836-489A-B03F-03DDD3D546FE}" dt="2020-10-22T11:16:19.311" v="1"/>
          <ac:inkMkLst>
            <pc:docMk/>
            <pc:sldMk cId="841154094" sldId="584"/>
            <ac:inkMk id="16" creationId="{65081CCC-BE8C-4BA0-B570-03252D9BDB18}"/>
          </ac:inkMkLst>
        </pc:inkChg>
        <pc:inkChg chg="del">
          <ac:chgData name="babisha chandran" userId="EB0nJQTo3Bd1b7R0gNfky76LaizBD4ENeK0AnhxAgKw=" providerId="None" clId="Web-{48D34E99-0836-489A-B03F-03DDD3D546FE}" dt="2020-10-22T11:16:19.311" v="0"/>
          <ac:inkMkLst>
            <pc:docMk/>
            <pc:sldMk cId="841154094" sldId="584"/>
            <ac:inkMk id="17" creationId="{0A6C0C5F-EFF8-4427-B276-FC754660C16F}"/>
          </ac:inkMkLst>
        </pc:inkChg>
        <pc:inkChg chg="add">
          <ac:chgData name="babisha chandran" userId="EB0nJQTo3Bd1b7R0gNfky76LaizBD4ENeK0AnhxAgKw=" providerId="None" clId="Web-{48D34E99-0836-489A-B03F-03DDD3D546FE}" dt="2020-10-22T11:16:43.265" v="10"/>
          <ac:inkMkLst>
            <pc:docMk/>
            <pc:sldMk cId="841154094" sldId="584"/>
            <ac:inkMk id="18" creationId="{EBD5217D-C2F1-4E75-8B83-F6A67FFEEE4C}"/>
          </ac:inkMkLst>
        </pc:inkChg>
        <pc:inkChg chg="add">
          <ac:chgData name="babisha chandran" userId="EB0nJQTo3Bd1b7R0gNfky76LaizBD4ENeK0AnhxAgKw=" providerId="None" clId="Web-{48D34E99-0836-489A-B03F-03DDD3D546FE}" dt="2020-10-22T11:16:45.171" v="11"/>
          <ac:inkMkLst>
            <pc:docMk/>
            <pc:sldMk cId="841154094" sldId="584"/>
            <ac:inkMk id="22" creationId="{37CB9362-A17B-4F34-83D0-55D11EA550F6}"/>
          </ac:inkMkLst>
        </pc:inkChg>
        <pc:inkChg chg="add">
          <ac:chgData name="babisha chandran" userId="EB0nJQTo3Bd1b7R0gNfky76LaizBD4ENeK0AnhxAgKw=" providerId="None" clId="Web-{48D34E99-0836-489A-B03F-03DDD3D546FE}" dt="2020-10-22T11:16:47.327" v="12"/>
          <ac:inkMkLst>
            <pc:docMk/>
            <pc:sldMk cId="841154094" sldId="584"/>
            <ac:inkMk id="24" creationId="{11E19A86-18C8-43A4-BAC1-01E9D54BDC7C}"/>
          </ac:inkMkLst>
        </pc:inkChg>
        <pc:inkChg chg="add">
          <ac:chgData name="babisha chandran" userId="EB0nJQTo3Bd1b7R0gNfky76LaizBD4ENeK0AnhxAgKw=" providerId="None" clId="Web-{48D34E99-0836-489A-B03F-03DDD3D546FE}" dt="2020-10-22T11:16:51.046" v="13"/>
          <ac:inkMkLst>
            <pc:docMk/>
            <pc:sldMk cId="841154094" sldId="584"/>
            <ac:inkMk id="25" creationId="{4132990F-2C87-4CF3-B9C8-2CD42247F82E}"/>
          </ac:inkMkLst>
        </pc:inkChg>
        <pc:inkChg chg="add">
          <ac:chgData name="babisha chandran" userId="EB0nJQTo3Bd1b7R0gNfky76LaizBD4ENeK0AnhxAgKw=" providerId="None" clId="Web-{48D34E99-0836-489A-B03F-03DDD3D546FE}" dt="2020-10-22T11:16:52.905" v="14"/>
          <ac:inkMkLst>
            <pc:docMk/>
            <pc:sldMk cId="841154094" sldId="584"/>
            <ac:inkMk id="26" creationId="{F71B7B14-81DA-4BBC-BB1D-07223510B31A}"/>
          </ac:inkMkLst>
        </pc:inkChg>
        <pc:inkChg chg="add">
          <ac:chgData name="babisha chandran" userId="EB0nJQTo3Bd1b7R0gNfky76LaizBD4ENeK0AnhxAgKw=" providerId="None" clId="Web-{48D34E99-0836-489A-B03F-03DDD3D546FE}" dt="2020-10-22T11:16:54.796" v="15"/>
          <ac:inkMkLst>
            <pc:docMk/>
            <pc:sldMk cId="841154094" sldId="584"/>
            <ac:inkMk id="27" creationId="{608EE578-254A-4C7E-80D5-D9DF4C7E5FD6}"/>
          </ac:inkMkLst>
        </pc:inkChg>
        <pc:inkChg chg="add">
          <ac:chgData name="babisha chandran" userId="EB0nJQTo3Bd1b7R0gNfky76LaizBD4ENeK0AnhxAgKw=" providerId="None" clId="Web-{48D34E99-0836-489A-B03F-03DDD3D546FE}" dt="2020-10-22T11:16:55.843" v="16"/>
          <ac:inkMkLst>
            <pc:docMk/>
            <pc:sldMk cId="841154094" sldId="584"/>
            <ac:inkMk id="28" creationId="{990907AD-6589-4F1E-82EB-CBA185E0AC4B}"/>
          </ac:inkMkLst>
        </pc:inkChg>
        <pc:inkChg chg="add">
          <ac:chgData name="babisha chandran" userId="EB0nJQTo3Bd1b7R0gNfky76LaizBD4ENeK0AnhxAgKw=" providerId="None" clId="Web-{48D34E99-0836-489A-B03F-03DDD3D546FE}" dt="2020-10-22T11:16:59.686" v="17"/>
          <ac:inkMkLst>
            <pc:docMk/>
            <pc:sldMk cId="841154094" sldId="584"/>
            <ac:inkMk id="29" creationId="{A7F0AE13-E544-4269-BD46-655E97835953}"/>
          </ac:inkMkLst>
        </pc:inkChg>
        <pc:inkChg chg="add">
          <ac:chgData name="babisha chandran" userId="EB0nJQTo3Bd1b7R0gNfky76LaizBD4ENeK0AnhxAgKw=" providerId="None" clId="Web-{48D34E99-0836-489A-B03F-03DDD3D546FE}" dt="2020-10-22T11:17:03.233" v="18"/>
          <ac:inkMkLst>
            <pc:docMk/>
            <pc:sldMk cId="841154094" sldId="584"/>
            <ac:inkMk id="30" creationId="{A9302E12-77F2-45A8-945F-D119C1E8ACC6}"/>
          </ac:inkMkLst>
        </pc:inkChg>
      </pc:sldChg>
      <pc:sldChg chg="addSp delSp">
        <pc:chgData name="babisha chandran" userId="EB0nJQTo3Bd1b7R0gNfky76LaizBD4ENeK0AnhxAgKw=" providerId="None" clId="Web-{48D34E99-0836-489A-B03F-03DDD3D546FE}" dt="2020-10-22T11:23:32.733" v="336"/>
        <pc:sldMkLst>
          <pc:docMk/>
          <pc:sldMk cId="2965181800" sldId="585"/>
        </pc:sldMkLst>
        <pc:inkChg chg="del">
          <ac:chgData name="babisha chandran" userId="EB0nJQTo3Bd1b7R0gNfky76LaizBD4ENeK0AnhxAgKw=" providerId="None" clId="Web-{48D34E99-0836-489A-B03F-03DDD3D546FE}" dt="2020-10-22T11:18:18.327" v="175"/>
          <ac:inkMkLst>
            <pc:docMk/>
            <pc:sldMk cId="2965181800" sldId="585"/>
            <ac:inkMk id="5" creationId="{3CC498C9-DDA2-4ECF-959A-998FD6F4D1CC}"/>
          </ac:inkMkLst>
        </pc:inkChg>
        <pc:inkChg chg="del">
          <ac:chgData name="babisha chandran" userId="EB0nJQTo3Bd1b7R0gNfky76LaizBD4ENeK0AnhxAgKw=" providerId="None" clId="Web-{48D34E99-0836-489A-B03F-03DDD3D546FE}" dt="2020-10-22T11:18:13.436" v="174"/>
          <ac:inkMkLst>
            <pc:docMk/>
            <pc:sldMk cId="2965181800" sldId="585"/>
            <ac:inkMk id="6" creationId="{A9BA08E0-4606-443C-9801-F06254DAA9E5}"/>
          </ac:inkMkLst>
        </pc:inkChg>
        <pc:inkChg chg="del">
          <ac:chgData name="babisha chandran" userId="EB0nJQTo3Bd1b7R0gNfky76LaizBD4ENeK0AnhxAgKw=" providerId="None" clId="Web-{48D34E99-0836-489A-B03F-03DDD3D546FE}" dt="2020-10-22T11:18:13.436" v="173"/>
          <ac:inkMkLst>
            <pc:docMk/>
            <pc:sldMk cId="2965181800" sldId="585"/>
            <ac:inkMk id="7" creationId="{7173A684-1ACA-4DCF-AB48-9AA66AC6735D}"/>
          </ac:inkMkLst>
        </pc:inkChg>
        <pc:inkChg chg="del">
          <ac:chgData name="babisha chandran" userId="EB0nJQTo3Bd1b7R0gNfky76LaizBD4ENeK0AnhxAgKw=" providerId="None" clId="Web-{48D34E99-0836-489A-B03F-03DDD3D546FE}" dt="2020-10-22T11:18:19.593" v="176"/>
          <ac:inkMkLst>
            <pc:docMk/>
            <pc:sldMk cId="2965181800" sldId="585"/>
            <ac:inkMk id="8" creationId="{1C457FA1-2386-46A0-AF39-19F9632D3976}"/>
          </ac:inkMkLst>
        </pc:inkChg>
        <pc:inkChg chg="del">
          <ac:chgData name="babisha chandran" userId="EB0nJQTo3Bd1b7R0gNfky76LaizBD4ENeK0AnhxAgKw=" providerId="None" clId="Web-{48D34E99-0836-489A-B03F-03DDD3D546FE}" dt="2020-10-22T11:18:13.436" v="172"/>
          <ac:inkMkLst>
            <pc:docMk/>
            <pc:sldMk cId="2965181800" sldId="585"/>
            <ac:inkMk id="11" creationId="{117BEB58-2D32-43A2-876C-0D333B5FFAC1}"/>
          </ac:inkMkLst>
        </pc:inkChg>
        <pc:inkChg chg="del">
          <ac:chgData name="babisha chandran" userId="EB0nJQTo3Bd1b7R0gNfky76LaizBD4ENeK0AnhxAgKw=" providerId="None" clId="Web-{48D34E99-0836-489A-B03F-03DDD3D546FE}" dt="2020-10-22T11:18:13.436" v="171"/>
          <ac:inkMkLst>
            <pc:docMk/>
            <pc:sldMk cId="2965181800" sldId="585"/>
            <ac:inkMk id="12" creationId="{36278EB7-EF00-4982-8F57-6A87198B24EB}"/>
          </ac:inkMkLst>
        </pc:inkChg>
        <pc:inkChg chg="del">
          <ac:chgData name="babisha chandran" userId="EB0nJQTo3Bd1b7R0gNfky76LaizBD4ENeK0AnhxAgKw=" providerId="None" clId="Web-{48D34E99-0836-489A-B03F-03DDD3D546FE}" dt="2020-10-22T11:18:23.014" v="177"/>
          <ac:inkMkLst>
            <pc:docMk/>
            <pc:sldMk cId="2965181800" sldId="585"/>
            <ac:inkMk id="13" creationId="{0E1D6E95-342B-4B43-A64F-47D57D94BFFD}"/>
          </ac:inkMkLst>
        </pc:inkChg>
        <pc:inkChg chg="del">
          <ac:chgData name="babisha chandran" userId="EB0nJQTo3Bd1b7R0gNfky76LaizBD4ENeK0AnhxAgKw=" providerId="None" clId="Web-{48D34E99-0836-489A-B03F-03DDD3D546FE}" dt="2020-10-22T11:18:13.436" v="170"/>
          <ac:inkMkLst>
            <pc:docMk/>
            <pc:sldMk cId="2965181800" sldId="585"/>
            <ac:inkMk id="14" creationId="{1A507039-CEB1-4B68-8325-C5B3C1E8C7C6}"/>
          </ac:inkMkLst>
        </pc:inkChg>
        <pc:inkChg chg="del">
          <ac:chgData name="babisha chandran" userId="EB0nJQTo3Bd1b7R0gNfky76LaizBD4ENeK0AnhxAgKw=" providerId="None" clId="Web-{48D34E99-0836-489A-B03F-03DDD3D546FE}" dt="2020-10-22T11:18:13.436" v="169"/>
          <ac:inkMkLst>
            <pc:docMk/>
            <pc:sldMk cId="2965181800" sldId="585"/>
            <ac:inkMk id="15" creationId="{0CD1EB39-7CDC-443C-B613-1A9B0E88DAEF}"/>
          </ac:inkMkLst>
        </pc:inkChg>
        <pc:inkChg chg="del">
          <ac:chgData name="babisha chandran" userId="EB0nJQTo3Bd1b7R0gNfky76LaizBD4ENeK0AnhxAgKw=" providerId="None" clId="Web-{48D34E99-0836-489A-B03F-03DDD3D546FE}" dt="2020-10-22T11:18:13.436" v="168"/>
          <ac:inkMkLst>
            <pc:docMk/>
            <pc:sldMk cId="2965181800" sldId="585"/>
            <ac:inkMk id="16" creationId="{B955A22E-2A3E-49B1-B2B9-A3A28CA238C7}"/>
          </ac:inkMkLst>
        </pc:inkChg>
        <pc:inkChg chg="del">
          <ac:chgData name="babisha chandran" userId="EB0nJQTo3Bd1b7R0gNfky76LaizBD4ENeK0AnhxAgKw=" providerId="None" clId="Web-{48D34E99-0836-489A-B03F-03DDD3D546FE}" dt="2020-10-22T11:18:25.655" v="178"/>
          <ac:inkMkLst>
            <pc:docMk/>
            <pc:sldMk cId="2965181800" sldId="585"/>
            <ac:inkMk id="17" creationId="{A94B8A83-62FC-4E61-A1AB-CC696EBA7672}"/>
          </ac:inkMkLst>
        </pc:inkChg>
        <pc:inkChg chg="del">
          <ac:chgData name="babisha chandran" userId="EB0nJQTo3Bd1b7R0gNfky76LaizBD4ENeK0AnhxAgKw=" providerId="None" clId="Web-{48D34E99-0836-489A-B03F-03DDD3D546FE}" dt="2020-10-22T11:18:28.483" v="179"/>
          <ac:inkMkLst>
            <pc:docMk/>
            <pc:sldMk cId="2965181800" sldId="585"/>
            <ac:inkMk id="18" creationId="{9279ABD9-8BB2-4B8F-8139-5FFAA62AE344}"/>
          </ac:inkMkLst>
        </pc:inkChg>
        <pc:inkChg chg="del">
          <ac:chgData name="babisha chandran" userId="EB0nJQTo3Bd1b7R0gNfky76LaizBD4ENeK0AnhxAgKw=" providerId="None" clId="Web-{48D34E99-0836-489A-B03F-03DDD3D546FE}" dt="2020-10-22T11:18:33.452" v="181"/>
          <ac:inkMkLst>
            <pc:docMk/>
            <pc:sldMk cId="2965181800" sldId="585"/>
            <ac:inkMk id="21" creationId="{E4D8C65B-19D7-470D-81E1-A30EFA67126E}"/>
          </ac:inkMkLst>
        </pc:inkChg>
        <pc:inkChg chg="del">
          <ac:chgData name="babisha chandran" userId="EB0nJQTo3Bd1b7R0gNfky76LaizBD4ENeK0AnhxAgKw=" providerId="None" clId="Web-{48D34E99-0836-489A-B03F-03DDD3D546FE}" dt="2020-10-22T11:18:36.014" v="182"/>
          <ac:inkMkLst>
            <pc:docMk/>
            <pc:sldMk cId="2965181800" sldId="585"/>
            <ac:inkMk id="22" creationId="{4CB769EA-26CE-4867-AD05-505AB6F9EBB1}"/>
          </ac:inkMkLst>
        </pc:inkChg>
        <pc:inkChg chg="del">
          <ac:chgData name="babisha chandran" userId="EB0nJQTo3Bd1b7R0gNfky76LaizBD4ENeK0AnhxAgKw=" providerId="None" clId="Web-{48D34E99-0836-489A-B03F-03DDD3D546FE}" dt="2020-10-22T11:18:13.436" v="167"/>
          <ac:inkMkLst>
            <pc:docMk/>
            <pc:sldMk cId="2965181800" sldId="585"/>
            <ac:inkMk id="24" creationId="{A9DC8EF5-9874-4BD6-AC42-210EA25E157B}"/>
          </ac:inkMkLst>
        </pc:inkChg>
        <pc:inkChg chg="del">
          <ac:chgData name="babisha chandran" userId="EB0nJQTo3Bd1b7R0gNfky76LaizBD4ENeK0AnhxAgKw=" providerId="None" clId="Web-{48D34E99-0836-489A-B03F-03DDD3D546FE}" dt="2020-10-22T11:18:13.421" v="166"/>
          <ac:inkMkLst>
            <pc:docMk/>
            <pc:sldMk cId="2965181800" sldId="585"/>
            <ac:inkMk id="25" creationId="{9751B707-8BEC-4ACC-A8BA-34B119CC7592}"/>
          </ac:inkMkLst>
        </pc:inkChg>
        <pc:inkChg chg="del">
          <ac:chgData name="babisha chandran" userId="EB0nJQTo3Bd1b7R0gNfky76LaizBD4ENeK0AnhxAgKw=" providerId="None" clId="Web-{48D34E99-0836-489A-B03F-03DDD3D546FE}" dt="2020-10-22T11:18:13.421" v="165"/>
          <ac:inkMkLst>
            <pc:docMk/>
            <pc:sldMk cId="2965181800" sldId="585"/>
            <ac:inkMk id="26" creationId="{5FABF946-ECA3-4C66-897F-0FC51AD01D56}"/>
          </ac:inkMkLst>
        </pc:inkChg>
        <pc:inkChg chg="del">
          <ac:chgData name="babisha chandran" userId="EB0nJQTo3Bd1b7R0gNfky76LaizBD4ENeK0AnhxAgKw=" providerId="None" clId="Web-{48D34E99-0836-489A-B03F-03DDD3D546FE}" dt="2020-10-22T11:18:13.421" v="164"/>
          <ac:inkMkLst>
            <pc:docMk/>
            <pc:sldMk cId="2965181800" sldId="585"/>
            <ac:inkMk id="27" creationId="{DDE986EC-F165-4E10-9029-53E182915552}"/>
          </ac:inkMkLst>
        </pc:inkChg>
        <pc:inkChg chg="del">
          <ac:chgData name="babisha chandran" userId="EB0nJQTo3Bd1b7R0gNfky76LaizBD4ENeK0AnhxAgKw=" providerId="None" clId="Web-{48D34E99-0836-489A-B03F-03DDD3D546FE}" dt="2020-10-22T11:18:13.421" v="163"/>
          <ac:inkMkLst>
            <pc:docMk/>
            <pc:sldMk cId="2965181800" sldId="585"/>
            <ac:inkMk id="28" creationId="{9FAADE19-78F7-4D3F-B0B6-D6B74245AF5A}"/>
          </ac:inkMkLst>
        </pc:inkChg>
        <pc:inkChg chg="del">
          <ac:chgData name="babisha chandran" userId="EB0nJQTo3Bd1b7R0gNfky76LaizBD4ENeK0AnhxAgKw=" providerId="None" clId="Web-{48D34E99-0836-489A-B03F-03DDD3D546FE}" dt="2020-10-22T11:18:13.421" v="162"/>
          <ac:inkMkLst>
            <pc:docMk/>
            <pc:sldMk cId="2965181800" sldId="585"/>
            <ac:inkMk id="29" creationId="{CD9F4D65-2DF3-4DCF-B62C-6FA67D62E908}"/>
          </ac:inkMkLst>
        </pc:inkChg>
        <pc:inkChg chg="del">
          <ac:chgData name="babisha chandran" userId="EB0nJQTo3Bd1b7R0gNfky76LaizBD4ENeK0AnhxAgKw=" providerId="None" clId="Web-{48D34E99-0836-489A-B03F-03DDD3D546FE}" dt="2020-10-22T11:18:13.421" v="161"/>
          <ac:inkMkLst>
            <pc:docMk/>
            <pc:sldMk cId="2965181800" sldId="585"/>
            <ac:inkMk id="30" creationId="{7E852F65-0EAD-476D-9326-9F3CEC96F809}"/>
          </ac:inkMkLst>
        </pc:inkChg>
        <pc:inkChg chg="del">
          <ac:chgData name="babisha chandran" userId="EB0nJQTo3Bd1b7R0gNfky76LaizBD4ENeK0AnhxAgKw=" providerId="None" clId="Web-{48D34E99-0836-489A-B03F-03DDD3D546FE}" dt="2020-10-22T11:18:13.421" v="160"/>
          <ac:inkMkLst>
            <pc:docMk/>
            <pc:sldMk cId="2965181800" sldId="585"/>
            <ac:inkMk id="31" creationId="{F38516A5-040D-4D52-AF12-5788A8AEFB29}"/>
          </ac:inkMkLst>
        </pc:inkChg>
        <pc:inkChg chg="del">
          <ac:chgData name="babisha chandran" userId="EB0nJQTo3Bd1b7R0gNfky76LaizBD4ENeK0AnhxAgKw=" providerId="None" clId="Web-{48D34E99-0836-489A-B03F-03DDD3D546FE}" dt="2020-10-22T11:18:13.421" v="159"/>
          <ac:inkMkLst>
            <pc:docMk/>
            <pc:sldMk cId="2965181800" sldId="585"/>
            <ac:inkMk id="32" creationId="{1E73C465-9E03-49A8-B207-2D446C50F268}"/>
          </ac:inkMkLst>
        </pc:inkChg>
        <pc:inkChg chg="del">
          <ac:chgData name="babisha chandran" userId="EB0nJQTo3Bd1b7R0gNfky76LaizBD4ENeK0AnhxAgKw=" providerId="None" clId="Web-{48D34E99-0836-489A-B03F-03DDD3D546FE}" dt="2020-10-22T11:18:13.421" v="158"/>
          <ac:inkMkLst>
            <pc:docMk/>
            <pc:sldMk cId="2965181800" sldId="585"/>
            <ac:inkMk id="33" creationId="{69D35EC5-B07F-4746-9AD5-DB7C076AF105}"/>
          </ac:inkMkLst>
        </pc:inkChg>
        <pc:inkChg chg="del">
          <ac:chgData name="babisha chandran" userId="EB0nJQTo3Bd1b7R0gNfky76LaizBD4ENeK0AnhxAgKw=" providerId="None" clId="Web-{48D34E99-0836-489A-B03F-03DDD3D546FE}" dt="2020-10-22T11:18:13.421" v="157"/>
          <ac:inkMkLst>
            <pc:docMk/>
            <pc:sldMk cId="2965181800" sldId="585"/>
            <ac:inkMk id="34" creationId="{FCFB5DFA-A9AA-4FC1-AF34-21F7701722E5}"/>
          </ac:inkMkLst>
        </pc:inkChg>
        <pc:inkChg chg="del">
          <ac:chgData name="babisha chandran" userId="EB0nJQTo3Bd1b7R0gNfky76LaizBD4ENeK0AnhxAgKw=" providerId="None" clId="Web-{48D34E99-0836-489A-B03F-03DDD3D546FE}" dt="2020-10-22T11:18:13.421" v="156"/>
          <ac:inkMkLst>
            <pc:docMk/>
            <pc:sldMk cId="2965181800" sldId="585"/>
            <ac:inkMk id="35" creationId="{1A6C41EB-D4D3-46B5-BFE1-F42D35685937}"/>
          </ac:inkMkLst>
        </pc:inkChg>
        <pc:inkChg chg="del">
          <ac:chgData name="babisha chandran" userId="EB0nJQTo3Bd1b7R0gNfky76LaizBD4ENeK0AnhxAgKw=" providerId="None" clId="Web-{48D34E99-0836-489A-B03F-03DDD3D546FE}" dt="2020-10-22T11:18:13.405" v="155"/>
          <ac:inkMkLst>
            <pc:docMk/>
            <pc:sldMk cId="2965181800" sldId="585"/>
            <ac:inkMk id="36" creationId="{28784A03-CF06-4556-ACC2-DC85B15458C8}"/>
          </ac:inkMkLst>
        </pc:inkChg>
        <pc:inkChg chg="del">
          <ac:chgData name="babisha chandran" userId="EB0nJQTo3Bd1b7R0gNfky76LaizBD4ENeK0AnhxAgKw=" providerId="None" clId="Web-{48D34E99-0836-489A-B03F-03DDD3D546FE}" dt="2020-10-22T11:18:13.405" v="154"/>
          <ac:inkMkLst>
            <pc:docMk/>
            <pc:sldMk cId="2965181800" sldId="585"/>
            <ac:inkMk id="37" creationId="{EA80C3A1-0EAF-425D-8F41-046F68C76465}"/>
          </ac:inkMkLst>
        </pc:inkChg>
        <pc:inkChg chg="del">
          <ac:chgData name="babisha chandran" userId="EB0nJQTo3Bd1b7R0gNfky76LaizBD4ENeK0AnhxAgKw=" providerId="None" clId="Web-{48D34E99-0836-489A-B03F-03DDD3D546FE}" dt="2020-10-22T11:18:13.405" v="153"/>
          <ac:inkMkLst>
            <pc:docMk/>
            <pc:sldMk cId="2965181800" sldId="585"/>
            <ac:inkMk id="38" creationId="{16333250-84AC-497F-B70D-9E61DCD7A0B3}"/>
          </ac:inkMkLst>
        </pc:inkChg>
        <pc:inkChg chg="del">
          <ac:chgData name="babisha chandran" userId="EB0nJQTo3Bd1b7R0gNfky76LaizBD4ENeK0AnhxAgKw=" providerId="None" clId="Web-{48D34E99-0836-489A-B03F-03DDD3D546FE}" dt="2020-10-22T11:18:13.405" v="152"/>
          <ac:inkMkLst>
            <pc:docMk/>
            <pc:sldMk cId="2965181800" sldId="585"/>
            <ac:inkMk id="39" creationId="{ACF63C83-1A1C-48DE-99FE-6085D433FC7A}"/>
          </ac:inkMkLst>
        </pc:inkChg>
        <pc:inkChg chg="del">
          <ac:chgData name="babisha chandran" userId="EB0nJQTo3Bd1b7R0gNfky76LaizBD4ENeK0AnhxAgKw=" providerId="None" clId="Web-{48D34E99-0836-489A-B03F-03DDD3D546FE}" dt="2020-10-22T11:18:13.405" v="151"/>
          <ac:inkMkLst>
            <pc:docMk/>
            <pc:sldMk cId="2965181800" sldId="585"/>
            <ac:inkMk id="40" creationId="{B8691B54-75E2-4B41-B3A8-6D2F51B293CA}"/>
          </ac:inkMkLst>
        </pc:inkChg>
        <pc:inkChg chg="del">
          <ac:chgData name="babisha chandran" userId="EB0nJQTo3Bd1b7R0gNfky76LaizBD4ENeK0AnhxAgKw=" providerId="None" clId="Web-{48D34E99-0836-489A-B03F-03DDD3D546FE}" dt="2020-10-22T11:18:13.405" v="150"/>
          <ac:inkMkLst>
            <pc:docMk/>
            <pc:sldMk cId="2965181800" sldId="585"/>
            <ac:inkMk id="41" creationId="{7855295A-F071-4C14-9768-DE12DC053324}"/>
          </ac:inkMkLst>
        </pc:inkChg>
        <pc:inkChg chg="del">
          <ac:chgData name="babisha chandran" userId="EB0nJQTo3Bd1b7R0gNfky76LaizBD4ENeK0AnhxAgKw=" providerId="None" clId="Web-{48D34E99-0836-489A-B03F-03DDD3D546FE}" dt="2020-10-22T11:18:13.405" v="149"/>
          <ac:inkMkLst>
            <pc:docMk/>
            <pc:sldMk cId="2965181800" sldId="585"/>
            <ac:inkMk id="42" creationId="{A86A9377-A070-43B9-9B9A-CC592776E0E2}"/>
          </ac:inkMkLst>
        </pc:inkChg>
        <pc:inkChg chg="del">
          <ac:chgData name="babisha chandran" userId="EB0nJQTo3Bd1b7R0gNfky76LaizBD4ENeK0AnhxAgKw=" providerId="None" clId="Web-{48D34E99-0836-489A-B03F-03DDD3D546FE}" dt="2020-10-22T11:18:13.405" v="148"/>
          <ac:inkMkLst>
            <pc:docMk/>
            <pc:sldMk cId="2965181800" sldId="585"/>
            <ac:inkMk id="43" creationId="{B3D7C264-133A-4480-BFF6-BE84307B00B0}"/>
          </ac:inkMkLst>
        </pc:inkChg>
        <pc:inkChg chg="del">
          <ac:chgData name="babisha chandran" userId="EB0nJQTo3Bd1b7R0gNfky76LaizBD4ENeK0AnhxAgKw=" providerId="None" clId="Web-{48D34E99-0836-489A-B03F-03DDD3D546FE}" dt="2020-10-22T11:18:13.405" v="147"/>
          <ac:inkMkLst>
            <pc:docMk/>
            <pc:sldMk cId="2965181800" sldId="585"/>
            <ac:inkMk id="44" creationId="{AFAFB431-92D1-4EFE-A108-AE461BA4AFB9}"/>
          </ac:inkMkLst>
        </pc:inkChg>
        <pc:inkChg chg="del">
          <ac:chgData name="babisha chandran" userId="EB0nJQTo3Bd1b7R0gNfky76LaizBD4ENeK0AnhxAgKw=" providerId="None" clId="Web-{48D34E99-0836-489A-B03F-03DDD3D546FE}" dt="2020-10-22T11:18:13.405" v="146"/>
          <ac:inkMkLst>
            <pc:docMk/>
            <pc:sldMk cId="2965181800" sldId="585"/>
            <ac:inkMk id="45" creationId="{ED851CFA-986C-493A-9B15-8F1742EDC82A}"/>
          </ac:inkMkLst>
        </pc:inkChg>
        <pc:inkChg chg="del">
          <ac:chgData name="babisha chandran" userId="EB0nJQTo3Bd1b7R0gNfky76LaizBD4ENeK0AnhxAgKw=" providerId="None" clId="Web-{48D34E99-0836-489A-B03F-03DDD3D546FE}" dt="2020-10-22T11:18:13.405" v="145"/>
          <ac:inkMkLst>
            <pc:docMk/>
            <pc:sldMk cId="2965181800" sldId="585"/>
            <ac:inkMk id="46" creationId="{8424213F-9F1A-43CF-A0AF-6A5E2DA4F737}"/>
          </ac:inkMkLst>
        </pc:inkChg>
        <pc:inkChg chg="del">
          <ac:chgData name="babisha chandran" userId="EB0nJQTo3Bd1b7R0gNfky76LaizBD4ENeK0AnhxAgKw=" providerId="None" clId="Web-{48D34E99-0836-489A-B03F-03DDD3D546FE}" dt="2020-10-22T11:18:13.405" v="144"/>
          <ac:inkMkLst>
            <pc:docMk/>
            <pc:sldMk cId="2965181800" sldId="585"/>
            <ac:inkMk id="47" creationId="{F0B51D2D-71AA-46C4-94BF-01C28434EF06}"/>
          </ac:inkMkLst>
        </pc:inkChg>
        <pc:inkChg chg="del">
          <ac:chgData name="babisha chandran" userId="EB0nJQTo3Bd1b7R0gNfky76LaizBD4ENeK0AnhxAgKw=" providerId="None" clId="Web-{48D34E99-0836-489A-B03F-03DDD3D546FE}" dt="2020-10-22T11:18:13.389" v="143"/>
          <ac:inkMkLst>
            <pc:docMk/>
            <pc:sldMk cId="2965181800" sldId="585"/>
            <ac:inkMk id="48" creationId="{3EAABC92-E7A4-49F9-9912-C24D27B2FC81}"/>
          </ac:inkMkLst>
        </pc:inkChg>
        <pc:inkChg chg="del">
          <ac:chgData name="babisha chandran" userId="EB0nJQTo3Bd1b7R0gNfky76LaizBD4ENeK0AnhxAgKw=" providerId="None" clId="Web-{48D34E99-0836-489A-B03F-03DDD3D546FE}" dt="2020-10-22T11:18:13.389" v="142"/>
          <ac:inkMkLst>
            <pc:docMk/>
            <pc:sldMk cId="2965181800" sldId="585"/>
            <ac:inkMk id="49" creationId="{7F9371EB-F775-4F33-AA7F-6EC289893C4E}"/>
          </ac:inkMkLst>
        </pc:inkChg>
        <pc:inkChg chg="del">
          <ac:chgData name="babisha chandran" userId="EB0nJQTo3Bd1b7R0gNfky76LaizBD4ENeK0AnhxAgKw=" providerId="None" clId="Web-{48D34E99-0836-489A-B03F-03DDD3D546FE}" dt="2020-10-22T11:18:13.389" v="141"/>
          <ac:inkMkLst>
            <pc:docMk/>
            <pc:sldMk cId="2965181800" sldId="585"/>
            <ac:inkMk id="50" creationId="{56427662-5EB4-4C28-A1AA-1A258A38A603}"/>
          </ac:inkMkLst>
        </pc:inkChg>
        <pc:inkChg chg="del">
          <ac:chgData name="babisha chandran" userId="EB0nJQTo3Bd1b7R0gNfky76LaizBD4ENeK0AnhxAgKw=" providerId="None" clId="Web-{48D34E99-0836-489A-B03F-03DDD3D546FE}" dt="2020-10-22T11:18:13.389" v="140"/>
          <ac:inkMkLst>
            <pc:docMk/>
            <pc:sldMk cId="2965181800" sldId="585"/>
            <ac:inkMk id="51" creationId="{F38A2AAE-61E9-49F9-A145-E99E0E08F275}"/>
          </ac:inkMkLst>
        </pc:inkChg>
        <pc:inkChg chg="del">
          <ac:chgData name="babisha chandran" userId="EB0nJQTo3Bd1b7R0gNfky76LaizBD4ENeK0AnhxAgKw=" providerId="None" clId="Web-{48D34E99-0836-489A-B03F-03DDD3D546FE}" dt="2020-10-22T11:18:13.389" v="139"/>
          <ac:inkMkLst>
            <pc:docMk/>
            <pc:sldMk cId="2965181800" sldId="585"/>
            <ac:inkMk id="52" creationId="{87A4A91B-952C-4A20-B3DB-121AD5E36EEB}"/>
          </ac:inkMkLst>
        </pc:inkChg>
        <pc:inkChg chg="del">
          <ac:chgData name="babisha chandran" userId="EB0nJQTo3Bd1b7R0gNfky76LaizBD4ENeK0AnhxAgKw=" providerId="None" clId="Web-{48D34E99-0836-489A-B03F-03DDD3D546FE}" dt="2020-10-22T11:18:13.389" v="138"/>
          <ac:inkMkLst>
            <pc:docMk/>
            <pc:sldMk cId="2965181800" sldId="585"/>
            <ac:inkMk id="53" creationId="{4AA02101-5696-4639-9186-F935F2BA217C}"/>
          </ac:inkMkLst>
        </pc:inkChg>
        <pc:inkChg chg="del">
          <ac:chgData name="babisha chandran" userId="EB0nJQTo3Bd1b7R0gNfky76LaizBD4ENeK0AnhxAgKw=" providerId="None" clId="Web-{48D34E99-0836-489A-B03F-03DDD3D546FE}" dt="2020-10-22T11:18:13.389" v="137"/>
          <ac:inkMkLst>
            <pc:docMk/>
            <pc:sldMk cId="2965181800" sldId="585"/>
            <ac:inkMk id="54" creationId="{513C0F47-3EAB-4F15-BED2-69EA3D55A4DD}"/>
          </ac:inkMkLst>
        </pc:inkChg>
        <pc:inkChg chg="del">
          <ac:chgData name="babisha chandran" userId="EB0nJQTo3Bd1b7R0gNfky76LaizBD4ENeK0AnhxAgKw=" providerId="None" clId="Web-{48D34E99-0836-489A-B03F-03DDD3D546FE}" dt="2020-10-22T11:18:13.389" v="136"/>
          <ac:inkMkLst>
            <pc:docMk/>
            <pc:sldMk cId="2965181800" sldId="585"/>
            <ac:inkMk id="55" creationId="{C831806E-24CE-47F4-B5D8-F93746A90B38}"/>
          </ac:inkMkLst>
        </pc:inkChg>
        <pc:inkChg chg="del">
          <ac:chgData name="babisha chandran" userId="EB0nJQTo3Bd1b7R0gNfky76LaizBD4ENeK0AnhxAgKw=" providerId="None" clId="Web-{48D34E99-0836-489A-B03F-03DDD3D546FE}" dt="2020-10-22T11:18:13.389" v="135"/>
          <ac:inkMkLst>
            <pc:docMk/>
            <pc:sldMk cId="2965181800" sldId="585"/>
            <ac:inkMk id="56" creationId="{F2EF5217-B95E-4E37-84C8-B8FDE9DCCEA7}"/>
          </ac:inkMkLst>
        </pc:inkChg>
        <pc:inkChg chg="del">
          <ac:chgData name="babisha chandran" userId="EB0nJQTo3Bd1b7R0gNfky76LaizBD4ENeK0AnhxAgKw=" providerId="None" clId="Web-{48D34E99-0836-489A-B03F-03DDD3D546FE}" dt="2020-10-22T11:18:13.389" v="134"/>
          <ac:inkMkLst>
            <pc:docMk/>
            <pc:sldMk cId="2965181800" sldId="585"/>
            <ac:inkMk id="57" creationId="{CFDE0A58-EC76-4456-9D0C-353BB2CE5FD2}"/>
          </ac:inkMkLst>
        </pc:inkChg>
        <pc:inkChg chg="del">
          <ac:chgData name="babisha chandran" userId="EB0nJQTo3Bd1b7R0gNfky76LaizBD4ENeK0AnhxAgKw=" providerId="None" clId="Web-{48D34E99-0836-489A-B03F-03DDD3D546FE}" dt="2020-10-22T11:18:13.374" v="133"/>
          <ac:inkMkLst>
            <pc:docMk/>
            <pc:sldMk cId="2965181800" sldId="585"/>
            <ac:inkMk id="58" creationId="{128234F9-CA37-4BF0-8532-BF0E3F48D511}"/>
          </ac:inkMkLst>
        </pc:inkChg>
        <pc:inkChg chg="del">
          <ac:chgData name="babisha chandran" userId="EB0nJQTo3Bd1b7R0gNfky76LaizBD4ENeK0AnhxAgKw=" providerId="None" clId="Web-{48D34E99-0836-489A-B03F-03DDD3D546FE}" dt="2020-10-22T11:18:13.374" v="132"/>
          <ac:inkMkLst>
            <pc:docMk/>
            <pc:sldMk cId="2965181800" sldId="585"/>
            <ac:inkMk id="59" creationId="{2FEBB6E8-02DE-4244-8464-6A7AE8EC2B60}"/>
          </ac:inkMkLst>
        </pc:inkChg>
        <pc:inkChg chg="del">
          <ac:chgData name="babisha chandran" userId="EB0nJQTo3Bd1b7R0gNfky76LaizBD4ENeK0AnhxAgKw=" providerId="None" clId="Web-{48D34E99-0836-489A-B03F-03DDD3D546FE}" dt="2020-10-22T11:18:13.374" v="131"/>
          <ac:inkMkLst>
            <pc:docMk/>
            <pc:sldMk cId="2965181800" sldId="585"/>
            <ac:inkMk id="60" creationId="{3D08E5AF-8DBF-4F03-9D72-E3C0784C1224}"/>
          </ac:inkMkLst>
        </pc:inkChg>
        <pc:inkChg chg="del">
          <ac:chgData name="babisha chandran" userId="EB0nJQTo3Bd1b7R0gNfky76LaizBD4ENeK0AnhxAgKw=" providerId="None" clId="Web-{48D34E99-0836-489A-B03F-03DDD3D546FE}" dt="2020-10-22T11:18:13.374" v="130"/>
          <ac:inkMkLst>
            <pc:docMk/>
            <pc:sldMk cId="2965181800" sldId="585"/>
            <ac:inkMk id="61" creationId="{118F92D5-69A2-4B00-9324-8905D38B6246}"/>
          </ac:inkMkLst>
        </pc:inkChg>
        <pc:inkChg chg="del">
          <ac:chgData name="babisha chandran" userId="EB0nJQTo3Bd1b7R0gNfky76LaizBD4ENeK0AnhxAgKw=" providerId="None" clId="Web-{48D34E99-0836-489A-B03F-03DDD3D546FE}" dt="2020-10-22T11:18:13.374" v="129"/>
          <ac:inkMkLst>
            <pc:docMk/>
            <pc:sldMk cId="2965181800" sldId="585"/>
            <ac:inkMk id="62" creationId="{3F093764-7566-424C-8B0B-93437A0A7862}"/>
          </ac:inkMkLst>
        </pc:inkChg>
        <pc:inkChg chg="del">
          <ac:chgData name="babisha chandran" userId="EB0nJQTo3Bd1b7R0gNfky76LaizBD4ENeK0AnhxAgKw=" providerId="None" clId="Web-{48D34E99-0836-489A-B03F-03DDD3D546FE}" dt="2020-10-22T11:18:13.374" v="128"/>
          <ac:inkMkLst>
            <pc:docMk/>
            <pc:sldMk cId="2965181800" sldId="585"/>
            <ac:inkMk id="63" creationId="{26E05574-70F9-42D8-8FC2-79C79830BB61}"/>
          </ac:inkMkLst>
        </pc:inkChg>
        <pc:inkChg chg="del">
          <ac:chgData name="babisha chandran" userId="EB0nJQTo3Bd1b7R0gNfky76LaizBD4ENeK0AnhxAgKw=" providerId="None" clId="Web-{48D34E99-0836-489A-B03F-03DDD3D546FE}" dt="2020-10-22T11:18:13.374" v="127"/>
          <ac:inkMkLst>
            <pc:docMk/>
            <pc:sldMk cId="2965181800" sldId="585"/>
            <ac:inkMk id="64" creationId="{E72F63E6-D13A-4128-B01E-D85E28013179}"/>
          </ac:inkMkLst>
        </pc:inkChg>
        <pc:inkChg chg="del">
          <ac:chgData name="babisha chandran" userId="EB0nJQTo3Bd1b7R0gNfky76LaizBD4ENeK0AnhxAgKw=" providerId="None" clId="Web-{48D34E99-0836-489A-B03F-03DDD3D546FE}" dt="2020-10-22T11:18:13.374" v="126"/>
          <ac:inkMkLst>
            <pc:docMk/>
            <pc:sldMk cId="2965181800" sldId="585"/>
            <ac:inkMk id="65" creationId="{2759D445-D9B4-499F-B049-9F84DAD76EDA}"/>
          </ac:inkMkLst>
        </pc:inkChg>
        <pc:inkChg chg="del">
          <ac:chgData name="babisha chandran" userId="EB0nJQTo3Bd1b7R0gNfky76LaizBD4ENeK0AnhxAgKw=" providerId="None" clId="Web-{48D34E99-0836-489A-B03F-03DDD3D546FE}" dt="2020-10-22T11:18:13.374" v="125"/>
          <ac:inkMkLst>
            <pc:docMk/>
            <pc:sldMk cId="2965181800" sldId="585"/>
            <ac:inkMk id="66" creationId="{995E3944-A681-4E48-83D8-9EF9E7AE1186}"/>
          </ac:inkMkLst>
        </pc:inkChg>
        <pc:inkChg chg="del">
          <ac:chgData name="babisha chandran" userId="EB0nJQTo3Bd1b7R0gNfky76LaizBD4ENeK0AnhxAgKw=" providerId="None" clId="Web-{48D34E99-0836-489A-B03F-03DDD3D546FE}" dt="2020-10-22T11:18:13.374" v="124"/>
          <ac:inkMkLst>
            <pc:docMk/>
            <pc:sldMk cId="2965181800" sldId="585"/>
            <ac:inkMk id="67" creationId="{CF585D21-E3FD-480F-A0C9-13909B5531B5}"/>
          </ac:inkMkLst>
        </pc:inkChg>
        <pc:inkChg chg="del">
          <ac:chgData name="babisha chandran" userId="EB0nJQTo3Bd1b7R0gNfky76LaizBD4ENeK0AnhxAgKw=" providerId="None" clId="Web-{48D34E99-0836-489A-B03F-03DDD3D546FE}" dt="2020-10-22T11:18:13.358" v="123"/>
          <ac:inkMkLst>
            <pc:docMk/>
            <pc:sldMk cId="2965181800" sldId="585"/>
            <ac:inkMk id="68" creationId="{3DDA3C81-396C-4641-9DAF-064B648CE81F}"/>
          </ac:inkMkLst>
        </pc:inkChg>
        <pc:inkChg chg="del">
          <ac:chgData name="babisha chandran" userId="EB0nJQTo3Bd1b7R0gNfky76LaizBD4ENeK0AnhxAgKw=" providerId="None" clId="Web-{48D34E99-0836-489A-B03F-03DDD3D546FE}" dt="2020-10-22T11:18:13.358" v="122"/>
          <ac:inkMkLst>
            <pc:docMk/>
            <pc:sldMk cId="2965181800" sldId="585"/>
            <ac:inkMk id="69" creationId="{B9278230-D699-417C-9E9F-D0E4D17BCCE6}"/>
          </ac:inkMkLst>
        </pc:inkChg>
        <pc:inkChg chg="del">
          <ac:chgData name="babisha chandran" userId="EB0nJQTo3Bd1b7R0gNfky76LaizBD4ENeK0AnhxAgKw=" providerId="None" clId="Web-{48D34E99-0836-489A-B03F-03DDD3D546FE}" dt="2020-10-22T11:18:13.358" v="121"/>
          <ac:inkMkLst>
            <pc:docMk/>
            <pc:sldMk cId="2965181800" sldId="585"/>
            <ac:inkMk id="70" creationId="{5A91CF52-E9B1-4C2D-945C-D991E54FFBE8}"/>
          </ac:inkMkLst>
        </pc:inkChg>
        <pc:inkChg chg="del">
          <ac:chgData name="babisha chandran" userId="EB0nJQTo3Bd1b7R0gNfky76LaizBD4ENeK0AnhxAgKw=" providerId="None" clId="Web-{48D34E99-0836-489A-B03F-03DDD3D546FE}" dt="2020-10-22T11:18:13.358" v="120"/>
          <ac:inkMkLst>
            <pc:docMk/>
            <pc:sldMk cId="2965181800" sldId="585"/>
            <ac:inkMk id="71" creationId="{379CD6B9-CA2A-4CA8-9D9B-AB2E403D8302}"/>
          </ac:inkMkLst>
        </pc:inkChg>
        <pc:inkChg chg="del">
          <ac:chgData name="babisha chandran" userId="EB0nJQTo3Bd1b7R0gNfky76LaizBD4ENeK0AnhxAgKw=" providerId="None" clId="Web-{48D34E99-0836-489A-B03F-03DDD3D546FE}" dt="2020-10-22T11:18:13.358" v="119"/>
          <ac:inkMkLst>
            <pc:docMk/>
            <pc:sldMk cId="2965181800" sldId="585"/>
            <ac:inkMk id="72" creationId="{8F713452-B05A-4993-845A-5AB0214B54ED}"/>
          </ac:inkMkLst>
        </pc:inkChg>
        <pc:inkChg chg="del">
          <ac:chgData name="babisha chandran" userId="EB0nJQTo3Bd1b7R0gNfky76LaizBD4ENeK0AnhxAgKw=" providerId="None" clId="Web-{48D34E99-0836-489A-B03F-03DDD3D546FE}" dt="2020-10-22T11:18:13.358" v="118"/>
          <ac:inkMkLst>
            <pc:docMk/>
            <pc:sldMk cId="2965181800" sldId="585"/>
            <ac:inkMk id="73" creationId="{5A61495F-A888-4577-A071-0603C98D608C}"/>
          </ac:inkMkLst>
        </pc:inkChg>
        <pc:inkChg chg="del">
          <ac:chgData name="babisha chandran" userId="EB0nJQTo3Bd1b7R0gNfky76LaizBD4ENeK0AnhxAgKw=" providerId="None" clId="Web-{48D34E99-0836-489A-B03F-03DDD3D546FE}" dt="2020-10-22T11:18:13.358" v="117"/>
          <ac:inkMkLst>
            <pc:docMk/>
            <pc:sldMk cId="2965181800" sldId="585"/>
            <ac:inkMk id="74" creationId="{3CA371D6-6D6F-43C3-80E4-AE59F879429B}"/>
          </ac:inkMkLst>
        </pc:inkChg>
        <pc:inkChg chg="del">
          <ac:chgData name="babisha chandran" userId="EB0nJQTo3Bd1b7R0gNfky76LaizBD4ENeK0AnhxAgKw=" providerId="None" clId="Web-{48D34E99-0836-489A-B03F-03DDD3D546FE}" dt="2020-10-22T11:18:13.358" v="116"/>
          <ac:inkMkLst>
            <pc:docMk/>
            <pc:sldMk cId="2965181800" sldId="585"/>
            <ac:inkMk id="75" creationId="{8767A156-8B9E-429B-8A38-E3C9E3CC3638}"/>
          </ac:inkMkLst>
        </pc:inkChg>
        <pc:inkChg chg="del">
          <ac:chgData name="babisha chandran" userId="EB0nJQTo3Bd1b7R0gNfky76LaizBD4ENeK0AnhxAgKw=" providerId="None" clId="Web-{48D34E99-0836-489A-B03F-03DDD3D546FE}" dt="2020-10-22T11:18:13.358" v="115"/>
          <ac:inkMkLst>
            <pc:docMk/>
            <pc:sldMk cId="2965181800" sldId="585"/>
            <ac:inkMk id="76" creationId="{5590BD37-5C94-46C9-95B1-6F8C4C426305}"/>
          </ac:inkMkLst>
        </pc:inkChg>
        <pc:inkChg chg="del">
          <ac:chgData name="babisha chandran" userId="EB0nJQTo3Bd1b7R0gNfky76LaizBD4ENeK0AnhxAgKw=" providerId="None" clId="Web-{48D34E99-0836-489A-B03F-03DDD3D546FE}" dt="2020-10-22T11:18:13.358" v="114"/>
          <ac:inkMkLst>
            <pc:docMk/>
            <pc:sldMk cId="2965181800" sldId="585"/>
            <ac:inkMk id="77" creationId="{61C23CF3-1F44-4DA7-A75F-0B03A796FA91}"/>
          </ac:inkMkLst>
        </pc:inkChg>
        <pc:inkChg chg="del">
          <ac:chgData name="babisha chandran" userId="EB0nJQTo3Bd1b7R0gNfky76LaizBD4ENeK0AnhxAgKw=" providerId="None" clId="Web-{48D34E99-0836-489A-B03F-03DDD3D546FE}" dt="2020-10-22T11:18:13.358" v="113"/>
          <ac:inkMkLst>
            <pc:docMk/>
            <pc:sldMk cId="2965181800" sldId="585"/>
            <ac:inkMk id="78" creationId="{0C5A7C77-24B6-4DEB-98D7-C49F9E6D64DE}"/>
          </ac:inkMkLst>
        </pc:inkChg>
        <pc:inkChg chg="del">
          <ac:chgData name="babisha chandran" userId="EB0nJQTo3Bd1b7R0gNfky76LaizBD4ENeK0AnhxAgKw=" providerId="None" clId="Web-{48D34E99-0836-489A-B03F-03DDD3D546FE}" dt="2020-10-22T11:18:13.343" v="112"/>
          <ac:inkMkLst>
            <pc:docMk/>
            <pc:sldMk cId="2965181800" sldId="585"/>
            <ac:inkMk id="79" creationId="{F2363FD9-97F3-47F9-BC40-DA54A3369F7C}"/>
          </ac:inkMkLst>
        </pc:inkChg>
        <pc:inkChg chg="del">
          <ac:chgData name="babisha chandran" userId="EB0nJQTo3Bd1b7R0gNfky76LaizBD4ENeK0AnhxAgKw=" providerId="None" clId="Web-{48D34E99-0836-489A-B03F-03DDD3D546FE}" dt="2020-10-22T11:18:13.343" v="111"/>
          <ac:inkMkLst>
            <pc:docMk/>
            <pc:sldMk cId="2965181800" sldId="585"/>
            <ac:inkMk id="80" creationId="{55632D3A-E0CC-4FAF-A183-8E0E04C4BF1A}"/>
          </ac:inkMkLst>
        </pc:inkChg>
        <pc:inkChg chg="del">
          <ac:chgData name="babisha chandran" userId="EB0nJQTo3Bd1b7R0gNfky76LaizBD4ENeK0AnhxAgKw=" providerId="None" clId="Web-{48D34E99-0836-489A-B03F-03DDD3D546FE}" dt="2020-10-22T11:18:13.343" v="110"/>
          <ac:inkMkLst>
            <pc:docMk/>
            <pc:sldMk cId="2965181800" sldId="585"/>
            <ac:inkMk id="81" creationId="{58C23CB2-B6BC-4710-84F5-64429DD5FD4C}"/>
          </ac:inkMkLst>
        </pc:inkChg>
        <pc:inkChg chg="del">
          <ac:chgData name="babisha chandran" userId="EB0nJQTo3Bd1b7R0gNfky76LaizBD4ENeK0AnhxAgKw=" providerId="None" clId="Web-{48D34E99-0836-489A-B03F-03DDD3D546FE}" dt="2020-10-22T11:18:13.343" v="109"/>
          <ac:inkMkLst>
            <pc:docMk/>
            <pc:sldMk cId="2965181800" sldId="585"/>
            <ac:inkMk id="82" creationId="{8C0576F4-A6F6-45F1-9732-5EAA8174F8F7}"/>
          </ac:inkMkLst>
        </pc:inkChg>
        <pc:inkChg chg="del">
          <ac:chgData name="babisha chandran" userId="EB0nJQTo3Bd1b7R0gNfky76LaizBD4ENeK0AnhxAgKw=" providerId="None" clId="Web-{48D34E99-0836-489A-B03F-03DDD3D546FE}" dt="2020-10-22T11:18:13.343" v="108"/>
          <ac:inkMkLst>
            <pc:docMk/>
            <pc:sldMk cId="2965181800" sldId="585"/>
            <ac:inkMk id="83" creationId="{42DC8630-ABE2-43D4-BFAF-3AE53F9378F3}"/>
          </ac:inkMkLst>
        </pc:inkChg>
        <pc:inkChg chg="del">
          <ac:chgData name="babisha chandran" userId="EB0nJQTo3Bd1b7R0gNfky76LaizBD4ENeK0AnhxAgKw=" providerId="None" clId="Web-{48D34E99-0836-489A-B03F-03DDD3D546FE}" dt="2020-10-22T11:18:13.343" v="107"/>
          <ac:inkMkLst>
            <pc:docMk/>
            <pc:sldMk cId="2965181800" sldId="585"/>
            <ac:inkMk id="84" creationId="{18EF051C-BAA9-47AD-AD7F-9C529D7F0517}"/>
          </ac:inkMkLst>
        </pc:inkChg>
        <pc:inkChg chg="del">
          <ac:chgData name="babisha chandran" userId="EB0nJQTo3Bd1b7R0gNfky76LaizBD4ENeK0AnhxAgKw=" providerId="None" clId="Web-{48D34E99-0836-489A-B03F-03DDD3D546FE}" dt="2020-10-22T11:18:13.343" v="106"/>
          <ac:inkMkLst>
            <pc:docMk/>
            <pc:sldMk cId="2965181800" sldId="585"/>
            <ac:inkMk id="85" creationId="{98575BE2-9111-4891-9B40-754799463EFD}"/>
          </ac:inkMkLst>
        </pc:inkChg>
        <pc:inkChg chg="del">
          <ac:chgData name="babisha chandran" userId="EB0nJQTo3Bd1b7R0gNfky76LaizBD4ENeK0AnhxAgKw=" providerId="None" clId="Web-{48D34E99-0836-489A-B03F-03DDD3D546FE}" dt="2020-10-22T11:18:13.343" v="105"/>
          <ac:inkMkLst>
            <pc:docMk/>
            <pc:sldMk cId="2965181800" sldId="585"/>
            <ac:inkMk id="86" creationId="{F6EC2E9F-DB05-4286-A6B3-24F938179A2A}"/>
          </ac:inkMkLst>
        </pc:inkChg>
        <pc:inkChg chg="del">
          <ac:chgData name="babisha chandran" userId="EB0nJQTo3Bd1b7R0gNfky76LaizBD4ENeK0AnhxAgKw=" providerId="None" clId="Web-{48D34E99-0836-489A-B03F-03DDD3D546FE}" dt="2020-10-22T11:18:13.343" v="104"/>
          <ac:inkMkLst>
            <pc:docMk/>
            <pc:sldMk cId="2965181800" sldId="585"/>
            <ac:inkMk id="87" creationId="{4E340519-6AB8-408D-9C1E-3B27649B04E2}"/>
          </ac:inkMkLst>
        </pc:inkChg>
        <pc:inkChg chg="del">
          <ac:chgData name="babisha chandran" userId="EB0nJQTo3Bd1b7R0gNfky76LaizBD4ENeK0AnhxAgKw=" providerId="None" clId="Web-{48D34E99-0836-489A-B03F-03DDD3D546FE}" dt="2020-10-22T11:18:13.343" v="103"/>
          <ac:inkMkLst>
            <pc:docMk/>
            <pc:sldMk cId="2965181800" sldId="585"/>
            <ac:inkMk id="88" creationId="{D407DF9D-3DBC-4584-AB07-D45F127367DC}"/>
          </ac:inkMkLst>
        </pc:inkChg>
        <pc:inkChg chg="del">
          <ac:chgData name="babisha chandran" userId="EB0nJQTo3Bd1b7R0gNfky76LaizBD4ENeK0AnhxAgKw=" providerId="None" clId="Web-{48D34E99-0836-489A-B03F-03DDD3D546FE}" dt="2020-10-22T11:18:13.327" v="102"/>
          <ac:inkMkLst>
            <pc:docMk/>
            <pc:sldMk cId="2965181800" sldId="585"/>
            <ac:inkMk id="89" creationId="{FFED749A-0A5D-451A-9BA8-04BAF7CF0ADF}"/>
          </ac:inkMkLst>
        </pc:inkChg>
        <pc:inkChg chg="del">
          <ac:chgData name="babisha chandran" userId="EB0nJQTo3Bd1b7R0gNfky76LaizBD4ENeK0AnhxAgKw=" providerId="None" clId="Web-{48D34E99-0836-489A-B03F-03DDD3D546FE}" dt="2020-10-22T11:18:13.327" v="101"/>
          <ac:inkMkLst>
            <pc:docMk/>
            <pc:sldMk cId="2965181800" sldId="585"/>
            <ac:inkMk id="90" creationId="{F45FACB9-CCF7-438B-A857-01ADED06FF7C}"/>
          </ac:inkMkLst>
        </pc:inkChg>
        <pc:inkChg chg="del">
          <ac:chgData name="babisha chandran" userId="EB0nJQTo3Bd1b7R0gNfky76LaizBD4ENeK0AnhxAgKw=" providerId="None" clId="Web-{48D34E99-0836-489A-B03F-03DDD3D546FE}" dt="2020-10-22T11:18:13.327" v="100"/>
          <ac:inkMkLst>
            <pc:docMk/>
            <pc:sldMk cId="2965181800" sldId="585"/>
            <ac:inkMk id="91" creationId="{4273E108-9502-418F-B790-E7F4E85A38CE}"/>
          </ac:inkMkLst>
        </pc:inkChg>
        <pc:inkChg chg="del">
          <ac:chgData name="babisha chandran" userId="EB0nJQTo3Bd1b7R0gNfky76LaizBD4ENeK0AnhxAgKw=" providerId="None" clId="Web-{48D34E99-0836-489A-B03F-03DDD3D546FE}" dt="2020-10-22T11:18:13.327" v="99"/>
          <ac:inkMkLst>
            <pc:docMk/>
            <pc:sldMk cId="2965181800" sldId="585"/>
            <ac:inkMk id="92" creationId="{FDDBA1C1-58FF-406C-A1C5-848A75F77DD9}"/>
          </ac:inkMkLst>
        </pc:inkChg>
        <pc:inkChg chg="del">
          <ac:chgData name="babisha chandran" userId="EB0nJQTo3Bd1b7R0gNfky76LaizBD4ENeK0AnhxAgKw=" providerId="None" clId="Web-{48D34E99-0836-489A-B03F-03DDD3D546FE}" dt="2020-10-22T11:18:13.327" v="98"/>
          <ac:inkMkLst>
            <pc:docMk/>
            <pc:sldMk cId="2965181800" sldId="585"/>
            <ac:inkMk id="93" creationId="{4818884E-49DE-4BCB-87B8-D2DE6598B690}"/>
          </ac:inkMkLst>
        </pc:inkChg>
        <pc:inkChg chg="del">
          <ac:chgData name="babisha chandran" userId="EB0nJQTo3Bd1b7R0gNfky76LaizBD4ENeK0AnhxAgKw=" providerId="None" clId="Web-{48D34E99-0836-489A-B03F-03DDD3D546FE}" dt="2020-10-22T11:18:13.327" v="97"/>
          <ac:inkMkLst>
            <pc:docMk/>
            <pc:sldMk cId="2965181800" sldId="585"/>
            <ac:inkMk id="94" creationId="{074C62CD-EE37-48B6-A214-42E6B1337755}"/>
          </ac:inkMkLst>
        </pc:inkChg>
        <pc:inkChg chg="del">
          <ac:chgData name="babisha chandran" userId="EB0nJQTo3Bd1b7R0gNfky76LaizBD4ENeK0AnhxAgKw=" providerId="None" clId="Web-{48D34E99-0836-489A-B03F-03DDD3D546FE}" dt="2020-10-22T11:18:13.327" v="96"/>
          <ac:inkMkLst>
            <pc:docMk/>
            <pc:sldMk cId="2965181800" sldId="585"/>
            <ac:inkMk id="95" creationId="{82F6DA60-76F7-4F69-A20B-518D4F97F6C2}"/>
          </ac:inkMkLst>
        </pc:inkChg>
        <pc:inkChg chg="del">
          <ac:chgData name="babisha chandran" userId="EB0nJQTo3Bd1b7R0gNfky76LaizBD4ENeK0AnhxAgKw=" providerId="None" clId="Web-{48D34E99-0836-489A-B03F-03DDD3D546FE}" dt="2020-10-22T11:18:13.327" v="95"/>
          <ac:inkMkLst>
            <pc:docMk/>
            <pc:sldMk cId="2965181800" sldId="585"/>
            <ac:inkMk id="96" creationId="{BC75543E-7FAA-4CE5-A3B9-5FDE6C7D4E0A}"/>
          </ac:inkMkLst>
        </pc:inkChg>
        <pc:inkChg chg="del">
          <ac:chgData name="babisha chandran" userId="EB0nJQTo3Bd1b7R0gNfky76LaizBD4ENeK0AnhxAgKw=" providerId="None" clId="Web-{48D34E99-0836-489A-B03F-03DDD3D546FE}" dt="2020-10-22T11:18:13.327" v="94"/>
          <ac:inkMkLst>
            <pc:docMk/>
            <pc:sldMk cId="2965181800" sldId="585"/>
            <ac:inkMk id="97" creationId="{B7B76F51-E5EF-439A-813D-DDF051135C9B}"/>
          </ac:inkMkLst>
        </pc:inkChg>
        <pc:inkChg chg="del">
          <ac:chgData name="babisha chandran" userId="EB0nJQTo3Bd1b7R0gNfky76LaizBD4ENeK0AnhxAgKw=" providerId="None" clId="Web-{48D34E99-0836-489A-B03F-03DDD3D546FE}" dt="2020-10-22T11:18:13.327" v="93"/>
          <ac:inkMkLst>
            <pc:docMk/>
            <pc:sldMk cId="2965181800" sldId="585"/>
            <ac:inkMk id="98" creationId="{31D3FDE3-C8B0-43B2-90F6-A764343F3DB6}"/>
          </ac:inkMkLst>
        </pc:inkChg>
        <pc:inkChg chg="del">
          <ac:chgData name="babisha chandran" userId="EB0nJQTo3Bd1b7R0gNfky76LaizBD4ENeK0AnhxAgKw=" providerId="None" clId="Web-{48D34E99-0836-489A-B03F-03DDD3D546FE}" dt="2020-10-22T11:18:13.311" v="92"/>
          <ac:inkMkLst>
            <pc:docMk/>
            <pc:sldMk cId="2965181800" sldId="585"/>
            <ac:inkMk id="99" creationId="{3F7C3951-1962-4831-8E59-9D69A1BC8A90}"/>
          </ac:inkMkLst>
        </pc:inkChg>
        <pc:inkChg chg="del">
          <ac:chgData name="babisha chandran" userId="EB0nJQTo3Bd1b7R0gNfky76LaizBD4ENeK0AnhxAgKw=" providerId="None" clId="Web-{48D34E99-0836-489A-B03F-03DDD3D546FE}" dt="2020-10-22T11:18:13.311" v="91"/>
          <ac:inkMkLst>
            <pc:docMk/>
            <pc:sldMk cId="2965181800" sldId="585"/>
            <ac:inkMk id="100" creationId="{06455715-7D0B-4E13-8E73-F74F8866C71E}"/>
          </ac:inkMkLst>
        </pc:inkChg>
        <pc:inkChg chg="del">
          <ac:chgData name="babisha chandran" userId="EB0nJQTo3Bd1b7R0gNfky76LaizBD4ENeK0AnhxAgKw=" providerId="None" clId="Web-{48D34E99-0836-489A-B03F-03DDD3D546FE}" dt="2020-10-22T11:18:13.311" v="90"/>
          <ac:inkMkLst>
            <pc:docMk/>
            <pc:sldMk cId="2965181800" sldId="585"/>
            <ac:inkMk id="101" creationId="{07A80137-844A-4145-B555-BECFA780E0ED}"/>
          </ac:inkMkLst>
        </pc:inkChg>
        <pc:inkChg chg="del">
          <ac:chgData name="babisha chandran" userId="EB0nJQTo3Bd1b7R0gNfky76LaizBD4ENeK0AnhxAgKw=" providerId="None" clId="Web-{48D34E99-0836-489A-B03F-03DDD3D546FE}" dt="2020-10-22T11:18:13.311" v="89"/>
          <ac:inkMkLst>
            <pc:docMk/>
            <pc:sldMk cId="2965181800" sldId="585"/>
            <ac:inkMk id="102" creationId="{37944C02-4EFE-46B5-8A70-DDE91A7011EB}"/>
          </ac:inkMkLst>
        </pc:inkChg>
        <pc:inkChg chg="del">
          <ac:chgData name="babisha chandran" userId="EB0nJQTo3Bd1b7R0gNfky76LaizBD4ENeK0AnhxAgKw=" providerId="None" clId="Web-{48D34E99-0836-489A-B03F-03DDD3D546FE}" dt="2020-10-22T11:18:13.311" v="88"/>
          <ac:inkMkLst>
            <pc:docMk/>
            <pc:sldMk cId="2965181800" sldId="585"/>
            <ac:inkMk id="103" creationId="{B24EC418-F1B9-4445-81F2-ADF4FF88ECE7}"/>
          </ac:inkMkLst>
        </pc:inkChg>
        <pc:inkChg chg="del">
          <ac:chgData name="babisha chandran" userId="EB0nJQTo3Bd1b7R0gNfky76LaizBD4ENeK0AnhxAgKw=" providerId="None" clId="Web-{48D34E99-0836-489A-B03F-03DDD3D546FE}" dt="2020-10-22T11:18:13.311" v="87"/>
          <ac:inkMkLst>
            <pc:docMk/>
            <pc:sldMk cId="2965181800" sldId="585"/>
            <ac:inkMk id="104" creationId="{23CF9548-B9FE-40F6-BF32-037B592AA5EE}"/>
          </ac:inkMkLst>
        </pc:inkChg>
        <pc:inkChg chg="del">
          <ac:chgData name="babisha chandran" userId="EB0nJQTo3Bd1b7R0gNfky76LaizBD4ENeK0AnhxAgKw=" providerId="None" clId="Web-{48D34E99-0836-489A-B03F-03DDD3D546FE}" dt="2020-10-22T11:18:13.311" v="86"/>
          <ac:inkMkLst>
            <pc:docMk/>
            <pc:sldMk cId="2965181800" sldId="585"/>
            <ac:inkMk id="105" creationId="{88546890-D969-40D3-AB09-8A438D7D1D6D}"/>
          </ac:inkMkLst>
        </pc:inkChg>
        <pc:inkChg chg="del">
          <ac:chgData name="babisha chandran" userId="EB0nJQTo3Bd1b7R0gNfky76LaizBD4ENeK0AnhxAgKw=" providerId="None" clId="Web-{48D34E99-0836-489A-B03F-03DDD3D546FE}" dt="2020-10-22T11:18:13.311" v="85"/>
          <ac:inkMkLst>
            <pc:docMk/>
            <pc:sldMk cId="2965181800" sldId="585"/>
            <ac:inkMk id="106" creationId="{ED031F83-FACE-4D31-B775-6312DD7BA3DB}"/>
          </ac:inkMkLst>
        </pc:inkChg>
        <pc:inkChg chg="del">
          <ac:chgData name="babisha chandran" userId="EB0nJQTo3Bd1b7R0gNfky76LaizBD4ENeK0AnhxAgKw=" providerId="None" clId="Web-{48D34E99-0836-489A-B03F-03DDD3D546FE}" dt="2020-10-22T11:18:13.311" v="84"/>
          <ac:inkMkLst>
            <pc:docMk/>
            <pc:sldMk cId="2965181800" sldId="585"/>
            <ac:inkMk id="107" creationId="{092F96CA-1DAD-4FD9-A045-56EA5B776B16}"/>
          </ac:inkMkLst>
        </pc:inkChg>
        <pc:inkChg chg="del">
          <ac:chgData name="babisha chandran" userId="EB0nJQTo3Bd1b7R0gNfky76LaizBD4ENeK0AnhxAgKw=" providerId="None" clId="Web-{48D34E99-0836-489A-B03F-03DDD3D546FE}" dt="2020-10-22T11:18:13.311" v="83"/>
          <ac:inkMkLst>
            <pc:docMk/>
            <pc:sldMk cId="2965181800" sldId="585"/>
            <ac:inkMk id="108" creationId="{78653F58-72E3-4DC8-93B5-90DA2E28C927}"/>
          </ac:inkMkLst>
        </pc:inkChg>
        <pc:inkChg chg="del">
          <ac:chgData name="babisha chandran" userId="EB0nJQTo3Bd1b7R0gNfky76LaizBD4ENeK0AnhxAgKw=" providerId="None" clId="Web-{48D34E99-0836-489A-B03F-03DDD3D546FE}" dt="2020-10-22T11:18:13.296" v="82"/>
          <ac:inkMkLst>
            <pc:docMk/>
            <pc:sldMk cId="2965181800" sldId="585"/>
            <ac:inkMk id="109" creationId="{E2E4D6DA-964E-43DC-A60E-BF68E2B8D05B}"/>
          </ac:inkMkLst>
        </pc:inkChg>
        <pc:inkChg chg="del">
          <ac:chgData name="babisha chandran" userId="EB0nJQTo3Bd1b7R0gNfky76LaizBD4ENeK0AnhxAgKw=" providerId="None" clId="Web-{48D34E99-0836-489A-B03F-03DDD3D546FE}" dt="2020-10-22T11:18:13.296" v="81"/>
          <ac:inkMkLst>
            <pc:docMk/>
            <pc:sldMk cId="2965181800" sldId="585"/>
            <ac:inkMk id="110" creationId="{739C14C8-5B2C-49E6-A95D-0C2C5838E31E}"/>
          </ac:inkMkLst>
        </pc:inkChg>
        <pc:inkChg chg="del">
          <ac:chgData name="babisha chandran" userId="EB0nJQTo3Bd1b7R0gNfky76LaizBD4ENeK0AnhxAgKw=" providerId="None" clId="Web-{48D34E99-0836-489A-B03F-03DDD3D546FE}" dt="2020-10-22T11:18:13.296" v="80"/>
          <ac:inkMkLst>
            <pc:docMk/>
            <pc:sldMk cId="2965181800" sldId="585"/>
            <ac:inkMk id="111" creationId="{37ED3039-4DC0-4B3B-86E2-706E4A7A0FFB}"/>
          </ac:inkMkLst>
        </pc:inkChg>
        <pc:inkChg chg="del">
          <ac:chgData name="babisha chandran" userId="EB0nJQTo3Bd1b7R0gNfky76LaizBD4ENeK0AnhxAgKw=" providerId="None" clId="Web-{48D34E99-0836-489A-B03F-03DDD3D546FE}" dt="2020-10-22T11:18:13.296" v="79"/>
          <ac:inkMkLst>
            <pc:docMk/>
            <pc:sldMk cId="2965181800" sldId="585"/>
            <ac:inkMk id="112" creationId="{FEC35210-F401-4DA9-B7C2-1CC34062CC7B}"/>
          </ac:inkMkLst>
        </pc:inkChg>
        <pc:inkChg chg="del">
          <ac:chgData name="babisha chandran" userId="EB0nJQTo3Bd1b7R0gNfky76LaizBD4ENeK0AnhxAgKw=" providerId="None" clId="Web-{48D34E99-0836-489A-B03F-03DDD3D546FE}" dt="2020-10-22T11:18:13.296" v="78"/>
          <ac:inkMkLst>
            <pc:docMk/>
            <pc:sldMk cId="2965181800" sldId="585"/>
            <ac:inkMk id="113" creationId="{5E1AF54C-F05D-4E2F-BA82-926A8AB1A1DC}"/>
          </ac:inkMkLst>
        </pc:inkChg>
        <pc:inkChg chg="del">
          <ac:chgData name="babisha chandran" userId="EB0nJQTo3Bd1b7R0gNfky76LaizBD4ENeK0AnhxAgKw=" providerId="None" clId="Web-{48D34E99-0836-489A-B03F-03DDD3D546FE}" dt="2020-10-22T11:18:13.296" v="77"/>
          <ac:inkMkLst>
            <pc:docMk/>
            <pc:sldMk cId="2965181800" sldId="585"/>
            <ac:inkMk id="114" creationId="{3C3856B6-A8CF-44BF-8684-37D02F7D81EE}"/>
          </ac:inkMkLst>
        </pc:inkChg>
        <pc:inkChg chg="del">
          <ac:chgData name="babisha chandran" userId="EB0nJQTo3Bd1b7R0gNfky76LaizBD4ENeK0AnhxAgKw=" providerId="None" clId="Web-{48D34E99-0836-489A-B03F-03DDD3D546FE}" dt="2020-10-22T11:18:13.296" v="76"/>
          <ac:inkMkLst>
            <pc:docMk/>
            <pc:sldMk cId="2965181800" sldId="585"/>
            <ac:inkMk id="115" creationId="{19D73A77-A55D-40B3-9328-9277928212A4}"/>
          </ac:inkMkLst>
        </pc:inkChg>
        <pc:inkChg chg="del">
          <ac:chgData name="babisha chandran" userId="EB0nJQTo3Bd1b7R0gNfky76LaizBD4ENeK0AnhxAgKw=" providerId="None" clId="Web-{48D34E99-0836-489A-B03F-03DDD3D546FE}" dt="2020-10-22T11:18:13.296" v="75"/>
          <ac:inkMkLst>
            <pc:docMk/>
            <pc:sldMk cId="2965181800" sldId="585"/>
            <ac:inkMk id="116" creationId="{10C79301-54F1-49B8-9E75-2FCD83D2B72E}"/>
          </ac:inkMkLst>
        </pc:inkChg>
        <pc:inkChg chg="del">
          <ac:chgData name="babisha chandran" userId="EB0nJQTo3Bd1b7R0gNfky76LaizBD4ENeK0AnhxAgKw=" providerId="None" clId="Web-{48D34E99-0836-489A-B03F-03DDD3D546FE}" dt="2020-10-22T11:18:13.296" v="74"/>
          <ac:inkMkLst>
            <pc:docMk/>
            <pc:sldMk cId="2965181800" sldId="585"/>
            <ac:inkMk id="117" creationId="{C5243C39-87DE-4420-A35C-932492AFED05}"/>
          </ac:inkMkLst>
        </pc:inkChg>
        <pc:inkChg chg="del">
          <ac:chgData name="babisha chandran" userId="EB0nJQTo3Bd1b7R0gNfky76LaizBD4ENeK0AnhxAgKw=" providerId="None" clId="Web-{48D34E99-0836-489A-B03F-03DDD3D546FE}" dt="2020-10-22T11:18:13.280" v="73"/>
          <ac:inkMkLst>
            <pc:docMk/>
            <pc:sldMk cId="2965181800" sldId="585"/>
            <ac:inkMk id="118" creationId="{27D7A045-7AC7-48D7-9A14-A15825D86DC6}"/>
          </ac:inkMkLst>
        </pc:inkChg>
        <pc:inkChg chg="del">
          <ac:chgData name="babisha chandran" userId="EB0nJQTo3Bd1b7R0gNfky76LaizBD4ENeK0AnhxAgKw=" providerId="None" clId="Web-{48D34E99-0836-489A-B03F-03DDD3D546FE}" dt="2020-10-22T11:18:13.280" v="72"/>
          <ac:inkMkLst>
            <pc:docMk/>
            <pc:sldMk cId="2965181800" sldId="585"/>
            <ac:inkMk id="119" creationId="{4120438C-3E30-4133-9C11-DB766F8C1A27}"/>
          </ac:inkMkLst>
        </pc:inkChg>
        <pc:inkChg chg="del">
          <ac:chgData name="babisha chandran" userId="EB0nJQTo3Bd1b7R0gNfky76LaizBD4ENeK0AnhxAgKw=" providerId="None" clId="Web-{48D34E99-0836-489A-B03F-03DDD3D546FE}" dt="2020-10-22T11:18:13.280" v="71"/>
          <ac:inkMkLst>
            <pc:docMk/>
            <pc:sldMk cId="2965181800" sldId="585"/>
            <ac:inkMk id="120" creationId="{A66DB255-6924-497A-B2B1-6639F093A576}"/>
          </ac:inkMkLst>
        </pc:inkChg>
        <pc:inkChg chg="del">
          <ac:chgData name="babisha chandran" userId="EB0nJQTo3Bd1b7R0gNfky76LaizBD4ENeK0AnhxAgKw=" providerId="None" clId="Web-{48D34E99-0836-489A-B03F-03DDD3D546FE}" dt="2020-10-22T11:18:13.280" v="70"/>
          <ac:inkMkLst>
            <pc:docMk/>
            <pc:sldMk cId="2965181800" sldId="585"/>
            <ac:inkMk id="121" creationId="{FED74869-D1B6-4608-9CD3-0ABFB29BCA6A}"/>
          </ac:inkMkLst>
        </pc:inkChg>
        <pc:inkChg chg="del">
          <ac:chgData name="babisha chandran" userId="EB0nJQTo3Bd1b7R0gNfky76LaizBD4ENeK0AnhxAgKw=" providerId="None" clId="Web-{48D34E99-0836-489A-B03F-03DDD3D546FE}" dt="2020-10-22T11:18:13.280" v="69"/>
          <ac:inkMkLst>
            <pc:docMk/>
            <pc:sldMk cId="2965181800" sldId="585"/>
            <ac:inkMk id="122" creationId="{E39C90C5-E5A6-4B78-978E-5644F7BF3900}"/>
          </ac:inkMkLst>
        </pc:inkChg>
        <pc:inkChg chg="del">
          <ac:chgData name="babisha chandran" userId="EB0nJQTo3Bd1b7R0gNfky76LaizBD4ENeK0AnhxAgKw=" providerId="None" clId="Web-{48D34E99-0836-489A-B03F-03DDD3D546FE}" dt="2020-10-22T11:18:13.280" v="68"/>
          <ac:inkMkLst>
            <pc:docMk/>
            <pc:sldMk cId="2965181800" sldId="585"/>
            <ac:inkMk id="123" creationId="{A938B5A4-8CAD-47AA-B009-EEAFC951D5E3}"/>
          </ac:inkMkLst>
        </pc:inkChg>
        <pc:inkChg chg="del">
          <ac:chgData name="babisha chandran" userId="EB0nJQTo3Bd1b7R0gNfky76LaizBD4ENeK0AnhxAgKw=" providerId="None" clId="Web-{48D34E99-0836-489A-B03F-03DDD3D546FE}" dt="2020-10-22T11:18:13.280" v="67"/>
          <ac:inkMkLst>
            <pc:docMk/>
            <pc:sldMk cId="2965181800" sldId="585"/>
            <ac:inkMk id="124" creationId="{FD4EF8E2-79E0-4271-A30D-06925357A80E}"/>
          </ac:inkMkLst>
        </pc:inkChg>
        <pc:inkChg chg="del">
          <ac:chgData name="babisha chandran" userId="EB0nJQTo3Bd1b7R0gNfky76LaizBD4ENeK0AnhxAgKw=" providerId="None" clId="Web-{48D34E99-0836-489A-B03F-03DDD3D546FE}" dt="2020-10-22T11:18:13.280" v="66"/>
          <ac:inkMkLst>
            <pc:docMk/>
            <pc:sldMk cId="2965181800" sldId="585"/>
            <ac:inkMk id="125" creationId="{5DBF57CA-6FF8-4C74-B2AA-38A5BB7361CE}"/>
          </ac:inkMkLst>
        </pc:inkChg>
        <pc:inkChg chg="del">
          <ac:chgData name="babisha chandran" userId="EB0nJQTo3Bd1b7R0gNfky76LaizBD4ENeK0AnhxAgKw=" providerId="None" clId="Web-{48D34E99-0836-489A-B03F-03DDD3D546FE}" dt="2020-10-22T11:18:13.280" v="65"/>
          <ac:inkMkLst>
            <pc:docMk/>
            <pc:sldMk cId="2965181800" sldId="585"/>
            <ac:inkMk id="126" creationId="{309B5A57-ABE1-4A18-91C9-303098C161C2}"/>
          </ac:inkMkLst>
        </pc:inkChg>
        <pc:inkChg chg="del">
          <ac:chgData name="babisha chandran" userId="EB0nJQTo3Bd1b7R0gNfky76LaizBD4ENeK0AnhxAgKw=" providerId="None" clId="Web-{48D34E99-0836-489A-B03F-03DDD3D546FE}" dt="2020-10-22T11:18:13.280" v="64"/>
          <ac:inkMkLst>
            <pc:docMk/>
            <pc:sldMk cId="2965181800" sldId="585"/>
            <ac:inkMk id="127" creationId="{60408D70-E82A-433E-9413-1362A62C8D6D}"/>
          </ac:inkMkLst>
        </pc:inkChg>
        <pc:inkChg chg="del">
          <ac:chgData name="babisha chandran" userId="EB0nJQTo3Bd1b7R0gNfky76LaizBD4ENeK0AnhxAgKw=" providerId="None" clId="Web-{48D34E99-0836-489A-B03F-03DDD3D546FE}" dt="2020-10-22T11:18:13.264" v="63"/>
          <ac:inkMkLst>
            <pc:docMk/>
            <pc:sldMk cId="2965181800" sldId="585"/>
            <ac:inkMk id="128" creationId="{C83B0178-5EE7-4EAE-92FE-E2D5D3FF5510}"/>
          </ac:inkMkLst>
        </pc:inkChg>
        <pc:inkChg chg="del">
          <ac:chgData name="babisha chandran" userId="EB0nJQTo3Bd1b7R0gNfky76LaizBD4ENeK0AnhxAgKw=" providerId="None" clId="Web-{48D34E99-0836-489A-B03F-03DDD3D546FE}" dt="2020-10-22T11:18:13.264" v="62"/>
          <ac:inkMkLst>
            <pc:docMk/>
            <pc:sldMk cId="2965181800" sldId="585"/>
            <ac:inkMk id="129" creationId="{F99857F5-DA6B-496B-B720-0E2457098808}"/>
          </ac:inkMkLst>
        </pc:inkChg>
        <pc:inkChg chg="del">
          <ac:chgData name="babisha chandran" userId="EB0nJQTo3Bd1b7R0gNfky76LaizBD4ENeK0AnhxAgKw=" providerId="None" clId="Web-{48D34E99-0836-489A-B03F-03DDD3D546FE}" dt="2020-10-22T11:18:13.264" v="61"/>
          <ac:inkMkLst>
            <pc:docMk/>
            <pc:sldMk cId="2965181800" sldId="585"/>
            <ac:inkMk id="130" creationId="{D445B5B2-F7B7-44DB-A3AB-D98CA2568EBD}"/>
          </ac:inkMkLst>
        </pc:inkChg>
        <pc:inkChg chg="del">
          <ac:chgData name="babisha chandran" userId="EB0nJQTo3Bd1b7R0gNfky76LaizBD4ENeK0AnhxAgKw=" providerId="None" clId="Web-{48D34E99-0836-489A-B03F-03DDD3D546FE}" dt="2020-10-22T11:18:13.264" v="60"/>
          <ac:inkMkLst>
            <pc:docMk/>
            <pc:sldMk cId="2965181800" sldId="585"/>
            <ac:inkMk id="131" creationId="{EA2D9D88-71A2-4679-A251-9E9AD93A122B}"/>
          </ac:inkMkLst>
        </pc:inkChg>
        <pc:inkChg chg="del">
          <ac:chgData name="babisha chandran" userId="EB0nJQTo3Bd1b7R0gNfky76LaizBD4ENeK0AnhxAgKw=" providerId="None" clId="Web-{48D34E99-0836-489A-B03F-03DDD3D546FE}" dt="2020-10-22T11:18:13.264" v="59"/>
          <ac:inkMkLst>
            <pc:docMk/>
            <pc:sldMk cId="2965181800" sldId="585"/>
            <ac:inkMk id="132" creationId="{45C0EA12-6EE7-4248-9812-14144CB124D8}"/>
          </ac:inkMkLst>
        </pc:inkChg>
        <pc:inkChg chg="del">
          <ac:chgData name="babisha chandran" userId="EB0nJQTo3Bd1b7R0gNfky76LaizBD4ENeK0AnhxAgKw=" providerId="None" clId="Web-{48D34E99-0836-489A-B03F-03DDD3D546FE}" dt="2020-10-22T11:18:13.264" v="58"/>
          <ac:inkMkLst>
            <pc:docMk/>
            <pc:sldMk cId="2965181800" sldId="585"/>
            <ac:inkMk id="133" creationId="{27F018B9-FBC5-4C1D-9AAD-120A638B0AE8}"/>
          </ac:inkMkLst>
        </pc:inkChg>
        <pc:inkChg chg="del">
          <ac:chgData name="babisha chandran" userId="EB0nJQTo3Bd1b7R0gNfky76LaizBD4ENeK0AnhxAgKw=" providerId="None" clId="Web-{48D34E99-0836-489A-B03F-03DDD3D546FE}" dt="2020-10-22T11:18:13.264" v="57"/>
          <ac:inkMkLst>
            <pc:docMk/>
            <pc:sldMk cId="2965181800" sldId="585"/>
            <ac:inkMk id="134" creationId="{12D2AE81-E3F0-4001-91C4-95BCC8CE5716}"/>
          </ac:inkMkLst>
        </pc:inkChg>
        <pc:inkChg chg="del">
          <ac:chgData name="babisha chandran" userId="EB0nJQTo3Bd1b7R0gNfky76LaizBD4ENeK0AnhxAgKw=" providerId="None" clId="Web-{48D34E99-0836-489A-B03F-03DDD3D546FE}" dt="2020-10-22T11:18:13.264" v="56"/>
          <ac:inkMkLst>
            <pc:docMk/>
            <pc:sldMk cId="2965181800" sldId="585"/>
            <ac:inkMk id="135" creationId="{00569286-7CEE-44DE-9945-4928A28C57A6}"/>
          </ac:inkMkLst>
        </pc:inkChg>
        <pc:inkChg chg="del">
          <ac:chgData name="babisha chandran" userId="EB0nJQTo3Bd1b7R0gNfky76LaizBD4ENeK0AnhxAgKw=" providerId="None" clId="Web-{48D34E99-0836-489A-B03F-03DDD3D546FE}" dt="2020-10-22T11:18:13.264" v="55"/>
          <ac:inkMkLst>
            <pc:docMk/>
            <pc:sldMk cId="2965181800" sldId="585"/>
            <ac:inkMk id="136" creationId="{B0D8841E-70DB-438B-BE80-D6487D9DFCE5}"/>
          </ac:inkMkLst>
        </pc:inkChg>
        <pc:inkChg chg="del">
          <ac:chgData name="babisha chandran" userId="EB0nJQTo3Bd1b7R0gNfky76LaizBD4ENeK0AnhxAgKw=" providerId="None" clId="Web-{48D34E99-0836-489A-B03F-03DDD3D546FE}" dt="2020-10-22T11:18:13.264" v="54"/>
          <ac:inkMkLst>
            <pc:docMk/>
            <pc:sldMk cId="2965181800" sldId="585"/>
            <ac:inkMk id="137" creationId="{1D341B98-B57A-4795-9425-162011C1F590}"/>
          </ac:inkMkLst>
        </pc:inkChg>
        <pc:inkChg chg="del">
          <ac:chgData name="babisha chandran" userId="EB0nJQTo3Bd1b7R0gNfky76LaizBD4ENeK0AnhxAgKw=" providerId="None" clId="Web-{48D34E99-0836-489A-B03F-03DDD3D546FE}" dt="2020-10-22T11:18:13.249" v="53"/>
          <ac:inkMkLst>
            <pc:docMk/>
            <pc:sldMk cId="2965181800" sldId="585"/>
            <ac:inkMk id="138" creationId="{3BAE13AC-0C14-4D19-9EA5-674084CE49D8}"/>
          </ac:inkMkLst>
        </pc:inkChg>
        <pc:inkChg chg="del">
          <ac:chgData name="babisha chandran" userId="EB0nJQTo3Bd1b7R0gNfky76LaizBD4ENeK0AnhxAgKw=" providerId="None" clId="Web-{48D34E99-0836-489A-B03F-03DDD3D546FE}" dt="2020-10-22T11:18:13.249" v="52"/>
          <ac:inkMkLst>
            <pc:docMk/>
            <pc:sldMk cId="2965181800" sldId="585"/>
            <ac:inkMk id="139" creationId="{37057CC0-C87B-4E53-9635-42DBA8AB421F}"/>
          </ac:inkMkLst>
        </pc:inkChg>
        <pc:inkChg chg="del">
          <ac:chgData name="babisha chandran" userId="EB0nJQTo3Bd1b7R0gNfky76LaizBD4ENeK0AnhxAgKw=" providerId="None" clId="Web-{48D34E99-0836-489A-B03F-03DDD3D546FE}" dt="2020-10-22T11:18:13.249" v="51"/>
          <ac:inkMkLst>
            <pc:docMk/>
            <pc:sldMk cId="2965181800" sldId="585"/>
            <ac:inkMk id="140" creationId="{D0BD5F5F-4A54-4BFC-83BD-0E6D8C04062C}"/>
          </ac:inkMkLst>
        </pc:inkChg>
        <pc:inkChg chg="del">
          <ac:chgData name="babisha chandran" userId="EB0nJQTo3Bd1b7R0gNfky76LaizBD4ENeK0AnhxAgKw=" providerId="None" clId="Web-{48D34E99-0836-489A-B03F-03DDD3D546FE}" dt="2020-10-22T11:18:13.249" v="50"/>
          <ac:inkMkLst>
            <pc:docMk/>
            <pc:sldMk cId="2965181800" sldId="585"/>
            <ac:inkMk id="141" creationId="{DB2EDFA2-9B4B-4636-9E8B-A6038542B20A}"/>
          </ac:inkMkLst>
        </pc:inkChg>
        <pc:inkChg chg="del">
          <ac:chgData name="babisha chandran" userId="EB0nJQTo3Bd1b7R0gNfky76LaizBD4ENeK0AnhxAgKw=" providerId="None" clId="Web-{48D34E99-0836-489A-B03F-03DDD3D546FE}" dt="2020-10-22T11:18:13.249" v="49"/>
          <ac:inkMkLst>
            <pc:docMk/>
            <pc:sldMk cId="2965181800" sldId="585"/>
            <ac:inkMk id="142" creationId="{E85F48DB-A377-4231-B1E7-E8F88A585724}"/>
          </ac:inkMkLst>
        </pc:inkChg>
        <pc:inkChg chg="del">
          <ac:chgData name="babisha chandran" userId="EB0nJQTo3Bd1b7R0gNfky76LaizBD4ENeK0AnhxAgKw=" providerId="None" clId="Web-{48D34E99-0836-489A-B03F-03DDD3D546FE}" dt="2020-10-22T11:18:13.249" v="48"/>
          <ac:inkMkLst>
            <pc:docMk/>
            <pc:sldMk cId="2965181800" sldId="585"/>
            <ac:inkMk id="143" creationId="{9B36DC55-DAF8-4ECD-8066-24D410B6C173}"/>
          </ac:inkMkLst>
        </pc:inkChg>
        <pc:inkChg chg="del">
          <ac:chgData name="babisha chandran" userId="EB0nJQTo3Bd1b7R0gNfky76LaizBD4ENeK0AnhxAgKw=" providerId="None" clId="Web-{48D34E99-0836-489A-B03F-03DDD3D546FE}" dt="2020-10-22T11:18:13.249" v="47"/>
          <ac:inkMkLst>
            <pc:docMk/>
            <pc:sldMk cId="2965181800" sldId="585"/>
            <ac:inkMk id="144" creationId="{741B201C-7264-454F-9D5A-DE1CC700C1A0}"/>
          </ac:inkMkLst>
        </pc:inkChg>
        <pc:inkChg chg="del">
          <ac:chgData name="babisha chandran" userId="EB0nJQTo3Bd1b7R0gNfky76LaizBD4ENeK0AnhxAgKw=" providerId="None" clId="Web-{48D34E99-0836-489A-B03F-03DDD3D546FE}" dt="2020-10-22T11:18:13.249" v="46"/>
          <ac:inkMkLst>
            <pc:docMk/>
            <pc:sldMk cId="2965181800" sldId="585"/>
            <ac:inkMk id="145" creationId="{3882FBC2-7E6D-4391-8E67-8A4C68C7594A}"/>
          </ac:inkMkLst>
        </pc:inkChg>
        <pc:inkChg chg="del">
          <ac:chgData name="babisha chandran" userId="EB0nJQTo3Bd1b7R0gNfky76LaizBD4ENeK0AnhxAgKw=" providerId="None" clId="Web-{48D34E99-0836-489A-B03F-03DDD3D546FE}" dt="2020-10-22T11:18:13.249" v="45"/>
          <ac:inkMkLst>
            <pc:docMk/>
            <pc:sldMk cId="2965181800" sldId="585"/>
            <ac:inkMk id="146" creationId="{02219BA0-3188-42B0-8C16-842284DF1AA5}"/>
          </ac:inkMkLst>
        </pc:inkChg>
        <pc:inkChg chg="del">
          <ac:chgData name="babisha chandran" userId="EB0nJQTo3Bd1b7R0gNfky76LaizBD4ENeK0AnhxAgKw=" providerId="None" clId="Web-{48D34E99-0836-489A-B03F-03DDD3D546FE}" dt="2020-10-22T11:18:13.249" v="44"/>
          <ac:inkMkLst>
            <pc:docMk/>
            <pc:sldMk cId="2965181800" sldId="585"/>
            <ac:inkMk id="147" creationId="{4B125907-A923-41F3-AD94-8C438406E6DB}"/>
          </ac:inkMkLst>
        </pc:inkChg>
        <pc:inkChg chg="del">
          <ac:chgData name="babisha chandran" userId="EB0nJQTo3Bd1b7R0gNfky76LaizBD4ENeK0AnhxAgKw=" providerId="None" clId="Web-{48D34E99-0836-489A-B03F-03DDD3D546FE}" dt="2020-10-22T11:18:13.233" v="43"/>
          <ac:inkMkLst>
            <pc:docMk/>
            <pc:sldMk cId="2965181800" sldId="585"/>
            <ac:inkMk id="148" creationId="{E26587F3-919D-41BD-9A06-B91C3E6E20D0}"/>
          </ac:inkMkLst>
        </pc:inkChg>
        <pc:inkChg chg="del">
          <ac:chgData name="babisha chandran" userId="EB0nJQTo3Bd1b7R0gNfky76LaizBD4ENeK0AnhxAgKw=" providerId="None" clId="Web-{48D34E99-0836-489A-B03F-03DDD3D546FE}" dt="2020-10-22T11:18:13.233" v="42"/>
          <ac:inkMkLst>
            <pc:docMk/>
            <pc:sldMk cId="2965181800" sldId="585"/>
            <ac:inkMk id="149" creationId="{B3A890DF-19F7-48D0-A395-C5CB9C752C7F}"/>
          </ac:inkMkLst>
        </pc:inkChg>
        <pc:inkChg chg="del">
          <ac:chgData name="babisha chandran" userId="EB0nJQTo3Bd1b7R0gNfky76LaizBD4ENeK0AnhxAgKw=" providerId="None" clId="Web-{48D34E99-0836-489A-B03F-03DDD3D546FE}" dt="2020-10-22T11:18:13.233" v="41"/>
          <ac:inkMkLst>
            <pc:docMk/>
            <pc:sldMk cId="2965181800" sldId="585"/>
            <ac:inkMk id="150" creationId="{CABE36EA-381B-488A-8898-0E8A2AA79C88}"/>
          </ac:inkMkLst>
        </pc:inkChg>
        <pc:inkChg chg="del">
          <ac:chgData name="babisha chandran" userId="EB0nJQTo3Bd1b7R0gNfky76LaizBD4ENeK0AnhxAgKw=" providerId="None" clId="Web-{48D34E99-0836-489A-B03F-03DDD3D546FE}" dt="2020-10-22T11:18:13.233" v="40"/>
          <ac:inkMkLst>
            <pc:docMk/>
            <pc:sldMk cId="2965181800" sldId="585"/>
            <ac:inkMk id="151" creationId="{9CD9FB11-21A5-45D2-8B8F-886436A029F5}"/>
          </ac:inkMkLst>
        </pc:inkChg>
        <pc:inkChg chg="del">
          <ac:chgData name="babisha chandran" userId="EB0nJQTo3Bd1b7R0gNfky76LaizBD4ENeK0AnhxAgKw=" providerId="None" clId="Web-{48D34E99-0836-489A-B03F-03DDD3D546FE}" dt="2020-10-22T11:18:13.233" v="39"/>
          <ac:inkMkLst>
            <pc:docMk/>
            <pc:sldMk cId="2965181800" sldId="585"/>
            <ac:inkMk id="152" creationId="{58C17D32-FD6D-4776-BAF2-D84F1C9B4230}"/>
          </ac:inkMkLst>
        </pc:inkChg>
        <pc:inkChg chg="del">
          <ac:chgData name="babisha chandran" userId="EB0nJQTo3Bd1b7R0gNfky76LaizBD4ENeK0AnhxAgKw=" providerId="None" clId="Web-{48D34E99-0836-489A-B03F-03DDD3D546FE}" dt="2020-10-22T11:18:13.233" v="38"/>
          <ac:inkMkLst>
            <pc:docMk/>
            <pc:sldMk cId="2965181800" sldId="585"/>
            <ac:inkMk id="153" creationId="{DE5ED2C8-6C9E-4C3C-A6F7-B22609B2249C}"/>
          </ac:inkMkLst>
        </pc:inkChg>
        <pc:inkChg chg="del">
          <ac:chgData name="babisha chandran" userId="EB0nJQTo3Bd1b7R0gNfky76LaizBD4ENeK0AnhxAgKw=" providerId="None" clId="Web-{48D34E99-0836-489A-B03F-03DDD3D546FE}" dt="2020-10-22T11:18:13.233" v="37"/>
          <ac:inkMkLst>
            <pc:docMk/>
            <pc:sldMk cId="2965181800" sldId="585"/>
            <ac:inkMk id="154" creationId="{BA30AD96-9F45-4134-AB73-7341D1ABD8A3}"/>
          </ac:inkMkLst>
        </pc:inkChg>
        <pc:inkChg chg="del">
          <ac:chgData name="babisha chandran" userId="EB0nJQTo3Bd1b7R0gNfky76LaizBD4ENeK0AnhxAgKw=" providerId="None" clId="Web-{48D34E99-0836-489A-B03F-03DDD3D546FE}" dt="2020-10-22T11:18:13.233" v="36"/>
          <ac:inkMkLst>
            <pc:docMk/>
            <pc:sldMk cId="2965181800" sldId="585"/>
            <ac:inkMk id="155" creationId="{24A6B925-EB19-432E-85FA-284B6792D1A5}"/>
          </ac:inkMkLst>
        </pc:inkChg>
        <pc:inkChg chg="del">
          <ac:chgData name="babisha chandran" userId="EB0nJQTo3Bd1b7R0gNfky76LaizBD4ENeK0AnhxAgKw=" providerId="None" clId="Web-{48D34E99-0836-489A-B03F-03DDD3D546FE}" dt="2020-10-22T11:18:13.233" v="35"/>
          <ac:inkMkLst>
            <pc:docMk/>
            <pc:sldMk cId="2965181800" sldId="585"/>
            <ac:inkMk id="156" creationId="{7C99ED1B-9505-4BE0-97D1-177EAAEA2FFB}"/>
          </ac:inkMkLst>
        </pc:inkChg>
        <pc:inkChg chg="del">
          <ac:chgData name="babisha chandran" userId="EB0nJQTo3Bd1b7R0gNfky76LaizBD4ENeK0AnhxAgKw=" providerId="None" clId="Web-{48D34E99-0836-489A-B03F-03DDD3D546FE}" dt="2020-10-22T11:18:13.233" v="34"/>
          <ac:inkMkLst>
            <pc:docMk/>
            <pc:sldMk cId="2965181800" sldId="585"/>
            <ac:inkMk id="157" creationId="{880D06F1-4984-4FBF-B644-3A7175928855}"/>
          </ac:inkMkLst>
        </pc:inkChg>
        <pc:inkChg chg="del">
          <ac:chgData name="babisha chandran" userId="EB0nJQTo3Bd1b7R0gNfky76LaizBD4ENeK0AnhxAgKw=" providerId="None" clId="Web-{48D34E99-0836-489A-B03F-03DDD3D546FE}" dt="2020-10-22T11:18:13.218" v="33"/>
          <ac:inkMkLst>
            <pc:docMk/>
            <pc:sldMk cId="2965181800" sldId="585"/>
            <ac:inkMk id="158" creationId="{942D34A7-E344-4508-859B-BF3F505BE920}"/>
          </ac:inkMkLst>
        </pc:inkChg>
        <pc:inkChg chg="del">
          <ac:chgData name="babisha chandran" userId="EB0nJQTo3Bd1b7R0gNfky76LaizBD4ENeK0AnhxAgKw=" providerId="None" clId="Web-{48D34E99-0836-489A-B03F-03DDD3D546FE}" dt="2020-10-22T11:18:13.218" v="32"/>
          <ac:inkMkLst>
            <pc:docMk/>
            <pc:sldMk cId="2965181800" sldId="585"/>
            <ac:inkMk id="159" creationId="{01E9D11C-4CB3-4E0F-BA14-8BB58FFEF0E5}"/>
          </ac:inkMkLst>
        </pc:inkChg>
        <pc:inkChg chg="del">
          <ac:chgData name="babisha chandran" userId="EB0nJQTo3Bd1b7R0gNfky76LaizBD4ENeK0AnhxAgKw=" providerId="None" clId="Web-{48D34E99-0836-489A-B03F-03DDD3D546FE}" dt="2020-10-22T11:18:13.218" v="31"/>
          <ac:inkMkLst>
            <pc:docMk/>
            <pc:sldMk cId="2965181800" sldId="585"/>
            <ac:inkMk id="160" creationId="{B548771A-058D-4514-8694-1F3F985F4126}"/>
          </ac:inkMkLst>
        </pc:inkChg>
        <pc:inkChg chg="del">
          <ac:chgData name="babisha chandran" userId="EB0nJQTo3Bd1b7R0gNfky76LaizBD4ENeK0AnhxAgKw=" providerId="None" clId="Web-{48D34E99-0836-489A-B03F-03DDD3D546FE}" dt="2020-10-22T11:18:31.202" v="180"/>
          <ac:inkMkLst>
            <pc:docMk/>
            <pc:sldMk cId="2965181800" sldId="585"/>
            <ac:inkMk id="161" creationId="{FAEBE155-7361-45C3-921A-3585C841E2B5}"/>
          </ac:inkMkLst>
        </pc:inkChg>
        <pc:inkChg chg="del">
          <ac:chgData name="babisha chandran" userId="EB0nJQTo3Bd1b7R0gNfky76LaizBD4ENeK0AnhxAgKw=" providerId="None" clId="Web-{48D34E99-0836-489A-B03F-03DDD3D546FE}" dt="2020-10-22T11:18:41.202" v="183"/>
          <ac:inkMkLst>
            <pc:docMk/>
            <pc:sldMk cId="2965181800" sldId="585"/>
            <ac:inkMk id="162" creationId="{1B259722-CF6C-4967-8527-BC8A00C4F2F7}"/>
          </ac:inkMkLst>
        </pc:inkChg>
        <pc:inkChg chg="del">
          <ac:chgData name="babisha chandran" userId="EB0nJQTo3Bd1b7R0gNfky76LaizBD4ENeK0AnhxAgKw=" providerId="None" clId="Web-{48D34E99-0836-489A-B03F-03DDD3D546FE}" dt="2020-10-22T11:18:13.218" v="30"/>
          <ac:inkMkLst>
            <pc:docMk/>
            <pc:sldMk cId="2965181800" sldId="585"/>
            <ac:inkMk id="163" creationId="{E69D4357-7248-4FE6-BABB-7A7A3D6EC4CE}"/>
          </ac:inkMkLst>
        </pc:inkChg>
        <pc:inkChg chg="del">
          <ac:chgData name="babisha chandran" userId="EB0nJQTo3Bd1b7R0gNfky76LaizBD4ENeK0AnhxAgKw=" providerId="None" clId="Web-{48D34E99-0836-489A-B03F-03DDD3D546FE}" dt="2020-10-22T11:18:13.218" v="29"/>
          <ac:inkMkLst>
            <pc:docMk/>
            <pc:sldMk cId="2965181800" sldId="585"/>
            <ac:inkMk id="164" creationId="{40093250-D886-4272-9E30-EFC51D64BE55}"/>
          </ac:inkMkLst>
        </pc:inkChg>
        <pc:inkChg chg="del">
          <ac:chgData name="babisha chandran" userId="EB0nJQTo3Bd1b7R0gNfky76LaizBD4ENeK0AnhxAgKw=" providerId="None" clId="Web-{48D34E99-0836-489A-B03F-03DDD3D546FE}" dt="2020-10-22T11:18:13.218" v="28"/>
          <ac:inkMkLst>
            <pc:docMk/>
            <pc:sldMk cId="2965181800" sldId="585"/>
            <ac:inkMk id="165" creationId="{E1FE9AF8-5E40-4B7D-9FFC-FC5EB1CA619F}"/>
          </ac:inkMkLst>
        </pc:inkChg>
        <pc:inkChg chg="del">
          <ac:chgData name="babisha chandran" userId="EB0nJQTo3Bd1b7R0gNfky76LaizBD4ENeK0AnhxAgKw=" providerId="None" clId="Web-{48D34E99-0836-489A-B03F-03DDD3D546FE}" dt="2020-10-22T11:18:13.218" v="27"/>
          <ac:inkMkLst>
            <pc:docMk/>
            <pc:sldMk cId="2965181800" sldId="585"/>
            <ac:inkMk id="166" creationId="{F3BD823D-8BA8-4D66-AF22-BD8284EE6C44}"/>
          </ac:inkMkLst>
        </pc:inkChg>
        <pc:inkChg chg="del">
          <ac:chgData name="babisha chandran" userId="EB0nJQTo3Bd1b7R0gNfky76LaizBD4ENeK0AnhxAgKw=" providerId="None" clId="Web-{48D34E99-0836-489A-B03F-03DDD3D546FE}" dt="2020-10-22T11:18:13.218" v="26"/>
          <ac:inkMkLst>
            <pc:docMk/>
            <pc:sldMk cId="2965181800" sldId="585"/>
            <ac:inkMk id="167" creationId="{7628C7A7-B637-457C-B47E-F5F4C2AB7E9D}"/>
          </ac:inkMkLst>
        </pc:inkChg>
        <pc:inkChg chg="del">
          <ac:chgData name="babisha chandran" userId="EB0nJQTo3Bd1b7R0gNfky76LaizBD4ENeK0AnhxAgKw=" providerId="None" clId="Web-{48D34E99-0836-489A-B03F-03DDD3D546FE}" dt="2020-10-22T11:18:13.218" v="25"/>
          <ac:inkMkLst>
            <pc:docMk/>
            <pc:sldMk cId="2965181800" sldId="585"/>
            <ac:inkMk id="168" creationId="{74FBEA96-E196-45EF-8508-4EE3E5A39F3D}"/>
          </ac:inkMkLst>
        </pc:inkChg>
        <pc:inkChg chg="del">
          <ac:chgData name="babisha chandran" userId="EB0nJQTo3Bd1b7R0gNfky76LaizBD4ENeK0AnhxAgKw=" providerId="None" clId="Web-{48D34E99-0836-489A-B03F-03DDD3D546FE}" dt="2020-10-22T11:18:13.218" v="24"/>
          <ac:inkMkLst>
            <pc:docMk/>
            <pc:sldMk cId="2965181800" sldId="585"/>
            <ac:inkMk id="169" creationId="{B647C56A-7943-4703-8197-49C57E3F28DF}"/>
          </ac:inkMkLst>
        </pc:inkChg>
        <pc:inkChg chg="del">
          <ac:chgData name="babisha chandran" userId="EB0nJQTo3Bd1b7R0gNfky76LaizBD4ENeK0AnhxAgKw=" providerId="None" clId="Web-{48D34E99-0836-489A-B03F-03DDD3D546FE}" dt="2020-10-22T11:18:13.202" v="23"/>
          <ac:inkMkLst>
            <pc:docMk/>
            <pc:sldMk cId="2965181800" sldId="585"/>
            <ac:inkMk id="170" creationId="{01A9CFFE-AC4D-49CB-BB3F-B9464303F85C}"/>
          </ac:inkMkLst>
        </pc:inkChg>
        <pc:inkChg chg="del">
          <ac:chgData name="babisha chandran" userId="EB0nJQTo3Bd1b7R0gNfky76LaizBD4ENeK0AnhxAgKw=" providerId="None" clId="Web-{48D34E99-0836-489A-B03F-03DDD3D546FE}" dt="2020-10-22T11:18:13.202" v="22"/>
          <ac:inkMkLst>
            <pc:docMk/>
            <pc:sldMk cId="2965181800" sldId="585"/>
            <ac:inkMk id="171" creationId="{9BA519E4-F6FF-4B75-8273-AF517C2C0449}"/>
          </ac:inkMkLst>
        </pc:inkChg>
        <pc:inkChg chg="del">
          <ac:chgData name="babisha chandran" userId="EB0nJQTo3Bd1b7R0gNfky76LaizBD4ENeK0AnhxAgKw=" providerId="None" clId="Web-{48D34E99-0836-489A-B03F-03DDD3D546FE}" dt="2020-10-22T11:18:13.202" v="21"/>
          <ac:inkMkLst>
            <pc:docMk/>
            <pc:sldMk cId="2965181800" sldId="585"/>
            <ac:inkMk id="172" creationId="{5923E658-4AED-4AE5-B4D6-0308C2F009E5}"/>
          </ac:inkMkLst>
        </pc:inkChg>
        <pc:inkChg chg="del">
          <ac:chgData name="babisha chandran" userId="EB0nJQTo3Bd1b7R0gNfky76LaizBD4ENeK0AnhxAgKw=" providerId="None" clId="Web-{48D34E99-0836-489A-B03F-03DDD3D546FE}" dt="2020-10-22T11:18:13.202" v="20"/>
          <ac:inkMkLst>
            <pc:docMk/>
            <pc:sldMk cId="2965181800" sldId="585"/>
            <ac:inkMk id="173" creationId="{0A0EA06A-A777-47E9-BE0B-12DA863C4044}"/>
          </ac:inkMkLst>
        </pc:inkChg>
        <pc:inkChg chg="del">
          <ac:chgData name="babisha chandran" userId="EB0nJQTo3Bd1b7R0gNfky76LaizBD4ENeK0AnhxAgKw=" providerId="None" clId="Web-{48D34E99-0836-489A-B03F-03DDD3D546FE}" dt="2020-10-22T11:18:13.202" v="19"/>
          <ac:inkMkLst>
            <pc:docMk/>
            <pc:sldMk cId="2965181800" sldId="585"/>
            <ac:inkMk id="174" creationId="{7B450B01-9D43-4A86-A192-324060DF121B}"/>
          </ac:inkMkLst>
        </pc:inkChg>
        <pc:inkChg chg="add">
          <ac:chgData name="babisha chandran" userId="EB0nJQTo3Bd1b7R0gNfky76LaizBD4ENeK0AnhxAgKw=" providerId="None" clId="Web-{48D34E99-0836-489A-B03F-03DDD3D546FE}" dt="2020-10-22T11:19:30.014" v="184"/>
          <ac:inkMkLst>
            <pc:docMk/>
            <pc:sldMk cId="2965181800" sldId="585"/>
            <ac:inkMk id="175" creationId="{F14BC2DA-8373-4F3F-977C-993487C8FE7B}"/>
          </ac:inkMkLst>
        </pc:inkChg>
        <pc:inkChg chg="add">
          <ac:chgData name="babisha chandran" userId="EB0nJQTo3Bd1b7R0gNfky76LaizBD4ENeK0AnhxAgKw=" providerId="None" clId="Web-{48D34E99-0836-489A-B03F-03DDD3D546FE}" dt="2020-10-22T11:19:32.171" v="185"/>
          <ac:inkMkLst>
            <pc:docMk/>
            <pc:sldMk cId="2965181800" sldId="585"/>
            <ac:inkMk id="176" creationId="{E695954D-09B1-4B3E-B7FF-B2FA179E1F23}"/>
          </ac:inkMkLst>
        </pc:inkChg>
        <pc:inkChg chg="add">
          <ac:chgData name="babisha chandran" userId="EB0nJQTo3Bd1b7R0gNfky76LaizBD4ENeK0AnhxAgKw=" providerId="None" clId="Web-{48D34E99-0836-489A-B03F-03DDD3D546FE}" dt="2020-10-22T11:19:33.499" v="186"/>
          <ac:inkMkLst>
            <pc:docMk/>
            <pc:sldMk cId="2965181800" sldId="585"/>
            <ac:inkMk id="177" creationId="{6173E077-285F-4886-80ED-0911AE396311}"/>
          </ac:inkMkLst>
        </pc:inkChg>
        <pc:inkChg chg="add">
          <ac:chgData name="babisha chandran" userId="EB0nJQTo3Bd1b7R0gNfky76LaizBD4ENeK0AnhxAgKw=" providerId="None" clId="Web-{48D34E99-0836-489A-B03F-03DDD3D546FE}" dt="2020-10-22T11:19:34.483" v="187"/>
          <ac:inkMkLst>
            <pc:docMk/>
            <pc:sldMk cId="2965181800" sldId="585"/>
            <ac:inkMk id="178" creationId="{B898686C-713C-4C8F-9C15-3A6F4F02DF81}"/>
          </ac:inkMkLst>
        </pc:inkChg>
        <pc:inkChg chg="add">
          <ac:chgData name="babisha chandran" userId="EB0nJQTo3Bd1b7R0gNfky76LaizBD4ENeK0AnhxAgKw=" providerId="None" clId="Web-{48D34E99-0836-489A-B03F-03DDD3D546FE}" dt="2020-10-22T11:19:35.530" v="188"/>
          <ac:inkMkLst>
            <pc:docMk/>
            <pc:sldMk cId="2965181800" sldId="585"/>
            <ac:inkMk id="179" creationId="{07AB6D4B-6463-4589-AADF-EF40E412E898}"/>
          </ac:inkMkLst>
        </pc:inkChg>
        <pc:inkChg chg="add">
          <ac:chgData name="babisha chandran" userId="EB0nJQTo3Bd1b7R0gNfky76LaizBD4ENeK0AnhxAgKw=" providerId="None" clId="Web-{48D34E99-0836-489A-B03F-03DDD3D546FE}" dt="2020-10-22T11:19:36.874" v="189"/>
          <ac:inkMkLst>
            <pc:docMk/>
            <pc:sldMk cId="2965181800" sldId="585"/>
            <ac:inkMk id="180" creationId="{FDA2F24C-55A7-4F81-8568-1A421D76363E}"/>
          </ac:inkMkLst>
        </pc:inkChg>
        <pc:inkChg chg="add">
          <ac:chgData name="babisha chandran" userId="EB0nJQTo3Bd1b7R0gNfky76LaizBD4ENeK0AnhxAgKw=" providerId="None" clId="Web-{48D34E99-0836-489A-B03F-03DDD3D546FE}" dt="2020-10-22T11:19:38.436" v="190"/>
          <ac:inkMkLst>
            <pc:docMk/>
            <pc:sldMk cId="2965181800" sldId="585"/>
            <ac:inkMk id="181" creationId="{959CC769-9B23-4233-9B7F-5BD3D7DA1D6E}"/>
          </ac:inkMkLst>
        </pc:inkChg>
        <pc:inkChg chg="add">
          <ac:chgData name="babisha chandran" userId="EB0nJQTo3Bd1b7R0gNfky76LaizBD4ENeK0AnhxAgKw=" providerId="None" clId="Web-{48D34E99-0836-489A-B03F-03DDD3D546FE}" dt="2020-10-22T11:19:40.421" v="191"/>
          <ac:inkMkLst>
            <pc:docMk/>
            <pc:sldMk cId="2965181800" sldId="585"/>
            <ac:inkMk id="182" creationId="{796BD1CD-76B6-43DF-A4AD-3F6AA60918D9}"/>
          </ac:inkMkLst>
        </pc:inkChg>
        <pc:inkChg chg="add">
          <ac:chgData name="babisha chandran" userId="EB0nJQTo3Bd1b7R0gNfky76LaizBD4ENeK0AnhxAgKw=" providerId="None" clId="Web-{48D34E99-0836-489A-B03F-03DDD3D546FE}" dt="2020-10-22T11:19:42.171" v="192"/>
          <ac:inkMkLst>
            <pc:docMk/>
            <pc:sldMk cId="2965181800" sldId="585"/>
            <ac:inkMk id="183" creationId="{E28AEEAC-9F89-464E-AC23-65C53A86AA5A}"/>
          </ac:inkMkLst>
        </pc:inkChg>
        <pc:inkChg chg="add">
          <ac:chgData name="babisha chandran" userId="EB0nJQTo3Bd1b7R0gNfky76LaizBD4ENeK0AnhxAgKw=" providerId="None" clId="Web-{48D34E99-0836-489A-B03F-03DDD3D546FE}" dt="2020-10-22T11:19:42.218" v="193"/>
          <ac:inkMkLst>
            <pc:docMk/>
            <pc:sldMk cId="2965181800" sldId="585"/>
            <ac:inkMk id="184" creationId="{B38047DC-EDEC-4D6F-99A5-73D53006710B}"/>
          </ac:inkMkLst>
        </pc:inkChg>
        <pc:inkChg chg="add">
          <ac:chgData name="babisha chandran" userId="EB0nJQTo3Bd1b7R0gNfky76LaizBD4ENeK0AnhxAgKw=" providerId="None" clId="Web-{48D34E99-0836-489A-B03F-03DDD3D546FE}" dt="2020-10-22T11:19:44.436" v="194"/>
          <ac:inkMkLst>
            <pc:docMk/>
            <pc:sldMk cId="2965181800" sldId="585"/>
            <ac:inkMk id="185" creationId="{3FA904B4-85E8-42E9-9ABF-CA648295D35F}"/>
          </ac:inkMkLst>
        </pc:inkChg>
        <pc:inkChg chg="add">
          <ac:chgData name="babisha chandran" userId="EB0nJQTo3Bd1b7R0gNfky76LaizBD4ENeK0AnhxAgKw=" providerId="None" clId="Web-{48D34E99-0836-489A-B03F-03DDD3D546FE}" dt="2020-10-22T11:19:46.139" v="195"/>
          <ac:inkMkLst>
            <pc:docMk/>
            <pc:sldMk cId="2965181800" sldId="585"/>
            <ac:inkMk id="186" creationId="{04429137-4746-4D47-8ACD-CE11C3A01E75}"/>
          </ac:inkMkLst>
        </pc:inkChg>
        <pc:inkChg chg="add">
          <ac:chgData name="babisha chandran" userId="EB0nJQTo3Bd1b7R0gNfky76LaizBD4ENeK0AnhxAgKw=" providerId="None" clId="Web-{48D34E99-0836-489A-B03F-03DDD3D546FE}" dt="2020-10-22T11:19:51.608" v="196"/>
          <ac:inkMkLst>
            <pc:docMk/>
            <pc:sldMk cId="2965181800" sldId="585"/>
            <ac:inkMk id="187" creationId="{13A20026-06F2-4BAD-92EF-2EACA42D3389}"/>
          </ac:inkMkLst>
        </pc:inkChg>
        <pc:inkChg chg="add">
          <ac:chgData name="babisha chandran" userId="EB0nJQTo3Bd1b7R0gNfky76LaizBD4ENeK0AnhxAgKw=" providerId="None" clId="Web-{48D34E99-0836-489A-B03F-03DDD3D546FE}" dt="2020-10-22T11:19:53.280" v="197"/>
          <ac:inkMkLst>
            <pc:docMk/>
            <pc:sldMk cId="2965181800" sldId="585"/>
            <ac:inkMk id="188" creationId="{622C8C57-EA70-4C36-9261-5690BF6A419D}"/>
          </ac:inkMkLst>
        </pc:inkChg>
        <pc:inkChg chg="add">
          <ac:chgData name="babisha chandran" userId="EB0nJQTo3Bd1b7R0gNfky76LaizBD4ENeK0AnhxAgKw=" providerId="None" clId="Web-{48D34E99-0836-489A-B03F-03DDD3D546FE}" dt="2020-10-22T11:20:00.077" v="198"/>
          <ac:inkMkLst>
            <pc:docMk/>
            <pc:sldMk cId="2965181800" sldId="585"/>
            <ac:inkMk id="189" creationId="{318B0ED5-230E-43B4-B470-4F135AB48196}"/>
          </ac:inkMkLst>
        </pc:inkChg>
        <pc:inkChg chg="add">
          <ac:chgData name="babisha chandran" userId="EB0nJQTo3Bd1b7R0gNfky76LaizBD4ENeK0AnhxAgKw=" providerId="None" clId="Web-{48D34E99-0836-489A-B03F-03DDD3D546FE}" dt="2020-10-22T11:20:03.296" v="199"/>
          <ac:inkMkLst>
            <pc:docMk/>
            <pc:sldMk cId="2965181800" sldId="585"/>
            <ac:inkMk id="190" creationId="{B5F656F4-6D6A-479F-86A6-5209904D9A1F}"/>
          </ac:inkMkLst>
        </pc:inkChg>
        <pc:inkChg chg="add">
          <ac:chgData name="babisha chandran" userId="EB0nJQTo3Bd1b7R0gNfky76LaizBD4ENeK0AnhxAgKw=" providerId="None" clId="Web-{48D34E99-0836-489A-B03F-03DDD3D546FE}" dt="2020-10-22T11:20:04.483" v="200"/>
          <ac:inkMkLst>
            <pc:docMk/>
            <pc:sldMk cId="2965181800" sldId="585"/>
            <ac:inkMk id="191" creationId="{41AEFA42-B5CC-4E3A-BA7D-0AFDBE15DF45}"/>
          </ac:inkMkLst>
        </pc:inkChg>
        <pc:inkChg chg="add">
          <ac:chgData name="babisha chandran" userId="EB0nJQTo3Bd1b7R0gNfky76LaizBD4ENeK0AnhxAgKw=" providerId="None" clId="Web-{48D34E99-0836-489A-B03F-03DDD3D546FE}" dt="2020-10-22T11:20:04.514" v="201"/>
          <ac:inkMkLst>
            <pc:docMk/>
            <pc:sldMk cId="2965181800" sldId="585"/>
            <ac:inkMk id="192" creationId="{2D26480A-1686-4AA8-90C3-0CC22295EEA5}"/>
          </ac:inkMkLst>
        </pc:inkChg>
        <pc:inkChg chg="add">
          <ac:chgData name="babisha chandran" userId="EB0nJQTo3Bd1b7R0gNfky76LaizBD4ENeK0AnhxAgKw=" providerId="None" clId="Web-{48D34E99-0836-489A-B03F-03DDD3D546FE}" dt="2020-10-22T11:20:05.671" v="202"/>
          <ac:inkMkLst>
            <pc:docMk/>
            <pc:sldMk cId="2965181800" sldId="585"/>
            <ac:inkMk id="193" creationId="{FD57B025-627D-4E1E-AA62-4B26FC55AFF6}"/>
          </ac:inkMkLst>
        </pc:inkChg>
        <pc:inkChg chg="add">
          <ac:chgData name="babisha chandran" userId="EB0nJQTo3Bd1b7R0gNfky76LaizBD4ENeK0AnhxAgKw=" providerId="None" clId="Web-{48D34E99-0836-489A-B03F-03DDD3D546FE}" dt="2020-10-22T11:20:10.249" v="203"/>
          <ac:inkMkLst>
            <pc:docMk/>
            <pc:sldMk cId="2965181800" sldId="585"/>
            <ac:inkMk id="194" creationId="{00D86679-1711-4946-BE11-F1A5CDDB309F}"/>
          </ac:inkMkLst>
        </pc:inkChg>
        <pc:inkChg chg="add">
          <ac:chgData name="babisha chandran" userId="EB0nJQTo3Bd1b7R0gNfky76LaizBD4ENeK0AnhxAgKw=" providerId="None" clId="Web-{48D34E99-0836-489A-B03F-03DDD3D546FE}" dt="2020-10-22T11:20:11.249" v="204"/>
          <ac:inkMkLst>
            <pc:docMk/>
            <pc:sldMk cId="2965181800" sldId="585"/>
            <ac:inkMk id="195" creationId="{F72157E0-EE91-4A74-8A94-6B57DCC94378}"/>
          </ac:inkMkLst>
        </pc:inkChg>
        <pc:inkChg chg="add">
          <ac:chgData name="babisha chandran" userId="EB0nJQTo3Bd1b7R0gNfky76LaizBD4ENeK0AnhxAgKw=" providerId="None" clId="Web-{48D34E99-0836-489A-B03F-03DDD3D546FE}" dt="2020-10-22T11:20:12.171" v="205"/>
          <ac:inkMkLst>
            <pc:docMk/>
            <pc:sldMk cId="2965181800" sldId="585"/>
            <ac:inkMk id="196" creationId="{BD7979DF-DA72-4FEB-8218-CAE1648D3ED0}"/>
          </ac:inkMkLst>
        </pc:inkChg>
        <pc:inkChg chg="add">
          <ac:chgData name="babisha chandran" userId="EB0nJQTo3Bd1b7R0gNfky76LaizBD4ENeK0AnhxAgKw=" providerId="None" clId="Web-{48D34E99-0836-489A-B03F-03DDD3D546FE}" dt="2020-10-22T11:20:13.186" v="206"/>
          <ac:inkMkLst>
            <pc:docMk/>
            <pc:sldMk cId="2965181800" sldId="585"/>
            <ac:inkMk id="197" creationId="{B4A28BB4-59D8-4B1D-890F-635BE87CC571}"/>
          </ac:inkMkLst>
        </pc:inkChg>
        <pc:inkChg chg="add">
          <ac:chgData name="babisha chandran" userId="EB0nJQTo3Bd1b7R0gNfky76LaizBD4ENeK0AnhxAgKw=" providerId="None" clId="Web-{48D34E99-0836-489A-B03F-03DDD3D546FE}" dt="2020-10-22T11:20:15.405" v="207"/>
          <ac:inkMkLst>
            <pc:docMk/>
            <pc:sldMk cId="2965181800" sldId="585"/>
            <ac:inkMk id="198" creationId="{8E93B728-5B2C-4820-A4BC-A09129CE8E66}"/>
          </ac:inkMkLst>
        </pc:inkChg>
        <pc:inkChg chg="add">
          <ac:chgData name="babisha chandran" userId="EB0nJQTo3Bd1b7R0gNfky76LaizBD4ENeK0AnhxAgKw=" providerId="None" clId="Web-{48D34E99-0836-489A-B03F-03DDD3D546FE}" dt="2020-10-22T11:20:15.905" v="208"/>
          <ac:inkMkLst>
            <pc:docMk/>
            <pc:sldMk cId="2965181800" sldId="585"/>
            <ac:inkMk id="199" creationId="{5795B5CA-0066-452F-8AE9-D9665C56B223}"/>
          </ac:inkMkLst>
        </pc:inkChg>
        <pc:inkChg chg="add">
          <ac:chgData name="babisha chandran" userId="EB0nJQTo3Bd1b7R0gNfky76LaizBD4ENeK0AnhxAgKw=" providerId="None" clId="Web-{48D34E99-0836-489A-B03F-03DDD3D546FE}" dt="2020-10-22T11:20:17.577" v="209"/>
          <ac:inkMkLst>
            <pc:docMk/>
            <pc:sldMk cId="2965181800" sldId="585"/>
            <ac:inkMk id="200" creationId="{8BFC7853-63C1-4541-A11F-4F3ADE402FDA}"/>
          </ac:inkMkLst>
        </pc:inkChg>
        <pc:inkChg chg="add">
          <ac:chgData name="babisha chandran" userId="EB0nJQTo3Bd1b7R0gNfky76LaizBD4ENeK0AnhxAgKw=" providerId="None" clId="Web-{48D34E99-0836-489A-B03F-03DDD3D546FE}" dt="2020-10-22T11:20:18.264" v="210"/>
          <ac:inkMkLst>
            <pc:docMk/>
            <pc:sldMk cId="2965181800" sldId="585"/>
            <ac:inkMk id="201" creationId="{EE4FEC74-B049-465E-8650-525CD8FB9CE7}"/>
          </ac:inkMkLst>
        </pc:inkChg>
        <pc:inkChg chg="add">
          <ac:chgData name="babisha chandran" userId="EB0nJQTo3Bd1b7R0gNfky76LaizBD4ENeK0AnhxAgKw=" providerId="None" clId="Web-{48D34E99-0836-489A-B03F-03DDD3D546FE}" dt="2020-10-22T11:20:19.452" v="211"/>
          <ac:inkMkLst>
            <pc:docMk/>
            <pc:sldMk cId="2965181800" sldId="585"/>
            <ac:inkMk id="202" creationId="{CB5074D9-518C-48E9-B4BB-C19400C99E0B}"/>
          </ac:inkMkLst>
        </pc:inkChg>
        <pc:inkChg chg="add">
          <ac:chgData name="babisha chandran" userId="EB0nJQTo3Bd1b7R0gNfky76LaizBD4ENeK0AnhxAgKw=" providerId="None" clId="Web-{48D34E99-0836-489A-B03F-03DDD3D546FE}" dt="2020-10-22T11:20:19.967" v="212"/>
          <ac:inkMkLst>
            <pc:docMk/>
            <pc:sldMk cId="2965181800" sldId="585"/>
            <ac:inkMk id="203" creationId="{D85FDB5F-8B69-4C60-A861-9A9449569E75}"/>
          </ac:inkMkLst>
        </pc:inkChg>
        <pc:inkChg chg="add">
          <ac:chgData name="babisha chandran" userId="EB0nJQTo3Bd1b7R0gNfky76LaizBD4ENeK0AnhxAgKw=" providerId="None" clId="Web-{48D34E99-0836-489A-B03F-03DDD3D546FE}" dt="2020-10-22T11:20:20.749" v="213"/>
          <ac:inkMkLst>
            <pc:docMk/>
            <pc:sldMk cId="2965181800" sldId="585"/>
            <ac:inkMk id="204" creationId="{D766A025-65B0-4E60-93C5-F491EBE5D24F}"/>
          </ac:inkMkLst>
        </pc:inkChg>
        <pc:inkChg chg="add">
          <ac:chgData name="babisha chandran" userId="EB0nJQTo3Bd1b7R0gNfky76LaizBD4ENeK0AnhxAgKw=" providerId="None" clId="Web-{48D34E99-0836-489A-B03F-03DDD3D546FE}" dt="2020-10-22T11:20:21.936" v="214"/>
          <ac:inkMkLst>
            <pc:docMk/>
            <pc:sldMk cId="2965181800" sldId="585"/>
            <ac:inkMk id="205" creationId="{6356B15C-BAE9-49C7-8D48-E587A9096D40}"/>
          </ac:inkMkLst>
        </pc:inkChg>
        <pc:inkChg chg="add">
          <ac:chgData name="babisha chandran" userId="EB0nJQTo3Bd1b7R0gNfky76LaizBD4ENeK0AnhxAgKw=" providerId="None" clId="Web-{48D34E99-0836-489A-B03F-03DDD3D546FE}" dt="2020-10-22T11:20:23.546" v="215"/>
          <ac:inkMkLst>
            <pc:docMk/>
            <pc:sldMk cId="2965181800" sldId="585"/>
            <ac:inkMk id="206" creationId="{74613258-56A1-4CC1-AC90-653F78F6BFAC}"/>
          </ac:inkMkLst>
        </pc:inkChg>
        <pc:inkChg chg="add">
          <ac:chgData name="babisha chandran" userId="EB0nJQTo3Bd1b7R0gNfky76LaizBD4ENeK0AnhxAgKw=" providerId="None" clId="Web-{48D34E99-0836-489A-B03F-03DDD3D546FE}" dt="2020-10-22T11:20:24.389" v="216"/>
          <ac:inkMkLst>
            <pc:docMk/>
            <pc:sldMk cId="2965181800" sldId="585"/>
            <ac:inkMk id="207" creationId="{B0D404D6-C063-48E5-BFF6-9326B80B9FF3}"/>
          </ac:inkMkLst>
        </pc:inkChg>
        <pc:inkChg chg="add">
          <ac:chgData name="babisha chandran" userId="EB0nJQTo3Bd1b7R0gNfky76LaizBD4ENeK0AnhxAgKw=" providerId="None" clId="Web-{48D34E99-0836-489A-B03F-03DDD3D546FE}" dt="2020-10-22T11:20:25.186" v="217"/>
          <ac:inkMkLst>
            <pc:docMk/>
            <pc:sldMk cId="2965181800" sldId="585"/>
            <ac:inkMk id="208" creationId="{6546F4F4-5F17-4D9D-AE35-CAD77413317C}"/>
          </ac:inkMkLst>
        </pc:inkChg>
        <pc:inkChg chg="add">
          <ac:chgData name="babisha chandran" userId="EB0nJQTo3Bd1b7R0gNfky76LaizBD4ENeK0AnhxAgKw=" providerId="None" clId="Web-{48D34E99-0836-489A-B03F-03DDD3D546FE}" dt="2020-10-22T11:20:27.639" v="218"/>
          <ac:inkMkLst>
            <pc:docMk/>
            <pc:sldMk cId="2965181800" sldId="585"/>
            <ac:inkMk id="209" creationId="{48F5328C-4E4D-497A-BB2B-1F2AABA89E8F}"/>
          </ac:inkMkLst>
        </pc:inkChg>
        <pc:inkChg chg="add">
          <ac:chgData name="babisha chandran" userId="EB0nJQTo3Bd1b7R0gNfky76LaizBD4ENeK0AnhxAgKw=" providerId="None" clId="Web-{48D34E99-0836-489A-B03F-03DDD3D546FE}" dt="2020-10-22T11:20:28.530" v="219"/>
          <ac:inkMkLst>
            <pc:docMk/>
            <pc:sldMk cId="2965181800" sldId="585"/>
            <ac:inkMk id="210" creationId="{2378E9BF-8A58-4326-A991-D42CF2122E9A}"/>
          </ac:inkMkLst>
        </pc:inkChg>
        <pc:inkChg chg="add">
          <ac:chgData name="babisha chandran" userId="EB0nJQTo3Bd1b7R0gNfky76LaizBD4ENeK0AnhxAgKw=" providerId="None" clId="Web-{48D34E99-0836-489A-B03F-03DDD3D546FE}" dt="2020-10-22T11:20:39.780" v="220"/>
          <ac:inkMkLst>
            <pc:docMk/>
            <pc:sldMk cId="2965181800" sldId="585"/>
            <ac:inkMk id="211" creationId="{0777DC06-09FB-4BE3-B572-FD447427F036}"/>
          </ac:inkMkLst>
        </pc:inkChg>
        <pc:inkChg chg="add">
          <ac:chgData name="babisha chandran" userId="EB0nJQTo3Bd1b7R0gNfky76LaizBD4ENeK0AnhxAgKw=" providerId="None" clId="Web-{48D34E99-0836-489A-B03F-03DDD3D546FE}" dt="2020-10-22T11:20:41.983" v="221"/>
          <ac:inkMkLst>
            <pc:docMk/>
            <pc:sldMk cId="2965181800" sldId="585"/>
            <ac:inkMk id="212" creationId="{190D9630-79B8-4B6B-BC80-B7C97C8B20ED}"/>
          </ac:inkMkLst>
        </pc:inkChg>
        <pc:inkChg chg="add">
          <ac:chgData name="babisha chandran" userId="EB0nJQTo3Bd1b7R0gNfky76LaizBD4ENeK0AnhxAgKw=" providerId="None" clId="Web-{48D34E99-0836-489A-B03F-03DDD3D546FE}" dt="2020-10-22T11:20:42.796" v="222"/>
          <ac:inkMkLst>
            <pc:docMk/>
            <pc:sldMk cId="2965181800" sldId="585"/>
            <ac:inkMk id="213" creationId="{ACDBA2AC-CD7E-4EA7-9814-C9A8A48DD2A9}"/>
          </ac:inkMkLst>
        </pc:inkChg>
        <pc:inkChg chg="add">
          <ac:chgData name="babisha chandran" userId="EB0nJQTo3Bd1b7R0gNfky76LaizBD4ENeK0AnhxAgKw=" providerId="None" clId="Web-{48D34E99-0836-489A-B03F-03DDD3D546FE}" dt="2020-10-22T11:20:43.921" v="223"/>
          <ac:inkMkLst>
            <pc:docMk/>
            <pc:sldMk cId="2965181800" sldId="585"/>
            <ac:inkMk id="214" creationId="{DB228253-AFEE-4B0C-BA79-A47A3E043AE2}"/>
          </ac:inkMkLst>
        </pc:inkChg>
        <pc:inkChg chg="add">
          <ac:chgData name="babisha chandran" userId="EB0nJQTo3Bd1b7R0gNfky76LaizBD4ENeK0AnhxAgKw=" providerId="None" clId="Web-{48D34E99-0836-489A-B03F-03DDD3D546FE}" dt="2020-10-22T11:20:44.796" v="224"/>
          <ac:inkMkLst>
            <pc:docMk/>
            <pc:sldMk cId="2965181800" sldId="585"/>
            <ac:inkMk id="215" creationId="{3E0CB595-E573-49C1-B172-93C17E58CF3E}"/>
          </ac:inkMkLst>
        </pc:inkChg>
        <pc:inkChg chg="add">
          <ac:chgData name="babisha chandran" userId="EB0nJQTo3Bd1b7R0gNfky76LaizBD4ENeK0AnhxAgKw=" providerId="None" clId="Web-{48D34E99-0836-489A-B03F-03DDD3D546FE}" dt="2020-10-22T11:20:45.764" v="225"/>
          <ac:inkMkLst>
            <pc:docMk/>
            <pc:sldMk cId="2965181800" sldId="585"/>
            <ac:inkMk id="216" creationId="{9C5DE6A4-E479-477A-9206-B103C4964CB3}"/>
          </ac:inkMkLst>
        </pc:inkChg>
        <pc:inkChg chg="add">
          <ac:chgData name="babisha chandran" userId="EB0nJQTo3Bd1b7R0gNfky76LaizBD4ENeK0AnhxAgKw=" providerId="None" clId="Web-{48D34E99-0836-489A-B03F-03DDD3D546FE}" dt="2020-10-22T11:20:47.030" v="226"/>
          <ac:inkMkLst>
            <pc:docMk/>
            <pc:sldMk cId="2965181800" sldId="585"/>
            <ac:inkMk id="217" creationId="{799802FE-3BD2-40B7-9F0D-A47DC09FCFED}"/>
          </ac:inkMkLst>
        </pc:inkChg>
        <pc:inkChg chg="add">
          <ac:chgData name="babisha chandran" userId="EB0nJQTo3Bd1b7R0gNfky76LaizBD4ENeK0AnhxAgKw=" providerId="None" clId="Web-{48D34E99-0836-489A-B03F-03DDD3D546FE}" dt="2020-10-22T11:20:49.280" v="227"/>
          <ac:inkMkLst>
            <pc:docMk/>
            <pc:sldMk cId="2965181800" sldId="585"/>
            <ac:inkMk id="218" creationId="{F0A21F8F-A0AB-434C-955A-8686FE5FCF6E}"/>
          </ac:inkMkLst>
        </pc:inkChg>
        <pc:inkChg chg="add">
          <ac:chgData name="babisha chandran" userId="EB0nJQTo3Bd1b7R0gNfky76LaizBD4ENeK0AnhxAgKw=" providerId="None" clId="Web-{48D34E99-0836-489A-B03F-03DDD3D546FE}" dt="2020-10-22T11:20:50.092" v="228"/>
          <ac:inkMkLst>
            <pc:docMk/>
            <pc:sldMk cId="2965181800" sldId="585"/>
            <ac:inkMk id="219" creationId="{C8BB0274-368E-4325-82DA-E6E537A7F4BC}"/>
          </ac:inkMkLst>
        </pc:inkChg>
        <pc:inkChg chg="add">
          <ac:chgData name="babisha chandran" userId="EB0nJQTo3Bd1b7R0gNfky76LaizBD4ENeK0AnhxAgKw=" providerId="None" clId="Web-{48D34E99-0836-489A-B03F-03DDD3D546FE}" dt="2020-10-22T11:20:50.827" v="229"/>
          <ac:inkMkLst>
            <pc:docMk/>
            <pc:sldMk cId="2965181800" sldId="585"/>
            <ac:inkMk id="220" creationId="{CD7A5AE7-10FE-4164-ACCD-70C49127621B}"/>
          </ac:inkMkLst>
        </pc:inkChg>
        <pc:inkChg chg="add">
          <ac:chgData name="babisha chandran" userId="EB0nJQTo3Bd1b7R0gNfky76LaizBD4ENeK0AnhxAgKw=" providerId="None" clId="Web-{48D34E99-0836-489A-B03F-03DDD3D546FE}" dt="2020-10-22T11:20:52.233" v="230"/>
          <ac:inkMkLst>
            <pc:docMk/>
            <pc:sldMk cId="2965181800" sldId="585"/>
            <ac:inkMk id="221" creationId="{3D0CA19E-FC98-4F7A-A9B8-B6A6E7629537}"/>
          </ac:inkMkLst>
        </pc:inkChg>
        <pc:inkChg chg="add">
          <ac:chgData name="babisha chandran" userId="EB0nJQTo3Bd1b7R0gNfky76LaizBD4ENeK0AnhxAgKw=" providerId="None" clId="Web-{48D34E99-0836-489A-B03F-03DDD3D546FE}" dt="2020-10-22T11:20:53.342" v="231"/>
          <ac:inkMkLst>
            <pc:docMk/>
            <pc:sldMk cId="2965181800" sldId="585"/>
            <ac:inkMk id="222" creationId="{E29CABA8-AAE1-4D40-BE08-9F86D17DEC6C}"/>
          </ac:inkMkLst>
        </pc:inkChg>
        <pc:inkChg chg="add">
          <ac:chgData name="babisha chandran" userId="EB0nJQTo3Bd1b7R0gNfky76LaizBD4ENeK0AnhxAgKw=" providerId="None" clId="Web-{48D34E99-0836-489A-B03F-03DDD3D546FE}" dt="2020-10-22T11:20:54.108" v="232"/>
          <ac:inkMkLst>
            <pc:docMk/>
            <pc:sldMk cId="2965181800" sldId="585"/>
            <ac:inkMk id="223" creationId="{9D92399F-0325-46B4-B998-AEBC990EE0DE}"/>
          </ac:inkMkLst>
        </pc:inkChg>
        <pc:inkChg chg="add">
          <ac:chgData name="babisha chandran" userId="EB0nJQTo3Bd1b7R0gNfky76LaizBD4ENeK0AnhxAgKw=" providerId="None" clId="Web-{48D34E99-0836-489A-B03F-03DDD3D546FE}" dt="2020-10-22T11:20:55.796" v="233"/>
          <ac:inkMkLst>
            <pc:docMk/>
            <pc:sldMk cId="2965181800" sldId="585"/>
            <ac:inkMk id="224" creationId="{D6C23044-3026-42B1-B9FB-4AA2B07FE5B9}"/>
          </ac:inkMkLst>
        </pc:inkChg>
        <pc:inkChg chg="add">
          <ac:chgData name="babisha chandran" userId="EB0nJQTo3Bd1b7R0gNfky76LaizBD4ENeK0AnhxAgKw=" providerId="None" clId="Web-{48D34E99-0836-489A-B03F-03DDD3D546FE}" dt="2020-10-22T11:20:56.702" v="234"/>
          <ac:inkMkLst>
            <pc:docMk/>
            <pc:sldMk cId="2965181800" sldId="585"/>
            <ac:inkMk id="225" creationId="{3C4D76EE-0774-43FE-BD5E-D4B36DA93E74}"/>
          </ac:inkMkLst>
        </pc:inkChg>
        <pc:inkChg chg="add">
          <ac:chgData name="babisha chandran" userId="EB0nJQTo3Bd1b7R0gNfky76LaizBD4ENeK0AnhxAgKw=" providerId="None" clId="Web-{48D34E99-0836-489A-B03F-03DDD3D546FE}" dt="2020-10-22T11:20:57.296" v="235"/>
          <ac:inkMkLst>
            <pc:docMk/>
            <pc:sldMk cId="2965181800" sldId="585"/>
            <ac:inkMk id="226" creationId="{83891DAF-380B-4C88-A5C8-D742E92FE6EB}"/>
          </ac:inkMkLst>
        </pc:inkChg>
        <pc:inkChg chg="add">
          <ac:chgData name="babisha chandran" userId="EB0nJQTo3Bd1b7R0gNfky76LaizBD4ENeK0AnhxAgKw=" providerId="None" clId="Web-{48D34E99-0836-489A-B03F-03DDD3D546FE}" dt="2020-10-22T11:20:59.124" v="236"/>
          <ac:inkMkLst>
            <pc:docMk/>
            <pc:sldMk cId="2965181800" sldId="585"/>
            <ac:inkMk id="227" creationId="{BB5124D1-417C-4748-AC4F-3CA3B5B39270}"/>
          </ac:inkMkLst>
        </pc:inkChg>
        <pc:inkChg chg="add">
          <ac:chgData name="babisha chandran" userId="EB0nJQTo3Bd1b7R0gNfky76LaizBD4ENeK0AnhxAgKw=" providerId="None" clId="Web-{48D34E99-0836-489A-B03F-03DDD3D546FE}" dt="2020-10-22T11:21:00.671" v="237"/>
          <ac:inkMkLst>
            <pc:docMk/>
            <pc:sldMk cId="2965181800" sldId="585"/>
            <ac:inkMk id="228" creationId="{FDF0DFB2-05D2-46D5-A0EE-83DA6135D712}"/>
          </ac:inkMkLst>
        </pc:inkChg>
        <pc:inkChg chg="add">
          <ac:chgData name="babisha chandran" userId="EB0nJQTo3Bd1b7R0gNfky76LaizBD4ENeK0AnhxAgKw=" providerId="None" clId="Web-{48D34E99-0836-489A-B03F-03DDD3D546FE}" dt="2020-10-22T11:21:02.092" v="238"/>
          <ac:inkMkLst>
            <pc:docMk/>
            <pc:sldMk cId="2965181800" sldId="585"/>
            <ac:inkMk id="229" creationId="{679F2BD7-71FC-43CB-A7BC-43B0825F4E10}"/>
          </ac:inkMkLst>
        </pc:inkChg>
        <pc:inkChg chg="add">
          <ac:chgData name="babisha chandran" userId="EB0nJQTo3Bd1b7R0gNfky76LaizBD4ENeK0AnhxAgKw=" providerId="None" clId="Web-{48D34E99-0836-489A-B03F-03DDD3D546FE}" dt="2020-10-22T11:21:03.608" v="239"/>
          <ac:inkMkLst>
            <pc:docMk/>
            <pc:sldMk cId="2965181800" sldId="585"/>
            <ac:inkMk id="230" creationId="{178F1616-00DC-49F8-8F0D-FAD9C2560A78}"/>
          </ac:inkMkLst>
        </pc:inkChg>
        <pc:inkChg chg="add">
          <ac:chgData name="babisha chandran" userId="EB0nJQTo3Bd1b7R0gNfky76LaizBD4ENeK0AnhxAgKw=" providerId="None" clId="Web-{48D34E99-0836-489A-B03F-03DDD3D546FE}" dt="2020-10-22T11:21:04.546" v="240"/>
          <ac:inkMkLst>
            <pc:docMk/>
            <pc:sldMk cId="2965181800" sldId="585"/>
            <ac:inkMk id="231" creationId="{D60D5251-1758-4010-A146-D511718E4F18}"/>
          </ac:inkMkLst>
        </pc:inkChg>
        <pc:inkChg chg="add">
          <ac:chgData name="babisha chandran" userId="EB0nJQTo3Bd1b7R0gNfky76LaizBD4ENeK0AnhxAgKw=" providerId="None" clId="Web-{48D34E99-0836-489A-B03F-03DDD3D546FE}" dt="2020-10-22T11:21:06.686" v="241"/>
          <ac:inkMkLst>
            <pc:docMk/>
            <pc:sldMk cId="2965181800" sldId="585"/>
            <ac:inkMk id="232" creationId="{33DA29BD-362B-417A-876A-A80FAEE5EA96}"/>
          </ac:inkMkLst>
        </pc:inkChg>
        <pc:inkChg chg="add">
          <ac:chgData name="babisha chandran" userId="EB0nJQTo3Bd1b7R0gNfky76LaizBD4ENeK0AnhxAgKw=" providerId="None" clId="Web-{48D34E99-0836-489A-B03F-03DDD3D546FE}" dt="2020-10-22T11:21:10.561" v="242"/>
          <ac:inkMkLst>
            <pc:docMk/>
            <pc:sldMk cId="2965181800" sldId="585"/>
            <ac:inkMk id="233" creationId="{BB6B6864-AF3F-48B0-8E9C-090F5AE5941C}"/>
          </ac:inkMkLst>
        </pc:inkChg>
        <pc:inkChg chg="add">
          <ac:chgData name="babisha chandran" userId="EB0nJQTo3Bd1b7R0gNfky76LaizBD4ENeK0AnhxAgKw=" providerId="None" clId="Web-{48D34E99-0836-489A-B03F-03DDD3D546FE}" dt="2020-10-22T11:21:11.686" v="243"/>
          <ac:inkMkLst>
            <pc:docMk/>
            <pc:sldMk cId="2965181800" sldId="585"/>
            <ac:inkMk id="234" creationId="{E59D6836-726B-489B-8613-230D040BC82A}"/>
          </ac:inkMkLst>
        </pc:inkChg>
        <pc:inkChg chg="add">
          <ac:chgData name="babisha chandran" userId="EB0nJQTo3Bd1b7R0gNfky76LaizBD4ENeK0AnhxAgKw=" providerId="None" clId="Web-{48D34E99-0836-489A-B03F-03DDD3D546FE}" dt="2020-10-22T11:21:12.968" v="244"/>
          <ac:inkMkLst>
            <pc:docMk/>
            <pc:sldMk cId="2965181800" sldId="585"/>
            <ac:inkMk id="235" creationId="{7BFC08A8-82D8-4352-A9AF-309BD141E0E6}"/>
          </ac:inkMkLst>
        </pc:inkChg>
        <pc:inkChg chg="add">
          <ac:chgData name="babisha chandran" userId="EB0nJQTo3Bd1b7R0gNfky76LaizBD4ENeK0AnhxAgKw=" providerId="None" clId="Web-{48D34E99-0836-489A-B03F-03DDD3D546FE}" dt="2020-10-22T11:21:14.639" v="245"/>
          <ac:inkMkLst>
            <pc:docMk/>
            <pc:sldMk cId="2965181800" sldId="585"/>
            <ac:inkMk id="236" creationId="{DF48FBC4-9750-423B-ABC3-42AE1917AEB3}"/>
          </ac:inkMkLst>
        </pc:inkChg>
        <pc:inkChg chg="add">
          <ac:chgData name="babisha chandran" userId="EB0nJQTo3Bd1b7R0gNfky76LaizBD4ENeK0AnhxAgKw=" providerId="None" clId="Web-{48D34E99-0836-489A-B03F-03DDD3D546FE}" dt="2020-10-22T11:21:15.389" v="246"/>
          <ac:inkMkLst>
            <pc:docMk/>
            <pc:sldMk cId="2965181800" sldId="585"/>
            <ac:inkMk id="237" creationId="{7B01AD93-C18B-4210-9406-855950A5A612}"/>
          </ac:inkMkLst>
        </pc:inkChg>
        <pc:inkChg chg="add">
          <ac:chgData name="babisha chandran" userId="EB0nJQTo3Bd1b7R0gNfky76LaizBD4ENeK0AnhxAgKw=" providerId="None" clId="Web-{48D34E99-0836-489A-B03F-03DDD3D546FE}" dt="2020-10-22T11:21:16.530" v="247"/>
          <ac:inkMkLst>
            <pc:docMk/>
            <pc:sldMk cId="2965181800" sldId="585"/>
            <ac:inkMk id="238" creationId="{DBF77552-2926-459A-9A32-0796F3DF7ED2}"/>
          </ac:inkMkLst>
        </pc:inkChg>
        <pc:inkChg chg="add">
          <ac:chgData name="babisha chandran" userId="EB0nJQTo3Bd1b7R0gNfky76LaizBD4ENeK0AnhxAgKw=" providerId="None" clId="Web-{48D34E99-0836-489A-B03F-03DDD3D546FE}" dt="2020-10-22T11:21:18.233" v="248"/>
          <ac:inkMkLst>
            <pc:docMk/>
            <pc:sldMk cId="2965181800" sldId="585"/>
            <ac:inkMk id="239" creationId="{3F41B32C-C5D0-4FF1-B635-6FA83119E922}"/>
          </ac:inkMkLst>
        </pc:inkChg>
        <pc:inkChg chg="add">
          <ac:chgData name="babisha chandran" userId="EB0nJQTo3Bd1b7R0gNfky76LaizBD4ENeK0AnhxAgKw=" providerId="None" clId="Web-{48D34E99-0836-489A-B03F-03DDD3D546FE}" dt="2020-10-22T11:21:19.217" v="249"/>
          <ac:inkMkLst>
            <pc:docMk/>
            <pc:sldMk cId="2965181800" sldId="585"/>
            <ac:inkMk id="240" creationId="{86ADE8EF-F274-45D0-B04D-6C48990D799C}"/>
          </ac:inkMkLst>
        </pc:inkChg>
        <pc:inkChg chg="add">
          <ac:chgData name="babisha chandran" userId="EB0nJQTo3Bd1b7R0gNfky76LaizBD4ENeK0AnhxAgKw=" providerId="None" clId="Web-{48D34E99-0836-489A-B03F-03DDD3D546FE}" dt="2020-10-22T11:21:20.952" v="250"/>
          <ac:inkMkLst>
            <pc:docMk/>
            <pc:sldMk cId="2965181800" sldId="585"/>
            <ac:inkMk id="241" creationId="{19D86D9F-6D3C-4436-A6E5-5C9C0E8C22C1}"/>
          </ac:inkMkLst>
        </pc:inkChg>
        <pc:inkChg chg="add">
          <ac:chgData name="babisha chandran" userId="EB0nJQTo3Bd1b7R0gNfky76LaizBD4ENeK0AnhxAgKw=" providerId="None" clId="Web-{48D34E99-0836-489A-B03F-03DDD3D546FE}" dt="2020-10-22T11:21:22.436" v="251"/>
          <ac:inkMkLst>
            <pc:docMk/>
            <pc:sldMk cId="2965181800" sldId="585"/>
            <ac:inkMk id="242" creationId="{1E6BA4AD-E4D6-4D73-8318-E3133AD36AD9}"/>
          </ac:inkMkLst>
        </pc:inkChg>
        <pc:inkChg chg="add">
          <ac:chgData name="babisha chandran" userId="EB0nJQTo3Bd1b7R0gNfky76LaizBD4ENeK0AnhxAgKw=" providerId="None" clId="Web-{48D34E99-0836-489A-B03F-03DDD3D546FE}" dt="2020-10-22T11:21:22.842" v="252"/>
          <ac:inkMkLst>
            <pc:docMk/>
            <pc:sldMk cId="2965181800" sldId="585"/>
            <ac:inkMk id="243" creationId="{1765E01B-4F74-4E4F-9227-D00111FCAD6B}"/>
          </ac:inkMkLst>
        </pc:inkChg>
        <pc:inkChg chg="add">
          <ac:chgData name="babisha chandran" userId="EB0nJQTo3Bd1b7R0gNfky76LaizBD4ENeK0AnhxAgKw=" providerId="None" clId="Web-{48D34E99-0836-489A-B03F-03DDD3D546FE}" dt="2020-10-22T11:21:24.889" v="253"/>
          <ac:inkMkLst>
            <pc:docMk/>
            <pc:sldMk cId="2965181800" sldId="585"/>
            <ac:inkMk id="244" creationId="{E4432E6C-18F5-48AD-A71A-53312C6179C7}"/>
          </ac:inkMkLst>
        </pc:inkChg>
        <pc:inkChg chg="add">
          <ac:chgData name="babisha chandran" userId="EB0nJQTo3Bd1b7R0gNfky76LaizBD4ENeK0AnhxAgKw=" providerId="None" clId="Web-{48D34E99-0836-489A-B03F-03DDD3D546FE}" dt="2020-10-22T11:21:28.077" v="254"/>
          <ac:inkMkLst>
            <pc:docMk/>
            <pc:sldMk cId="2965181800" sldId="585"/>
            <ac:inkMk id="245" creationId="{F7169166-6857-4793-A230-7CA56CCA6365}"/>
          </ac:inkMkLst>
        </pc:inkChg>
        <pc:inkChg chg="add">
          <ac:chgData name="babisha chandran" userId="EB0nJQTo3Bd1b7R0gNfky76LaizBD4ENeK0AnhxAgKw=" providerId="None" clId="Web-{48D34E99-0836-489A-B03F-03DDD3D546FE}" dt="2020-10-22T11:21:32.171" v="255"/>
          <ac:inkMkLst>
            <pc:docMk/>
            <pc:sldMk cId="2965181800" sldId="585"/>
            <ac:inkMk id="246" creationId="{19512F4A-7E54-41A4-BE95-74522E402AFF}"/>
          </ac:inkMkLst>
        </pc:inkChg>
        <pc:inkChg chg="add">
          <ac:chgData name="babisha chandran" userId="EB0nJQTo3Bd1b7R0gNfky76LaizBD4ENeK0AnhxAgKw=" providerId="None" clId="Web-{48D34E99-0836-489A-B03F-03DDD3D546FE}" dt="2020-10-22T11:21:32.889" v="256"/>
          <ac:inkMkLst>
            <pc:docMk/>
            <pc:sldMk cId="2965181800" sldId="585"/>
            <ac:inkMk id="247" creationId="{8FBE037B-30F3-4061-8ACA-5072D309A5E9}"/>
          </ac:inkMkLst>
        </pc:inkChg>
        <pc:inkChg chg="add">
          <ac:chgData name="babisha chandran" userId="EB0nJQTo3Bd1b7R0gNfky76LaizBD4ENeK0AnhxAgKw=" providerId="None" clId="Web-{48D34E99-0836-489A-B03F-03DDD3D546FE}" dt="2020-10-22T11:21:34.046" v="257"/>
          <ac:inkMkLst>
            <pc:docMk/>
            <pc:sldMk cId="2965181800" sldId="585"/>
            <ac:inkMk id="248" creationId="{E569D559-98B3-4470-B72E-F0412C89F0F3}"/>
          </ac:inkMkLst>
        </pc:inkChg>
        <pc:inkChg chg="add">
          <ac:chgData name="babisha chandran" userId="EB0nJQTo3Bd1b7R0gNfky76LaizBD4ENeK0AnhxAgKw=" providerId="None" clId="Web-{48D34E99-0836-489A-B03F-03DDD3D546FE}" dt="2020-10-22T11:21:35.061" v="258"/>
          <ac:inkMkLst>
            <pc:docMk/>
            <pc:sldMk cId="2965181800" sldId="585"/>
            <ac:inkMk id="249" creationId="{1DCCD042-E004-46B9-B4D2-8E82D7C2D97D}"/>
          </ac:inkMkLst>
        </pc:inkChg>
        <pc:inkChg chg="add">
          <ac:chgData name="babisha chandran" userId="EB0nJQTo3Bd1b7R0gNfky76LaizBD4ENeK0AnhxAgKw=" providerId="None" clId="Web-{48D34E99-0836-489A-B03F-03DDD3D546FE}" dt="2020-10-22T11:21:35.921" v="259"/>
          <ac:inkMkLst>
            <pc:docMk/>
            <pc:sldMk cId="2965181800" sldId="585"/>
            <ac:inkMk id="250" creationId="{8B37AE22-48EE-4129-9D61-2F71950A5470}"/>
          </ac:inkMkLst>
        </pc:inkChg>
        <pc:inkChg chg="add">
          <ac:chgData name="babisha chandran" userId="EB0nJQTo3Bd1b7R0gNfky76LaizBD4ENeK0AnhxAgKw=" providerId="None" clId="Web-{48D34E99-0836-489A-B03F-03DDD3D546FE}" dt="2020-10-22T11:21:36.671" v="260"/>
          <ac:inkMkLst>
            <pc:docMk/>
            <pc:sldMk cId="2965181800" sldId="585"/>
            <ac:inkMk id="251" creationId="{42A779BE-24E3-4AF1-B783-27F722E87434}"/>
          </ac:inkMkLst>
        </pc:inkChg>
        <pc:inkChg chg="add">
          <ac:chgData name="babisha chandran" userId="EB0nJQTo3Bd1b7R0gNfky76LaizBD4ENeK0AnhxAgKw=" providerId="None" clId="Web-{48D34E99-0836-489A-B03F-03DDD3D546FE}" dt="2020-10-22T11:21:37.827" v="261"/>
          <ac:inkMkLst>
            <pc:docMk/>
            <pc:sldMk cId="2965181800" sldId="585"/>
            <ac:inkMk id="252" creationId="{C088001E-5941-4B19-BB01-384336B299C7}"/>
          </ac:inkMkLst>
        </pc:inkChg>
        <pc:inkChg chg="add">
          <ac:chgData name="babisha chandran" userId="EB0nJQTo3Bd1b7R0gNfky76LaizBD4ENeK0AnhxAgKw=" providerId="None" clId="Web-{48D34E99-0836-489A-B03F-03DDD3D546FE}" dt="2020-10-22T11:21:39.842" v="262"/>
          <ac:inkMkLst>
            <pc:docMk/>
            <pc:sldMk cId="2965181800" sldId="585"/>
            <ac:inkMk id="253" creationId="{0FC988E9-2AFE-4DA0-8D6B-86C2424AE057}"/>
          </ac:inkMkLst>
        </pc:inkChg>
        <pc:inkChg chg="add">
          <ac:chgData name="babisha chandran" userId="EB0nJQTo3Bd1b7R0gNfky76LaizBD4ENeK0AnhxAgKw=" providerId="None" clId="Web-{48D34E99-0836-489A-B03F-03DDD3D546FE}" dt="2020-10-22T11:21:40.796" v="263"/>
          <ac:inkMkLst>
            <pc:docMk/>
            <pc:sldMk cId="2965181800" sldId="585"/>
            <ac:inkMk id="254" creationId="{31497A72-B220-4C67-89E0-3CF157AFDFC8}"/>
          </ac:inkMkLst>
        </pc:inkChg>
        <pc:inkChg chg="add">
          <ac:chgData name="babisha chandran" userId="EB0nJQTo3Bd1b7R0gNfky76LaizBD4ENeK0AnhxAgKw=" providerId="None" clId="Web-{48D34E99-0836-489A-B03F-03DDD3D546FE}" dt="2020-10-22T11:21:41.686" v="264"/>
          <ac:inkMkLst>
            <pc:docMk/>
            <pc:sldMk cId="2965181800" sldId="585"/>
            <ac:inkMk id="255" creationId="{A2068ED8-BD15-4F59-A620-692CD75A5A9A}"/>
          </ac:inkMkLst>
        </pc:inkChg>
        <pc:inkChg chg="add">
          <ac:chgData name="babisha chandran" userId="EB0nJQTo3Bd1b7R0gNfky76LaizBD4ENeK0AnhxAgKw=" providerId="None" clId="Web-{48D34E99-0836-489A-B03F-03DDD3D546FE}" dt="2020-10-22T11:21:42.577" v="265"/>
          <ac:inkMkLst>
            <pc:docMk/>
            <pc:sldMk cId="2965181800" sldId="585"/>
            <ac:inkMk id="256" creationId="{F4BCD2C5-0940-4D5F-9C17-4DAAA9E70AB0}"/>
          </ac:inkMkLst>
        </pc:inkChg>
        <pc:inkChg chg="add">
          <ac:chgData name="babisha chandran" userId="EB0nJQTo3Bd1b7R0gNfky76LaizBD4ENeK0AnhxAgKw=" providerId="None" clId="Web-{48D34E99-0836-489A-B03F-03DDD3D546FE}" dt="2020-10-22T11:21:43.718" v="266"/>
          <ac:inkMkLst>
            <pc:docMk/>
            <pc:sldMk cId="2965181800" sldId="585"/>
            <ac:inkMk id="257" creationId="{C4903E99-7F24-4046-A915-321A95CD7A5C}"/>
          </ac:inkMkLst>
        </pc:inkChg>
        <pc:inkChg chg="add">
          <ac:chgData name="babisha chandran" userId="EB0nJQTo3Bd1b7R0gNfky76LaizBD4ENeK0AnhxAgKw=" providerId="None" clId="Web-{48D34E99-0836-489A-B03F-03DDD3D546FE}" dt="2020-10-22T11:21:43.718" v="267"/>
          <ac:inkMkLst>
            <pc:docMk/>
            <pc:sldMk cId="2965181800" sldId="585"/>
            <ac:inkMk id="258" creationId="{30FFB256-62C6-4F10-9A69-C5F879BC5DB7}"/>
          </ac:inkMkLst>
        </pc:inkChg>
        <pc:inkChg chg="add">
          <ac:chgData name="babisha chandran" userId="EB0nJQTo3Bd1b7R0gNfky76LaizBD4ENeK0AnhxAgKw=" providerId="None" clId="Web-{48D34E99-0836-489A-B03F-03DDD3D546FE}" dt="2020-10-22T11:21:45.374" v="268"/>
          <ac:inkMkLst>
            <pc:docMk/>
            <pc:sldMk cId="2965181800" sldId="585"/>
            <ac:inkMk id="259" creationId="{2B6963FF-6902-4B8E-9040-30E2B66E92A5}"/>
          </ac:inkMkLst>
        </pc:inkChg>
        <pc:inkChg chg="add">
          <ac:chgData name="babisha chandran" userId="EB0nJQTo3Bd1b7R0gNfky76LaizBD4ENeK0AnhxAgKw=" providerId="None" clId="Web-{48D34E99-0836-489A-B03F-03DDD3D546FE}" dt="2020-10-22T11:21:47.436" v="269"/>
          <ac:inkMkLst>
            <pc:docMk/>
            <pc:sldMk cId="2965181800" sldId="585"/>
            <ac:inkMk id="260" creationId="{F9F16820-B582-47D8-800B-2459D37CAFA5}"/>
          </ac:inkMkLst>
        </pc:inkChg>
        <pc:inkChg chg="add">
          <ac:chgData name="babisha chandran" userId="EB0nJQTo3Bd1b7R0gNfky76LaizBD4ENeK0AnhxAgKw=" providerId="None" clId="Web-{48D34E99-0836-489A-B03F-03DDD3D546FE}" dt="2020-10-22T11:21:48.233" v="270"/>
          <ac:inkMkLst>
            <pc:docMk/>
            <pc:sldMk cId="2965181800" sldId="585"/>
            <ac:inkMk id="261" creationId="{24078C94-7EE4-44D6-88BA-93337F023066}"/>
          </ac:inkMkLst>
        </pc:inkChg>
        <pc:inkChg chg="add">
          <ac:chgData name="babisha chandran" userId="EB0nJQTo3Bd1b7R0gNfky76LaizBD4ENeK0AnhxAgKw=" providerId="None" clId="Web-{48D34E99-0836-489A-B03F-03DDD3D546FE}" dt="2020-10-22T11:21:49.280" v="271"/>
          <ac:inkMkLst>
            <pc:docMk/>
            <pc:sldMk cId="2965181800" sldId="585"/>
            <ac:inkMk id="262" creationId="{62071D8C-4B61-42D1-9F7F-C4A24BB16085}"/>
          </ac:inkMkLst>
        </pc:inkChg>
        <pc:inkChg chg="add">
          <ac:chgData name="babisha chandran" userId="EB0nJQTo3Bd1b7R0gNfky76LaizBD4ENeK0AnhxAgKw=" providerId="None" clId="Web-{48D34E99-0836-489A-B03F-03DDD3D546FE}" dt="2020-10-22T11:21:50.483" v="272"/>
          <ac:inkMkLst>
            <pc:docMk/>
            <pc:sldMk cId="2965181800" sldId="585"/>
            <ac:inkMk id="263" creationId="{BD1CE0D2-7460-453C-98B0-ED04080371E9}"/>
          </ac:inkMkLst>
        </pc:inkChg>
        <pc:inkChg chg="add">
          <ac:chgData name="babisha chandran" userId="EB0nJQTo3Bd1b7R0gNfky76LaizBD4ENeK0AnhxAgKw=" providerId="None" clId="Web-{48D34E99-0836-489A-B03F-03DDD3D546FE}" dt="2020-10-22T11:21:51.202" v="273"/>
          <ac:inkMkLst>
            <pc:docMk/>
            <pc:sldMk cId="2965181800" sldId="585"/>
            <ac:inkMk id="264" creationId="{133EFF93-E156-438D-B601-F31B33EC15E7}"/>
          </ac:inkMkLst>
        </pc:inkChg>
        <pc:inkChg chg="add">
          <ac:chgData name="babisha chandran" userId="EB0nJQTo3Bd1b7R0gNfky76LaizBD4ENeK0AnhxAgKw=" providerId="None" clId="Web-{48D34E99-0836-489A-B03F-03DDD3D546FE}" dt="2020-10-22T11:21:51.780" v="274"/>
          <ac:inkMkLst>
            <pc:docMk/>
            <pc:sldMk cId="2965181800" sldId="585"/>
            <ac:inkMk id="265" creationId="{14863FCE-A0ED-4D37-B587-BCFF3836C2F7}"/>
          </ac:inkMkLst>
        </pc:inkChg>
        <pc:inkChg chg="add">
          <ac:chgData name="babisha chandran" userId="EB0nJQTo3Bd1b7R0gNfky76LaizBD4ENeK0AnhxAgKw=" providerId="None" clId="Web-{48D34E99-0836-489A-B03F-03DDD3D546FE}" dt="2020-10-22T11:21:53.421" v="275"/>
          <ac:inkMkLst>
            <pc:docMk/>
            <pc:sldMk cId="2965181800" sldId="585"/>
            <ac:inkMk id="266" creationId="{63477162-A85F-4A5D-8203-2F06E7763B7B}"/>
          </ac:inkMkLst>
        </pc:inkChg>
        <pc:inkChg chg="add">
          <ac:chgData name="babisha chandran" userId="EB0nJQTo3Bd1b7R0gNfky76LaizBD4ENeK0AnhxAgKw=" providerId="None" clId="Web-{48D34E99-0836-489A-B03F-03DDD3D546FE}" dt="2020-10-22T11:21:55.108" v="276"/>
          <ac:inkMkLst>
            <pc:docMk/>
            <pc:sldMk cId="2965181800" sldId="585"/>
            <ac:inkMk id="267" creationId="{5C64FA6C-3F76-4850-9EB0-C953577495EE}"/>
          </ac:inkMkLst>
        </pc:inkChg>
        <pc:inkChg chg="add">
          <ac:chgData name="babisha chandran" userId="EB0nJQTo3Bd1b7R0gNfky76LaizBD4ENeK0AnhxAgKw=" providerId="None" clId="Web-{48D34E99-0836-489A-B03F-03DDD3D546FE}" dt="2020-10-22T11:21:56.421" v="277"/>
          <ac:inkMkLst>
            <pc:docMk/>
            <pc:sldMk cId="2965181800" sldId="585"/>
            <ac:inkMk id="268" creationId="{9A4818F4-B21C-49ED-BDA2-80D753BB2860}"/>
          </ac:inkMkLst>
        </pc:inkChg>
        <pc:inkChg chg="add">
          <ac:chgData name="babisha chandran" userId="EB0nJQTo3Bd1b7R0gNfky76LaizBD4ENeK0AnhxAgKw=" providerId="None" clId="Web-{48D34E99-0836-489A-B03F-03DDD3D546FE}" dt="2020-10-22T11:21:58.264" v="278"/>
          <ac:inkMkLst>
            <pc:docMk/>
            <pc:sldMk cId="2965181800" sldId="585"/>
            <ac:inkMk id="269" creationId="{68017A91-0FAF-4145-BECE-71AD362CF1DA}"/>
          </ac:inkMkLst>
        </pc:inkChg>
        <pc:inkChg chg="add">
          <ac:chgData name="babisha chandran" userId="EB0nJQTo3Bd1b7R0gNfky76LaizBD4ENeK0AnhxAgKw=" providerId="None" clId="Web-{48D34E99-0836-489A-B03F-03DDD3D546FE}" dt="2020-10-22T11:21:59.389" v="279"/>
          <ac:inkMkLst>
            <pc:docMk/>
            <pc:sldMk cId="2965181800" sldId="585"/>
            <ac:inkMk id="270" creationId="{73C14EB1-4096-4CA8-8F6B-853BADC0B06A}"/>
          </ac:inkMkLst>
        </pc:inkChg>
        <pc:inkChg chg="add">
          <ac:chgData name="babisha chandran" userId="EB0nJQTo3Bd1b7R0gNfky76LaizBD4ENeK0AnhxAgKw=" providerId="None" clId="Web-{48D34E99-0836-489A-B03F-03DDD3D546FE}" dt="2020-10-22T11:21:59.967" v="280"/>
          <ac:inkMkLst>
            <pc:docMk/>
            <pc:sldMk cId="2965181800" sldId="585"/>
            <ac:inkMk id="271" creationId="{6A1F8558-816F-421D-A363-507FC517875F}"/>
          </ac:inkMkLst>
        </pc:inkChg>
        <pc:inkChg chg="add">
          <ac:chgData name="babisha chandran" userId="EB0nJQTo3Bd1b7R0gNfky76LaizBD4ENeK0AnhxAgKw=" providerId="None" clId="Web-{48D34E99-0836-489A-B03F-03DDD3D546FE}" dt="2020-10-22T11:22:02.311" v="281"/>
          <ac:inkMkLst>
            <pc:docMk/>
            <pc:sldMk cId="2965181800" sldId="585"/>
            <ac:inkMk id="272" creationId="{47BD1EF1-E4D8-4128-B9CA-5215BFF0CEBA}"/>
          </ac:inkMkLst>
        </pc:inkChg>
        <pc:inkChg chg="add">
          <ac:chgData name="babisha chandran" userId="EB0nJQTo3Bd1b7R0gNfky76LaizBD4ENeK0AnhxAgKw=" providerId="None" clId="Web-{48D34E99-0836-489A-B03F-03DDD3D546FE}" dt="2020-10-22T11:22:04.327" v="282"/>
          <ac:inkMkLst>
            <pc:docMk/>
            <pc:sldMk cId="2965181800" sldId="585"/>
            <ac:inkMk id="273" creationId="{E8148ED7-5D49-4B56-95FB-56180F36EDD3}"/>
          </ac:inkMkLst>
        </pc:inkChg>
        <pc:inkChg chg="add">
          <ac:chgData name="babisha chandran" userId="EB0nJQTo3Bd1b7R0gNfky76LaizBD4ENeK0AnhxAgKw=" providerId="None" clId="Web-{48D34E99-0836-489A-B03F-03DDD3D546FE}" dt="2020-10-22T11:22:05.124" v="283"/>
          <ac:inkMkLst>
            <pc:docMk/>
            <pc:sldMk cId="2965181800" sldId="585"/>
            <ac:inkMk id="274" creationId="{DBA69B81-3A06-4A01-81B2-791387EB819F}"/>
          </ac:inkMkLst>
        </pc:inkChg>
        <pc:inkChg chg="add">
          <ac:chgData name="babisha chandran" userId="EB0nJQTo3Bd1b7R0gNfky76LaizBD4ENeK0AnhxAgKw=" providerId="None" clId="Web-{48D34E99-0836-489A-B03F-03DDD3D546FE}" dt="2020-10-22T11:22:06.811" v="284"/>
          <ac:inkMkLst>
            <pc:docMk/>
            <pc:sldMk cId="2965181800" sldId="585"/>
            <ac:inkMk id="275" creationId="{D5260AF0-A025-4B60-9061-11194F319081}"/>
          </ac:inkMkLst>
        </pc:inkChg>
        <pc:inkChg chg="add">
          <ac:chgData name="babisha chandran" userId="EB0nJQTo3Bd1b7R0gNfky76LaizBD4ENeK0AnhxAgKw=" providerId="None" clId="Web-{48D34E99-0836-489A-B03F-03DDD3D546FE}" dt="2020-10-22T11:22:08.030" v="285"/>
          <ac:inkMkLst>
            <pc:docMk/>
            <pc:sldMk cId="2965181800" sldId="585"/>
            <ac:inkMk id="276" creationId="{5F9C8BB3-AC1F-4721-B55C-1BF2726DE9D9}"/>
          </ac:inkMkLst>
        </pc:inkChg>
        <pc:inkChg chg="add">
          <ac:chgData name="babisha chandran" userId="EB0nJQTo3Bd1b7R0gNfky76LaizBD4ENeK0AnhxAgKw=" providerId="None" clId="Web-{48D34E99-0836-489A-B03F-03DDD3D546FE}" dt="2020-10-22T11:22:08.030" v="286"/>
          <ac:inkMkLst>
            <pc:docMk/>
            <pc:sldMk cId="2965181800" sldId="585"/>
            <ac:inkMk id="277" creationId="{17BDEBDF-F57B-46A6-AFB4-74C48A653762}"/>
          </ac:inkMkLst>
        </pc:inkChg>
        <pc:inkChg chg="add">
          <ac:chgData name="babisha chandran" userId="EB0nJQTo3Bd1b7R0gNfky76LaizBD4ENeK0AnhxAgKw=" providerId="None" clId="Web-{48D34E99-0836-489A-B03F-03DDD3D546FE}" dt="2020-10-22T11:22:09.264" v="287"/>
          <ac:inkMkLst>
            <pc:docMk/>
            <pc:sldMk cId="2965181800" sldId="585"/>
            <ac:inkMk id="278" creationId="{242E856E-115A-431D-8975-A6FDF8790E85}"/>
          </ac:inkMkLst>
        </pc:inkChg>
        <pc:inkChg chg="add">
          <ac:chgData name="babisha chandran" userId="EB0nJQTo3Bd1b7R0gNfky76LaizBD4ENeK0AnhxAgKw=" providerId="None" clId="Web-{48D34E99-0836-489A-B03F-03DDD3D546FE}" dt="2020-10-22T11:22:12.030" v="288"/>
          <ac:inkMkLst>
            <pc:docMk/>
            <pc:sldMk cId="2965181800" sldId="585"/>
            <ac:inkMk id="279" creationId="{C962B134-A9C5-435C-8723-48085D0C25A6}"/>
          </ac:inkMkLst>
        </pc:inkChg>
        <pc:inkChg chg="add">
          <ac:chgData name="babisha chandran" userId="EB0nJQTo3Bd1b7R0gNfky76LaizBD4ENeK0AnhxAgKw=" providerId="None" clId="Web-{48D34E99-0836-489A-B03F-03DDD3D546FE}" dt="2020-10-22T11:22:13.030" v="289"/>
          <ac:inkMkLst>
            <pc:docMk/>
            <pc:sldMk cId="2965181800" sldId="585"/>
            <ac:inkMk id="280" creationId="{5408F884-7C93-41B3-840C-DACAEFB5A799}"/>
          </ac:inkMkLst>
        </pc:inkChg>
        <pc:inkChg chg="add">
          <ac:chgData name="babisha chandran" userId="EB0nJQTo3Bd1b7R0gNfky76LaizBD4ENeK0AnhxAgKw=" providerId="None" clId="Web-{48D34E99-0836-489A-B03F-03DDD3D546FE}" dt="2020-10-22T11:22:13.874" v="290"/>
          <ac:inkMkLst>
            <pc:docMk/>
            <pc:sldMk cId="2965181800" sldId="585"/>
            <ac:inkMk id="281" creationId="{344F2221-A78E-48A2-A020-5A2BC4B3712B}"/>
          </ac:inkMkLst>
        </pc:inkChg>
        <pc:inkChg chg="add">
          <ac:chgData name="babisha chandran" userId="EB0nJQTo3Bd1b7R0gNfky76LaizBD4ENeK0AnhxAgKw=" providerId="None" clId="Web-{48D34E99-0836-489A-B03F-03DDD3D546FE}" dt="2020-10-22T11:22:15.499" v="291"/>
          <ac:inkMkLst>
            <pc:docMk/>
            <pc:sldMk cId="2965181800" sldId="585"/>
            <ac:inkMk id="282" creationId="{B22BE20A-EB4A-457F-8FBC-8C1BB657099A}"/>
          </ac:inkMkLst>
        </pc:inkChg>
        <pc:inkChg chg="add">
          <ac:chgData name="babisha chandran" userId="EB0nJQTo3Bd1b7R0gNfky76LaizBD4ENeK0AnhxAgKw=" providerId="None" clId="Web-{48D34E99-0836-489A-B03F-03DDD3D546FE}" dt="2020-10-22T11:22:16.999" v="292"/>
          <ac:inkMkLst>
            <pc:docMk/>
            <pc:sldMk cId="2965181800" sldId="585"/>
            <ac:inkMk id="283" creationId="{21CD7F2D-21C5-45A9-93B6-F1D8A8EC06B4}"/>
          </ac:inkMkLst>
        </pc:inkChg>
        <pc:inkChg chg="add">
          <ac:chgData name="babisha chandran" userId="EB0nJQTo3Bd1b7R0gNfky76LaizBD4ENeK0AnhxAgKw=" providerId="None" clId="Web-{48D34E99-0836-489A-B03F-03DDD3D546FE}" dt="2020-10-22T11:22:17.999" v="293"/>
          <ac:inkMkLst>
            <pc:docMk/>
            <pc:sldMk cId="2965181800" sldId="585"/>
            <ac:inkMk id="284" creationId="{AC6F949B-73B1-439D-8254-9D240EF6BF8E}"/>
          </ac:inkMkLst>
        </pc:inkChg>
        <pc:inkChg chg="add">
          <ac:chgData name="babisha chandran" userId="EB0nJQTo3Bd1b7R0gNfky76LaizBD4ENeK0AnhxAgKw=" providerId="None" clId="Web-{48D34E99-0836-489A-B03F-03DDD3D546FE}" dt="2020-10-22T11:22:19.546" v="294"/>
          <ac:inkMkLst>
            <pc:docMk/>
            <pc:sldMk cId="2965181800" sldId="585"/>
            <ac:inkMk id="285" creationId="{22B78795-2D07-4AC9-8D0D-7B80C6DD8924}"/>
          </ac:inkMkLst>
        </pc:inkChg>
        <pc:inkChg chg="add">
          <ac:chgData name="babisha chandran" userId="EB0nJQTo3Bd1b7R0gNfky76LaizBD4ENeK0AnhxAgKw=" providerId="None" clId="Web-{48D34E99-0836-489A-B03F-03DDD3D546FE}" dt="2020-10-22T11:22:21.280" v="295"/>
          <ac:inkMkLst>
            <pc:docMk/>
            <pc:sldMk cId="2965181800" sldId="585"/>
            <ac:inkMk id="286" creationId="{98DADBBA-1690-40D5-BA59-1A94F09E9A42}"/>
          </ac:inkMkLst>
        </pc:inkChg>
        <pc:inkChg chg="add">
          <ac:chgData name="babisha chandran" userId="EB0nJQTo3Bd1b7R0gNfky76LaizBD4ENeK0AnhxAgKw=" providerId="None" clId="Web-{48D34E99-0836-489A-B03F-03DDD3D546FE}" dt="2020-10-22T11:22:24.311" v="296"/>
          <ac:inkMkLst>
            <pc:docMk/>
            <pc:sldMk cId="2965181800" sldId="585"/>
            <ac:inkMk id="287" creationId="{C78EF7D8-B7B4-4714-A038-76569F16BE7B}"/>
          </ac:inkMkLst>
        </pc:inkChg>
        <pc:inkChg chg="add">
          <ac:chgData name="babisha chandran" userId="EB0nJQTo3Bd1b7R0gNfky76LaizBD4ENeK0AnhxAgKw=" providerId="None" clId="Web-{48D34E99-0836-489A-B03F-03DDD3D546FE}" dt="2020-10-22T11:22:27.124" v="297"/>
          <ac:inkMkLst>
            <pc:docMk/>
            <pc:sldMk cId="2965181800" sldId="585"/>
            <ac:inkMk id="288" creationId="{4AEAAEB4-23A2-4DEC-A4B1-18B890C7EBD3}"/>
          </ac:inkMkLst>
        </pc:inkChg>
        <pc:inkChg chg="add">
          <ac:chgData name="babisha chandran" userId="EB0nJQTo3Bd1b7R0gNfky76LaizBD4ENeK0AnhxAgKw=" providerId="None" clId="Web-{48D34E99-0836-489A-B03F-03DDD3D546FE}" dt="2020-10-22T11:22:29.217" v="298"/>
          <ac:inkMkLst>
            <pc:docMk/>
            <pc:sldMk cId="2965181800" sldId="585"/>
            <ac:inkMk id="289" creationId="{4937EC58-3585-4D3D-B3D3-2C5468BA0472}"/>
          </ac:inkMkLst>
        </pc:inkChg>
        <pc:inkChg chg="add">
          <ac:chgData name="babisha chandran" userId="EB0nJQTo3Bd1b7R0gNfky76LaizBD4ENeK0AnhxAgKw=" providerId="None" clId="Web-{48D34E99-0836-489A-B03F-03DDD3D546FE}" dt="2020-10-22T11:22:30.702" v="299"/>
          <ac:inkMkLst>
            <pc:docMk/>
            <pc:sldMk cId="2965181800" sldId="585"/>
            <ac:inkMk id="290" creationId="{467515F7-5D45-47AC-9E3F-39BB195F9B6E}"/>
          </ac:inkMkLst>
        </pc:inkChg>
        <pc:inkChg chg="add">
          <ac:chgData name="babisha chandran" userId="EB0nJQTo3Bd1b7R0gNfky76LaizBD4ENeK0AnhxAgKw=" providerId="None" clId="Web-{48D34E99-0836-489A-B03F-03DDD3D546FE}" dt="2020-10-22T11:22:31.405" v="300"/>
          <ac:inkMkLst>
            <pc:docMk/>
            <pc:sldMk cId="2965181800" sldId="585"/>
            <ac:inkMk id="291" creationId="{D4A53437-5124-4A73-9460-B4B6FECE760D}"/>
          </ac:inkMkLst>
        </pc:inkChg>
        <pc:inkChg chg="add">
          <ac:chgData name="babisha chandran" userId="EB0nJQTo3Bd1b7R0gNfky76LaizBD4ENeK0AnhxAgKw=" providerId="None" clId="Web-{48D34E99-0836-489A-B03F-03DDD3D546FE}" dt="2020-10-22T11:22:32.827" v="301"/>
          <ac:inkMkLst>
            <pc:docMk/>
            <pc:sldMk cId="2965181800" sldId="585"/>
            <ac:inkMk id="292" creationId="{D15B39E1-B250-4B0F-9870-180EFDF0850A}"/>
          </ac:inkMkLst>
        </pc:inkChg>
        <pc:inkChg chg="add">
          <ac:chgData name="babisha chandran" userId="EB0nJQTo3Bd1b7R0gNfky76LaizBD4ENeK0AnhxAgKw=" providerId="None" clId="Web-{48D34E99-0836-489A-B03F-03DDD3D546FE}" dt="2020-10-22T11:22:33.249" v="302"/>
          <ac:inkMkLst>
            <pc:docMk/>
            <pc:sldMk cId="2965181800" sldId="585"/>
            <ac:inkMk id="293" creationId="{FF7AEC92-A0AD-4AC2-BCA0-010B8FE81B87}"/>
          </ac:inkMkLst>
        </pc:inkChg>
        <pc:inkChg chg="add">
          <ac:chgData name="babisha chandran" userId="EB0nJQTo3Bd1b7R0gNfky76LaizBD4ENeK0AnhxAgKw=" providerId="None" clId="Web-{48D34E99-0836-489A-B03F-03DDD3D546FE}" dt="2020-10-22T11:22:34.405" v="303"/>
          <ac:inkMkLst>
            <pc:docMk/>
            <pc:sldMk cId="2965181800" sldId="585"/>
            <ac:inkMk id="294" creationId="{5C365561-1B76-4E98-9FCA-BFD0745AEE14}"/>
          </ac:inkMkLst>
        </pc:inkChg>
        <pc:inkChg chg="add">
          <ac:chgData name="babisha chandran" userId="EB0nJQTo3Bd1b7R0gNfky76LaizBD4ENeK0AnhxAgKw=" providerId="None" clId="Web-{48D34E99-0836-489A-B03F-03DDD3D546FE}" dt="2020-10-22T11:22:36.217" v="304"/>
          <ac:inkMkLst>
            <pc:docMk/>
            <pc:sldMk cId="2965181800" sldId="585"/>
            <ac:inkMk id="295" creationId="{95ED9626-7888-48D5-AF53-A272B5E44A76}"/>
          </ac:inkMkLst>
        </pc:inkChg>
        <pc:inkChg chg="add">
          <ac:chgData name="babisha chandran" userId="EB0nJQTo3Bd1b7R0gNfky76LaizBD4ENeK0AnhxAgKw=" providerId="None" clId="Web-{48D34E99-0836-489A-B03F-03DDD3D546FE}" dt="2020-10-22T11:22:37.717" v="305"/>
          <ac:inkMkLst>
            <pc:docMk/>
            <pc:sldMk cId="2965181800" sldId="585"/>
            <ac:inkMk id="296" creationId="{413376AE-03CA-45DC-9847-59BE201E502B}"/>
          </ac:inkMkLst>
        </pc:inkChg>
        <pc:inkChg chg="add">
          <ac:chgData name="babisha chandran" userId="EB0nJQTo3Bd1b7R0gNfky76LaizBD4ENeK0AnhxAgKw=" providerId="None" clId="Web-{48D34E99-0836-489A-B03F-03DDD3D546FE}" dt="2020-10-22T11:22:38.717" v="306"/>
          <ac:inkMkLst>
            <pc:docMk/>
            <pc:sldMk cId="2965181800" sldId="585"/>
            <ac:inkMk id="297" creationId="{17544973-E2E2-42CB-8FBF-ED01BB51A12F}"/>
          </ac:inkMkLst>
        </pc:inkChg>
        <pc:inkChg chg="add">
          <ac:chgData name="babisha chandran" userId="EB0nJQTo3Bd1b7R0gNfky76LaizBD4ENeK0AnhxAgKw=" providerId="None" clId="Web-{48D34E99-0836-489A-B03F-03DDD3D546FE}" dt="2020-10-22T11:22:39.436" v="307"/>
          <ac:inkMkLst>
            <pc:docMk/>
            <pc:sldMk cId="2965181800" sldId="585"/>
            <ac:inkMk id="298" creationId="{E573C5D6-D688-4BD8-84D2-147CAE4ECD40}"/>
          </ac:inkMkLst>
        </pc:inkChg>
        <pc:inkChg chg="add">
          <ac:chgData name="babisha chandran" userId="EB0nJQTo3Bd1b7R0gNfky76LaizBD4ENeK0AnhxAgKw=" providerId="None" clId="Web-{48D34E99-0836-489A-B03F-03DDD3D546FE}" dt="2020-10-22T11:22:41.374" v="308"/>
          <ac:inkMkLst>
            <pc:docMk/>
            <pc:sldMk cId="2965181800" sldId="585"/>
            <ac:inkMk id="299" creationId="{D493AC09-1EA2-43C4-99DB-8D2867758EC5}"/>
          </ac:inkMkLst>
        </pc:inkChg>
        <pc:inkChg chg="add">
          <ac:chgData name="babisha chandran" userId="EB0nJQTo3Bd1b7R0gNfky76LaizBD4ENeK0AnhxAgKw=" providerId="None" clId="Web-{48D34E99-0836-489A-B03F-03DDD3D546FE}" dt="2020-10-22T11:22:44.342" v="309"/>
          <ac:inkMkLst>
            <pc:docMk/>
            <pc:sldMk cId="2965181800" sldId="585"/>
            <ac:inkMk id="300" creationId="{FD728186-E6E2-4C39-AFAA-1F1612F21C28}"/>
          </ac:inkMkLst>
        </pc:inkChg>
        <pc:inkChg chg="add">
          <ac:chgData name="babisha chandran" userId="EB0nJQTo3Bd1b7R0gNfky76LaizBD4ENeK0AnhxAgKw=" providerId="None" clId="Web-{48D34E99-0836-489A-B03F-03DDD3D546FE}" dt="2020-10-22T11:22:45.483" v="310"/>
          <ac:inkMkLst>
            <pc:docMk/>
            <pc:sldMk cId="2965181800" sldId="585"/>
            <ac:inkMk id="301" creationId="{8DEA1DC7-E4C4-42DA-90FA-86203FBB0E7B}"/>
          </ac:inkMkLst>
        </pc:inkChg>
        <pc:inkChg chg="add">
          <ac:chgData name="babisha chandran" userId="EB0nJQTo3Bd1b7R0gNfky76LaizBD4ENeK0AnhxAgKw=" providerId="None" clId="Web-{48D34E99-0836-489A-B03F-03DDD3D546FE}" dt="2020-10-22T11:22:45.530" v="311"/>
          <ac:inkMkLst>
            <pc:docMk/>
            <pc:sldMk cId="2965181800" sldId="585"/>
            <ac:inkMk id="302" creationId="{A185C794-A410-4140-8A3D-4759CFA4CAD0}"/>
          </ac:inkMkLst>
        </pc:inkChg>
        <pc:inkChg chg="add">
          <ac:chgData name="babisha chandran" userId="EB0nJQTo3Bd1b7R0gNfky76LaizBD4ENeK0AnhxAgKw=" providerId="None" clId="Web-{48D34E99-0836-489A-B03F-03DDD3D546FE}" dt="2020-10-22T11:22:46.358" v="312"/>
          <ac:inkMkLst>
            <pc:docMk/>
            <pc:sldMk cId="2965181800" sldId="585"/>
            <ac:inkMk id="303" creationId="{1F79FB0D-821C-4541-A6D9-1E9F3CA0030E}"/>
          </ac:inkMkLst>
        </pc:inkChg>
        <pc:inkChg chg="add">
          <ac:chgData name="babisha chandran" userId="EB0nJQTo3Bd1b7R0gNfky76LaizBD4ENeK0AnhxAgKw=" providerId="None" clId="Web-{48D34E99-0836-489A-B03F-03DDD3D546FE}" dt="2020-10-22T11:22:48.061" v="313"/>
          <ac:inkMkLst>
            <pc:docMk/>
            <pc:sldMk cId="2965181800" sldId="585"/>
            <ac:inkMk id="304" creationId="{EF5EEBB3-9B96-499A-9F64-4E8FD883508A}"/>
          </ac:inkMkLst>
        </pc:inkChg>
        <pc:inkChg chg="add">
          <ac:chgData name="babisha chandran" userId="EB0nJQTo3Bd1b7R0gNfky76LaizBD4ENeK0AnhxAgKw=" providerId="None" clId="Web-{48D34E99-0836-489A-B03F-03DDD3D546FE}" dt="2020-10-22T11:22:50.030" v="314"/>
          <ac:inkMkLst>
            <pc:docMk/>
            <pc:sldMk cId="2965181800" sldId="585"/>
            <ac:inkMk id="305" creationId="{7DC5271E-77FA-4C6C-A75B-5F27FF79BAA9}"/>
          </ac:inkMkLst>
        </pc:inkChg>
        <pc:inkChg chg="add">
          <ac:chgData name="babisha chandran" userId="EB0nJQTo3Bd1b7R0gNfky76LaizBD4ENeK0AnhxAgKw=" providerId="None" clId="Web-{48D34E99-0836-489A-B03F-03DDD3D546FE}" dt="2020-10-22T11:22:50.077" v="315"/>
          <ac:inkMkLst>
            <pc:docMk/>
            <pc:sldMk cId="2965181800" sldId="585"/>
            <ac:inkMk id="306" creationId="{78671CC7-8F2C-4911-AE37-C2F29EE3C387}"/>
          </ac:inkMkLst>
        </pc:inkChg>
        <pc:inkChg chg="add">
          <ac:chgData name="babisha chandran" userId="EB0nJQTo3Bd1b7R0gNfky76LaizBD4ENeK0AnhxAgKw=" providerId="None" clId="Web-{48D34E99-0836-489A-B03F-03DDD3D546FE}" dt="2020-10-22T11:22:51.358" v="316"/>
          <ac:inkMkLst>
            <pc:docMk/>
            <pc:sldMk cId="2965181800" sldId="585"/>
            <ac:inkMk id="307" creationId="{97E50F12-07C2-4D3A-A5E7-21666BD3EEAE}"/>
          </ac:inkMkLst>
        </pc:inkChg>
        <pc:inkChg chg="add">
          <ac:chgData name="babisha chandran" userId="EB0nJQTo3Bd1b7R0gNfky76LaizBD4ENeK0AnhxAgKw=" providerId="None" clId="Web-{48D34E99-0836-489A-B03F-03DDD3D546FE}" dt="2020-10-22T11:22:51.405" v="317"/>
          <ac:inkMkLst>
            <pc:docMk/>
            <pc:sldMk cId="2965181800" sldId="585"/>
            <ac:inkMk id="308" creationId="{5AA974D1-B577-46A3-B741-9B90477CB03A}"/>
          </ac:inkMkLst>
        </pc:inkChg>
        <pc:inkChg chg="add">
          <ac:chgData name="babisha chandran" userId="EB0nJQTo3Bd1b7R0gNfky76LaizBD4ENeK0AnhxAgKw=" providerId="None" clId="Web-{48D34E99-0836-489A-B03F-03DDD3D546FE}" dt="2020-10-22T11:22:52.952" v="318"/>
          <ac:inkMkLst>
            <pc:docMk/>
            <pc:sldMk cId="2965181800" sldId="585"/>
            <ac:inkMk id="309" creationId="{A2718F5F-E665-49E4-8CAC-9BB72B9B7383}"/>
          </ac:inkMkLst>
        </pc:inkChg>
        <pc:inkChg chg="add">
          <ac:chgData name="babisha chandran" userId="EB0nJQTo3Bd1b7R0gNfky76LaizBD4ENeK0AnhxAgKw=" providerId="None" clId="Web-{48D34E99-0836-489A-B03F-03DDD3D546FE}" dt="2020-10-22T11:22:53.811" v="319"/>
          <ac:inkMkLst>
            <pc:docMk/>
            <pc:sldMk cId="2965181800" sldId="585"/>
            <ac:inkMk id="310" creationId="{F0367C32-B9C6-4FBD-BC51-29993DADAA54}"/>
          </ac:inkMkLst>
        </pc:inkChg>
        <pc:inkChg chg="add">
          <ac:chgData name="babisha chandran" userId="EB0nJQTo3Bd1b7R0gNfky76LaizBD4ENeK0AnhxAgKw=" providerId="None" clId="Web-{48D34E99-0836-489A-B03F-03DDD3D546FE}" dt="2020-10-22T11:22:54.546" v="320"/>
          <ac:inkMkLst>
            <pc:docMk/>
            <pc:sldMk cId="2965181800" sldId="585"/>
            <ac:inkMk id="311" creationId="{7DB6DC5F-DC0C-4739-A181-AA490AEF5C9F}"/>
          </ac:inkMkLst>
        </pc:inkChg>
        <pc:inkChg chg="add">
          <ac:chgData name="babisha chandran" userId="EB0nJQTo3Bd1b7R0gNfky76LaizBD4ENeK0AnhxAgKw=" providerId="None" clId="Web-{48D34E99-0836-489A-B03F-03DDD3D546FE}" dt="2020-10-22T11:22:54.546" v="321"/>
          <ac:inkMkLst>
            <pc:docMk/>
            <pc:sldMk cId="2965181800" sldId="585"/>
            <ac:inkMk id="312" creationId="{712E5879-DA5D-417D-AA7C-8A2DF59FDFDB}"/>
          </ac:inkMkLst>
        </pc:inkChg>
        <pc:inkChg chg="add">
          <ac:chgData name="babisha chandran" userId="EB0nJQTo3Bd1b7R0gNfky76LaizBD4ENeK0AnhxAgKw=" providerId="None" clId="Web-{48D34E99-0836-489A-B03F-03DDD3D546FE}" dt="2020-10-22T11:22:55.186" v="322"/>
          <ac:inkMkLst>
            <pc:docMk/>
            <pc:sldMk cId="2965181800" sldId="585"/>
            <ac:inkMk id="313" creationId="{A9A3155D-BE67-4563-A7BD-57A7AF732383}"/>
          </ac:inkMkLst>
        </pc:inkChg>
        <pc:inkChg chg="add">
          <ac:chgData name="babisha chandran" userId="EB0nJQTo3Bd1b7R0gNfky76LaizBD4ENeK0AnhxAgKw=" providerId="None" clId="Web-{48D34E99-0836-489A-B03F-03DDD3D546FE}" dt="2020-10-22T11:22:56.249" v="323"/>
          <ac:inkMkLst>
            <pc:docMk/>
            <pc:sldMk cId="2965181800" sldId="585"/>
            <ac:inkMk id="314" creationId="{3DBB8620-A792-46A6-B687-0D95D816BF39}"/>
          </ac:inkMkLst>
        </pc:inkChg>
        <pc:inkChg chg="add">
          <ac:chgData name="babisha chandran" userId="EB0nJQTo3Bd1b7R0gNfky76LaizBD4ENeK0AnhxAgKw=" providerId="None" clId="Web-{48D34E99-0836-489A-B03F-03DDD3D546FE}" dt="2020-10-22T11:22:56.983" v="324"/>
          <ac:inkMkLst>
            <pc:docMk/>
            <pc:sldMk cId="2965181800" sldId="585"/>
            <ac:inkMk id="315" creationId="{8A211000-AB85-4693-BA8C-2F8588D01724}"/>
          </ac:inkMkLst>
        </pc:inkChg>
        <pc:inkChg chg="add">
          <ac:chgData name="babisha chandran" userId="EB0nJQTo3Bd1b7R0gNfky76LaizBD4ENeK0AnhxAgKw=" providerId="None" clId="Web-{48D34E99-0836-489A-B03F-03DDD3D546FE}" dt="2020-10-22T11:22:58.046" v="325"/>
          <ac:inkMkLst>
            <pc:docMk/>
            <pc:sldMk cId="2965181800" sldId="585"/>
            <ac:inkMk id="316" creationId="{7FAD31E1-DAB1-4FA6-BEB9-75E11DC8A283}"/>
          </ac:inkMkLst>
        </pc:inkChg>
        <pc:inkChg chg="add">
          <ac:chgData name="babisha chandran" userId="EB0nJQTo3Bd1b7R0gNfky76LaizBD4ENeK0AnhxAgKw=" providerId="None" clId="Web-{48D34E99-0836-489A-B03F-03DDD3D546FE}" dt="2020-10-22T11:22:59.921" v="326"/>
          <ac:inkMkLst>
            <pc:docMk/>
            <pc:sldMk cId="2965181800" sldId="585"/>
            <ac:inkMk id="317" creationId="{9FDBCF04-CA2E-4B81-9BA2-4EB970E87698}"/>
          </ac:inkMkLst>
        </pc:inkChg>
        <pc:inkChg chg="add">
          <ac:chgData name="babisha chandran" userId="EB0nJQTo3Bd1b7R0gNfky76LaizBD4ENeK0AnhxAgKw=" providerId="None" clId="Web-{48D34E99-0836-489A-B03F-03DDD3D546FE}" dt="2020-10-22T11:23:03.421" v="327"/>
          <ac:inkMkLst>
            <pc:docMk/>
            <pc:sldMk cId="2965181800" sldId="585"/>
            <ac:inkMk id="318" creationId="{543AFBDD-534D-49EA-9431-D4061CFC1C21}"/>
          </ac:inkMkLst>
        </pc:inkChg>
        <pc:inkChg chg="add">
          <ac:chgData name="babisha chandran" userId="EB0nJQTo3Bd1b7R0gNfky76LaizBD4ENeK0AnhxAgKw=" providerId="None" clId="Web-{48D34E99-0836-489A-B03F-03DDD3D546FE}" dt="2020-10-22T11:23:04.967" v="328"/>
          <ac:inkMkLst>
            <pc:docMk/>
            <pc:sldMk cId="2965181800" sldId="585"/>
            <ac:inkMk id="319" creationId="{F8E26048-3CB9-4B0C-812C-A6320458230A}"/>
          </ac:inkMkLst>
        </pc:inkChg>
        <pc:inkChg chg="add">
          <ac:chgData name="babisha chandran" userId="EB0nJQTo3Bd1b7R0gNfky76LaizBD4ENeK0AnhxAgKw=" providerId="None" clId="Web-{48D34E99-0836-489A-B03F-03DDD3D546FE}" dt="2020-10-22T11:23:06.030" v="329"/>
          <ac:inkMkLst>
            <pc:docMk/>
            <pc:sldMk cId="2965181800" sldId="585"/>
            <ac:inkMk id="320" creationId="{9536609F-AA4A-4A19-8BE6-7A2A228A972D}"/>
          </ac:inkMkLst>
        </pc:inkChg>
        <pc:inkChg chg="add">
          <ac:chgData name="babisha chandran" userId="EB0nJQTo3Bd1b7R0gNfky76LaizBD4ENeK0AnhxAgKw=" providerId="None" clId="Web-{48D34E99-0836-489A-B03F-03DDD3D546FE}" dt="2020-10-22T11:23:07.217" v="330"/>
          <ac:inkMkLst>
            <pc:docMk/>
            <pc:sldMk cId="2965181800" sldId="585"/>
            <ac:inkMk id="321" creationId="{02403508-A67E-4E97-B3FF-EEC8886DA674}"/>
          </ac:inkMkLst>
        </pc:inkChg>
        <pc:inkChg chg="add">
          <ac:chgData name="babisha chandran" userId="EB0nJQTo3Bd1b7R0gNfky76LaizBD4ENeK0AnhxAgKw=" providerId="None" clId="Web-{48D34E99-0836-489A-B03F-03DDD3D546FE}" dt="2020-10-22T11:23:19.983" v="331"/>
          <ac:inkMkLst>
            <pc:docMk/>
            <pc:sldMk cId="2965181800" sldId="585"/>
            <ac:inkMk id="322" creationId="{DF118E28-7F70-45E8-A7E6-08C304F264DF}"/>
          </ac:inkMkLst>
        </pc:inkChg>
        <pc:inkChg chg="add">
          <ac:chgData name="babisha chandran" userId="EB0nJQTo3Bd1b7R0gNfky76LaizBD4ENeK0AnhxAgKw=" providerId="None" clId="Web-{48D34E99-0836-489A-B03F-03DDD3D546FE}" dt="2020-10-22T11:23:21.374" v="332"/>
          <ac:inkMkLst>
            <pc:docMk/>
            <pc:sldMk cId="2965181800" sldId="585"/>
            <ac:inkMk id="323" creationId="{D7A4705C-A6DE-4804-B050-2C5B3A4840BB}"/>
          </ac:inkMkLst>
        </pc:inkChg>
        <pc:inkChg chg="add">
          <ac:chgData name="babisha chandran" userId="EB0nJQTo3Bd1b7R0gNfky76LaizBD4ENeK0AnhxAgKw=" providerId="None" clId="Web-{48D34E99-0836-489A-B03F-03DDD3D546FE}" dt="2020-10-22T11:23:23.139" v="333"/>
          <ac:inkMkLst>
            <pc:docMk/>
            <pc:sldMk cId="2965181800" sldId="585"/>
            <ac:inkMk id="324" creationId="{DDC73728-55D3-4DA3-A816-312B7DA47B30}"/>
          </ac:inkMkLst>
        </pc:inkChg>
        <pc:inkChg chg="add">
          <ac:chgData name="babisha chandran" userId="EB0nJQTo3Bd1b7R0gNfky76LaizBD4ENeK0AnhxAgKw=" providerId="None" clId="Web-{48D34E99-0836-489A-B03F-03DDD3D546FE}" dt="2020-10-22T11:23:24.702" v="334"/>
          <ac:inkMkLst>
            <pc:docMk/>
            <pc:sldMk cId="2965181800" sldId="585"/>
            <ac:inkMk id="325" creationId="{65D7976A-0AE8-4971-BD82-888C307519F1}"/>
          </ac:inkMkLst>
        </pc:inkChg>
        <pc:inkChg chg="add">
          <ac:chgData name="babisha chandran" userId="EB0nJQTo3Bd1b7R0gNfky76LaizBD4ENeK0AnhxAgKw=" providerId="None" clId="Web-{48D34E99-0836-489A-B03F-03DDD3D546FE}" dt="2020-10-22T11:23:25.186" v="335"/>
          <ac:inkMkLst>
            <pc:docMk/>
            <pc:sldMk cId="2965181800" sldId="585"/>
            <ac:inkMk id="326" creationId="{3309D6BF-5E76-4712-B197-B7C74E08D69A}"/>
          </ac:inkMkLst>
        </pc:inkChg>
        <pc:inkChg chg="add">
          <ac:chgData name="babisha chandran" userId="EB0nJQTo3Bd1b7R0gNfky76LaizBD4ENeK0AnhxAgKw=" providerId="None" clId="Web-{48D34E99-0836-489A-B03F-03DDD3D546FE}" dt="2020-10-22T11:23:32.733" v="336"/>
          <ac:inkMkLst>
            <pc:docMk/>
            <pc:sldMk cId="2965181800" sldId="585"/>
            <ac:inkMk id="327" creationId="{855571D9-D6CD-4E4E-AE5F-E1B2CCACB163}"/>
          </ac:inkMkLst>
        </pc:inkChg>
      </pc:sldChg>
      <pc:sldChg chg="addSp">
        <pc:chgData name="babisha chandran" userId="EB0nJQTo3Bd1b7R0gNfky76LaizBD4ENeK0AnhxAgKw=" providerId="None" clId="Web-{48D34E99-0836-489A-B03F-03DDD3D546FE}" dt="2020-10-22T11:26:10.452" v="370"/>
        <pc:sldMkLst>
          <pc:docMk/>
          <pc:sldMk cId="2963502036" sldId="589"/>
        </pc:sldMkLst>
        <pc:inkChg chg="add">
          <ac:chgData name="babisha chandran" userId="EB0nJQTo3Bd1b7R0gNfky76LaizBD4ENeK0AnhxAgKw=" providerId="None" clId="Web-{48D34E99-0836-489A-B03F-03DDD3D546FE}" dt="2020-10-22T11:24:46.624" v="337"/>
          <ac:inkMkLst>
            <pc:docMk/>
            <pc:sldMk cId="2963502036" sldId="589"/>
            <ac:inkMk id="15" creationId="{359228C8-C192-4B1C-9E8E-8DDE52D508EB}"/>
          </ac:inkMkLst>
        </pc:inkChg>
        <pc:inkChg chg="add">
          <ac:chgData name="babisha chandran" userId="EB0nJQTo3Bd1b7R0gNfky76LaizBD4ENeK0AnhxAgKw=" providerId="None" clId="Web-{48D34E99-0836-489A-B03F-03DDD3D546FE}" dt="2020-10-22T11:24:48.202" v="338"/>
          <ac:inkMkLst>
            <pc:docMk/>
            <pc:sldMk cId="2963502036" sldId="589"/>
            <ac:inkMk id="16" creationId="{030056CC-4914-4606-B7FA-35A90EE80E6E}"/>
          </ac:inkMkLst>
        </pc:inkChg>
        <pc:inkChg chg="add">
          <ac:chgData name="babisha chandran" userId="EB0nJQTo3Bd1b7R0gNfky76LaizBD4ENeK0AnhxAgKw=" providerId="None" clId="Web-{48D34E99-0836-489A-B03F-03DDD3D546FE}" dt="2020-10-22T11:24:49.295" v="339"/>
          <ac:inkMkLst>
            <pc:docMk/>
            <pc:sldMk cId="2963502036" sldId="589"/>
            <ac:inkMk id="17" creationId="{65E6132B-0DC3-420D-811B-1283BA3E2361}"/>
          </ac:inkMkLst>
        </pc:inkChg>
        <pc:inkChg chg="add">
          <ac:chgData name="babisha chandran" userId="EB0nJQTo3Bd1b7R0gNfky76LaizBD4ENeK0AnhxAgKw=" providerId="None" clId="Web-{48D34E99-0836-489A-B03F-03DDD3D546FE}" dt="2020-10-22T11:24:51.311" v="340"/>
          <ac:inkMkLst>
            <pc:docMk/>
            <pc:sldMk cId="2963502036" sldId="589"/>
            <ac:inkMk id="18" creationId="{86268F72-5626-4C57-B224-2B2B2DB612C4}"/>
          </ac:inkMkLst>
        </pc:inkChg>
        <pc:inkChg chg="add">
          <ac:chgData name="babisha chandran" userId="EB0nJQTo3Bd1b7R0gNfky76LaizBD4ENeK0AnhxAgKw=" providerId="None" clId="Web-{48D34E99-0836-489A-B03F-03DDD3D546FE}" dt="2020-10-22T11:24:52.061" v="341"/>
          <ac:inkMkLst>
            <pc:docMk/>
            <pc:sldMk cId="2963502036" sldId="589"/>
            <ac:inkMk id="21" creationId="{B1773167-66CF-4000-AFC1-AF25815E0085}"/>
          </ac:inkMkLst>
        </pc:inkChg>
        <pc:inkChg chg="add">
          <ac:chgData name="babisha chandran" userId="EB0nJQTo3Bd1b7R0gNfky76LaizBD4ENeK0AnhxAgKw=" providerId="None" clId="Web-{48D34E99-0836-489A-B03F-03DDD3D546FE}" dt="2020-10-22T11:24:53.874" v="342"/>
          <ac:inkMkLst>
            <pc:docMk/>
            <pc:sldMk cId="2963502036" sldId="589"/>
            <ac:inkMk id="22" creationId="{3CD96B2E-BC50-4500-95BA-FAC0796A037C}"/>
          </ac:inkMkLst>
        </pc:inkChg>
        <pc:inkChg chg="add">
          <ac:chgData name="babisha chandran" userId="EB0nJQTo3Bd1b7R0gNfky76LaizBD4ENeK0AnhxAgKw=" providerId="None" clId="Web-{48D34E99-0836-489A-B03F-03DDD3D546FE}" dt="2020-10-22T11:24:54.108" v="343"/>
          <ac:inkMkLst>
            <pc:docMk/>
            <pc:sldMk cId="2963502036" sldId="589"/>
            <ac:inkMk id="24" creationId="{7A0145D1-1785-436C-90C2-68C91D4C4E52}"/>
          </ac:inkMkLst>
        </pc:inkChg>
        <pc:inkChg chg="add">
          <ac:chgData name="babisha chandran" userId="EB0nJQTo3Bd1b7R0gNfky76LaizBD4ENeK0AnhxAgKw=" providerId="None" clId="Web-{48D34E99-0836-489A-B03F-03DDD3D546FE}" dt="2020-10-22T11:24:56.311" v="344"/>
          <ac:inkMkLst>
            <pc:docMk/>
            <pc:sldMk cId="2963502036" sldId="589"/>
            <ac:inkMk id="25" creationId="{FD4F5E2E-D6B1-4373-913E-72A6C3B29B69}"/>
          </ac:inkMkLst>
        </pc:inkChg>
        <pc:inkChg chg="add">
          <ac:chgData name="babisha chandran" userId="EB0nJQTo3Bd1b7R0gNfky76LaizBD4ENeK0AnhxAgKw=" providerId="None" clId="Web-{48D34E99-0836-489A-B03F-03DDD3D546FE}" dt="2020-10-22T11:24:57.264" v="345"/>
          <ac:inkMkLst>
            <pc:docMk/>
            <pc:sldMk cId="2963502036" sldId="589"/>
            <ac:inkMk id="26" creationId="{5EF9F991-C9A9-48BB-ABFC-0D6558BF803C}"/>
          </ac:inkMkLst>
        </pc:inkChg>
        <pc:inkChg chg="add">
          <ac:chgData name="babisha chandran" userId="EB0nJQTo3Bd1b7R0gNfky76LaizBD4ENeK0AnhxAgKw=" providerId="None" clId="Web-{48D34E99-0836-489A-B03F-03DDD3D546FE}" dt="2020-10-22T11:24:58.092" v="346"/>
          <ac:inkMkLst>
            <pc:docMk/>
            <pc:sldMk cId="2963502036" sldId="589"/>
            <ac:inkMk id="27" creationId="{000C4F79-2708-4BEE-83B2-6B6F63865488}"/>
          </ac:inkMkLst>
        </pc:inkChg>
        <pc:inkChg chg="add">
          <ac:chgData name="babisha chandran" userId="EB0nJQTo3Bd1b7R0gNfky76LaizBD4ENeK0AnhxAgKw=" providerId="None" clId="Web-{48D34E99-0836-489A-B03F-03DDD3D546FE}" dt="2020-10-22T11:24:58.139" v="347"/>
          <ac:inkMkLst>
            <pc:docMk/>
            <pc:sldMk cId="2963502036" sldId="589"/>
            <ac:inkMk id="28" creationId="{EC6ECD3E-9A19-4E7A-8A0B-DB723F52E529}"/>
          </ac:inkMkLst>
        </pc:inkChg>
        <pc:inkChg chg="add">
          <ac:chgData name="babisha chandran" userId="EB0nJQTo3Bd1b7R0gNfky76LaizBD4ENeK0AnhxAgKw=" providerId="None" clId="Web-{48D34E99-0836-489A-B03F-03DDD3D546FE}" dt="2020-10-22T11:24:59.905" v="348"/>
          <ac:inkMkLst>
            <pc:docMk/>
            <pc:sldMk cId="2963502036" sldId="589"/>
            <ac:inkMk id="29" creationId="{FB213438-2A89-4570-A1F4-B94909DE0043}"/>
          </ac:inkMkLst>
        </pc:inkChg>
        <pc:inkChg chg="add">
          <ac:chgData name="babisha chandran" userId="EB0nJQTo3Bd1b7R0gNfky76LaizBD4ENeK0AnhxAgKw=" providerId="None" clId="Web-{48D34E99-0836-489A-B03F-03DDD3D546FE}" dt="2020-10-22T11:25:04.827" v="349"/>
          <ac:inkMkLst>
            <pc:docMk/>
            <pc:sldMk cId="2963502036" sldId="589"/>
            <ac:inkMk id="30" creationId="{952A0870-20E7-468D-ABD5-BA8A261E99C8}"/>
          </ac:inkMkLst>
        </pc:inkChg>
        <pc:inkChg chg="add">
          <ac:chgData name="babisha chandran" userId="EB0nJQTo3Bd1b7R0gNfky76LaizBD4ENeK0AnhxAgKw=" providerId="None" clId="Web-{48D34E99-0836-489A-B03F-03DDD3D546FE}" dt="2020-10-22T11:25:04.842" v="350"/>
          <ac:inkMkLst>
            <pc:docMk/>
            <pc:sldMk cId="2963502036" sldId="589"/>
            <ac:inkMk id="31" creationId="{03D022E0-B1ED-48DF-B3A2-7B2FE6C86F51}"/>
          </ac:inkMkLst>
        </pc:inkChg>
        <pc:inkChg chg="add">
          <ac:chgData name="babisha chandran" userId="EB0nJQTo3Bd1b7R0gNfky76LaizBD4ENeK0AnhxAgKw=" providerId="None" clId="Web-{48D34E99-0836-489A-B03F-03DDD3D546FE}" dt="2020-10-22T11:25:07.530" v="351"/>
          <ac:inkMkLst>
            <pc:docMk/>
            <pc:sldMk cId="2963502036" sldId="589"/>
            <ac:inkMk id="32" creationId="{6253D7AA-5AA2-4508-8894-A2EC218A8737}"/>
          </ac:inkMkLst>
        </pc:inkChg>
        <pc:inkChg chg="add">
          <ac:chgData name="babisha chandran" userId="EB0nJQTo3Bd1b7R0gNfky76LaizBD4ENeK0AnhxAgKw=" providerId="None" clId="Web-{48D34E99-0836-489A-B03F-03DDD3D546FE}" dt="2020-10-22T11:25:09.249" v="352"/>
          <ac:inkMkLst>
            <pc:docMk/>
            <pc:sldMk cId="2963502036" sldId="589"/>
            <ac:inkMk id="33" creationId="{DD1529F6-AAF5-46FF-A81A-3BCE21EC8AAD}"/>
          </ac:inkMkLst>
        </pc:inkChg>
        <pc:inkChg chg="add">
          <ac:chgData name="babisha chandran" userId="EB0nJQTo3Bd1b7R0gNfky76LaizBD4ENeK0AnhxAgKw=" providerId="None" clId="Web-{48D34E99-0836-489A-B03F-03DDD3D546FE}" dt="2020-10-22T11:25:11.608" v="353"/>
          <ac:inkMkLst>
            <pc:docMk/>
            <pc:sldMk cId="2963502036" sldId="589"/>
            <ac:inkMk id="34" creationId="{DCFB6192-0789-43E0-96C2-C1D20596907B}"/>
          </ac:inkMkLst>
        </pc:inkChg>
        <pc:inkChg chg="add">
          <ac:chgData name="babisha chandran" userId="EB0nJQTo3Bd1b7R0gNfky76LaizBD4ENeK0AnhxAgKw=" providerId="None" clId="Web-{48D34E99-0836-489A-B03F-03DDD3D546FE}" dt="2020-10-22T11:25:19.420" v="354"/>
          <ac:inkMkLst>
            <pc:docMk/>
            <pc:sldMk cId="2963502036" sldId="589"/>
            <ac:inkMk id="35" creationId="{11493EF1-A03F-4F62-97A9-CD10B0FD4600}"/>
          </ac:inkMkLst>
        </pc:inkChg>
        <pc:inkChg chg="add">
          <ac:chgData name="babisha chandran" userId="EB0nJQTo3Bd1b7R0gNfky76LaizBD4ENeK0AnhxAgKw=" providerId="None" clId="Web-{48D34E99-0836-489A-B03F-03DDD3D546FE}" dt="2020-10-22T11:25:32.170" v="355"/>
          <ac:inkMkLst>
            <pc:docMk/>
            <pc:sldMk cId="2963502036" sldId="589"/>
            <ac:inkMk id="36" creationId="{D44AD583-4381-4E95-82B3-710114DEEE96}"/>
          </ac:inkMkLst>
        </pc:inkChg>
        <pc:inkChg chg="add">
          <ac:chgData name="babisha chandran" userId="EB0nJQTo3Bd1b7R0gNfky76LaizBD4ENeK0AnhxAgKw=" providerId="None" clId="Web-{48D34E99-0836-489A-B03F-03DDD3D546FE}" dt="2020-10-22T11:25:34.733" v="356"/>
          <ac:inkMkLst>
            <pc:docMk/>
            <pc:sldMk cId="2963502036" sldId="589"/>
            <ac:inkMk id="37" creationId="{96F5CC18-0F69-456D-B514-E25173AE3F8F}"/>
          </ac:inkMkLst>
        </pc:inkChg>
        <pc:inkChg chg="add">
          <ac:chgData name="babisha chandran" userId="EB0nJQTo3Bd1b7R0gNfky76LaizBD4ENeK0AnhxAgKw=" providerId="None" clId="Web-{48D34E99-0836-489A-B03F-03DDD3D546FE}" dt="2020-10-22T11:25:36.639" v="357"/>
          <ac:inkMkLst>
            <pc:docMk/>
            <pc:sldMk cId="2963502036" sldId="589"/>
            <ac:inkMk id="38" creationId="{8127B012-B1B8-4400-9F84-941EA153EF4E}"/>
          </ac:inkMkLst>
        </pc:inkChg>
        <pc:inkChg chg="add">
          <ac:chgData name="babisha chandran" userId="EB0nJQTo3Bd1b7R0gNfky76LaizBD4ENeK0AnhxAgKw=" providerId="None" clId="Web-{48D34E99-0836-489A-B03F-03DDD3D546FE}" dt="2020-10-22T11:25:39.374" v="358"/>
          <ac:inkMkLst>
            <pc:docMk/>
            <pc:sldMk cId="2963502036" sldId="589"/>
            <ac:inkMk id="39" creationId="{1350BD33-402A-4FDA-AB25-6FFB1D9B046D}"/>
          </ac:inkMkLst>
        </pc:inkChg>
        <pc:inkChg chg="add">
          <ac:chgData name="babisha chandran" userId="EB0nJQTo3Bd1b7R0gNfky76LaizBD4ENeK0AnhxAgKw=" providerId="None" clId="Web-{48D34E99-0836-489A-B03F-03DDD3D546FE}" dt="2020-10-22T11:25:40.483" v="359"/>
          <ac:inkMkLst>
            <pc:docMk/>
            <pc:sldMk cId="2963502036" sldId="589"/>
            <ac:inkMk id="40" creationId="{89D2EE18-7ADC-413C-9150-32DF16685736}"/>
          </ac:inkMkLst>
        </pc:inkChg>
        <pc:inkChg chg="add">
          <ac:chgData name="babisha chandran" userId="EB0nJQTo3Bd1b7R0gNfky76LaizBD4ENeK0AnhxAgKw=" providerId="None" clId="Web-{48D34E99-0836-489A-B03F-03DDD3D546FE}" dt="2020-10-22T11:25:48.702" v="360"/>
          <ac:inkMkLst>
            <pc:docMk/>
            <pc:sldMk cId="2963502036" sldId="589"/>
            <ac:inkMk id="41" creationId="{1B2DBFF9-CA38-4BB8-AEC1-7E9539363D19}"/>
          </ac:inkMkLst>
        </pc:inkChg>
        <pc:inkChg chg="add">
          <ac:chgData name="babisha chandran" userId="EB0nJQTo3Bd1b7R0gNfky76LaizBD4ENeK0AnhxAgKw=" providerId="None" clId="Web-{48D34E99-0836-489A-B03F-03DDD3D546FE}" dt="2020-10-22T11:25:50.014" v="361"/>
          <ac:inkMkLst>
            <pc:docMk/>
            <pc:sldMk cId="2963502036" sldId="589"/>
            <ac:inkMk id="42" creationId="{B92C39AC-A18F-4BB0-AA75-C004F272E1BA}"/>
          </ac:inkMkLst>
        </pc:inkChg>
        <pc:inkChg chg="add">
          <ac:chgData name="babisha chandran" userId="EB0nJQTo3Bd1b7R0gNfky76LaizBD4ENeK0AnhxAgKw=" providerId="None" clId="Web-{48D34E99-0836-489A-B03F-03DDD3D546FE}" dt="2020-10-22T11:25:51.077" v="362"/>
          <ac:inkMkLst>
            <pc:docMk/>
            <pc:sldMk cId="2963502036" sldId="589"/>
            <ac:inkMk id="43" creationId="{CB7D8469-9068-45F0-866A-584B1B7456A3}"/>
          </ac:inkMkLst>
        </pc:inkChg>
        <pc:inkChg chg="add">
          <ac:chgData name="babisha chandran" userId="EB0nJQTo3Bd1b7R0gNfky76LaizBD4ENeK0AnhxAgKw=" providerId="None" clId="Web-{48D34E99-0836-489A-B03F-03DDD3D546FE}" dt="2020-10-22T11:25:52.342" v="363"/>
          <ac:inkMkLst>
            <pc:docMk/>
            <pc:sldMk cId="2963502036" sldId="589"/>
            <ac:inkMk id="44" creationId="{CE12D1F0-CA1E-4F64-87D4-3106E6C7F54C}"/>
          </ac:inkMkLst>
        </pc:inkChg>
        <pc:inkChg chg="add">
          <ac:chgData name="babisha chandran" userId="EB0nJQTo3Bd1b7R0gNfky76LaizBD4ENeK0AnhxAgKw=" providerId="None" clId="Web-{48D34E99-0836-489A-B03F-03DDD3D546FE}" dt="2020-10-22T11:25:55.030" v="364"/>
          <ac:inkMkLst>
            <pc:docMk/>
            <pc:sldMk cId="2963502036" sldId="589"/>
            <ac:inkMk id="45" creationId="{264279FD-4DB3-42AE-9549-47B6EF3839CF}"/>
          </ac:inkMkLst>
        </pc:inkChg>
        <pc:inkChg chg="add">
          <ac:chgData name="babisha chandran" userId="EB0nJQTo3Bd1b7R0gNfky76LaizBD4ENeK0AnhxAgKw=" providerId="None" clId="Web-{48D34E99-0836-489A-B03F-03DDD3D546FE}" dt="2020-10-22T11:26:00.733" v="365"/>
          <ac:inkMkLst>
            <pc:docMk/>
            <pc:sldMk cId="2963502036" sldId="589"/>
            <ac:inkMk id="46" creationId="{0A2DFBBC-368F-4F62-8974-3C13A5D6DF79}"/>
          </ac:inkMkLst>
        </pc:inkChg>
        <pc:inkChg chg="add">
          <ac:chgData name="babisha chandran" userId="EB0nJQTo3Bd1b7R0gNfky76LaizBD4ENeK0AnhxAgKw=" providerId="None" clId="Web-{48D34E99-0836-489A-B03F-03DDD3D546FE}" dt="2020-10-22T11:26:01.764" v="366"/>
          <ac:inkMkLst>
            <pc:docMk/>
            <pc:sldMk cId="2963502036" sldId="589"/>
            <ac:inkMk id="47" creationId="{44A154F6-90D0-46A1-9207-ED202323CC0C}"/>
          </ac:inkMkLst>
        </pc:inkChg>
        <pc:inkChg chg="add">
          <ac:chgData name="babisha chandran" userId="EB0nJQTo3Bd1b7R0gNfky76LaizBD4ENeK0AnhxAgKw=" providerId="None" clId="Web-{48D34E99-0836-489A-B03F-03DDD3D546FE}" dt="2020-10-22T11:26:03.889" v="367"/>
          <ac:inkMkLst>
            <pc:docMk/>
            <pc:sldMk cId="2963502036" sldId="589"/>
            <ac:inkMk id="48" creationId="{8A934B1E-6B07-4633-B354-0B6DDC52ECA3}"/>
          </ac:inkMkLst>
        </pc:inkChg>
        <pc:inkChg chg="add">
          <ac:chgData name="babisha chandran" userId="EB0nJQTo3Bd1b7R0gNfky76LaizBD4ENeK0AnhxAgKw=" providerId="None" clId="Web-{48D34E99-0836-489A-B03F-03DDD3D546FE}" dt="2020-10-22T11:26:08.561" v="368"/>
          <ac:inkMkLst>
            <pc:docMk/>
            <pc:sldMk cId="2963502036" sldId="589"/>
            <ac:inkMk id="49" creationId="{1DA5B4FF-9606-45E0-9E90-F9DAE70A6CDD}"/>
          </ac:inkMkLst>
        </pc:inkChg>
        <pc:inkChg chg="add">
          <ac:chgData name="babisha chandran" userId="EB0nJQTo3Bd1b7R0gNfky76LaizBD4ENeK0AnhxAgKw=" providerId="None" clId="Web-{48D34E99-0836-489A-B03F-03DDD3D546FE}" dt="2020-10-22T11:26:08.858" v="369"/>
          <ac:inkMkLst>
            <pc:docMk/>
            <pc:sldMk cId="2963502036" sldId="589"/>
            <ac:inkMk id="50" creationId="{06B8413A-FF72-472B-B3B3-723DD33C74C1}"/>
          </ac:inkMkLst>
        </pc:inkChg>
        <pc:inkChg chg="add">
          <ac:chgData name="babisha chandran" userId="EB0nJQTo3Bd1b7R0gNfky76LaizBD4ENeK0AnhxAgKw=" providerId="None" clId="Web-{48D34E99-0836-489A-B03F-03DDD3D546FE}" dt="2020-10-22T11:26:10.452" v="370"/>
          <ac:inkMkLst>
            <pc:docMk/>
            <pc:sldMk cId="2963502036" sldId="589"/>
            <ac:inkMk id="51" creationId="{C6D10C3E-3AFB-4046-B496-1A010A1A78E9}"/>
          </ac:inkMkLst>
        </pc:inkChg>
      </pc:sldChg>
      <pc:sldChg chg="addSp">
        <pc:chgData name="babisha chandran" userId="EB0nJQTo3Bd1b7R0gNfky76LaizBD4ENeK0AnhxAgKw=" providerId="None" clId="Web-{48D34E99-0836-489A-B03F-03DDD3D546FE}" dt="2020-10-22T11:30:44.155" v="449"/>
        <pc:sldMkLst>
          <pc:docMk/>
          <pc:sldMk cId="3020348158" sldId="590"/>
        </pc:sldMkLst>
        <pc:inkChg chg="add">
          <ac:chgData name="babisha chandran" userId="EB0nJQTo3Bd1b7R0gNfky76LaizBD4ENeK0AnhxAgKw=" providerId="None" clId="Web-{48D34E99-0836-489A-B03F-03DDD3D546FE}" dt="2020-10-22T11:27:35.108" v="371"/>
          <ac:inkMkLst>
            <pc:docMk/>
            <pc:sldMk cId="3020348158" sldId="590"/>
            <ac:inkMk id="2" creationId="{0F8F9819-0B8D-4EC1-894F-C8BC7058DE44}"/>
          </ac:inkMkLst>
        </pc:inkChg>
        <pc:inkChg chg="add">
          <ac:chgData name="babisha chandran" userId="EB0nJQTo3Bd1b7R0gNfky76LaizBD4ENeK0AnhxAgKw=" providerId="None" clId="Web-{48D34E99-0836-489A-B03F-03DDD3D546FE}" dt="2020-10-22T11:27:36.420" v="372"/>
          <ac:inkMkLst>
            <pc:docMk/>
            <pc:sldMk cId="3020348158" sldId="590"/>
            <ac:inkMk id="3" creationId="{5F03B610-1D1A-4219-9E7D-8D6023AC83D7}"/>
          </ac:inkMkLst>
        </pc:inkChg>
        <pc:inkChg chg="add">
          <ac:chgData name="babisha chandran" userId="EB0nJQTo3Bd1b7R0gNfky76LaizBD4ENeK0AnhxAgKw=" providerId="None" clId="Web-{48D34E99-0836-489A-B03F-03DDD3D546FE}" dt="2020-10-22T11:27:38.186" v="373"/>
          <ac:inkMkLst>
            <pc:docMk/>
            <pc:sldMk cId="3020348158" sldId="590"/>
            <ac:inkMk id="5" creationId="{73A48CDF-1781-4847-8574-4A18E2C89655}"/>
          </ac:inkMkLst>
        </pc:inkChg>
        <pc:inkChg chg="add">
          <ac:chgData name="babisha chandran" userId="EB0nJQTo3Bd1b7R0gNfky76LaizBD4ENeK0AnhxAgKw=" providerId="None" clId="Web-{48D34E99-0836-489A-B03F-03DDD3D546FE}" dt="2020-10-22T11:27:39.186" v="374"/>
          <ac:inkMkLst>
            <pc:docMk/>
            <pc:sldMk cId="3020348158" sldId="590"/>
            <ac:inkMk id="6" creationId="{8A477791-666A-40FB-899E-1E3F0FFE8732}"/>
          </ac:inkMkLst>
        </pc:inkChg>
        <pc:inkChg chg="add">
          <ac:chgData name="babisha chandran" userId="EB0nJQTo3Bd1b7R0gNfky76LaizBD4ENeK0AnhxAgKw=" providerId="None" clId="Web-{48D34E99-0836-489A-B03F-03DDD3D546FE}" dt="2020-10-22T11:27:40.749" v="375"/>
          <ac:inkMkLst>
            <pc:docMk/>
            <pc:sldMk cId="3020348158" sldId="590"/>
            <ac:inkMk id="7" creationId="{0C825141-60C3-4AC0-ABE5-E4296C87853B}"/>
          </ac:inkMkLst>
        </pc:inkChg>
        <pc:inkChg chg="add">
          <ac:chgData name="babisha chandran" userId="EB0nJQTo3Bd1b7R0gNfky76LaizBD4ENeK0AnhxAgKw=" providerId="None" clId="Web-{48D34E99-0836-489A-B03F-03DDD3D546FE}" dt="2020-10-22T11:27:45.842" v="376"/>
          <ac:inkMkLst>
            <pc:docMk/>
            <pc:sldMk cId="3020348158" sldId="590"/>
            <ac:inkMk id="8" creationId="{9731F68C-9F41-41FE-999A-1509D7BB4441}"/>
          </ac:inkMkLst>
        </pc:inkChg>
        <pc:inkChg chg="add">
          <ac:chgData name="babisha chandran" userId="EB0nJQTo3Bd1b7R0gNfky76LaizBD4ENeK0AnhxAgKw=" providerId="None" clId="Web-{48D34E99-0836-489A-B03F-03DDD3D546FE}" dt="2020-10-22T11:27:46.702" v="377"/>
          <ac:inkMkLst>
            <pc:docMk/>
            <pc:sldMk cId="3020348158" sldId="590"/>
            <ac:inkMk id="11" creationId="{095FAF7C-6A2C-4CD8-BC22-0A87C92A75A3}"/>
          </ac:inkMkLst>
        </pc:inkChg>
        <pc:inkChg chg="add">
          <ac:chgData name="babisha chandran" userId="EB0nJQTo3Bd1b7R0gNfky76LaizBD4ENeK0AnhxAgKw=" providerId="None" clId="Web-{48D34E99-0836-489A-B03F-03DDD3D546FE}" dt="2020-10-22T11:27:47.998" v="378"/>
          <ac:inkMkLst>
            <pc:docMk/>
            <pc:sldMk cId="3020348158" sldId="590"/>
            <ac:inkMk id="12" creationId="{4F1E2583-8346-42FA-913C-B44EB6DB1326}"/>
          </ac:inkMkLst>
        </pc:inkChg>
        <pc:inkChg chg="add">
          <ac:chgData name="babisha chandran" userId="EB0nJQTo3Bd1b7R0gNfky76LaizBD4ENeK0AnhxAgKw=" providerId="None" clId="Web-{48D34E99-0836-489A-B03F-03DDD3D546FE}" dt="2020-10-22T11:27:49.905" v="379"/>
          <ac:inkMkLst>
            <pc:docMk/>
            <pc:sldMk cId="3020348158" sldId="590"/>
            <ac:inkMk id="13" creationId="{41CF6E0F-0254-4622-842A-CE2E63A2CF99}"/>
          </ac:inkMkLst>
        </pc:inkChg>
        <pc:inkChg chg="add">
          <ac:chgData name="babisha chandran" userId="EB0nJQTo3Bd1b7R0gNfky76LaizBD4ENeK0AnhxAgKw=" providerId="None" clId="Web-{48D34E99-0836-489A-B03F-03DDD3D546FE}" dt="2020-10-22T11:27:49.905" v="380"/>
          <ac:inkMkLst>
            <pc:docMk/>
            <pc:sldMk cId="3020348158" sldId="590"/>
            <ac:inkMk id="14" creationId="{EE22C8DA-CDB5-4620-99DD-068578F88992}"/>
          </ac:inkMkLst>
        </pc:inkChg>
        <pc:inkChg chg="add">
          <ac:chgData name="babisha chandran" userId="EB0nJQTo3Bd1b7R0gNfky76LaizBD4ENeK0AnhxAgKw=" providerId="None" clId="Web-{48D34E99-0836-489A-B03F-03DDD3D546FE}" dt="2020-10-22T11:27:50.967" v="381"/>
          <ac:inkMkLst>
            <pc:docMk/>
            <pc:sldMk cId="3020348158" sldId="590"/>
            <ac:inkMk id="15" creationId="{BC58DF79-8892-43D1-BE27-82167A286613}"/>
          </ac:inkMkLst>
        </pc:inkChg>
        <pc:inkChg chg="add">
          <ac:chgData name="babisha chandran" userId="EB0nJQTo3Bd1b7R0gNfky76LaizBD4ENeK0AnhxAgKw=" providerId="None" clId="Web-{48D34E99-0836-489A-B03F-03DDD3D546FE}" dt="2020-10-22T11:27:52.827" v="382"/>
          <ac:inkMkLst>
            <pc:docMk/>
            <pc:sldMk cId="3020348158" sldId="590"/>
            <ac:inkMk id="16" creationId="{9A983A7D-44BC-4DF4-9BC8-26E8DD75F866}"/>
          </ac:inkMkLst>
        </pc:inkChg>
        <pc:inkChg chg="add">
          <ac:chgData name="babisha chandran" userId="EB0nJQTo3Bd1b7R0gNfky76LaizBD4ENeK0AnhxAgKw=" providerId="None" clId="Web-{48D34E99-0836-489A-B03F-03DDD3D546FE}" dt="2020-10-22T11:27:54.374" v="383"/>
          <ac:inkMkLst>
            <pc:docMk/>
            <pc:sldMk cId="3020348158" sldId="590"/>
            <ac:inkMk id="17" creationId="{F1FE7CD3-0B14-4F27-B7E5-59910E9D056D}"/>
          </ac:inkMkLst>
        </pc:inkChg>
        <pc:inkChg chg="add">
          <ac:chgData name="babisha chandran" userId="EB0nJQTo3Bd1b7R0gNfky76LaizBD4ENeK0AnhxAgKw=" providerId="None" clId="Web-{48D34E99-0836-489A-B03F-03DDD3D546FE}" dt="2020-10-22T11:27:56.483" v="384"/>
          <ac:inkMkLst>
            <pc:docMk/>
            <pc:sldMk cId="3020348158" sldId="590"/>
            <ac:inkMk id="18" creationId="{7F8EE281-4131-4DE0-AA4F-E8D7FA76BE64}"/>
          </ac:inkMkLst>
        </pc:inkChg>
        <pc:inkChg chg="add">
          <ac:chgData name="babisha chandran" userId="EB0nJQTo3Bd1b7R0gNfky76LaizBD4ENeK0AnhxAgKw=" providerId="None" clId="Web-{48D34E99-0836-489A-B03F-03DDD3D546FE}" dt="2020-10-22T11:27:56.483" v="385"/>
          <ac:inkMkLst>
            <pc:docMk/>
            <pc:sldMk cId="3020348158" sldId="590"/>
            <ac:inkMk id="22" creationId="{6F70B45B-CBBB-427B-9CF5-794C14C6A88E}"/>
          </ac:inkMkLst>
        </pc:inkChg>
        <pc:inkChg chg="add">
          <ac:chgData name="babisha chandran" userId="EB0nJQTo3Bd1b7R0gNfky76LaizBD4ENeK0AnhxAgKw=" providerId="None" clId="Web-{48D34E99-0836-489A-B03F-03DDD3D546FE}" dt="2020-10-22T11:27:58.092" v="386"/>
          <ac:inkMkLst>
            <pc:docMk/>
            <pc:sldMk cId="3020348158" sldId="590"/>
            <ac:inkMk id="24" creationId="{7C29F32A-01F6-449D-9BDF-456918B739DC}"/>
          </ac:inkMkLst>
        </pc:inkChg>
        <pc:inkChg chg="add">
          <ac:chgData name="babisha chandran" userId="EB0nJQTo3Bd1b7R0gNfky76LaizBD4ENeK0AnhxAgKw=" providerId="None" clId="Web-{48D34E99-0836-489A-B03F-03DDD3D546FE}" dt="2020-10-22T11:27:59.061" v="387"/>
          <ac:inkMkLst>
            <pc:docMk/>
            <pc:sldMk cId="3020348158" sldId="590"/>
            <ac:inkMk id="25" creationId="{76643514-2A23-4F13-946A-D74D3ED47D80}"/>
          </ac:inkMkLst>
        </pc:inkChg>
        <pc:inkChg chg="add">
          <ac:chgData name="babisha chandran" userId="EB0nJQTo3Bd1b7R0gNfky76LaizBD4ENeK0AnhxAgKw=" providerId="None" clId="Web-{48D34E99-0836-489A-B03F-03DDD3D546FE}" dt="2020-10-22T11:28:00.624" v="388"/>
          <ac:inkMkLst>
            <pc:docMk/>
            <pc:sldMk cId="3020348158" sldId="590"/>
            <ac:inkMk id="26" creationId="{D5F1BA19-151E-4115-81C4-89CF745F3345}"/>
          </ac:inkMkLst>
        </pc:inkChg>
        <pc:inkChg chg="add">
          <ac:chgData name="babisha chandran" userId="EB0nJQTo3Bd1b7R0gNfky76LaizBD4ENeK0AnhxAgKw=" providerId="None" clId="Web-{48D34E99-0836-489A-B03F-03DDD3D546FE}" dt="2020-10-22T11:28:02.139" v="389"/>
          <ac:inkMkLst>
            <pc:docMk/>
            <pc:sldMk cId="3020348158" sldId="590"/>
            <ac:inkMk id="27" creationId="{C7F26E68-731D-4BBC-8466-39AC87570B6A}"/>
          </ac:inkMkLst>
        </pc:inkChg>
        <pc:inkChg chg="add">
          <ac:chgData name="babisha chandran" userId="EB0nJQTo3Bd1b7R0gNfky76LaizBD4ENeK0AnhxAgKw=" providerId="None" clId="Web-{48D34E99-0836-489A-B03F-03DDD3D546FE}" dt="2020-10-22T11:28:03.936" v="390"/>
          <ac:inkMkLst>
            <pc:docMk/>
            <pc:sldMk cId="3020348158" sldId="590"/>
            <ac:inkMk id="28" creationId="{169E9DFB-343A-4BD1-BE1C-48C4A75C13A6}"/>
          </ac:inkMkLst>
        </pc:inkChg>
        <pc:inkChg chg="add">
          <ac:chgData name="babisha chandran" userId="EB0nJQTo3Bd1b7R0gNfky76LaizBD4ENeK0AnhxAgKw=" providerId="None" clId="Web-{48D34E99-0836-489A-B03F-03DDD3D546FE}" dt="2020-10-22T11:28:07.967" v="391"/>
          <ac:inkMkLst>
            <pc:docMk/>
            <pc:sldMk cId="3020348158" sldId="590"/>
            <ac:inkMk id="29" creationId="{FE828909-0077-4F4C-B342-AA1A11EEAB48}"/>
          </ac:inkMkLst>
        </pc:inkChg>
        <pc:inkChg chg="add">
          <ac:chgData name="babisha chandran" userId="EB0nJQTo3Bd1b7R0gNfky76LaizBD4ENeK0AnhxAgKw=" providerId="None" clId="Web-{48D34E99-0836-489A-B03F-03DDD3D546FE}" dt="2020-10-22T11:28:09.608" v="392"/>
          <ac:inkMkLst>
            <pc:docMk/>
            <pc:sldMk cId="3020348158" sldId="590"/>
            <ac:inkMk id="30" creationId="{1E345D60-DDE2-4768-814A-DD308CCC0EEE}"/>
          </ac:inkMkLst>
        </pc:inkChg>
        <pc:inkChg chg="add">
          <ac:chgData name="babisha chandran" userId="EB0nJQTo3Bd1b7R0gNfky76LaizBD4ENeK0AnhxAgKw=" providerId="None" clId="Web-{48D34E99-0836-489A-B03F-03DDD3D546FE}" dt="2020-10-22T11:28:46.702" v="393"/>
          <ac:inkMkLst>
            <pc:docMk/>
            <pc:sldMk cId="3020348158" sldId="590"/>
            <ac:inkMk id="31" creationId="{E198C3D7-01D3-486E-9F12-F6EEDB64F65D}"/>
          </ac:inkMkLst>
        </pc:inkChg>
        <pc:inkChg chg="add">
          <ac:chgData name="babisha chandran" userId="EB0nJQTo3Bd1b7R0gNfky76LaizBD4ENeK0AnhxAgKw=" providerId="None" clId="Web-{48D34E99-0836-489A-B03F-03DDD3D546FE}" dt="2020-10-22T11:28:48.030" v="394"/>
          <ac:inkMkLst>
            <pc:docMk/>
            <pc:sldMk cId="3020348158" sldId="590"/>
            <ac:inkMk id="32" creationId="{7532B1E5-C0DA-41F0-ACE7-300F5ECA013E}"/>
          </ac:inkMkLst>
        </pc:inkChg>
        <pc:inkChg chg="add">
          <ac:chgData name="babisha chandran" userId="EB0nJQTo3Bd1b7R0gNfky76LaizBD4ENeK0AnhxAgKw=" providerId="None" clId="Web-{48D34E99-0836-489A-B03F-03DDD3D546FE}" dt="2020-10-22T11:28:48.045" v="395"/>
          <ac:inkMkLst>
            <pc:docMk/>
            <pc:sldMk cId="3020348158" sldId="590"/>
            <ac:inkMk id="33" creationId="{72EBFF85-5370-450F-A1F3-4D1F62E083D5}"/>
          </ac:inkMkLst>
        </pc:inkChg>
        <pc:inkChg chg="add">
          <ac:chgData name="babisha chandran" userId="EB0nJQTo3Bd1b7R0gNfky76LaizBD4ENeK0AnhxAgKw=" providerId="None" clId="Web-{48D34E99-0836-489A-B03F-03DDD3D546FE}" dt="2020-10-22T11:28:53.155" v="396"/>
          <ac:inkMkLst>
            <pc:docMk/>
            <pc:sldMk cId="3020348158" sldId="590"/>
            <ac:inkMk id="34" creationId="{654C2A95-72FF-4BC1-88E3-C1B84CA64C1B}"/>
          </ac:inkMkLst>
        </pc:inkChg>
        <pc:inkChg chg="add">
          <ac:chgData name="babisha chandran" userId="EB0nJQTo3Bd1b7R0gNfky76LaizBD4ENeK0AnhxAgKw=" providerId="None" clId="Web-{48D34E99-0836-489A-B03F-03DDD3D546FE}" dt="2020-10-22T11:28:54.405" v="397"/>
          <ac:inkMkLst>
            <pc:docMk/>
            <pc:sldMk cId="3020348158" sldId="590"/>
            <ac:inkMk id="35" creationId="{B4EFD342-C333-4469-8B03-32D98FEEB303}"/>
          </ac:inkMkLst>
        </pc:inkChg>
        <pc:inkChg chg="add">
          <ac:chgData name="babisha chandran" userId="EB0nJQTo3Bd1b7R0gNfky76LaizBD4ENeK0AnhxAgKw=" providerId="None" clId="Web-{48D34E99-0836-489A-B03F-03DDD3D546FE}" dt="2020-10-22T11:28:55.327" v="398"/>
          <ac:inkMkLst>
            <pc:docMk/>
            <pc:sldMk cId="3020348158" sldId="590"/>
            <ac:inkMk id="36" creationId="{0D16BAF1-22B9-4F49-BC03-EA40970A3CAB}"/>
          </ac:inkMkLst>
        </pc:inkChg>
        <pc:inkChg chg="add">
          <ac:chgData name="babisha chandran" userId="EB0nJQTo3Bd1b7R0gNfky76LaizBD4ENeK0AnhxAgKw=" providerId="None" clId="Web-{48D34E99-0836-489A-B03F-03DDD3D546FE}" dt="2020-10-22T11:28:56.780" v="399"/>
          <ac:inkMkLst>
            <pc:docMk/>
            <pc:sldMk cId="3020348158" sldId="590"/>
            <ac:inkMk id="37" creationId="{70EC3AB1-79F4-4EFE-8B98-2F8822A27612}"/>
          </ac:inkMkLst>
        </pc:inkChg>
        <pc:inkChg chg="add">
          <ac:chgData name="babisha chandran" userId="EB0nJQTo3Bd1b7R0gNfky76LaizBD4ENeK0AnhxAgKw=" providerId="None" clId="Web-{48D34E99-0836-489A-B03F-03DDD3D546FE}" dt="2020-10-22T11:28:58.514" v="400"/>
          <ac:inkMkLst>
            <pc:docMk/>
            <pc:sldMk cId="3020348158" sldId="590"/>
            <ac:inkMk id="38" creationId="{D109157C-143C-4A75-8FF2-2ABC4DB8D649}"/>
          </ac:inkMkLst>
        </pc:inkChg>
        <pc:inkChg chg="add">
          <ac:chgData name="babisha chandran" userId="EB0nJQTo3Bd1b7R0gNfky76LaizBD4ENeK0AnhxAgKw=" providerId="None" clId="Web-{48D34E99-0836-489A-B03F-03DDD3D546FE}" dt="2020-10-22T11:28:59.405" v="401"/>
          <ac:inkMkLst>
            <pc:docMk/>
            <pc:sldMk cId="3020348158" sldId="590"/>
            <ac:inkMk id="39" creationId="{0812A651-462A-450E-BD89-18B76D37C33E}"/>
          </ac:inkMkLst>
        </pc:inkChg>
        <pc:inkChg chg="add">
          <ac:chgData name="babisha chandran" userId="EB0nJQTo3Bd1b7R0gNfky76LaizBD4ENeK0AnhxAgKw=" providerId="None" clId="Web-{48D34E99-0836-489A-B03F-03DDD3D546FE}" dt="2020-10-22T11:29:00.967" v="402"/>
          <ac:inkMkLst>
            <pc:docMk/>
            <pc:sldMk cId="3020348158" sldId="590"/>
            <ac:inkMk id="40" creationId="{8613841E-7218-42C3-A6FE-55B87DD9B980}"/>
          </ac:inkMkLst>
        </pc:inkChg>
        <pc:inkChg chg="add">
          <ac:chgData name="babisha chandran" userId="EB0nJQTo3Bd1b7R0gNfky76LaizBD4ENeK0AnhxAgKw=" providerId="None" clId="Web-{48D34E99-0836-489A-B03F-03DDD3D546FE}" dt="2020-10-22T11:29:01.858" v="403"/>
          <ac:inkMkLst>
            <pc:docMk/>
            <pc:sldMk cId="3020348158" sldId="590"/>
            <ac:inkMk id="41" creationId="{DBB277B4-8BF8-408D-941A-227939893BED}"/>
          </ac:inkMkLst>
        </pc:inkChg>
        <pc:inkChg chg="add">
          <ac:chgData name="babisha chandran" userId="EB0nJQTo3Bd1b7R0gNfky76LaizBD4ENeK0AnhxAgKw=" providerId="None" clId="Web-{48D34E99-0836-489A-B03F-03DDD3D546FE}" dt="2020-10-22T11:29:03.733" v="404"/>
          <ac:inkMkLst>
            <pc:docMk/>
            <pc:sldMk cId="3020348158" sldId="590"/>
            <ac:inkMk id="42" creationId="{A107325E-B6CF-4F8D-9C2A-B0AC23B8FFCF}"/>
          </ac:inkMkLst>
        </pc:inkChg>
        <pc:inkChg chg="add">
          <ac:chgData name="babisha chandran" userId="EB0nJQTo3Bd1b7R0gNfky76LaizBD4ENeK0AnhxAgKw=" providerId="None" clId="Web-{48D34E99-0836-489A-B03F-03DDD3D546FE}" dt="2020-10-22T11:29:05.905" v="405"/>
          <ac:inkMkLst>
            <pc:docMk/>
            <pc:sldMk cId="3020348158" sldId="590"/>
            <ac:inkMk id="43" creationId="{95086790-6F9E-4083-A202-8254C388A3D4}"/>
          </ac:inkMkLst>
        </pc:inkChg>
        <pc:inkChg chg="add">
          <ac:chgData name="babisha chandran" userId="EB0nJQTo3Bd1b7R0gNfky76LaizBD4ENeK0AnhxAgKw=" providerId="None" clId="Web-{48D34E99-0836-489A-B03F-03DDD3D546FE}" dt="2020-10-22T11:29:12.452" v="406"/>
          <ac:inkMkLst>
            <pc:docMk/>
            <pc:sldMk cId="3020348158" sldId="590"/>
            <ac:inkMk id="44" creationId="{D3EE11B5-2ED5-4AF3-8F69-54A3D573F74C}"/>
          </ac:inkMkLst>
        </pc:inkChg>
        <pc:inkChg chg="add">
          <ac:chgData name="babisha chandran" userId="EB0nJQTo3Bd1b7R0gNfky76LaizBD4ENeK0AnhxAgKw=" providerId="None" clId="Web-{48D34E99-0836-489A-B03F-03DDD3D546FE}" dt="2020-10-22T11:29:13.764" v="407"/>
          <ac:inkMkLst>
            <pc:docMk/>
            <pc:sldMk cId="3020348158" sldId="590"/>
            <ac:inkMk id="45" creationId="{ED6FBCD1-7030-42B2-A0D6-4E3E8DC2D18C}"/>
          </ac:inkMkLst>
        </pc:inkChg>
        <pc:inkChg chg="add">
          <ac:chgData name="babisha chandran" userId="EB0nJQTo3Bd1b7R0gNfky76LaizBD4ENeK0AnhxAgKw=" providerId="None" clId="Web-{48D34E99-0836-489A-B03F-03DDD3D546FE}" dt="2020-10-22T11:29:15.342" v="408"/>
          <ac:inkMkLst>
            <pc:docMk/>
            <pc:sldMk cId="3020348158" sldId="590"/>
            <ac:inkMk id="46" creationId="{C822B84C-8803-4650-9299-631867E3A60B}"/>
          </ac:inkMkLst>
        </pc:inkChg>
        <pc:inkChg chg="add">
          <ac:chgData name="babisha chandran" userId="EB0nJQTo3Bd1b7R0gNfky76LaizBD4ENeK0AnhxAgKw=" providerId="None" clId="Web-{48D34E99-0836-489A-B03F-03DDD3D546FE}" dt="2020-10-22T11:29:16.748" v="409"/>
          <ac:inkMkLst>
            <pc:docMk/>
            <pc:sldMk cId="3020348158" sldId="590"/>
            <ac:inkMk id="47" creationId="{7F44A86B-4CD8-4DC8-841A-2A3BF7CC7EAC}"/>
          </ac:inkMkLst>
        </pc:inkChg>
        <pc:inkChg chg="add">
          <ac:chgData name="babisha chandran" userId="EB0nJQTo3Bd1b7R0gNfky76LaizBD4ENeK0AnhxAgKw=" providerId="None" clId="Web-{48D34E99-0836-489A-B03F-03DDD3D546FE}" dt="2020-10-22T11:29:17.436" v="410"/>
          <ac:inkMkLst>
            <pc:docMk/>
            <pc:sldMk cId="3020348158" sldId="590"/>
            <ac:inkMk id="48" creationId="{15CB07A1-5419-4CEB-935B-7A0D89AD1A14}"/>
          </ac:inkMkLst>
        </pc:inkChg>
        <pc:inkChg chg="add">
          <ac:chgData name="babisha chandran" userId="EB0nJQTo3Bd1b7R0gNfky76LaizBD4ENeK0AnhxAgKw=" providerId="None" clId="Web-{48D34E99-0836-489A-B03F-03DDD3D546FE}" dt="2020-10-22T11:29:18.592" v="411"/>
          <ac:inkMkLst>
            <pc:docMk/>
            <pc:sldMk cId="3020348158" sldId="590"/>
            <ac:inkMk id="49" creationId="{A7567250-BC4D-45E0-A580-79A5283B28FC}"/>
          </ac:inkMkLst>
        </pc:inkChg>
        <pc:inkChg chg="add">
          <ac:chgData name="babisha chandran" userId="EB0nJQTo3Bd1b7R0gNfky76LaizBD4ENeK0AnhxAgKw=" providerId="None" clId="Web-{48D34E99-0836-489A-B03F-03DDD3D546FE}" dt="2020-10-22T11:29:22.295" v="412"/>
          <ac:inkMkLst>
            <pc:docMk/>
            <pc:sldMk cId="3020348158" sldId="590"/>
            <ac:inkMk id="50" creationId="{3C20C490-4D4D-4DF9-B97C-685A39B2CC80}"/>
          </ac:inkMkLst>
        </pc:inkChg>
        <pc:inkChg chg="add">
          <ac:chgData name="babisha chandran" userId="EB0nJQTo3Bd1b7R0gNfky76LaizBD4ENeK0AnhxAgKw=" providerId="None" clId="Web-{48D34E99-0836-489A-B03F-03DDD3D546FE}" dt="2020-10-22T11:29:24.311" v="413"/>
          <ac:inkMkLst>
            <pc:docMk/>
            <pc:sldMk cId="3020348158" sldId="590"/>
            <ac:inkMk id="51" creationId="{4CDD9899-9E1D-4492-BF15-E7F312D82E3B}"/>
          </ac:inkMkLst>
        </pc:inkChg>
        <pc:inkChg chg="add">
          <ac:chgData name="babisha chandran" userId="EB0nJQTo3Bd1b7R0gNfky76LaizBD4ENeK0AnhxAgKw=" providerId="None" clId="Web-{48D34E99-0836-489A-B03F-03DDD3D546FE}" dt="2020-10-22T11:29:24.311" v="414"/>
          <ac:inkMkLst>
            <pc:docMk/>
            <pc:sldMk cId="3020348158" sldId="590"/>
            <ac:inkMk id="52" creationId="{B522671B-1669-4D11-856C-FCA719AFC623}"/>
          </ac:inkMkLst>
        </pc:inkChg>
        <pc:inkChg chg="add">
          <ac:chgData name="babisha chandran" userId="EB0nJQTo3Bd1b7R0gNfky76LaizBD4ENeK0AnhxAgKw=" providerId="None" clId="Web-{48D34E99-0836-489A-B03F-03DDD3D546FE}" dt="2020-10-22T11:29:25.108" v="415"/>
          <ac:inkMkLst>
            <pc:docMk/>
            <pc:sldMk cId="3020348158" sldId="590"/>
            <ac:inkMk id="53" creationId="{7C97DB82-DDFA-490B-B70F-490F70C56DBF}"/>
          </ac:inkMkLst>
        </pc:inkChg>
        <pc:inkChg chg="add">
          <ac:chgData name="babisha chandran" userId="EB0nJQTo3Bd1b7R0gNfky76LaizBD4ENeK0AnhxAgKw=" providerId="None" clId="Web-{48D34E99-0836-489A-B03F-03DDD3D546FE}" dt="2020-10-22T11:29:26.186" v="416"/>
          <ac:inkMkLst>
            <pc:docMk/>
            <pc:sldMk cId="3020348158" sldId="590"/>
            <ac:inkMk id="54" creationId="{94D28C46-1E7E-4EFE-9455-99467B177E0F}"/>
          </ac:inkMkLst>
        </pc:inkChg>
        <pc:inkChg chg="add">
          <ac:chgData name="babisha chandran" userId="EB0nJQTo3Bd1b7R0gNfky76LaizBD4ENeK0AnhxAgKw=" providerId="None" clId="Web-{48D34E99-0836-489A-B03F-03DDD3D546FE}" dt="2020-10-22T11:29:27.358" v="417"/>
          <ac:inkMkLst>
            <pc:docMk/>
            <pc:sldMk cId="3020348158" sldId="590"/>
            <ac:inkMk id="55" creationId="{6B608603-9E84-478A-A7B0-12F715A54700}"/>
          </ac:inkMkLst>
        </pc:inkChg>
        <pc:inkChg chg="add">
          <ac:chgData name="babisha chandran" userId="EB0nJQTo3Bd1b7R0gNfky76LaizBD4ENeK0AnhxAgKw=" providerId="None" clId="Web-{48D34E99-0836-489A-B03F-03DDD3D546FE}" dt="2020-10-22T11:29:27.702" v="418"/>
          <ac:inkMkLst>
            <pc:docMk/>
            <pc:sldMk cId="3020348158" sldId="590"/>
            <ac:inkMk id="56" creationId="{82EC92D4-D026-4402-BE13-2F74C0B917F1}"/>
          </ac:inkMkLst>
        </pc:inkChg>
        <pc:inkChg chg="add">
          <ac:chgData name="babisha chandran" userId="EB0nJQTo3Bd1b7R0gNfky76LaizBD4ENeK0AnhxAgKw=" providerId="None" clId="Web-{48D34E99-0836-489A-B03F-03DDD3D546FE}" dt="2020-10-22T11:29:29.186" v="419"/>
          <ac:inkMkLst>
            <pc:docMk/>
            <pc:sldMk cId="3020348158" sldId="590"/>
            <ac:inkMk id="57" creationId="{0E68ED74-EAE7-4D4A-BB5E-3834F5CBDFCA}"/>
          </ac:inkMkLst>
        </pc:inkChg>
        <pc:inkChg chg="add">
          <ac:chgData name="babisha chandran" userId="EB0nJQTo3Bd1b7R0gNfky76LaizBD4ENeK0AnhxAgKw=" providerId="None" clId="Web-{48D34E99-0836-489A-B03F-03DDD3D546FE}" dt="2020-10-22T11:29:30.717" v="420"/>
          <ac:inkMkLst>
            <pc:docMk/>
            <pc:sldMk cId="3020348158" sldId="590"/>
            <ac:inkMk id="58" creationId="{32B44C90-3921-42D5-BDD0-C5E1D8746DC3}"/>
          </ac:inkMkLst>
        </pc:inkChg>
        <pc:inkChg chg="add">
          <ac:chgData name="babisha chandran" userId="EB0nJQTo3Bd1b7R0gNfky76LaizBD4ENeK0AnhxAgKw=" providerId="None" clId="Web-{48D34E99-0836-489A-B03F-03DDD3D546FE}" dt="2020-10-22T11:29:31.873" v="421"/>
          <ac:inkMkLst>
            <pc:docMk/>
            <pc:sldMk cId="3020348158" sldId="590"/>
            <ac:inkMk id="59" creationId="{55B3AF65-0A75-45A7-AF6C-B84F21BD3221}"/>
          </ac:inkMkLst>
        </pc:inkChg>
        <pc:inkChg chg="add">
          <ac:chgData name="babisha chandran" userId="EB0nJQTo3Bd1b7R0gNfky76LaizBD4ENeK0AnhxAgKw=" providerId="None" clId="Web-{48D34E99-0836-489A-B03F-03DDD3D546FE}" dt="2020-10-22T11:29:35.014" v="422"/>
          <ac:inkMkLst>
            <pc:docMk/>
            <pc:sldMk cId="3020348158" sldId="590"/>
            <ac:inkMk id="60" creationId="{21376055-301F-4194-974C-0E08E3A41E36}"/>
          </ac:inkMkLst>
        </pc:inkChg>
        <pc:inkChg chg="add">
          <ac:chgData name="babisha chandran" userId="EB0nJQTo3Bd1b7R0gNfky76LaizBD4ENeK0AnhxAgKw=" providerId="None" clId="Web-{48D34E99-0836-489A-B03F-03DDD3D546FE}" dt="2020-10-22T11:29:59.123" v="423"/>
          <ac:inkMkLst>
            <pc:docMk/>
            <pc:sldMk cId="3020348158" sldId="590"/>
            <ac:inkMk id="61" creationId="{0AA769B5-89A1-4E82-B879-91CFE673CB16}"/>
          </ac:inkMkLst>
        </pc:inkChg>
        <pc:inkChg chg="add">
          <ac:chgData name="babisha chandran" userId="EB0nJQTo3Bd1b7R0gNfky76LaizBD4ENeK0AnhxAgKw=" providerId="None" clId="Web-{48D34E99-0836-489A-B03F-03DDD3D546FE}" dt="2020-10-22T11:30:01.045" v="424"/>
          <ac:inkMkLst>
            <pc:docMk/>
            <pc:sldMk cId="3020348158" sldId="590"/>
            <ac:inkMk id="62" creationId="{A30B6E45-A6B0-4EFA-AD16-56CC84E4C225}"/>
          </ac:inkMkLst>
        </pc:inkChg>
        <pc:inkChg chg="add">
          <ac:chgData name="babisha chandran" userId="EB0nJQTo3Bd1b7R0gNfky76LaizBD4ENeK0AnhxAgKw=" providerId="None" clId="Web-{48D34E99-0836-489A-B03F-03DDD3D546FE}" dt="2020-10-22T11:30:02.389" v="425"/>
          <ac:inkMkLst>
            <pc:docMk/>
            <pc:sldMk cId="3020348158" sldId="590"/>
            <ac:inkMk id="63" creationId="{6D0A2DB3-2130-4F94-A5D0-3C3CCC29B248}"/>
          </ac:inkMkLst>
        </pc:inkChg>
        <pc:inkChg chg="add">
          <ac:chgData name="babisha chandran" userId="EB0nJQTo3Bd1b7R0gNfky76LaizBD4ENeK0AnhxAgKw=" providerId="None" clId="Web-{48D34E99-0836-489A-B03F-03DDD3D546FE}" dt="2020-10-22T11:30:03.498" v="426"/>
          <ac:inkMkLst>
            <pc:docMk/>
            <pc:sldMk cId="3020348158" sldId="590"/>
            <ac:inkMk id="64" creationId="{ECCC3BEE-CF51-49AF-A511-CFCCDB8F6A22}"/>
          </ac:inkMkLst>
        </pc:inkChg>
        <pc:inkChg chg="add">
          <ac:chgData name="babisha chandran" userId="EB0nJQTo3Bd1b7R0gNfky76LaizBD4ENeK0AnhxAgKw=" providerId="None" clId="Web-{48D34E99-0836-489A-B03F-03DDD3D546FE}" dt="2020-10-22T11:30:05.061" v="427"/>
          <ac:inkMkLst>
            <pc:docMk/>
            <pc:sldMk cId="3020348158" sldId="590"/>
            <ac:inkMk id="65" creationId="{6125B7AA-8754-4B70-9723-D703034DAD34}"/>
          </ac:inkMkLst>
        </pc:inkChg>
        <pc:inkChg chg="add">
          <ac:chgData name="babisha chandran" userId="EB0nJQTo3Bd1b7R0gNfky76LaizBD4ENeK0AnhxAgKw=" providerId="None" clId="Web-{48D34E99-0836-489A-B03F-03DDD3D546FE}" dt="2020-10-22T11:30:06.420" v="428"/>
          <ac:inkMkLst>
            <pc:docMk/>
            <pc:sldMk cId="3020348158" sldId="590"/>
            <ac:inkMk id="66" creationId="{37E11F49-86A7-4DC9-9C94-58518E44EEC4}"/>
          </ac:inkMkLst>
        </pc:inkChg>
        <pc:inkChg chg="add">
          <ac:chgData name="babisha chandran" userId="EB0nJQTo3Bd1b7R0gNfky76LaizBD4ENeK0AnhxAgKw=" providerId="None" clId="Web-{48D34E99-0836-489A-B03F-03DDD3D546FE}" dt="2020-10-22T11:30:07.467" v="429"/>
          <ac:inkMkLst>
            <pc:docMk/>
            <pc:sldMk cId="3020348158" sldId="590"/>
            <ac:inkMk id="67" creationId="{529966BD-CE32-4DAE-B598-37B951E3B755}"/>
          </ac:inkMkLst>
        </pc:inkChg>
        <pc:inkChg chg="add">
          <ac:chgData name="babisha chandran" userId="EB0nJQTo3Bd1b7R0gNfky76LaizBD4ENeK0AnhxAgKw=" providerId="None" clId="Web-{48D34E99-0836-489A-B03F-03DDD3D546FE}" dt="2020-10-22T11:30:09.092" v="430"/>
          <ac:inkMkLst>
            <pc:docMk/>
            <pc:sldMk cId="3020348158" sldId="590"/>
            <ac:inkMk id="68" creationId="{E3933151-FF69-406C-84C2-50A8C5FE3A0C}"/>
          </ac:inkMkLst>
        </pc:inkChg>
        <pc:inkChg chg="add">
          <ac:chgData name="babisha chandran" userId="EB0nJQTo3Bd1b7R0gNfky76LaizBD4ENeK0AnhxAgKw=" providerId="None" clId="Web-{48D34E99-0836-489A-B03F-03DDD3D546FE}" dt="2020-10-22T11:30:09.139" v="431"/>
          <ac:inkMkLst>
            <pc:docMk/>
            <pc:sldMk cId="3020348158" sldId="590"/>
            <ac:inkMk id="69" creationId="{7F6284C3-1733-47A5-A847-B47D8A388FF0}"/>
          </ac:inkMkLst>
        </pc:inkChg>
        <pc:inkChg chg="add">
          <ac:chgData name="babisha chandran" userId="EB0nJQTo3Bd1b7R0gNfky76LaizBD4ENeK0AnhxAgKw=" providerId="None" clId="Web-{48D34E99-0836-489A-B03F-03DDD3D546FE}" dt="2020-10-22T11:30:12.780" v="432"/>
          <ac:inkMkLst>
            <pc:docMk/>
            <pc:sldMk cId="3020348158" sldId="590"/>
            <ac:inkMk id="70" creationId="{69F811FB-7223-4EB0-8098-0DDFC712488D}"/>
          </ac:inkMkLst>
        </pc:inkChg>
        <pc:inkChg chg="add">
          <ac:chgData name="babisha chandran" userId="EB0nJQTo3Bd1b7R0gNfky76LaizBD4ENeK0AnhxAgKw=" providerId="None" clId="Web-{48D34E99-0836-489A-B03F-03DDD3D546FE}" dt="2020-10-22T11:30:12.827" v="433"/>
          <ac:inkMkLst>
            <pc:docMk/>
            <pc:sldMk cId="3020348158" sldId="590"/>
            <ac:inkMk id="71" creationId="{E3AF258E-D8A4-4DC9-BE92-FB99EB5A6373}"/>
          </ac:inkMkLst>
        </pc:inkChg>
        <pc:inkChg chg="add">
          <ac:chgData name="babisha chandran" userId="EB0nJQTo3Bd1b7R0gNfky76LaizBD4ENeK0AnhxAgKw=" providerId="None" clId="Web-{48D34E99-0836-489A-B03F-03DDD3D546FE}" dt="2020-10-22T11:30:12.873" v="434"/>
          <ac:inkMkLst>
            <pc:docMk/>
            <pc:sldMk cId="3020348158" sldId="590"/>
            <ac:inkMk id="72" creationId="{34528057-45E3-4A71-8FA8-2BD5A479081E}"/>
          </ac:inkMkLst>
        </pc:inkChg>
        <pc:inkChg chg="add">
          <ac:chgData name="babisha chandran" userId="EB0nJQTo3Bd1b7R0gNfky76LaizBD4ENeK0AnhxAgKw=" providerId="None" clId="Web-{48D34E99-0836-489A-B03F-03DDD3D546FE}" dt="2020-10-22T11:30:13.655" v="435"/>
          <ac:inkMkLst>
            <pc:docMk/>
            <pc:sldMk cId="3020348158" sldId="590"/>
            <ac:inkMk id="73" creationId="{AA7F5BFF-2BD2-432A-8799-61D4030CF2AB}"/>
          </ac:inkMkLst>
        </pc:inkChg>
        <pc:inkChg chg="add">
          <ac:chgData name="babisha chandran" userId="EB0nJQTo3Bd1b7R0gNfky76LaizBD4ENeK0AnhxAgKw=" providerId="None" clId="Web-{48D34E99-0836-489A-B03F-03DDD3D546FE}" dt="2020-10-22T11:30:16.295" v="436"/>
          <ac:inkMkLst>
            <pc:docMk/>
            <pc:sldMk cId="3020348158" sldId="590"/>
            <ac:inkMk id="74" creationId="{5B3A3D65-DC6D-48AF-9A50-985B7D48C8A2}"/>
          </ac:inkMkLst>
        </pc:inkChg>
        <pc:inkChg chg="add">
          <ac:chgData name="babisha chandran" userId="EB0nJQTo3Bd1b7R0gNfky76LaizBD4ENeK0AnhxAgKw=" providerId="None" clId="Web-{48D34E99-0836-489A-B03F-03DDD3D546FE}" dt="2020-10-22T11:30:16.936" v="437"/>
          <ac:inkMkLst>
            <pc:docMk/>
            <pc:sldMk cId="3020348158" sldId="590"/>
            <ac:inkMk id="75" creationId="{79FFFA28-F5BC-4127-8819-AAA6094E3263}"/>
          </ac:inkMkLst>
        </pc:inkChg>
        <pc:inkChg chg="add">
          <ac:chgData name="babisha chandran" userId="EB0nJQTo3Bd1b7R0gNfky76LaizBD4ENeK0AnhxAgKw=" providerId="None" clId="Web-{48D34E99-0836-489A-B03F-03DDD3D546FE}" dt="2020-10-22T11:30:18.108" v="438"/>
          <ac:inkMkLst>
            <pc:docMk/>
            <pc:sldMk cId="3020348158" sldId="590"/>
            <ac:inkMk id="76" creationId="{22E59AFC-66AA-4E4B-A411-9935FD65E59C}"/>
          </ac:inkMkLst>
        </pc:inkChg>
        <pc:inkChg chg="add">
          <ac:chgData name="babisha chandran" userId="EB0nJQTo3Bd1b7R0gNfky76LaizBD4ENeK0AnhxAgKw=" providerId="None" clId="Web-{48D34E99-0836-489A-B03F-03DDD3D546FE}" dt="2020-10-22T11:30:18.780" v="439"/>
          <ac:inkMkLst>
            <pc:docMk/>
            <pc:sldMk cId="3020348158" sldId="590"/>
            <ac:inkMk id="77" creationId="{B2BF0473-633C-4DDC-98DC-846DBBE5F604}"/>
          </ac:inkMkLst>
        </pc:inkChg>
        <pc:inkChg chg="add">
          <ac:chgData name="babisha chandran" userId="EB0nJQTo3Bd1b7R0gNfky76LaizBD4ENeK0AnhxAgKw=" providerId="None" clId="Web-{48D34E99-0836-489A-B03F-03DDD3D546FE}" dt="2020-10-22T11:30:20.561" v="440"/>
          <ac:inkMkLst>
            <pc:docMk/>
            <pc:sldMk cId="3020348158" sldId="590"/>
            <ac:inkMk id="78" creationId="{2033156F-88FF-46D7-B747-501C91A27B32}"/>
          </ac:inkMkLst>
        </pc:inkChg>
        <pc:inkChg chg="add">
          <ac:chgData name="babisha chandran" userId="EB0nJQTo3Bd1b7R0gNfky76LaizBD4ENeK0AnhxAgKw=" providerId="None" clId="Web-{48D34E99-0836-489A-B03F-03DDD3D546FE}" dt="2020-10-22T11:30:21.733" v="441"/>
          <ac:inkMkLst>
            <pc:docMk/>
            <pc:sldMk cId="3020348158" sldId="590"/>
            <ac:inkMk id="79" creationId="{69476DD3-7E43-4844-88BB-538C88D63B4A}"/>
          </ac:inkMkLst>
        </pc:inkChg>
        <pc:inkChg chg="add">
          <ac:chgData name="babisha chandran" userId="EB0nJQTo3Bd1b7R0gNfky76LaizBD4ENeK0AnhxAgKw=" providerId="None" clId="Web-{48D34E99-0836-489A-B03F-03DDD3D546FE}" dt="2020-10-22T11:30:34.967" v="442"/>
          <ac:inkMkLst>
            <pc:docMk/>
            <pc:sldMk cId="3020348158" sldId="590"/>
            <ac:inkMk id="80" creationId="{9320F7D0-5844-49B8-A1D9-7622670A780F}"/>
          </ac:inkMkLst>
        </pc:inkChg>
        <pc:inkChg chg="add">
          <ac:chgData name="babisha chandran" userId="EB0nJQTo3Bd1b7R0gNfky76LaizBD4ENeK0AnhxAgKw=" providerId="None" clId="Web-{48D34E99-0836-489A-B03F-03DDD3D546FE}" dt="2020-10-22T11:30:36.202" v="443"/>
          <ac:inkMkLst>
            <pc:docMk/>
            <pc:sldMk cId="3020348158" sldId="590"/>
            <ac:inkMk id="81" creationId="{EF24192F-DB10-4E6C-8A71-D7D9AA6158E0}"/>
          </ac:inkMkLst>
        </pc:inkChg>
        <pc:inkChg chg="add">
          <ac:chgData name="babisha chandran" userId="EB0nJQTo3Bd1b7R0gNfky76LaizBD4ENeK0AnhxAgKw=" providerId="None" clId="Web-{48D34E99-0836-489A-B03F-03DDD3D546FE}" dt="2020-10-22T11:30:37.233" v="444"/>
          <ac:inkMkLst>
            <pc:docMk/>
            <pc:sldMk cId="3020348158" sldId="590"/>
            <ac:inkMk id="82" creationId="{D27231A3-8019-4751-B833-E1CF03049326}"/>
          </ac:inkMkLst>
        </pc:inkChg>
        <pc:inkChg chg="add">
          <ac:chgData name="babisha chandran" userId="EB0nJQTo3Bd1b7R0gNfky76LaizBD4ENeK0AnhxAgKw=" providerId="None" clId="Web-{48D34E99-0836-489A-B03F-03DDD3D546FE}" dt="2020-10-22T11:30:38.217" v="445"/>
          <ac:inkMkLst>
            <pc:docMk/>
            <pc:sldMk cId="3020348158" sldId="590"/>
            <ac:inkMk id="83" creationId="{69302A3D-304F-42C4-9918-BD72E5568352}"/>
          </ac:inkMkLst>
        </pc:inkChg>
        <pc:inkChg chg="add">
          <ac:chgData name="babisha chandran" userId="EB0nJQTo3Bd1b7R0gNfky76LaizBD4ENeK0AnhxAgKw=" providerId="None" clId="Web-{48D34E99-0836-489A-B03F-03DDD3D546FE}" dt="2020-10-22T11:30:39.858" v="446"/>
          <ac:inkMkLst>
            <pc:docMk/>
            <pc:sldMk cId="3020348158" sldId="590"/>
            <ac:inkMk id="84" creationId="{562A5FE2-CFBF-4DBA-A3A2-9603C3F20DDB}"/>
          </ac:inkMkLst>
        </pc:inkChg>
        <pc:inkChg chg="add">
          <ac:chgData name="babisha chandran" userId="EB0nJQTo3Bd1b7R0gNfky76LaizBD4ENeK0AnhxAgKw=" providerId="None" clId="Web-{48D34E99-0836-489A-B03F-03DDD3D546FE}" dt="2020-10-22T11:30:42.296" v="447"/>
          <ac:inkMkLst>
            <pc:docMk/>
            <pc:sldMk cId="3020348158" sldId="590"/>
            <ac:inkMk id="85" creationId="{50588002-6FA5-458A-9F7A-9642310E5762}"/>
          </ac:inkMkLst>
        </pc:inkChg>
        <pc:inkChg chg="add">
          <ac:chgData name="babisha chandran" userId="EB0nJQTo3Bd1b7R0gNfky76LaizBD4ENeK0AnhxAgKw=" providerId="None" clId="Web-{48D34E99-0836-489A-B03F-03DDD3D546FE}" dt="2020-10-22T11:30:42.936" v="448"/>
          <ac:inkMkLst>
            <pc:docMk/>
            <pc:sldMk cId="3020348158" sldId="590"/>
            <ac:inkMk id="86" creationId="{966ECF3E-3045-4AD9-BB20-CF92C071C73A}"/>
          </ac:inkMkLst>
        </pc:inkChg>
        <pc:inkChg chg="add">
          <ac:chgData name="babisha chandran" userId="EB0nJQTo3Bd1b7R0gNfky76LaizBD4ENeK0AnhxAgKw=" providerId="None" clId="Web-{48D34E99-0836-489A-B03F-03DDD3D546FE}" dt="2020-10-22T11:30:44.155" v="449"/>
          <ac:inkMkLst>
            <pc:docMk/>
            <pc:sldMk cId="3020348158" sldId="590"/>
            <ac:inkMk id="87" creationId="{1CA87426-FB2C-47D8-8992-C7B9A0AE2EAA}"/>
          </ac:inkMkLst>
        </pc:inkChg>
      </pc:sldChg>
      <pc:sldChg chg="addSp">
        <pc:chgData name="babisha chandran" userId="EB0nJQTo3Bd1b7R0gNfky76LaizBD4ENeK0AnhxAgKw=" providerId="None" clId="Web-{48D34E99-0836-489A-B03F-03DDD3D546FE}" dt="2020-10-22T11:33:30.498" v="485"/>
        <pc:sldMkLst>
          <pc:docMk/>
          <pc:sldMk cId="3585582205" sldId="607"/>
        </pc:sldMkLst>
        <pc:inkChg chg="add">
          <ac:chgData name="babisha chandran" userId="EB0nJQTo3Bd1b7R0gNfky76LaizBD4ENeK0AnhxAgKw=" providerId="None" clId="Web-{48D34E99-0836-489A-B03F-03DDD3D546FE}" dt="2020-10-22T11:31:41.686" v="450"/>
          <ac:inkMkLst>
            <pc:docMk/>
            <pc:sldMk cId="3585582205" sldId="607"/>
            <ac:inkMk id="2" creationId="{8A96B9A9-FDC2-421E-86D0-092664D6C4E0}"/>
          </ac:inkMkLst>
        </pc:inkChg>
        <pc:inkChg chg="add">
          <ac:chgData name="babisha chandran" userId="EB0nJQTo3Bd1b7R0gNfky76LaizBD4ENeK0AnhxAgKw=" providerId="None" clId="Web-{48D34E99-0836-489A-B03F-03DDD3D546FE}" dt="2020-10-22T11:31:42.655" v="451"/>
          <ac:inkMkLst>
            <pc:docMk/>
            <pc:sldMk cId="3585582205" sldId="607"/>
            <ac:inkMk id="5" creationId="{39F899B4-A8C6-4AFE-8469-CC013A3AFFEB}"/>
          </ac:inkMkLst>
        </pc:inkChg>
        <pc:inkChg chg="add">
          <ac:chgData name="babisha chandran" userId="EB0nJQTo3Bd1b7R0gNfky76LaizBD4ENeK0AnhxAgKw=" providerId="None" clId="Web-{48D34E99-0836-489A-B03F-03DDD3D546FE}" dt="2020-10-22T11:31:43.530" v="452"/>
          <ac:inkMkLst>
            <pc:docMk/>
            <pc:sldMk cId="3585582205" sldId="607"/>
            <ac:inkMk id="6" creationId="{5C803320-4CC2-4D5A-8EE6-AF0C242D95A1}"/>
          </ac:inkMkLst>
        </pc:inkChg>
        <pc:inkChg chg="add">
          <ac:chgData name="babisha chandran" userId="EB0nJQTo3Bd1b7R0gNfky76LaizBD4ENeK0AnhxAgKw=" providerId="None" clId="Web-{48D34E99-0836-489A-B03F-03DDD3D546FE}" dt="2020-10-22T11:31:45.920" v="453"/>
          <ac:inkMkLst>
            <pc:docMk/>
            <pc:sldMk cId="3585582205" sldId="607"/>
            <ac:inkMk id="7" creationId="{1E63B8E2-1205-4EA1-9349-83265BE49664}"/>
          </ac:inkMkLst>
        </pc:inkChg>
        <pc:inkChg chg="add">
          <ac:chgData name="babisha chandran" userId="EB0nJQTo3Bd1b7R0gNfky76LaizBD4ENeK0AnhxAgKw=" providerId="None" clId="Web-{48D34E99-0836-489A-B03F-03DDD3D546FE}" dt="2020-10-22T11:31:46.498" v="454"/>
          <ac:inkMkLst>
            <pc:docMk/>
            <pc:sldMk cId="3585582205" sldId="607"/>
            <ac:inkMk id="8" creationId="{07D44DF0-1C89-4CB7-84E9-D00E83D081FF}"/>
          </ac:inkMkLst>
        </pc:inkChg>
        <pc:inkChg chg="add">
          <ac:chgData name="babisha chandran" userId="EB0nJQTo3Bd1b7R0gNfky76LaizBD4ENeK0AnhxAgKw=" providerId="None" clId="Web-{48D34E99-0836-489A-B03F-03DDD3D546FE}" dt="2020-10-22T11:31:47.264" v="455"/>
          <ac:inkMkLst>
            <pc:docMk/>
            <pc:sldMk cId="3585582205" sldId="607"/>
            <ac:inkMk id="11" creationId="{817C8BB3-CC6A-4360-98C4-A3CCA3810201}"/>
          </ac:inkMkLst>
        </pc:inkChg>
        <pc:inkChg chg="add">
          <ac:chgData name="babisha chandran" userId="EB0nJQTo3Bd1b7R0gNfky76LaizBD4ENeK0AnhxAgKw=" providerId="None" clId="Web-{48D34E99-0836-489A-B03F-03DDD3D546FE}" dt="2020-10-22T11:31:47.998" v="456"/>
          <ac:inkMkLst>
            <pc:docMk/>
            <pc:sldMk cId="3585582205" sldId="607"/>
            <ac:inkMk id="12" creationId="{84BC3057-7D2F-4D44-8EEA-25DF5B5D63F3}"/>
          </ac:inkMkLst>
        </pc:inkChg>
        <pc:inkChg chg="add">
          <ac:chgData name="babisha chandran" userId="EB0nJQTo3Bd1b7R0gNfky76LaizBD4ENeK0AnhxAgKw=" providerId="None" clId="Web-{48D34E99-0836-489A-B03F-03DDD3D546FE}" dt="2020-10-22T11:31:52.936" v="457"/>
          <ac:inkMkLst>
            <pc:docMk/>
            <pc:sldMk cId="3585582205" sldId="607"/>
            <ac:inkMk id="13" creationId="{AA2520C2-E1C0-4460-9755-C7126E4E0DA5}"/>
          </ac:inkMkLst>
        </pc:inkChg>
        <pc:inkChg chg="add">
          <ac:chgData name="babisha chandran" userId="EB0nJQTo3Bd1b7R0gNfky76LaizBD4ENeK0AnhxAgKw=" providerId="None" clId="Web-{48D34E99-0836-489A-B03F-03DDD3D546FE}" dt="2020-10-22T11:31:54.170" v="458"/>
          <ac:inkMkLst>
            <pc:docMk/>
            <pc:sldMk cId="3585582205" sldId="607"/>
            <ac:inkMk id="14" creationId="{C1FED908-BDDC-45F0-BE8B-D8A86848B17E}"/>
          </ac:inkMkLst>
        </pc:inkChg>
        <pc:inkChg chg="add">
          <ac:chgData name="babisha chandran" userId="EB0nJQTo3Bd1b7R0gNfky76LaizBD4ENeK0AnhxAgKw=" providerId="None" clId="Web-{48D34E99-0836-489A-B03F-03DDD3D546FE}" dt="2020-10-22T11:31:54.170" v="459"/>
          <ac:inkMkLst>
            <pc:docMk/>
            <pc:sldMk cId="3585582205" sldId="607"/>
            <ac:inkMk id="15" creationId="{F8B3C442-D050-49EE-AC24-41D80D749E77}"/>
          </ac:inkMkLst>
        </pc:inkChg>
        <pc:inkChg chg="add">
          <ac:chgData name="babisha chandran" userId="EB0nJQTo3Bd1b7R0gNfky76LaizBD4ENeK0AnhxAgKw=" providerId="None" clId="Web-{48D34E99-0836-489A-B03F-03DDD3D546FE}" dt="2020-10-22T11:31:55.795" v="460"/>
          <ac:inkMkLst>
            <pc:docMk/>
            <pc:sldMk cId="3585582205" sldId="607"/>
            <ac:inkMk id="16" creationId="{914C2051-B524-422E-8D6A-0AE861422BFD}"/>
          </ac:inkMkLst>
        </pc:inkChg>
        <pc:inkChg chg="add">
          <ac:chgData name="babisha chandran" userId="EB0nJQTo3Bd1b7R0gNfky76LaizBD4ENeK0AnhxAgKw=" providerId="None" clId="Web-{48D34E99-0836-489A-B03F-03DDD3D546FE}" dt="2020-10-22T11:31:58.155" v="461"/>
          <ac:inkMkLst>
            <pc:docMk/>
            <pc:sldMk cId="3585582205" sldId="607"/>
            <ac:inkMk id="17" creationId="{FE3CBE09-1552-4D91-AC51-4D1DAEE097C5}"/>
          </ac:inkMkLst>
        </pc:inkChg>
        <pc:inkChg chg="add">
          <ac:chgData name="babisha chandran" userId="EB0nJQTo3Bd1b7R0gNfky76LaizBD4ENeK0AnhxAgKw=" providerId="None" clId="Web-{48D34E99-0836-489A-B03F-03DDD3D546FE}" dt="2020-10-22T11:32:03.795" v="462"/>
          <ac:inkMkLst>
            <pc:docMk/>
            <pc:sldMk cId="3585582205" sldId="607"/>
            <ac:inkMk id="18" creationId="{0681006D-7103-4A55-8C19-11B6E513CFB6}"/>
          </ac:inkMkLst>
        </pc:inkChg>
        <pc:inkChg chg="add">
          <ac:chgData name="babisha chandran" userId="EB0nJQTo3Bd1b7R0gNfky76LaizBD4ENeK0AnhxAgKw=" providerId="None" clId="Web-{48D34E99-0836-489A-B03F-03DDD3D546FE}" dt="2020-10-22T11:32:05.748" v="463"/>
          <ac:inkMkLst>
            <pc:docMk/>
            <pc:sldMk cId="3585582205" sldId="607"/>
            <ac:inkMk id="22" creationId="{ED073EA3-6651-4478-8CC1-02875B8E42FE}"/>
          </ac:inkMkLst>
        </pc:inkChg>
        <pc:inkChg chg="add">
          <ac:chgData name="babisha chandran" userId="EB0nJQTo3Bd1b7R0gNfky76LaizBD4ENeK0AnhxAgKw=" providerId="None" clId="Web-{48D34E99-0836-489A-B03F-03DDD3D546FE}" dt="2020-10-22T11:32:07.248" v="464"/>
          <ac:inkMkLst>
            <pc:docMk/>
            <pc:sldMk cId="3585582205" sldId="607"/>
            <ac:inkMk id="24" creationId="{1793A9C2-F65D-44D9-A32E-39EA4D205B0F}"/>
          </ac:inkMkLst>
        </pc:inkChg>
        <pc:inkChg chg="add">
          <ac:chgData name="babisha chandran" userId="EB0nJQTo3Bd1b7R0gNfky76LaizBD4ENeK0AnhxAgKw=" providerId="None" clId="Web-{48D34E99-0836-489A-B03F-03DDD3D546FE}" dt="2020-10-22T11:32:09.889" v="465"/>
          <ac:inkMkLst>
            <pc:docMk/>
            <pc:sldMk cId="3585582205" sldId="607"/>
            <ac:inkMk id="25" creationId="{7CDD4E7F-0F01-41F3-9860-BEC42F1E542F}"/>
          </ac:inkMkLst>
        </pc:inkChg>
        <pc:inkChg chg="add">
          <ac:chgData name="babisha chandran" userId="EB0nJQTo3Bd1b7R0gNfky76LaizBD4ENeK0AnhxAgKw=" providerId="None" clId="Web-{48D34E99-0836-489A-B03F-03DDD3D546FE}" dt="2020-10-22T11:32:24.577" v="466"/>
          <ac:inkMkLst>
            <pc:docMk/>
            <pc:sldMk cId="3585582205" sldId="607"/>
            <ac:inkMk id="26" creationId="{6C3492ED-5B09-422C-8009-70BC1B66502F}"/>
          </ac:inkMkLst>
        </pc:inkChg>
        <pc:inkChg chg="add">
          <ac:chgData name="babisha chandran" userId="EB0nJQTo3Bd1b7R0gNfky76LaizBD4ENeK0AnhxAgKw=" providerId="None" clId="Web-{48D34E99-0836-489A-B03F-03DDD3D546FE}" dt="2020-10-22T11:32:28.358" v="467"/>
          <ac:inkMkLst>
            <pc:docMk/>
            <pc:sldMk cId="3585582205" sldId="607"/>
            <ac:inkMk id="27" creationId="{ACCA7EBE-8E5A-4527-8DD4-CD4DE6CF1F99}"/>
          </ac:inkMkLst>
        </pc:inkChg>
        <pc:inkChg chg="add">
          <ac:chgData name="babisha chandran" userId="EB0nJQTo3Bd1b7R0gNfky76LaizBD4ENeK0AnhxAgKw=" providerId="None" clId="Web-{48D34E99-0836-489A-B03F-03DDD3D546FE}" dt="2020-10-22T11:32:32.780" v="468"/>
          <ac:inkMkLst>
            <pc:docMk/>
            <pc:sldMk cId="3585582205" sldId="607"/>
            <ac:inkMk id="28" creationId="{FE188AE1-9ED0-4799-B510-A7262AD50B2D}"/>
          </ac:inkMkLst>
        </pc:inkChg>
        <pc:inkChg chg="add">
          <ac:chgData name="babisha chandran" userId="EB0nJQTo3Bd1b7R0gNfky76LaizBD4ENeK0AnhxAgKw=" providerId="None" clId="Web-{48D34E99-0836-489A-B03F-03DDD3D546FE}" dt="2020-10-22T11:32:36.530" v="469"/>
          <ac:inkMkLst>
            <pc:docMk/>
            <pc:sldMk cId="3585582205" sldId="607"/>
            <ac:inkMk id="29" creationId="{EC001EE2-4B7F-4D2D-8240-233A4FCBFFF1}"/>
          </ac:inkMkLst>
        </pc:inkChg>
        <pc:inkChg chg="add">
          <ac:chgData name="babisha chandran" userId="EB0nJQTo3Bd1b7R0gNfky76LaizBD4ENeK0AnhxAgKw=" providerId="None" clId="Web-{48D34E99-0836-489A-B03F-03DDD3D546FE}" dt="2020-10-22T11:32:37.655" v="470"/>
          <ac:inkMkLst>
            <pc:docMk/>
            <pc:sldMk cId="3585582205" sldId="607"/>
            <ac:inkMk id="30" creationId="{80CB27E5-D659-4030-BA27-4A33239356EE}"/>
          </ac:inkMkLst>
        </pc:inkChg>
        <pc:inkChg chg="add">
          <ac:chgData name="babisha chandran" userId="EB0nJQTo3Bd1b7R0gNfky76LaizBD4ENeK0AnhxAgKw=" providerId="None" clId="Web-{48D34E99-0836-489A-B03F-03DDD3D546FE}" dt="2020-10-22T11:32:49.561" v="471"/>
          <ac:inkMkLst>
            <pc:docMk/>
            <pc:sldMk cId="3585582205" sldId="607"/>
            <ac:inkMk id="31" creationId="{810FD21C-65C5-4A9B-BBFD-0651BD5C3DA8}"/>
          </ac:inkMkLst>
        </pc:inkChg>
        <pc:inkChg chg="add">
          <ac:chgData name="babisha chandran" userId="EB0nJQTo3Bd1b7R0gNfky76LaizBD4ENeK0AnhxAgKw=" providerId="None" clId="Web-{48D34E99-0836-489A-B03F-03DDD3D546FE}" dt="2020-10-22T11:32:52.186" v="472"/>
          <ac:inkMkLst>
            <pc:docMk/>
            <pc:sldMk cId="3585582205" sldId="607"/>
            <ac:inkMk id="32" creationId="{1ED2E937-28FF-4828-BDAC-072BCD1F58E8}"/>
          </ac:inkMkLst>
        </pc:inkChg>
        <pc:inkChg chg="add">
          <ac:chgData name="babisha chandran" userId="EB0nJQTo3Bd1b7R0gNfky76LaizBD4ENeK0AnhxAgKw=" providerId="None" clId="Web-{48D34E99-0836-489A-B03F-03DDD3D546FE}" dt="2020-10-22T11:32:52.858" v="473"/>
          <ac:inkMkLst>
            <pc:docMk/>
            <pc:sldMk cId="3585582205" sldId="607"/>
            <ac:inkMk id="33" creationId="{759415D4-E8DC-46C8-B235-24E32B69700B}"/>
          </ac:inkMkLst>
        </pc:inkChg>
        <pc:inkChg chg="add">
          <ac:chgData name="babisha chandran" userId="EB0nJQTo3Bd1b7R0gNfky76LaizBD4ENeK0AnhxAgKw=" providerId="None" clId="Web-{48D34E99-0836-489A-B03F-03DDD3D546FE}" dt="2020-10-22T11:32:54.186" v="474"/>
          <ac:inkMkLst>
            <pc:docMk/>
            <pc:sldMk cId="3585582205" sldId="607"/>
            <ac:inkMk id="34" creationId="{6801B244-B684-41BD-BF2A-149855B3DE56}"/>
          </ac:inkMkLst>
        </pc:inkChg>
        <pc:inkChg chg="add">
          <ac:chgData name="babisha chandran" userId="EB0nJQTo3Bd1b7R0gNfky76LaizBD4ENeK0AnhxAgKw=" providerId="None" clId="Web-{48D34E99-0836-489A-B03F-03DDD3D546FE}" dt="2020-10-22T11:32:55.358" v="475"/>
          <ac:inkMkLst>
            <pc:docMk/>
            <pc:sldMk cId="3585582205" sldId="607"/>
            <ac:inkMk id="35" creationId="{2DC9FC56-22D8-4ED5-86BB-670FB6AAB846}"/>
          </ac:inkMkLst>
        </pc:inkChg>
        <pc:inkChg chg="add">
          <ac:chgData name="babisha chandran" userId="EB0nJQTo3Bd1b7R0gNfky76LaizBD4ENeK0AnhxAgKw=" providerId="None" clId="Web-{48D34E99-0836-489A-B03F-03DDD3D546FE}" dt="2020-10-22T11:32:56.373" v="476"/>
          <ac:inkMkLst>
            <pc:docMk/>
            <pc:sldMk cId="3585582205" sldId="607"/>
            <ac:inkMk id="36" creationId="{EE4507AB-DEFB-4554-91C4-AE989B2481D1}"/>
          </ac:inkMkLst>
        </pc:inkChg>
        <pc:inkChg chg="add">
          <ac:chgData name="babisha chandran" userId="EB0nJQTo3Bd1b7R0gNfky76LaizBD4ENeK0AnhxAgKw=" providerId="None" clId="Web-{48D34E99-0836-489A-B03F-03DDD3D546FE}" dt="2020-10-22T11:32:58.514" v="477"/>
          <ac:inkMkLst>
            <pc:docMk/>
            <pc:sldMk cId="3585582205" sldId="607"/>
            <ac:inkMk id="37" creationId="{FB267D53-55BF-4604-9F04-C7C964EAB1FC}"/>
          </ac:inkMkLst>
        </pc:inkChg>
        <pc:inkChg chg="add">
          <ac:chgData name="babisha chandran" userId="EB0nJQTo3Bd1b7R0gNfky76LaizBD4ENeK0AnhxAgKw=" providerId="None" clId="Web-{48D34E99-0836-489A-B03F-03DDD3D546FE}" dt="2020-10-22T11:33:02.248" v="478"/>
          <ac:inkMkLst>
            <pc:docMk/>
            <pc:sldMk cId="3585582205" sldId="607"/>
            <ac:inkMk id="38" creationId="{81B72E31-8E20-415E-A06A-9C47F4D161F7}"/>
          </ac:inkMkLst>
        </pc:inkChg>
        <pc:inkChg chg="add">
          <ac:chgData name="babisha chandran" userId="EB0nJQTo3Bd1b7R0gNfky76LaizBD4ENeK0AnhxAgKw=" providerId="None" clId="Web-{48D34E99-0836-489A-B03F-03DDD3D546FE}" dt="2020-10-22T11:33:03.248" v="479"/>
          <ac:inkMkLst>
            <pc:docMk/>
            <pc:sldMk cId="3585582205" sldId="607"/>
            <ac:inkMk id="39" creationId="{6E6AB90A-CA84-47C8-B6A1-B164DA352705}"/>
          </ac:inkMkLst>
        </pc:inkChg>
        <pc:inkChg chg="add">
          <ac:chgData name="babisha chandran" userId="EB0nJQTo3Bd1b7R0gNfky76LaizBD4ENeK0AnhxAgKw=" providerId="None" clId="Web-{48D34E99-0836-489A-B03F-03DDD3D546FE}" dt="2020-10-22T11:33:03.951" v="480"/>
          <ac:inkMkLst>
            <pc:docMk/>
            <pc:sldMk cId="3585582205" sldId="607"/>
            <ac:inkMk id="40" creationId="{607AEFA1-F9DE-4104-8078-B48712D31A2B}"/>
          </ac:inkMkLst>
        </pc:inkChg>
        <pc:inkChg chg="add">
          <ac:chgData name="babisha chandran" userId="EB0nJQTo3Bd1b7R0gNfky76LaizBD4ENeK0AnhxAgKw=" providerId="None" clId="Web-{48D34E99-0836-489A-B03F-03DDD3D546FE}" dt="2020-10-22T11:33:10.623" v="481"/>
          <ac:inkMkLst>
            <pc:docMk/>
            <pc:sldMk cId="3585582205" sldId="607"/>
            <ac:inkMk id="41" creationId="{59437349-1963-416D-B8B7-B269A4B54BA8}"/>
          </ac:inkMkLst>
        </pc:inkChg>
        <pc:inkChg chg="add">
          <ac:chgData name="babisha chandran" userId="EB0nJQTo3Bd1b7R0gNfky76LaizBD4ENeK0AnhxAgKw=" providerId="None" clId="Web-{48D34E99-0836-489A-B03F-03DDD3D546FE}" dt="2020-10-22T11:33:22.748" v="482"/>
          <ac:inkMkLst>
            <pc:docMk/>
            <pc:sldMk cId="3585582205" sldId="607"/>
            <ac:inkMk id="42" creationId="{F7445277-8EC6-4DD8-AF7E-BEC816248B34}"/>
          </ac:inkMkLst>
        </pc:inkChg>
        <pc:inkChg chg="add">
          <ac:chgData name="babisha chandran" userId="EB0nJQTo3Bd1b7R0gNfky76LaizBD4ENeK0AnhxAgKw=" providerId="None" clId="Web-{48D34E99-0836-489A-B03F-03DDD3D546FE}" dt="2020-10-22T11:33:23.951" v="483"/>
          <ac:inkMkLst>
            <pc:docMk/>
            <pc:sldMk cId="3585582205" sldId="607"/>
            <ac:inkMk id="43" creationId="{E70C6BD3-7AD0-4D9D-8719-CEB354DA23C8}"/>
          </ac:inkMkLst>
        </pc:inkChg>
        <pc:inkChg chg="add">
          <ac:chgData name="babisha chandran" userId="EB0nJQTo3Bd1b7R0gNfky76LaizBD4ENeK0AnhxAgKw=" providerId="None" clId="Web-{48D34E99-0836-489A-B03F-03DDD3D546FE}" dt="2020-10-22T11:33:27.764" v="484"/>
          <ac:inkMkLst>
            <pc:docMk/>
            <pc:sldMk cId="3585582205" sldId="607"/>
            <ac:inkMk id="44" creationId="{0B63066A-EC3C-46E0-8FB2-977C9450B9BA}"/>
          </ac:inkMkLst>
        </pc:inkChg>
        <pc:inkChg chg="add">
          <ac:chgData name="babisha chandran" userId="EB0nJQTo3Bd1b7R0gNfky76LaizBD4ENeK0AnhxAgKw=" providerId="None" clId="Web-{48D34E99-0836-489A-B03F-03DDD3D546FE}" dt="2020-10-22T11:33:30.498" v="485"/>
          <ac:inkMkLst>
            <pc:docMk/>
            <pc:sldMk cId="3585582205" sldId="607"/>
            <ac:inkMk id="45" creationId="{A49D9837-ED44-4901-9F1A-BB3E3F750900}"/>
          </ac:inkMkLst>
        </pc:inkChg>
      </pc:sldChg>
    </pc:docChg>
  </pc:docChgLst>
</pc:chgInfo>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02T13:10:55.559"/>
    </inkml:context>
    <inkml:brush xml:id="br0">
      <inkml:brushProperty name="width" value="0.05292" units="cm"/>
      <inkml:brushProperty name="height" value="0.05292" units="cm"/>
      <inkml:brushProperty name="color" value="#FF0000"/>
    </inkml:brush>
  </inkml:definitions>
  <inkml:trace contextRef="#ctx0" brushRef="#br0">27411 11148 0</inkml:trace>
  <inkml:trace contextRef="#ctx0" brushRef="#br0" timeOffset="102767.22">27817 11448 0</inkml:trace>
  <inkml:trace contextRef="#ctx0" brushRef="#br0" timeOffset="114543.74">27517 10407 0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15431 5763 16383 0 0,'4'0'0'0'0,"3"5"0"0"0,-1 6 0 0 0,-1 7 0 0 0,-1 5 0 0 0,-2 3 0 0 0,-1 3 0 0 0,5 0 0 0 0,0 2 0 0 0,5-1 0 0 0,1 0 0 0 0,-3 5 0 0 0,-2 1 0 0 0,-2-1 0 0 0,-3-1 0 0 0,4-6 0 0 0,1-3 0 0 0,-1-2 0 0 0,-1 2 0 0 0,-2 0 0 0 0,-1 2 0 0 0,3 0 0 0 0,2 1 0 0 0,-1 1 0 0 0,4-5 0 0 0,0-1 0 0 0,-2 0 0 0 0,-2 1 0 0 0,-2 2 0 0 0,-2-4-16383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13069 11351 16383 0 0,'0'9'0'0'0,"0"10"0"0"0,0 5 0 0 0,0 8 0 0 0,0 5 0 0 0,0 5 0 0 0,0 5 0 0 0,0 5 0 0 0,0-1 0 0 0,0-5 0 0 0,0-6 0 0 0,0-3 0 0 0,0-5 0 0 0,0-1 0 0 0,0-2 0 0 0,0-1 0 0 0,0 0 0 0 0,0 0 0 0 0,0 0 0 0 0,0 1 0 0 0,5-6 0 0 0,1 0 0 0 0,6-6 0 0 0,4-4 0 0 0,5-5 0 0 0,4-9 0 0 0,-2-9 0 0 0,0-8 0 0 0,-5-6 0 0 0,1 2 0 0 0,-4-1 0 0 0,-4-1 0 0 0,1 3 0 0 0,-2 0 0 0 0,-2-1 0 0 0,-3-1 0 0 0,-2-3 0 0 0,-1-1 0 0 0,-7 4 0 0 0,-6 1 0 0 0,-8-1 0 0 0,-4 4 0 0 0,-4 4 0 0 0,3 1 0 0 0,1 2 0 0 0,-1 4 0 0 0,-2 2 0 0 0,0 3 0 0 0,-2 2 0 0 0,0 1 0 0 0,-1 0 0 0 0,0 1 0 0 0,5-1-16383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13462 11613 16383 0 0,'5'0'0'0'0,"6"0"0"0"0,7 0 0 0 0,10 0 0 0 0,5 0 0 0 0,7 0 0 0 0,6 0 0 0 0,0 0 0 0 0,3-5 0 0 0,-2-2 0 0 0,-5 1 0 0 0,-4 1 0 0 0,-4 1 0 0 0,-2 2 0 0 0,-7 1-16383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14097 11266 16383 0 0,'5'0'0'0'0,"6"0"0"0"0,7 0 0 0 0,5 0 0 0 0,3 0 0 0 0,3 0 0 0 0,1 0 0 0 0,0 0 0 0 0,-5 5 0 0 0,-6 6 0 0 0,-7 7 0 0 0,-5 5 0 0 0,-5 3 0 0 0,-1 3 0 0 0,-2 1 0 0 0,0 5 0 0 0,0 2 0 0 0,0 4 0 0 0,0 5 0 0 0,0 0 0 0 0,1 2 0 0 0,5 2 0 0 0,1 3 0 0 0,0-3 0 0 0,0-4 0 0 0,2-1 0 0 0,1-3 0 0 0,-2 1 0 0 0,-1-1 0 0 0,3-4 0 0 0,-1-3 0 0 0,-1-2 0 0 0,-2-2 0 0 0,-1-2 0 0 0,-2 0 0 0 0,-1-10 0 0 0,-1-14 0 0 0,-1-12 0 0 0,1-10 0 0 0,0-7 0 0 0,-1-4 0 0 0,1-3 0 0 0,0 0 0 0 0,0 4-16383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14139 11721 16383 0 0,'0'-5'0'0'0,"5"-1"0"0"0,7-6 0 0 0,5 1 0 0 0,6 1 0 0 0,4 3 0 0 0,6 2 0 0 0,3-3 0 0 0,1 1 0 0 0,3 0 0 0 0,5 2 0 0 0,5-3 0 0 0,4 0 0 0 0,-3 1 0 0 0,-5 2 0 0 0,-5 1 0 0 0,-5 2 0 0 0,-3 2 0 0 0,-3-1 0 0 0,-6 2-16383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14838 11523 16383 0 0,'5'0'0'0'0,"6"-5"0"0"0,12-2 0 0 0,6 1 0 0 0,9-4 0 0 0,7 0 0 0 0,1 1 0 0 0,3-2 0 0 0,-3 1 0 0 0,2 1 0 0 0,-3 3 0 0 0,-5 2 0 0 0,-8 2-16383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14838 11679 16383 0 0,'5'0'0'0'0,"6"0"0"0"0,7 0 0 0 0,5 0 0 0 0,3-5 0 0 0,8-2 0 0 0,7-4 0 0 0,2 0 0 0 0,3-4 0 0 0,10 1 0 0 0,-2 3 0 0 0,2-2 0 0 0,0 2 0 0 0,-4 2 0 0 0,-6 3 0 0 0,-7 3 0 0 0,-3 1 0 0 0,-5 1 0 0 0,-1 2 0 0 0,-7-1-16383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15661 11272 16383 0 0,'0'-5'0'0'0,"-5"-1"0"0"0,-7-1 0 0 0,-6 2 0 0 0,1 7 0 0 0,-3 2 0 0 0,2 6 0 0 0,5 6 0 0 0,4 5 0 0 0,4 5 0 0 0,-3 6 0 0 0,1 4 0 0 0,1 5 0 0 0,2 1 0 0 0,1-2 0 0 0,2 2 0 0 0,0-1 0 0 0,1 2 0 0 0,0-1 0 0 0,1-3 0 0 0,-1-3 0 0 0,0-2 0 0 0,5-8 0 0 0,2-3 0 0 0,-1 0 0 0 0,4-5 0 0 0,0 0 0 0 0,4-3 0 0 0,4 1 0 0 0,3 3 0 0 0,4-3 0 0 0,3-3 0 0 0,0-4 0 0 0,2 1 0 0 0,5-1 0 0 0,1 3 0 0 0,0 0 0 0 0,-1-3 0 0 0,-3-3 0 0 0,0-2 0 0 0,-2-2 0 0 0,0-1 0 0 0,-1-1 0 0 0,-6-5 0 0 0,-5-7 0 0 0,-7-6 0 0 0,-5-5 0 0 0,-9 1 0 0 0,-8 5 0 0 0,-8 4 0 0 0,-5 6 0 0 0,-3 3 0 0 0,-3 3 0 0 0,-1 1 0 0 0,1 0 0 0 0,-1 1 0 0 0,1 0 0 0 0,0 0 0 0 0,1 0 0 0 0,0-1 0 0 0,-1 0 0 0 0,6 0-16383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13039 12481 16383 0 0,'5'0'0'0'0,"6"0"0"0"0,2-5 0 0 0,3-2 0 0 0,4 1 0 0 0,4 1 0 0 0,2 1 0 0 0,2 2 0 0 0,1 1 0 0 0,1 0 0 0 0,-1 1 0 0 0,1 1 0 0 0,0-1 0 0 0,-6 5 0 0 0,-6 7 0 0 0,-7 6 0 0 0,-4 5 0 0 0,-5 3 0 0 0,-1 3 0 0 0,3 0 0 0 0,1 7 0 0 0,0 0 0 0 0,-1 1 0 0 0,4-3 0 0 0,0-1 0 0 0,-1-1 0 0 0,-2-2 0 0 0,-1 0 0 0 0,-2-1 0 0 0,-1-5-16383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13504 12594 16383 0 0,'0'-5'0'0'0,"5"-1"0"0"0,7 0 0 0 0,5 1 0 0 0,6 1 0 0 0,9 2 0 0 0,3 1 0 0 0,1-5 0 0 0,4 0 0 0 0,0-1 0 0 0,-1 3 0 0 0,2 0 0 0 0,-1 2 0 0 0,-2 1 0 0 0,-3 1 0 0 0,-7 0-16383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14302 12324 16383 0 0,'-5'0'0'0'0,"-2"5"0"0"0,1 7 0 0 0,1 5 0 0 0,1 6 0 0 0,2 4 0 0 0,1 1 0 0 0,1 2 0 0 0,0 0 0 0 0,0 0 0 0 0,0 1 0 0 0,0-2 0 0 0,1 1 0 0 0,-1-1 0 0 0,5-5 0 0 0,1-1 0 0 0,6-6 0 0 0,4-4 0 0 0,0-1 0 0 0,3-1 0 0 0,-3 2 0 0 0,2 3 0 0 0,-3 4 0 0 0,1 4 0 0 0,3-2 0 0 0,-2 0 0 0 0,-4 1 0 0 0,-4 1 0 0 0,-3 3 0 0 0,-3 0 0 0 0,-3 2 0 0 0,0-1 0 0 0,0 2 0 0 0,-1-1 0 0 0,0 0 0 0 0,-4-4 0 0 0,-7-8 0 0 0,-6-5 0 0 0,-10-1 0 0 0,-5 3 0 0 0,-2-1 0 0 0,-5-2 0 0 0,0-4 0 0 0,1-2 0 0 0,3-3 0 0 0,2-1 0 0 0,7-6 0 0 0,9-7 0 0 0,6-6 0 0 0,6-6 0 0 0,4-3 0 0 0,2-2 0 0 0,6 4 0 0 0,7 2 0 0 0,1-1 0 0 0,4 4 0 0 0,3 0 0 0 0,3-1 0 0 0,2-2 0 0 0,2 3 0 0 0,2 5 0 0 0,-6-1 0 0 0,4 4 0 0 0,2-2 0 0 0,1-4 0 0 0,5 2 0 0 0,1-1 0 0 0,-1 2 0 0 0,-1-2 0 0 0,-2 3 0 0 0,-7-2 0 0 0,-2 2 0 0 0,-6-1 0 0 0,-5-4 0 0 0,-6-3 0 0 0,-3-2 0 0 0,-3-3 0 0 0,-6 3 0 0 0,-8 2 0 0 0,-6-6 0 0 0,-4-4 0 0 0,-5 5 0 0 0,-1 6 0 0 0,4 2 0 0 0,1 5 0 0 0,5-1 0 0 0,1 2 0 0 0,-2 4 0 0 0,-2 2 0 0 0,2 4-16383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13758 5913 16383 0 0,'0'-5'0'0'0,"0"3"0"0"0,0 7 0 0 0,0 13 0 0 0,0 8 0 0 0,0 4 0 0 0,0 2 0 0 0,0 1 0 0 0,0 0 0 0 0,0-2 0 0 0,0 0 0 0 0,0-1 0 0 0,0 0 0 0 0,0 4 0 0 0,0 1 0 0 0,0 1 0 0 0,0-3 0 0 0,0 0 0 0 0,0-2 0 0 0,0-6-16383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14817 12457 16383 0 0,'5'0'0'0'0,"6"0"0"0"0,7 0 0 0 0,5 0 0 0 0,8 0 0 0 0,9 0 0 0 0,7 0 0 0 0,7 0 0 0 0,-3 0 0 0 0,1 0 0 0 0,2 0 0 0 0,-5 0 0 0 0,-4 0 0 0 0,-6 0 0 0 0,-9-4 0 0 0,-5-3 0 0 0,-2 1 0 0 0,-4 1-16383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14923 12611 16383 0 0,'4'0'0'0'0,"8"0"0"0"0,16 0 0 0 0,12 0 0 0 0,11-5 0 0 0,10-7 0 0 0,15-5 0 0 0,14-1 0 0 0,-3-2 0 0 0,-1 2 0 0 0,-2 5 0 0 0,-9 4 0 0 0,-12 4 0 0 0,-8 3 0 0 0,-8 1 0 0 0,-7 1 0 0 0,-10 1-16383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16044 12218 16383 0 0,'-5'0'0'0'0,"-6"0"0"0"0,-7 0 0 0 0,-5 0 0 0 0,2 5 0 0 0,4 12 0 0 0,0 12 0 0 0,3 7 0 0 0,-1 6 0 0 0,2 12 0 0 0,-2-4 0 0 0,2-1 0 0 0,-2-3 0 0 0,1-5 0 0 0,4-4 0 0 0,3-4 0 0 0,3-2 0 0 0,2-2 0 0 0,1 0 0 0 0,2-1 0 0 0,-1 0 0 0 0,6-5 0 0 0,1-1 0 0 0,4-5 0 0 0,1 1 0 0 0,8-4 0 0 0,6-4 0 0 0,-2 2 0 0 0,4-2 0 0 0,9 2 0 0 0,7 5 0 0 0,0-1 0 0 0,-1-3 0 0 0,-3-4 0 0 0,-4-4 0 0 0,-3-2 0 0 0,-2-1 0 0 0,-7-7 0 0 0,-7-7 0 0 0,-6-7 0 0 0,-5-4 0 0 0,-4-4 0 0 0,-3-2 0 0 0,0-1 0 0 0,-5-1 0 0 0,-7 1 0 0 0,-11 5 0 0 0,-1 2 0 0 0,-1 0 0 0 0,-2 3 0 0 0,0 6 0 0 0,-1 5 0 0 0,0 4 0 0 0,-1-2 0 0 0,1 0 0 0 0,0-3 0 0 0,0-1 0 0 0,0 2 0 0 0,0 3 0 0 0,0 2 0 0 0,0 1 0 0 0,4 2-16383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13516 13340 16383 0 0,'-5'0'0'0'0,"-7"0"0"0"0,-6 0 0 0 0,1 5 0 0 0,-3 7 0 0 0,2 5 0 0 0,5 6 0 0 0,4 4 0 0 0,4 1 0 0 0,2 2 0 0 0,3 0 0 0 0,5 0 0 0 0,7-4 0 0 0,7-8 0 0 0,4-1 0 0 0,4-4 0 0 0,2 1 0 0 0,1 2 0 0 0,1 0 0 0 0,-1-4 0 0 0,0 2 0 0 0,0 2 0 0 0,-1 5 0 0 0,0 2 0 0 0,-4 4 0 0 0,-3-4 0 0 0,-4-1 0 0 0,-6 2 0 0 0,-4 0 0 0 0,-4 2 0 0 0,-3 2 0 0 0,-1 0 0 0 0,-1 1 0 0 0,0 0 0 0 0,0 0 0 0 0,0 0 0 0 0,-4-4 0 0 0,-7-8 0 0 0,-11-5 0 0 0,-6-6 0 0 0,-4-3 0 0 0,0-3 0 0 0,-1-1 0 0 0,2 0 0 0 0,5-5 0 0 0,8-7 0 0 0,7-5 0 0 0,6-6 0 0 0,3-2 0 0 0,3-3 0 0 0,1-1 0 0 0,0 0 0 0 0,1 0 0 0 0,-1 0 0 0 0,5 0 0 0 0,6 1 0 0 0,6-1 0 0 0,0 1 0 0 0,2 5 0 0 0,2 2 0 0 0,3-1 0 0 0,-4-1 0 0 0,1-1 0 0 0,-5-2 0 0 0,1 4 0 0 0,-3 1 0 0 0,-5 0 0 0 0,-3-3 0 0 0,-3 0 0 0 0,-2-2 0 0 0,-7 4 0 0 0,-7 0 0 0 0,-6 6 0 0 0,-6 4 0 0 0,-3 5 0 0 0,-2 4 0 0 0,-1 2 0 0 0,0 2 0 0 0,4 1-16383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14034 13425 16383 0 0,'9'0'0'0'0,"14"0"0"0"0,8 0 0 0 0,3 0 0 0 0,1 0 0 0 0,-1 0 0 0 0,0 0 0 0 0,2 0 0 0 0,2 0 0 0 0,-2 0 0 0 0,-2 0 0 0 0,-1 0 0 0 0,-2 0 0 0 0,-6 0-16383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14632 13228 16383 0 0,'0'-5'0'0'0,"-5"-2"0"0"0,-6 1 0 0 0,-7 1 0 0 0,-5 1 0 0 0,-3 2 0 0 0,-3 1 0 0 0,4 5 0 0 0,7 8 0 0 0,5 6 0 0 0,6 5 0 0 0,3 4 0 0 0,8-4 0 0 0,8-4 0 0 0,7-7 0 0 0,5-4 0 0 0,4-4 0 0 0,1-3 0 0 0,1-1 0 0 0,1-1 0 0 0,-5-5 0 0 0,-8-7 0 0 0,-6-6 0 0 0,-5-4 0 0 0,1-4 0 0 0,-1-1 0 0 0,-2-2 0 0 0,-1 9 0 0 0,-2 14 0 0 0,-1 18 0 0 0,0 16 0 0 0,-1 14 0 0 0,-1 10 0 0 0,1 5 0 0 0,0 0 0 0 0,-1-7 0 0 0,1-5 0 0 0,5-6 0 0 0,2-4 0 0 0,-1-3 0 0 0,-1-2 0 0 0,-2-1 0 0 0,0 0 0 0 0,-2-6-16383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15113 13277 16383 0 0,'5'0'0'0'0,"11"0"0"0"0,18 0 0 0 0,9 0 0 0 0,5 0 0 0 0,6 0 0 0 0,-2 0 0 0 0,0 0 0 0 0,-3 0 0 0 0,-6 0 0 0 0,-5 0 0 0 0,-4 0 0 0 0,-3 0 0 0 0,-7 0-16383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15240 13387 16383 0 0,'5'0'0'0'0,"6"0"0"0"0,7 0 0 0 0,10 0 0 0 0,5 0 0 0 0,7 0 0 0 0,11 0 0 0 0,7 0 0 0 0,3 0 0 0 0,7 0 0 0 0,-4 0 0 0 0,2 0 0 0 0,0 0 0 0 0,-7 0 0 0 0,-8 0 0 0 0,-7 0 0 0 0,-8 0 0 0 0,-3 0 0 0 0,-9-5 0 0 0,-3-1 0 0 0,-4 0-16383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16156 12917 16383 0 0,'-5'0'0'0'0,"-6"5"0"0"0,-2 6 0 0 0,2 7 0 0 0,2 5 0 0 0,3 8 0 0 0,3 4 0 0 0,-4 6 0 0 0,0 1 0 0 0,1 3 0 0 0,2 4 0 0 0,1-2 0 0 0,1 2 0 0 0,1-4 0 0 0,1-3 0 0 0,0-5 0 0 0,0-3 0 0 0,1-3 0 0 0,4-7 0 0 0,2-1 0 0 0,4-6 0 0 0,5-6 0 0 0,6-4 0 0 0,3-3 0 0 0,2-3 0 0 0,2-2 0 0 0,1 0 0 0 0,0 0 0 0 0,-5-4 0 0 0,-6-8 0 0 0,-8-5 0 0 0,-4-5 0 0 0,-4-4 0 0 0,-3-1 0 0 0,-5-2 0 0 0,-8 5 0 0 0,-6 1 0 0 0,0 0 0 0 0,-2 0 0 0 0,-2 3 0 0 0,-2 0 0 0 0,-2 0 0 0 0,-1 2 0 0 0,0 0 0 0 0,-2 3 0 0 0,1 0 0 0 0,-1 2 0 0 0,1-1 0 0 0,0 1 0 0 0,0 4 0 0 0,0 3 0 0 0,4 3-16383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17699 7456 16383 0 0,'-5'0'0'0'0,"-7"0"0"0"0,-6 0 0 0 0,-9 0 0 0 0,-11 0 0 0 0,-4 0 0 0 0,1 0 0 0 0,2 0 0 0 0,3 0 0 0 0,8 5 0 0 0,3 6 0 0 0,1 7 0 0 0,5 5 0 0 0,6 3 0 0 0,4 3 0 0 0,5 1 0 0 0,2 0 0 0 0,2 5 0 0 0,-4 2 0 0 0,-2-1 0 0 0,1-2 0 0 0,1-1 0 0 0,1-2 0 0 0,6 0 0 0 0,7-7 0 0 0,8-6 0 0 0,9-2 0 0 0,11-4 0 0 0,4-3 0 0 0,-1-4 0 0 0,-2-3 0 0 0,-2-1 0 0 0,-4-1 0 0 0,-1-5 0 0 0,-7-13 0 0 0,-3-2 0 0 0,1-8 0 0 0,0-9 0 0 0,2-3 0 0 0,1 0 0 0 0,2 3 0 0 0,0 1 0 0 0,-4 3 0 0 0,-1 2 0 0 0,-5 1 0 0 0,-1 6 0 0 0,-2 2 0 0 0,-5 9 0 0 0,-3 18 0 0 0,-4 17 0 0 0,-6 15 0 0 0,-3 11 0 0 0,-1 2 0 0 0,1 2 0 0 0,2 8 0 0 0,1-2 0 0 0,1 4 0 0 0,1 7 0 0 0,1 0 0 0 0,0 5 0 0 0,1 3 0 0 0,-1-5 0 0 0,0-6 0 0 0,0-9 0 0 0,0-10 0 0 0,0-2 0 0 0,1-4 0 0 0,3-9 0 0 0,3-15 0 0 0,4-16 0 0 0,6-7 0 0 0,-1-3-16383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13928 5875 16383 0 0,'0'-5'0'0'0,"0"-6"0"0"0,0 3 0 0 0,0 8 0 0 0,0 9 0 0 0,0 8 0 0 0,0 6 0 0 0,0 4 0 0 0,0 2 0 0 0,0 2 0 0 0,0-1 0 0 0,0 1 0 0 0,0-1 0 0 0,0 0 0 0 0,0 0 0 0 0,0-1 0 0 0,0 0 0 0 0,0 0 0 0 0,0 0 0 0 0,0 5 0 0 0,0 1 0 0 0,0 0 0 0 0,0-1 0 0 0,0-1 0 0 0,0-7-16383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18055 7816 16383 0 0,'5'0'0'0'0,"7"0"0"0"0,5 0 0 0 0,6 0 0 0 0,8 0 0 0 0,5 0 0 0 0,0 0 0 0 0,-1 0 0 0 0,-1 0 0 0 0,-2 0 0 0 0,-1 0 0 0 0,-6 0-16383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18119 8081 16383 0 0,'0'-5'0'0'0,"5"-2"0"0"0,6 1 0 0 0,7-4 0 0 0,5-5 0 0 0,3 0 0 0 0,3 2 0 0 0,0-1 0 0 0,2 2 0 0 0,-1 3 0 0 0,0 2 0 0 0,0 3 0 0 0,-1 2 0 0 0,0 2 0 0 0,1 0 0 0 0,-1 1 0 0 0,0-1 0 0 0,-1 1 0 0 0,-4-1-16383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18648 7583 16383 0 0,'0'5'0'0'0,"0"6"0"0"0,0 7 0 0 0,0 5 0 0 0,0 3 0 0 0,0 3 0 0 0,0 1 0 0 0,0 0 0 0 0,0 0 0 0 0,0 0 0 0 0,0 0 0 0 0,0-1 0 0 0,0 1 0 0 0,0-1 0 0 0,0 0 0 0 0,0 5 0 0 0,0 1 0 0 0,0 0 0 0 0,0-1 0 0 0,0-1 0 0 0,0-2 0 0 0,5-6 0 0 0,1-7-16383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19073 7477 16383 0 0,'-5'0'0'0'0,"-7"0"0"0"0,-5 0 0 0 0,-6 0 0 0 0,-3 0 0 0 0,-3 0 0 0 0,4 5 0 0 0,6 11 0 0 0,2 9 0 0 0,3 9 0 0 0,4 4 0 0 0,4 0 0 0 0,3-1 0 0 0,2-2 0 0 0,1-2 0 0 0,1-2 0 0 0,5-6 0 0 0,6-7 0 0 0,6-2 0 0 0,6-3 0 0 0,7 0 0 0 0,9-1 0 0 0,3-4 0 0 0,-2 3 0 0 0,-2-1 0 0 0,-3-2 0 0 0,2-3 0 0 0,-5 4 0 0 0,-4-1 0 0 0,-1-1 0 0 0,-1-2 0 0 0,0-2 0 0 0,1-1 0 0 0,-1-1 0 0 0,-3-6 0 0 0,-7-7 0 0 0,-6-6 0 0 0,-5-5 0 0 0,-3-4 0 0 0,-3-2 0 0 0,0-1 0 0 0,-11 0 0 0 0,-14 5 0 0 0,-1 1 0 0 0,-7 1 0 0 0,-8-2 0 0 0,-2 0 0 0 0,-3 3 0 0 0,-8 0 0 0 0,-6 5 0 0 0,-2 0 0 0 0,5 2 0 0 0,7 5 0 0 0,12-2 0 0 0,7 2 0 0 0,4 2 0 0 0,7 3-16383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19431 7498 16383 0 0,'5'0'0'0'0,"6"0"0"0"0,7 0 0 0 0,5 0 0 0 0,3 0 0 0 0,3 0 0 0 0,1 0 0 0 0,0 0 0 0 0,0 0 0 0 0,0 0 0 0 0,0 0 0 0 0,-1 0 0 0 0,1 0 0 0 0,-6 0-16383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19558 7726 16383 0 0,'0'-5'0'0'0,"0"-6"0"0"0,5-2 0 0 0,6 2 0 0 0,7 2 0 0 0,5 3 0 0 0,3 3 0 0 0,3 1 0 0 0,1 2 0 0 0,5 0 0 0 0,2 0 0 0 0,-1 1 0 0 0,-1 0 0 0 0,-2-1 0 0 0,-2 0 0 0 0,0 0 0 0 0,-7 0-16383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20605 7202 16383 0 0,'-5'0'0'0'0,"-6"0"0"0"0,-7 0 0 0 0,-5 0 0 0 0,-3 0 0 0 0,-3 0 0 0 0,0 0 0 0 0,3 5 0 0 0,2 1 0 0 0,6 6 0 0 0,-1-1 0 0 0,5 4 0 0 0,-2 4 0 0 0,-2 3 0 0 0,2 4 0 0 0,3 1 0 0 0,-1 2 0 0 0,3 1 0 0 0,2-1 0 0 0,3 1 0 0 0,3 0 0 0 0,1-1 0 0 0,2 1 0 0 0,0 4 0 0 0,0 1 0 0 0,1 0 0 0 0,-1 0 0 0 0,1-3 0 0 0,-1-1 0 0 0,0 4 0 0 0,0 1 0 0 0,5 0 0 0 0,7-8 0 0 0,1-2 0 0 0,3-6 0 0 0,4-7 0 0 0,3-5 0 0 0,-1 1 0 0 0,-1-1 0 0 0,2-2 0 0 0,6 3 0 0 0,9 0 0 0 0,2 3 0 0 0,0 0 0 0 0,-2-2 0 0 0,-3-4 0 0 0,-3-1 0 0 0,-1-3 0 0 0,-1-1 0 0 0,-1-1 0 0 0,0 0 0 0 0,-1-1 0 0 0,1 1 0 0 0,-6-6 0 0 0,-5-5 0 0 0,-7-7 0 0 0,-5-5 0 0 0,-8-4 0 0 0,-10 4 0 0 0,-1 0 0 0 0,0-1 0 0 0,-1 3 0 0 0,-5 6 0 0 0,-3 1 0 0 0,-3 2 0 0 0,-2-2 0 0 0,-1-3 0 0 0,-2 1 0 0 0,1 4 0 0 0,-1-2 0 0 0,-5-3 0 0 0,-5-4 0 0 0,2-2 0 0 0,-1 1 0 0 0,6 1 0 0 0,4 3 0 0 0,1 5 0 0 0,1 5 0 0 0,0 3 0 0 0,5 3-16383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17928 8082 16383 0 0,'5'0'0'0'0,"2"-5"0"0"0,4-2 0 0 0,5 1 0 0 0,6 1 0 0 0,3 2 0 0 0,2 0 0 0 0,2 2 0 0 0,1 1 0 0 0,0 0 0 0 0,0 0 0 0 0,0 0 0 0 0,-1 0 0 0 0,1 1 0 0 0,-6-6 0 0 0,-6-7 0 0 0,-7 5 0 0 0,-5 7 0 0 0,-3 9 0 0 0,2 3 0 0 0,1 4 0 0 0,-1 5 0 0 0,3-2 0 0 0,1-8 0 0 0,-1-12 0 0 0,-2-10 0 0 0,-2-8 0 0 0,-2-6 0 0 0,-1-4 0 0 0,-1-2 0 0 0,0 0 0 0 0,-1 0 0 0 0,1 0 0 0 0,0 11 0 0 0,-1 13 0 0 0,1 13 0 0 0,0 11 0 0 0,0 6 0 0 0,0 6 0 0 0,0 1 0 0 0,5 2 0 0 0,2-1 0 0 0,-1 1 0 0 0,-1-2 0 0 0,-2 0 0 0 0,0 0 0 0 0,3-6 0 0 0,6-6 0 0 0,1-12 0 0 0,-2-11 0 0 0,-3-11 0 0 0,2-6 0 0 0,0-5 0 0 0,-2-3 0 0 0,2-1 0 0 0,0-1 0 0 0,-2 1 0 0 0,-2 1 0 0 0,2 5 0 0 0,1 2 0 0 0,3 0 0 0 0,-1-1 0 0 0,-1 8 0 0 0,-3 12 0 0 0,-3 7-16383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17674 8726 16383 0 0,'0'5'0'0'0,"0"6"0"0"0,0 12 0 0 0,0 6 0 0 0,0 9 0 0 0,0 12 0 0 0,0 8 0 0 0,0 3 0 0 0,0 7 0 0 0,0 1 0 0 0,0-6 0 0 0,0-8 0 0 0,0-10 0 0 0,0-7 0 0 0,0-4 0 0 0,0-4 0 0 0,0-2 0 0 0,0-1 0 0 0,0 0 0 0 0,0 1 0 0 0,0 0 0 0 0,0 0 0 0 0,0 0 0 0 0,0 1 0 0 0,0-5-16383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18071 8752 16383 0 0,'-5'0'0'0'0,"-1"5"0"0"0,0 7 0 0 0,-4 1 0 0 0,0 3 0 0 0,1 4 0 0 0,3 4 0 0 0,2 2 0 0 0,2 2 0 0 0,1 6 0 0 0,0 7 0 0 0,2 1 0 0 0,-1 4 0 0 0,0-1 0 0 0,1 1 0 0 0,-1 4 0 0 0,0-3 0 0 0,0-4 0 0 0,0-5 0 0 0,0-3 0 0 0,0-3 0 0 0,0-2 0 0 0,0-1 0 0 0,0-1 0 0 0,5 0 0 0 0,7 0 0 0 0,1 1 0 0 0,3-6 0 0 0,4 0 0 0 0,3-1 0 0 0,4-3 0 0 0,1-5 0 0 0,1-5 0 0 0,0-4 0 0 0,1-3 0 0 0,5-1 0 0 0,1-2 0 0 0,0 0 0 0 0,3 0 0 0 0,0 0 0 0 0,-1 1 0 0 0,-3-1 0 0 0,-2-4 0 0 0,-7-6 0 0 0,-3-2 0 0 0,0-3 0 0 0,-4-4 0 0 0,-5-4 0 0 0,-6-2 0 0 0,-3-2 0 0 0,-3-1 0 0 0,-2-1 0 0 0,-1 1 0 0 0,0-6 0 0 0,0-1 0 0 0,0 0 0 0 0,1 2 0 0 0,-1-4 0 0 0,1-4 0 0 0,-5-6 0 0 0,-6 0 0 0 0,-2 0 0 0 0,-3 1 0 0 0,-4 5 0 0 0,1 5 0 0 0,4 3 0 0 0,0 7 0 0 0,-3 9 0 0 0,2 2 0 0 0,4-1 0 0 0,-2 3 0 0 0,-2 3 0 0 0,0-1 0 0 0,-1 1 0 0 0,-3 3 0 0 0,2-3 0 0 0,0 2 0 0 0,-3 1 0 0 0,-3 2 0 0 0,-2 3 0 0 0,-1-4 0 0 0,-1 0 0 0 0,4 1-16383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5.952"/>
    </inkml:context>
    <inkml:brush xml:id="br0">
      <inkml:brushProperty name="width" value="0.1" units="cm"/>
      <inkml:brushProperty name="height" value="0.1" units="cm"/>
    </inkml:brush>
  </inkml:definitions>
  <inkml:trace contextRef="#ctx0" brushRef="#br0">20765 3874 16383 0 0,'0'-5'0'0'0,"4"-1"0"0"0,6 1 0 0 0,2-5 0 0 0,3 1 0 0 0,3 1 0 0 0,4 3 0 0 0,2 1 0 0 0,1 2 0 0 0,-3-3 0 0 0,-1-2 0 0 0,1 2 0 0 0,5 1 0 0 0,2 1 0 0 0,2 1 0 0 0,-1 1 0 0 0,0 1 0 0 0,-2 0 0 0 0,4 0 0 0 0,1 1 0 0 0,0-1 0 0 0,-2 0 0 0 0,7 0 0 0 0,3 0 0 0 0,2 0 0 0 0,8 0 0 0 0,4 0 0 0 0,-3 0 0 0 0,-1 0 0 0 0,0 0 0 0 0,-5 5 0 0 0,0 1 0 0 0,-5 0 0 0 0,-3-2 0 0 0,-5-1 0 0 0,-3-1 0 0 0,-2 0 0 0 0,-2-2 0 0 0,0 0 0 0 0,4 4 0 0 0,2 2 0 0 0,-1-1 0 0 0,4 0 0 0 0,5-2 0 0 0,0-1 0 0 0,2-1 0 0 0,-1-1 0 0 0,-3 0 0 0 0,-4 0 0 0 0,-3 0 0 0 0,-3 0 0 0 0,0 0 0 0 0,-2-1 0 0 0,-5 1-16383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18711 8949 16383 0 0,'5'0'0'0'0,"7"0"0"0"0,5 0 0 0 0,6 0 0 0 0,9 0 0 0 0,8 0 0 0 0,12 0 0 0 0,13 0 0 0 0,14 0 0 0 0,4 0 0 0 0,3 0 0 0 0,1 0 0 0 0,-9-5 0 0 0,-8-2 0 0 0,-11 1 0 0 0,-6 1 0 0 0,-6 1 0 0 0,-12-3 0 0 0,-12 0-16383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19537 8622 16383 0 0,'5'0'0'0'0,"1"-5"0"0"0,1 3 0 0 0,-2 8 0 0 0,3 16 0 0 0,1 20 0 0 0,3 18 0 0 0,0 13 0 0 0,3 29 0 0 0,-1 21 0 0 0,1 10 0 0 0,-1-3 0 0 0,2-9 0 0 0,-2-10 0 0 0,-3-19 0 0 0,-4-15 0 0 0,2-21 0 0 0,0-15 0 0 0,-2-10 0 0 0,-3-9-16383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19939 8685 16383 0 0,'0'-5'0'0'0,"0"4"0"0"0,0 6 0 0 0,0 8 0 0 0,0 6 0 0 0,0 5 0 0 0,5 4 0 0 0,1 6 0 0 0,1 3 0 0 0,-2-1 0 0 0,-2 5 0 0 0,0-1 0 0 0,-2 3 0 0 0,4-6 0 0 0,2-4 0 0 0,-1-3 0 0 0,-1-1 0 0 0,-2-1 0 0 0,-1-1 0 0 0,-1 1 0 0 0,4-5 0 0 0,2-1 0 0 0,-1 0 0 0 0,-2 2 0 0 0,0 1 0 0 0,-2 2 0 0 0,-1 1 0 0 0,-1 1 0 0 0,0 0 0 0 0,0 0 0 0 0,0 0 0 0 0,-1 0 0 0 0,1 1 0 0 0,0-6-16383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20384 8980 16383 0 0,'4'0'0'0'0,"13"0"0"0"0,7 0 0 0 0,15 0 0 0 0,6 0 0 0 0,9 0 0 0 0,11 0 0 0 0,-1 0 0 0 0,-1 0 0 0 0,3 0 0 0 0,-4 0 0 0 0,-9 0 0 0 0,-7 0 0 0 0,-7 0 0 0 0,-6 0 0 0 0,-8 0-16383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20574 9242 16383 0 0,'5'0'0'0'0,"6"0"0"0"0,12 0 0 0 0,6 0 0 0 0,4 0 0 0 0,6 0 0 0 0,5 0 0 0 0,7-5 0 0 0,-2-1 0 0 0,1-1 0 0 0,-3 2 0 0 0,1 2 0 0 0,-4 1 0 0 0,-3 0 0 0 0,-10 2-16383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21400 8620 16383 0 0,'0'5'0'0'0,"0"7"0"0"0,0 10 0 0 0,0 12 0 0 0,0 11 0 0 0,0 11 0 0 0,0 2 0 0 0,0 0 0 0 0,0-4 0 0 0,0-2 0 0 0,0 1 0 0 0,0-5 0 0 0,0-4 0 0 0,0-6 0 0 0,0 1 0 0 0,0-1 0 0 0,0-3 0 0 0,0-1 0 0 0,0-3 0 0 0,0-1 0 0 0,0 0 0 0 0,4-6 0 0 0,3-2 0 0 0,-1 0 0 0 0,-1 1 0 0 0,-1 3 0 0 0,-2-5-16383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21649 8816 16383 0 0,'-5'0'0'0'0,"-7"0"0"0"0,-1 5 0 0 0,2 11 0 0 0,3 9 0 0 0,2 4 0 0 0,2 2 0 0 0,3 6 0 0 0,0 7 0 0 0,1 5 0 0 0,1-1 0 0 0,-1-3 0 0 0,1-4 0 0 0,-1-5 0 0 0,1-3 0 0 0,-1-2 0 0 0,0-2 0 0 0,5-6 0 0 0,1-1 0 0 0,0 0 0 0 0,4-4 0 0 0,1 0 0 0 0,2 2 0 0 0,5-2 0 0 0,8-5 0 0 0,11 1 0 0 0,3 3 0 0 0,0-2 0 0 0,-2-3 0 0 0,-2-3 0 0 0,-3-4 0 0 0,-2-3 0 0 0,4-1 0 0 0,-4-6 0 0 0,-3-2 0 0 0,0-10 0 0 0,-1-12 0 0 0,0-5 0 0 0,-4-8 0 0 0,-7-1 0 0 0,-5 2 0 0 0,0 3 0 0 0,-2 2 0 0 0,-2 4 0 0 0,-3-4 0 0 0,-1 0 0 0 0,-2 1 0 0 0,-1-3 0 0 0,-1-1 0 0 0,1 2 0 0 0,-5 2 0 0 0,-7 8 0 0 0,-6 2 0 0 0,0-4 0 0 0,-7 4 0 0 0,-4 0 0 0 0,-2 5 0 0 0,-1-5 0 0 0,-4 3 0 0 0,-7 0 0 0 0,0-2 0 0 0,2 4 0 0 0,2 5 0 0 0,9 0 0 0 0,5 3 0 0 0,0 3 0 0 0,1 4 0 0 0,-1 2 0 0 0,-1 1 0 0 0,3 2-16383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22331 8662 16383 0 0,'0'0'-16383'0'0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22373 9213 16383 0 0,'0'0'-16383'0'0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22585 8641 16383 0 0,'0'5'0'0'0,"0"7"0"0"0,0 10 0 0 0,0 8 0 0 0,0 7 0 0 0,0 8 0 0 0,0 6 0 0 0,0 0 0 0 0,0-5 0 0 0,0 0 0 0 0,0-2 0 0 0,0-5 0 0 0,0-3 0 0 0,0-3 0 0 0,0-3 0 0 0,0-1 0 0 0,0 0 0 0 0,0-1 0 0 0,0 0 0 0 0,0 1 0 0 0,0-1 0 0 0,5-4 0 0 0,1-2 0 0 0,1 1 0 0 0,-2 1 0 0 0,-2 1 0 0 0,4-3 0 0 0,1-5-16383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5.953"/>
    </inkml:context>
    <inkml:brush xml:id="br0">
      <inkml:brushProperty name="width" value="0.1" units="cm"/>
      <inkml:brushProperty name="height" value="0.1" units="cm"/>
    </inkml:brush>
  </inkml:definitions>
  <inkml:trace contextRef="#ctx0" brushRef="#br0">23770 3836 16383 0 0,'9'0'0'0'0,"17"0"0"0"0,12 0 0 0 0,9 0 0 0 0,10 0 0 0 0,0 0 0 0 0,4 0 0 0 0,-4 0 0 0 0,-3 0 0 0 0,-2 0 0 0 0,-4 0 0 0 0,2 0 0 0 0,-3 0 0 0 0,1 0 0 0 0,0 0 0 0 0,-4 0 0 0 0,1 0 0 0 0,-4 0 0 0 0,-4 0 0 0 0,1 0 0 0 0,3 0 0 0 0,-2 0 0 0 0,-2 0 0 0 0,-3 0 0 0 0,-3 0 0 0 0,-2 0 0 0 0,-2 0 0 0 0,0 0 0 0 0,-1 0 0 0 0,-1 0 0 0 0,1 0 0 0 0,0 0 0 0 0,0 0 0 0 0,1 0 0 0 0,-1 0 0 0 0,0 0 0 0 0,1 0 0 0 0,-1 0 0 0 0,1 0 0 0 0,-1 0 0 0 0,1 0 0 0 0,-1 0 0 0 0,1 0 0 0 0,-1 0 0 0 0,1 0 0 0 0,-1 0 0 0 0,1 0 0 0 0,-1 0 0 0 0,1 0 0 0 0,-1 0 0 0 0,0 0 0 0 0,1 0 0 0 0,-1 0 0 0 0,1 0 0 0 0,-1 0 0 0 0,1 0 0 0 0,-1 0 0 0 0,1 0 0 0 0,-1 0 0 0 0,1 0 0 0 0,-1 0 0 0 0,0 0 0 0 0,1 0 0 0 0,-1 0 0 0 0,1 0 0 0 0,-5 0-16383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23029 9002 16383 0 0,'0'-5'0'0'0,"5"-1"0"0"0,7-1 0 0 0,5 2 0 0 0,6 2 0 0 0,4 0 0 0 0,6 2 0 0 0,3 1 0 0 0,6 0 0 0 0,0 0 0 0 0,3 0 0 0 0,3-4 0 0 0,-1-3 0 0 0,1 1 0 0 0,-2 1 0 0 0,-5 2 0 0 0,-4 1 0 0 0,-8-5 0 0 0,-4 0 0 0 0,-2 1 0 0 0,-4 1-16383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23686 8599 16383 0 0,'4'10'0'0'0,"3"13"0"0"0,-1 12 0 0 0,4 16 0 0 0,5 13 0 0 0,0 6 0 0 0,3 6 0 0 0,2 4 0 0 0,-1-1 0 0 0,-5-9 0 0 0,1-6 0 0 0,-2-10 0 0 0,-4-9 0 0 0,-3-2 0 0 0,-2 1 0 0 0,-3-1 0 0 0,-1-4 0 0 0,0-3 0 0 0,-1-3 0 0 0,1-7-16383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18076 9954 16383 0 0,'0'5'0'0'0,"0"11"0"0"0,0 18 0 0 0,0 18 0 0 0,0 25 0 0 0,0 19 0 0 0,0 12 0 0 0,0 4 0 0 0,0-8 0 0 0,0-12 0 0 0,0-17 0 0 0,0-5 0 0 0,0-11 0 0 0,0-10 0 0 0,0-8 0 0 0,0-7 0 0 0,0-4 0 0 0,0-6-16383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18309 10059 16383 0 0,'0'5'0'0'0,"0"7"0"0"0,0 6 0 0 0,0 4 0 0 0,0 5 0 0 0,0 6 0 0 0,5 9 0 0 0,2 10 0 0 0,-1 3 0 0 0,4 6 0 0 0,0 3 0 0 0,-1 0 0 0 0,2-6 0 0 0,-1-2 0 0 0,-1-2 0 0 0,-3-5 0 0 0,-2-5 0 0 0,-2-6 0 0 0,-2-4 0 0 0,0-3 0 0 0,0-2 0 0 0,4-6 0 0 0,2-6-16383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18669 10385 16383 0 0,'0'-5'0'0'0,"10"-1"0"0"0,13-1 0 0 0,12 2 0 0 0,6 2 0 0 0,5 1 0 0 0,0 0 0 0 0,2 2 0 0 0,3 0 0 0 0,2 0 0 0 0,-3 0 0 0 0,1 1 0 0 0,-5-1 0 0 0,-4 0 0 0 0,5 0 0 0 0,5 0 0 0 0,-2 0 0 0 0,0 0 0 0 0,2 0 0 0 0,-3 0 0 0 0,-5 0 0 0 0,-5 0 0 0 0,-4 0 0 0 0,-8 0-16383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19622 10102 16383 0 0,'0'10'0'0'0,"0"8"0"0"0,0 6 0 0 0,0 13 0 0 0,0 6 0 0 0,0 11 0 0 0,0 5 0 0 0,0-2 0 0 0,0-1 0 0 0,0-5 0 0 0,0-7 0 0 0,0-5 0 0 0,0-4 0 0 0,0-4 0 0 0,0-2 0 0 0,0-1 0 0 0,0 0 0 0 0,0 0 0 0 0,0 0 0 0 0,0 0 0 0 0,0 0 0 0 0,0-4-16383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19749 10126 16383 0 0,'0'-5'0'0'0,"4"-2"0"0"0,8 1 0 0 0,11-4 0 0 0,11 0 0 0 0,10 1 0 0 0,7-2 0 0 0,1 1 0 0 0,-5 1 0 0 0,-5 3 0 0 0,-4 2 0 0 0,-5 2 0 0 0,-7 6 0 0 0,-3 8 0 0 0,-1 1 0 0 0,-4 4 0 0 0,-5 3 0 0 0,-5 4 0 0 0,-3 3 0 0 0,-3 1 0 0 0,-2 1 0 0 0,-1 1 0 0 0,0-1 0 0 0,0 1 0 0 0,0 0 0 0 0,1-1 0 0 0,0 0 0 0 0,-6 5 0 0 0,-5 7 0 0 0,-7 1 0 0 0,-5 3 0 0 0,-8-1 0 0 0,-4 2 0 0 0,-6-2 0 0 0,4-4 0 0 0,4-8 0 0 0,2-5 0 0 0,1-2 0 0 0,1-5 0 0 0,1-6 0 0 0,0-6 0 0 0,0-4 0 0 0,14-2 0 0 0,15-2 0 0 0,12-1 0 0 0,9 0 0 0 0,15-1 0 0 0,11 2 0 0 0,3-1 0 0 0,2 1 0 0 0,2-1 0 0 0,-3 1 0 0 0,-1 0 0 0 0,1 0 0 0 0,-3 0 0 0 0,-6 0 0 0 0,-5 0 0 0 0,-3 1 0 0 0,-4-1 0 0 0,-1 0 0 0 0,-7 0-16383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20680 10152 16383 0 0,'5'0'0'0'0,"6"-5"0"0"0,7-1 0 0 0,10 0 0 0 0,5 1 0 0 0,1 1 0 0 0,11 2 0 0 0,12 1 0 0 0,1 0 0 0 0,1 1 0 0 0,0 0 0 0 0,-5 1 0 0 0,-7-1 0 0 0,-11 0-16383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20786 10271 16383 0 0,'10'0'0'0'0,"8"0"0"0"0,10 0 0 0 0,7 0 0 0 0,6 0 0 0 0,1 0 0 0 0,-1 0 0 0 0,-3 0 0 0 0,2 0 0 0 0,-1 0 0 0 0,-7 0-16383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21463 9869 16383 0 0,'0'10'0'0'0,"0"8"0"0"0,0 6 0 0 0,0 4 0 0 0,0 11 0 0 0,0 10 0 0 0,0 1 0 0 0,0 2 0 0 0,0-3 0 0 0,0 0 0 0 0,0-3 0 0 0,0-5 0 0 0,0-4 0 0 0,0-4 0 0 0,0-2 0 0 0,0-1 0 0 0,0-7-16383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12234 4598 16383 0 0,'0'10'0'0'0,"0"8"0"0"0,0 11 0 0 0,0 11 0 0 0,0 7 0 0 0,0 2 0 0 0,0 2 0 0 0,0 2 0 0 0,0-3 0 0 0,0 0 0 0 0,0-4 0 0 0,0-4 0 0 0,0 0 0 0 0,0-2 0 0 0,0-3 0 0 0,0-3 0 0 0,0-2 0 0 0,0-2 0 0 0,0 0 0 0 0,0-2 0 0 0,0 1 0 0 0,0-1 0 0 0,0 1 0 0 0,0-1 0 0 0,0 1 0 0 0,0-5-16383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21717 9890 16383 0 0,'0'5'0'0'0,"0"7"0"0"0,0 5 0 0 0,0 6 0 0 0,0 3 0 0 0,0 3 0 0 0,0 1 0 0 0,0 0 0 0 0,0 0 0 0 0,5 0 0 0 0,1 0 0 0 0,1 0 0 0 0,-2-1 0 0 0,-2 0 0 0 0,0 0 0 0 0,-2 0 0 0 0,-1 0 0 0 0,0 0 0 0 0,0 0 0 0 0,0 0 0 0 0,4-5 0 0 0,3-7-16383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21992 9954 16383 0 0,'0'0'-16383'0'0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21992 10271 16383 0 0,'0'0'-16383'0'0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22289 9805 16383 0 0,'0'5'0'0'0,"0"7"0"0"0,0 11 0 0 0,0 11 0 0 0,4 5 0 0 0,3 6 0 0 0,-1 5 0 0 0,-1-1 0 0 0,-1 0 0 0 0,-2-2 0 0 0,-1-4 0 0 0,0-6 0 0 0,-1-3 0 0 0,0-2 0 0 0,-1-3 0 0 0,1 0 0 0 0,5-1 0 0 0,1 0 0 0 0,0 0 0 0 0,4-4 0 0 0,0-2 0 0 0,-1-5-16383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22543 9805 16383 0 0,'0'5'0'0'0,"0"12"0"0"0,0 7 0 0 0,0 10 0 0 0,4 4 0 0 0,3 0 0 0 0,-1 0 0 0 0,-1-3 0 0 0,-1-3 0 0 0,3 0 0 0 0,1-2 0 0 0,-2-1 0 0 0,0 0 0 0 0,-3-1 0 0 0,-1 1 0 0 0,-1 0 0 0 0,-1-1 0 0 0,0 1 0 0 0,0 0 0 0 0,-1 0 0 0 0,1-5-16383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23093 10017 16383 0 0,'5'0'0'0'0,"6"0"0"0"0,12 0 0 0 0,6 0 0 0 0,4 0 0 0 0,1 0 0 0 0,-1 0 0 0 0,4 0 0 0 0,1 0 0 0 0,-1 0 0 0 0,-2 0 0 0 0,-2 0 0 0 0,-2 0 0 0 0,-1 0 0 0 0,-6 0-16383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23855 9913 16383 0 0,'5'0'0'0'0,"1"-5"0"0"0,1 4 0 0 0,-2 6 0 0 0,-2 7 0 0 0,-1 13 0 0 0,0 5 0 0 0,-2 4 0 0 0,0 0 0 0 0,0 0 0 0 0,0 4 0 0 0,-1 0 0 0 0,1 3 0 0 0,0 1 0 0 0,0 2 0 0 0,0 3 0 0 0,0 0 0 0 0,0 1 0 0 0,0-3 0 0 0,0-4 0 0 0,0-4 0 0 0,0-8-16383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25435 12928 16383 0 0,'-5'0'0'0'0,"-6"0"0"0"0,-7 0 0 0 0,-5 0 0 0 0,-13-5 0 0 0,-15-11 0 0 0,-10-19 0 0 0,-3-12 0 0 0,-16-18 0 0 0,-9-13 0 0 0,-9-23 0 0 0,-23-33 0 0 0,-30-54 0 0 0,-28-63 0 0 0,-49-93 0 0 0,-78-150 0 0 0,-62-125 0 0 0,-42-70 0 0 0,-5-17 0 0 0,18 43 0 0 0,52 90 0 0 0,60 112 0 0 0,54 111 0 0 0,61 99 0 0 0,50 83 0 0 0,35 60 0 0 0,28 38 0 0 0,13 22 0 0 0,9 14 0 0 0,11 2 0 0 0,-1-7 0 0 0,0-8 0 0 0,-2 0 0 0 0,-1-2 0 0 0,-5-8 0 0 0,-2 1 0 0 0,4 1 0 0 0,9-6 0 0 0,2-7 0 0 0,0-2 0 0 0,-7-18 0 0 0,-8-30 0 0 0,-4-33 0 0 0,-4-36 0 0 0,-10-30 0 0 0,-2-18 0 0 0,0 2 0 0 0,4 15 0 0 0,1 21 0 0 0,3 33 0 0 0,6 31 0 0 0,4 32 0 0 0,4 34 0 0 0,7 22 0 0 0,8 16 0 0 0,3 11 0 0 0,-2 9 0 0 0,-2 7 0 0 0,-4 3 0 0 0,-2 6 0 0 0,-2 7 0 0 0,-1 6 0 0 0,-1 0 0 0 0,4 1 0 0 0,-3 7 0 0 0,-1-1 0 0 0,3 5 0 0 0,2 1 0 0 0,-1-4 0 0 0,0 2 0 0 0,4 1 0 0 0,15-5 0 0 0,14-7 0 0 0,15-7 0 0 0,19-5 0 0 0,11-5 0 0 0,13-2 0 0 0,4-2 0 0 0,0 0 0 0 0,8-1 0 0 0,11 1 0 0 0,9 0 0 0 0,18 1 0 0 0,39 4 0 0 0,37 17 0 0 0,40 25 0 0 0,40 24 0 0 0,18 24 0 0 0,4 17 0 0 0,1 9 0 0 0,-14-2 0 0 0,-41-20 0 0 0,-52-27 0 0 0,-51-26 0 0 0,-51-20-16383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18940 4417 16383 0 0,'0'-5'0'0'0,"-5"-1"0"0"0,-7-1 0 0 0,-5 2 0 0 0,-11 2 0 0 0,-5 0 0 0 0,-7 2 0 0 0,-1 1 0 0 0,1 0 0 0 0,2 0 0 0 0,3 0 0 0 0,3 1 0 0 0,1 4 0 0 0,2 6 0 0 0,0 7 0 0 0,5 5 0 0 0,2 3 0 0 0,0 8 0 0 0,-1 7 0 0 0,-3-3 0 0 0,5-3 0 0 0,5 3 0 0 0,5 4 0 0 0,0 0 0 0 0,1-2 0 0 0,3 2 0 0 0,3-2 0 0 0,1 4 0 0 0,2-3 0 0 0,1-2 0 0 0,0-3 0 0 0,0-2 0 0 0,1-3 0 0 0,-1 3 0 0 0,1 2 0 0 0,-1 3 0 0 0,0 6 0 0 0,0 5 0 0 0,5 9 0 0 0,2 3 0 0 0,4 3 0 0 0,5-2 0 0 0,5 5 0 0 0,4-5 0 0 0,3-4 0 0 0,1-6 0 0 0,-4-7 0 0 0,-2-7 0 0 0,1-6 0 0 0,-4-2 0 0 0,4-7 0 0 0,-1-3 0 0 0,4 0 0 0 0,-1 2 0 0 0,4-4 0 0 0,2 1 0 0 0,5-4 0 0 0,2-4 0 0 0,-1-5 0 0 0,2-2 0 0 0,5-4 0 0 0,0 0 0 0 0,1-2 0 0 0,-1 0 0 0 0,-4 1 0 0 0,6-1 0 0 0,5-5 0 0 0,3-10 0 0 0,3-4 0 0 0,0-12 0 0 0,2-12 0 0 0,-1-2 0 0 0,-10-3 0 0 0,-4-4 0 0 0,-3 2 0 0 0,-6-4 0 0 0,-7 2 0 0 0,0-1 0 0 0,-5 6 0 0 0,-6-6 0 0 0,-1-7 0 0 0,1-4 0 0 0,-2 0 0 0 0,-4-4 0 0 0,-4-5 0 0 0,-3-5 0 0 0,-3-4 0 0 0,-2-12 0 0 0,0-10 0 0 0,-1-6 0 0 0,0-10 0 0 0,-4-8 0 0 0,-7-3 0 0 0,-11 7 0 0 0,-7 10 0 0 0,-2 20 0 0 0,-2 15 0 0 0,1 12 0 0 0,-5 8 0 0 0,0 14 0 0 0,1 9 0 0 0,3 7 0 0 0,1 4 0 0 0,2 5 0 0 0,1 7 0 0 0,0 6 0 0 0,1 4 0 0 0,1 2 0 0 0,-1 3 0 0 0,1 0 0 0 0,-6 0 0 0 0,-1 0 0 0 0,-10 5 0 0 0,-12 6 0 0 0,-7 11 0 0 0,-1 12 0 0 0,0 4 0 0 0,6 1 0 0 0,8-7 0 0 0,13-3 0 0 0,8-8 0 0 0,4-2 0 0 0,7 1 0 0 0,6-4-16383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19622 11964 16383 0 0,'0'5'0'0'0,"0"12"0"0"0,0 7 0 0 0,0 10 0 0 0,0 9 0 0 0,0 7 0 0 0,0 15 0 0 0,0 0 0 0 0,0 6 0 0 0,0-1 0 0 0,0-2 0 0 0,0-7 0 0 0,0-5 0 0 0,0-7 0 0 0,0-6 0 0 0,0-6 0 0 0,0-5 0 0 0,0-2 0 0 0,0-1 0 0 0,0 3 0 0 0,0 7 0 0 0,0 2 0 0 0,0-2 0 0 0,0-2 0 0 0,0-2 0 0 0,0-8-16383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12479 4821 16383 0 0,'0'-4'0'0'0,"0"-8"0"0"0,0-6 0 0 0,0-4 0 0 0,5 0 0 0 0,6 5 0 0 0,7 5 0 0 0,5 4 0 0 0,3 5 0 0 0,3 1 0 0 0,0 2 0 0 0,2 1 0 0 0,-1 0 0 0 0,0 0 0 0 0,0 4 0 0 0,-1 3 0 0 0,0-2 0 0 0,-4 4 0 0 0,-8 5 0 0 0,-6 5 0 0 0,-4 4 0 0 0,-5 3 0 0 0,-2 2 0 0 0,0 0 0 0 0,-2 1 0 0 0,1 0 0 0 0,0 0 0 0 0,-10 4 0 0 0,-2 2 0 0 0,-5 0 0 0 0,-4-2 0 0 0,-3-1 0 0 0,-2-2 0 0 0,-1-1 0 0 0,-7-1 0 0 0,4 0 0 0 0,-4 0 0 0 0,0 0 0 0 0,6 0 0 0 0,3-1 0 0 0,0 1 0 0 0,1 0 0 0 0,-2-5 0 0 0,5-1 0 0 0,1-1 0 0 0,4 2 0 0 0,0-3 0 0 0,8-6 0 0 0,10-5 0 0 0,15-4 0 0 0,9-4 0 0 0,7-1 0 0 0,1-1 0 0 0,1-1 0 0 0,-1 0 0 0 0,4 0 0 0 0,1 0 0 0 0,3 1 0 0 0,5-1 0 0 0,0 1 0 0 0,1 0 0 0 0,-2 0 0 0 0,-3 0 0 0 0,-5 0 0 0 0,-3 0 0 0 0,-8 0-16383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19833 12425 16383 0 0,'10'0'0'0'0,"8"0"0"0"0,11 0 0 0 0,10-5 0 0 0,9-1 0 0 0,11-1 0 0 0,9 2 0 0 0,14 2 0 0 0,3 0 0 0 0,1-3 0 0 0,-4-1 0 0 0,-11 1 0 0 0,-12 1 0 0 0,-12 2 0 0 0,-9 1 0 0 0,-5 1 0 0 0,-4 1 0 0 0,-7 0-16383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20087 12070 16383 0 0,'0'5'0'0'0,"0"7"0"0"0,0 10 0 0 0,0 18 0 0 0,0 15 0 0 0,5 14 0 0 0,2 10 0 0 0,4 11 0 0 0,5 5 0 0 0,1-3 0 0 0,-4-13 0 0 0,-3-10 0 0 0,-4-12 0 0 0,-2-10 0 0 0,-3-9 0 0 0,-1-5 0 0 0,0-4 0 0 0,-1-7-16383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20786 11986 16383 0 0,'0'5'0'0'0,"0"6"0"0"0,0 12 0 0 0,0 11 0 0 0,0 10 0 0 0,0 3 0 0 0,0-3 0 0 0,0-3 0 0 0,0-13 0 0 0,0-17 0 0 0,5-10 0 0 0,6-6 0 0 0,7-1 0 0 0,5 0 0 0 0,3 1 0 0 0,3 1 0 0 0,0 2 0 0 0,2 1 0 0 0,-1 0 0 0 0,0 1 0 0 0,0 1 0 0 0,-6 4 0 0 0,-1 6 0 0 0,-5 7 0 0 0,-6 5 0 0 0,-4 4 0 0 0,-4 1 0 0 0,-3 2 0 0 0,-1 1 0 0 0,-1 4 0 0 0,0 1 0 0 0,0 0 0 0 0,1-1 0 0 0,-1-2 0 0 0,1-2 0 0 0,-5-1 0 0 0,-7 0 0 0 0,-6-6 0 0 0,-4-7 0 0 0,-5-1 0 0 0,-1-4 0 0 0,3 2 0 0 0,1-2 0 0 0,5-8 0 0 0,1-5 0 0 0,3-2-16383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20849 11943 16383 0 0,'5'0'0'0'0,"7"0"0"0"0,10 0 0 0 0,13 0 0 0 0,4 0 0 0 0,6 0 0 0 0,4 0 0 0 0,5 0 0 0 0,8 0 0 0 0,-3 0 0 0 0,0 0 0 0 0,-1 0 0 0 0,-6 0 0 0 0,-6 0 0 0 0,-6 0 0 0 0,-5 0 0 0 0,-9 0-16383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21715 11901 16383 0 0,'0'5'0'0'0,"-5"6"0"0"0,-6 12 0 0 0,-7 6 0 0 0,0 9 0 0 0,-2 7 0 0 0,-2 1 0 0 0,2-2 0 0 0,0 1 0 0 0,-2-2 0 0 0,3-4 0 0 0,0-3 0 0 0,-2-8 0 0 0,8-8 0 0 0,15-8 0 0 0,13-6 0 0 0,9-4 0 0 0,10-3 0 0 0,4 0 0 0 0,5-1 0 0 0,1 1 0 0 0,-2-1 0 0 0,-4 1 0 0 0,-3 1 0 0 0,-3 0 0 0 0,-6-5 0 0 0,-9-7 0 0 0,-6-6 0 0 0,-5-4 0 0 0,-4-5 0 0 0,-2-1 0 0 0,-6-2 0 0 0,-7 5 0 0 0,-2 1 0 0 0,3 0 0 0 0,-2 5 0 0 0,1-1 0 0 0,3-1 0 0 0,3-1 0 0 0,-2 2 0 0 0,0-1 0 0 0,3 0 0 0 0,-4 2 0 0 0,0 0 0 0 0,2-2 0 0 0,3-2 0 0 0,1 7 0 0 0,2 12 0 0 0,1 11 0 0 0,1 10 0 0 0,0 7 0 0 0,1 8 0 0 0,-1 5 0 0 0,1 0 0 0 0,-1 0 0 0 0,0-3 0 0 0,0-1 0 0 0,5-2 0 0 0,2-1 0 0 0,-1 4 0 0 0,-1 2 0 0 0,3-1 0 0 0,1-2 0 0 0,-1 4 0 0 0,-3 6 0 0 0,-1 0 0 0 0,-2-3 0 0 0,-1-2 0 0 0,-1-3 0 0 0,0-3 0 0 0,-1-7-16383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22077 12110 16383 0 0,'0'-5'0'0'0,"5"-1"0"0"0,6-1 0 0 0,7-3 0 0 0,10 0 0 0 0,5 2 0 0 0,11-3 0 0 0,19-5 0 0 0,13 1 0 0 0,8 3 0 0 0,5-2 0 0 0,2 2 0 0 0,-4 3 0 0 0,-13 2 0 0 0,-14 4 0 0 0,-11 1 0 0 0,-10 1 0 0 0,-12 2-16383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22437 11689 16383 0 0,'0'5'0'0'0,"0"7"0"0"0,0 5 0 0 0,0 11 0 0 0,0 15 0 0 0,0 5 0 0 0,5 9 0 0 0,1 5 0 0 0,5 2 0 0 0,6-1 0 0 0,-1-5 0 0 0,3-3 0 0 0,-3-7 0 0 0,-3-5 0 0 0,-5-6 0 0 0,-3-4 0 0 0,-2-3 0 0 0,-3-1 0 0 0,5-6 0 0 0,1-2 0 0 0,-1 1 0 0 0,0 1 0 0 0,-2-3-16383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22966 11655 16383 0 0,'0'-5'0'0'0,"5"-1"0"0"0,6-1 0 0 0,7 2 0 0 0,15 2 0 0 0,11 1 0 0 0,4 0 0 0 0,-2 2 0 0 0,-4 0 0 0 0,-3 0 0 0 0,-5 0 0 0 0,-2 1 0 0 0,-2-1 0 0 0,-1 0 0 0 0,-1 5 0 0 0,-4 7 0 0 0,-3 0 0 0 0,-4 5 0 0 0,0-2 0 0 0,-3 2 0 0 0,-3 3 0 0 0,-5 3 0 0 0,-2 2 0 0 0,-3 3 0 0 0,-1 0 0 0 0,5 1 0 0 0,0 1 0 0 0,1 4 0 0 0,-2 7 0 0 0,-1 2 0 0 0,-1-3 0 0 0,-1-2 0 0 0,0 2 0 0 0,-1 4 0 0 0,0-1 0 0 0,-1-2 0 0 0,1 1 0 0 0,-5 4 0 0 0,-7-1 0 0 0,-5-4 0 0 0,-6-3 0 0 0,1-4 0 0 0,0-7 0 0 0,-1-4 0 0 0,3 0 0 0 0,-1 1 0 0 0,0-5 0 0 0,-3 1 0 0 0,-1 1 0 0 0,-2-3 0 0 0,-1-4 0 0 0,-1-5 0 0 0,5 1 0 0 0,1-1 0 0 0,0-2 0 0 0,-2-3 0 0 0,5 4 0 0 0,14 0 0 0 0,19-1 0 0 0,12-2 0 0 0,16-2 0 0 0,16-1 0 0 0,4-2 0 0 0,5 1 0 0 0,3-2 0 0 0,-2-4 0 0 0,-2-2 0 0 0,-2-4 0 0 0,-7-1 0 0 0,-3 2 0 0 0,-6 3 0 0 0,-5 2 0 0 0,-11 2-16383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3"/>
    </inkml:context>
    <inkml:brush xml:id="br0">
      <inkml:brushProperty name="width" value="0.1" units="cm"/>
      <inkml:brushProperty name="height" value="0.1" units="cm"/>
    </inkml:brush>
  </inkml:definitions>
  <inkml:trace contextRef="#ctx0" brushRef="#br0">12891 6272 16383 0 0,'0'-5'0'0'0,"0"4"0"0"0,0 6 0 0 0,0 11 0 0 0,4 12 0 0 0,2 5 0 0 0,0 3 0 0 0,-2 3 0 0 0,0 0 0 0 0,-2 2 0 0 0,3 3 0 0 0,2 3 0 0 0,-2 3 0 0 0,0 6 0 0 0,-2-2 0 0 0,-1-1 0 0 0,-2-5 0 0 0,1-2 0 0 0,-1-4 0 0 0,-1-4 0 0 0,1-5 0 0 0,0-3 0 0 0,0-3 0 0 0,-1 0 0 0 0,1-6-16383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4"/>
    </inkml:context>
    <inkml:brush xml:id="br0">
      <inkml:brushProperty name="width" value="0.1" units="cm"/>
      <inkml:brushProperty name="height" value="0.1" units="cm"/>
    </inkml:brush>
  </inkml:definitions>
  <inkml:trace contextRef="#ctx0" brushRef="#br0">13515 6942 16383 0 0,'0'-4'0'0'0,"-5"-2"0"0"0,-5 0 0 0 0,-6 1 0 0 0,-5 2 0 0 0,-3 1 0 0 0,-2 1 0 0 0,-1 1 0 0 0,-1 0 0 0 0,1 0 0 0 0,-1 0 0 0 0,5 5 0 0 0,2 5 0 0 0,5 11 0 0 0,0 6 0 0 0,3 3 0 0 0,-1 1 0 0 0,2-1 0 0 0,-1-5 0 0 0,1 2 0 0 0,3 2 0 0 0,3-1 0 0 0,2 0 0 0 0,7-5 0 0 0,7-6 0 0 0,6-6 0 0 0,6-5 0 0 0,2-4 0 0 0,3-2 0 0 0,0 0 0 0 0,1-2 0 0 0,0 1 0 0 0,0-4 0 0 0,-6-7 0 0 0,-1-4 0 0 0,-4-5 0 0 0,-6-4 0 0 0,1-1 0 0 0,-3-1 0 0 0,-2 0 0 0 0,-2-1 0 0 0,-3-4 0 0 0,-1-1 0 0 0,-1-8 0 0 0,0-3 0 0 0,0-6 0 0 0,-1-4 0 0 0,1-2 0 0 0,-1-5 0 0 0,1-5 0 0 0,0 3 0 0 0,0 0 0 0 0,0 1 0 0 0,0 7 0 0 0,0-6 0 0 0,0-1 0 0 0,0 6 0 0 0,0 3 0 0 0,0 1 0 0 0,0 1 0 0 0,0 0 0 0 0,0 5 0 0 0,0 4 0 0 0,0 6 0 0 0,0 5 0 0 0,0 2 0 0 0,0 11 0 0 0,0 18 0 0 0,0 17 0 0 0,0 16 0 0 0,0 5 0 0 0,0 11 0 0 0,0 2 0 0 0,0 4 0 0 0,0 8 0 0 0,0 6 0 0 0,5 0 0 0 0,1 2 0 0 0,4 7 0 0 0,0-1 0 0 0,-1-4 0 0 0,-2-1 0 0 0,-3-5 0 0 0,-1-8 0 0 0,2-5 0 0 0,2-8 0 0 0,-2-7 0 0 0,4-1 0 0 0,-1-3 0 0 0,0-2 0 0 0,2-7 0 0 0,4-9 0 0 0,4-6 0 0 0,3-5 0 0 0,4-4 0 0 0,1-2 0 0 0,0-2 0 0 0,-3 1-16383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12996 4979 16383 0 0,'5'0'0'0'0,"7"0"0"0"0,10 0 0 0 0,13 0 0 0 0,9 0 0 0 0,12 0 0 0 0,2 0 0 0 0,5 0 0 0 0,3 0 0 0 0,-6 0 0 0 0,-3 0 0 0 0,-6 0 0 0 0,-7 0 0 0 0,-6 0 0 0 0,-4 0 0 0 0,-4 0 0 0 0,-1 0 0 0 0,-6 0-16383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5"/>
    </inkml:context>
    <inkml:brush xml:id="br0">
      <inkml:brushProperty name="width" value="0.1" units="cm"/>
      <inkml:brushProperty name="height" value="0.1" units="cm"/>
    </inkml:brush>
  </inkml:definitions>
  <inkml:trace contextRef="#ctx0" brushRef="#br0">14076 6572 16383 0 0,'4'0'0'0'0,"11"-4"0"0"0,12-2 0 0 0,10 0 0 0 0,3 2 0 0 0,4 0 0 0 0,0 2 0 0 0,0 1 0 0 0,-3 1 0 0 0,-3 0 0 0 0,-4 0 0 0 0,-3 0 0 0 0,-2 1 0 0 0,-2-1 0 0 0,-1 0 0 0 0,0 0 0 0 0,-5 0-16383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6"/>
    </inkml:context>
    <inkml:brush xml:id="br0">
      <inkml:brushProperty name="width" value="0.1" units="cm"/>
      <inkml:brushProperty name="height" value="0.1" units="cm"/>
    </inkml:brush>
  </inkml:definitions>
  <inkml:trace contextRef="#ctx0" brushRef="#br0">14203 6757 16383 0 0,'4'0'0'0'0,"11"0"0"0"0,12 0 0 0 0,5 0 0 0 0,7 0 0 0 0,1 0 0 0 0,-2 0 0 0 0,-2 0 0 0 0,-4 0 0 0 0,-2 0 0 0 0,-2 0 0 0 0,-1 0 0 0 0,-1 0 0 0 0,0 0 0 0 0,-4 0-16383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7"/>
    </inkml:context>
    <inkml:brush xml:id="br0">
      <inkml:brushProperty name="width" value="0.1" units="cm"/>
      <inkml:brushProperty name="height" value="0.1" units="cm"/>
    </inkml:brush>
  </inkml:definitions>
  <inkml:trace contextRef="#ctx0" brushRef="#br0">15050 6451 16383 0 0,'0'-4'0'0'0,"0"-7"0"0"0,0-5 0 0 0,0-5 0 0 0,0-3 0 0 0,4 3 0 0 0,2 0 0 0 0,4 3 0 0 0,10 6 0 0 0,5 4 0 0 0,8 3 0 0 0,3 4 0 0 0,-1 0 0 0 0,-1 2 0 0 0,-2 0 0 0 0,-2 4 0 0 0,-6 7 0 0 0,-8 4 0 0 0,-5 5 0 0 0,-6 4 0 0 0,-3 1 0 0 0,-2 1 0 0 0,-1 1 0 0 0,0-1 0 0 0,-1 1 0 0 0,1-1 0 0 0,1 0 0 0 0,-1-1 0 0 0,-8 1 0 0 0,-3-1 0 0 0,-4-4 0 0 0,-4-6 0 0 0,-2-1 0 0 0,-3 1 0 0 0,-1-2 0 0 0,-1-3 0 0 0,0-4 0 0 0,8-3 0 0 0,13-2 0 0 0,16-1 0 0 0,11-2 0 0 0,11 1 0 0 0,4-1 0 0 0,5 0 0 0 0,5 1 0 0 0,-1 0 0 0 0,5-1 0 0 0,-1 1 0 0 0,0 0 0 0 0,-4 0 0 0 0,-1 0 0 0 0,-3 0 0 0 0,-4 0 0 0 0,-4 0 0 0 0,-7 0-16383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8"/>
    </inkml:context>
    <inkml:brush xml:id="br0">
      <inkml:brushProperty name="width" value="0.1" units="cm"/>
      <inkml:brushProperty name="height" value="0.1" units="cm"/>
    </inkml:brush>
  </inkml:definitions>
  <inkml:trace contextRef="#ctx0" brushRef="#br0">16037 6101 16383 0 0,'-4'5'0'0'0,"-7"5"0"0"0,-5 6 0 0 0,0 5 0 0 0,-2-1 0 0 0,2 0 0 0 0,4 1 0 0 0,-1-2 0 0 0,-2-1 0 0 0,1 2 0 0 0,-2-3 0 0 0,-2 0 0 0 0,2 2 0 0 0,-1 2 0 0 0,2 2 0 0 0,0 2 0 0 0,-3-4 0 0 0,2-1 0 0 0,4 2 0 0 0,8-5 0 0 0,10-4 0 0 0,8-4 0 0 0,6-4 0 0 0,4-3 0 0 0,7-2 0 0 0,3 0 0 0 0,5-1 0 0 0,-1 0 0 0 0,4 0 0 0 0,-2 1 0 0 0,-3-1 0 0 0,-4 1 0 0 0,-2 0 0 0 0,-2 0 0 0 0,-6-4 0 0 0,-7-7 0 0 0,-6-5 0 0 0,-5-5 0 0 0,-4-3 0 0 0,-1-2 0 0 0,-1-1 0 0 0,0-1 0 0 0,0 1 0 0 0,0-1 0 0 0,0 1 0 0 0,0 0 0 0 0,1 0 0 0 0,0 1 0 0 0,0-1 0 0 0,0 1 0 0 0,0 9 0 0 0,-4 11 0 0 0,-2 12 0 0 0,0 14 0 0 0,2 12 0 0 0,0 5 0 0 0,2 11 0 0 0,1 9 0 0 0,1 5 0 0 0,0 5 0 0 0,0 9 0 0 0,0 6 0 0 0,0-8 0 0 0,1-2 0 0 0,-1-4 0 0 0,0-10 0 0 0,0-10 0 0 0,0-8 0 0 0,0-7 0 0 0,0-5 0 0 0,0-2 0 0 0,0-5-16383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89"/>
    </inkml:context>
    <inkml:brush xml:id="br0">
      <inkml:brushProperty name="width" value="0.1" units="cm"/>
      <inkml:brushProperty name="height" value="0.1" units="cm"/>
    </inkml:brush>
  </inkml:definitions>
  <inkml:trace contextRef="#ctx0" brushRef="#br0">16298 5877 16383 0 0,'0'-4'0'0'0,"0"-7"0"0"0,0-5 0 0 0,0 4 0 0 0,0 13 0 0 0,0 16 0 0 0,0 14 0 0 0,0 10 0 0 0,0 12 0 0 0,0 11 0 0 0,0-2 0 0 0,0 7 0 0 0,5 6 0 0 0,1-2 0 0 0,0-4 0 0 0,-2-4 0 0 0,-1-10 0 0 0,-1-8 0 0 0,4-5 0 0 0,0-3 0 0 0,0-6 0 0 0,-1-2 0 0 0,-2-3 0 0 0,-2-1 0 0 0,0-1 0 0 0,-1-10 0 0 0,0-11 0 0 0,0-12 0 0 0,4-8 0 0 0,2-7 0 0 0,0-4 0 0 0,3-2 0 0 0,4 3 0 0 0,1 3 0 0 0,-3-1 0 0 0,2 0 0 0 0,3 3 0 0 0,3 1 0 0 0,3 4 0 0 0,2-1 0 0 0,2 4 0 0 0,1 2 0 0 0,0 4 0 0 0,0 3 0 0 0,0 1 0 0 0,0 6 0 0 0,-5 7 0 0 0,-1 6 0 0 0,-5 5 0 0 0,-4 2 0 0 0,-5 3 0 0 0,-4 0 0 0 0,-2 1 0 0 0,-1 0 0 0 0,0-1 0 0 0,-1 0 0 0 0,0 0 0 0 0,0 0 0 0 0,0-1 0 0 0,1 1 0 0 0,0-1 0 0 0,0-4-16383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90"/>
    </inkml:context>
    <inkml:brush xml:id="br0">
      <inkml:brushProperty name="width" value="0.1" units="cm"/>
      <inkml:brushProperty name="height" value="0.1" units="cm"/>
    </inkml:brush>
  </inkml:definitions>
  <inkml:trace contextRef="#ctx0" brushRef="#br0">19981 4694 16383 0 0,'0'-5'0'0'0,"0"-5"0"0"0,5-2 0 0 0,5 2 0 0 0,7 2 0 0 0,3 3 0 0 0,4 2 0 0 0,2 1 0 0 0,2 2 0 0 0,-1 0 0 0 0,1 0 0 0 0,-1 1 0 0 0,0-1 0 0 0,0 1 0 0 0,0-1 0 0 0,0 0 0 0 0,-1 0 0 0 0,1 0 0 0 0,-1 0 0 0 0,0 0 0 0 0,1 0 0 0 0,-1 0 0 0 0,1 0 0 0 0,4 0 0 0 0,1 0 0 0 0,0 0 0 0 0,-1 0 0 0 0,3 0 0 0 0,5 0 0 0 0,5 0 0 0 0,-1 0 0 0 0,-3 0 0 0 0,1 0 0 0 0,-2-4 0 0 0,1-2 0 0 0,7 0 0 0 0,0-3 0 0 0,11-1 0 0 0,8 3 0 0 0,2 1 0 0 0,-1 2 0 0 0,1-2 0 0 0,-2-1 0 0 0,2 1 0 0 0,-2 2 0 0 0,1-4 0 0 0,-2 1 0 0 0,6 0 0 0 0,5 2 0 0 0,-6 2 0 0 0,-2-3 0 0 0,1-1 0 0 0,-6 1 0 0 0,-5 2 0 0 0,-4-3 0 0 0,-6-1 0 0 0,-3 1 0 0 0,-3 3 0 0 0,-1-4 0 0 0,-3 0 0 0 0,2 2 0 0 0,2 1 0 0 0,-1 2 0 0 0,2 1 0 0 0,2 1 0 0 0,2-3 0 0 0,-2-2 0 0 0,1 1 0 0 0,0 0 0 0 0,3-2 0 0 0,-3-1 0 0 0,3-3 0 0 0,4 0 0 0 0,1 2 0 0 0,0 3 0 0 0,5-3 0 0 0,-3 1 0 0 0,-2 1 0 0 0,3 2 0 0 0,0 3 0 0 0,-3 0 0 0 0,-4 1 0 0 0,0 1 0 0 0,-5-4 0 0 0,0-2 0 0 0,0 1 0 0 0,2 1 0 0 0,-2 1 0 0 0,-5 1 0 0 0,0 1 0 0 0,-2 0 0 0 0,-3 1 0 0 0,1 1 0 0 0,-1-1 0 0 0,3 0 0 0 0,-1 0 0 0 0,-1 0 0 0 0,-4 0 0 0 0,-2 1 0 0 0,3-1 0 0 0,0 0 0 0 0,4 0 0 0 0,0 0 0 0 0,-2 0 0 0 0,-3 0 0 0 0,-1 0 0 0 0,-3 0 0 0 0,0 0 0 0 0,3 0 0 0 0,1 0 0 0 0,0 0 0 0 0,-6 4 0 0 0,-3 2 0 0 0,0 0 0 0 0,-1-2 0 0 0,2 0 0 0 0,0-2 0 0 0,2-1 0 0 0,-5-1-16383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91"/>
    </inkml:context>
    <inkml:brush xml:id="br0">
      <inkml:brushProperty name="width" value="0.1" units="cm"/>
      <inkml:brushProperty name="height" value="0.1" units="cm"/>
    </inkml:brush>
  </inkml:definitions>
  <inkml:trace contextRef="#ctx0" brushRef="#br0">21718 4768 16383 0 0,'4'0'0'0'0,"7"0"0"0"0,5 0 0 0 0,5 0 0 0 0,-2 4 0 0 0,2 7 0 0 0,-4 5 0 0 0,-5 5 0 0 0,-4 3 0 0 0,-3 2 0 0 0,-3 1 0 0 0,-2 1 0 0 0,0-1 0 0 0,-6 1 0 0 0,-5-1 0 0 0,-6-5 0 0 0,0-1 0 0 0,-1-5 0 0 0,2 0 0 0 0,-1 2 0 0 0,-2-3 0 0 0,-2-3 0 0 0,3 0 0 0 0,-1-2 0 0 0,-1 3 0 0 0,-2-2 0 0 0,-1-2 0 0 0,-2-3 0 0 0,4 2 0 0 0,0-1 0 0 0,5 4 0 0 0,-1 0 0 0 0,9-3 0 0 0,9-2 0 0 0,13-2 0 0 0,10-2 0 0 0,4-1 0 0 0,2-1 0 0 0,1 0 0 0 0,4-5 0 0 0,5-2 0 0 0,5 1 0 0 0,-1 1 0 0 0,-4 2 0 0 0,1 1 0 0 0,-2 1 0 0 0,-4 0 0 0 0,-2 1 0 0 0,-3 1 0 0 0,-2-1 0 0 0,-2 0 0 0 0,0 0 0 0 0,0 0 0 0 0,0 1 0 0 0,0-1 0 0 0,-4 0-16383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6.492"/>
    </inkml:context>
    <inkml:brush xml:id="br0">
      <inkml:brushProperty name="width" value="0.1" units="cm"/>
      <inkml:brushProperty name="height" value="0.1" units="cm"/>
    </inkml:brush>
  </inkml:definitions>
  <inkml:trace contextRef="#ctx0" brushRef="#br0">22420 4794 16383 0 0,'-4'0'0'0'0,"-2"5"0"0"0,-4 5 0 0 0,-5 6 0 0 0,0 5 0 0 0,2 3 0 0 0,0 2 0 0 0,1 1 0 0 0,-1 1 0 0 0,1 0 0 0 0,-2-6 0 0 0,2 0 0 0 0,-2-6 0 0 0,2 1 0 0 0,-2-4 0 0 0,1 0 0 0 0,4 4 0 0 0,-2-2 0 0 0,-4-4 0 0 0,6-3 0 0 0,9-3 0 0 0,9-3 0 0 0,7-1 0 0 0,5-1 0 0 0,4 0 0 0 0,2-1 0 0 0,1 0 0 0 0,1 1 0 0 0,-1-1 0 0 0,-1 1 0 0 0,1 0 0 0 0,-6-5 0 0 0,-6-5 0 0 0,-5-6 0 0 0,-6-5 0 0 0,-2-3 0 0 0,-3-2 0 0 0,-1-1 0 0 0,0-1 0 0 0,0 1 0 0 0,0-1 0 0 0,0 1 0 0 0,1 0 0 0 0,-1-4 0 0 0,1-2 0 0 0,0 1 0 0 0,0 1 0 0 0,0 1 0 0 0,0 2 0 0 0,0 9 0 0 0,0 14 0 0 0,0 11 0 0 0,0 9 0 0 0,0 7 0 0 0,0 4 0 0 0,0 2 0 0 0,0 1 0 0 0,0 0 0 0 0,0-1 0 0 0,0 0 0 0 0,0-1 0 0 0,0 0 0 0 0,0 0 0 0 0,0-1 0 0 0,0 1 0 0 0,0-1 0 0 0,0 0 0 0 0,0 1 0 0 0,0-1 0 0 0,0 1 0 0 0,5-5 0 0 0,1-2 0 0 0,0 1 0 0 0,-2 1 0 0 0,-1 1 0 0 0,-1 1 0 0 0,0 2 0 0 0,-2 0 0 0 0,0 0 0 0 0,0 1 0 0 0,0-1 0 0 0,-1 1 0 0 0,1-5-16383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17441 5777 16383 0 0,'5'0'0'0'0,"7"0"0"0"0,5 0 0 0 0,6 0 0 0 0,9 0 0 0 0,3 0 0 0 0,6 0 0 0 0,5 0 0 0 0,6 0 0 0 0,3 0 0 0 0,-3 0 0 0 0,0 0 0 0 0,-4 0 0 0 0,-5 0 0 0 0,-5 0 0 0 0,-5 0 0 0 0,-2 0 0 0 0,-1 0 0 0 0,-2 0 0 0 0,0-4 0 0 0,0-8 0 0 0,0-1 0 0 0,0 2 0 0 0,1 2 0 0 0,-5 4-16383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20945 4768 16383 0 0,'0'5'0'0'0,"0"6"0"0"0,0 12 0 0 0,0 16 0 0 0,0 7 0 0 0,-5 10 0 0 0,-1 15 0 0 0,-5 16 0 0 0,-1 7 0 0 0,-3 8 0 0 0,-3-4 0 0 0,-5 1 0 0 0,3-6 0 0 0,3-14 0 0 0,1-11 0 0 0,3-11 0 0 0,3-12 0 0 0,4-7 0 0 0,-2-11 0 0 0,0-5 0 0 0,1-1 0 0 0,-2 0 0 0 0,-1 3 0 0 0,3 1 0 0 0,-4-4 0 0 0,1 1 0 0 0,-3-5 0 0 0,0 1 0 0 0,3-4-16383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13864 4747 16383 0 0,'0'5'0'0'0,"0"11"0"0"0,0 13 0 0 0,0 7 0 0 0,0 11 0 0 0,0 13 0 0 0,0 7 0 0 0,0 5 0 0 0,0 12 0 0 0,0-5 0 0 0,0 0 0 0 0,0-4 0 0 0,0-10 0 0 0,0-6 0 0 0,0-3 0 0 0,0-7 0 0 0,0-1 0 0 0,0 1 0 0 0,0-3 0 0 0,0-4 0 0 0,0-5 0 0 0,0-8-16383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20405 5615 16383 0 0,'5'0'0'0'0,"1"5"0"0"0,5 6 0 0 0,6 2 0 0 0,4 8 0 0 0,-1 6 0 0 0,-4 3 0 0 0,1-4 0 0 0,-4-1 0 0 0,-3 0 0 0 0,1-4 0 0 0,4-6 0 0 0,5-5 0 0 0,3-5 0 0 0,3-2 0 0 0,2-3 0 0 0,1-1 0 0 0,5-5 0 0 0,8-11 0 0 0,0-13 0 0 0,4-16 0 0 0,8-6 0 0 0,6-3 0 0 0,1-2 0 0 0,-3-1 0 0 0,-3 3 0 0 0,-6 8 0 0 0,-5 5 0 0 0,-7 11 0 0 0,-8 6 0 0 0,-5 6 0 0 0,-6 7-16383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20003 6207 16383 0 0,'0'5'0'0'0,"0"7"0"0"0,0 10 0 0 0,0 12 0 0 0,0 6 0 0 0,0 0 0 0 0,0 3 0 0 0,0-1 0 0 0,0-2 0 0 0,0-3 0 0 0,4-8 0 0 0,3-9-16383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20521 6779 16383 0 0,'0'5'0'0'0,"-5"6"0"0"0,-6 7 0 0 0,-7 5 0 0 0,-5-2 0 0 0,-8-4 0 0 0,1 0 0 0 0,-5 2 0 0 0,-5 3 0 0 0,-2 2 0 0 0,-3-3 0 0 0,1-4 0 0 0,4-6 0 0 0,-3-5 0 0 0,3-3 0 0 0,2-2 0 0 0,3-1 0 0 0,2-1 0 0 0,3 0 0 0 0,0 0 0 0 0,1 0 0 0 0,1 1 0 0 0,4-5 0 0 0,2-2 0 0 0,5-4 0 0 0,5-1-16383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19960 6398 16383 0 0,'5'0'0'0'0,"7"0"0"0"0,5 0 0 0 0,6 0 0 0 0,-1 5 0 0 0,0 6 0 0 0,1 2 0 0 0,7 3 0 0 0,3 4 0 0 0,-3 4 0 0 0,-3-3 0 0 0,-1-4 0 0 0,-4-1 0 0 0,-2-3 0 0 0,-4 2 0 0 0,1-3 0 0 0,-4 3 0 0 0,-2 3 0 0 0,-5 3 0 0 0,3-1 0 0 0,-1 0 0 0 0,-2 2 0 0 0,-1 3 0 0 0,-2 1 0 0 0,-2 1 0 0 0,0 1 0 0 0,-1 1 0 0 0,-1 1 0 0 0,1-1 0 0 0,0-4-16383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20066 6302 16383 0 0,'5'-5'0'0'0,"6"-1"0"0"0,7 0 0 0 0,5 1 0 0 0,3 1 0 0 0,8 2 0 0 0,7-4 0 0 0,7-1 0 0 0,10 0 0 0 0,5-2 0 0 0,2-1 0 0 0,-1 1 0 0 0,-6-1 0 0 0,-3-1 0 0 0,-6 3 0 0 0,-6 2 0 0 0,-6 2 0 0 0,-9 2-16383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20892 6207 16383 0 0,'0'5'0'0'0,"0"7"0"0"0,0 5 0 0 0,0 11 0 0 0,0 15 0 0 0,0 5 0 0 0,0 4 0 0 0,0 3 0 0 0,0-2 0 0 0,0-1 0 0 0,0 0 0 0 0,0-2 0 0 0,0-7 0 0 0,0-4 0 0 0,0-4 0 0 0,0-9-16383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21708 6144 16383 0 0,'0'5'0'0'0,"0"6"0"0"0,0 7 0 0 0,-5 9 0 0 0,-7 6 0 0 0,-5 12 0 0 0,-6 8 0 0 0,1 0 0 0 0,-5 1 0 0 0,-3 1 0 0 0,-1-4 0 0 0,4-6 0 0 0,2 0 0 0 0,1-8 0 0 0,-1-6 0 0 0,3-3 0 0 0,2-1 0 0 0,-2-5 0 0 0,-1-7 0 0 0,2 0 0 0 0,1 1 0 0 0,-2-1 0 0 0,4-4-16383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21654 6103 16383 0 0,'0'-5'0'0'0,"0"4"0"0"0,0 6 0 0 0,0 7 0 0 0,0 13 0 0 0,0 5 0 0 0,0 9 0 0 0,0 7 0 0 0,0 5 0 0 0,0 5 0 0 0,4 2 0 0 0,3 1 0 0 0,-1 0 0 0 0,4 1 0 0 0,5-6 0 0 0,0-2 0 0 0,-2 1 0 0 0,-4-5 0 0 0,-3 0 0 0 0,-3 1 0 0 0,-2-2 0 0 0,4-5 0 0 0,2-4 0 0 0,-2-3 0 0 0,0-9-16383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21357 6604 16383 0 0,'0'-5'0'0'0,"5"-1"0"0"0,7-1 0 0 0,5 2 0 0 0,6 2 0 0 0,3 1 0 0 0,3 0 0 0 0,1 2 0 0 0,5 0 0 0 0,2 0 0 0 0,4-5 0 0 0,5-1 0 0 0,5 0 0 0 0,-1 1 0 0 0,-5 2 0 0 0,-5 1 0 0 0,-4 0 0 0 0,-8 2-16383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22612 6144 16383 0 0,'-5'0'0'0'0,"-2"5"0"0"0,-4 11 0 0 0,-10 3 0 0 0,-7 4 0 0 0,-4 2 0 0 0,0 7 0 0 0,-1-2 0 0 0,1-1 0 0 0,1-1 0 0 0,1-4 0 0 0,0-3 0 0 0,0 1 0 0 0,1 2 0 0 0,5 1 0 0 0,-3-3 0 0 0,3-1 0 0 0,0 1 0 0 0,-5 2 0 0 0,-2 2 0 0 0,3 1 0 0 0,2-4 0 0 0,0-1 0 0 0,5 1 0 0 0,1-4 0 0 0,4 1 0 0 0,14-4 0 0 0,23-5 0 0 0,12-9 0 0 0,11-4 0 0 0,7-8 0 0 0,6-1 0 0 0,2-4 0 0 0,1 0 0 0 0,1 3 0 0 0,-1 4 0 0 0,0-2 0 0 0,-6 0 0 0 0,-7 3 0 0 0,-7 2 0 0 0,-4 2 0 0 0,-5 1 0 0 0,-1 2 0 0 0,-7-5 0 0 0,-7-6 0 0 0,-6-7 0 0 0,-5-4 0 0 0,-3-4 0 0 0,-7-2 0 0 0,-3-2 0 0 0,-4 5 0 0 0,-1 1 0 0 0,2 0 0 0 0,-2-1 0 0 0,-4 4 0 0 0,1 1 0 0 0,4-2 0 0 0,-2-1 0 0 0,2-3 0 0 0,3-1 0 0 0,3 9 0 0 0,2 12 0 0 0,3 13 0 0 0,0 9 0 0 0,1 7 0 0 0,1 5 0 0 0,-1 3 0 0 0,1 0 0 0 0,4 5 0 0 0,2 12 0 0 0,4 2 0 0 0,1 2 0 0 0,3 8 0 0 0,-1 3 0 0 0,2 0 0 0 0,-2 1 0 0 0,2-7 0 0 0,-2-8 0 0 0,-3-2 0 0 0,-4-5 0 0 0,-3-4 0 0 0,-2 2 0 0 0,4-7 0 0 0,0-4 0 0 0,5-1 0 0 0,0-1 0 0 0,-2-1 0 0 0,-2 2 0 0 0,-3-1 0 0 0,-1-4-16383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14309 5064 16383 0 0,'5'0'0'0'0,"6"0"0"0"0,7 0 0 0 0,10 0 0 0 0,9 0 0 0 0,5 0 0 0 0,4 0 0 0 0,9 0 0 0 0,5 0 0 0 0,-2 0 0 0 0,-2 0 0 0 0,-5 0 0 0 0,-6 0 0 0 0,-11 0-16383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22979 6080 16383 0 0,'-5'0'0'0'0,"-6"0"0"0"0,-7 5 0 0 0,0 7 0 0 0,-2 5 0 0 0,3 11 0 0 0,-1 5 0 0 0,-3 2 0 0 0,3 0 0 0 0,4 3 0 0 0,0-4 0 0 0,2-3 0 0 0,3 3 0 0 0,3 1 0 0 0,3-1 0 0 0,2-1 0 0 0,0-2 0 0 0,2 0 0 0 0,-1-1 0 0 0,1-1 0 0 0,-1 0 0 0 0,1 0 0 0 0,-1-1 0 0 0,0 1 0 0 0,0 0 0 0 0,0 0 0 0 0,0 0 0 0 0,0 0 0 0 0,5-5 0 0 0,2-2 0 0 0,4-4 0 0 0,0-1 0 0 0,4-2 0 0 0,4-5 0 0 0,-2 1 0 0 0,2-1 0 0 0,3-2 0 0 0,1-3 0 0 0,3-2 0 0 0,2-1 0 0 0,1-2 0 0 0,0 0 0 0 0,5 0 0 0 0,2-6 0 0 0,0-1 0 0 0,-7-4 0 0 0,-7-6 0 0 0,-4-5 0 0 0,1-3 0 0 0,-3-2 0 0 0,-4-2 0 0 0,-5-1 0 0 0,-2 5-16383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23258 6538 16383 0 0,'0'-10'0'0'0,"0"-8"0"0"0,0-11 0 0 0,0-5 0 0 0,0-8 0 0 0,0 0 0 0 0,0-4 0 0 0,0 2 0 0 0,0 2 0 0 0,0 5 0 0 0,-5 8 0 0 0,-2 3 0 0 0,-4 8 0 0 0,-6 5 0 0 0,-4 6 0 0 0,-4 4 0 0 0,-2 2 0 0 0,-7 2 0 0 0,-3 0 0 0 0,1 0 0 0 0,1 0 0 0 0,2 0 0 0 0,1 0 0 0 0,1-1 0 0 0,7 0-16383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23347 5998 16383 0 0,'0'-4'0'0'0,"0"-8"0"0"0,5-1 0 0 0,6 2 0 0 0,2-3 0 0 0,3 2 0 0 0,4 2 0 0 0,4 4 0 0 0,2 2 0 0 0,7 2 0 0 0,13 1 0 0 0,3 1 0 0 0,8 5 0 0 0,4 3 0 0 0,-3 3 0 0 0,-2 6 0 0 0,-5 5 0 0 0,-6-2 0 0 0,-7-4 0 0 0,-4-4 0 0 0,-8 0 0 0 0,-8 3 0 0 0,-3-1 0 0 0,1 2 0 0 0,-2 3 0 0 0,-3 4 0 0 0,-4 2 0 0 0,-2 3 0 0 0,-4 0 0 0 0,0 6 0 0 0,-1 8 0 0 0,-1 0 0 0 0,-5-6 0 0 0,-1-5 0 0 0,-4-2 0 0 0,-6-6 0 0 0,-5-8 0 0 0,-3 0 0 0 0,-2-4 0 0 0,-3-3 0 0 0,1 2 0 0 0,-1-1 0 0 0,0-2 0 0 0,-5-2 0 0 0,-6 3 0 0 0,-6 0 0 0 0,0-1 0 0 0,3-2 0 0 0,4-2 0 0 0,14-1 0 0 0,21-1 0 0 0,17-1 0 0 0,15 0 0 0 0,9-1 0 0 0,8 1 0 0 0,11 0 0 0 0,1 0 0 0 0,1-1 0 0 0,1 1 0 0 0,0 0 0 0 0,0 0 0 0 0,-4 5 0 0 0,-8 2 0 0 0,-5-1 0 0 0,-11 4 0 0 0,-5 0 0 0 0,-6 4 0 0 0,-3-2 0 0 0,-3 4 0 0 0,-4 2 0 0 0,-3 5 0 0 0,-4 2 0 0 0,-1 2 0 0 0,-1 2 0 0 0,-1 0 0 0 0,1 1 0 0 0,-6-5 0 0 0,-1-2 0 0 0,-10 0 0 0 0,-6-4 0 0 0,-5-5 0 0 0,-7 0 0 0 0,-7 3 0 0 0,-2-2 0 0 0,-4 1 0 0 0,-2 4 0 0 0,-4-2 0 0 0,-1 0 0 0 0,2-2 0 0 0,7-4 0 0 0,5-4 0 0 0,5-4 0 0 0,4-1 0 0 0,2-3 0 0 0,6 0-16383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24109 5953 16383 0 0,'5'0'0'0'0,"6"0"0"0"0,7 0 0 0 0,5 0 0 0 0,3 0 0 0 0,3 0 0 0 0,5 0 0 0 0,3 0 0 0 0,0 0 0 0 0,-2 0 0 0 0,-2 0 0 0 0,-1 0 0 0 0,-2 0 0 0 0,0 0 0 0 0,-6 5 0 0 0,-2 7 0 0 0,-4 5 0 0 0,-6 6 0 0 0,-5 3 0 0 0,-3 3 0 0 0,-3 1 0 0 0,-1 0 0 0 0,-1 0 0 0 0,0 0 0 0 0,-4 5 0 0 0,-3 1 0 0 0,-4-5 0 0 0,1-4 0 0 0,-4 5 0 0 0,-4-5 0 0 0,1 0 0 0 0,-1 3 0 0 0,-2 3 0 0 0,-3 1 0 0 0,3-2 0 0 0,0-5 0 0 0,9-8 0 0 0,11-6 0 0 0,10-7 0 0 0,10-3 0 0 0,10-2 0 0 0,11-2 0 0 0,3-1 0 0 0,0 1 0 0 0,1 0 0 0 0,-1 0 0 0 0,2 0 0 0 0,3 1 0 0 0,-1 0 0 0 0,-5 0 0 0 0,-3 0 0 0 0,-5 0 0 0 0,-2 0 0 0 0,-7 0-16383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25245 5930 16383 0 0,'-5'-5'0'0'0,"-7"-1"0"0"0,-5-1 0 0 0,-6 2 0 0 0,-4 2 0 0 0,-1 1 0 0 0,-2 0 0 0 0,5 7 0 0 0,6 6 0 0 0,7 7 0 0 0,5 5 0 0 0,4 4 0 0 0,2 2 0 0 0,2 1 0 0 0,0 0 0 0 0,0 0 0 0 0,0 1 0 0 0,0-2 0 0 0,0 1 0 0 0,4-6 0 0 0,6-6 0 0 0,2-2 0 0 0,3-3 0 0 0,4-5 0 0 0,-1 3 0 0 0,1-2 0 0 0,1-2 0 0 0,3-2 0 0 0,-3 3 0 0 0,0 0 0 0 0,2-1 0 0 0,1-2 0 0 0,6 3 0 0 0,4 5 0 0 0,1 6 0 0 0,-1-1 0 0 0,-2-4 0 0 0,0 2 0 0 0,-2 2 0 0 0,0 3 0 0 0,-1-1 0 0 0,-5 5 0 0 0,-1-2 0 0 0,-6 1 0 0 0,-4 0 0 0 0,-6 2 0 0 0,2-4 0 0 0,-1 0 0 0 0,-2 0 0 0 0,-2 2 0 0 0,-1 2 0 0 0,-2 1 0 0 0,-1 6 0 0 0,0 2 0 0 0,0 0 0 0 0,0-1 0 0 0,-6-6 0 0 0,-10-3 0 0 0,-9 0 0 0 0,-4-6 0 0 0,-7 0 0 0 0,-3-3 0 0 0,1-5 0 0 0,1-4 0 0 0,-2-4 0 0 0,0-1 0 0 0,2-2 0 0 0,2-1 0 0 0,3 0 0 0 0,1 1 0 0 0,1-1 0 0 0,1 0 0 0 0,0 1 0 0 0,6-5 0 0 0,6-7 0 0 0,6-5 0 0 0,5-6 0 0 0,3-3 0 0 0,3-3 0 0 0,1-1 0 0 0,0 0 0 0 0,0 0 0 0 0,0 0 0 0 0,5 0 0 0 0,6 6 0 0 0,6-4 0 0 0,10-6 0 0 0,5 2 0 0 0,2 2 0 0 0,4 0 0 0 0,-3 2 0 0 0,-4 5 0 0 0,-2 1 0 0 0,-1-1 0 0 0,-6 0 0 0 0,-2 3 0 0 0,6 5 0 0 0,-2 0 0 0 0,0-3 0 0 0,0 3 0 0 0,-4-2 0 0 0,-5-3 0 0 0,-1 3 0 0 0,2 3 0 0 0,-2 0 0 0 0,-3-3 0 0 0,1 1 0 0 0,-2-1 0 0 0,-2-3 0 0 0,-3-3 0 0 0,-3-2 0 0 0,-1-2 0 0 0,-2-2 0 0 0,0 0 0 0 0,-1-1 0 0 0,1 1 0 0 0,-5-1 0 0 0,-7-4 0 0 0,-1-2 0 0 0,-4 1 0 0 0,-3 1 0 0 0,-4 6 0 0 0,-2 3 0 0 0,-2 6 0 0 0,-1 6 0 0 0,0 6 0 0 0,-1 3 0 0 0,0 3 0 0 0,1 1 0 0 0,4 6 0 0 0,3 7 0 0 0,-1 6 0 0 0,4-1-16383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26345 6444 16383 0 0,'-5'0'0'0'0,"-6"-5"0"0"0,-2-7 0 0 0,-8-1 0 0 0,-11 2 0 0 0,-4 2 0 0 0,-1 4 0 0 0,-5 1 0 0 0,1 3 0 0 0,-4 0 0 0 0,2 1 0 0 0,3 1 0 0 0,4-1 0 0 0,2 1 0 0 0,3-1 0 0 0,1 0 0 0 0,1 1 0 0 0,0-1 0 0 0,1 5 0 0 0,5 6 0 0 0,6 7 0 0 0,1 5 0 0 0,-2 3 0 0 0,3 2 0 0 0,8-3 0 0 0,11-6 0 0 0,9-1 0 0 0,8-5 0 0 0,4-3 0 0 0,9-4 0 0 0,3-3 0 0 0,0-2 0 0 0,-1 4 0 0 0,-1 1 0 0 0,-3-1 0 0 0,-1 0 0 0 0,-1-2 0 0 0,-1-2 0 0 0,-5-5 0 0 0,-7-7 0 0 0,-6-11 0 0 0,-5-8 0 0 0,-4-8 0 0 0,-2-2 0 0 0,-1 0 0 0 0,0 2 0 0 0,5 3 0 0 0,1-2 0 0 0,1-6 0 0 0,-2 0 0 0 0,0 3 0 0 0,-2 3 0 0 0,-1-2 0 0 0,-1 0 0 0 0,1 3 0 0 0,-2 1 0 0 0,1 3 0 0 0,0 2 0 0 0,0 0 0 0 0,0-4 0 0 0,-1-6 0 0 0,-4-1 0 0 0,-1 1 0 0 0,-5 7 0 0 0,-1 5 0 0 0,2 2 0 0 0,-2 1 0 0 0,-4-1 0 0 0,0-1 0 0 0,-1 0 0 0 0,1-1 0 0 0,5 0 0 0 0,3 9 0 0 0,3 12 0 0 0,3 14 0 0 0,1 14 0 0 0,1 9 0 0 0,1 15 0 0 0,0 13 0 0 0,-1 8 0 0 0,1 6 0 0 0,-1 7 0 0 0,0-1 0 0 0,1-8 0 0 0,-1-12 0 0 0,0-10 0 0 0,0-9 0 0 0,4-10 0 0 0,3-6 0 0 0,-1-2 0 0 0,4 1 0 0 0,0 1 0 0 0,-1 2 0 0 0,-3 2 0 0 0,3-5 0 0 0,0 0 0 0 0,-2 1 0 0 0,3 1 0 0 0,5-3 0 0 0,0 0 0 0 0,-3 0 0 0 0,-4 3 0 0 0,3-3 0 0 0,3-6 0 0 0,5-4 0 0 0,4-5 0 0 0,3-4 0 0 0,2-1 0 0 0,1-1 0 0 0,1-1 0 0 0,0 0 0 0 0,0 0 0 0 0,-1 0 0 0 0,1 1 0 0 0,-1 0 0 0 0,0-1 0 0 0,0 1 0 0 0,-5 0-16383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22670 7731 16383 0 0,'0'10'0'0'0,"0"8"0"0"0,0 16 0 0 0,0 12 0 0 0,0 8 0 0 0,0 4 0 0 0,0 3 0 0 0,0 1 0 0 0,0-1 0 0 0,0-5 0 0 0,0-3 0 0 0,0 5 0 0 0,0-3 0 0 0,0-1 0 0 0,0-4 0 0 0,0-2 0 0 0,0 2 0 0 0,0 2 0 0 0,0-3 0 0 0,0-5 0 0 0,0-5 0 0 0,0-9-16383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23093 7777 16383 0 0,'-5'0'0'0'0,"-7"0"0"0"0,-5 0 0 0 0,-6 0 0 0 0,1 5 0 0 0,5 7 0 0 0,5 6 0 0 0,5 4 0 0 0,3 5 0 0 0,2 1 0 0 0,2 2 0 0 0,1 0 0 0 0,5-4 0 0 0,2 2 0 0 0,4 2 0 0 0,5-4 0 0 0,4-2 0 0 0,-1 0 0 0 0,2 1 0 0 0,0-4 0 0 0,-2 0 0 0 0,0 1 0 0 0,1-4 0 0 0,3 1 0 0 0,-3 2 0 0 0,-1 2 0 0 0,2-3 0 0 0,2 0 0 0 0,1-3 0 0 0,-2 1 0 0 0,-2-4 0 0 0,2-3 0 0 0,1-4 0 0 0,-3 2 0 0 0,-5 4 0 0 0,-1 5 0 0 0,2 4 0 0 0,4 4 0 0 0,-3 2 0 0 0,-3 1 0 0 0,-5 1 0 0 0,-4 0 0 0 0,-3-1 0 0 0,-2 1 0 0 0,-6 0 0 0 0,-3-1 0 0 0,-4-5 0 0 0,-10-6 0 0 0,-7-7 0 0 0,-2 0 0 0 0,-7-2 0 0 0,-1-2 0 0 0,-5-3 0 0 0,2-2 0 0 0,-4-1 0 0 0,3-1 0 0 0,2 0 0 0 0,5 0 0 0 0,2-1 0 0 0,3 1 0 0 0,1-5 0 0 0,6-7 0 0 0,2-1 0 0 0,5-3 0 0 0,5-4 0 0 0,0-4 0 0 0,-3-2 0 0 0,1-7 0 0 0,3-3 0 0 0,3 0 0 0 0,3 2 0 0 0,3 0 0 0 0,1 3 0 0 0,1 0 0 0 0,5 1 0 0 0,8 6 0 0 0,0 2 0 0 0,4 4 0 0 0,3 1 0 0 0,9-2 0 0 0,4-2 0 0 0,-4-3 0 0 0,-1 2 0 0 0,-2 6 0 0 0,1 0 0 0 0,-4-2 0 0 0,-7-3 0 0 0,4 3 0 0 0,4 3 0 0 0,-2 0 0 0 0,-1-2 0 0 0,2 1 0 0 0,7-1 0 0 0,3-3 0 0 0,-5-3 0 0 0,-1 3 0 0 0,0 4 0 0 0,-6 0 0 0 0,-1-1 0 0 0,-3-4 0 0 0,-6-3 0 0 0,-3-2 0 0 0,0-2 0 0 0,0-1 0 0 0,-1 0 0 0 0,-3-1 0 0 0,-1 1 0 0 0,-7 4 0 0 0,-7 7 0 0 0,-7 7 0 0 0,-5 5 0 0 0,-4 3 0 0 0,-2 2 0 0 0,-1 2 0 0 0,0 1 0 0 0,0-1 0 0 0,-1 0 0 0 0,2 0 0 0 0,-6-1 0 0 0,-1 1 0 0 0,1-1 0 0 0,1 5 0 0 0,1 1 0 0 0,2 5 0 0 0,1 1 0 0 0,1 2 0 0 0,0 0 0 0 0,5 2 0 0 0,2-2 0 0 0,4-2-16383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23688 7551 16383 0 0,'0'-5'0'0'0,"-4"-2"0"0"0,-3-4 0 0 0,-4 0 0 0 0,-1-4 0 0 0,2-4 0 0 0,-2 2 0 0 0,1-2 0 0 0,2 7 0 0 0,3 11 0 0 0,2 11 0 0 0,2 13 0 0 0,1 8 0 0 0,1 8 0 0 0,6 7 0 0 0,1 7 0 0 0,4 3 0 0 0,6 7 0 0 0,0 3 0 0 0,-3 0 0 0 0,-5-2 0 0 0,3-6 0 0 0,-2 2 0 0 0,2 0 0 0 0,0 0 0 0 0,-3-1 0 0 0,3 0 0 0 0,-2 0 0 0 0,4-1 0 0 0,-2-4 0 0 0,-2-3 0 0 0,-3-4 0 0 0,-3-6 0 0 0,-2-4 0 0 0,-1-14 0 0 0,-1-21 0 0 0,4-15 0 0 0,2-10 0 0 0,0-12 0 0 0,4-9 0 0 0,-1-8 0 0 0,5-4 0 0 0,3-2 0 0 0,0-2 0 0 0,2 0 0 0 0,2 4 0 0 0,-2 8 0 0 0,-5 7 0 0 0,1 10 0 0 0,2 11 0 0 0,-1 3 0 0 0,1 5 0 0 0,3 5 0 0 0,3 3 0 0 0,2 2 0 0 0,2 2 0 0 0,1 0 0 0 0,2 1 0 0 0,-1 0 0 0 0,1 0 0 0 0,-1-1 0 0 0,-4 6 0 0 0,-3 10 0 0 0,1 9 0 0 0,-4 4 0 0 0,-5 2 0 0 0,0-4 0 0 0,-2-1 0 0 0,-4-1 0 0 0,-2 1 0 0 0,-3 0 0 0 0,-2 1 0 0 0,-1 1 0 0 0,0 1 0 0 0,-1-5-16383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24278 8529 16383 0 0,'0'-5'0'0'0,"0"-6"0"0"0,0-7 0 0 0,5 0 0 0 0,7 3 0 0 0,0-1 0 0 0,5 3 0 0 0,-2-2 0 0 0,2 1 0 0 0,-2-1 0 0 0,1-3 0 0 0,3-4 0 0 0,4 3 0 0 0,2-2 0 0 0,-3-1 0 0 0,0-2 0 0 0,-4-2 0 0 0,-5-1 0 0 0,-5-2 0 0 0,-4 0 0 0 0,-2 0 0 0 0,-6-1 0 0 0,-9 6 0 0 0,0 1 0 0 0,-4 5 0 0 0,-4 6 0 0 0,-3-1 0 0 0,-3 2 0 0 0,-1-1 0 0 0,-1 0 0 0 0,4 8 0 0 0,12 9 0 0 0,12 4 0 0 0,12 1 0 0 0,9-2 0 0 0,11 3 0 0 0,4 4 0 0 0,3 0 0 0 0,-2-3 0 0 0,-1-3 0 0 0,-2-3 0 0 0,-1-3 0 0 0,-2-2 0 0 0,-1-1 0 0 0,0 0 0 0 0,0-1 0 0 0,-5-5 0 0 0,-2-6 0 0 0,-5-6 0 0 0,-4-5 0 0 0,-6-3 0 0 0,-3-3 0 0 0,-2 9 0 0 0,-2 13 0 0 0,-1 17 0 0 0,0 17 0 0 0,0 9 0 0 0,0 3 0 0 0,0 0 0 0 0,1-2 0 0 0,0-2 0 0 0,0-2 0 0 0,0-2 0 0 0,0-1 0 0 0,0-1 0 0 0,0-1 0 0 0,0 1 0 0 0,0-5-16383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5.691"/>
    </inkml:context>
    <inkml:brush xml:id="br0">
      <inkml:brushProperty name="width" value="0.1" units="cm"/>
      <inkml:brushProperty name="height" value="0.1" units="cm"/>
    </inkml:brush>
  </inkml:definitions>
  <inkml:trace contextRef="#ctx0" brushRef="#br0">15452 5678 16383 0 0,'0'4'0'0'0,"0"7"0"0"0,0 5 0 0 0,0 5 0 0 0,0 3 0 0 0,0 2 0 0 0,0 1 0 0 0,0 5 0 0 0,0 2 0 0 0,0 4 0 0 0,0-1 0 0 0,0 4 0 0 0,0-2 0 0 0,0-2 0 0 0,0-4 0 0 0,0-2 0 0 0,0-2 0 0 0,0-2 0 0 0,0-1 0 0 0,0 0 0 0 0,0 0 0 0 0,0 0 0 0 0,0-4-16383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14288 5350 16383 0 0,'0'-4'0'0'0,"0"-8"0"0"0,4-6 0 0 0,8 0 0 0 0,6-1 0 0 0,4 1 0 0 0,5 5 0 0 0,1 4 0 0 0,7 4 0 0 0,12 2 0 0 0,2 3 0 0 0,4 0 0 0 0,-3 1 0 0 0,0 0 0 0 0,1-1 0 0 0,3 1 0 0 0,-4-1 0 0 0,-5 1 0 0 0,-6-1 0 0 0,-9 0-16383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24172 7879 16383 0 0,'0'5'0'0'0,"0"7"0"0"0,0 5 0 0 0,0 6 0 0 0,0 4 0 0 0,0 1 0 0 0,0 2 0 0 0,0 5 0 0 0,0 2 0 0 0,0-1 0 0 0,0-1 0 0 0,0-2 0 0 0,0-1 0 0 0,0-2 0 0 0,0-1 0 0 0,0 0 0 0 0,0 0 0 0 0,0 0 0 0 0,0-1 0 0 0,0 1 0 0 0,0 0 0 0 0,0-5-16383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23422 8747 16383 0 0,'-5'0'0'0'0,"-7"0"0"0"0,0 5 0 0 0,-5 2 0 0 0,-8 4 0 0 0,-5 10 0 0 0,-2 12 0 0 0,-6 5 0 0 0,-6 6 0 0 0,-11 5 0 0 0,-5 4 0 0 0,-3 8 0 0 0,0 4 0 0 0,0 0 0 0 0,2-6 0 0 0,1 2 0 0 0,5-4 0 0 0,8-13 0 0 0,2-3 0 0 0,8-4 0 0 0,6-8 0 0 0,3-4 0 0 0,6-7-16383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23241 8811 16383 0 0,'5'0'0'0'0,"6"0"0"0"0,12 0 0 0 0,6 0 0 0 0,4 0 0 0 0,6 0 0 0 0,5 9 0 0 0,7 10 0 0 0,8 9 0 0 0,9 12 0 0 0,13 3 0 0 0,8 4 0 0 0,-2-6 0 0 0,-6 0 0 0 0,-7-2 0 0 0,-5-3 0 0 0,-11-2 0 0 0,-9-3 0 0 0,-9-5 0 0 0,-11-4 0 0 0,-5-4 0 0 0,-2-1 0 0 0,0 1 0 0 0,1-1 0 0 0,3-5 0 0 0,-5-4-16383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22437 9636 16383 0 0,'0'5'0'0'0,"0"7"0"0"0,0 10 0 0 0,0 12 0 0 0,0 11 0 0 0,5 16 0 0 0,6 13 0 0 0,7-1 0 0 0,0 2 0 0 0,-3-3 0 0 0,0-7 0 0 0,-1-11 0 0 0,-4-9 0 0 0,2-8 0 0 0,-2-5 0 0 0,-2-7-16383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22627 9724 16383 0 0,'0'-5'0'0'0,"0"-7"0"0"0,5-1 0 0 0,7-3 0 0 0,5 1 0 0 0,6 3 0 0 0,3 4 0 0 0,3 2 0 0 0,6 4 0 0 0,-3 6 0 0 0,-2 2 0 0 0,-2 6 0 0 0,1 5 0 0 0,-6 5 0 0 0,-1 4 0 0 0,-5 1 0 0 0,-5 3 0 0 0,-5 0 0 0 0,-3 0 0 0 0,-2 0 0 0 0,-2 0 0 0 0,-1-1 0 0 0,0 0 0 0 0,0 1 0 0 0,-5-1 0 0 0,-6 0 0 0 0,-6-5 0 0 0,0-2 0 0 0,-2 1 0 0 0,-2-4 0 0 0,2-1 0 0 0,0-2 0 0 0,8-5 0 0 0,11-3 0 0 0,11-5 0 0 0,13-1 0 0 0,18-2 0 0 0,7-5 0 0 0,9-7 0 0 0,11-7 0 0 0,3 1 0 0 0,-5 2 0 0 0,-5 0 0 0 0,-7 2 0 0 0,-8-1 0 0 0,-2 2 0 0 0,-3 3 0 0 0,-4 3 0 0 0,-4 3 0 0 0,-2 2 0 0 0,-1 2 0 0 0,-6 0-16383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24075 9319 16383 0 0,'-5'5'0'0'0,"-2"6"0"0"0,-4 7 0 0 0,0 5 0 0 0,1 3 0 0 0,3 3 0 0 0,2 0 0 0 0,-3 6 0 0 0,0 2 0 0 0,2 0 0 0 0,1 7 0 0 0,2 2 0 0 0,1 3 0 0 0,2 3 0 0 0,-1 3 0 0 0,2 1 0 0 0,-1-4 0 0 0,0 0 0 0 0,1 0 0 0 0,-1-3 0 0 0,0-6 0 0 0,0-4 0 0 0,0-5 0 0 0,5-8 0 0 0,6-8 0 0 0,7-7 0 0 0,5-6 0 0 0,3-3 0 0 0,3-2 0 0 0,1-2 0 0 0,0 0 0 0 0,0 1 0 0 0,0 0 0 0 0,0 0 0 0 0,-1-4 0 0 0,-4-7 0 0 0,-8-6 0 0 0,0-5 0 0 0,-5-3 0 0 0,-3-3 0 0 0,-3 0 0 0 0,-4-1 0 0 0,-1-1 0 0 0,-1 1 0 0 0,0 0 0 0 0,-1 1 0 0 0,-5 5 0 0 0,-6 6 0 0 0,-1-3 0 0 0,-4 2 0 0 0,-8-6 0 0 0,-10 1 0 0 0,-4 0 0 0 0,5 0 0 0 0,3 3 0 0 0,2 5 0 0 0,1 6 0 0 0,0 4 0 0 0,0 3 0 0 0,0 3 0 0 0,0 0 0 0 0,-1 1 0 0 0,0 0 0 0 0,5 5 0 0 0,7 1-16383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14584 8091 16383 0 0,'0'10'0'0'0,"0"8"0"0"0,0 6 0 0 0,0 9 0 0 0,0 3 0 0 0,0 1 0 0 0,0-1 0 0 0,0-2 0 0 0,0-1 0 0 0,0-2 0 0 0,0-1 0 0 0,0-1 0 0 0,0 0 0 0 0,0 0 0 0 0,0-1 0 0 0,0 1 0 0 0,0 0 0 0 0,0 0 0 0 0,0 0 0 0 0,0 0 0 0 0,0 0 0 0 0,0 0 0 0 0,0 0 0 0 0,0 0 0 0 0,0 0 0 0 0,0 0 0 0 0,0-5-16383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14944 8006 16383 0 0,'0'5'0'0'0,"0"7"0"0"0,0 5 0 0 0,0 11 0 0 0,0 10 0 0 0,0 3 0 0 0,0 0 0 0 0,0 3 0 0 0,0-1 0 0 0,0 2 0 0 0,0 3 0 0 0,0-2 0 0 0,0 1 0 0 0,0-2 0 0 0,0 1 0 0 0,0 3 0 0 0,0-3 0 0 0,0 1 0 0 0,0-2 0 0 0,0 1 0 0 0,0-3 0 0 0,0-3 0 0 0,0-4 0 0 0,0-3 0 0 0,0-2 0 0 0,0-7-16383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15241 8122 16383 0 0,'0'4'0'0'0,"0"18"0"0"0,0 18 0 0 0,5 14 0 0 0,1 21 0 0 0,5 18 0 0 0,1 18 0 0 0,-2 10 0 0 0,2 3 0 0 0,-1-13 0 0 0,3-12 0 0 0,-1-12 0 0 0,-3-12 0 0 0,-3-7 0 0 0,-3-12 0 0 0,3-10 0 0 0,1-8 0 0 0,-2-5 0 0 0,-1-4 0 0 0,-2-1 0 0 0,-2-1 0 0 0,0 0 0 0 0,-1-10 0 0 0,0-17 0 0 0,0-19 0 0 0,-1-10 0 0 0,1-16 0 0 0,0-10 0 0 0,-5-6 0 0 0,-2 4 0 0 0,-4 0 0 0 0,-1 6 0 0 0,2 6 0 0 0,3 6 0 0 0,2 5 0 0 0,3 3 0 0 0,1 2 0 0 0,0 1 0 0 0,2 0 0 0 0,-1 0 0 0 0,1 0 0 0 0,-1 0 0 0 0,0-5 0 0 0,-4 2 0 0 0,-3-2 0 0 0,1-7 0 0 0,1 0 0 0 0,-4 1 0 0 0,1-2 0 0 0,-5 5 0 0 0,1-1 0 0 0,2 1 0 0 0,3 2 0 0 0,3 2 0 0 0,1 1 0 0 0,2 1 0 0 0,1 0 0 0 0,1 1 0 0 0,-1 1 0 0 0,1-1 0 0 0,-1 0 0 0 0,0 1 0 0 0,6 4 0 0 0,5 6 0 0 0,7 7 0 0 0,5 5 0 0 0,3 3 0 0 0,3 3 0 0 0,0 1 0 0 0,2 0 0 0 0,-1 0 0 0 0,5 0 0 0 0,1 0 0 0 0,0-1 0 0 0,-2 1 0 0 0,-1-1 0 0 0,-7 5 0 0 0,-2 1 0 0 0,-6 5 0 0 0,-1 1 0 0 0,-3 3 0 0 0,-4 3 0 0 0,-4 5 0 0 0,-2 2 0 0 0,-3 3 0 0 0,-1 1 0 0 0,0 0 0 0 0,-1 1 0 0 0,0 0 0 0 0,0-1 0 0 0,-4-4 0 0 0,-7-7 0 0 0,-1-2 0 0 0,-8 2 0 0 0,-6-3 0 0 0,-2-3 0 0 0,-3 1 0 0 0,1-2 0 0 0,0-3 0 0 0,0-2 0 0 0,1-3 0 0 0,0-1 0 0 0,1-2 0 0 0,-1 0 0 0 0,6-1-16383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16042 8281 16383 0 0,'0'-5'0'0'0,"-5"-2"0"0"0,-6 1 0 0 0,-2-4 0 0 0,-3 0 0 0 0,-5 2 0 0 0,3-4 0 0 0,3-3 0 0 0,0 0 0 0 0,2 7 0 0 0,4 11 0 0 0,2 14 0 0 0,4 10 0 0 0,1 4 0 0 0,2 7 0 0 0,0 3 0 0 0,1 3 0 0 0,0 0 0 0 0,-1-3 0 0 0,6 1 0 0 0,0-1 0 0 0,1-3 0 0 0,-2-3 0 0 0,-2-2 0 0 0,0-2 0 0 0,-2-2 0 0 0,-1-10 0 0 0,0-13 0 0 0,0-18 0 0 0,0-12 0 0 0,4-16 0 0 0,3-12 0 0 0,4-1 0 0 0,5-7 0 0 0,1-3 0 0 0,1 9 0 0 0,3 4 0 0 0,-2 6 0 0 0,1 5 0 0 0,2 9 0 0 0,-4 5 0 0 0,-3 2 0 0 0,-1 5 0 0 0,3 5 0 0 0,4 5 0 0 0,2 4 0 0 0,3 2 0 0 0,-3 12 0 0 0,-6 14 0 0 0,0 7 0 0 0,-4 5 0 0 0,-3-1 0 0 0,-4 0 0 0 0,-3-1 0 0 0,-2-2 0 0 0,-1-1 0 0 0,0 4 0 0 0,-1 0 0 0 0,5 1 0 0 0,2-3 0 0 0,0 0 0 0 0,-1-2 0 0 0,-2-1 0 0 0,-1-11 0 0 0,4-18 0 0 0,6-24 0 0 0,1-23 0 0 0,3-24 0 0 0,4-19 0 0 0,-1-9 0 0 0,0-3 0 0 0,3 10 0 0 0,-3 12 0 0 0,-5 14 0 0 0,1 12 0 0 0,-3 12 0 0 0,2 11 0 0 0,-2 7 0 0 0,3 7 0 0 0,8 7 0 0 0,5 4 0 0 0,8 8 0 0 0,2 13 0 0 0,10 15 0 0 0,7 11 0 0 0,3 8 0 0 0,2 6 0 0 0,-4 3 0 0 0,-12-3 0 0 0,-8-7 0 0 0,-5-2 0 0 0,-4-3 0 0 0,-6 0 0 0 0,-6-2 0 0 0,-6-4 0 0 0,-5-3 0 0 0,-2-2 0 0 0,-3-3 0 0 0,5-5 0 0 0,1-3 0 0 0,1 0 0 0 0,-2 1 0 0 0,-1 2 0 0 0,-2 1 0 0 0,0 2 0 0 0,0-5-16383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15367 4768 16383 0 0,'0'10'0'0'0,"0"13"0"0"0,0 12 0 0 0,0 6 0 0 0,0 5 0 0 0,0 0 0 0 0,0 2 0 0 0,0 3 0 0 0,0-3 0 0 0,0 1 0 0 0,0-4 0 0 0,0 1 0 0 0,0-2 0 0 0,0-4 0 0 0,0-4 0 0 0,0-3 0 0 0,0-3 0 0 0,0 0 0 0 0,0-7-16383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17166 8056 16383 0 0,'10'0'0'0'0,"8"0"0"0"0,6 0 0 0 0,9 0 0 0 0,3 0 0 0 0,11 0 0 0 0,17 0 0 0 0,17 0 0 0 0,20 0 0 0 0,7 0 0 0 0,10 0 0 0 0,0 0 0 0 0,0 0 0 0 0,-11 0 0 0 0,-9 0 0 0 0,-6 0 0 0 0,-13 0 0 0 0,-6 0 0 0 0,-6 0 0 0 0,-8-5 0 0 0,-6-1 0 0 0,-1 0 0 0 0,1 1 0 0 0,-5 1 0 0 0,-9 2-16383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18235 7752 16383 0 0,'4'0'0'0'0,"3"5"0"0"0,4 7 0 0 0,11 5 0 0 0,1 6 0 0 0,6 4 0 0 0,4-4 0 0 0,-4 0 0 0 0,-2 1 0 0 0,-1-3 0 0 0,1-6 0 0 0,0-5 0 0 0,-5 0 0 0 0,0 4 0 0 0,-5 4 0 0 0,0-1 0 0 0,3-3 0 0 0,1 1 0 0 0,-1 3 0 0 0,-5 3 0 0 0,-5 3 0 0 0,-4 2 0 0 0,-13 2 0 0 0,-10 1 0 0 0,-12 5 0 0 0,-16 8 0 0 0,-11 0 0 0 0,-4-1 0 0 0,2-3 0 0 0,6-3 0 0 0,12-3 0 0 0,8-6 0 0 0,9-3 0 0 0,9 0 0 0 0,2-5 0 0 0,-3 0 0 0 0,2-3-16383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13713 6447 16383 0 0,'0'-5'0'0'0,"-5"-1"0"0"0,-7-1 0 0 0,-6 2 0 0 0,-4 2 0 0 0,-5 10 0 0 0,-1 15 0 0 0,-2 18 0 0 0,0 12 0 0 0,4 17 0 0 0,3 17 0 0 0,4 13 0 0 0,6-1 0 0 0,0 4 0 0 0,3-2 0 0 0,2 3 0 0 0,3-12 0 0 0,2-12 0 0 0,2-13 0 0 0,1-14 0 0 0,0-10 0 0 0,1-8 0 0 0,-1-5 0 0 0,6-7 0 0 0,1-2 0 0 0,4-5 0 0 0,6-5 0 0 0,9-4 0 0 0,6-3 0 0 0,2-2 0 0 0,0-1 0 0 0,-1-1 0 0 0,-1 0 0 0 0,-1 0 0 0 0,0 1 0 0 0,-2-1 0 0 0,0 1 0 0 0,-5-10 0 0 0,-6-8 0 0 0,-3-6 0 0 0,3-4 0 0 0,-3-7 0 0 0,-3-2 0 0 0,-4 0 0 0 0,-4 1 0 0 0,-2 2 0 0 0,-1 2 0 0 0,-1 1 0 0 0,-1 2 0 0 0,0 0 0 0 0,1 0 0 0 0,-6 0 0 0 0,-11 5 0 0 0,-7 2 0 0 0,0 0 0 0 0,-1 3 0 0 0,-6 0 0 0 0,-3 4 0 0 0,0 3 0 0 0,1 5 0 0 0,0 3 0 0 0,2 2 0 0 0,1 2 0 0 0,0 1 0 0 0,1 0 0 0 0,5 4 0 0 0,2 3 0 0 0,4 3 0 0 0,1 1 0 0 0,3-2-16383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14064 6808 16383 0 0,'-5'0'0'0'0,"-7"0"0"0"0,-1 5 0 0 0,2 12 0 0 0,2 12 0 0 0,4 12 0 0 0,1 3 0 0 0,3 4 0 0 0,0 4 0 0 0,1-2 0 0 0,1 1 0 0 0,-1-4 0 0 0,1-5 0 0 0,-1-5 0 0 0,5-8 0 0 0,2-5 0 0 0,4-5 0 0 0,6-7 0 0 0,4-6 0 0 0,4-3 0 0 0,3-2 0 0 0,1-2 0 0 0,1 0 0 0 0,0 0 0 0 0,-5-5 0 0 0,-7-6 0 0 0,-6-7 0 0 0,-6-4 0 0 0,-3-3 0 0 0,-2-3 0 0 0,-2-1 0 0 0,-1-5 0 0 0,1-6 0 0 0,0-7 0 0 0,-5 0 0 0 0,-6 9 0 0 0,-1 0 0 0 0,-3 8 0 0 0,-4 3 0 0 0,-4 7 0 0 0,3 3 0 0 0,0-2 0 0 0,-2 3 0 0 0,-2 0 0 0 0,-1 2 0 0 0,-1 4 0 0 0,-2 4 0 0 0,0 3 0 0 0,5 2-16383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14330 6821 16383 0 0,'0'5'0'0'0,"0"6"0"0"0,0 12 0 0 0,0 6 0 0 0,0 9 0 0 0,0 2 0 0 0,0 4 0 0 0,5 5 0 0 0,1-1 0 0 0,1-4 0 0 0,-2-4 0 0 0,-2-5 0 0 0,-1-2 0 0 0,0-13 0 0 0,-2-19 0 0 0,0-14 0 0 0,0-11 0 0 0,0-15 0 0 0,-1-12 0 0 0,1-6 0 0 0,0-9 0 0 0,0 2 0 0 0,5 3 0 0 0,1 1 0 0 0,1 6 0 0 0,-2 7 0 0 0,3 12 0 0 0,6 7 0 0 0,5 8 0 0 0,-1 2 0 0 0,2 5 0 0 0,2-1 0 0 0,2 2 0 0 0,3 4 0 0 0,1 2 0 0 0,0 3 0 0 0,2 1 0 0 0,-6 12 0 0 0,-6 8 0 0 0,-1 7 0 0 0,-4 3 0 0 0,1 8 0 0 0,-2 6 0 0 0,-3 2 0 0 0,2 3 0 0 0,-1 4 0 0 0,3-8 0 0 0,-1 0 0 0 0,-3 2 0 0 0,-2-2 0 0 0,-3-3 0 0 0,-2-4 0 0 0,-1-2 0 0 0,-1-13 0 0 0,0-14 0 0 0,-1-19 0 0 0,1-17 0 0 0,-1-8 0 0 0,1-13 0 0 0,0-7 0 0 0,5 0 0 0 0,1 0 0 0 0,0 6 0 0 0,4 10 0 0 0,5 4 0 0 0,1 2 0 0 0,1 7 0 0 0,4 4 0 0 0,2 5 0 0 0,3 7 0 0 0,2 5 0 0 0,1 3 0 0 0,0 3 0 0 0,1 2 0 0 0,-6 5 0 0 0,-6 6 0 0 0,4 7 0 0 0,2 10 0 0 0,-2 4 0 0 0,-5 7 0 0 0,4 2 0 0 0,-1 3 0 0 0,1 4 0 0 0,1-6 0 0 0,-2-1 0 0 0,0 2 0 0 0,-4 4 0 0 0,-4-1 0 0 0,-4-4 0 0 0,-4-5 0 0 0,-2-3 0 0 0,-1-3 0 0 0,3-7 0 0 0,2-3 0 0 0,-1-4-16383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15600 6609 16383 0 0,'5'0'0'0'0,"6"0"0"0"0,12 0 0 0 0,11 0 0 0 0,5 0 0 0 0,1 0 0 0 0,-1 0 0 0 0,-3 0 0 0 0,2 0 0 0 0,1 0 0 0 0,-3 0 0 0 0,-2 0 0 0 0,-1 0 0 0 0,-2 0 0 0 0,-2 0 0 0 0,0 0 0 0 0,0 0 0 0 0,-5 0-16383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15600 6922 16383 0 0,'5'0'0'0'0,"6"0"0"0"0,7 0 0 0 0,5-5 0 0 0,3-2 0 0 0,3 1 0 0 0,1 1 0 0 0,5-4 0 0 0,1 1 0 0 0,1 0 0 0 0,-2 3 0 0 0,-2 1 0 0 0,3 2 0 0 0,6 1 0 0 0,0 1 0 0 0,3 0 0 0 0,-1 1 0 0 0,-3-1 0 0 0,-4 0 0 0 0,-3 1 0 0 0,-2-1 0 0 0,-2 0 0 0 0,-6 0-16383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16425 6251 16383 0 0,'0'-5'0'0'0,"0"-6"0"0"0,0-7 0 0 0,5 0 0 0 0,7 3 0 0 0,5 4 0 0 0,6 4 0 0 0,4 8 0 0 0,1 9 0 0 0,2 3 0 0 0,0-1 0 0 0,-4 2 0 0 0,-8 4 0 0 0,-1-1 0 0 0,-4 1 0 0 0,1-2 0 0 0,-1 1 0 0 0,-4 3 0 0 0,-3 2 0 0 0,-3 3 0 0 0,-1 2 0 0 0,-2 1 0 0 0,0 1 0 0 0,-1 1 0 0 0,1-1 0 0 0,-1 1 0 0 0,1-1 0 0 0,-6-4 0 0 0,0-3 0 0 0,-5-4 0 0 0,-6 0 0 0 0,1 1 0 0 0,2-2-16383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17047 6588 16383 0 0,'5'0'0'0'0,"6"5"0"0"0,2 7 0 0 0,3 0 0 0 0,0 5 0 0 0,-4 3 0 0 0,-4 3 0 0 0,-3 3 0 0 0,-2 2 0 0 0,-2 2 0 0 0,-1-1 0 0 0,-5-4 0 0 0,-3-2 0 0 0,-4 0 0 0 0,-10 2 0 0 0,-11 0 0 0 0,-5-3 0 0 0,4 0 0 0 0,-2-5 0 0 0,0 0 0 0 0,2-2 0 0 0,0-5 0 0 0,8 2 0 0 0,-3-2 0 0 0,-6 3 0 0 0,-2-1 0 0 0,6 2 0 0 0,-3-1 0 0 0,1-3 0 0 0,0-2 0 0 0,1-4 0 0 0,1-2 0 0 0,1-1 0 0 0,5-1-16383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16971 6569 16383 0 0,'-5'0'0'0'0,"-7"-5"0"0"0,-5-6 0 0 0,-6-2 0 0 0,-3 2 0 0 0,-3 2 0 0 0,-1 3 0 0 0,0 3 0 0 0,0 1 0 0 0,0 2 0 0 0,5-5 0 0 0,2-1 0 0 0,0 0 0 0 0,-1 2 0 0 0,-2 0 0 0 0,5 2-16383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15721 4641 16383 0 0,'5'0'0'0'0,"6"0"0"0"0,7 0 0 0 0,5 0 0 0 0,-2 5 0 0 0,1 1 0 0 0,2 5 0 0 0,1 6 0 0 0,2 4 0 0 0,-5 4 0 0 0,0-2 0 0 0,-4-1 0 0 0,-5 2 0 0 0,-5 1 0 0 0,-4 1 0 0 0,-2 2 0 0 0,-2 0 0 0 0,-1 1 0 0 0,0 0 0 0 0,0 1 0 0 0,1-1 0 0 0,-1 0 0 0 0,1 0 0 0 0,-5-5 0 0 0,-7-1 0 0 0,-1 0 0 0 0,-3 1 0 0 0,-4-4 0 0 0,1 0 0 0 0,0 2 0 0 0,-3-4 0 0 0,-2-4 0 0 0,3 1 0 0 0,0-4 0 0 0,4 3 0 0 0,-1-2 0 0 0,4 3 0 0 0,-2-2 0 0 0,3 2 0 0 0,-3-2 0 0 0,-2 2 0 0 0,7-1 0 0 0,9-3 0 0 0,11-4 0 0 0,8-3 0 0 0,6-2 0 0 0,5-1 0 0 0,2-2 0 0 0,1 1 0 0 0,5-1 0 0 0,6 1 0 0 0,1-1 0 0 0,-2 1 0 0 0,-2 0 0 0 0,-4 0 0 0 0,-3 0 0 0 0,-6 0-16383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17219 6062 16383 0 0,'0'-5'0'0'0,"-5"-1"0"0"0,-1 5 0 0 0,-1 7 0 0 0,-3 3 0 0 0,0 5 0 0 0,-3 5 0 0 0,0 4 0 0 0,3 3 0 0 0,2 3 0 0 0,4 0 0 0 0,-3 6 0 0 0,-1 1 0 0 0,2 0 0 0 0,1 4 0 0 0,2 0 0 0 0,1 2 0 0 0,2 0 0 0 0,0-2 0 0 0,0-4 0 0 0,0-3 0 0 0,0-1 0 0 0,1-2 0 0 0,-1-1 0 0 0,0-1 0 0 0,5-4 0 0 0,2-2 0 0 0,-1 0 0 0 0,-1 1 0 0 0,3-2 0 0 0,6-1 0 0 0,5 1 0 0 0,4-2 0 0 0,-1 0 0 0 0,0-3 0 0 0,1 0 0 0 0,-3 3 0 0 0,0-2 0 0 0,1-4 0 0 0,3-4 0 0 0,1 1 0 0 0,2 0 0 0 0,1-3 0 0 0,1-2 0 0 0,0-3 0 0 0,1 0 0 0 0,-1-2 0 0 0,0 0 0 0 0,0 0 0 0 0,1-1 0 0 0,-1 1 0 0 0,-5-5 0 0 0,-2-2 0 0 0,-4-4 0 0 0,-1-6 0 0 0,-2 1-16383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17536 6300 16383 0 0,'-5'-5'0'0'0,"-7"-2"0"0"0,-5 1 0 0 0,-6 1 0 0 0,-3 2 0 0 0,-3 0 0 0 0,-1 2 0 0 0,0 1 0 0 0,0 0 0 0 0,0 0 0 0 0,0 0 0 0 0,5 5 0 0 0,3 2 0 0 0,-1 5 0 0 0,-1-1 0 0 0,3 4 0 0 0,6 4 0 0 0,5 3 0 0 0,-1-1 0 0 0,2 0 0 0 0,2 1 0 0 0,8-2 0 0 0,8-5 0 0 0,7-6 0 0 0,7-8 0 0 0,3-5 0 0 0,-2-6 0 0 0,0-7 0 0 0,0-5 0 0 0,-3 0-16383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17568 6249 16383 0 0,'0'5'0'0'0,"0"7"0"0"0,0 6 0 0 0,0 4 0 0 0,5 5 0 0 0,2 1 0 0 0,-1 2 0 0 0,-1 0 0 0 0,-1 1 0 0 0,-2-1 0 0 0,-1-1 0 0 0,0 1 0 0 0,-1-1 0 0 0,-1 0 0 0 0,1 0 0 0 0,0 0 0 0 0,0 0 0 0 0,-1 0 0 0 0,1 0 0 0 0,0-5-16383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17897 6080 16383 0 0,'-5'0'0'0'0,"-6"0"0"0"0,-7 0 0 0 0,-5 0 0 0 0,2 5 0 0 0,4 7 0 0 0,5 10 0 0 0,4 8 0 0 0,4 2 0 0 0,3 12 0 0 0,1 2 0 0 0,1-1 0 0 0,0 2 0 0 0,-1-3 0 0 0,1 1 0 0 0,0-2 0 0 0,4-8 0 0 0,2-5 0 0 0,4-3 0 0 0,6-1 0 0 0,4-5 0 0 0,4-1 0 0 0,2-4 0 0 0,2 0 0 0 0,1-3 0 0 0,0-3 0 0 0,0-3 0 0 0,0-4 0 0 0,-1-1 0 0 0,1-2 0 0 0,-1 0 0 0 0,5-1 0 0 0,2 0 0 0 0,-1 1 0 0 0,-6-6 0 0 0,-3 0 0 0 0,-1-6 0 0 0,0-9 0 0 0,1-7 0 0 0,-4-8 0 0 0,-1 2 0 0 0,1 1 0 0 0,-4-3 0 0 0,-4 0 0 0 0,-5 1 0 0 0,-3 1 0 0 0,-4 2 0 0 0,-2 1 0 0 0,0 1 0 0 0,-6 1 0 0 0,-1 0 0 0 0,-5 5 0 0 0,-6 2 0 0 0,-8 0 0 0 0,-6 3 0 0 0,-2 5 0 0 0,0 5 0 0 0,1 4 0 0 0,0-2 0 0 0,2 0 0 0 0,1 1 0 0 0,1 2 0 0 0,-1 2 0 0 0,2 0 0 0 0,-1 2 0 0 0,0 0 0 0 0,0 0 0 0 0,0 0 0 0 0,0 1 0 0 0,5 4 0 0 0,7 6 0 0 0,1 2 0 0 0,-2-1 0 0 0,3 1 0 0 0,3 0-16383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17387 5868 16383 0 0,'-5'0'0'0'0,"-6"5"0"0"0,-2 7 0 0 0,2 6 0 0 0,2 4 0 0 0,3 5 0 0 0,-2-4 0 0 0,0 1 0 0 0,-4 0 0 0 0,1 1 0 0 0,-4 1 0 0 0,2 2 0 0 0,3 0 0 0 0,-3 1 0 0 0,2 0 0 0 0,-2-5 0 0 0,0-1 0 0 0,4-5-16383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18394 5636 16383 0 0,'0'5'0'0'0,"0"6"0"0"0,0 7 0 0 0,0 5 0 0 0,0 3 0 0 0,0 3 0 0 0,0 0 0 0 0,0 2 0 0 0,0-1 0 0 0,0 0 0 0 0,5-5 0 0 0,1-2 0 0 0,6-5 0 0 0,-1-1 0 0 0,4 2 0 0 0,4-2 0 0 0,3-4 0 0 0,-1 0 0 0 0,0-1 0 0 0,1-4 0 0 0,3-2 0 0 0,1-3 0 0 0,1-1 0 0 0,2-2 0 0 0,0 0 0 0 0,-5-6 0 0 0,-6-6 0 0 0,-6-6 0 0 0,-6-5 0 0 0,-3-4 0 0 0,-2-1 0 0 0,-2-2 0 0 0,0 4-16383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18720 5768 16383 0 0,'-5'-5'0'0'0,"-7"-1"0"0"0,-6-6 0 0 0,1-4 0 0 0,-3-1 0 0 0,-3-1 0 0 0,-1-3 0 0 0,-3 2 0 0 0,-1 4 0 0 0,4 0 0 0 0,1 2 0 0 0,0 4 0 0 0,-1 3 0 0 0,-2 3 0 0 0,-1 1 0 0 0,4 2-16383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14563 7943 16383 0 0,'0'5'0'0'0,"0"6"0"0"0,0 12 0 0 0,0 11 0 0 0,0 10 0 0 0,0 8 0 0 0,0 4 0 0 0,0 12 0 0 0,5 6 0 0 0,1 3 0 0 0,0 0 0 0 0,4-4 0 0 0,1-4 0 0 0,-3-10 0 0 0,-2-4 0 0 0,-2-7 0 0 0,3-6 0 0 0,1-6 0 0 0,-2-4 0 0 0,-1-7-16383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14859 8112 16383 0 0,'0'5'0'0'0,"0"7"0"0"0,0 5 0 0 0,0 6 0 0 0,0 8 0 0 0,0 9 0 0 0,0 3 0 0 0,0 13 0 0 0,0 3 0 0 0,0 5 0 0 0,0 3 0 0 0,0-6 0 0 0,0-4 0 0 0,0-5 0 0 0,0-8 0 0 0,0-6 0 0 0,0-5 0 0 0,0-7-16383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15155 8057 16383 0 0,'5'0'0'0'0,"7"0"0"0"0,5 0 0 0 0,6 0 0 0 0,-1 5 0 0 0,-5 6 0 0 0,-5 7 0 0 0,-5 5 0 0 0,-3 3 0 0 0,-2 2 0 0 0,-2 2 0 0 0,-1 1 0 0 0,0-1 0 0 0,0 0 0 0 0,0 5 0 0 0,6 1 0 0 0,1 4 0 0 0,0 1 0 0 0,-1-2 0 0 0,-2-3 0 0 0,0-2 0 0 0,-2-3 0 0 0,-1-1 0 0 0,1-10 0 0 0,-2-15 0 0 0,1-12 0 0 0,0-10 0 0 0,0-12 0 0 0,4-11 0 0 0,3-8 0 0 0,-1-12 0 0 0,4-4 0 0 0,0-2 0 0 0,4-4 0 0 0,-2-1 0 0 0,4 3 0 0 0,-3 8 0 0 0,-2 3 0 0 0,2 8 0 0 0,3 11 0 0 0,4 13 0 0 0,-2 5 0 0 0,2 1 0 0 0,2 4 0 0 0,2 5 0 0 0,2 3 0 0 0,1 4 0 0 0,2 2 0 0 0,0 6 0 0 0,-4 7 0 0 0,-8 11 0 0 0,-5 8 0 0 0,0 7 0 0 0,2-2 0 0 0,-1 2 0 0 0,-2 0 0 0 0,1-2 0 0 0,-1 3 0 0 0,-2 0 0 0 0,-3-2 0 0 0,2 3 0 0 0,1-1 0 0 0,-3 3 0 0 0,-1 9 0 0 0,-2 6 0 0 0,-1 3 0 0 0,-1-4 0 0 0,-1-6 0 0 0,0-7 0 0 0,-1-6 0 0 0,1-9-16383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16214 4665 16383 0 0,'0'-5'0'0'0,"0"-1"-16383"0"0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16005 8065 16383 0 0,'-4'0'0'0'0,"-3"-5"0"0"0,6-2 0 0 0,7 1 0 0 0,8-4 0 0 0,12 0 0 0 0,10 1 0 0 0,5 3 0 0 0,5 2 0 0 0,5 2 0 0 0,-2 1 0 0 0,1 1 0 0 0,-3 0 0 0 0,0 0 0 0 0,2 1 0 0 0,-2-1 0 0 0,0 1 0 0 0,-2-1 0 0 0,-5 0 0 0 0,-3 0 0 0 0,-13 0 0 0 0,-12 5 0 0 0,-11 1 0 0 0,-12 1 0 0 0,-8 3 0 0 0,-2 5 0 0 0,-1 5 0 0 0,-3-1 0 0 0,-6 1 0 0 0,-3 2 0 0 0,-1 3 0 0 0,1-4 0 0 0,1 0 0 0 0,1 2 0 0 0,2-4 0 0 0,0-5 0 0 0,5 1 0 0 0,3 2 0 0 0,0-2 0 0 0,-2 2 0 0 0,-1-3 0 0 0,-2-2 0 0 0,9-5 0 0 0,13-3 0 0 0,16-1 0 0 0,12-3 0 0 0,12 0 0 0 0,4-1 0 0 0,1 0 0 0 0,-1 1 0 0 0,2-1 0 0 0,4 1 0 0 0,0 0 0 0 0,-3 0 0 0 0,0 0 0 0 0,0 0 0 0 0,-4 0 0 0 0,-3 0 0 0 0,-2 0 0 0 0,-3 0 0 0 0,0 0 0 0 0,-1 0 0 0 0,-6 0-16383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15453 7985 16383 0 0,'-5'0'0'0'0,"-6"0"0"0"0,-7 0 0 0 0,-5 0 0 0 0,-3 0 0 0 0,-3 0 0 0 0,-1 0 0 0 0,0 0 0 0 0,0 0 0 0 0,0 0 0 0 0,0 0 0 0 0,0 5 0 0 0,1 7 0 0 0,0 0 0 0 0,5 5 0 0 0,6 3 0 0 0,2-2 0 0 0,-1 2 0 0 0,1 2 0 0 0,0-3 0 0 0,1 0 0 0 0,5 3 0 0 0,-3-4 0 0 0,3 1 0 0 0,-3-3 0 0 0,0 1 0 0 0,4 2 0 0 0,2 3 0 0 0,3 2 0 0 0,2 3 0 0 0,1-4-16383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17418 7583 16383 0 0,'-5'0'0'0'0,"-6"0"0"0"0,-7 0 0 0 0,-5 0 0 0 0,-3 0 0 0 0,2 5 0 0 0,1 1 0 0 0,4 6 0 0 0,0 4 0 0 0,4 5 0 0 0,-1 0 0 0 0,2 4 0 0 0,4 5 0 0 0,-1 1 0 0 0,0 10 0 0 0,-1-1 0 0 0,0 1 0 0 0,-3 5 0 0 0,2-1 0 0 0,3-4 0 0 0,2 2 0 0 0,4-2 0 0 0,2-3 0 0 0,1-2 0 0 0,1-4 0 0 0,1-1 0 0 0,-1-2 0 0 0,1 0 0 0 0,-1 0 0 0 0,1-1 0 0 0,-1 0 0 0 0,0 1 0 0 0,0 0 0 0 0,5-5 0 0 0,7-2 0 0 0,0 1 0 0 0,4-4 0 0 0,5-5 0 0 0,-3 0 0 0 0,2-3 0 0 0,6-2 0 0 0,5-4 0 0 0,1-2 0 0 0,6-2 0 0 0,0 0 0 0 0,0-2 0 0 0,-2 1 0 0 0,-3-1 0 0 0,-1 1 0 0 0,-2-6 0 0 0,-5-6 0 0 0,-3 0 0 0 0,-5-5 0 0 0,-5-3 0 0 0,1 2 0 0 0,-3-2 0 0 0,-3-2 0 0 0,-2-2 0 0 0,-2-2 0 0 0,-2-1 0 0 0,-1-2 0 0 0,0 0 0 0 0,-5 5 0 0 0,-3 1 0 0 0,-3 5 0 0 0,-6 0 0 0 0,-5-2 0 0 0,-3 3 0 0 0,3 0 0 0 0,-1 2 0 0 0,-5-2 0 0 0,-4 3 0 0 0,-5-1 0 0 0,-3 2 0 0 0,-3 2 0 0 0,-4 4 0 0 0,0 3 0 0 0,4 2 0 0 0,4 2 0 0 0,3 0 0 0 0,4 1 0 0 0,2-1 0 0 0,1 1 0 0 0,0 4 0 0 0,1 2 0 0 0,5 0-16383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17706 7392 16383 0 0,'-5'0'0'0'0,"-2"5"0"0"0,-4 2 0 0 0,0 4 0 0 0,1 6 0 0 0,3 4 0 0 0,2 4 0 0 0,-3 3 0 0 0,0 6 0 0 0,2 7 0 0 0,1 2 0 0 0,-3-2 0 0 0,0-3 0 0 0,1 3 0 0 0,2-2 0 0 0,1-2 0 0 0,2-2 0 0 0,1-3 0 0 0,1-1 0 0 0,5-7 0 0 0,7-6 0 0 0,6-7 0 0 0,5-6 0 0 0,4-2 0 0 0,2-3 0 0 0,1-1 0 0 0,0-1 0 0 0,0-4 0 0 0,0-2 0 0 0,0-4 0 0 0,-1-10 0 0 0,1-1 0 0 0,-1-7 0 0 0,-5-3 0 0 0,-7 0 0 0 0,0-1 0 0 0,-5 2 0 0 0,2 5 0 0 0,-2 3 0 0 0,-3 1 0 0 0,-3-1 0 0 0,-2-2 0 0 0,-3 0 0 0 0,0-2 0 0 0,-7 5 0 0 0,-1 0 0 0 0,-4 5 0 0 0,-7 6 0 0 0,2-1 0 0 0,-3 2 0 0 0,-2 3 0 0 0,-4 3 0 0 0,-1 2 0 0 0,-2 2 0 0 0,0 1 0 0 0,-2 0 0 0 0,6 1-16383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14973 9996 16383 0 0,'0'-5'0'0'0,"0"-6"0"0"0,0-7 0 0 0,-5 0 0 0 0,-6 3 0 0 0,-7 5 0 0 0,0 8 0 0 0,3 9 0 0 0,-1 9 0 0 0,3 7 0 0 0,-2 8 0 0 0,-4 10 0 0 0,-2 8 0 0 0,-4 4 0 0 0,4 9 0 0 0,-1 14 0 0 0,4 3 0 0 0,5 3 0 0 0,4 3 0 0 0,5-9 0 0 0,2-2 0 0 0,2-4 0 0 0,0-3 0 0 0,1-5 0 0 0,0-6 0 0 0,0-4 0 0 0,0-1 0 0 0,-1-4 0 0 0,0-4 0 0 0,0-6 0 0 0,5-9 0 0 0,2-3 0 0 0,4-2 0 0 0,5-5 0 0 0,6 0 0 0 0,3-4 0 0 0,7-3 0 0 0,9-4 0 0 0,1-4 0 0 0,-1-1 0 0 0,8-2 0 0 0,0-1 0 0 0,-4-5 0 0 0,1-11 0 0 0,2-8 0 0 0,-6-9 0 0 0,-7-4 0 0 0,2-6 0 0 0,-1-4 0 0 0,-2-5 0 0 0,-1-3 0 0 0,-7-2 0 0 0,-8 0 0 0 0,-1 4 0 0 0,-4-4 0 0 0,-5-1 0 0 0,-3-1 0 0 0,-2 1 0 0 0,-2-1 0 0 0,-2 6 0 0 0,1 2 0 0 0,-1 4 0 0 0,0 2 0 0 0,-4-2 0 0 0,-7 7 0 0 0,-6 6 0 0 0,0 3 0 0 0,3 4 0 0 0,-1 5 0 0 0,-2 7 0 0 0,1 1 0 0 0,-1-1 0 0 0,-2 1 0 0 0,-3 4 0 0 0,-8-2 0 0 0,-2 2 0 0 0,-2 3 0 0 0,1 2 0 0 0,1 3 0 0 0,1 1 0 0 0,1 2 0 0 0,-3 0 0 0 0,-2 1 0 0 0,0-1 0 0 0,3 1 0 0 0,0-1 0 0 0,2 0 0 0 0,6 5 0 0 0,2 7 0 0 0,6 6 0 0 0,4 4 0 0 0,6 5 0 0 0,3 1 0 0 0,3 2 0 0 0,1 0 0 0 0,1 1 0 0 0,0-1 0 0 0,0-1 0 0 0,0 1 0 0 0,0-1 0 0 0,-1 0 0 0 0,0 0 0 0 0,0 0 0 0 0,5 0 0 0 0,7-5 0 0 0,5-6 0 0 0,11-7 0 0 0,5-5 0 0 0,2-3 0 0 0,-1-3 0 0 0,0-1 0 0 0,-1 0 0 0 0,3 0 0 0 0,1 0 0 0 0,-2 0 0 0 0,0 0 0 0 0,-3 1 0 0 0,-1 0 0 0 0,-1 0 0 0 0,-1 0 0 0 0,0 0 0 0 0,0 0 0 0 0,-1 0 0 0 0,1 0 0 0 0,0 0 0 0 0,-5 0-16383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15642 10338 16383 0 0,'0'-5'0'0'0,"5"-1"0"0"0,7-5 0 0 0,5-1 0 0 0,11-3 0 0 0,5 1 0 0 0,7 3 0 0 0,6 4 0 0 0,1 2 0 0 0,6 2 0 0 0,10-3 0 0 0,-1 0 0 0 0,-2-5 0 0 0,0 0 0 0 0,-7 2 0 0 0,-6 2 0 0 0,-7-2 0 0 0,-5 0 0 0 0,-3 1 0 0 0,-8 3-16383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15748 10479 16383 0 0,'5'0'0'0'0,"11"0"0"0"0,14 0 0 0 0,5 0 0 0 0,13 0 0 0 0,12-5 0 0 0,11-6 0 0 0,13-2 0 0 0,17-3 0 0 0,16 1 0 0 0,3 3 0 0 0,-4 3 0 0 0,-3-1 0 0 0,-15 1 0 0 0,-14-3 0 0 0,-17 0 0 0 0,-14 3 0 0 0,-12 2 0 0 0,-13 3-16383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17221 9749 16383 0 0,'-5'0'0'0'0,"-6"0"0"0"0,-7 0 0 0 0,-5 0 0 0 0,-3 0 0 0 0,-3 0 0 0 0,0 0 0 0 0,-2 0 0 0 0,1 0 0 0 0,0 0 0 0 0,0 0 0 0 0,1 0 0 0 0,0 0 0 0 0,4 5 0 0 0,3 6 0 0 0,-1 7 0 0 0,4 5 0 0 0,5 3 0 0 0,5 3 0 0 0,4 1 0 0 0,3 0 0 0 0,2 0 0 0 0,0 0 0 0 0,1 0 0 0 0,0 0 0 0 0,5-6 0 0 0,6-6 0 0 0,1-2 0 0 0,4-4 0 0 0,3-3 0 0 0,4-3 0 0 0,2-4 0 0 0,2-1 0 0 0,1-1 0 0 0,0 0 0 0 0,1-6 0 0 0,0-6 0 0 0,-1-2 0 0 0,-4-2 0 0 0,-7-5 0 0 0,-7-2 0 0 0,-5-3 0 0 0,-3-2 0 0 0,2 3 0 0 0,1 2 0 0 0,-1 0 0 0 0,-1-2 0 0 0,-2-1 0 0 0,0-1 0 0 0,-2-1 0 0 0,0-1 0 0 0,0 0 0 0 0,0 10 0 0 0,0 13 0 0 0,0 17 0 0 0,-1 17 0 0 0,1 13 0 0 0,0 15 0 0 0,0 3 0 0 0,0 5 0 0 0,0 3 0 0 0,0-6 0 0 0,0-3 0 0 0,0-2 0 0 0,0 0 0 0 0,0-5 0 0 0,0-6 0 0 0,0-6 0 0 0,0-4 0 0 0,0-4 0 0 0,0-2 0 0 0,0-1 0 0 0,0 0 0 0 0,5-5 0 0 0,7-7 0 0 0,5-10 0 0 0,1-12 0 0 0,-3-4-16383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17786 9763 16383 0 0,'-5'0'0'0'0,"-6"5"0"0"0,-7 2 0 0 0,0 9 0 0 0,-1 7 0 0 0,-4 4 0 0 0,-2 3 0 0 0,4 2 0 0 0,-1 4 0 0 0,0 6 0 0 0,-8 11 0 0 0,-7 2 0 0 0,-3 0 0 0 0,0 2 0 0 0,-2 5 0 0 0,1-2 0 0 0,-3-7 0 0 0,1-3 0 0 0,8 1 0 0 0,1-4 0 0 0,0-5 0 0 0,2-10 0 0 0,5-5 0 0 0,4-7 0 0 0,-1-7 0 0 0,5-6-16383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17187 9890 16383 0 0,'5'0'0'0'0,"7"0"0"0"0,5 0 0 0 0,6 5 0 0 0,4 7 0 0 0,1 5 0 0 0,2 6 0 0 0,-5 3 0 0 0,-1-2 0 0 0,-5 4 0 0 0,-1-2 0 0 0,2-1 0 0 0,-3 0 0 0 0,1 1 0 0 0,2 1 0 0 0,2 1 0 0 0,-1 0 0 0 0,-1-4 0 0 0,-3-1 0 0 0,0-6 0 0 0,-2 1 0 0 0,1-4 0 0 0,2 2 0 0 0,4-3 0 0 0,2-3 0 0 0,3-4 0 0 0,-4 3 0 0 0,-5-1-16383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16235 5170 16383 0 0,'0'0'-16383'0'0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18289 9530 16383 0 0,'-5'0'0'0'0,"-7"0"0"0"0,-1 5 0 0 0,-3 2 0 0 0,-4-1 0 0 0,1 4 0 0 0,5 5 0 0 0,3 5 0 0 0,0-1 0 0 0,-3 1 0 0 0,0 8 0 0 0,-3-2 0 0 0,3 5 0 0 0,3 7 0 0 0,3 2 0 0 0,3-1 0 0 0,3 3 0 0 0,2-1 0 0 0,0 2 0 0 0,0 5 0 0 0,1-2 0 0 0,0 1 0 0 0,-1-2 0 0 0,0-4 0 0 0,1 1 0 0 0,-1-2 0 0 0,0-2 0 0 0,5-4 0 0 0,6-1 0 0 0,2-3 0 0 0,3-6 0 0 0,4-6 0 0 0,4-8 0 0 0,2-4 0 0 0,2-4 0 0 0,1-2 0 0 0,1-1 0 0 0,-1 0 0 0 0,1 4 0 0 0,0 3 0 0 0,-1-1 0 0 0,0 0 0 0 0,0-2 0 0 0,0-1 0 0 0,0 0 0 0 0,0-2 0 0 0,0 0 0 0 0,0 0 0 0 0,-5-5 0 0 0,-6-7 0 0 0,-7-6 0 0 0,-5-5 0 0 0,-3-3 0 0 0,-3-3 0 0 0,0-1 0 0 0,-7 0 0 0 0,0 0 0 0 0,-6 0 0 0 0,-4 5 0 0 0,-5 2 0 0 0,-8 5 0 0 0,-4-4 0 0 0,-2 1 0 0 0,-3-1 0 0 0,-1 4 0 0 0,1 0 0 0 0,3 3 0 0 0,3-1 0 0 0,1 2 0 0 0,7-1 0 0 0,-3 2 0 0 0,-1 2 0 0 0,-1 5 0 0 0,1 2 0 0 0,-1 2 0 0 0,0 1 0 0 0,0 1 0 0 0,1 1 0 0 0,0 0 0 0 0,5-1-16383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18690 9730 16383 0 0,'5'0'0'0'0,"7"0"0"0"0,10-5 0 0 0,17-2 0 0 0,7 1 0 0 0,15 1 0 0 0,12-4 0 0 0,8 1 0 0 0,6 0 0 0 0,2-2 0 0 0,1 0 0 0 0,-10 1 0 0 0,-13 3 0 0 0,-14 3 0 0 0,-15-4 0 0 0,-10-1 0 0 0,-4 2 0 0 0,-6 1-16383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18690 10097 16383 0 0,'5'0'0'0'0,"7"0"0"0"0,10-5 0 0 0,8-2 0 0 0,12-4 0 0 0,15-5 0 0 0,16-6 0 0 0,7-3 0 0 0,19-2 0 0 0,7-2 0 0 0,1-1 0 0 0,-4 0 0 0 0,-4 5 0 0 0,-19 1 0 0 0,-13 6 0 0 0,-13 5 0 0 0,-11 5 0 0 0,-8 4 0 0 0,-9 3-16383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19981 9340 16383 0 0,'0'5'0'0'0,"0"6"0"0"0,0 7 0 0 0,0 5 0 0 0,0 3 0 0 0,0 3 0 0 0,0 0 0 0 0,0 2 0 0 0,0-1 0 0 0,0 0 0 0 0,0 0 0 0 0,0-1 0 0 0,0 1 0 0 0,0-11 0 0 0,5-13 0 0 0,7-8 0 0 0,5-3 0 0 0,6-1 0 0 0,4-4 0 0 0,6-1 0 0 0,3-3 0 0 0,1 0 0 0 0,-2 4 0 0 0,-1 2 0 0 0,-2 3 0 0 0,-1 3 0 0 0,-2 1 0 0 0,0 1 0 0 0,0 1 0 0 0,0-1 0 0 0,0 1 0 0 0,-6 4 0 0 0,0 2 0 0 0,-1-1 0 0 0,2 5 0 0 0,-3 4 0 0 0,-6 5 0 0 0,-5 4 0 0 0,-4 2 0 0 0,-4 3 0 0 0,-1 0 0 0 0,-2 1 0 0 0,1 0 0 0 0,-2 5 0 0 0,-3-4 0 0 0,-8 3 0 0 0,-5 1 0 0 0,-10-6 0 0 0,0-3 0 0 0,-5-1 0 0 0,-2 1 0 0 0,0-5 0 0 0,1-6 0 0 0,1-5 0 0 0,2-4 0 0 0,1-4 0 0 0,0-1 0 0 0,1 3 0 0 0,1 1 0 0 0,-1 1 0 0 0,0-2 0 0 0,0-1 0 0 0,5-2-16383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19981 9234 16383 0 0,'5'0'0'0'0,"7"0"0"0"0,5 0 0 0 0,6 0 0 0 0,9 0 0 0 0,8 0 0 0 0,2 0 0 0 0,5 0 0 0 0,-2 0 0 0 0,-3 0 0 0 0,1 0 0 0 0,-1 0 0 0 0,-4 0 0 0 0,-3 0 0 0 0,-2 0 0 0 0,-3 0 0 0 0,0 0 0 0 0,-6 0-16383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21059 9322 16383 0 0,'0'-5'0'0'0,"-5"-2"0"0"0,-7 11 0 0 0,0 9 0 0 0,-5 2 0 0 0,-3 9 0 0 0,-3 10 0 0 0,-3 4 0 0 0,-2 6 0 0 0,-1 5 0 0 0,-1 9 0 0 0,0-1 0 0 0,0 1 0 0 0,1-1 0 0 0,0-9 0 0 0,4-9 0 0 0,8-5 0 0 0,5-4 0 0 0,1-7 0 0 0,12-7 0 0 0,15-7 0 0 0,10-4 0 0 0,11-4 0 0 0,14-1 0 0 0,2-6 0 0 0,3-2 0 0 0,-3 0 0 0 0,-6-3 0 0 0,-6 0 0 0 0,0-3 0 0 0,-3 1 0 0 0,-1-2 0 0 0,-4 1 0 0 0,-1 3 0 0 0,-2 4 0 0 0,-6-2 0 0 0,-7-5 0 0 0,-6-4 0 0 0,-5-10 0 0 0,-4-4 0 0 0,-7-3 0 0 0,-3 1 0 0 0,-4 1 0 0 0,-1 1 0 0 0,-3 6 0 0 0,2 2 0 0 0,2 1 0 0 0,-1 4 0 0 0,2 0 0 0 0,2-1 0 0 0,3-3 0 0 0,3 13 0 0 0,1 18 0 0 0,1 12 0 0 0,2 18 0 0 0,-1 22 0 0 0,1 16 0 0 0,4 9 0 0 0,7 11 0 0 0,11 8 0 0 0,1 6 0 0 0,3-1 0 0 0,0-3 0 0 0,1-16 0 0 0,1-8 0 0 0,-5-8 0 0 0,-1-12 0 0 0,-5-11 0 0 0,0-10 0 0 0,-4-6 0 0 0,-3-5 0 0 0,-5-2 0 0 0,-2-7-16383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21400 9211 16383 0 0,'0'-5'0'0'0,"-5"-1"0"0"0,-7-1 0 0 0,-5 2 0 0 0,-1 7 0 0 0,3 7 0 0 0,4 7 0 0 0,9 7 0 0 0,10-2 0 0 0,3 1 0 0 0,5-3 0 0 0,4-5 0 0 0,5-5 0 0 0,2-3 0 0 0,1-4 0 0 0,2-2 0 0 0,0 0 0 0 0,0-1 0 0 0,-1 0 0 0 0,1 0 0 0 0,-1 1 0 0 0,1-1 0 0 0,-1 1 0 0 0,0-5 0 0 0,0-7 0 0 0,-5-5 0 0 0,-7-6 0 0 0,-1 2 0 0 0,-3-1 0 0 0,-4-2 0 0 0,-4-1 0 0 0,-2-2 0 0 0,-2-1 0 0 0,-6 5 0 0 0,-7 5 0 0 0,-6 7 0 0 0,-6 4 0 0 0,-3 4 0 0 0,-2 3 0 0 0,-1 0 0 0 0,0 1 0 0 0,0 1 0 0 0,-1-1 0 0 0,2-1 0 0 0,-1 1 0 0 0,6 4 0 0 0,6 2-16383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15004 11562 16383 0 0,'-5'0'0'0'0,"-6"0"0"0"0,-7 0 0 0 0,0 5 0 0 0,3 7 0 0 0,0 5 0 0 0,1 6 0 0 0,4 9 0 0 0,3 3 0 0 0,-2 1 0 0 0,1 4 0 0 0,1 5 0 0 0,3 5 0 0 0,1-1 0 0 0,1-9-16383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14981 11435 16383 0 0,'-5'5'0'0'0,"-1"7"0"0"0,-6 1 0 0 0,1 3 0 0 0,1 4 0 0 0,3 3 0 0 0,2 4 0 0 0,2 1 0 0 0,2 1 0 0 0,1 0 0 0 0,0 1 0 0 0,1 0 0 0 0,-1-1 0 0 0,0 1 0 0 0,1-1 0 0 0,-1 0 0 0 0,5-5 0 0 0,2-1 0 0 0,-1-1 0 0 0,4-3 0 0 0,0 0 0 0 0,3-3 0 0 0,0 0 0 0 0,2-2 0 0 0,4-4 0 0 0,3-3 0 0 0,4-4 0 0 0,1-1 0 0 0,2-2 0 0 0,0 0 0 0 0,1-1 0 0 0,-1 1 0 0 0,1-1 0 0 0,-6 1-16383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15305 11401 16383 0 0,'-5'-5'0'0'0,"-12"-1"0"0"0,-7-1 0 0 0,-5 2 0 0 0,-3 2 0 0 0,0 1 0 0 0,0 0 0 0 0,1 2 0 0 0,0 0 0 0 0,1 0 0 0 0,0 5 0 0 0,11 2 0 0 0,13 0 0 0 0,13-2 0 0 0,9-2 0 0 0,8 0 0 0 0,5-2 0 0 0,1-1 0 0 0,2 0 0 0 0,-1 0 0 0 0,0 0 0 0 0,-5 5 0 0 0,-3 1 0 0 0,1 0 0 0 0,-5 4 0 0 0,0 5 0 0 0,1 0 0 0 0,-2 2 0 0 0,-5 4 0 0 0,-4 2 0 0 0,-3 3 0 0 0,-4 2 0 0 0,-1 1 0 0 0,-2 0 0 0 0,0 1 0 0 0,0 0 0 0 0,1-1 0 0 0,-1 0 0 0 0,1 1 0 0 0,-1-1 0 0 0,-4-5 0 0 0,-6-7 0 0 0,-2 0 0 0 0,-3-5 0 0 0,-4 2 0 0 0,-4-2 0 0 0,3 2 0 0 0,0-1 0 0 0,3-4-16383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16574 4755 16383 0 0,'0'-5'0'0'0,"4"-2"0"0"0,8 1 0 0 0,6 1 0 0 0,4 1 0 0 0,5 2 0 0 0,1 1 0 0 0,2 1 0 0 0,0 0 0 0 0,1 5 0 0 0,-6 6 0 0 0,-2 3 0 0 0,-5 2 0 0 0,-5 4 0 0 0,-5 4 0 0 0,-4 2 0 0 0,-3 2 0 0 0,-1 1 0 0 0,-1 1 0 0 0,0 0 0 0 0,0-1 0 0 0,0 1 0 0 0,1-1 0 0 0,-1 0 0 0 0,1 1 0 0 0,-5-1 0 0 0,-6 0 0 0 0,-7-5 0 0 0,-5-2 0 0 0,-3-4 0 0 0,-2-6 0 0 0,-2-4 0 0 0,0-4 0 0 0,-1-3 0 0 0,11-1 0 0 0,13-1 0 0 0,13 0 0 0 0,11 0 0 0 0,6 1 0 0 0,5-1 0 0 0,3 1 0 0 0,0 0 0 0 0,1 0 0 0 0,-1 0 0 0 0,0 0 0 0 0,-1 0 0 0 0,-1 0 0 0 0,1 0 0 0 0,-1 0 0 0 0,0 0 0 0 0,-1 0 0 0 0,1 0 0 0 0,0 0 0 0 0,0 0 0 0 0,0 0 0 0 0,0 0 0 0 0,0 0 0 0 0,0 0 0 0 0,-5 0-16383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15069 11351 16383 0 0,'-5'-5'0'0'0,"-7"-1"0"0"0,-1-6 0 0 0,2-4 0 0 0,-2 0 0 0 0,-5 2 0 0 0,-3 4 0 0 0,2 9 0 0 0,3 9 0 0 0,6 8 0 0 0,3 7 0 0 0,4 4 0 0 0,2 2 0 0 0,1 1 0 0 0,0 1 0 0 0,1 0 0 0 0,0-1 0 0 0,5-5 0 0 0,6-7 0 0 0,1-1 0 0 0,-2 1 0 0 0,3-3 0 0 0,3-3 0 0 0,4-5 0 0 0,4-2 0 0 0,-3 2 0 0 0,-1 0 0 0 0,2-1 0 0 0,2-2 0 0 0,1-1 0 0 0,2-1 0 0 0,-5 3 0 0 0,-1 2 0 0 0,1-1 0 0 0,2-1 0 0 0,0-2 0 0 0,2-1 0 0 0,-4-1-16383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15727 11523 16383 0 0,'5'-5'0'0'0,"6"-2"0"0"0,7 1 0 0 0,15 1 0 0 0,16-4 0 0 0,15 1 0 0 0,21 0 0 0 0,16 3 0 0 0,6-4 0 0 0,-6 1 0 0 0,-5 0 0 0 0,-14 3 0 0 0,-11 2 0 0 0,-8 1 0 0 0,-10 1 0 0 0,-8 1 0 0 0,-8 0 0 0 0,-9 1-16383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15833 11740 16383 0 0,'10'0'0'0'0,"12"0"0"0"0,9 0 0 0 0,3 0 0 0 0,6 0 0 0 0,6-5 0 0 0,0-2 0 0 0,2 1 0 0 0,-2 1 0 0 0,-4 1 0 0 0,-4 2 0 0 0,-4 1 0 0 0,-3 1 0 0 0,-1 0 0 0 0,-1 0 0 0 0,-1 0 0 0 0,0 0 0 0 0,0 1 0 0 0,1-1 0 0 0,-1 0 0 0 0,1 0 0 0 0,0 0 0 0 0,0 0 0 0 0,0 0 0 0 0,0 0 0 0 0,-5 0-16383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17508 11399 16383 0 0,'-5'0'0'0'0,"-2"-5"0"0"0,1-6 0 0 0,1-7 0 0 0,2-5 0 0 0,0-3 0 0 0,2-3 0 0 0,6 4 0 0 0,6 7 0 0 0,7 5 0 0 0,5 6 0 0 0,4 3 0 0 0,1 4 0 0 0,2 0 0 0 0,1 1 0 0 0,-1 0 0 0 0,0 0 0 0 0,0 0 0 0 0,-1 5 0 0 0,1 6 0 0 0,-6 5 0 0 0,-7 6 0 0 0,0 4 0 0 0,-5 1 0 0 0,-3 2 0 0 0,-4 0 0 0 0,-2 0 0 0 0,-2 0 0 0 0,-1 0 0 0 0,-1 0 0 0 0,1-1 0 0 0,-1 0 0 0 0,-4 0 0 0 0,-7-5 0 0 0,-6 3 0 0 0,-5-2 0 0 0,-4-2 0 0 0,-1-3 0 0 0,-2-2 0 0 0,0-2 0 0 0,5-1 0 0 0,1-1 0 0 0,1-4 0 0 0,8-4 0 0 0,12-2 0 0 0,12-2 0 0 0,9-2 0 0 0,6 0 0 0 0,4-1 0 0 0,2 1 0 0 0,2-1 0 0 0,4 0 0 0 0,6 1 0 0 0,6 0 0 0 0,0 0 0 0 0,-3 0 0 0 0,-5 0 0 0 0,-4 0 0 0 0,-3 5 0 0 0,-3 6 0 0 0,-6 7 0 0 0,-7 5 0 0 0,-6 3 0 0 0,-6 3 0 0 0,-3 1 0 0 0,-2 0 0 0 0,-6 0 0 0 0,-7 5 0 0 0,-11 2 0 0 0,-11-2 0 0 0,-10 5 0 0 0,-7-1 0 0 0,1-2 0 0 0,-2-2 0 0 0,-1-6 0 0 0,-1-10 0 0 0,4-2 0 0 0,0-4 0 0 0,-1 1 0 0 0,4-3 0 0 0,5-2 0 0 0,5-3 0 0 0,4-3 0 0 0,2-2 0 0 0,3 0 0 0 0,0-2 0 0 0,1 1 0 0 0,0-1 0 0 0,0 1 0 0 0,5-6 0 0 0,5 0-16383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18109 11346 16383 0 0,'-5'0'0'0'0,"-7"-5"0"0"0,-1-6 0 0 0,-3-2 0 0 0,-4 1 0 0 0,2 9 0 0 0,3 8 0 0 0,5 10 0 0 0,3 6 0 0 0,4 5 0 0 0,2 3 0 0 0,1 1 0 0 0,1 6 0 0 0,-1 11 0 0 0,1 3 0 0 0,0 7 0 0 0,-1-1 0 0 0,1 1 0 0 0,4-6 0 0 0,1-6 0 0 0,6 0 0 0 0,-1-4 0 0 0,4-4 0 0 0,4-2 0 0 0,-2-3 0 0 0,2-7 0 0 0,2-8 0 0 0,3-6 0 0 0,2-5 0 0 0,2-5 0 0 0,0-1 0 0 0,1-1 0 0 0,1 0 0 0 0,-1-1 0 0 0,1 1 0 0 0,-6-5 0 0 0,-6-5 0 0 0,-7-7 0 0 0,-5-5 0 0 0,-3-4 0 0 0,-2-6 0 0 0,-2-8 0 0 0,-1-2 0 0 0,1 1 0 0 0,0-1 0 0 0,0 0 0 0 0,1-1 0 0 0,0 2 0 0 0,-1 2 0 0 0,1 4 0 0 0,-5 3 0 0 0,-6 2 0 0 0,-2 1 0 0 0,-3 6 0 0 0,-4 3 0 0 0,-3-2 0 0 0,-4 5 0 0 0,-1 0 0 0 0,-6-3 0 0 0,-2 4 0 0 0,5-2 0 0 0,3 4 0 0 0,1 3 0 0 0,0 5 0 0 0,1 3 0 0 0,3 2-16383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18563 11181 16383 0 0,'0'5'0'0'0,"0"7"0"0"0,0 10 0 0 0,0 18 0 0 0,0 5 0 0 0,0 11 0 0 0,0 1 0 0 0,0 0 0 0 0,0 5 0 0 0,0-2 0 0 0,0-3 0 0 0,0 0 0 0 0,0 0 0 0 0,0-5 0 0 0,0-2 0 0 0,0-4 0 0 0,0 0 0 0 0,0-3 0 0 0,5-3 0 0 0,2-10-16383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18944 11118 16383 0 0,'0'5'0'0'0,"0"6"0"0"0,0 7 0 0 0,0 10 0 0 0,0 9 0 0 0,0 5 0 0 0,0 9 0 0 0,5 11 0 0 0,2-1 0 0 0,-1 5 0 0 0,4 1 0 0 0,0-6 0 0 0,-1-9 0 0 0,-3-8 0 0 0,-2-6 0 0 0,-2-6 0 0 0,-1-2 0 0 0,-1-2 0 0 0,0-1 0 0 0,-1-4-16383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18479 11530 16383 0 0,'0'-4'0'0'0,"4"-3"0"0"0,8-4 0 0 0,6-1 0 0 0,9 2 0 0 0,11-2 0 0 0,4 1 0 0 0,-1 2 0 0 0,-2 3 0 0 0,2 2 0 0 0,-1 2 0 0 0,-3-4 0 0 0,-2 0 0 0 0,-2 0 0 0 0,-2 1 0 0 0,-2 2 0 0 0,0 1 0 0 0,0 1 0 0 0,-1 1 0 0 0,1 0 0 0 0,-5 1-16383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19304 11325 16383 0 0,'0'-5'0'0'0,"5"-2"0"0"0,6-4 0 0 0,12-1 0 0 0,11 2 0 0 0,6 3 0 0 0,-1 2 0 0 0,5 3 0 0 0,-2 1 0 0 0,3 0 0 0 0,3 2 0 0 0,-1-1 0 0 0,-4 1 0 0 0,-4-1 0 0 0,-5 0 0 0 0,-2 0 0 0 0,-7 1-16383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20172 10779 16383 0 0,'0'5'0'0'0,"0"7"0"0"0,0 10 0 0 0,0 17 0 0 0,0 17 0 0 0,0 8 0 0 0,5 9 0 0 0,1 5 0 0 0,1-4 0 0 0,-2-5 0 0 0,3-5 0 0 0,1-8 0 0 0,-2-9 0 0 0,-1-7 0 0 0,-3-6 0 0 0,-1-9-16383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17166 4493 16383 0 0,'0'5'0'0'0,"0"6"0"0"0,0 7 0 0 0,0 5 0 0 0,0 8 0 0 0,0 4 0 0 0,0 1 0 0 0,5-1 0 0 0,2-1 0 0 0,-1-2 0 0 0,4-1 0 0 0,0-1 0 0 0,-1 0 0 0 0,-3-1 0 0 0,-2-1 0 0 0,-2 1 0 0 0,-1 0 0 0 0,-1-1 0 0 0,0 1 0 0 0,-1 0 0 0 0,1 0 0 0 0,0 0 0 0 0,4-5 0 0 0,3 4 0 0 0,-1 1 0 0 0,-1 1 0 0 0,3-4 0 0 0,1-3 0 0 0,-1 1 0 0 0,-3 1 0 0 0,-1-4-16383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20320 11015 16383 0 0,'0'-5'0'0'0,"0"-6"0"0"0,0-7 0 0 0,0-5 0 0 0,0-3 0 0 0,0-3 0 0 0,0 0 0 0 0,0 8 0 0 0,0 14 0 0 0,0 12 0 0 0,0 11 0 0 0,0 7 0 0 0,0 5 0 0 0,0 3 0 0 0,0 0 0 0 0,0 1 0 0 0,0-1 0 0 0,0 0 0 0 0,0-1 0 0 0,5-1 0 0 0,1 0 0 0 0,6 1 0 0 0,-1-2 0 0 0,-1 1 0 0 0,-3-5-16383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20151 11393 16383 0 0,'5'0'0'0'0,"11"0"0"0"0,13 0 0 0 0,12 0 0 0 0,8 0 0 0 0,11 0 0 0 0,15 0 0 0 0,4 0 0 0 0,4 0 0 0 0,2 0 0 0 0,-3 0 0 0 0,-5 0 0 0 0,-7 0 0 0 0,-10 0 0 0 0,-10 0 0 0 0,-9 0 0 0 0,-11 0-16383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20344 11684 16383 0 0,'0'-4'0'0'0,"5"-8"0"0"0,6-1 0 0 0,7 2 0 0 0,5 2 0 0 0,8 4 0 0 0,9 1 0 0 0,2 2 0 0 0,0 2 0 0 0,-3 0 0 0 0,-3 6 0 0 0,-3 1 0 0 0,-2 4 0 0 0,-1 1 0 0 0,-6 3 0 0 0,-2 4 0 0 0,-5 4 0 0 0,-5 2 0 0 0,-5 3 0 0 0,-3 1 0 0 0,-8 0 0 0 0,-7 1 0 0 0,-8 0 0 0 0,-10 4 0 0 0,-10 7 0 0 0,-13 1 0 0 0,-7-1 0 0 0,1 1 0 0 0,0 0 0 0 0,1-4 0 0 0,5-7 0 0 0,6-9 0 0 0,6-9 0 0 0,5-6 0 0 0,4-5 0 0 0,1-2 0 0 0,17-1 0 0 0,20-1 0 0 0,18 0 0 0 0,10 1 0 0 0,10 0 0 0 0,6 0 0 0 0,4 1 0 0 0,4 0 0 0 0,0 0 0 0 0,1 0 0 0 0,5 0 0 0 0,-4 0 0 0 0,-2 0 0 0 0,-2 0 0 0 0,0 0 0 0 0,-5 0 0 0 0,-2 0 0 0 0,-4 0 0 0 0,-5 0 0 0 0,-5 0 0 0 0,-3 0 0 0 0,-7 0-16383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21124 11176 16383 0 0,'0'5'0'0'0,"0"11"0"0"0,0 9 0 0 0,0 9 0 0 0,0 8 0 0 0,0 3 0 0 0,0 9 0 0 0,0-1 0 0 0,0 1 0 0 0,0-4 0 0 0,0-6 0 0 0,0-14 0 0 0,0-18 0 0 0,0-16 0 0 0,0-17 0 0 0,0-15 0 0 0,0-6 0 0 0,0-1 0 0 0,0 2 0 0 0,0 3 0 0 0,0 3 0 0 0,5 2 0 0 0,7 8 0 0 0,1 2 0 0 0,-2 0 0 0 0,2 5 0 0 0,5 0 0 0 0,3 3 0 0 0,-2-1 0 0 0,2 2 0 0 0,-4-1 0 0 0,1 2 0 0 0,1 3 0 0 0,4 3 0 0 0,2 3 0 0 0,-3-2 0 0 0,-1-1 0 0 0,2 0 0 0 0,1 3 0 0 0,2 1 0 0 0,1 1 0 0 0,2 7 0 0 0,-5 6 0 0 0,-7 7 0 0 0,-5 5 0 0 0,-6 4 0 0 0,-3 1 0 0 0,-2 2 0 0 0,-2 6 0 0 0,0 1 0 0 0,0 4 0 0 0,0 0 0 0 0,0-1 0 0 0,0-4 0 0 0,1-2 0 0 0,0-2 0 0 0,0-2 0 0 0,0-1 0 0 0,0 0 0 0 0,0-11 0 0 0,0-12 0 0 0,0-13 0 0 0,0-10 0 0 0,0-7 0 0 0,0-4 0 0 0,0-3 0 0 0,0 0 0 0 0,0-1 0 0 0,5 1 0 0 0,2 0 0 0 0,-1 1 0 0 0,-1 1 0 0 0,4 5 0 0 0,-1 1 0 0 0,5 5 0 0 0,-1 1 0 0 0,3 3 0 0 0,3 4 0 0 0,-1-1 0 0 0,2 0 0 0 0,2 4 0 0 0,3 2 0 0 0,2-3 0 0 0,1 0 0 0 0,2 1 0 0 0,-5-3 0 0 0,-1 0 0 0 0,0 2 0 0 0,1 3 0 0 0,2 11 0 0 0,1 10 0 0 0,1 12 0 0 0,-4 6 0 0 0,-2-2 0 0 0,1-3 0 0 0,-4 0 0 0 0,-4-1 0 0 0,-6 1 0 0 0,-4-1 0 0 0,-3 0 0 0 0,-1 1 0 0 0,-2 0 0 0 0,0-1 0 0 0,0 1 0 0 0,0 0 0 0 0,1 0 0 0 0,-1 0 0 0 0,1 0 0 0 0,0 1 0 0 0,0-1 0 0 0,0 4 0 0 0,0 8 0 0 0,0 1 0 0 0,0-7-16383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17868 12459 16383 0 0,'0'-5'0'0'0,"5"-1"0"0"0,7-1 0 0 0,6 2 0 0 0,4 2 0 0 0,5 0 0 0 0,1 7 0 0 0,2 7 0 0 0,-5 7 0 0 0,-6 5 0 0 0,-2-1 0 0 0,-3 0 0 0 0,0 2 0 0 0,-1 6 0 0 0,-4 3 0 0 0,-3 6 0 0 0,-3 2 0 0 0,-1-3 0 0 0,-2-1 0 0 0,-5-3 0 0 0,-7-7 0 0 0,-11 2 0 0 0,-12 1 0 0 0,-5-5 0 0 0,0-2 0 0 0,2-4 0 0 0,1-6 0 0 0,4-5 0 0 0,1-4 0 0 0,12-2 0 0 0,13-2 0 0 0,14-1 0 0 0,10 0 0 0 0,12 0 0 0 0,11 5 0 0 0,4 2 0 0 0,4 5 0 0 0,4 5 0 0 0,-3 0 0 0 0,2-2 0 0 0,-9 1 0 0 0,-12 2 0 0 0,-5 0 0 0 0,-3 0 0 0 0,-4 4 0 0 0,-6 2 0 0 0,-5 2 0 0 0,-3 3 0 0 0,-3 0 0 0 0,-6 1 0 0 0,-7 6 0 0 0,-7-4 0 0 0,-10 3 0 0 0,-9 6 0 0 0,-9 5 0 0 0,-11 1 0 0 0,-15-3 0 0 0,-11-4 0 0 0,5-4 0 0 0,1-7 0 0 0,4-4 0 0 0,9-6 0 0 0,6-6 0 0 0,8-5 0 0 0,8-4 0 0 0,11-2-16383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18233 12689 16383 0 0,'0'-5'0'0'0,"-5"-2"0"0"0,-2 6 0 0 0,1 8 0 0 0,1 7 0 0 0,1 6 0 0 0,2 5 0 0 0,1 4 0 0 0,0 0 0 0 0,1 7 0 0 0,1 6 0 0 0,-1 1 0 0 0,0 3 0 0 0,0-1 0 0 0,1 1 0 0 0,-1-2 0 0 0,0-3 0 0 0,0-4 0 0 0,5-4 0 0 0,6-7 0 0 0,2-3 0 0 0,3-5 0 0 0,-1-1 0 0 0,2-4 0 0 0,3-3 0 0 0,3 1 0 0 0,3-2 0 0 0,1-1 0 0 0,2-3 0 0 0,0-2 0 0 0,0-2 0 0 0,1 0 0 0 0,0-1 0 0 0,-1-1 0 0 0,0 1 0 0 0,0-1 0 0 0,-5-4 0 0 0,-1-7 0 0 0,0-10 0 0 0,1-13 0 0 0,-4-4 0 0 0,-5-1 0 0 0,0-3 0 0 0,-2 0 0 0 0,-5-1 0 0 0,-2 0 0 0 0,-3 4 0 0 0,-2 4 0 0 0,0 2 0 0 0,-2 3 0 0 0,0 1 0 0 0,-4 1 0 0 0,-2 1 0 0 0,-5 4 0 0 0,-5 3 0 0 0,-4-2 0 0 0,-9 0 0 0 0,-4 2 0 0 0,4 1 0 0 0,-4-1 0 0 0,-4-3 0 0 0,-2 4 0 0 0,1 4 0 0 0,-2 1 0 0 0,-5 2 0 0 0,6-1 0 0 0,5 2 0 0 0,3 3 0 0 0,3 2 0 0 0,5 3-16383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19312 12451 16383 0 0,'-5'0'0'0'0,"-7"0"0"0"0,-5 0 0 0 0,-1 5 0 0 0,-2 7 0 0 0,3 5 0 0 0,3 11 0 0 0,0 10 0 0 0,3 3 0 0 0,-3 5 0 0 0,2 5 0 0 0,-3 3 0 0 0,2 2 0 0 0,-2 2 0 0 0,1-5 0 0 0,-1-5 0 0 0,1-2 0 0 0,4-4 0 0 0,3-3 0 0 0,3-5 0 0 0,1-2 0 0 0,3-2 0 0 0,0-1 0 0 0,1 0 0 0 0,-1-1 0 0 0,1 0 0 0 0,-1 1 0 0 0,6-6 0 0 0,0-1 0 0 0,1 1 0 0 0,3 1 0 0 0,5-4 0 0 0,0 1 0 0 0,2-5 0 0 0,-1 1 0 0 0,1-2 0 0 0,2-5 0 0 0,-1 2 0 0 0,1-2 0 0 0,2-2 0 0 0,2-3 0 0 0,-2-2-16383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19325 12663 16383 0 0,'0'10'0'0'0,"0"8"0"0"0,0 11 0 0 0,0 10 0 0 0,0 4 0 0 0,0 4 0 0 0,0-1 0 0 0,0 2 0 0 0,0-3 0 0 0,0 1 0 0 0,0-2 0 0 0,5-14 0 0 0,7-11 0 0 0,0-20 0 0 0,0-14 0 0 0,6-10 0 0 0,6-5 0 0 0,-1-7 0 0 0,4-3 0 0 0,4 1 0 0 0,1 2 0 0 0,0 7 0 0 0,-1 9 0 0 0,0 3 0 0 0,-1 5 0 0 0,0 4 0 0 0,-1 4 0 0 0,0 2 0 0 0,0 3 0 0 0,-5 5 0 0 0,-6 7 0 0 0,-2 7 0 0 0,-4 5 0 0 0,2-2 0 0 0,-2 0 0 0 0,-3 2 0 0 0,-3 1 0 0 0,-2 2 0 0 0,-3 6 0 0 0,0 2 0 0 0,-1 0 0 0 0,-1-1 0 0 0,0-1 0 0 0,1-1 0 0 0,-1-2 0 0 0,1 0 0 0 0,-5-1 0 0 0,-6 0 0 0 0,-7-1 0 0 0,-5-4 0 0 0,-3-2 0 0 0,-3-4 0 0 0,-1-1 0 0 0,0-3 0 0 0,0-3 0 0 0,5 0 0 0 0,-3-1 0 0 0,-2-2 0 0 0,-1-3 0 0 0,1-2 0 0 0,-1-1 0 0 0,1-2 0 0 0,6 0-16383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19304 12637 16383 0 0,'0'-5'0'0'0,"5"-2"0"0"0,11 1 0 0 0,9 1 0 0 0,4 1 0 0 0,7 2 0 0 0,8 1 0 0 0,10 0 0 0 0,7-4 0 0 0,2-1 0 0 0,-4 0 0 0 0,-2 1 0 0 0,-2 2 0 0 0,-4 1 0 0 0,-7 1 0 0 0,-5 0 0 0 0,-5 1 0 0 0,-8 1-16383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19918 12324 16383 0 0,'5'0'0'0'0,"1"5"0"0"0,6 2 0 0 0,-1 4 0 0 0,4 5 0 0 0,-1 6 0 0 0,2 3 0 0 0,3 2 0 0 0,-2 7 0 0 0,2 8 0 0 0,2 10 0 0 0,3-2 0 0 0,-3-1 0 0 0,-1-3 0 0 0,-2-5 0 0 0,-6 1 0 0 0,1-3 0 0 0,-2-2 0 0 0,-3 3 0 0 0,-2-2 0 0 0,-3-1 0 0 0,-2-3 0 0 0,-1-2 0 0 0,0-1 0 0 0,0-1 0 0 0,-1-1 0 0 0,0-1 0 0 0,-4-4 0 0 0,-2-2 0 0 0,-4-4 0 0 0,-1-1 0 0 0,-2 2 0 0 0,0 2 0 0 0,3 4 0 0 0,-2-4 0 0 0,2 0 0 0 0,-3-3 0 0 0,2-1 0 0 0,2 3 0 0 0,-2 2 0 0 0,-3-2 0 0 0,0 0 0 0 0,-2 2 0 0 0,2 2 0 0 0,-2 1 0 0 0,3 3 0 0 0,-2-5 0 0 0,2 0 0 0 0,3-5-16383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17695 4598 16383 0 0,'5'0'0'0'0,"12"0"0"0"0,12 0 0 0 0,6 0 0 0 0,3 0 0 0 0,4 0 0 0 0,5 0 0 0 0,5 0 0 0 0,-2 0 0 0 0,-5 0 0 0 0,-5 0 0 0 0,-4 0 0 0 0,2 0 0 0 0,-1 0 0 0 0,3 0 0 0 0,0 0 0 0 0,-2 0 0 0 0,-3 0 0 0 0,-2 0 0 0 0,-2 0 0 0 0,-1 0 0 0 0,-1 0 0 0 0,0 0 0 0 0,-1 0 0 0 0,1 0 0 0 0,-6 0-16383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20532 12747 16383 0 0,'5'0'0'0'0,"11"0"0"0"0,8 0 0 0 0,10 0 0 0 0,9-5 0 0 0,2-1 0 0 0,8 0 0 0 0,10 1 0 0 0,4 1 0 0 0,1-3 0 0 0,-2-1 0 0 0,-7 1 0 0 0,-8 2 0 0 0,-9 2 0 0 0,-5-4 0 0 0,-5 0 0 0 0,-8 0-16383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21421 12282 16383 0 0,'0'5'0'0'0,"0"6"0"0"0,0 7 0 0 0,0 10 0 0 0,0 10 0 0 0,5 13 0 0 0,1 8 0 0 0,0 4 0 0 0,-1-4 0 0 0,-1-2 0 0 0,-2-6 0 0 0,4-7 0 0 0,1-5 0 0 0,0-5 0 0 0,-2-4 0 0 0,-2-6-16383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21654 12113 16383 0 0,'0'9'0'0'0,"0"14"0"0"0,0 13 0 0 0,4 9 0 0 0,3 13 0 0 0,-1 1 0 0 0,-1 0 0 0 0,-1 0 0 0 0,-2-4 0 0 0,-1-8 0 0 0,0-6 0 0 0,-1-6 0 0 0,0-3 0 0 0,-1-3 0 0 0,1-1 0 0 0,0 0 0 0 0,0 0 0 0 0,0 0 0 0 0,-1 0 0 0 0,1-5-16383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21357 12853 16383 0 0,'5'0'0'0'0,"12"0"0"0"0,17 0 0 0 0,13 0 0 0 0,13 0 0 0 0,21 0 0 0 0,17 0 0 0 0,11 0 0 0 0,2 0 0 0 0,2 0 0 0 0,-4 0 0 0 0,-10 0 0 0 0,-7 0 0 0 0,-10 0 0 0 0,-14 0 0 0 0,-13 0 0 0 0,-11 0 0 0 0,-13 0-16383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21738 13230 16383 0 0,'0'-5'0'0'0,"5"-2"0"0"0,2-4 0 0 0,4-1 0 0 0,10 2 0 0 0,12 3 0 0 0,5 2 0 0 0,6 3 0 0 0,0 1 0 0 0,-2 0 0 0 0,1 2 0 0 0,-1-1 0 0 0,-3 1 0 0 0,-4-1 0 0 0,-2 0 0 0 0,-2 0 0 0 0,-1 1 0 0 0,-7 4 0 0 0,-1 1 0 0 0,0 5 0 0 0,-3 6 0 0 0,-6 4 0 0 0,-4 4 0 0 0,-4 3 0 0 0,-3 1 0 0 0,-2 1 0 0 0,-5 4 0 0 0,-7 3 0 0 0,-7-1 0 0 0,-5 4 0 0 0,-8-1 0 0 0,-8 4 0 0 0,-3-6 0 0 0,1-5 0 0 0,-1-2 0 0 0,0-1 0 0 0,4-6 0 0 0,3-7 0 0 0,2-6 0 0 0,3-5 0 0 0,11-3 0 0 0,15-2 0 0 0,12-1 0 0 0,10 0 0 0 0,7 0 0 0 0,5 0 0 0 0,2-5 0 0 0,5-1 0 0 0,7 1 0 0 0,1-4 0 0 0,8-1 0 0 0,5 3 0 0 0,-3 2 0 0 0,0 2 0 0 0,-5 2 0 0 0,-5 1 0 0 0,-1 0 0 0 0,-2 2 0 0 0,-9-1-16383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22411 12367 16383 0 0,'-5'0'0'0'0,"-7"0"0"0"0,-1 5 0 0 0,2 6 0 0 0,3 7 0 0 0,2 5 0 0 0,2 3 0 0 0,3 3 0 0 0,0 0 0 0 0,1 2 0 0 0,1 4 0 0 0,-1 1 0 0 0,1 5 0 0 0,-1 0 0 0 0,1 3 0 0 0,-1 4 0 0 0,0-1 0 0 0,5 1 0 0 0,6 2 0 0 0,7 3 0 0 0,0-3 0 0 0,-3-5 0 0 0,0-5 0 0 0,4-5 0 0 0,-2-3 0 0 0,-5-2 0 0 0,2-6 0 0 0,3-8 0 0 0,-1-1 0 0 0,1-3 0 0 0,-2 1 0 0 0,1-1 0 0 0,-2 2 0 0 0,2-2 0 0 0,3-2 0 0 0,-2-4-16383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22627 12472 16383 0 0,'0'5'0'0'0,"0"7"0"0"0,0 11 0 0 0,5 11 0 0 0,2 5 0 0 0,-1 1 0 0 0,-1 3 0 0 0,-1 0 0 0 0,-2-3 0 0 0,4 1 0 0 0,1 0 0 0 0,-1-3 0 0 0,-1-3 0 0 0,-2-3 0 0 0,4-6 0 0 0,1-3 0 0 0,-2 0 0 0 0,-1 0 0 0 0,-1 2 0 0 0,-3-4-16383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23101 12451 16383 0 0,'0'5'0'0'0,"-5"7"0"0"0,-6 5 0 0 0,-2 6 0 0 0,-3 9 0 0 0,-4-2 0 0 0,1-1 0 0 0,-1 0 0 0 0,4 0 0 0 0,-2 0 0 0 0,3-1 0 0 0,-1-4 0 0 0,3-1 0 0 0,7-6 0 0 0,11-4 0 0 0,9-6 0 0 0,7-3 0 0 0,4-7 0 0 0,4-4 0 0 0,2 0 0 0 0,0-4 0 0 0,-5-5 0 0 0,-7-5 0 0 0,-7-3 0 0 0,-5-3 0 0 0,-4-2 0 0 0,-3-1 0 0 0,0 0 0 0 0,-2 0 0 0 0,1 1 0 0 0,0 9 0 0 0,0 14 0 0 0,0 12 0 0 0,1 15 0 0 0,0 9 0 0 0,5 10 0 0 0,2 7 0 0 0,4-4 0 0 0,0 0 0 0 0,-1-1 0 0 0,-2-4 0 0 0,-4-3 0 0 0,-1-3 0 0 0,-2-2 0 0 0,0 0 0 0 0,-2-2 0 0 0,1 1 0 0 0,-1-1 0 0 0,1 1 0 0 0,0-1 0 0 0,4 6 0 0 0,3 1 0 0 0,-1 1 0 0 0,-1-2 0 0 0,-1-2 0 0 0,-2-6-16383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23347 11837 16383 0 0,'5'0'0'0'0,"6"5"0"0"0,7 7 0 0 0,5 11 0 0 0,8 16 0 0 0,9 16 0 0 0,8 19 0 0 0,5 17 0 0 0,3 12 0 0 0,8 8 0 0 0,-3 1 0 0 0,-6 0 0 0 0,-4-9 0 0 0,-9-11 0 0 0,-8-8 0 0 0,-4-7 0 0 0,-7-8 0 0 0,-8-5 0 0 0,-7-4 0 0 0,-4-7 0 0 0,-3-2 0 0 0,-1-6 0 0 0,-1 0 0 0 0,-1 2 0 0 0,1 3 0 0 0,0 3 0 0 0,0 7 0 0 0,-9-2 0 0 0,-8-1 0 0 0,-6 0 0 0 0,-4-5 0 0 0,-2-1 0 0 0,-1-5 0 0 0,0-5 0 0 0,5-4 0 0 0,3-9 0 0 0,4-4 0 0 0,1-6 0 0 0,4-7-16383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22479 13107 16383 0 0,'-5'0'0'0'0,"-2"5"0"0"0,-4 2 0 0 0,-11 4 0 0 0,-5 11 0 0 0,-15 15 0 0 0,-13 18 0 0 0,-8 8 0 0 0,-13 18 0 0 0,-18 16 0 0 0,-3 5 0 0 0,0 1 0 0 0,17-3 0 0 0,12-13 0 0 0,12-17 0 0 0,11-15 0 0 0,14-12 0 0 0,6-13 0 0 0,3-7 0 0 0,5-8-16383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18733 4452 16383 0 0,'0'-5'0'0'0,"0"4"0"0"0,0 6 0 0 0,0 7 0 0 0,0 8 0 0 0,0 4 0 0 0,0 8 0 0 0,0 9 0 0 0,0 7 0 0 0,0 0 0 0 0,0 2 0 0 0,0 3 0 0 0,0-4 0 0 0,0-4 0 0 0,0-6 0 0 0,0-3 0 0 0,0-5 0 0 0,0-1 0 0 0,0-1 0 0 0,0-1 0 0 0,0 0 0 0 0,0 0 0 0 0,0 0 0 0 0,0 1 0 0 0,0 0 0 0 0,0-1 0 0 0,0 1 0 0 0,0-4-16383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23480 12472 16383 0 0,'-5'0'0'0'0,"-6"0"0"0"0,-7 5 0 0 0,-5 2 0 0 0,-3 4 0 0 0,-3 1 0 0 0,0 2 0 0 0,-7 5 0 0 0,0 4 0 0 0,-6-3 0 0 0,-4 6 0 0 0,-5 3 0 0 0,2 2 0 0 0,-1 0 0 0 0,-2 0 0 0 0,3 0 0 0 0,0-1 0 0 0,4-5 0 0 0,4-2 0 0 0,-1 0 0 0 0,-3 1 0 0 0,2 1 0 0 0,2-3 0 0 0,4-6 0 0 0,3-5 0 0 0,3 0 0 0 0,1-2 0 0 0,1 3 0 0 0,5-1-16383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22670 11668 16383 0 0,'4'0'0'0'0,"8"0"0"0"0,6 0 0 0 0,9 0 0 0 0,6 0 0 0 0,7 0 0 0 0,1 0 0 0 0,0 0 0 0 0,-4 0 0 0 0,-7 5 0 0 0,-9 7 0 0 0,-8 5 0 0 0,-6 6 0 0 0,-5 8 0 0 0,-2 4 0 0 0,-1 6 0 0 0,-1 6 0 0 0,0 0 0 0 0,1-4 0 0 0,0-3 0 0 0,1-4 0 0 0,-1-3 0 0 0,1 2 0 0 0,0 1 0 0 0,0-1 0 0 0,0 3 0 0 0,0 0 0 0 0,0-1 0 0 0,0-2 0 0 0,0-3 0 0 0,0 0 0 0 0,0-3 0 0 0,0-4-16383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22521 12142 16383 0 0,'5'0'0'0'0,"7"-5"0"0"0,5-2 0 0 0,11-4 0 0 0,10 0 0 0 0,3-4 0 0 0,1-4 0 0 0,1 2 0 0 0,5-2 0 0 0,-2 2 0 0 0,2 0 0 0 0,2 2 0 0 0,-2 4 0 0 0,0 4 0 0 0,-3-2 0 0 0,1-4 0 0 0,-3-1 0 0 0,-3-2 0 0 0,-4 2 0 0 0,-3 3 0 0 0,-2 3 0 0 0,-2-2 0 0 0,0 1 0 0 0,-1 2 0 0 0,-4-3 0 0 0,-3 1 0 0 0,2 1 0 0 0,0 2 0 0 0,-2-2 0 0 0,-1-1 0 0 0,1 2 0 0 0,-2 2-16383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23982 12013 16383 0 0,'5'0'0'0'0,"6"0"0"0"0,12-10 0 0 0,11-8 0 0 0,15-6 0 0 0,14-9 0 0 0,6-3 0 0 0,6-1 0 0 0,0 1 0 0 0,3-3 0 0 0,-8 4 0 0 0,-11 5 0 0 0,-10 1 0 0 0,-8 1 0 0 0,-7 6 0 0 0,-9 1 0 0 0,-8 4-16383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24024 12215 16383 0 0,'5'0'0'0'0,"12"0"0"0"0,12-5 0 0 0,6-2 0 0 0,8-4 0 0 0,6-5 0 0 0,4-11 0 0 0,3-4 0 0 0,8-3 0 0 0,1 0 0 0 0,1-4 0 0 0,-2 4 0 0 0,-6 8 0 0 0,-9 3 0 0 0,-7 1 0 0 0,-6 0 0 0 0,-4 2 0 0 0,-3 6 0 0 0,-1 5 0 0 0,-6 3-16383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24723 11293 16383 0 0,'0'-5'0'0'0,"5"-6"0"0"0,6-2 0 0 0,12-3 0 0 0,6 0 0 0 0,4 4 0 0 0,0-1 0 0 0,1 1 0 0 0,3 3 0 0 0,6-2 0 0 0,5 1 0 0 0,0 2 0 0 0,-4 3 0 0 0,-4 1 0 0 0,-4 3 0 0 0,-8-5 0 0 0,-5 0 0 0 0,0 0 0 0 0,-4-4 0 0 0,-6 5 0 0 0,-5 9 0 0 0,-4 7 0 0 0,-2 8 0 0 0,-2 6 0 0 0,-1 2 0 0 0,0 3 0 0 0,0 0 0 0 0,1 1 0 0 0,-1 4 0 0 0,1 2 0 0 0,-1 4 0 0 0,1 0 0 0 0,0-2 0 0 0,0-3 0 0 0,0-2 0 0 0,0-2 0 0 0,1-2 0 0 0,3-6 0 0 0,3-2 0 0 0,-1 1 0 0 0,-1 0 0 0 0,-1 2 0 0 0,3 1 0 0 0,1 2 0 0 0,-1 0 0 0 0,-2 1 0 0 0,-2 0 0 0 0,-1 1 0 0 0,-1-6-16383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24977 11609 16383 0 0,'0'-5'0'0'0,"0"-7"0"0"0,0-5 0 0 0,5-1 0 0 0,6-2 0 0 0,7-2 0 0 0,10-3 0 0 0,4-2 0 0 0,3 4 0 0 0,5 1 0 0 0,0 4 0 0 0,-1 0 0 0 0,2-2 0 0 0,5 3 0 0 0,-7-1 0 0 0,1 3 0 0 0,-2 3 0 0 0,-7 0 0 0 0,-4 1 0 0 0,-2 3 0 0 0,-4-2 0 0 0,-2 0 0 0 0,1 2 0 0 0,-3-2 0 0 0,1 0 0 0 0,2 2 0 0 0,3 2 0 0 0,2 2 0 0 0,-3 3-16383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25569 10906 16383 0 0,'5'0'0'0'0,"7"0"0"0"0,5 0 0 0 0,6 0 0 0 0,-1 5 0 0 0,-5 7 0 0 0,-5 5 0 0 0,-5 6 0 0 0,-3 3 0 0 0,-2 3 0 0 0,-2 1 0 0 0,-1 0 0 0 0,0 0 0 0 0,-5 0 0 0 0,-1 0 0 0 0,0 0 0 0 0,-3-1 0 0 0,-1 0 0 0 0,-2-5 0 0 0,0-1 0 0 0,8-6 0 0 0,9-4 0 0 0,9-6 0 0 0,8-8 0 0 0,4-4 0 0 0,9-1 0 0 0,2-5 0 0 0,1 0 0 0 0,-1 1 0 0 0,-2 3 0 0 0,-1 3 0 0 0,-2 1 0 0 0,-2 2 0 0 0,1 1 0 0 0,-2 0 0 0 0,1 1 0 0 0,-5 4 0 0 0,-7 7 0 0 0,-6 6 0 0 0,-5 5 0 0 0,-3 3 0 0 0,-3 3 0 0 0,-6-4 0 0 0,-2-1 0 0 0,-4 0 0 0 0,-1 1 0 0 0,-2-4 0 0 0,-4-1 0 0 0,-4 2 0 0 0,-3 2 0 0 0,-1-4 0 0 0,-2 1 0 0 0,-1 1 0 0 0,1-4 0 0 0,-1 1 0 0 0,5 2 0 0 0,2 2 0 0 0,0-2 0 0 0,-1-6 0 0 0,4 1 0 0 0,4 1 0 0 0,2-1 0 0 0,1-4-16383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25972 11058 16383 0 0,'14'-5'0'0'0,"11"-1"0"0"0,15-5 0 0 0,26-6 0 0 0,31-4 0 0 0,18-4 0 0 0,11-8 0 0 0,2-2 0 0 0,-10-1 0 0 0,-11 0 0 0 0,-13 3 0 0 0,-13 6 0 0 0,-15 3 0 0 0,-19 5-16383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26162 11326 16383 0 0,'10'-5'0'0'0,"13"-7"0"0"0,12 0 0 0 0,6-5 0 0 0,5-3 0 0 0,5-3 0 0 0,4-4 0 0 0,6-1 0 0 0,-1-1 0 0 0,-1 5 0 0 0,-1 1 0 0 0,-6 4 0 0 0,-6 6 0 0 0,-6 0 0 0 0,-5 2 0 0 0,-9-2 0 0 0,-8 2-16383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12319 6144 16383 0 0,'0'5'0'0'0,"0"6"0"0"0,0 7 0 0 0,0 9 0 0 0,0 11 0 0 0,0 4 0 0 0,0 4 0 0 0,0 9 0 0 0,0 0 0 0 0,0 1 0 0 0,0 1 0 0 0,0-5 0 0 0,0-6 0 0 0,0-6 0 0 0,0-5 0 0 0,0-3 0 0 0,0-2 0 0 0,0-2 0 0 0,0-5-16383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26353 10525 16383 0 0,'0'5'0'0'0,"0"11"0"0"0,0 14 0 0 0,0 10 0 0 0,0 14 0 0 0,0 13 0 0 0,0 9 0 0 0,0 16 0 0 0,0 18 0 0 0,0 10 0 0 0,0 3 0 0 0,0 2 0 0 0,0-11 0 0 0,4-11 0 0 0,3-7 0 0 0,-1-16 0 0 0,-1-10 0 0 0,-1-14 0 0 0,-2-10 0 0 0,-1-9 0 0 0,0-5 0 0 0,-1-4 0 0 0,0-1 0 0 0,-1 0 0 0 0,1-6-16383 0 0</inkml:trace>
</inkml:ink>
</file>

<file path=ppt/ink/ink29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95855" units="1/cm"/>
          <inkml:channelProperty channel="T" name="resolution" value="1" units="1/dev"/>
        </inkml:channelProperties>
      </inkml:inkSource>
      <inkml:timestamp xml:id="ts0" timeString="2019-12-02T06:23:28.557"/>
    </inkml:context>
    <inkml:brush xml:id="br0">
      <inkml:brushProperty name="width" value="0.05292" units="cm"/>
      <inkml:brushProperty name="height" value="0.05292" units="cm"/>
      <inkml:brushProperty name="color" value="#FF0000"/>
    </inkml:brush>
  </inkml:definitions>
  <inkml:trace contextRef="#ctx0" brushRef="#br0">25347 14834 0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15785 5863 16383 0 0,'-5'0'0'0'0,"-1"5"0"0"0,-5 7 0 0 0,-6 6 0 0 0,-4 4 0 0 0,-4 10 0 0 0,-8-2 0 0 0,3 4 0 0 0,0 2 0 0 0,-4-1 0 0 0,-1 4 0 0 0,1-6 0 0 0,0-2 0 0 0,7-2 0 0 0,2-1 0 0 0,2-5 0 0 0,3-2 0 0 0,1-4 0 0 0,-1-1 0 0 0,-3-2 0 0 0,4 1 0 0 0,-1-2 0 0 0,-2 2 0 0 0,3 3 0 0 0,5 3 0 0 0,0-1 0 0 0,-3-5 0 0 0,6-4 0 0 0,11-5 0 0 0,14-3 0 0 0,11-2 0 0 0,10-1 0 0 0,4 0 0 0 0,1-1 0 0 0,3 0 0 0 0,-1 0 0 0 0,-2 1 0 0 0,1-1 0 0 0,0 1 0 0 0,-4 0 0 0 0,-2 0 0 0 0,-2 0 0 0 0,-2 0 0 0 0,-2 0 0 0 0,0 0 0 0 0,-5-5 0 0 0,-2-1 0 0 0,0 0 0 0 0,-3-4 0 0 0,-6-5 0 0 0,-4-5 0 0 0,-4-4 0 0 0,-3-3 0 0 0,-1-2 0 0 0,-2 0 0 0 0,0-6 0 0 0,0-2 0 0 0,0-4 0 0 0,1 0 0 0 0,-1-3 0 0 0,1 1 0 0 0,-5 3 0 0 0,-1 3 0 0 0,-1 3 0 0 0,2 3 0 0 0,2 1 0 0 0,1 1 0 0 0,0 0 0 0 0,-3 1 0 0 0,-2 0 0 0 0,1-1 0 0 0,2 10 0 0 0,0 18 0 0 0,2 20 0 0 0,1 15 0 0 0,1 27 0 0 0,0 28 0 0 0,0 28 0 0 0,1 24 0 0 0,-1 8 0 0 0,0-7 0 0 0,0-12 0 0 0,5-20 0 0 0,2-17 0 0 0,-1-20 0 0 0,-1-13 0 0 0,-1-11 0 0 0,-2-10 0 0 0,-1-6 0 0 0,-1-3 0 0 0,0-8-16383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16466 5720 16383 0 0,'0'5'0'0'0,"0"7"0"0"0,-5 5 0 0 0,-2 6 0 0 0,1 4 0 0 0,-4 6 0 0 0,-5 8 0 0 0,-5 12 0 0 0,-9 12 0 0 0,-4 9 0 0 0,-7 12 0 0 0,-6 1 0 0 0,0 1 0 0 0,2 0 0 0 0,0 0 0 0 0,1-10 0 0 0,4-9 0 0 0,3-6 0 0 0,8-8 0 0 0,9-10 0 0 0,2-6 0 0 0,0-6 0 0 0,-3-8 0 0 0,3-4 0 0 0,3 0 0 0 0,0-3 0 0 0,2-6-16383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15939 5995 16383 0 0,'9'0'0'0'0,"9"5"0"0"0,6 7 0 0 0,4 6 0 0 0,2 4 0 0 0,1 5 0 0 0,0 6 0 0 0,5 4 0 0 0,0 4 0 0 0,1 1 0 0 0,2 3 0 0 0,0-2 0 0 0,-1-2 0 0 0,-3 1 0 0 0,-2-7 0 0 0,-2-3 0 0 0,-1-4 0 0 0,-1-5 0 0 0,-5-3 0 0 0,-2 6 0 0 0,0-2 0 0 0,2 1 0 0 0,1 0 0 0 0,2 1 0 0 0,0 1 0 0 0,2-4 0 0 0,-5-1 0 0 0,-6-5-16383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16637 5688 16383 0 0,'0'-5'0'0'0,"10"-2"0"0"0,8 1 0 0 0,6 1 0 0 0,4 1 0 0 0,2 2 0 0 0,0 1 0 0 0,1 0 0 0 0,5 1 0 0 0,1 0 0 0 0,-1 1 0 0 0,-1-1 0 0 0,-3 0 0 0 0,0 0 0 0 0,-2 1 0 0 0,-1-1 0 0 0,0 0 0 0 0,0 0 0 0 0,-1 0 0 0 0,-4-5 0 0 0,-7 3 0 0 0,-5 7 0 0 0,-6 8 0 0 0,-4 11 0 0 0,4 7 0 0 0,-1 12 0 0 0,5 10 0 0 0,1 4 0 0 0,2 9 0 0 0,0 7 0 0 0,-2-4 0 0 0,1 1 0 0 0,4 4 0 0 0,0-1 0 0 0,-4-8 0 0 0,2-5 0 0 0,-2-8 0 0 0,-3-8 0 0 0,-3-7 0 0 0,-3-4 0 0 0,-1-3 0 0 0,-1-2 0 0 0,-2 0 0 0 0,1-1 0 0 0,-1 1 0 0 0,1 0 0 0 0,-1-5-16383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16806 6208 16383 0 0,'5'-4'0'0'0,"7"-3"0"0"0,10 1 0 0 0,8 1 0 0 0,7-4 0 0 0,13-5 0 0 0,8-4 0 0 0,8-1 0 0 0,9-1 0 0 0,5-2 0 0 0,-5-2 0 0 0,-6-3 0 0 0,-5 0 0 0 0,-8 3 0 0 0,-9 6 0 0 0,-7 6 0 0 0,-11 1 0 0 0,-5 1 0 0 0,-2-2 0 0 0,1 1 0 0 0,1 3 0 0 0,1 2 0 0 0,-4 2-16383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17928 5855 16383 0 0,'5'-4'0'0'0,"7"-3"0"0"0,5 1 0 0 0,16 1 0 0 0,11 1 0 0 0,19 2 0 0 0,17 1 0 0 0,16 0 0 0 0,1 1 0 0 0,-1 0 0 0 0,-8 1 0 0 0,-8-1 0 0 0,-13 0 0 0 0,-13 0 0 0 0,-15 0-16383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17949 6154 16383 0 0,'10'0'0'0'0,"18"0"0"0"0,9 0 0 0 0,13 0 0 0 0,13 0 0 0 0,16 0 0 0 0,3-5 0 0 0,4-2 0 0 0,1-4 0 0 0,-4 0 0 0 0,-1-4 0 0 0,-5 1 0 0 0,-11 3 0 0 0,-1 3 0 0 0,-3 4 0 0 0,-6 1 0 0 0,-8 2 0 0 0,-7 1 0 0 0,-11-4 0 0 0,-5-2 0 0 0,-2 0 0 0 0,0 2 0 0 0,1 0 0 0 0,1 2 0 0 0,-3 1-16383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19156 5612 16383 0 0,'0'-5'0'0'0,"0"-6"0"0"0,0-7 0 0 0,5 0 0 0 0,6-2 0 0 0,7 3 0 0 0,5-1 0 0 0,3 2 0 0 0,8 5 0 0 0,7 3 0 0 0,2 4 0 0 0,-1 2 0 0 0,1 2 0 0 0,-1 0 0 0 0,-3 1 0 0 0,-3 0 0 0 0,-2-1 0 0 0,-3 1 0 0 0,-2-1 0 0 0,0 0 0 0 0,-5 5 0 0 0,-7 7 0 0 0,-7 6 0 0 0,-4 4 0 0 0,-4 5 0 0 0,-1 1 0 0 0,-2 2 0 0 0,-1 0 0 0 0,1 0 0 0 0,0 5 0 0 0,0 2 0 0 0,1 3 0 0 0,0 1 0 0 0,0-2 0 0 0,-5-7 0 0 0,-2-5 0 0 0,-4-2 0 0 0,-1 0 0 0 0,-7-4 0 0 0,-7-1 0 0 0,3 1 0 0 0,-1 2 0 0 0,-1-3 0 0 0,-1-5 0 0 0,-1 0 0 0 0,-1 3 0 0 0,-1-3 0 0 0,0 2 0 0 0,0-2 0 0 0,0 1 0 0 0,0-2 0 0 0,14-3 0 0 0,16-4 0 0 0,21-3 0 0 0,18-2 0 0 0,26-2 0 0 0,12 0 0 0 0,12-1 0 0 0,6 1 0 0 0,1-6 0 0 0,-11-1 0 0 0,-10 1 0 0 0,-13-5 0 0 0,-12 1 0 0 0,-6 2 0 0 0,-4 1 0 0 0,-5 3 0 0 0,-4-3 0 0 0,-2 0 0 0 0,-1 0 0 0 0,-1 3 0 0 0,-5 0-16383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22T11:14:45.692"/>
    </inkml:context>
    <inkml:brush xml:id="br0">
      <inkml:brushProperty name="width" value="0.1" units="cm"/>
      <inkml:brushProperty name="height" value="0.1" units="cm"/>
    </inkml:brush>
  </inkml:definitions>
  <inkml:trace contextRef="#ctx0" brushRef="#br0">15685 5698 16383 0 0,'0'-4'0'0'0,"0"-7"0"0"0,0-5 0 0 0,0-5 0 0 0,4 2 0 0 0,6 3 0 0 0,7 5 0 0 0,3 9 0 0 0,5 4 0 0 0,1 2 0 0 0,-4 6 0 0 0,0-1 0 0 0,-5 5 0 0 0,0-2 0 0 0,-3 3 0 0 0,0-2 0 0 0,3 1 0 0 0,-2 4 0 0 0,1-2 0 0 0,-2 1 0 0 0,-4 2 0 0 0,-3 2 0 0 0,-3 2 0 0 0,-2 2 0 0 0,-1 1 0 0 0,-2 1 0 0 0,1 0 0 0 0,-5-5 0 0 0,-7-5 0 0 0,0-2 0 0 0,-3-4 0 0 0,1 2 0 0 0,-1-2 0 0 0,-4-2 0 0 0,-2-4 0 0 0,3 3 0 0 0,-1-1 0 0 0,3 4 0 0 0,0-1 0 0 0,-2 3 0 0 0,-3-1 0 0 0,-1-2 0 0 0,7-4 0 0 0,10-2 0 0 0,11-1 0 0 0,9-3 0 0 0,6 0 0 0 0,4 0 0 0 0,3-1 0 0 0,0 1 0 0 0,1-1 0 0 0,-1 1 0 0 0,0 0 0 0 0,-1 0 0 0 0,0 0 0 0 0,0 0 0 0 0,-1 0 0 0 0,5 0 0 0 0,6 0 0 0 0,1 0 0 0 0,-1 0 0 0 0,-3 0 0 0 0,-7 0-16383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12615 6498 16383 0 0,'5'0'0'0'0,"7"-4"0"0"0,5-3 0 0 0,11 1 0 0 0,0-4 0 0 0,5 0 0 0 0,7 1 0 0 0,7 3 0 0 0,0 2 0 0 0,-3 2 0 0 0,0 1 0 0 0,4 0 0 0 0,-2 2 0 0 0,-4-1 0 0 0,-4 1 0 0 0,-4-1 0 0 0,-7 0-16383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20104 5382 16383 0 0,'-5'5'0'0'0,"-7"6"0"0"0,-1 7 0 0 0,2 5 0 0 0,2 3 0 0 0,4 3 0 0 0,1 0 0 0 0,2 2 0 0 0,2-1 0 0 0,0 0 0 0 0,1 0 0 0 0,-1-1 0 0 0,1 0 0 0 0,4-4 0 0 0,2-3 0 0 0,4-4 0 0 0,11-1 0 0 0,1 2 0 0 0,1-2 0 0 0,3-4 0 0 0,0-5 0 0 0,2 2 0 0 0,0-1 0 0 0,0-2 0 0 0,5-2 0 0 0,-3 3 0 0 0,-2 0 0 0 0,-1-2 0 0 0,0-1 0 0 0,-6 3 0 0 0,0 1 0 0 0,-5 3 0 0 0,-5 4 0 0 0,0 1 0 0 0,-1 1 0 0 0,-3 3 0 0 0,-3 2 0 0 0,-3 8 0 0 0,0 3 0 0 0,-2 6 0 0 0,0 1 0 0 0,-1-1 0 0 0,1-4 0 0 0,-1-1 0 0 0,1-3 0 0 0,0-2 0 0 0,-6-5 0 0 0,0-3 0 0 0,-5-5 0 0 0,-6-5 0 0 0,1 0 0 0 0,-3-2 0 0 0,-2-2 0 0 0,-3-3 0 0 0,-2-3 0 0 0,-2 0 0 0 0,-1-2 0 0 0,0 0 0 0 0,4-1-16383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20125 6271 16383 0 0,'-5'0'0'0'0,"-2"-5"0"0"0,-4-2 0 0 0,-1-4 0 0 0,3-6 0 0 0,1-4 0 0 0,3-4 0 0 0,3-3 0 0 0,1-1 0 0 0,0 0 0 0 0,2-1 0 0 0,-1 0 0 0 0,1 0 0 0 0,-1 0 0 0 0,5-4 0 0 0,2-2 0 0 0,-1 6-16383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20464 5435 16383 0 0,'0'-5'0'0'0,"0"-7"0"0"0,-5 0 0 0 0,-7-5 0 0 0,-6 2 0 0 0,-4 3 0 0 0,0-1 0 0 0,0 1 0 0 0,-1 3 0 0 0,-3 3 0 0 0,0 2 0 0 0,-2 3 0 0 0,-1 0 0 0 0,0 1 0 0 0,0 1 0 0 0,0 0 0 0 0,-1-1 0 0 0,11 0 0 0 0,13 1 0 0 0,12-1 0 0 0,11 0 0 0 0,6 0 0 0 0,6 0 0 0 0,1 0 0 0 0,2 5 0 0 0,-1 1 0 0 0,-5 6 0 0 0,-7 4 0 0 0,-1 0 0 0 0,0-2 0 0 0,-2 1 0 0 0,-5 2 0 0 0,-3 5 0 0 0,2-3 0 0 0,-2 1 0 0 0,-1 2 0 0 0,-2 2 0 0 0,-3 2 0 0 0,0 1 0 0 0,-2 2 0 0 0,0 0 0 0 0,0 0 0 0 0,0 0 0 0 0,-1 1 0 0 0,1-1 0 0 0,0 0 0 0 0,0 0 0 0 0,-1 1 0 0 0,1-1 0 0 0,-4-5 0 0 0,-3-2 0 0 0,-4-4 0 0 0,-1-1 0 0 0,-3 2 0 0 0,-3-2 0 0 0,0 1 0 0 0,-1-3 0 0 0,-2 1 0 0 0,2 3 0 0 0,0 3 0 0 0,2 3 0 0 0,5 2 0 0 0,0-4 0 0 0,1-1 0 0 0,-3 2 0 0 0,2 0 0 0 0,3-3-16383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21128 5691 16383 0 0,'0'-5'0'0'0,"-4"-2"0"0"0,-8 1 0 0 0,-6 1 0 0 0,-4 2 0 0 0,-5 0 0 0 0,-1 2 0 0 0,-2 1 0 0 0,0 5 0 0 0,-1 6 0 0 0,1 12 0 0 0,5 7 0 0 0,2 8 0 0 0,0 7 0 0 0,-1 6 0 0 0,4 4 0 0 0,5 3 0 0 0,5 1 0 0 0,4-4 0 0 0,-2-2 0 0 0,1-5 0 0 0,2-1 0 0 0,1-3 0 0 0,1-4 0 0 0,2 0 0 0 0,0-1 0 0 0,1-2 0 0 0,0-3 0 0 0,1-2 0 0 0,-1-2 0 0 0,0 0 0 0 0,0-1 0 0 0,1-1 0 0 0,4-4 0 0 0,6-7 0 0 0,7-6 0 0 0,5-5 0 0 0,3-4 0 0 0,2-2 0 0 0,2 0 0 0 0,0-2 0 0 0,1 1 0 0 0,-1 0 0 0 0,-5-9 0 0 0,-7-9 0 0 0,-2-10 0 0 0,-3-6 0 0 0,1-6 0 0 0,-2-6 0 0 0,-3 0 0 0 0,2-7 0 0 0,-1-9 0 0 0,-2-4 0 0 0,2-5 0 0 0,0 0 0 0 0,-2 7 0 0 0,-3 5 0 0 0,-1 7 0 0 0,-2 4 0 0 0,-2-1 0 0 0,0 4 0 0 0,0 0 0 0 0,0 2 0 0 0,-1 0 0 0 0,1-4 0 0 0,0 3 0 0 0,0-2 0 0 0,-5-3 0 0 0,-2 3 0 0 0,-4-1 0 0 0,-1-2 0 0 0,-3 8 0 0 0,2 0 0 0 0,2 3 0 0 0,-2-1 0 0 0,-3 0 0 0 0,0 3 0 0 0,-1 2 0 0 0,2 2 0 0 0,3 3 0 0 0,5 0 0 0 0,2 11 0 0 0,3 13 0 0 0,1 13 0 0 0,1 10 0 0 0,1 17 0 0 0,0 8 0 0 0,-1 6 0 0 0,1 10 0 0 0,-1 0 0 0 0,1 0 0 0 0,-1-5 0 0 0,5-1 0 0 0,1 0 0 0 0,5-4 0 0 0,6-5 0 0 0,4 4 0 0 0,-1 1 0 0 0,1 0 0 0 0,-3 3 0 0 0,0-2 0 0 0,-3-1 0 0 0,2 3 0 0 0,1-4 0 0 0,-1 1 0 0 0,1-3 0 0 0,-2 1 0 0 0,-5-3 0 0 0,2-8 0 0 0,3-6 0 0 0,-1-2 0 0 0,1-6 0 0 0,-1-2 0 0 0,2-4 0 0 0,-3 1 0 0 0,2-3 0 0 0,2 1 0 0 0,9-1 0 0 0,9-3 0 0 0,4-4 0 0 0,0-2 0 0 0,2-2 0 0 0,0-1 0 0 0,-2-2 0 0 0,-4 1 0 0 0,-3-1 0 0 0,-1 1 0 0 0,-2-1 0 0 0,-1 1 0 0 0,-6 0-16383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18059 4487 16383 0 0,'-5'0'0'0'0,"-2"-5"0"0"0,6-1 0 0 0,7-1 0 0 0,8 2 0 0 0,12 2 0 0 0,6 0 0 0 0,12 2 0 0 0,9 1 0 0 0,10 0 0 0 0,9 0 0 0 0,7 0 0 0 0,0 1 0 0 0,-3-1 0 0 0,-1 0 0 0 0,-7 0 0 0 0,-1 0 0 0 0,-7 0 0 0 0,-8 0 0 0 0,1 0 0 0 0,-3 0 0 0 0,-5 0 0 0 0,-1 0 0 0 0,3 0 0 0 0,-3 0 0 0 0,7 0 0 0 0,5 0 0 0 0,-4 0 0 0 0,-4 0 0 0 0,-1 0 0 0 0,-4 0 0 0 0,1 0 0 0 0,3 0 0 0 0,-1 0 0 0 0,-5 0 0 0 0,-3 0 0 0 0,-4 0 0 0 0,-2 0 0 0 0,-2 0 0 0 0,-2 0 0 0 0,1 0 0 0 0,-1 0 0 0 0,-5-5 0 0 0,-1-1 0 0 0,1-1 0 0 0,0 2 0 0 0,3 2 0 0 0,-5 0-16383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23453 4344 16383 0 0,'5'0'0'0'0,"6"0"0"0"0,12 0 0 0 0,11 0 0 0 0,10 0 0 0 0,3 5 0 0 0,-3 12 0 0 0,-3 2 0 0 0,-3 4 0 0 0,-4 2 0 0 0,2 2 0 0 0,0 1 0 0 0,-6 2 0 0 0,-3 4 0 0 0,-1-3 0 0 0,-6-2 0 0 0,-5 0 0 0 0,-6-1 0 0 0,-4-1 0 0 0,-3 1 0 0 0,-2 1 0 0 0,-1-1 0 0 0,0 6 0 0 0,-5 1 0 0 0,-7 1 0 0 0,-10-2 0 0 0,-2-2 0 0 0,-6-5 0 0 0,-3-9 0 0 0,-1-1 0 0 0,-3-4 0 0 0,3 0 0 0 0,4-1 0 0 0,2 2 0 0 0,0-2 0 0 0,2-2 0 0 0,-1-4 0 0 0,0-2 0 0 0,9-2 0 0 0,14-1 0 0 0,11-1 0 0 0,11-1 0 0 0,7 1 0 0 0,4-1 0 0 0,2 1 0 0 0,2 0 0 0 0,4-1 0 0 0,7 1 0 0 0,5 0 0 0 0,0 5 0 0 0,-9 7 0 0 0,-5 1 0 0 0,-4-2 0 0 0,-2 2 0 0 0,-6 5 0 0 0,-2 3 0 0 0,-4 3 0 0 0,-5 3 0 0 0,-4 2 0 0 0,-3 5 0 0 0,-3 2 0 0 0,-1 0 0 0 0,-1-1 0 0 0,-5-2 0 0 0,-6-2 0 0 0,-7 0 0 0 0,-4-2 0 0 0,-4-5 0 0 0,3-1 0 0 0,1-1 0 0 0,-1-3 0 0 0,-1-1 0 0 0,-1-2 0 0 0,-2-5 0 0 0,0-4 0 0 0,-1-3 0 0 0,0-2 0 0 0,0-2 0 0 0,-1-1 0 0 0,1 1 0 0 0,0-1 0 0 0,5 0-16383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24159 4651 16383 0 0,'0'-5'0'0'0,"0"-6"0"0"0,0-7 0 0 0,0-5 0 0 0,0-3 0 0 0,0-3 0 0 0,-5-1 0 0 0,-1 0 0 0 0,0 10 0 0 0,1 18 0 0 0,1 14 0 0 0,2 15 0 0 0,1 13 0 0 0,0 4 0 0 0,1 5 0 0 0,0-1 0 0 0,1-4 0 0 0,-1-4 0 0 0,0-4 0 0 0,0-4 0 0 0,0-2 0 0 0,0-1 0 0 0,0 0 0 0 0,0-1 0 0 0,0 0 0 0 0,0 0 0 0 0,0 1 0 0 0,0 0 0 0 0,0-1 0 0 0,0 1 0 0 0,0 0 0 0 0,0 0 0 0 0,0 0 0 0 0,0 1 0 0 0,0-1 0 0 0,5 0 0 0 0,2 0 0 0 0,-1 0 0 0 0,-1 0 0 0 0,4 0 0 0 0,-1 0 0 0 0,0 0 0 0 0,-3-5-16383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20511 7007 16383 0 0,'4'0'0'0'0,"8"0"0"0"0,1 5 0 0 0,3 2 0 0 0,9-1 0 0 0,5 4 0 0 0,3 0 0 0 0,5 4 0 0 0,11-2 0 0 0,7 4 0 0 0,4-3 0 0 0,6 3 0 0 0,2 3 0 0 0,0-2 0 0 0,-3-3 0 0 0,3 0 0 0 0,-5-1 0 0 0,1 1 0 0 0,-5-2 0 0 0,-2-2 0 0 0,3 1 0 0 0,-4 0 0 0 0,-1 2 0 0 0,5-1 0 0 0,2 3 0 0 0,-4-2 0 0 0,-3-2 0 0 0,-6-4 0 0 0,0-3 0 0 0,0-2 0 0 0,-3-1 0 0 0,1-1 0 0 0,-3-1 0 0 0,1 1 0 0 0,3-1 0 0 0,2 1 0 0 0,4-1 0 0 0,-3 1 0 0 0,-1 0 0 0 0,7 0 0 0 0,-2 0 0 0 0,0-5 0 0 0,5-6 0 0 0,-3-7 0 0 0,0-5 0 0 0,-2-3 0 0 0,7-3 0 0 0,1 4 0 0 0,0-3 0 0 0,9-3 0 0 0,3-5 0 0 0,2-7 0 0 0,-6 0 0 0 0,-1-4 0 0 0,-2 7 0 0 0,2 0 0 0 0,-6-8 0 0 0,1-5 0 0 0,-1-4 0 0 0,-1-2 0 0 0,3-1 0 0 0,1 0 0 0 0,-7 0 0 0 0,-3 1 0 0 0,-7 5 0 0 0,-1 2 0 0 0,-5 0 0 0 0,0-1 0 0 0,3-1 0 0 0,-2 8 0 0 0,-4 3 0 0 0,-3-7 0 0 0,1 0 0 0 0,-1 4 0 0 0,-2 0 0 0 0,-2 3 0 0 0,-7 4 0 0 0,-3 3 0 0 0,-1 3 0 0 0,1-2 0 0 0,1-1 0 0 0,1 1 0 0 0,-4 2 0 0 0,0 6 0 0 0,-4 3 0 0 0,-1 0 0 0 0,-2 0 0 0 0,0 4 0 0 0,-2 5-16383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24758 7083 16383 0 0,'0'-5'0'0'0,"-5"-1"0"0"0,-2-6 0 0 0,-4-4 0 0 0,-1-6 0 0 0,3-3 0 0 0,1 3-16383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21611 3617 16383 0 0,'5'0'0'0'0,"7"0"0"0"0,10 0 0 0 0,8 0 0 0 0,7 0 0 0 0,3 0 0 0 0,5 0 0 0 0,9 0 0 0 0,0 0 0 0 0,1 0 0 0 0,6-5 0 0 0,-2-2 0 0 0,-2 1 0 0 0,-5 1 0 0 0,-2 1 0 0 0,0 2 0 0 0,-2 1 0 0 0,4 0 0 0 0,3 1 0 0 0,-2 1 0 0 0,5-1 0 0 0,1 0 0 0 0,2 0 0 0 0,-1 0 0 0 0,-4 1 0 0 0,-3-1 0 0 0,-1 0 0 0 0,-3 0 0 0 0,-1 0 0 0 0,2 0 0 0 0,-4 0 0 0 0,2 0 0 0 0,-4-5 0 0 0,-4-2 0 0 0,2 1 0 0 0,2 1 0 0 0,0 1 0 0 0,-3 2 0 0 0,1 1 0 0 0,3 0 0 0 0,0 1 0 0 0,1 1 0 0 0,3-1 0 0 0,-2 0 0 0 0,6 0 0 0 0,4 0 0 0 0,2 1 0 0 0,5-1 0 0 0,-2 0 0 0 0,-3 0 0 0 0,4 0 0 0 0,-4 0 0 0 0,-2 0 0 0 0,4 0 0 0 0,-4 0 0 0 0,-1 0 0 0 0,-6 0 0 0 0,0 0 0 0 0,-1 0 0 0 0,-2 0 0 0 0,0 0 0 0 0,2-5 0 0 0,-2-2 0 0 0,1 1 0 0 0,-9-4 0 0 0,-5 0 0 0 0,-3 1 0 0 0,-3 3 0 0 0,-1 2 0 0 0,0-3 0 0 0,1-1 0 0 0,5 2 0 0 0,1 1 0 0 0,1 2 0 0 0,-1 1 0 0 0,3 1 0 0 0,-4-4 0 0 0,-3-1 0 0 0,-2 0 0 0 0,0 1 0 0 0,-5-3 0 0 0,-2-1 0 0 0,1 2 0 0 0,1 2 0 0 0,2 1 0 0 0,1 2 0 0 0,2 1 0 0 0,1 1 0 0 0,0 0 0 0 0,0 0 0 0 0,0 1 0 0 0,1-1 0 0 0,-1 0 0 0 0,0 1 0 0 0,0-1 0 0 0,-5 0-16383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13517 6295 16383 0 0,'0'-5'0'0'0,"0"-6"0"0"0,0-7 0 0 0,5 0 0 0 0,7 3 0 0 0,6 4 0 0 0,4 4 0 0 0,5 3 0 0 0,1 3 0 0 0,2 1 0 0 0,-5 5 0 0 0,-6 7 0 0 0,-7 7 0 0 0,-5 4 0 0 0,-3 4 0 0 0,-4 2 0 0 0,0 1 0 0 0,-2 0 0 0 0,1 0 0 0 0,-5 0 0 0 0,-6 0 0 0 0,-7-5 0 0 0,-4-3 0 0 0,2 1 0 0 0,-6 1 0 0 0,-3-3 0 0 0,3 4 0 0 0,2 3 0 0 0,-5-3 0 0 0,3-2 0 0 0,0-3 0 0 0,1-6 0 0 0,4-1 0 0 0,12-2 0 0 0,11-3 0 0 0,16-2 0 0 0,15-4 0 0 0,17 0 0 0 0,4-2 0 0 0,9-6 0 0 0,13-1 0 0 0,4-5 0 0 0,3 0 0 0 0,-2 2 0 0 0,-5 3 0 0 0,-6 2 0 0 0,-9 2 0 0 0,-10 2 0 0 0,-9 1 0 0 0,-6 0 0 0 0,-9 0-16383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22580 7747 16383 0 0,'0'-5'0'0'0,"0"-7"0"0"0,0-5 0 0 0,0-6 0 0 0,0-3 0 0 0,10-3 0 0 0,3-1 0 0 0,9 0 0 0 0,11 5 0 0 0,10 1 0 0 0,12 6 0 0 0,6 0 0 0 0,-1 3 0 0 0,-2 5 0 0 0,-1 3 0 0 0,-4 4 0 0 0,-8 1 0 0 0,-5 2 0 0 0,-5 1 0 0 0,-4 0 0 0 0,-2 4 0 0 0,-6 8 0 0 0,-1 0 0 0 0,-6 3 0 0 0,-4 10 0 0 0,-6 4 0 0 0,-2 2 0 0 0,-3 1 0 0 0,-1 0 0 0 0,-1-1 0 0 0,0 3 0 0 0,0 2 0 0 0,-9-1 0 0 0,-4-2 0 0 0,-9-1 0 0 0,-5-2 0 0 0,-3-1 0 0 0,-6-1 0 0 0,-2 0 0 0 0,1-5 0 0 0,2-7 0 0 0,2-1 0 0 0,2-4 0 0 0,2-3 0 0 0,0-4 0 0 0,11-2 0 0 0,13-2 0 0 0,18-1 0 0 0,12-1 0 0 0,11 1 0 0 0,10-1 0 0 0,7-4 0 0 0,9-2 0 0 0,10 0 0 0 0,2 2 0 0 0,-1 1 0 0 0,1 2 0 0 0,-1 1 0 0 0,-8 1 0 0 0,-6 4 0 0 0,-1 8 0 0 0,-7 1 0 0 0,-12 4 0 0 0,-11 3 0 0 0,-12 4 0 0 0,-7 2 0 0 0,-5 2 0 0 0,-4 6 0 0 0,-1 2 0 0 0,-1 5 0 0 0,-9 6 0 0 0,-12-2 0 0 0,-13 3 0 0 0,-9 8 0 0 0,-22 3 0 0 0,-14 8 0 0 0,-18 1 0 0 0,-6 0 0 0 0,-5-3 0 0 0,1-6 0 0 0,0-10 0 0 0,9-7 0 0 0,11-6 0 0 0,12-9 0 0 0,14-10 0 0 0,12-7 0 0 0,11-5 0 0 0,7-4 0 0 0,0-2 0 0 0,0-1 0 0 0,7 1-16383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22858 2441 16383 0 0,'0'-5'0'0'0,"0"4"0"0"0,0 6 0 0 0,0 8 0 0 0,0 6 0 0 0,0 5 0 0 0,0 3 0 0 0,0 3 0 0 0,0 0 0 0 0,0 0 0 0 0,5-4 0 0 0,7-8 0 0 0,5-6 0 0 0,6-5 0 0 0,4-4 0 0 0,1-3 0 0 0,2-1 0 0 0,0 0 0 0 0,5 0 0 0 0,2 0 0 0 0,-1 0 0 0 0,-1 0 0 0 0,-3 6 0 0 0,0 1 0 0 0,-2 1 0 0 0,-5 3 0 0 0,-3 0 0 0 0,-5 3 0 0 0,1 0 0 0 0,0-3 0 0 0,-1 3 0 0 0,-4 3 0 0 0,-5 4 0 0 0,-3 4 0 0 0,-3 2 0 0 0,-6 2 0 0 0,-8 1 0 0 0,-6 1 0 0 0,-11-5 0 0 0,-14 3 0 0 0,-11-3 0 0 0,0-1 0 0 0,-1 1 0 0 0,-6-5 0 0 0,2 0 0 0 0,2-4 0 0 0,-5 1 0 0 0,4-3 0 0 0,1-4 0 0 0,1-3 0 0 0,5-4 0 0 0,1-1 0 0 0,5-2 0 0 0,4 0 0 0 0,5-1 0 0 0,3 1 0 0 0,2-1 0 0 0,2 1 0 0 0,6-1-16383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22797 2455 16383 0 0,'0'-4'0'0'0,"4"-3"0"0"0,8 1 0 0 0,6 1 0 0 0,4 1 0 0 0,5 2 0 0 0,1 1 0 0 0,2 0 0 0 0,5 1 0 0 0,7 0 0 0 0,1 1 0 0 0,3-1 0 0 0,-1 0 0 0 0,-4 0 0 0 0,-3 0 0 0 0,1 0 0 0 0,4 1 0 0 0,0-6 0 0 0,2-2 0 0 0,-2 1 0 0 0,3 1 0 0 0,-3 1 0 0 0,-3 2 0 0 0,-4 1 0 0 0,-2 0 0 0 0,-3 1 0 0 0,-7 0-16383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22860 7151 16383 0 0,'-5'0'0'0'0,"-11"0"0"0"0,-9 5 0 0 0,-4 6 0 0 0,-2 7 0 0 0,-1 0 0 0 0,0 2 0 0 0,0-3 0 0 0,2 6 0 0 0,-5 4 0 0 0,-1 3 0 0 0,-5 5 0 0 0,-4 7 0 0 0,-6 6 0 0 0,2 0 0 0 0,0 7 0 0 0,-3 3 0 0 0,3 7 0 0 0,0 3 0 0 0,-1-6 0 0 0,2 1 0 0 0,0 1 0 0 0,8-7 0 0 0,6-7 0 0 0,4-3 0 0 0,7-5 0 0 0,2-8 0 0 0,5-1 0 0 0,5-1 0 0 0,5-1 0 0 0,3-1 0 0 0,2 4 0 0 0,1 7 0 0 0,1 1 0 0 0,0 3 0 0 0,0-1 0 0 0,-1 11 0 0 0,6 12 0 0 0,6 14 0 0 0,6 3 0 0 0,9 7 0 0 0,6-7 0 0 0,2-8 0 0 0,0-3 0 0 0,-1-2 0 0 0,3-5 0 0 0,-4-3 0 0 0,-3 2 0 0 0,3 0 0 0 0,6-1 0 0 0,1-2 0 0 0,4-1 0 0 0,-1-1 0 0 0,-2-11 0 0 0,1-4 0 0 0,-2 0 0 0 0,3-3 0 0 0,4-7 0 0 0,3-6 0 0 0,4-3 0 0 0,2-1 0 0 0,6 1 0 0 0,3-4 0 0 0,5-2 0 0 0,10-3 0 0 0,6 0 0 0 0,-1-3 0 0 0,5 1 0 0 0,1-2 0 0 0,5-3 0 0 0,-4-4 0 0 0,3-2 0 0 0,4-2 0 0 0,0-1 0 0 0,3-2 0 0 0,14-4 0 0 0,12-17 0 0 0,14-15 0 0 0,2-5 0 0 0,-4-11 0 0 0,-15-1 0 0 0,-19-1 0 0 0,-24 3 0 0 0,-14 7 0 0 0,-15 5 0 0 0,-11-1 0 0 0,-13 3 0 0 0,-12 2 0 0 0,-3 7 0 0 0,-4 0 0 0 0,1-2 0 0 0,-1 1 0 0 0,-3-5 0 0 0,-2-7 0 0 0,-2-5 0 0 0,-2-5 0 0 0,0-4 0 0 0,-6-6 0 0 0,-7-8 0 0 0,-6-12 0 0 0,-10-17 0 0 0,-11-15 0 0 0,-2-14 0 0 0,-5-4 0 0 0,-15 0 0 0 0,-6-7 0 0 0,-6 0 0 0 0,-7 0 0 0 0,-8 3 0 0 0,0 6 0 0 0,1 9 0 0 0,0 6 0 0 0,0 8 0 0 0,5 7 0 0 0,2 6 0 0 0,9 4 0 0 0,2 7 0 0 0,4 14 0 0 0,6 12 0 0 0,0 7 0 0 0,9 7 0 0 0,4 6 0 0 0,-1 9 0 0 0,4 9 0 0 0,-2 3 0 0 0,2 4 0 0 0,-1 5 0 0 0,-3 3 0 0 0,1 2 0 0 0,-6 1 0 0 0,-4 2 0 0 0,-2 0 0 0 0,-2-1 0 0 0,5 1 0 0 0,2 0 0 0 0,0-1 0 0 0,4 0 0 0 0,5 0 0 0 0,6 0 0 0 0,9 0-16383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17039 9325 16383 0 0,'0'5'0'0'0,"0"7"0"0"0,0 15 0 0 0,0 19 0 0 0,5 11 0 0 0,7 15 0 0 0,0 11 0 0 0,5 11 0 0 0,-2-1 0 0 0,-3-12 0 0 0,1-4 0 0 0,-1-10 0 0 0,-3-12 0 0 0,-3-11 0 0 0,-2-7 0 0 0,-3-15 0 0 0,0-21 0 0 0,-1-16 0 0 0,-1-15 0 0 0,0-8 0 0 0,1-6 0 0 0,0-2 0 0 0,-1 3 0 0 0,1-2 0 0 0,5 3 0 0 0,2 3 0 0 0,-1 3 0 0 0,-1 3 0 0 0,3 7 0 0 0,1 3 0 0 0,-1 0 0 0 0,2 5 0 0 0,0 0 0 0 0,-1-2 0 0 0,1-3 0 0 0,6-1 0 0 0,3 2 0 0 0,5-4 0 0 0,2 2 0 0 0,3 0 0 0 0,0 4 0 0 0,1 6 0 0 0,0 5 0 0 0,0 4 0 0 0,-1 7 0 0 0,1 15 0 0 0,-1 13 0 0 0,0 11 0 0 0,0 9 0 0 0,0 1 0 0 0,0-3 0 0 0,-5-1 0 0 0,-7-2 0 0 0,-5-5 0 0 0,-1-4 0 0 0,-2-3 0 0 0,-2-12 0 0 0,-3-19 0 0 0,-2-21 0 0 0,-1-11 0 0 0,-1-16 0 0 0,0-19 0 0 0,-1-14 0 0 0,1 2 0 0 0,0-1 0 0 0,-1 8 0 0 0,1 6 0 0 0,0 4 0 0 0,0 7 0 0 0,0 8 0 0 0,5 11 0 0 0,1 7 0 0 0,6 8 0 0 0,4 7 0 0 0,6 6 0 0 0,8 3 0 0 0,4 3 0 0 0,6 1 0 0 0,-4 6 0 0 0,-2 6 0 0 0,-3 1 0 0 0,-2 3 0 0 0,0 8 0 0 0,4 11 0 0 0,7 8 0 0 0,6 7 0 0 0,0 9 0 0 0,-2 10 0 0 0,-5 2 0 0 0,-3-1 0 0 0,-3-7 0 0 0,-7-11 0 0 0,-3-8 0 0 0,-6-8 0 0 0,-5-4 0 0 0,-5-4 0 0 0,-4-6-16383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18270 9594 16383 0 0,'0'5'0'0'0,"0"11"0"0"0,0 13 0 0 0,0 17 0 0 0,0 19 0 0 0,-5 15 0 0 0,-7 7 0 0 0,-5 4 0 0 0,-6 7 0 0 0,-3 1 0 0 0,2-11 0 0 0,6-11 0 0 0,5-9 0 0 0,1-11 0 0 0,1-9 0 0 0,4-15-16383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18796 8599 16383 0 0,'0'5'0'0'0,"0"6"0"0"0,5 7 0 0 0,6 15 0 0 0,7 16 0 0 0,10 15 0 0 0,5 11 0 0 0,-3 8 0 0 0,-2 5 0 0 0,0-8 0 0 0,-6-13 0 0 0,-1-8 0 0 0,-4-8 0 0 0,0-14 0 0 0,-3-8 0 0 0,-4-3 0 0 0,-4-2 0 0 0,-2 0 0 0 0,2-4 0 0 0,1-1 0 0 0,-1 2 0 0 0,-2 2 0 0 0,4-3 0 0 0,0 0 0 0 0,-1 2 0 0 0,3-3 0 0 0,5-5 0 0 0,5-5 0 0 0,8-3 0 0 0,5-4 0 0 0,12-1 0 0 0,7-1 0 0 0,1-1 0 0 0,0 0 0 0 0,2 0 0 0 0,-9-5 0 0 0,-2-5 0 0 0,-4-2 0 0 0,-9-4 0 0 0,-4 2 0 0 0,-2-2 0 0 0,-6-3 0 0 0,0-3 0 0 0,-4-2 0 0 0,0 2 0 0 0,-2 1 0 0 0,-3 4-16383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18775 9145 16383 0 0,'5'-5'0'0'0,"11"-1"0"0"0,18-5 0 0 0,23-6 0 0 0,41-9 0 0 0,39-11 0 0 0,30-13 0 0 0,26-8 0 0 0,10-5 0 0 0,0 5 0 0 0,-24 1 0 0 0,-34 6 0 0 0,-30 11 0 0 0,-31 8 0 0 0,-29 9-16383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20343 8789 16383 0 0,'0'10'0'0'0,"0"8"0"0"0,-5 11 0 0 0,-11 11 0 0 0,-8 12 0 0 0,-5 8 0 0 0,-3 4 0 0 0,-5 5 0 0 0,4-4 0 0 0,6-3 0 0 0,4-7 0 0 0,1-8 0 0 0,4-7 0 0 0,0-6 0 0 0,-2-3 0 0 0,3-7-16383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20447 8361 16383 0 0,'0'5'0'0'0,"5"7"0"0"0,1 6 0 0 0,11 9 0 0 0,1 11 0 0 0,-2 9 0 0 0,1-5 0 0 0,3-8 0 0 0,3-11 0 0 0,2-8 0 0 0,2-8 0 0 0,1-5 0 0 0,6-2 0 0 0,2-1 0 0 0,-5-6 0 0 0,2-7 0 0 0,-5-10 0 0 0,-6-6 0 0 0,-8-4 0 0 0,-1 1 0 0 0,-3-1 0 0 0,-3 2 0 0 0,-2 0 0 0 0,-3 2 0 0 0,-1 0 0 0 0,-1 1 0 0 0,-1 0 0 0 0,0 0 0 0 0,-4 0 0 0 0,-2 0 0 0 0,-5 6 0 0 0,1 10 0 0 0,1 18 0 0 0,2 13 0 0 0,9 14 0 0 0,7 10 0 0 0,9 9 0 0 0,1 0 0 0 0,2 2 0 0 0,-2 1 0 0 0,0-4 0 0 0,-2-4 0 0 0,1-7 0 0 0,-3-3 0 0 0,2-5 0 0 0,-3-1 0 0 0,3-6 0 0 0,2-3 0 0 0,4 1 0 0 0,7-4 0 0 0,10-5 0 0 0,2-4 0 0 0,-1-5 0 0 0,-2-2 0 0 0,-2-1 0 0 0,-3-2 0 0 0,3-5 0 0 0,0-6 0 0 0,0-7 0 0 0,-3-9 0 0 0,-1 0 0 0 0,-6-1 0 0 0,-3 1 0 0 0,0-1 0 0 0,1 0 0 0 0,-4 0 0 0 0,0-5 0 0 0,1-11 0 0 0,3-9 0 0 0,1-4 0 0 0,-3 3 0 0 0,-6 5 0 0 0,-4 7 0 0 0,-6 5 0 0 0,-3 5 0 0 0,-2 2 0 0 0,-7 2 0 0 0,-1 1 0 0 0,-5 1 0 0 0,-6 4 0 0 0,-4 1 0 0 0,-3 5 0 0 0,-3 5 0 0 0,-2 5 0 0 0,1 3 0 0 0,-1-3 0 0 0,0 1 0 0 0,0 0 0 0 0,0-3 0 0 0,1 0 0 0 0,5 1-16383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14478 6321 16383 0 0,'5'-5'0'0'0,"6"-1"0"0"0,12-1 0 0 0,6 2 0 0 0,9 2 0 0 0,12 1 0 0 0,8 0 0 0 0,3 2 0 0 0,-3 0 0 0 0,-2 0 0 0 0,-5 0 0 0 0,-7 1 0 0 0,-6-1 0 0 0,-9 0-16383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13208 5722 16383 0 0,'0'-5'0'0'0,"0"8"0"0"0,0 14 0 0 0,0 18 0 0 0,0 19 0 0 0,5 19 0 0 0,1 7 0 0 0,6 10 0 0 0,4 5 0 0 0,6 0 0 0 0,-2-11 0 0 0,-4-4 0 0 0,0-7 0 0 0,-3-10 0 0 0,-3-11 0 0 0,-3-5 0 0 0,-4-5 0 0 0,4 0 0 0 0,5 2 0 0 0,0 0 0 0 0,-1-4 0 0 0,-3-3 0 0 0,-3-3 0 0 0,-2-3 0 0 0,-2-6-16383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13145 5782 16383 0 0,'0'-5'0'0'0,"0"-6"0"0"0,9-2 0 0 0,4-3 0 0 0,15-4 0 0 0,21 1 0 0 0,13-1 0 0 0,6 3 0 0 0,1 0 0 0 0,-2-3 0 0 0,-7 3 0 0 0,-8-2 0 0 0,-9 4 0 0 0,-6 3 0 0 0,-10 4-16383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13250 6219 16383 0 0,'5'0'0'0'0,"7"0"0"0"0,10 0 0 0 0,8-5 0 0 0,7-7 0 0 0,8-5 0 0 0,7-1 0 0 0,3 3 0 0 0,8-1 0 0 0,-3 3 0 0 0,-5-2 0 0 0,-9-4 0 0 0,-6 3 0 0 0,-5 3 0 0 0,-4 4 0 0 0,-7-2 0 0 0,-2 2 0 0 0,-1 2 0 0 0,-3 2-16383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16819 8768 16383 0 0,'-5'10'0'0'0,"-1"13"0"0"0,-5 8 0 0 0,-6 8 0 0 0,1 7 0 0 0,-3 1 0 0 0,-2 3 0 0 0,2 7 0 0 0,4-1 0 0 0,5 4 0 0 0,-1 3 0 0 0,2 0 0 0 0,1 9 0 0 0,-1 7 0 0 0,-1 5 0 0 0,3 3 0 0 0,1 6 0 0 0,3 7 0 0 0,1 2 0 0 0,2-2 0 0 0,-1 1 0 0 0,2 4 0 0 0,-1-6 0 0 0,1-5 0 0 0,4-5 0 0 0,7-1 0 0 0,15 3 0 0 0,9 1 0 0 0,8-9 0 0 0,6-6 0 0 0,5-4 0 0 0,2-6 0 0 0,2-4 0 0 0,-4-8 0 0 0,-2-3 0 0 0,0-6 0 0 0,6-6 0 0 0,3 1 0 0 0,10-3 0 0 0,13-6 0 0 0,11-5 0 0 0,10-2 0 0 0,1-5 0 0 0,2-6 0 0 0,13-5 0 0 0,4-5 0 0 0,7-2 0 0 0,4-2 0 0 0,24-11 0 0 0,18-8 0 0 0,15-11 0 0 0,12-15 0 0 0,6-20 0 0 0,-3-8 0 0 0,-17-2 0 0 0,-22 2 0 0 0,-20 3 0 0 0,-26 5 0 0 0,-24 2 0 0 0,-19 8 0 0 0,-18 8 0 0 0,-16 2 0 0 0,-10-1 0 0 0,-11-3 0 0 0,-6 7 0 0 0,-6 6 0 0 0,0-1 0 0 0,-3 1 0 0 0,-3-3 0 0 0,-3-5 0 0 0,-3-10 0 0 0,-1-5 0 0 0,-1-8 0 0 0,0-2 0 0 0,-1 0 0 0 0,1 3 0 0 0,-6 3 0 0 0,-5 1 0 0 0,-7 2 0 0 0,-10 7 0 0 0,0 1 0 0 0,-1 1 0 0 0,-4 3 0 0 0,-12 1 0 0 0,-8-2 0 0 0,0-3 0 0 0,-1 3 0 0 0,-6 0 0 0 0,-8-2 0 0 0,4 9 0 0 0,1 5 0 0 0,-2 5 0 0 0,-5-3 0 0 0,-1 1 0 0 0,-3 0 0 0 0,-4-3 0 0 0,-8-1 0 0 0,-9 1 0 0 0,-3 3 0 0 0,-5 1 0 0 0,0 7 0 0 0,-2 3 0 0 0,3 4 0 0 0,7 7 0 0 0,7 0 0 0 0,2 2 0 0 0,7 2 0 0 0,1-1 0 0 0,0 0 0 0 0,-2-4 0 0 0,3 2 0 0 0,-1 1 0 0 0,-1 3 0 0 0,3 3 0 0 0,4 2 0 0 0,9 1 0 0 0,1 1 0 0 0,-3 0 0 0 0,3 1 0 0 0,3-1 0 0 0,-3 1 0 0 0,4-1 0 0 0,-3 0 0 0 0,-2 0 0 0 0,7 0 0 0 0,6 0 0 0 0,8 0 0 0 0,5 0 0 0 0,5 0 0 0 0,2 0 0 0 0,7 0-16383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17187 10294 16383 0 0,'0'-5'0'0'0,"0"4"0"0"0,0 6 0 0 0,5 17 0 0 0,2 20 0 0 0,4 13 0 0 0,6 26 0 0 0,4 25 0 0 0,-1 18 0 0 0,1 8 0 0 0,2 11 0 0 0,-3-4 0 0 0,-1-10 0 0 0,-2-8 0 0 0,-5-10 0 0 0,1-9 0 0 0,-2-6 0 0 0,-3-6 0 0 0,-3-8 0 0 0,-2-7 0 0 0,3-8 0 0 0,1-10 0 0 0,-1-4 0 0 0,-1-7 0 0 0,-2-6 0 0 0,-1-5 0 0 0,-2-3 0 0 0,1-3 0 0 0,-1-1 0 0 0,-1-5-16383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16955 11624 16383 0 0,'4'0'0'0'0,"8"0"0"0"0,6 0 0 0 0,4 5 0 0 0,5 7 0 0 0,1 5 0 0 0,7 6 0 0 0,12 9 0 0 0,-3 3 0 0 0,2 1 0 0 0,3-1 0 0 0,-2 4 0 0 0,-5-5 0 0 0,-8-4 0 0 0,-6-6 0 0 0,-3-3 0 0 0,-5 1 0 0 0,-1 0 0 0 0,1-2 0 0 0,2-6 0 0 0,2-9 0 0 0,2-16 0 0 0,2-11 0 0 0,5-16 0 0 0,-2-17 0 0 0,3-18 0 0 0,10-12 0 0 0,4-6 0 0 0,2 7 0 0 0,3 8 0 0 0,-2 8 0 0 0,-10 9 0 0 0,-8 11 0 0 0,-8 8 0 0 0,-4 6 0 0 0,-1 4 0 0 0,-4 2 0 0 0,-4 1 0 0 0,-5 5-16383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13758 4704 16383 0 0,'5'0'0'0'0,"12"0"0"0"0,12 0 0 0 0,11 5 0 0 0,5 2 0 0 0,3 4 0 0 0,9 5 0 0 0,0 6 0 0 0,-1 3 0 0 0,1 2 0 0 0,-5-3 0 0 0,-1-5 0 0 0,-4-7 0 0 0,-6-5 0 0 0,-4-3 0 0 0,-4-3 0 0 0,-3-2 0 0 0,-1 0 0 0 0,0 0 0 0 0,-6 5 0 0 0,-7 7 0 0 0,-5 6 0 0 0,-6 5 0 0 0,-2 9 0 0 0,-8 4 0 0 0,-17 11 0 0 0,-15 18 0 0 0,-11 16 0 0 0,-7 11 0 0 0,-5 4 0 0 0,9 1 0 0 0,8-11 0 0 0,1-10 0 0 0,7-14 0 0 0,11-11 0 0 0,9-9 0 0 0,1-7 0 0 0,0-10 0 0 0,1-3 0 0 0,3-1 0 0 0,3-3-16383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14711 4637 16383 0 0,'0'5'0'0'0,"0"6"0"0"0,0 12 0 0 0,0 16 0 0 0,0 7 0 0 0,0 10 0 0 0,0 5 0 0 0,0-2 0 0 0,0 3 0 0 0,5-4 0 0 0,1-1 0 0 0,1-7 0 0 0,-2-6 0 0 0,-2-5 0 0 0,4-6 0 0 0,1-2 0 0 0,-1-2 0 0 0,-2-11 0 0 0,-2-13 0 0 0,-1-18 0 0 0,-1-11 0 0 0,-1-6 0 0 0,0-4 0 0 0,0 0 0 0 0,0 0 0 0 0,-1 1 0 0 0,1-3 0 0 0,0-6 0 0 0,0-11 0 0 0,0-5 0 0 0,0 1 0 0 0,0 1 0 0 0,0 5 0 0 0,5 11 0 0 0,6 13 0 0 0,7 10 0 0 0,5 9 0 0 0,3 5 0 0 0,3 8 0 0 0,0 14 0 0 0,7 8 0 0 0,5 19 0 0 0,7 11 0 0 0,0 12 0 0 0,-4 3 0 0 0,-4-5 0 0 0,-4-5 0 0 0,-8-7 0 0 0,-4-9 0 0 0,-5-7 0 0 0,-8-5 0 0 0,1-3 0 0 0,-2-3 0 0 0,-3 0 0 0 0,-3-1 0 0 0,-1 1 0 0 0,-2 0 0 0 0,-1-15 0 0 0,0-14 0 0 0,-1-17 0 0 0,1-15 0 0 0,-1-12 0 0 0,1-8 0 0 0,0-5 0 0 0,0 2 0 0 0,0 2 0 0 0,0 4 0 0 0,5 1 0 0 0,6 4 0 0 0,2 4 0 0 0,8 0 0 0 0,6-3 0 0 0,-2 1 0 0 0,-1-2 0 0 0,2-4 0 0 0,0 3 0 0 0,1 8 0 0 0,-4 6 0 0 0,-1 3 0 0 0,1 7 0 0 0,1 7 0 0 0,1 6 0 0 0,2 5 0 0 0,6 3 0 0 0,7 1 0 0 0,-3 6 0 0 0,2 7 0 0 0,0 6 0 0 0,-8 5 0 0 0,-4 8 0 0 0,-1 8 0 0 0,0 3 0 0 0,0-1 0 0 0,1 6 0 0 0,-5 11 0 0 0,-5 5 0 0 0,-6 1 0 0 0,0 5 0 0 0,-2 0 0 0 0,3-7 0 0 0,-1-5 0 0 0,-3-6 0 0 0,-2-8 0 0 0,-2-6 0 0 0,3-10 0 0 0,0-4 0 0 0,0-2 0 0 0,-3 1 0 0 0,-1-4-16383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14457 6512 16383 0 0,'5'0'0'0'0,"11"0"0"0"0,8 0 0 0 0,6 0 0 0 0,1 0 0 0 0,6 0 0 0 0,2 0 0 0 0,-2 0 0 0 0,-1-5 0 0 0,-2-2 0 0 0,-3 1 0 0 0,0 1 0 0 0,-2 1 0 0 0,0 2 0 0 0,0 1 0 0 0,-1 0 0 0 0,1 1 0 0 0,-5 1-16383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15325 5974 16383 0 0,'0'5'0'0'0,"0"7"0"0"0,0 10 0 0 0,0 8 0 0 0,0 7 0 0 0,0 8 0 0 0,0 2 0 0 0,0-4 0 0 0,0 2 0 0 0,0-2 0 0 0,0-3 0 0 0,0-4 0 0 0,0-3 0 0 0,0-2 0 0 0,0-2 0 0 0,0 0 0 0 0,0-1 0 0 0,0 0 0 0 0,0 1 0 0 0,0-1 0 0 0,0-4-16383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15558 6165 16383 0 0,'0'0'-16383'0'0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15558 6376 16383 0 0,'4'0'0'0'0,"8"0"0"0"0,1 0-16383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15963 6181 16383 0 0,'-5'0'0'0'0,"-6"0"0"0"0,-7 0 0 0 0,0 5 0 0 0,3 6 0 0 0,4 7 0 0 0,4 5 0 0 0,3 3 0 0 0,3 3 0 0 0,0 1 0 0 0,2 0 0 0 0,0 0 0 0 0,-1 0 0 0 0,1 0 0 0 0,0 0 0 0 0,4-6 0 0 0,6-6 0 0 0,7-7 0 0 0,5-5 0 0 0,3-3 0 0 0,3-3 0 0 0,1-1 0 0 0,0 0 0 0 0,0 0 0 0 0,0-1 0 0 0,0 2 0 0 0,-1-1 0 0 0,-4-4 0 0 0,-3-7 0 0 0,-4-5 0 0 0,-5-6 0 0 0,-6-3 0 0 0,-3-3 0 0 0,-2-1 0 0 0,-3 0 0 0 0,1 0 0 0 0,-1 0 0 0 0,0 0 0 0 0,0 1 0 0 0,-5 4 0 0 0,-1 3 0 0 0,-4 4 0 0 0,-5 5 0 0 0,-6 1 0 0 0,-3 1 0 0 0,-2 4 0 0 0,-2 2 0 0 0,-1 2 0 0 0,5 2-16383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16362 5932 16383 0 0,'0'5'0'0'0,"0"6"0"0"0,0 7 0 0 0,0 10 0 0 0,0 10 0 0 0,0 8 0 0 0,0 2 0 0 0,0-3 0 0 0,0-4 0 0 0,0-4 0 0 0,0 1 0 0 0,0 0 0 0 0,0-2 0 0 0,0-2 0 0 0,0-2 0 0 0,0-7-16383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16901 6355 16383 0 0,'0'5'0'0'0,"0"7"0"0"0,0 5 0 0 0,0 6 0 0 0,0 4 0 0 0,0 1 0 0 0,-5-3 0 0 0,-2-1 0 0 0,-4 0 0 0 0,-1 1 0 0 0,-2 1 0 0 0,0 1 0 0 0,-2-4 0 0 0,1-1 0 0 0,-1-4 0 0 0,2 0 0 0 0,-1-4 0 0 0,1 2 0 0 0,-2-3 0 0 0,3 2 0 0 0,2-2-16383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16511 6289 16383 0 0,'0'-5'0'0'0,"0"-6"0"0"0,-5-7 0 0 0,-7 0 0 0 0,-6-1 0 0 0,-4 1 0 0 0,-10 5 0 0 0,-3-1 0 0 0,-1 2 0 0 0,1 3 0 0 0,1 4 0 0 0,2 1 0 0 0,1 3 0 0 0,1 1 0 0 0,0 0 0 0 0,2 0 0 0 0,-1 1 0 0 0,0 0 0 0 0,0-1 0 0 0,1 0 0 0 0,-1 0 0 0 0,0 0 0 0 0,0 0 0 0 0,0 0 0 0 0,0 0 0 0 0,-5 0 0 0 0,-2 0 0 0 0,-4 5 0 0 0,0 2 0 0 0,1 4 0 0 0,-2 6 0 0 0,-5-1 0 0 0,2 2 0 0 0,2 4 0 0 0,5 2 0 0 0,2-3 0 0 0,3 0 0 0 0,2-3 0 0 0,1 5 0 0 0,0-2 0 0 0,1-4 0 0 0,0 0 0 0 0,-1 2 0 0 0,1 2 0 0 0,-1-1 0 0 0,0-1 0 0 0,-5-2 0 0 0,4 0 0 0 0,1-2 0 0 0,1 1 0 0 0,1-3 0 0 0,4 7 0 0 0,1 0 0 0 0,0 1 0 0 0,4 3 0 0 0,4 1 0 0 0,0-3 0 0 0,-2 0 0 0 0,1 0 0 0 0,-2-2 0 0 0,-3 4 0 0 0,-2 3 0 0 0,-4 3 0 0 0,-1 0 0 0 0,-1 0 0 0 0,-1 1 0 0 0,-1-1 0 0 0,5-1 0 0 0,2 1 0 0 0,0-1 0 0 0,4 0 0 0 0,0-5 0 0 0,3-1 0 0 0,0-6 0 0 0,2 6 0 0 0,-1-3 0 0 0,2 2 0 0 0,3 6 0 0 0,3 3 0 0 0,-2 2 0 0 0,1 0 0 0 0,1-1 0 0 0,-3-1 0 0 0,1-1 0 0 0,1 0 0 0 0,2 4 0 0 0,3 2 0 0 0,1 4 0 0 0,1 1 0 0 0,1 2 0 0 0,0 0 0 0 0,1-3 0 0 0,-1-4 0 0 0,0-2 0 0 0,1-2 0 0 0,-1-2 0 0 0,0-1 0 0 0,0-1 0 0 0,0 0 0 0 0,0 1 0 0 0,0-1 0 0 0,0 1 0 0 0,0 0 0 0 0,0 0 0 0 0,0 0 0 0 0,0 0 0 0 0,0 0 0 0 0,0 0 0 0 0,0 0 0 0 0,0 0 0 0 0,0 0 0 0 0,0 0 0 0 0,0 0 0 0 0,0 0 0 0 0,0 0 0 0 0,0 0 0 0 0,5 0 0 0 0,1 0 0 0 0,1 0 0 0 0,3 0 0 0 0,0 5 0 0 0,3-4 0 0 0,5-1 0 0 0,-1-1 0 0 0,1 4 0 0 0,3 2 0 0 0,-2 1 0 0 0,0-2 0 0 0,3-1 0 0 0,1-6 0 0 0,-2-2 0 0 0,0-1 0 0 0,1-4 0 0 0,-3 0 0 0 0,0 6 0 0 0,2-1 0 0 0,7 1 0 0 0,-1 0 0 0 0,0 1 0 0 0,0-3 0 0 0,0-2 0 0 0,1 2 0 0 0,0 1 0 0 0,6 1 0 0 0,6 2 0 0 0,-3 1 0 0 0,2-4 0 0 0,-1-6 0 0 0,-2-2 0 0 0,-2 2 0 0 0,-2 3 0 0 0,9-3 0 0 0,1-3 0 0 0,0-1 0 0 0,6 4 0 0 0,6-3 0 0 0,-2 2 0 0 0,1-2 0 0 0,-5-3 0 0 0,-5 0 0 0 0,-5-1 0 0 0,-4-3 0 0 0,-2-2 0 0 0,-3-3 0 0 0,-1-1 0 0 0,0-2 0 0 0,10 0 0 0 0,3 0 0 0 0,5-1 0 0 0,0 1 0 0 0,6-1 0 0 0,4 1 0 0 0,3 0 0 0 0,-4 0 0 0 0,-6 0 0 0 0,-2 0 0 0 0,-4 0 0 0 0,1 0 0 0 0,2 0 0 0 0,4 0 0 0 0,3 0 0 0 0,-3 0 0 0 0,1 0 0 0 0,-5 0 0 0 0,1 0 0 0 0,2-5 0 0 0,-3-2 0 0 0,2 1 0 0 0,6-4 0 0 0,4-5 0 0 0,-2-5 0 0 0,-1 1 0 0 0,-1 4 0 0 0,-3-1 0 0 0,-2-2 0 0 0,-4-4 0 0 0,-4-2 0 0 0,1 3 0 0 0,-3-1 0 0 0,-2 0 0 0 0,-3 2 0 0 0,-7 1 0 0 0,-8-2 0 0 0,-3-3 0 0 0,2-1 0 0 0,2-7 0 0 0,7-7 0 0 0,0-3 0 0 0,0-4 0 0 0,5-3 0 0 0,2-4 0 0 0,0 7 0 0 0,-5 2 0 0 0,-8 3 0 0 0,-3 4 0 0 0,1-2 0 0 0,2 1 0 0 0,2-3 0 0 0,-2-4 0 0 0,-1 0 0 0 0,-3-2 0 0 0,-4-2 0 0 0,0 6 0 0 0,-2 1 0 0 0,-3 3 0 0 0,-3 3 0 0 0,-2-2 0 0 0,3 0 0 0 0,1 2 0 0 0,-1 2 0 0 0,-1 2 0 0 0,-2 1 0 0 0,-1 2 0 0 0,-2 0 0 0 0,1 0 0 0 0,-1 0 0 0 0,-1 1 0 0 0,1-1 0 0 0,0 0 0 0 0,-1 0 0 0 0,1 0 0 0 0,-5 0 0 0 0,-1 0 0 0 0,-1 0 0 0 0,2 0 0 0 0,-3 0 0 0 0,-6 0 0 0 0,-5 0 0 0 0,1 0 0 0 0,-2 0 0 0 0,-7 5 0 0 0,1 2 0 0 0,-5-6 0 0 0,-7-2 0 0 0,-7-7 0 0 0,-1-6 0 0 0,-2-6 0 0 0,2 0 0 0 0,-6-1 0 0 0,6 3 0 0 0,0 5 0 0 0,4-1 0 0 0,-1 7 0 0 0,7 0 0 0 0,4 6 0 0 0,-2 3 0 0 0,5 1 0 0 0,2 1 0 0 0,1-1 0 0 0,0 4 0 0 0,5 1 0 0 0,0 4 0 0 0,-1-1 0 0 0,4-1 0 0 0,-1 2 0 0 0,-1 0 0 0 0,-3-4 0 0 0,-2-1 0 0 0,-2 1 0 0 0,4 1 0 0 0,0-2 0 0 0,0 3 0 0 0,-1-1 0 0 0,3-1 0 0 0,0 3 0 0 0,-5-1 0 0 0,0-2 0 0 0,1-2 0 0 0,-6-2 0 0 0,3-2 0 0 0,1-1 0 0 0,0 4 0 0 0,5 1 0 0 0,1 5 0 0 0,-1 0 0 0 0,-1 3 0 0 0,2 0 0 0 0,1 1 0 0 0,4 0 0 0 0,-1-4 0 0 0,-3 1 0 0 0,-2 4 0 0 0,-2 4 0 0 0,2-1 0 0 0,6-5 0 0 0,4 2-16383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17124 5911 16383 0 0,'0'5'0'0'0,"0"6"0"0"0,0 7 0 0 0,0 5 0 0 0,0 8 0 0 0,0 9 0 0 0,0 3 0 0 0,0 3 0 0 0,0 9 0 0 0,0 1 0 0 0,0-1 0 0 0,0-3 0 0 0,0-2 0 0 0,0 1 0 0 0,0 2 0 0 0,0-4 0 0 0,0-4 0 0 0,0-6 0 0 0,0-4 0 0 0,0-4 0 0 0,0-1 0 0 0,0-6-16383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17378 5995 16383 0 0,'0'0'-16383'0'0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17378 6313 16383 0 0,'0'0'-16383'0'0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17682 6082 16383 0 0,'-5'0'0'0'0,"-1"-5"0"0"0,0 3 0 0 0,1 8 0 0 0,1 6 0 0 0,2 7 0 0 0,1 6 0 0 0,0 2 0 0 0,1 7 0 0 0,0 8 0 0 0,1 1 0 0 0,4-6 0 0 0,2-5 0 0 0,-1-3 0 0 0,-1-1 0 0 0,-1-1 0 0 0,-2 1 0 0 0,-1-1 0 0 0,0 1 0 0 0,-1 1 0 0 0,-1-1 0 0 0,1 1 0 0 0,0-5-16383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17907 6059 16383 0 0,'0'5'0'0'0,"0"6"0"0"0,0 7 0 0 0,0 5 0 0 0,0 3 0 0 0,0 8 0 0 0,0 2 0 0 0,0 6 0 0 0,0-1 0 0 0,0-1 0 0 0,5 2 0 0 0,1 4 0 0 0,1-1 0 0 0,-2-4 0 0 0,3-3 0 0 0,1-3 0 0 0,-1-8-16383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18308 6334 16383 0 0,'0'5'0'0'0,"0"7"0"0"0,0 5 0 0 0,0 6 0 0 0,0 8 0 0 0,0 9 0 0 0,-5 3 0 0 0,-2-1 0 0 0,-4-4 0 0 0,-5-2 0 0 0,-6-3 0 0 0,-3-1 0 0 0,-2-8 0 0 0,3-1 0 0 0,0-1 0 0 0,1 1 0 0 0,-2-3 0 0 0,3-5-16383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18542 5974 16383 0 0,'0'10'0'0'0,"0"13"0"0"0,0 13 0 0 0,0 9 0 0 0,0 8 0 0 0,0-1 0 0 0,0 1 0 0 0,0 1 0 0 0,0-3 0 0 0,0-6 0 0 0,0-5 0 0 0,0-5 0 0 0,0-4 0 0 0,0-1 0 0 0,0-2 0 0 0,0 0 0 0 0,0 0 0 0 0,0-5-16383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18881 6059 16383 0 0,'0'0'-16383'0'0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18902 6376 16383 0 0,'0'0'-16383'0'0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19198 6038 16383 0 0,'5'0'0'0'0,"7"0"0"0"0,5 0 0 0 0,11 0 0 0 0,5 0 0 0 0,2 0 0 0 0,0 0 0 0 0,-2 0 0 0 0,0 0 0 0 0,-2 0 0 0 0,-6 5 0 0 0,-2 1 0 0 0,-5 5 0 0 0,0 6 0 0 0,-4 4 0 0 0,-4 4 0 0 0,-4 3 0 0 0,-3 1 0 0 0,-2 1 0 0 0,0 0 0 0 0,-2 0 0 0 0,0 0 0 0 0,1-1 0 0 0,-1 0 0 0 0,0 1 0 0 0,-4-6 0 0 0,-1-2 0 0 0,-6-4 0 0 0,1-1 0 0 0,-4-3 0 0 0,-4-3 0 0 0,2 0 0 0 0,-2-1 0 0 0,-2 3 0 0 0,-3-2 0 0 0,3 4 0 0 0,0-2 0 0 0,-2-3 0 0 0,4 2 0 0 0,0-1 0 0 0,-2-3 0 0 0,8-2 0 0 0,15-2 0 0 0,18-3 0 0 0,15 0 0 0 0,7-1 0 0 0,6-1 0 0 0,-1 1 0 0 0,-2-1 0 0 0,-5 1 0 0 0,-4 0 0 0 0,-8 0-16383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15777 5530 16383 0 0,'-5'0'0'0'0,"-1"5"0"0"0,0 6 0 0 0,1 7 0 0 0,1 5 0 0 0,2 3 0 0 0,1 3 0 0 0,0 0 0 0 0,1 2 0 0 0,0-1 0 0 0,1 0 0 0 0,-1 0 0 0 0,0 4 0 0 0,0 2 0 0 0,0-1 0 0 0,0-1 0 0 0,0-1 0 0 0,0-2 0 0 0,0-1 0 0 0,0 0 0 0 0,0-1 0 0 0,0-1 0 0 0,0 1 0 0 0,0 0 0 0 0,0 0 0 0 0,0 4 0 0 0,0 3 0 0 0,0-1 0 0 0,0-1 0 0 0,0-1 0 0 0,0-2 0 0 0,0-1 0 0 0,0 0 0 0 0,0-1 0 0 0,0-1 0 0 0,0 1 0 0 0,0 0 0 0 0,0 0 0 0 0,0-1 0 0 0,0 1 0 0 0,0 0 0 0 0,0-5-16383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19749 5953 16383 0 0,'0'5'0'0'0,"0"7"0"0"0,0 5 0 0 0,0 6 0 0 0,0 3 0 0 0,0 3 0 0 0,0 1 0 0 0,0 0 0 0 0,0 0 0 0 0,0 0 0 0 0,0 0 0 0 0,0 0 0 0 0,0-1 0 0 0,0 0 0 0 0,0 0 0 0 0,0 0 0 0 0,0 0 0 0 0,0 0 0 0 0,4-5 0 0 0,3-2 0 0 0,-1 1 0 0 0,-1 1 0 0 0,-1 1 0 0 0,-2 2 0 0 0,-1-4-16383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20071 6292 16383 0 0,'0'5'0'0'0,"0"6"0"0"0,0 7 0 0 0,0 5 0 0 0,0 3 0 0 0,-5 3 0 0 0,-1 5 0 0 0,-6 3 0 0 0,1 0 0 0 0,1-2 0 0 0,-2-2 0 0 0,1-1 0 0 0,-3-2 0 0 0,1 0 0 0 0,3-1 0 0 0,-2-5 0 0 0,1-2 0 0 0,3 0 0 0 0,-3 2 0 0 0,-4-4 0 0 0,0-5-16383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20392 5890 16383 0 0,'-5'0'0'0'0,"-2"5"0"0"0,1 6 0 0 0,1 12 0 0 0,1 6 0 0 0,2 9 0 0 0,1 7 0 0 0,0 1 0 0 0,1 3 0 0 0,1-3 0 0 0,-1-3 0 0 0,0 0 0 0 0,0-2 0 0 0,1-3 0 0 0,-1-3 0 0 0,0-3 0 0 0,0-1 0 0 0,0-2 0 0 0,0 0 0 0 0,0-1 0 0 0,0 1 0 0 0,0-1 0 0 0,0 1 0 0 0,0-1 0 0 0,0-4-16383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20638 6088 16383 0 0,'0'-5'0'0'0,"0"-6"0"0"0,0-2-16383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20638 6355 16383 0 0,'4'0'0'0'0,"3"0"-16383"0"0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20988 5911 16383 0 0,'5'0'0'0'0,"12"0"0"0"0,7 0 0 0 0,10 0 0 0 0,9 0 0 0 0,7 5 0 0 0,-1 6 0 0 0,-2 7 0 0 0,-6 5 0 0 0,-9 3 0 0 0,-5-2 0 0 0,-7-1 0 0 0,-7 1 0 0 0,-6 1 0 0 0,-4 2 0 0 0,-2 0 0 0 0,-7-3 0 0 0,-2-2 0 0 0,-10 6 0 0 0,-6-3 0 0 0,-4 6 0 0 0,-3 1 0 0 0,-5 1 0 0 0,-2-1 0 0 0,0 0 0 0 0,3-2 0 0 0,1-4 0 0 0,3-8 0 0 0,0-7 0 0 0,2-5 0 0 0,0-3 0 0 0,10-3 0 0 0,18-1 0 0 0,15 0 0 0 0,9-1 0 0 0,6 1 0 0 0,3 0 0 0 0,1 1 0 0 0,-1 0 0 0 0,0-1 0 0 0,-1 1 0 0 0,0 0 0 0 0,-2 5 0 0 0,1 2 0 0 0,-6 4 0 0 0,-2 1 0 0 0,-4 3 0 0 0,-6 3 0 0 0,-5 5 0 0 0,-3 2 0 0 0,-2 3 0 0 0,-12 1 0 0 0,-9-5 0 0 0,-6-5 0 0 0,-4-7 0 0 0,-2 0 0 0 0,-5-3 0 0 0,-2 3 0 0 0,1-1 0 0 0,-3 3 0 0 0,0-2 0 0 0,2-2 0 0 0,2-3 0 0 0,8-8 0 0 0,9-3-16383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21442 5953 16383 0 0,'0'5'0'0'0,"0"7"0"0"0,0 5 0 0 0,5 6 0 0 0,1 8 0 0 0,1 9 0 0 0,-2 3 0 0 0,-2-1 0 0 0,-1-4 0 0 0,0-2 0 0 0,-2-3 0 0 0,0-1 0 0 0,0-3 0 0 0,0 0 0 0 0,4-5 0 0 0,3-2 0 0 0,-1 0 0 0 0,-1-3-16383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21792 6334 16383 0 0,'0'5'0'0'0,"0"7"0"0"0,0 5 0 0 0,0 6 0 0 0,0 3 0 0 0,0 3 0 0 0,0 1 0 0 0,0 0 0 0 0,0 0 0 0 0,0 0 0 0 0,-5-5 0 0 0,-1-2 0 0 0,-5-5 0 0 0,-1 0 0 0 0,2-4-16383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21971 5997 16383 0 0,'0'-5'0'0'0,"0"4"0"0"0,0 6 0 0 0,0 8 0 0 0,0 6 0 0 0,0 10 0 0 0,0 10 0 0 0,0 8 0 0 0,0 1 0 0 0,0-3 0 0 0,0-4 0 0 0,0-4 0 0 0,0-3 0 0 0,0-3 0 0 0,0-1 0 0 0,0-2 0 0 0,0 0 0 0 0,0 6 0 0 0,0 0 0 0 0,5 6 0 0 0,6 5 0 0 0,7 0 0 0 0,0 3 0 0 0,2-3 0 0 0,-3-3 0 0 0,-4-5 0 0 0,-4-3 0 0 0,2-7 0 0 0,-2-9-16383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22162 6080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14288 6313 16383 0 0,'4'0'0'0'0,"8"0"0"0"0,6 0 0 0 0,4 0 0 0 0,5 0 0 0 0,1 0 0 0 0,2 0 0 0 0,0 5 0 0 0,1 1 0 0 0,-1 6 0 0 0,-1 4 0 0 0,1 1 0 0 0,-6 1 0 0 0,-1-2 0 0 0,0-3 0 0 0,-4 0 0 0 0,-1-1 0 0 0,-2 1 0 0 0,0 0 0 0 0,3-4 0 0 0,-2 3 0 0 0,-4 3 0 0 0,0 0 0 0 0,4 2 0 0 0,3-2 0 0 0,-1 2 0 0 0,1 2 0 0 0,1-2 0 0 0,-2 2 0 0 0,1 2 0 0 0,1 2 0 0 0,2-2 0 0 0,-2-1 0 0 0,-1-2 0 0 0,2-1 0 0 0,-3 3 0 0 0,1-3 0 0 0,1-4 0 0 0,-3 1 0 0 0,1-2 0 0 0,-4 2 0 0 0,2-2 0 0 0,2-2 0 0 0,-2 1 0 0 0,1-1 0 0 0,-2 4 0 0 0,0-2 0 0 0,3-3 0 0 0,4-2 0 0 0,-4 2 0 0 0,2 5 0 0 0,1 5 0 0 0,-3 3 0 0 0,0-1 0 0 0,-3 1 0 0 0,-4-4-16383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22225 6440 16383 0 0,'0'0'-16383'0'0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22734 5974 16383 0 0,'-5'5'0'0'0,"-2"7"0"0"0,-4 1 0 0 0,-1 3 0 0 0,-2 4 0 0 0,-5 3 0 0 0,-4 9 0 0 0,-2 2 0 0 0,2 1 0 0 0,1 5 0 0 0,-1 0 0 0 0,-2-2 0 0 0,4-2 0 0 0,5-3 0 0 0,0-1 0 0 0,-1-2 0 0 0,1-1 0 0 0,-1-5 0 0 0,13-7 0 0 0,11-11 0 0 0,14-12 0 0 0,14-4 0 0 0,6-1 0 0 0,0 1 0 0 0,-1 3 0 0 0,-3 2 0 0 0,-2 3 0 0 0,-3 0 0 0 0,-6-3 0 0 0,-9-6 0 0 0,-6-6 0 0 0,-5-6 0 0 0,-4-3 0 0 0,-2-2 0 0 0,-1-2 0 0 0,0 0 0 0 0,-1 0 0 0 0,1 0 0 0 0,0 0 0 0 0,-4 1 0 0 0,-2 0 0 0 0,1-1 0 0 0,1 11 0 0 0,1 13 0 0 0,2 13 0 0 0,1 9 0 0 0,0 18 0 0 0,11 17 0 0 0,9 15 0 0 0,5 16 0 0 0,9-1 0 0 0,4 1 0 0 0,0-5 0 0 0,-6-9 0 0 0,-8-7 0 0 0,-8-9 0 0 0,-2-8 0 0 0,-3-7 0 0 0,-3-5 0 0 0,2-7 0 0 0,-1-14 0 0 0,-1-13 0 0 0,3-16 0 0 0,0-10 0 0 0,-3 0-16383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22881 5953 16383 0 0,'0'5'0'0'0,"0"7"0"0"0,0 10 0 0 0,0 8 0 0 0,0 12 0 0 0,0 5 0 0 0,0 13 0 0 0,5 8 0 0 0,7 5 0 0 0,0-3 0 0 0,0-10 0 0 0,-4-4 0 0 0,3-8 0 0 0,-1-6 0 0 0,3-11 0 0 0,-1-10-16383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23295 6334 16383 0 0,'0'5'0'0'0,"0"11"0"0"0,0 9 0 0 0,0 4 0 0 0,0 2 0 0 0,0 1 0 0 0,0 0 0 0 0,0 0 0 0 0,0-1 0 0 0,0-1 0 0 0,0-1 0 0 0,-5 0 0 0 0,-7-5 0 0 0,0 4 0 0 0,-5-4 0 0 0,-3-5 0 0 0,2-2 0 0 0,-2-3 0 0 0,3-4-16383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23622 5868 16383 0 0,'0'5'0'0'0,"0"7"0"0"0,0 6 0 0 0,0 4 0 0 0,0 5 0 0 0,0 1 0 0 0,0 2 0 0 0,0 0 0 0 0,0 1 0 0 0,0-1 0 0 0,0-1 0 0 0,5 1 0 0 0,1-1 0 0 0,1 0 0 0 0,-2 0 0 0 0,-2 0 0 0 0,0-5-16383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24003 5847 16383 0 0,'0'0'-16383'0'0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24003 6165 16383 0 0,'0'0'-16383'0'0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24327 5847 16383 0 0,'0'5'0'0'0,"0"7"0"0"0,0 5 0 0 0,0 6 0 0 0,0 4 0 0 0,0 1 0 0 0,0 2 0 0 0,0 0 0 0 0,0 0 0 0 0,0 1 0 0 0,0-2 0 0 0,0 1 0 0 0,0-1 0 0 0,0 0 0 0 0,5-5 0 0 0,1-11 0 0 0,6-13 0 0 0,4-7 0 0 0,5-2 0 0 0,4 1 0 0 0,3-4 0 0 0,1 1 0 0 0,1 2 0 0 0,0 2 0 0 0,0 3 0 0 0,0 2 0 0 0,-1 1 0 0 0,1 1 0 0 0,-1 0 0 0 0,-5 6 0 0 0,-7 6 0 0 0,-5 6 0 0 0,-6 5 0 0 0,-4 3 0 0 0,-1 3 0 0 0,-2 1 0 0 0,-5 0 0 0 0,-7 0 0 0 0,-1 1 0 0 0,-3-7 0 0 0,-4-6 0 0 0,3-1 0 0 0,-2 1 0 0 0,-2-3 0 0 0,-2 2 0 0 0,-2-3 0 0 0,-6-3 0 0 0,-3 1 0 0 0,-1-1 0 0 0,2-3 0 0 0,1-3 0 0 0,1-2 0 0 0,2-1 0 0 0,0-1 0 0 0,1-2 0 0 0,5-4 0 0 0,7-2-16383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24321 5834 16383 0 0,'0'-5'0'0'0,"4"-1"0"0"0,8 0 0 0 0,6 1 0 0 0,4 1 0 0 0,5 2 0 0 0,1 1 0 0 0,2 0 0 0 0,0 1 0 0 0,1 0 0 0 0,-1 1 0 0 0,-1-1 0 0 0,1 0 0 0 0,-1 0 0 0 0,0 0 0 0 0,0 0 0 0 0,0 0 0 0 0,0 0 0 0 0,0 0 0 0 0,-5 0-16383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24934 5763 16383 0 0,'0'5'0'0'0,"0"6"0"0"0,0 7 0 0 0,0 9 0 0 0,0 6 0 0 0,0 2 0 0 0,0 0 0 0 0,0-1 0 0 0,0-2 0 0 0,0 0 0 0 0,0-2 0 0 0,0-1 0 0 0,0 0 0 0 0,0 0 0 0 0,0 0 0 0 0,0 0 0 0 0,0 0 0 0 0,0-1 0 0 0,0 1 0 0 0,0 0 0 0 0,0 0 0 0 0,0 0 0 0 0,0 0 0 0 0,0 0 0 0 0,0 0 0 0 0,0 0 0 0 0,0 0 0 0 0,0-5-16383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14838 6165 16383 0 0,'0'5'0'0'0,"5"6"0"0"0,1 7 0 0 0,1 5 0 0 0,3-2 0 0 0,0 1 0 0 0,3-3 0 0 0,0-1 0 0 0,2-2 0 0 0,4-5 0 0 0,-2 1 0 0 0,2-1 0 0 0,-3 2 0 0 0,-4 4 0 0 0,1-1 0 0 0,3 1 0 0 0,-1 4 0 0 0,2-3 0 0 0,3-4 0 0 0,-2 1 0 0 0,0 2 0 0 0,3 4 0 0 0,-2 3 0 0 0,-5 2 0 0 0,1-3 0 0 0,-3-1 0 0 0,2-4 0 0 0,-2 0 0 0 0,3-3 0 0 0,-2 1 0 0 0,2-3 0 0 0,-2 2 0 0 0,-2 3 0 0 0,1-1 0 0 0,-2-4-16383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25485 6025 16383 0 0,'10'0'0'0'0,"12"0"0"0"0,14 0 0 0 0,14 0 0 0 0,20 0 0 0 0,16 0 0 0 0,4 0 0 0 0,2 0 0 0 0,-6-5 0 0 0,-11-2 0 0 0,-15 1 0 0 0,-12 1 0 0 0,-9 1 0 0 0,-7 2 0 0 0,-3 1 0 0 0,-2 1 0 0 0,-6 0-16383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25718 6101 16383 0 0,'4'0'0'0'0,"8"0"0"0"0,11 0 0 0 0,6 0 0 0 0,8 0 0 0 0,9 0 0 0 0,5 0 0 0 0,-1 0 0 0 0,-4 0 0 0 0,-4 0 0 0 0,-6 0 0 0 0,-2 0 0 0 0,-4 0 0 0 0,-5 0-16383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26625 5657 16383 0 0,'-5'0'0'0'0,"-6"0"0"0"0,-7 0 0 0 0,0 5 0 0 0,3 6 0 0 0,-1 7 0 0 0,3 5 0 0 0,3 3 0 0 0,3 3 0 0 0,-2 5 0 0 0,1 3 0 0 0,1 0 0 0 0,2 3 0 0 0,2 0 0 0 0,2-2 0 0 0,0-3 0 0 0,1-2 0 0 0,1-1 0 0 0,-1-3 0 0 0,0 1 0 0 0,1-2 0 0 0,-1 6 0 0 0,5 1 0 0 0,1 0 0 0 0,6-2 0 0 0,-1 0 0 0 0,4-2 0 0 0,-1-1 0 0 0,-3 0 0 0 0,2-6 0 0 0,3-7 0 0 0,4-6 0 0 0,-1 0 0 0 0,1-2 0 0 0,-4 2 0 0 0,2 0 0 0 0,-3 2 0 0 0,1 0 0 0 0,3-3 0 0 0,2-3 0 0 0,4-3 0 0 0,2-2 0 0 0,1-1 0 0 0,1-1 0 0 0,0 0 0 0 0,1-1 0 0 0,0 1 0 0 0,-1-6 0 0 0,0-6 0 0 0,1-5 0 0 0,-1-6 0 0 0,-5-4 0 0 0,-2 4 0 0 0,-4-1 0 0 0,-6 0 0 0 0,-4-1 0 0 0,-4-1 0 0 0,-3-2 0 0 0,-1 0 0 0 0,0-1 0 0 0,-1 0 0 0 0,0 0 0 0 0,0 0 0 0 0,-5 4 0 0 0,-6 3 0 0 0,-5 4 0 0 0,-6 5 0 0 0,-4 5 0 0 0,-1 5 0 0 0,-2 1 0 0 0,0 2 0 0 0,0 1 0 0 0,0 0 0 0 0,5 5 0 0 0,2 6 0 0 0,0 2 0 0 0,-1-3 0 0 0,3 3 0 0 0,6 3 0 0 0,0 4 0 0 0,-2-1 0 0 0,1 0 0 0 0,0-3 0 0 0,1 1 0 0 0,-1-3 0 0 0,-3-4 0 0 0,2 1 0 0 0,4-1-16383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12383 7361 16383 0 0,'0'-5'0'0'0,"0"-6"0"0"0,0-7 0 0 0,4 0 0 0 0,8-2 0 0 0,6 3 0 0 0,4 4 0 0 0,5 4 0 0 0,1 3 0 0 0,2 4 0 0 0,0 6 0 0 0,1 3 0 0 0,-6 5 0 0 0,-7 5 0 0 0,-6 5 0 0 0,-6 4 0 0 0,-3 2 0 0 0,-2 1 0 0 0,-2 1 0 0 0,-1 5 0 0 0,1 2 0 0 0,0 4 0 0 0,0 0 0 0 0,1-2 0 0 0,-6-3 0 0 0,-5-2 0 0 0,-2-2 0 0 0,-3-7 0 0 0,1-2 0 0 0,-2-1 0 0 0,2 2 0 0 0,-2-4 0 0 0,-2-6 0 0 0,-3-4 0 0 0,7-4 0 0 0,11-4 0 0 0,11-1 0 0 0,19-2 0 0 0,15 0 0 0 0,16-5 0 0 0,17-1 0 0 0,16 0 0 0 0,13 1 0 0 0,-7 3 0 0 0,-4 0 0 0 0,-14 2 0 0 0,-14 1 0 0 0,-14 0 0 0 0,-10 0 0 0 0,-7 0 0 0 0,-9 1-16383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13039 7371 16383 0 0,'5'0'0'0'0,"6"0"0"0"0,12 0 0 0 0,11 0 0 0 0,5 0 0 0 0,11 0 0 0 0,6 0 0 0 0,4 0 0 0 0,-3 0 0 0 0,-2 0 0 0 0,-5 0 0 0 0,-6 0 0 0 0,-6 0 0 0 0,-4 0 0 0 0,-3 0 0 0 0,-2 0 0 0 0,-6 0-16383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13658 7176 16383 0 0,'5'0'0'0'0,"6"-5"0"0"0,7-2 0 0 0,5 1 0 0 0,3-4 0 0 0,3 0 0 0 0,0 1 0 0 0,2 3 0 0 0,-1 2 0 0 0,0 2 0 0 0,-5 6 0 0 0,-7 7 0 0 0,-7 7 0 0 0,-4 5 0 0 0,-5 4 0 0 0,-1 2 0 0 0,-2 1 0 0 0,-5-5 0 0 0,-2-1 0 0 0,0 0 0 0 0,3 1 0 0 0,-4 1 0 0 0,-5-4 0 0 0,-1-1 0 0 0,4 1 0 0 0,2 2 0 0 0,-1-3 0 0 0,-5-6 0 0 0,-4-4 0 0 0,6-5 0 0 0,10-4 0 0 0,10-1 0 0 0,10-1 0 0 0,6-1 0 0 0,4 0 0 0 0,3 0 0 0 0,-4 5 0 0 0,-2 2 0 0 0,1 0 0 0 0,-5 4 0 0 0,-5 5 0 0 0,0 0 0 0 0,-4 3 0 0 0,-2 2 0 0 0,-4 4 0 0 0,-2 2 0 0 0,-2 2 0 0 0,0 0 0 0 0,-2 2 0 0 0,-4-1 0 0 0,-8 6 0 0 0,-5-4 0 0 0,-5-2 0 0 0,-9 4 0 0 0,-3 1 0 0 0,-1-5 0 0 0,-4 3 0 0 0,-10 0 0 0 0,-7 0 0 0 0,2-6 0 0 0,5-2 0 0 0,7-5 0 0 0,4-6 0 0 0,6-5 0 0 0,2-4 0 0 0,7-3-16383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14288 7441 16383 0 0,'4'0'0'0'0,"8"0"0"0"0,11 0 0 0 0,6 0 0 0 0,8 0 0 0 0,4 0 0 0 0,-2 0 0 0 0,4 0 0 0 0,-2 0 0 0 0,-2 0 0 0 0,2 0 0 0 0,-1 0 0 0 0,-2-5 0 0 0,-4-2 0 0 0,-1 1 0 0 0,-12 1 0 0 0,-9 7 0 0 0,-8 2-16383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14118 7798 16383 0 0,'5'0'0'0'0,"7"0"0"0"0,5 0 0 0 0,6 0 0 0 0,8 0 0 0 0,9 0 0 0 0,3-5 0 0 0,8-2 0 0 0,1 1 0 0 0,7-4 0 0 0,7 0 0 0 0,-2-4 0 0 0,-2 2 0 0 0,-7 1 0 0 0,-8 4 0 0 0,-2 2 0 0 0,-3 3 0 0 0,-5 1 0 0 0,-3 1 0 0 0,-2 0 0 0 0,-3 1 0 0 0,-5 0-16383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15436 7181 16383 0 0,'-5'0'0'0'0,"-6"0"0"0"0,-7 0 0 0 0,-5 0 0 0 0,-3 0 0 0 0,-2 0 0 0 0,-2 0 0 0 0,4 5 0 0 0,8 6 0 0 0,0 12 0 0 0,0 6 0 0 0,-3 9 0 0 0,3 2 0 0 0,-2 9 0 0 0,4 7 0 0 0,-1-2 0 0 0,-2 5 0 0 0,-3 7 0 0 0,2 7 0 0 0,0-3 0 0 0,3-5 0 0 0,4 2 0 0 0,5-5 0 0 0,4-4 0 0 0,2-2 0 0 0,1-5 0 0 0,2-6 0 0 0,0-7 0 0 0,5-4 0 0 0,6-8 0 0 0,6-4 0 0 0,10-5 0 0 0,5-1 0 0 0,2-3 0 0 0,0-3 0 0 0,-1-4 0 0 0,-2-3 0 0 0,0-2 0 0 0,-7-6 0 0 0,-7-7 0 0 0,-2-7 0 0 0,-3-4 0 0 0,-5-4 0 0 0,-2-2 0 0 0,-4-1 0 0 0,-1 0 0 0 0,-1-1 0 0 0,-1 1 0 0 0,0 0 0 0 0,1 1 0 0 0,-6 0 0 0 0,-11 0 0 0 0,-12-5 0 0 0,-7 3 0 0 0,-2 3 0 0 0,-4 0 0 0 0,0 5 0 0 0,2 7 0 0 0,3 6 0 0 0,3 4 0 0 0,3 4 0 0 0,0 2 0 0 0,7 1-16383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12573 8446 16383 0 0,'0'-5'0'0'0,"0"-6"0"0"0,5-2 0 0 0,6 1 0 0 0,7 4 0 0 0,5 2 0 0 0,3 3 0 0 0,3 1 0 0 0,1 1 0 0 0,0 2 0 0 0,-5 4 0 0 0,-1 2 0 0 0,-6 5 0 0 0,0 5 0 0 0,-3 4 0 0 0,-5 5 0 0 0,2 1 0 0 0,-2 2 0 0 0,-3 1 0 0 0,-2 0 0 0 0,-2 0 0 0 0,-1 0 0 0 0,-2-1 0 0 0,0 1 0 0 0,-5-1 0 0 0,-2 0 0 0 0,-5 0 0 0 0,-5 0 0 0 0,-4-5 0 0 0,0-2 0 0 0,0-4 0 0 0,-2-6 0 0 0,9-4 0 0 0,10-9 0 0 0,17-4 0 0 0,10-1 0 0 0,7 0 0 0 0,3 1 0 0 0,1 2 0 0 0,-1 1 0 0 0,0 6 0 0 0,-2 7 0 0 0,-5 7 0 0 0,-3 0 0 0 0,-5 2 0 0 0,-6 3 0 0 0,-4 2 0 0 0,-4 1 0 0 0,-3 2 0 0 0,-1 1 0 0 0,-1 1 0 0 0,0-1 0 0 0,0 1 0 0 0,0-1 0 0 0,0 0 0 0 0,1 0 0 0 0,-5 1 0 0 0,-7-1 0 0 0,-5-5 0 0 0,-11-2 0 0 0,-10 1 0 0 0,-8 1 0 0 0,-7-4 0 0 0,2-4 0 0 0,3-6 0 0 0,6-5 0 0 0,0-2 0 0 0,2-2 0 0 0,3-2 0 0 0,8 0-16383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15028 5974 16383 0 0,'0'5'0'0'0,"0"12"0"0"0,5 7 0 0 0,2 5 0 0 0,4-3 0 0 0,1 0 0 0 0,-3 0 0 0 0,-1 0 0 0 0,1-4 0 0 0,1 0 0 0 0,2-5 0 0 0,0 0 0 0 0,-3 2 0 0 0,3-2 0 0 0,-1 1 0 0 0,-2 2 0 0 0,1-2 0 0 0,1 1 0 0 0,-3 2 0 0 0,2-3 0 0 0,0 1 0 0 0,-2 2 0 0 0,3-3 0 0 0,-1 1 0 0 0,-2 2 0 0 0,3-3 0 0 0,-1 1 0 0 0,3-3 0 0 0,0 1 0 0 0,-4 2 0 0 0,3-2 0 0 0,-1 1 0 0 0,-2 3 0 0 0,1-3 0 0 0,1 1 0 0 0,-3-3-16383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13208 8732 16383 0 0,'5'0'0'0'0,"6"0"0"0"0,12 0 0 0 0,6-5 0 0 0,9-2 0 0 0,7-4 0 0 0,11-6 0 0 0,6 1 0 0 0,7-2 0 0 0,7-4 0 0 0,0 3 0 0 0,-8 0 0 0 0,-6 2 0 0 0,-8 5 0 0 0,-8 4 0 0 0,-8 3 0 0 0,-5 3 0 0 0,-8 2-16383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14077 8408 16383 0 0,'0'5'0'0'0,"-5"12"0"0"0,-6 12 0 0 0,-7 7 0 0 0,-5 6 0 0 0,2 12 0 0 0,-1 6 0 0 0,-2-3 0 0 0,-1 0 0 0 0,-2-5 0 0 0,4-7 0 0 0,6-6 0 0 0,1-5 0 0 0,8-7 0 0 0,15-10 0 0 0,17-6 0 0 0,8-6 0 0 0,5-4 0 0 0,0-2 0 0 0,-1 0 0 0 0,-2-1 0 0 0,-1 1 0 0 0,-7-5 0 0 0,-2-2 0 0 0,-6-3 0 0 0,-6-6 0 0 0,-5-4 0 0 0,-3-4 0 0 0,-3-3 0 0 0,-1-1 0 0 0,-1-6 0 0 0,0-1 0 0 0,0 0 0 0 0,0-4 0 0 0,0-5 0 0 0,1 1 0 0 0,0 2 0 0 0,-5 9 0 0 0,-2 5 0 0 0,-4 7 0 0 0,0 2 0 0 0,1 0 0 0 0,3-3 0 0 0,2 9 0 0 0,2 10 0 0 0,2 11 0 0 0,1 10 0 0 0,0 5 0 0 0,1 10 0 0 0,-1 4 0 0 0,1 0 0 0 0,-1 9 0 0 0,0 2 0 0 0,5 2 0 0 0,2-2 0 0 0,-1-5 0 0 0,4 1 0 0 0,0-3 0 0 0,3-3 0 0 0,0-3 0 0 0,-2 2 0 0 0,-4 0 0 0 0,-3-1 0 0 0,4-8 0 0 0,-1 3 0 0 0,-1 0 0 0 0,4-5 0 0 0,0-2 0 0 0,-2-1 0 0 0,-3 2 0 0 0,-1 1 0 0 0,-2-4-16383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14436 8451 16383 0 0,'5'0'0'0'0,"6"0"0"0"0,7 0 0 0 0,14 0 0 0 0,8 0 0 0 0,6 0 0 0 0,0 0 0 0 0,3 0 0 0 0,2 0 0 0 0,3 0 0 0 0,-3 0 0 0 0,-6 0 0 0 0,-9 0-16383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14478 8677 16383 0 0,'5'0'0'0'0,"6"0"0"0"0,7 0 0 0 0,10 0 0 0 0,5 0 0 0 0,2 0 0 0 0,4 0 0 0 0,7 0 0 0 0,4 0 0 0 0,-6-5 0 0 0,-5-2 0 0 0,-5 1 0 0 0,-3 1 0 0 0,-7-4 0 0 0,-2 1 0 0 0,-1 0 0 0 0,-3 3-16383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15253 8360 16383 0 0,'0'-5'0'0'0,"0"-7"0"0"0,-5 0 0 0 0,-6 0 0 0 0,-7 4 0 0 0,-5 2 0 0 0,2 7 0 0 0,-1 4 0 0 0,3 6 0 0 0,5 6 0 0 0,5 4 0 0 0,4 5 0 0 0,-2 2 0 0 0,0 2 0 0 0,1 0 0 0 0,-3 5 0 0 0,0 6 0 0 0,1 2 0 0 0,3 3 0 0 0,1-2 0 0 0,2-3 0 0 0,1 2 0 0 0,1-2 0 0 0,0 1 0 0 0,1 0 0 0 0,-1-3 0 0 0,1-4 0 0 0,4-2 0 0 0,1-2 0 0 0,6-1 0 0 0,4-1 0 0 0,6-1 0 0 0,3-4 0 0 0,-3-2 0 0 0,-4 0 0 0 0,-1-3 0 0 0,1-5 0 0 0,4-1 0 0 0,2-1 0 0 0,2-4 0 0 0,-3 3 0 0 0,-1-2 0 0 0,1-1 0 0 0,1-3 0 0 0,2-2 0 0 0,1-1 0 0 0,2-1 0 0 0,-1-1 0 0 0,1-1 0 0 0,1 1 0 0 0,-1-1 0 0 0,-5-4 0 0 0,-1-2 0 0 0,-5-4 0 0 0,-6-6 0 0 0,-4-4 0 0 0,-4-4 0 0 0,-2-2 0 0 0,-3-3 0 0 0,1 1 0 0 0,-6-1 0 0 0,-7 0 0 0 0,-5 0 0 0 0,-6 0 0 0 0,-2 6 0 0 0,2 1 0 0 0,1 5 0 0 0,-1 6 0 0 0,-2 4 0 0 0,5-1 0 0 0,0 2 0 0 0,-1 0 0 0 0,-2 3 0 0 0,-1 2 0 0 0,-2 0 0 0 0,-1 2 0 0 0,-1 0 0 0 0,0 0 0 0 0,-1 1 0 0 0,1-1 0 0 0,5 5 0 0 0,6 7 0 0 0,7 1-16383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12891 9573 16383 0 0,'0'0'-16383'0'0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12984 9573 16383 0 0,'-4'0'0'0'0,"-8"9"0"0"0,-6 5 0 0 0,-4 8 0 0 0,-5 11 0 0 0,-1 5 0 0 0,-2 5 0 0 0,0 6 0 0 0,-1-1 0 0 0,1-3 0 0 0,5-5 0 0 0,2-9 0 0 0,5-5 0 0 0,1-7 0 0 0,3-1 0 0 0,-2-5 0 0 0,13-3 0 0 0,12-4 0 0 0,8-4 0 0 0,7-6 0 0 0,5-2 0 0 0,1-1 0 0 0,1 1 0 0 0,1-3 0 0 0,3-1 0 0 0,2-3 0 0 0,0 1 0 0 0,-3 2 0 0 0,-1 3 0 0 0,-7-2 0 0 0,-7-5 0 0 0,-7-5 0 0 0,-6-4 0 0 0,-4-3 0 0 0,-2-2 0 0 0,-1-1 0 0 0,0-1 0 0 0,-1 0 0 0 0,1 0 0 0 0,0 1 0 0 0,1-1 0 0 0,-1 1 0 0 0,1 0 0 0 0,0 10 0 0 0,0 13 0 0 0,0 12 0 0 0,0 11 0 0 0,0 11 0 0 0,0 12 0 0 0,0 8 0 0 0,0 7 0 0 0,1 8 0 0 0,-1 8 0 0 0,-1 2 0 0 0,1 3 0 0 0,0 4 0 0 0,0-7 0 0 0,0-6 0 0 0,0-9 0 0 0,0-10 0 0 0,0-8 0 0 0,0-6 0 0 0,0-14 0 0 0,5-15 0 0 0,2-8-16383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13166 9848 16383 0 0,'10'0'0'0'0,"8"0"0"0"0,6 0 0 0 0,3 0 0 0 0,3 0 0 0 0,11 0 0 0 0,8 0 0 0 0,6 0 0 0 0,3 0 0 0 0,-3 0 0 0 0,-7 0 0 0 0,-5 0 0 0 0,-6 0 0 0 0,-4 0 0 0 0,-8 0-16383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13850 9636 16383 0 0,'0'15'0'0'0,"0"10"0"0"0,0 10 0 0 0,0 14 0 0 0,0 4 0 0 0,0 2 0 0 0,0-2 0 0 0,0-6 0 0 0,0-2 0 0 0,0-2 0 0 0,0-14 0 0 0,5-12 0 0 0,2-14 0 0 0,4-7 0 0 0,1-8 0 0 0,-3-7 0 0 0,4 0 0 0 0,3-2 0 0 0,4 3 0 0 0,4 4 0 0 0,3 5 0 0 0,1 3 0 0 0,2 4 0 0 0,-1 1 0 0 0,1 1 0 0 0,0 1 0 0 0,-1 0 0 0 0,1 5 0 0 0,-6 6 0 0 0,-6 6 0 0 0,-7 5 0 0 0,-5 4 0 0 0,-3 1 0 0 0,-3 2 0 0 0,-1 0 0 0 0,-5 0 0 0 0,-7-5 0 0 0,-1 4 0 0 0,-3 0 0 0 0,-8 2 0 0 0,-10-6 0 0 0,-5-1 0 0 0,1 0 0 0 0,2-4 0 0 0,1-1 0 0 0,3-3 0 0 0,2-5 0 0 0,1-4 0 0 0,1-3 0 0 0,0-2 0 0 0,5-2-16383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13885 9801 16383 0 0,'0'-5'0'0'0,"0"-7"0"0"0,5-1 0 0 0,12 2 0 0 0,7 2 0 0 0,10 4 0 0 0,4 1 0 0 0,5 3 0 0 0,6 0 0 0 0,-1 1 0 0 0,1 1 0 0 0,-3-1 0 0 0,-4 1 0 0 0,-4-1 0 0 0,-4 0 0 0 0,-3 1 0 0 0,-1-1 0 0 0,-1 0 0 0 0,-1 0 0 0 0,0 0 0 0 0,-5 0-16383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15198 5868 16383 0 0,'0'5'0'0'0,"0"7"0"0"0,0 6 0 0 0,0 4 0 0 0,5 0 0 0 0,1 0 0 0 0,0 1 0 0 0,4 3 0 0 0,1 0 0 0 0,-3 2 0 0 0,-2 1 0 0 0,3-5 0 0 0,0-2 0 0 0,3-3 0 0 0,0-2 0 0 0,-2 3 0 0 0,-4 2 0 0 0,4-3 0 0 0,-1 1 0 0 0,3 1 0 0 0,-1 3 0 0 0,-1 2 0 0 0,1-4 0 0 0,0 0 0 0 0,3-4 0 0 0,-2-1 0 0 0,3-2 0 0 0,-2 0 0 0 0,-2 4 0 0 0,1-3 0 0 0,-1 2 0 0 0,-2-2-16383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14520 9885 16383 0 0,'10'0'0'0'0,"13"0"0"0"0,13-5 0 0 0,14-2 0 0 0,14-4 0 0 0,16-6 0 0 0,4 1 0 0 0,-2-2 0 0 0,-6 1 0 0 0,-10 5 0 0 0,-12 3 0 0 0,-10 4 0 0 0,-7 3 0 0 0,-11-4 0 0 0,-4 0 0 0 0,-6 0-16383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14669 9914 16383 0 0,'9'0'0'0'0,"14"-5"0"0"0,13-2 0 0 0,4 1 0 0 0,7-4 0 0 0,-1 0 0 0 0,2 1 0 0 0,2 3 0 0 0,3 2 0 0 0,-2 2 0 0 0,-6 1 0 0 0,-5-4 0 0 0,-4-2 0 0 0,-4 2 0 0 0,-2 0 0 0 0,-1 2 0 0 0,-6 1-16383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15441 9361 16383 0 0,'-5'0'0'0'0,"-1"5"0"0"0,-5 1 0 0 0,-6 6 0 0 0,1 4 0 0 0,2 5 0 0 0,4 4 0 0 0,-1 3 0 0 0,1 6 0 0 0,2 12 0 0 0,3 4 0 0 0,2 7 0 0 0,2 4 0 0 0,0 2 0 0 0,1 0 0 0 0,1-1 0 0 0,-1-6 0 0 0,1-3 0 0 0,-1-5 0 0 0,0-6 0 0 0,0-5 0 0 0,0-4 0 0 0,0-3 0 0 0,0-2 0 0 0,5-4 0 0 0,2-3 0 0 0,9 1 0 0 0,7-4 0 0 0,5-5 0 0 0,6-4 0 0 0,4-4 0 0 0,0-3 0 0 0,-2-2 0 0 0,-2 0 0 0 0,-2-1 0 0 0,-1 0 0 0 0,-1 0 0 0 0,-1 0 0 0 0,-1-4 0 0 0,1-2 0 0 0,-5-4 0 0 0,-7-6 0 0 0,-6-4 0 0 0,-5-4 0 0 0,-3-2 0 0 0,-3-2 0 0 0,-1-1 0 0 0,-5 5 0 0 0,-7 6 0 0 0,-6 2 0 0 0,-4 4 0 0 0,1-1 0 0 0,0 2 0 0 0,-2 3 0 0 0,-1 2 0 0 0,-2 4 0 0 0,-1 1 0 0 0,0 2 0 0 0,-1 0 0 0 0,0 1 0 0 0,-6 0 0 0 0,0-1 0 0 0,-1 0 0 0 0,2 1 0 0 0,1-1 0 0 0,7 0-16383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13061 10504 16383 0 0,'0'5'0'0'0,"0"6"0"0"0,0 7 0 0 0,0 5 0 0 0,0 3 0 0 0,0 3 0 0 0,0 1 0 0 0,0 0 0 0 0,4-5 0 0 0,8-6 0 0 0,6-7 0 0 0,5-5 0 0 0,3-5 0 0 0,7-1 0 0 0,4-2 0 0 0,-1 0 0 0 0,0 5 0 0 0,-8 6 0 0 0,-7 7 0 0 0,-8 5 0 0 0,-6 4 0 0 0,-5 3 0 0 0,-1 0 0 0 0,-2 2 0 0 0,-1-1 0 0 0,-5 0 0 0 0,0 0 0 0 0,-10-1 0 0 0,-2 1 0 0 0,-7 4 0 0 0,-5-4 0 0 0,-6 4 0 0 0,-2 0 0 0 0,-5 0 0 0 0,-4-1 0 0 0,1-7 0 0 0,4-7 0 0 0,3-7 0 0 0,5-5 0 0 0,3-5 0 0 0,1-2 0 0 0,2-1 0 0 0,1 0 0 0 0,5-5 0 0 0,6-7 0 0 0,6-1-16383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13073 10592 16383 0 0,'-5'0'0'0'0,"-6"0"0"0"0,-2-5 0 0 0,2-7 0 0 0,2-5 0 0 0,8-1 0 0 0,9 3 0 0 0,8 4 0 0 0,7 4 0 0 0,13 3 0 0 0,16 3 0 0 0,4 0 0 0 0,7 2 0 0 0,8 0 0 0 0,-3-1 0 0 0,-4 1 0 0 0,-2-1 0 0 0,-3 1 0 0 0,-5-1 0 0 0,-8 0 0 0 0,-6 0 0 0 0,-6 0 0 0 0,-8 0-16383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13547 10773 16383 0 0,'10'0'0'0'0,"12"0"0"0"0,14 0 0 0 0,5 0 0 0 0,10 0 0 0 0,6 0 0 0 0,4-5 0 0 0,1-1 0 0 0,0-6 0 0 0,-6 1 0 0 0,-7 1 0 0 0,-8 3 0 0 0,-9 2-16383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14320 10335 16383 0 0,'-5'0'0'0'0,"-1"5"0"0"0,-1 6 0 0 0,-3 7 0 0 0,0 5 0 0 0,-3 8 0 0 0,-5-1 0 0 0,1 4 0 0 0,-1 7 0 0 0,2 6 0 0 0,3-1 0 0 0,5 3 0 0 0,3-3 0 0 0,3-4 0 0 0,1-4 0 0 0,2-4 0 0 0,-1-3 0 0 0,1-1 0 0 0,0-1 0 0 0,-1-1 0 0 0,1 0 0 0 0,-1 0 0 0 0,0 1 0 0 0,5-5 0 0 0,7-7 0 0 0,5-6 0 0 0,6-5 0 0 0,3-3 0 0 0,3-3 0 0 0,1-1 0 0 0,-5-5 0 0 0,-6-6 0 0 0,-7-7 0 0 0,-5-5 0 0 0,-4-3 0 0 0,-2-1 0 0 0,-2-2 0 0 0,0-1 0 0 0,0 1 0 0 0,-5 0 0 0 0,-7 0 0 0 0,-5 1 0 0 0,-5 5 0 0 0,-4 1 0 0 0,4 0 0 0 0,0 4 0 0 0,-1 5 0 0 0,-2 6 0 0 0,0 3 0 0 0,-1 2 0 0 0,3 3-16383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14986 10491 16383 0 0,'5'0'0'0'0,"6"0"0"0"0,7 0 0 0 0,5 0 0 0 0,8 0 0 0 0,9 0 0 0 0,3 0 0 0 0,-2-5 0 0 0,8-2 0 0 0,0 1 0 0 0,2 1 0 0 0,-3 2 0 0 0,-5 0 0 0 0,-5 2 0 0 0,-8 1-16383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15092 10591 16383 0 0,'5'0'0'0'0,"11"0"0"0"0,13 0 0 0 0,12-5 0 0 0,3-2 0 0 0,0 1 0 0 0,1-4 0 0 0,4 0 0 0 0,-2 1 0 0 0,1-2 0 0 0,-3 1 0 0 0,-4 1 0 0 0,-4 3 0 0 0,-8 2-16383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context>
    <inkml:brush xml:id="br0">
      <inkml:brushProperty name="width" value="0.1" units="cm"/>
      <inkml:brushProperty name="height" value="0.1" units="cm"/>
    </inkml:brush>
  </inkml:definitions>
  <inkml:trace contextRef="#ctx0" brushRef="#br0">15672 10335 16383 0 0,'-5'0'0'0'0,"-2"5"0"0"0,1 6 0 0 0,1 12 0 0 0,1 11 0 0 0,2 10 0 0 0,1 7 0 0 0,0 1 0 0 0,1 5 0 0 0,0-2 0 0 0,1-5 0 0 0,-1-1 0 0 0,0-4 0 0 0,0-5 0 0 0,0-5 0 0 0,1-2 0 0 0,-1-3 0 0 0,0-1 0 0 0,4-5 0 0 0,13-8 0 0 0,7 0 0 0 0,5-4 0 0 0,3 1 0 0 0,0-1 0 0 0,0-3 0 0 0,4 1 0 0 0,1 0 0 0 0,0-2 0 0 0,-3-2 0 0 0,-1-3 0 0 0,-2-1 0 0 0,-1-1 0 0 0,-5-6 0 0 0,-8-7 0 0 0,-6-6 0 0 0,-5-6 0 0 0,-4-2 0 0 0,-1-3 0 0 0,-7 4 0 0 0,-7 6 0 0 0,-6 6 0 0 0,-5 1 0 0 0,-3 2 0 0 0,-2-2 0 0 0,-6 1 0 0 0,-7-3 0 0 0,-1 2 0 0 0,1 2 0 0 0,4 3 0 0 0,3 3 0 0 0,2 2 0 0 0,3 1 0 0 0,5 6 0 0 0,8 2-16383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10/22/2020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1432968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1331834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2440551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2584203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718017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4184927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697412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242345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3795749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4060086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272458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198300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2423452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2724581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1782529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2379113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10/22/2020</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0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0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0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03.png"/></Relationships>
</file>

<file path=ppt/slides/_rels/slide19.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26" Type="http://schemas.openxmlformats.org/officeDocument/2006/relationships/image" Target="../media/image6.png"/><Relationship Id="rId39" Type="http://schemas.openxmlformats.org/officeDocument/2006/relationships/customXml" Target="../ink/ink12.xml"/><Relationship Id="rId3" Type="http://schemas.openxmlformats.org/officeDocument/2006/relationships/image" Target="../media/image3.png"/><Relationship Id="rId21" Type="http://schemas.openxmlformats.org/officeDocument/2006/relationships/customXml" Target="../ink/ink3.xml"/><Relationship Id="rId34" Type="http://schemas.openxmlformats.org/officeDocument/2006/relationships/image" Target="../media/image13.png"/><Relationship Id="rId7" Type="http://schemas.openxmlformats.org/officeDocument/2006/relationships/image" Target="../media/image11.png"/><Relationship Id="rId25" Type="http://schemas.openxmlformats.org/officeDocument/2006/relationships/customXml" Target="../ink/ink5.xml"/><Relationship Id="rId33" Type="http://schemas.openxmlformats.org/officeDocument/2006/relationships/customXml" Target="../ink/ink9.xml"/><Relationship Id="rId38" Type="http://schemas.openxmlformats.org/officeDocument/2006/relationships/image" Target="../media/image15.png"/><Relationship Id="rId2" Type="http://schemas.openxmlformats.org/officeDocument/2006/relationships/notesSlide" Target="../notesSlides/notesSlide3.xml"/><Relationship Id="rId20" Type="http://schemas.openxmlformats.org/officeDocument/2006/relationships/image" Target="../media/image10.png"/><Relationship Id="rId29" Type="http://schemas.openxmlformats.org/officeDocument/2006/relationships/customXml" Target="../ink/ink7.xml"/><Relationship Id="rId1" Type="http://schemas.openxmlformats.org/officeDocument/2006/relationships/slideLayout" Target="../slideLayouts/slideLayout1.xml"/><Relationship Id="rId24" Type="http://schemas.openxmlformats.org/officeDocument/2006/relationships/image" Target="../media/image5.png"/><Relationship Id="rId32" Type="http://schemas.openxmlformats.org/officeDocument/2006/relationships/image" Target="../media/image9.png"/><Relationship Id="rId37" Type="http://schemas.openxmlformats.org/officeDocument/2006/relationships/customXml" Target="../ink/ink11.xml"/><Relationship Id="rId40" Type="http://schemas.openxmlformats.org/officeDocument/2006/relationships/image" Target="../media/image16.png"/><Relationship Id="rId23" Type="http://schemas.openxmlformats.org/officeDocument/2006/relationships/customXml" Target="../ink/ink4.xml"/><Relationship Id="rId28" Type="http://schemas.openxmlformats.org/officeDocument/2006/relationships/image" Target="../media/image7.png"/><Relationship Id="rId36" Type="http://schemas.openxmlformats.org/officeDocument/2006/relationships/image" Target="../media/image14.png"/><Relationship Id="rId31" Type="http://schemas.openxmlformats.org/officeDocument/2006/relationships/customXml" Target="../ink/ink8.xml"/><Relationship Id="rId4" Type="http://schemas.openxmlformats.org/officeDocument/2006/relationships/customXml" Target="../ink/ink1.xml"/><Relationship Id="rId9" Type="http://schemas.openxmlformats.org/officeDocument/2006/relationships/customXml" Target="../ink/ink2.xml"/><Relationship Id="rId22" Type="http://schemas.openxmlformats.org/officeDocument/2006/relationships/image" Target="../media/image12.png"/><Relationship Id="rId27" Type="http://schemas.openxmlformats.org/officeDocument/2006/relationships/customXml" Target="../ink/ink6.xml"/><Relationship Id="rId30" Type="http://schemas.openxmlformats.org/officeDocument/2006/relationships/image" Target="../media/image8.png"/><Relationship Id="rId35" Type="http://schemas.openxmlformats.org/officeDocument/2006/relationships/customXml" Target="../ink/ink10.xml"/></Relationships>
</file>

<file path=ppt/slides/_rels/slide4.xml.rels><?xml version="1.0" encoding="UTF-8" standalone="yes"?>
<Relationships xmlns="http://schemas.openxmlformats.org/package/2006/relationships"><Relationship Id="rId117" Type="http://schemas.openxmlformats.org/officeDocument/2006/relationships/image" Target="../media/image66.png"/><Relationship Id="rId21" Type="http://schemas.openxmlformats.org/officeDocument/2006/relationships/image" Target="../media/image25.png"/><Relationship Id="rId63" Type="http://schemas.openxmlformats.org/officeDocument/2006/relationships/customXml" Target="../ink/ink45.xml"/><Relationship Id="rId159" Type="http://schemas.openxmlformats.org/officeDocument/2006/relationships/customXml" Target="../ink/ink97.xml"/><Relationship Id="rId170" Type="http://schemas.openxmlformats.org/officeDocument/2006/relationships/image" Target="../media/image92.png"/><Relationship Id="rId226" Type="http://schemas.openxmlformats.org/officeDocument/2006/relationships/customXml" Target="../ink/ink131.xml"/><Relationship Id="rId268" Type="http://schemas.openxmlformats.org/officeDocument/2006/relationships/image" Target="../media/image138.png"/><Relationship Id="rId32" Type="http://schemas.openxmlformats.org/officeDocument/2006/relationships/image" Target="../media/image30.png"/><Relationship Id="rId74" Type="http://schemas.openxmlformats.org/officeDocument/2006/relationships/customXml" Target="../ink/ink52.xml"/><Relationship Id="rId128" Type="http://schemas.openxmlformats.org/officeDocument/2006/relationships/customXml" Target="../ink/ink81.xml"/><Relationship Id="rId5" Type="http://schemas.openxmlformats.org/officeDocument/2006/relationships/image" Target="../media/image18.png"/><Relationship Id="rId181" Type="http://schemas.openxmlformats.org/officeDocument/2006/relationships/customXml" Target="../ink/ink108.xml"/><Relationship Id="rId237" Type="http://schemas.openxmlformats.org/officeDocument/2006/relationships/image" Target="../media/image125.png"/><Relationship Id="rId279" Type="http://schemas.openxmlformats.org/officeDocument/2006/relationships/image" Target="../media/image143.png"/><Relationship Id="rId43" Type="http://schemas.openxmlformats.org/officeDocument/2006/relationships/customXml" Target="../ink/ink33.xml"/><Relationship Id="rId139" Type="http://schemas.openxmlformats.org/officeDocument/2006/relationships/customXml" Target="../ink/ink87.xml"/><Relationship Id="rId290" Type="http://schemas.openxmlformats.org/officeDocument/2006/relationships/image" Target="../media/image148.png"/><Relationship Id="rId85" Type="http://schemas.openxmlformats.org/officeDocument/2006/relationships/image" Target="../media/image52.png"/><Relationship Id="rId150" Type="http://schemas.openxmlformats.org/officeDocument/2006/relationships/image" Target="../media/image82.png"/><Relationship Id="rId192" Type="http://schemas.openxmlformats.org/officeDocument/2006/relationships/image" Target="../media/image103.png"/><Relationship Id="rId206" Type="http://schemas.openxmlformats.org/officeDocument/2006/relationships/image" Target="../media/image110.png"/><Relationship Id="rId248" Type="http://schemas.openxmlformats.org/officeDocument/2006/relationships/customXml" Target="../ink/ink143.xml"/><Relationship Id="rId269" Type="http://schemas.openxmlformats.org/officeDocument/2006/relationships/customXml" Target="../ink/ink155.xml"/><Relationship Id="rId12" Type="http://schemas.openxmlformats.org/officeDocument/2006/relationships/customXml" Target="../ink/ink17.xml"/><Relationship Id="rId33" Type="http://schemas.openxmlformats.org/officeDocument/2006/relationships/customXml" Target="../ink/ink28.xml"/><Relationship Id="rId108" Type="http://schemas.openxmlformats.org/officeDocument/2006/relationships/customXml" Target="../ink/ink71.xml"/><Relationship Id="rId129" Type="http://schemas.openxmlformats.org/officeDocument/2006/relationships/image" Target="../media/image72.png"/><Relationship Id="rId280" Type="http://schemas.openxmlformats.org/officeDocument/2006/relationships/customXml" Target="../ink/ink161.xml"/><Relationship Id="rId54" Type="http://schemas.openxmlformats.org/officeDocument/2006/relationships/customXml" Target="../ink/ink39.xml"/><Relationship Id="rId75" Type="http://schemas.openxmlformats.org/officeDocument/2006/relationships/image" Target="../media/image47.png"/><Relationship Id="rId96" Type="http://schemas.openxmlformats.org/officeDocument/2006/relationships/customXml" Target="../ink/ink64.xml"/><Relationship Id="rId140" Type="http://schemas.openxmlformats.org/officeDocument/2006/relationships/image" Target="../media/image77.png"/><Relationship Id="rId161" Type="http://schemas.openxmlformats.org/officeDocument/2006/relationships/customXml" Target="../ink/ink98.xml"/><Relationship Id="rId182" Type="http://schemas.openxmlformats.org/officeDocument/2006/relationships/image" Target="../media/image98.png"/><Relationship Id="rId217" Type="http://schemas.openxmlformats.org/officeDocument/2006/relationships/customXml" Target="../ink/ink126.xml"/><Relationship Id="rId6" Type="http://schemas.openxmlformats.org/officeDocument/2006/relationships/customXml" Target="../ink/ink14.xml"/><Relationship Id="rId238" Type="http://schemas.openxmlformats.org/officeDocument/2006/relationships/customXml" Target="../ink/ink137.xml"/><Relationship Id="rId259" Type="http://schemas.openxmlformats.org/officeDocument/2006/relationships/customXml" Target="../ink/ink149.xml"/><Relationship Id="rId23" Type="http://schemas.openxmlformats.org/officeDocument/2006/relationships/image" Target="../media/image26.png"/><Relationship Id="rId119" Type="http://schemas.openxmlformats.org/officeDocument/2006/relationships/image" Target="../media/image67.png"/><Relationship Id="rId270" Type="http://schemas.openxmlformats.org/officeDocument/2006/relationships/customXml" Target="../ink/ink156.xml"/><Relationship Id="rId291" Type="http://schemas.openxmlformats.org/officeDocument/2006/relationships/customXml" Target="../ink/ink167.xml"/><Relationship Id="rId44" Type="http://schemas.openxmlformats.org/officeDocument/2006/relationships/image" Target="../media/image36.png"/><Relationship Id="rId65" Type="http://schemas.openxmlformats.org/officeDocument/2006/relationships/customXml" Target="../ink/ink46.xml"/><Relationship Id="rId86" Type="http://schemas.openxmlformats.org/officeDocument/2006/relationships/customXml" Target="../ink/ink58.xml"/><Relationship Id="rId130" Type="http://schemas.openxmlformats.org/officeDocument/2006/relationships/customXml" Target="../ink/ink82.xml"/><Relationship Id="rId151" Type="http://schemas.openxmlformats.org/officeDocument/2006/relationships/customXml" Target="../ink/ink93.xml"/><Relationship Id="rId172" Type="http://schemas.openxmlformats.org/officeDocument/2006/relationships/image" Target="../media/image93.png"/><Relationship Id="rId193" Type="http://schemas.openxmlformats.org/officeDocument/2006/relationships/customXml" Target="../ink/ink114.xml"/><Relationship Id="rId207" Type="http://schemas.openxmlformats.org/officeDocument/2006/relationships/customXml" Target="../ink/ink121.xml"/><Relationship Id="rId228" Type="http://schemas.openxmlformats.org/officeDocument/2006/relationships/customXml" Target="../ink/ink132.xml"/><Relationship Id="rId249" Type="http://schemas.openxmlformats.org/officeDocument/2006/relationships/image" Target="../media/image130.png"/><Relationship Id="rId13" Type="http://schemas.openxmlformats.org/officeDocument/2006/relationships/image" Target="../media/image21.png"/><Relationship Id="rId109" Type="http://schemas.openxmlformats.org/officeDocument/2006/relationships/image" Target="../media/image62.png"/><Relationship Id="rId260" Type="http://schemas.openxmlformats.org/officeDocument/2006/relationships/image" Target="../media/image135.png"/><Relationship Id="rId281" Type="http://schemas.openxmlformats.org/officeDocument/2006/relationships/image" Target="../media/image144.png"/><Relationship Id="rId34" Type="http://schemas.openxmlformats.org/officeDocument/2006/relationships/image" Target="../media/image31.png"/><Relationship Id="rId55" Type="http://schemas.openxmlformats.org/officeDocument/2006/relationships/image" Target="../media/image40.png"/><Relationship Id="rId76" Type="http://schemas.openxmlformats.org/officeDocument/2006/relationships/customXml" Target="../ink/ink53.xml"/><Relationship Id="rId97" Type="http://schemas.openxmlformats.org/officeDocument/2006/relationships/image" Target="../media/image57.png"/><Relationship Id="rId120" Type="http://schemas.openxmlformats.org/officeDocument/2006/relationships/customXml" Target="../ink/ink77.xml"/><Relationship Id="rId141" Type="http://schemas.openxmlformats.org/officeDocument/2006/relationships/customXml" Target="../ink/ink88.xml"/><Relationship Id="rId7" Type="http://schemas.openxmlformats.org/officeDocument/2006/relationships/image" Target="../media/image19.png"/><Relationship Id="rId162" Type="http://schemas.openxmlformats.org/officeDocument/2006/relationships/image" Target="../media/image88.png"/><Relationship Id="rId183" Type="http://schemas.openxmlformats.org/officeDocument/2006/relationships/customXml" Target="../ink/ink109.xml"/><Relationship Id="rId218" Type="http://schemas.openxmlformats.org/officeDocument/2006/relationships/image" Target="../media/image116.png"/><Relationship Id="rId239" Type="http://schemas.openxmlformats.org/officeDocument/2006/relationships/customXml" Target="../ink/ink138.xml"/><Relationship Id="rId250" Type="http://schemas.openxmlformats.org/officeDocument/2006/relationships/customXml" Target="../ink/ink144.xml"/><Relationship Id="rId271" Type="http://schemas.openxmlformats.org/officeDocument/2006/relationships/image" Target="../media/image139.png"/><Relationship Id="rId292" Type="http://schemas.openxmlformats.org/officeDocument/2006/relationships/image" Target="../media/image149.png"/><Relationship Id="rId24" Type="http://schemas.openxmlformats.org/officeDocument/2006/relationships/customXml" Target="../ink/ink23.xml"/><Relationship Id="rId45" Type="http://schemas.openxmlformats.org/officeDocument/2006/relationships/customXml" Target="../ink/ink34.xml"/><Relationship Id="rId66" Type="http://schemas.openxmlformats.org/officeDocument/2006/relationships/customXml" Target="../ink/ink47.xml"/><Relationship Id="rId87" Type="http://schemas.openxmlformats.org/officeDocument/2006/relationships/image" Target="../media/image53.png"/><Relationship Id="rId110" Type="http://schemas.openxmlformats.org/officeDocument/2006/relationships/customXml" Target="../ink/ink72.xml"/><Relationship Id="rId131" Type="http://schemas.openxmlformats.org/officeDocument/2006/relationships/image" Target="../media/image73.png"/><Relationship Id="rId152" Type="http://schemas.openxmlformats.org/officeDocument/2006/relationships/image" Target="../media/image83.png"/><Relationship Id="rId173" Type="http://schemas.openxmlformats.org/officeDocument/2006/relationships/customXml" Target="../ink/ink104.xml"/><Relationship Id="rId194" Type="http://schemas.openxmlformats.org/officeDocument/2006/relationships/image" Target="../media/image104.png"/><Relationship Id="rId208" Type="http://schemas.openxmlformats.org/officeDocument/2006/relationships/image" Target="../media/image111.png"/><Relationship Id="rId229" Type="http://schemas.openxmlformats.org/officeDocument/2006/relationships/image" Target="../media/image121.png"/><Relationship Id="rId240" Type="http://schemas.openxmlformats.org/officeDocument/2006/relationships/customXml" Target="../ink/ink139.xml"/><Relationship Id="rId261" Type="http://schemas.openxmlformats.org/officeDocument/2006/relationships/customXml" Target="../ink/ink150.xml"/><Relationship Id="rId14" Type="http://schemas.openxmlformats.org/officeDocument/2006/relationships/customXml" Target="../ink/ink18.xml"/><Relationship Id="rId35" Type="http://schemas.openxmlformats.org/officeDocument/2006/relationships/customXml" Target="../ink/ink29.xml"/><Relationship Id="rId56" Type="http://schemas.openxmlformats.org/officeDocument/2006/relationships/customXml" Target="../ink/ink40.xml"/><Relationship Id="rId77" Type="http://schemas.openxmlformats.org/officeDocument/2006/relationships/image" Target="../media/image48.png"/><Relationship Id="rId100" Type="http://schemas.openxmlformats.org/officeDocument/2006/relationships/customXml" Target="../ink/ink67.xml"/><Relationship Id="rId282" Type="http://schemas.openxmlformats.org/officeDocument/2006/relationships/customXml" Target="../ink/ink162.xml"/><Relationship Id="rId8" Type="http://schemas.openxmlformats.org/officeDocument/2006/relationships/customXml" Target="../ink/ink15.xml"/><Relationship Id="rId98" Type="http://schemas.openxmlformats.org/officeDocument/2006/relationships/customXml" Target="../ink/ink65.xml"/><Relationship Id="rId121" Type="http://schemas.openxmlformats.org/officeDocument/2006/relationships/image" Target="../media/image68.png"/><Relationship Id="rId142" Type="http://schemas.openxmlformats.org/officeDocument/2006/relationships/image" Target="../media/image78.png"/><Relationship Id="rId163" Type="http://schemas.openxmlformats.org/officeDocument/2006/relationships/customXml" Target="../ink/ink99.xml"/><Relationship Id="rId184" Type="http://schemas.openxmlformats.org/officeDocument/2006/relationships/image" Target="../media/image99.png"/><Relationship Id="rId219" Type="http://schemas.openxmlformats.org/officeDocument/2006/relationships/customXml" Target="../ink/ink127.xml"/><Relationship Id="rId230" Type="http://schemas.openxmlformats.org/officeDocument/2006/relationships/customXml" Target="../ink/ink133.xml"/><Relationship Id="rId251" Type="http://schemas.openxmlformats.org/officeDocument/2006/relationships/image" Target="../media/image131.png"/><Relationship Id="rId25" Type="http://schemas.openxmlformats.org/officeDocument/2006/relationships/image" Target="../media/image27.png"/><Relationship Id="rId46" Type="http://schemas.openxmlformats.org/officeDocument/2006/relationships/image" Target="../media/image37.png"/><Relationship Id="rId67" Type="http://schemas.openxmlformats.org/officeDocument/2006/relationships/customXml" Target="../ink/ink48.xml"/><Relationship Id="rId272" Type="http://schemas.openxmlformats.org/officeDocument/2006/relationships/customXml" Target="../ink/ink157.xml"/><Relationship Id="rId88" Type="http://schemas.openxmlformats.org/officeDocument/2006/relationships/customXml" Target="../ink/ink59.xml"/><Relationship Id="rId111" Type="http://schemas.openxmlformats.org/officeDocument/2006/relationships/image" Target="../media/image63.png"/><Relationship Id="rId132" Type="http://schemas.openxmlformats.org/officeDocument/2006/relationships/customXml" Target="../ink/ink83.xml"/><Relationship Id="rId153" Type="http://schemas.openxmlformats.org/officeDocument/2006/relationships/customXml" Target="../ink/ink94.xml"/><Relationship Id="rId174" Type="http://schemas.openxmlformats.org/officeDocument/2006/relationships/image" Target="../media/image94.png"/><Relationship Id="rId195" Type="http://schemas.openxmlformats.org/officeDocument/2006/relationships/customXml" Target="../ink/ink115.xml"/><Relationship Id="rId209" Type="http://schemas.openxmlformats.org/officeDocument/2006/relationships/customXml" Target="../ink/ink122.xml"/><Relationship Id="rId220" Type="http://schemas.openxmlformats.org/officeDocument/2006/relationships/image" Target="../media/image117.png"/><Relationship Id="rId241" Type="http://schemas.openxmlformats.org/officeDocument/2006/relationships/image" Target="../media/image126.png"/><Relationship Id="rId15" Type="http://schemas.openxmlformats.org/officeDocument/2006/relationships/image" Target="../media/image22.png"/><Relationship Id="rId36" Type="http://schemas.openxmlformats.org/officeDocument/2006/relationships/image" Target="../media/image32.png"/><Relationship Id="rId57" Type="http://schemas.openxmlformats.org/officeDocument/2006/relationships/customXml" Target="../ink/ink41.xml"/><Relationship Id="rId262" Type="http://schemas.openxmlformats.org/officeDocument/2006/relationships/image" Target="../media/image136.png"/><Relationship Id="rId283" Type="http://schemas.openxmlformats.org/officeDocument/2006/relationships/image" Target="../media/image145.png"/><Relationship Id="rId78" Type="http://schemas.openxmlformats.org/officeDocument/2006/relationships/customXml" Target="../ink/ink54.xml"/><Relationship Id="rId99" Type="http://schemas.openxmlformats.org/officeDocument/2006/relationships/customXml" Target="../ink/ink66.xml"/><Relationship Id="rId101" Type="http://schemas.openxmlformats.org/officeDocument/2006/relationships/image" Target="../media/image58.png"/><Relationship Id="rId122" Type="http://schemas.openxmlformats.org/officeDocument/2006/relationships/customXml" Target="../ink/ink78.xml"/><Relationship Id="rId143" Type="http://schemas.openxmlformats.org/officeDocument/2006/relationships/customXml" Target="../ink/ink89.xml"/><Relationship Id="rId164" Type="http://schemas.openxmlformats.org/officeDocument/2006/relationships/image" Target="../media/image89.png"/><Relationship Id="rId185" Type="http://schemas.openxmlformats.org/officeDocument/2006/relationships/customXml" Target="../ink/ink110.xml"/><Relationship Id="rId9" Type="http://schemas.openxmlformats.org/officeDocument/2006/relationships/image" Target="../media/image17.png"/><Relationship Id="rId210" Type="http://schemas.openxmlformats.org/officeDocument/2006/relationships/image" Target="../media/image112.png"/><Relationship Id="rId26" Type="http://schemas.openxmlformats.org/officeDocument/2006/relationships/customXml" Target="../ink/ink24.xml"/><Relationship Id="rId231" Type="http://schemas.openxmlformats.org/officeDocument/2006/relationships/image" Target="../media/image122.png"/><Relationship Id="rId252" Type="http://schemas.openxmlformats.org/officeDocument/2006/relationships/customXml" Target="../ink/ink145.xml"/><Relationship Id="rId273" Type="http://schemas.openxmlformats.org/officeDocument/2006/relationships/image" Target="../media/image140.png"/><Relationship Id="rId47" Type="http://schemas.openxmlformats.org/officeDocument/2006/relationships/customXml" Target="../ink/ink35.xml"/><Relationship Id="rId68" Type="http://schemas.openxmlformats.org/officeDocument/2006/relationships/customXml" Target="../ink/ink49.xml"/><Relationship Id="rId89" Type="http://schemas.openxmlformats.org/officeDocument/2006/relationships/customXml" Target="../ink/ink60.xml"/><Relationship Id="rId112" Type="http://schemas.openxmlformats.org/officeDocument/2006/relationships/customXml" Target="../ink/ink73.xml"/><Relationship Id="rId133" Type="http://schemas.openxmlformats.org/officeDocument/2006/relationships/image" Target="../media/image74.png"/><Relationship Id="rId154" Type="http://schemas.openxmlformats.org/officeDocument/2006/relationships/image" Target="../media/image84.png"/><Relationship Id="rId175" Type="http://schemas.openxmlformats.org/officeDocument/2006/relationships/customXml" Target="../ink/ink105.xml"/><Relationship Id="rId196" Type="http://schemas.openxmlformats.org/officeDocument/2006/relationships/image" Target="../media/image105.png"/><Relationship Id="rId200" Type="http://schemas.openxmlformats.org/officeDocument/2006/relationships/image" Target="../media/image107.png"/><Relationship Id="rId16" Type="http://schemas.openxmlformats.org/officeDocument/2006/relationships/customXml" Target="../ink/ink19.xml"/><Relationship Id="rId221" Type="http://schemas.openxmlformats.org/officeDocument/2006/relationships/customXml" Target="../ink/ink128.xml"/><Relationship Id="rId242" Type="http://schemas.openxmlformats.org/officeDocument/2006/relationships/customXml" Target="../ink/ink140.xml"/><Relationship Id="rId263" Type="http://schemas.openxmlformats.org/officeDocument/2006/relationships/customXml" Target="../ink/ink151.xml"/><Relationship Id="rId284" Type="http://schemas.openxmlformats.org/officeDocument/2006/relationships/customXml" Target="../ink/ink163.xml"/><Relationship Id="rId37" Type="http://schemas.openxmlformats.org/officeDocument/2006/relationships/customXml" Target="../ink/ink30.xml"/><Relationship Id="rId58" Type="http://schemas.openxmlformats.org/officeDocument/2006/relationships/customXml" Target="../ink/ink42.xml"/><Relationship Id="rId79" Type="http://schemas.openxmlformats.org/officeDocument/2006/relationships/image" Target="../media/image49.png"/><Relationship Id="rId102" Type="http://schemas.openxmlformats.org/officeDocument/2006/relationships/customXml" Target="../ink/ink68.xml"/><Relationship Id="rId123" Type="http://schemas.openxmlformats.org/officeDocument/2006/relationships/image" Target="../media/image69.png"/><Relationship Id="rId144" Type="http://schemas.openxmlformats.org/officeDocument/2006/relationships/image" Target="../media/image79.png"/><Relationship Id="rId90" Type="http://schemas.openxmlformats.org/officeDocument/2006/relationships/customXml" Target="../ink/ink61.xml"/><Relationship Id="rId165" Type="http://schemas.openxmlformats.org/officeDocument/2006/relationships/customXml" Target="../ink/ink100.xml"/><Relationship Id="rId186" Type="http://schemas.openxmlformats.org/officeDocument/2006/relationships/image" Target="../media/image100.png"/><Relationship Id="rId211" Type="http://schemas.openxmlformats.org/officeDocument/2006/relationships/customXml" Target="../ink/ink123.xml"/><Relationship Id="rId232" Type="http://schemas.openxmlformats.org/officeDocument/2006/relationships/customXml" Target="../ink/ink134.xml"/><Relationship Id="rId253" Type="http://schemas.openxmlformats.org/officeDocument/2006/relationships/customXml" Target="../ink/ink146.xml"/><Relationship Id="rId274" Type="http://schemas.openxmlformats.org/officeDocument/2006/relationships/customXml" Target="../ink/ink158.xml"/><Relationship Id="rId27" Type="http://schemas.openxmlformats.org/officeDocument/2006/relationships/customXml" Target="../ink/ink25.xml"/><Relationship Id="rId48" Type="http://schemas.openxmlformats.org/officeDocument/2006/relationships/customXml" Target="../ink/ink36.xml"/><Relationship Id="rId69" Type="http://schemas.openxmlformats.org/officeDocument/2006/relationships/image" Target="../media/image44.png"/><Relationship Id="rId113" Type="http://schemas.openxmlformats.org/officeDocument/2006/relationships/image" Target="../media/image64.png"/><Relationship Id="rId134" Type="http://schemas.openxmlformats.org/officeDocument/2006/relationships/customXml" Target="../ink/ink84.xml"/><Relationship Id="rId80" Type="http://schemas.openxmlformats.org/officeDocument/2006/relationships/customXml" Target="../ink/ink55.xml"/><Relationship Id="rId155" Type="http://schemas.openxmlformats.org/officeDocument/2006/relationships/customXml" Target="../ink/ink95.xml"/><Relationship Id="rId176" Type="http://schemas.openxmlformats.org/officeDocument/2006/relationships/image" Target="../media/image95.png"/><Relationship Id="rId197" Type="http://schemas.openxmlformats.org/officeDocument/2006/relationships/customXml" Target="../ink/ink116.xml"/><Relationship Id="rId201" Type="http://schemas.openxmlformats.org/officeDocument/2006/relationships/customXml" Target="../ink/ink118.xml"/><Relationship Id="rId222" Type="http://schemas.openxmlformats.org/officeDocument/2006/relationships/customXml" Target="../ink/ink129.xml"/><Relationship Id="rId243" Type="http://schemas.openxmlformats.org/officeDocument/2006/relationships/image" Target="../media/image127.png"/><Relationship Id="rId264" Type="http://schemas.openxmlformats.org/officeDocument/2006/relationships/customXml" Target="../ink/ink152.xml"/><Relationship Id="rId285" Type="http://schemas.openxmlformats.org/officeDocument/2006/relationships/customXml" Target="../ink/ink164.xml"/><Relationship Id="rId17" Type="http://schemas.openxmlformats.org/officeDocument/2006/relationships/image" Target="../media/image23.png"/><Relationship Id="rId38" Type="http://schemas.openxmlformats.org/officeDocument/2006/relationships/image" Target="../media/image33.png"/><Relationship Id="rId59" Type="http://schemas.openxmlformats.org/officeDocument/2006/relationships/customXml" Target="../ink/ink43.xml"/><Relationship Id="rId103" Type="http://schemas.openxmlformats.org/officeDocument/2006/relationships/image" Target="../media/image59.png"/><Relationship Id="rId124" Type="http://schemas.openxmlformats.org/officeDocument/2006/relationships/customXml" Target="../ink/ink79.xml"/><Relationship Id="rId70" Type="http://schemas.openxmlformats.org/officeDocument/2006/relationships/customXml" Target="../ink/ink50.xml"/><Relationship Id="rId91" Type="http://schemas.openxmlformats.org/officeDocument/2006/relationships/image" Target="../media/image54.png"/><Relationship Id="rId145" Type="http://schemas.openxmlformats.org/officeDocument/2006/relationships/customXml" Target="../ink/ink90.xml"/><Relationship Id="rId166" Type="http://schemas.openxmlformats.org/officeDocument/2006/relationships/image" Target="../media/image90.png"/><Relationship Id="rId187" Type="http://schemas.openxmlformats.org/officeDocument/2006/relationships/customXml" Target="../ink/ink111.xml"/><Relationship Id="rId1" Type="http://schemas.openxmlformats.org/officeDocument/2006/relationships/slideLayout" Target="../slideLayouts/slideLayout1.xml"/><Relationship Id="rId212" Type="http://schemas.openxmlformats.org/officeDocument/2006/relationships/image" Target="../media/image113.png"/><Relationship Id="rId233" Type="http://schemas.openxmlformats.org/officeDocument/2006/relationships/image" Target="../media/image123.png"/><Relationship Id="rId254" Type="http://schemas.openxmlformats.org/officeDocument/2006/relationships/image" Target="../media/image132.png"/><Relationship Id="rId28" Type="http://schemas.openxmlformats.org/officeDocument/2006/relationships/image" Target="../media/image28.png"/><Relationship Id="rId49" Type="http://schemas.openxmlformats.org/officeDocument/2006/relationships/image" Target="../media/image38.png"/><Relationship Id="rId114" Type="http://schemas.openxmlformats.org/officeDocument/2006/relationships/customXml" Target="../ink/ink74.xml"/><Relationship Id="rId275" Type="http://schemas.openxmlformats.org/officeDocument/2006/relationships/image" Target="../media/image141.png"/><Relationship Id="rId60" Type="http://schemas.openxmlformats.org/officeDocument/2006/relationships/image" Target="../media/image41.png"/><Relationship Id="rId81" Type="http://schemas.openxmlformats.org/officeDocument/2006/relationships/image" Target="../media/image50.png"/><Relationship Id="rId135" Type="http://schemas.openxmlformats.org/officeDocument/2006/relationships/image" Target="../media/image75.png"/><Relationship Id="rId156" Type="http://schemas.openxmlformats.org/officeDocument/2006/relationships/image" Target="../media/image85.png"/><Relationship Id="rId177" Type="http://schemas.openxmlformats.org/officeDocument/2006/relationships/customXml" Target="../ink/ink106.xml"/><Relationship Id="rId198" Type="http://schemas.openxmlformats.org/officeDocument/2006/relationships/image" Target="../media/image106.png"/><Relationship Id="rId202" Type="http://schemas.openxmlformats.org/officeDocument/2006/relationships/image" Target="../media/image108.png"/><Relationship Id="rId223" Type="http://schemas.openxmlformats.org/officeDocument/2006/relationships/image" Target="../media/image118.png"/><Relationship Id="rId244" Type="http://schemas.openxmlformats.org/officeDocument/2006/relationships/customXml" Target="../ink/ink141.xml"/><Relationship Id="rId18" Type="http://schemas.openxmlformats.org/officeDocument/2006/relationships/customXml" Target="../ink/ink20.xml"/><Relationship Id="rId39" Type="http://schemas.openxmlformats.org/officeDocument/2006/relationships/customXml" Target="../ink/ink31.xml"/><Relationship Id="rId265" Type="http://schemas.openxmlformats.org/officeDocument/2006/relationships/customXml" Target="../ink/ink153.xml"/><Relationship Id="rId286" Type="http://schemas.openxmlformats.org/officeDocument/2006/relationships/image" Target="../media/image146.png"/><Relationship Id="rId50" Type="http://schemas.openxmlformats.org/officeDocument/2006/relationships/customXml" Target="../ink/ink37.xml"/><Relationship Id="rId104" Type="http://schemas.openxmlformats.org/officeDocument/2006/relationships/customXml" Target="../ink/ink69.xml"/><Relationship Id="rId125" Type="http://schemas.openxmlformats.org/officeDocument/2006/relationships/image" Target="../media/image70.png"/><Relationship Id="rId146" Type="http://schemas.openxmlformats.org/officeDocument/2006/relationships/image" Target="../media/image80.png"/><Relationship Id="rId167" Type="http://schemas.openxmlformats.org/officeDocument/2006/relationships/customXml" Target="../ink/ink101.xml"/><Relationship Id="rId188" Type="http://schemas.openxmlformats.org/officeDocument/2006/relationships/image" Target="../media/image101.png"/><Relationship Id="rId71" Type="http://schemas.openxmlformats.org/officeDocument/2006/relationships/image" Target="../media/image45.png"/><Relationship Id="rId92" Type="http://schemas.openxmlformats.org/officeDocument/2006/relationships/customXml" Target="../ink/ink62.xml"/><Relationship Id="rId213" Type="http://schemas.openxmlformats.org/officeDocument/2006/relationships/customXml" Target="../ink/ink124.xml"/><Relationship Id="rId234" Type="http://schemas.openxmlformats.org/officeDocument/2006/relationships/customXml" Target="../ink/ink135.xml"/><Relationship Id="rId2" Type="http://schemas.openxmlformats.org/officeDocument/2006/relationships/notesSlide" Target="../notesSlides/notesSlide4.xml"/><Relationship Id="rId29" Type="http://schemas.openxmlformats.org/officeDocument/2006/relationships/customXml" Target="../ink/ink26.xml"/><Relationship Id="rId255" Type="http://schemas.openxmlformats.org/officeDocument/2006/relationships/customXml" Target="../ink/ink147.xml"/><Relationship Id="rId276" Type="http://schemas.openxmlformats.org/officeDocument/2006/relationships/customXml" Target="../ink/ink159.xml"/><Relationship Id="rId40" Type="http://schemas.openxmlformats.org/officeDocument/2006/relationships/image" Target="../media/image34.png"/><Relationship Id="rId115" Type="http://schemas.openxmlformats.org/officeDocument/2006/relationships/image" Target="../media/image65.png"/><Relationship Id="rId136" Type="http://schemas.openxmlformats.org/officeDocument/2006/relationships/customXml" Target="../ink/ink85.xml"/><Relationship Id="rId157" Type="http://schemas.openxmlformats.org/officeDocument/2006/relationships/customXml" Target="../ink/ink96.xml"/><Relationship Id="rId178" Type="http://schemas.openxmlformats.org/officeDocument/2006/relationships/image" Target="../media/image96.png"/><Relationship Id="rId61" Type="http://schemas.openxmlformats.org/officeDocument/2006/relationships/customXml" Target="../ink/ink44.xml"/><Relationship Id="rId82" Type="http://schemas.openxmlformats.org/officeDocument/2006/relationships/customXml" Target="../ink/ink56.xml"/><Relationship Id="rId199" Type="http://schemas.openxmlformats.org/officeDocument/2006/relationships/customXml" Target="../ink/ink117.xml"/><Relationship Id="rId203" Type="http://schemas.openxmlformats.org/officeDocument/2006/relationships/customXml" Target="../ink/ink119.xml"/><Relationship Id="rId19" Type="http://schemas.openxmlformats.org/officeDocument/2006/relationships/image" Target="../media/image24.png"/><Relationship Id="rId224" Type="http://schemas.openxmlformats.org/officeDocument/2006/relationships/customXml" Target="../ink/ink130.xml"/><Relationship Id="rId245" Type="http://schemas.openxmlformats.org/officeDocument/2006/relationships/image" Target="../media/image128.png"/><Relationship Id="rId266" Type="http://schemas.openxmlformats.org/officeDocument/2006/relationships/image" Target="../media/image137.png"/><Relationship Id="rId287" Type="http://schemas.openxmlformats.org/officeDocument/2006/relationships/customXml" Target="../ink/ink165.xml"/><Relationship Id="rId30" Type="http://schemas.openxmlformats.org/officeDocument/2006/relationships/image" Target="../media/image29.png"/><Relationship Id="rId105" Type="http://schemas.openxmlformats.org/officeDocument/2006/relationships/image" Target="../media/image60.png"/><Relationship Id="rId126" Type="http://schemas.openxmlformats.org/officeDocument/2006/relationships/customXml" Target="../ink/ink80.xml"/><Relationship Id="rId147" Type="http://schemas.openxmlformats.org/officeDocument/2006/relationships/customXml" Target="../ink/ink91.xml"/><Relationship Id="rId168" Type="http://schemas.openxmlformats.org/officeDocument/2006/relationships/image" Target="../media/image91.png"/><Relationship Id="rId51" Type="http://schemas.openxmlformats.org/officeDocument/2006/relationships/image" Target="../media/image39.png"/><Relationship Id="rId72" Type="http://schemas.openxmlformats.org/officeDocument/2006/relationships/customXml" Target="../ink/ink51.xml"/><Relationship Id="rId93" Type="http://schemas.openxmlformats.org/officeDocument/2006/relationships/image" Target="../media/image55.png"/><Relationship Id="rId189" Type="http://schemas.openxmlformats.org/officeDocument/2006/relationships/customXml" Target="../ink/ink112.xml"/><Relationship Id="rId3" Type="http://schemas.openxmlformats.org/officeDocument/2006/relationships/image" Target="../media/image4.png"/><Relationship Id="rId214" Type="http://schemas.openxmlformats.org/officeDocument/2006/relationships/image" Target="../media/image114.png"/><Relationship Id="rId235" Type="http://schemas.openxmlformats.org/officeDocument/2006/relationships/image" Target="../media/image124.png"/><Relationship Id="rId256" Type="http://schemas.openxmlformats.org/officeDocument/2006/relationships/image" Target="../media/image133.png"/><Relationship Id="rId277" Type="http://schemas.openxmlformats.org/officeDocument/2006/relationships/image" Target="../media/image142.png"/><Relationship Id="rId116" Type="http://schemas.openxmlformats.org/officeDocument/2006/relationships/customXml" Target="../ink/ink75.xml"/><Relationship Id="rId137" Type="http://schemas.openxmlformats.org/officeDocument/2006/relationships/customXml" Target="../ink/ink86.xml"/><Relationship Id="rId158" Type="http://schemas.openxmlformats.org/officeDocument/2006/relationships/image" Target="../media/image86.png"/><Relationship Id="rId20" Type="http://schemas.openxmlformats.org/officeDocument/2006/relationships/customXml" Target="../ink/ink21.xml"/><Relationship Id="rId41" Type="http://schemas.openxmlformats.org/officeDocument/2006/relationships/customXml" Target="../ink/ink32.xml"/><Relationship Id="rId62" Type="http://schemas.openxmlformats.org/officeDocument/2006/relationships/image" Target="../media/image42.png"/><Relationship Id="rId83" Type="http://schemas.openxmlformats.org/officeDocument/2006/relationships/image" Target="../media/image51.png"/><Relationship Id="rId179" Type="http://schemas.openxmlformats.org/officeDocument/2006/relationships/customXml" Target="../ink/ink107.xml"/><Relationship Id="rId190" Type="http://schemas.openxmlformats.org/officeDocument/2006/relationships/image" Target="../media/image102.png"/><Relationship Id="rId204" Type="http://schemas.openxmlformats.org/officeDocument/2006/relationships/image" Target="../media/image109.png"/><Relationship Id="rId225" Type="http://schemas.openxmlformats.org/officeDocument/2006/relationships/image" Target="../media/image119.png"/><Relationship Id="rId246" Type="http://schemas.openxmlformats.org/officeDocument/2006/relationships/customXml" Target="../ink/ink142.xml"/><Relationship Id="rId267" Type="http://schemas.openxmlformats.org/officeDocument/2006/relationships/customXml" Target="../ink/ink154.xml"/><Relationship Id="rId288" Type="http://schemas.openxmlformats.org/officeDocument/2006/relationships/image" Target="../media/image147.png"/><Relationship Id="rId106" Type="http://schemas.openxmlformats.org/officeDocument/2006/relationships/customXml" Target="../ink/ink70.xml"/><Relationship Id="rId127" Type="http://schemas.openxmlformats.org/officeDocument/2006/relationships/image" Target="../media/image71.png"/><Relationship Id="rId10" Type="http://schemas.openxmlformats.org/officeDocument/2006/relationships/customXml" Target="../ink/ink16.xml"/><Relationship Id="rId31" Type="http://schemas.openxmlformats.org/officeDocument/2006/relationships/customXml" Target="../ink/ink27.xml"/><Relationship Id="rId52" Type="http://schemas.openxmlformats.org/officeDocument/2006/relationships/customXml" Target="../ink/ink38.xml"/><Relationship Id="rId73" Type="http://schemas.openxmlformats.org/officeDocument/2006/relationships/image" Target="../media/image46.png"/><Relationship Id="rId94" Type="http://schemas.openxmlformats.org/officeDocument/2006/relationships/customXml" Target="../ink/ink63.xml"/><Relationship Id="rId148" Type="http://schemas.openxmlformats.org/officeDocument/2006/relationships/image" Target="../media/image81.png"/><Relationship Id="rId169" Type="http://schemas.openxmlformats.org/officeDocument/2006/relationships/customXml" Target="../ink/ink102.xml"/><Relationship Id="rId4" Type="http://schemas.openxmlformats.org/officeDocument/2006/relationships/customXml" Target="../ink/ink13.xml"/><Relationship Id="rId180" Type="http://schemas.openxmlformats.org/officeDocument/2006/relationships/image" Target="../media/image97.png"/><Relationship Id="rId215" Type="http://schemas.openxmlformats.org/officeDocument/2006/relationships/customXml" Target="../ink/ink125.xml"/><Relationship Id="rId236" Type="http://schemas.openxmlformats.org/officeDocument/2006/relationships/customXml" Target="../ink/ink136.xml"/><Relationship Id="rId257" Type="http://schemas.openxmlformats.org/officeDocument/2006/relationships/customXml" Target="../ink/ink148.xml"/><Relationship Id="rId278" Type="http://schemas.openxmlformats.org/officeDocument/2006/relationships/customXml" Target="../ink/ink160.xml"/><Relationship Id="rId42" Type="http://schemas.openxmlformats.org/officeDocument/2006/relationships/image" Target="../media/image35.png"/><Relationship Id="rId84" Type="http://schemas.openxmlformats.org/officeDocument/2006/relationships/customXml" Target="../ink/ink57.xml"/><Relationship Id="rId138" Type="http://schemas.openxmlformats.org/officeDocument/2006/relationships/image" Target="../media/image76.png"/><Relationship Id="rId191" Type="http://schemas.openxmlformats.org/officeDocument/2006/relationships/customXml" Target="../ink/ink113.xml"/><Relationship Id="rId205" Type="http://schemas.openxmlformats.org/officeDocument/2006/relationships/customXml" Target="../ink/ink120.xml"/><Relationship Id="rId247" Type="http://schemas.openxmlformats.org/officeDocument/2006/relationships/image" Target="../media/image129.png"/><Relationship Id="rId107" Type="http://schemas.openxmlformats.org/officeDocument/2006/relationships/image" Target="../media/image61.png"/><Relationship Id="rId289" Type="http://schemas.openxmlformats.org/officeDocument/2006/relationships/customXml" Target="../ink/ink166.xml"/><Relationship Id="rId11" Type="http://schemas.openxmlformats.org/officeDocument/2006/relationships/image" Target="../media/image20.png"/><Relationship Id="rId53" Type="http://schemas.openxmlformats.org/officeDocument/2006/relationships/image" Target="../media/image15.png"/><Relationship Id="rId149" Type="http://schemas.openxmlformats.org/officeDocument/2006/relationships/customXml" Target="../ink/ink92.xml"/><Relationship Id="rId95" Type="http://schemas.openxmlformats.org/officeDocument/2006/relationships/image" Target="../media/image56.png"/><Relationship Id="rId160" Type="http://schemas.openxmlformats.org/officeDocument/2006/relationships/image" Target="../media/image87.png"/><Relationship Id="rId216" Type="http://schemas.openxmlformats.org/officeDocument/2006/relationships/image" Target="../media/image115.png"/><Relationship Id="rId258" Type="http://schemas.openxmlformats.org/officeDocument/2006/relationships/image" Target="../media/image134.png"/><Relationship Id="rId22" Type="http://schemas.openxmlformats.org/officeDocument/2006/relationships/customXml" Target="../ink/ink22.xml"/><Relationship Id="rId64" Type="http://schemas.openxmlformats.org/officeDocument/2006/relationships/image" Target="../media/image43.png"/><Relationship Id="rId118" Type="http://schemas.openxmlformats.org/officeDocument/2006/relationships/customXml" Target="../ink/ink76.xml"/><Relationship Id="rId171" Type="http://schemas.openxmlformats.org/officeDocument/2006/relationships/customXml" Target="../ink/ink103.xml"/><Relationship Id="rId227" Type="http://schemas.openxmlformats.org/officeDocument/2006/relationships/image" Target="../media/image120.png"/></Relationships>
</file>

<file path=ppt/slides/_rels/slide5.xml.rels><?xml version="1.0" encoding="UTF-8" standalone="yes"?>
<Relationships xmlns="http://schemas.openxmlformats.org/package/2006/relationships"><Relationship Id="rId26" Type="http://schemas.openxmlformats.org/officeDocument/2006/relationships/customXml" Target="../ink/ink179.xml"/><Relationship Id="rId21" Type="http://schemas.openxmlformats.org/officeDocument/2006/relationships/image" Target="../media/image174.png"/><Relationship Id="rId42" Type="http://schemas.openxmlformats.org/officeDocument/2006/relationships/customXml" Target="../ink/ink187.xml"/><Relationship Id="rId47" Type="http://schemas.openxmlformats.org/officeDocument/2006/relationships/image" Target="../media/image160.png"/><Relationship Id="rId63" Type="http://schemas.openxmlformats.org/officeDocument/2006/relationships/image" Target="../media/image177.png"/><Relationship Id="rId68" Type="http://schemas.openxmlformats.org/officeDocument/2006/relationships/customXml" Target="../ink/ink200.xml"/><Relationship Id="rId84" Type="http://schemas.openxmlformats.org/officeDocument/2006/relationships/customXml" Target="../ink/ink208.xml"/><Relationship Id="rId89" Type="http://schemas.openxmlformats.org/officeDocument/2006/relationships/image" Target="../media/image188.png"/><Relationship Id="rId16" Type="http://schemas.openxmlformats.org/officeDocument/2006/relationships/customXml" Target="../ink/ink174.xml"/><Relationship Id="rId11" Type="http://schemas.openxmlformats.org/officeDocument/2006/relationships/image" Target="../media/image1100.png"/><Relationship Id="rId32" Type="http://schemas.openxmlformats.org/officeDocument/2006/relationships/customXml" Target="../ink/ink182.xml"/><Relationship Id="rId37" Type="http://schemas.openxmlformats.org/officeDocument/2006/relationships/image" Target="../media/image156.png"/><Relationship Id="rId53" Type="http://schemas.openxmlformats.org/officeDocument/2006/relationships/image" Target="../media/image163.png"/><Relationship Id="rId58" Type="http://schemas.openxmlformats.org/officeDocument/2006/relationships/customXml" Target="../ink/ink195.xml"/><Relationship Id="rId74" Type="http://schemas.openxmlformats.org/officeDocument/2006/relationships/customXml" Target="../ink/ink203.xml"/><Relationship Id="rId79" Type="http://schemas.openxmlformats.org/officeDocument/2006/relationships/image" Target="../media/image184.png"/><Relationship Id="rId5" Type="http://schemas.openxmlformats.org/officeDocument/2006/relationships/image" Target="../media/image167.png"/><Relationship Id="rId90" Type="http://schemas.openxmlformats.org/officeDocument/2006/relationships/customXml" Target="../ink/ink211.xml"/><Relationship Id="rId14" Type="http://schemas.openxmlformats.org/officeDocument/2006/relationships/customXml" Target="../ink/ink173.xml"/><Relationship Id="rId22" Type="http://schemas.openxmlformats.org/officeDocument/2006/relationships/customXml" Target="../ink/ink177.xml"/><Relationship Id="rId27" Type="http://schemas.openxmlformats.org/officeDocument/2006/relationships/image" Target="../media/image151.png"/><Relationship Id="rId30" Type="http://schemas.openxmlformats.org/officeDocument/2006/relationships/customXml" Target="../ink/ink181.xml"/><Relationship Id="rId35" Type="http://schemas.openxmlformats.org/officeDocument/2006/relationships/image" Target="../media/image155.png"/><Relationship Id="rId43" Type="http://schemas.openxmlformats.org/officeDocument/2006/relationships/image" Target="../media/image158.png"/><Relationship Id="rId48" Type="http://schemas.openxmlformats.org/officeDocument/2006/relationships/customXml" Target="../ink/ink190.xml"/><Relationship Id="rId56" Type="http://schemas.openxmlformats.org/officeDocument/2006/relationships/customXml" Target="../ink/ink194.xml"/><Relationship Id="rId64" Type="http://schemas.openxmlformats.org/officeDocument/2006/relationships/customXml" Target="../ink/ink198.xml"/><Relationship Id="rId69" Type="http://schemas.openxmlformats.org/officeDocument/2006/relationships/image" Target="../media/image16.png"/><Relationship Id="rId77" Type="http://schemas.openxmlformats.org/officeDocument/2006/relationships/image" Target="../media/image183.png"/><Relationship Id="rId8" Type="http://schemas.openxmlformats.org/officeDocument/2006/relationships/customXml" Target="../ink/ink170.xml"/><Relationship Id="rId51" Type="http://schemas.openxmlformats.org/officeDocument/2006/relationships/image" Target="../media/image162.png"/><Relationship Id="rId72" Type="http://schemas.openxmlformats.org/officeDocument/2006/relationships/customXml" Target="../ink/ink202.xml"/><Relationship Id="rId80" Type="http://schemas.openxmlformats.org/officeDocument/2006/relationships/customXml" Target="../ink/ink206.xml"/><Relationship Id="rId85" Type="http://schemas.openxmlformats.org/officeDocument/2006/relationships/image" Target="../media/image186.png"/><Relationship Id="rId3" Type="http://schemas.openxmlformats.org/officeDocument/2006/relationships/image" Target="../media/image4.png"/><Relationship Id="rId12" Type="http://schemas.openxmlformats.org/officeDocument/2006/relationships/customXml" Target="../ink/ink172.xml"/><Relationship Id="rId17" Type="http://schemas.openxmlformats.org/officeDocument/2006/relationships/image" Target="../media/image172.png"/><Relationship Id="rId25" Type="http://schemas.openxmlformats.org/officeDocument/2006/relationships/image" Target="../media/image150.png"/><Relationship Id="rId33" Type="http://schemas.openxmlformats.org/officeDocument/2006/relationships/image" Target="../media/image154.png"/><Relationship Id="rId38" Type="http://schemas.openxmlformats.org/officeDocument/2006/relationships/customXml" Target="../ink/ink185.xml"/><Relationship Id="rId46" Type="http://schemas.openxmlformats.org/officeDocument/2006/relationships/customXml" Target="../ink/ink189.xml"/><Relationship Id="rId59" Type="http://schemas.openxmlformats.org/officeDocument/2006/relationships/image" Target="../media/image166.png"/><Relationship Id="rId67" Type="http://schemas.openxmlformats.org/officeDocument/2006/relationships/image" Target="../media/image179.png"/><Relationship Id="rId20" Type="http://schemas.openxmlformats.org/officeDocument/2006/relationships/customXml" Target="../ink/ink176.xml"/><Relationship Id="rId41" Type="http://schemas.openxmlformats.org/officeDocument/2006/relationships/image" Target="../media/image157.png"/><Relationship Id="rId54" Type="http://schemas.openxmlformats.org/officeDocument/2006/relationships/customXml" Target="../ink/ink193.xml"/><Relationship Id="rId62" Type="http://schemas.openxmlformats.org/officeDocument/2006/relationships/customXml" Target="../ink/ink197.xml"/><Relationship Id="rId70" Type="http://schemas.openxmlformats.org/officeDocument/2006/relationships/customXml" Target="../ink/ink201.xml"/><Relationship Id="rId75" Type="http://schemas.openxmlformats.org/officeDocument/2006/relationships/image" Target="../media/image182.png"/><Relationship Id="rId83" Type="http://schemas.openxmlformats.org/officeDocument/2006/relationships/image" Target="../media/image185.png"/><Relationship Id="rId88" Type="http://schemas.openxmlformats.org/officeDocument/2006/relationships/customXml" Target="../ink/ink210.xml"/><Relationship Id="rId91" Type="http://schemas.openxmlformats.org/officeDocument/2006/relationships/image" Target="../media/image189.png"/><Relationship Id="rId1" Type="http://schemas.openxmlformats.org/officeDocument/2006/relationships/slideLayout" Target="../slideLayouts/slideLayout1.xml"/><Relationship Id="rId6" Type="http://schemas.openxmlformats.org/officeDocument/2006/relationships/customXml" Target="../ink/ink169.xml"/><Relationship Id="rId15" Type="http://schemas.openxmlformats.org/officeDocument/2006/relationships/image" Target="../media/image171.png"/><Relationship Id="rId23" Type="http://schemas.openxmlformats.org/officeDocument/2006/relationships/image" Target="../media/image175.png"/><Relationship Id="rId28" Type="http://schemas.openxmlformats.org/officeDocument/2006/relationships/customXml" Target="../ink/ink180.xml"/><Relationship Id="rId36" Type="http://schemas.openxmlformats.org/officeDocument/2006/relationships/customXml" Target="../ink/ink184.xml"/><Relationship Id="rId49" Type="http://schemas.openxmlformats.org/officeDocument/2006/relationships/image" Target="../media/image161.png"/><Relationship Id="rId57" Type="http://schemas.openxmlformats.org/officeDocument/2006/relationships/image" Target="../media/image165.png"/><Relationship Id="rId10" Type="http://schemas.openxmlformats.org/officeDocument/2006/relationships/customXml" Target="../ink/ink171.xml"/><Relationship Id="rId31" Type="http://schemas.openxmlformats.org/officeDocument/2006/relationships/image" Target="../media/image153.png"/><Relationship Id="rId44" Type="http://schemas.openxmlformats.org/officeDocument/2006/relationships/customXml" Target="../ink/ink188.xml"/><Relationship Id="rId52" Type="http://schemas.openxmlformats.org/officeDocument/2006/relationships/customXml" Target="../ink/ink192.xml"/><Relationship Id="rId60" Type="http://schemas.openxmlformats.org/officeDocument/2006/relationships/customXml" Target="../ink/ink196.xml"/><Relationship Id="rId65" Type="http://schemas.openxmlformats.org/officeDocument/2006/relationships/image" Target="../media/image178.png"/><Relationship Id="rId73" Type="http://schemas.openxmlformats.org/officeDocument/2006/relationships/image" Target="../media/image181.png"/><Relationship Id="rId78" Type="http://schemas.openxmlformats.org/officeDocument/2006/relationships/customXml" Target="../ink/ink205.xml"/><Relationship Id="rId81" Type="http://schemas.openxmlformats.org/officeDocument/2006/relationships/image" Target="../media/image60.png"/><Relationship Id="rId86" Type="http://schemas.openxmlformats.org/officeDocument/2006/relationships/customXml" Target="../ink/ink209.xml"/><Relationship Id="rId4" Type="http://schemas.openxmlformats.org/officeDocument/2006/relationships/customXml" Target="../ink/ink168.xml"/><Relationship Id="rId9" Type="http://schemas.openxmlformats.org/officeDocument/2006/relationships/image" Target="../media/image169.png"/><Relationship Id="rId13" Type="http://schemas.openxmlformats.org/officeDocument/2006/relationships/image" Target="../media/image170.png"/><Relationship Id="rId18" Type="http://schemas.openxmlformats.org/officeDocument/2006/relationships/customXml" Target="../ink/ink175.xml"/><Relationship Id="rId39" Type="http://schemas.openxmlformats.org/officeDocument/2006/relationships/image" Target="../media/image135.png"/><Relationship Id="rId34" Type="http://schemas.openxmlformats.org/officeDocument/2006/relationships/customXml" Target="../ink/ink183.xml"/><Relationship Id="rId50" Type="http://schemas.openxmlformats.org/officeDocument/2006/relationships/customXml" Target="../ink/ink191.xml"/><Relationship Id="rId55" Type="http://schemas.openxmlformats.org/officeDocument/2006/relationships/image" Target="../media/image164.png"/><Relationship Id="rId76" Type="http://schemas.openxmlformats.org/officeDocument/2006/relationships/customXml" Target="../ink/ink204.xml"/><Relationship Id="rId7" Type="http://schemas.openxmlformats.org/officeDocument/2006/relationships/image" Target="../media/image168.png"/><Relationship Id="rId71" Type="http://schemas.openxmlformats.org/officeDocument/2006/relationships/image" Target="../media/image180.png"/><Relationship Id="rId2" Type="http://schemas.openxmlformats.org/officeDocument/2006/relationships/notesSlide" Target="../notesSlides/notesSlide5.xml"/><Relationship Id="rId29" Type="http://schemas.openxmlformats.org/officeDocument/2006/relationships/image" Target="../media/image152.png"/><Relationship Id="rId24" Type="http://schemas.openxmlformats.org/officeDocument/2006/relationships/customXml" Target="../ink/ink178.xml"/><Relationship Id="rId40" Type="http://schemas.openxmlformats.org/officeDocument/2006/relationships/customXml" Target="../ink/ink186.xml"/><Relationship Id="rId45" Type="http://schemas.openxmlformats.org/officeDocument/2006/relationships/image" Target="../media/image159.png"/><Relationship Id="rId66" Type="http://schemas.openxmlformats.org/officeDocument/2006/relationships/customXml" Target="../ink/ink199.xml"/><Relationship Id="rId87" Type="http://schemas.openxmlformats.org/officeDocument/2006/relationships/image" Target="../media/image187.png"/><Relationship Id="rId61" Type="http://schemas.openxmlformats.org/officeDocument/2006/relationships/image" Target="../media/image176.png"/><Relationship Id="rId82" Type="http://schemas.openxmlformats.org/officeDocument/2006/relationships/customXml" Target="../ink/ink207.xml"/><Relationship Id="rId19" Type="http://schemas.openxmlformats.org/officeDocument/2006/relationships/image" Target="../media/image173.png"/></Relationships>
</file>

<file path=ppt/slides/_rels/slide6.xml.rels><?xml version="1.0" encoding="UTF-8" standalone="yes"?>
<Relationships xmlns="http://schemas.openxmlformats.org/package/2006/relationships"><Relationship Id="rId117" Type="http://schemas.openxmlformats.org/officeDocument/2006/relationships/customXml" Target="../ink/ink268.xml"/><Relationship Id="rId21" Type="http://schemas.openxmlformats.org/officeDocument/2006/relationships/customXml" Target="../ink/ink220.xml"/><Relationship Id="rId42" Type="http://schemas.openxmlformats.org/officeDocument/2006/relationships/image" Target="../media/image206.png"/><Relationship Id="rId63" Type="http://schemas.openxmlformats.org/officeDocument/2006/relationships/customXml" Target="../ink/ink241.xml"/><Relationship Id="rId84" Type="http://schemas.openxmlformats.org/officeDocument/2006/relationships/image" Target="../media/image227.png"/><Relationship Id="rId138" Type="http://schemas.openxmlformats.org/officeDocument/2006/relationships/image" Target="../media/image254.png"/><Relationship Id="rId159" Type="http://schemas.openxmlformats.org/officeDocument/2006/relationships/customXml" Target="../ink/ink289.xml"/><Relationship Id="rId107" Type="http://schemas.openxmlformats.org/officeDocument/2006/relationships/customXml" Target="../ink/ink263.xml"/><Relationship Id="rId11" Type="http://schemas.openxmlformats.org/officeDocument/2006/relationships/customXml" Target="../ink/ink215.xml"/><Relationship Id="rId32" Type="http://schemas.openxmlformats.org/officeDocument/2006/relationships/image" Target="../media/image202.png"/><Relationship Id="rId53" Type="http://schemas.openxmlformats.org/officeDocument/2006/relationships/customXml" Target="../ink/ink236.xml"/><Relationship Id="rId74" Type="http://schemas.openxmlformats.org/officeDocument/2006/relationships/image" Target="../media/image222.png"/><Relationship Id="rId128" Type="http://schemas.openxmlformats.org/officeDocument/2006/relationships/image" Target="../media/image249.png"/><Relationship Id="rId149" Type="http://schemas.openxmlformats.org/officeDocument/2006/relationships/customXml" Target="../ink/ink284.xml"/><Relationship Id="rId5" Type="http://schemas.openxmlformats.org/officeDocument/2006/relationships/customXml" Target="../ink/ink212.xml"/><Relationship Id="rId95" Type="http://schemas.openxmlformats.org/officeDocument/2006/relationships/customXml" Target="../ink/ink257.xml"/><Relationship Id="rId160" Type="http://schemas.openxmlformats.org/officeDocument/2006/relationships/image" Target="../media/image265.png"/><Relationship Id="rId22" Type="http://schemas.openxmlformats.org/officeDocument/2006/relationships/image" Target="../media/image197.png"/><Relationship Id="rId43" Type="http://schemas.openxmlformats.org/officeDocument/2006/relationships/customXml" Target="../ink/ink231.xml"/><Relationship Id="rId64" Type="http://schemas.openxmlformats.org/officeDocument/2006/relationships/image" Target="../media/image217.png"/><Relationship Id="rId118" Type="http://schemas.openxmlformats.org/officeDocument/2006/relationships/image" Target="../media/image244.png"/><Relationship Id="rId139" Type="http://schemas.openxmlformats.org/officeDocument/2006/relationships/customXml" Target="../ink/ink279.xml"/><Relationship Id="rId85" Type="http://schemas.openxmlformats.org/officeDocument/2006/relationships/customXml" Target="../ink/ink252.xml"/><Relationship Id="rId150" Type="http://schemas.openxmlformats.org/officeDocument/2006/relationships/image" Target="../media/image260.png"/><Relationship Id="rId12" Type="http://schemas.openxmlformats.org/officeDocument/2006/relationships/image" Target="../media/image23.png"/><Relationship Id="rId17" Type="http://schemas.openxmlformats.org/officeDocument/2006/relationships/customXml" Target="../ink/ink218.xml"/><Relationship Id="rId33" Type="http://schemas.openxmlformats.org/officeDocument/2006/relationships/customXml" Target="../ink/ink226.xml"/><Relationship Id="rId38" Type="http://schemas.openxmlformats.org/officeDocument/2006/relationships/image" Target="../media/image25.png"/><Relationship Id="rId59" Type="http://schemas.openxmlformats.org/officeDocument/2006/relationships/customXml" Target="../ink/ink239.xml"/><Relationship Id="rId103" Type="http://schemas.openxmlformats.org/officeDocument/2006/relationships/customXml" Target="../ink/ink261.xml"/><Relationship Id="rId108" Type="http://schemas.openxmlformats.org/officeDocument/2006/relationships/image" Target="../media/image239.png"/><Relationship Id="rId124" Type="http://schemas.openxmlformats.org/officeDocument/2006/relationships/image" Target="../media/image247.png"/><Relationship Id="rId129" Type="http://schemas.openxmlformats.org/officeDocument/2006/relationships/customXml" Target="../ink/ink274.xml"/><Relationship Id="rId54" Type="http://schemas.openxmlformats.org/officeDocument/2006/relationships/image" Target="../media/image212.png"/><Relationship Id="rId70" Type="http://schemas.openxmlformats.org/officeDocument/2006/relationships/image" Target="../media/image220.png"/><Relationship Id="rId75" Type="http://schemas.openxmlformats.org/officeDocument/2006/relationships/customXml" Target="../ink/ink247.xml"/><Relationship Id="rId91" Type="http://schemas.openxmlformats.org/officeDocument/2006/relationships/customXml" Target="../ink/ink255.xml"/><Relationship Id="rId96" Type="http://schemas.openxmlformats.org/officeDocument/2006/relationships/image" Target="../media/image233.png"/><Relationship Id="rId140" Type="http://schemas.openxmlformats.org/officeDocument/2006/relationships/image" Target="../media/image255.png"/><Relationship Id="rId145" Type="http://schemas.openxmlformats.org/officeDocument/2006/relationships/customXml" Target="../ink/ink282.xml"/><Relationship Id="rId161" Type="http://schemas.openxmlformats.org/officeDocument/2006/relationships/customXml" Target="../ink/ink290.xml"/><Relationship Id="rId1" Type="http://schemas.openxmlformats.org/officeDocument/2006/relationships/slideLayout" Target="../slideLayouts/slideLayout1.xml"/><Relationship Id="rId6" Type="http://schemas.openxmlformats.org/officeDocument/2006/relationships/image" Target="../media/image190.png"/><Relationship Id="rId23" Type="http://schemas.openxmlformats.org/officeDocument/2006/relationships/customXml" Target="../ink/ink221.xml"/><Relationship Id="rId28" Type="http://schemas.openxmlformats.org/officeDocument/2006/relationships/image" Target="../media/image200.png"/><Relationship Id="rId49" Type="http://schemas.openxmlformats.org/officeDocument/2006/relationships/customXml" Target="../ink/ink234.xml"/><Relationship Id="rId114" Type="http://schemas.openxmlformats.org/officeDocument/2006/relationships/image" Target="../media/image242.png"/><Relationship Id="rId119" Type="http://schemas.openxmlformats.org/officeDocument/2006/relationships/customXml" Target="../ink/ink269.xml"/><Relationship Id="rId44" Type="http://schemas.openxmlformats.org/officeDocument/2006/relationships/image" Target="../media/image207.png"/><Relationship Id="rId60" Type="http://schemas.openxmlformats.org/officeDocument/2006/relationships/image" Target="../media/image215.png"/><Relationship Id="rId65" Type="http://schemas.openxmlformats.org/officeDocument/2006/relationships/customXml" Target="../ink/ink242.xml"/><Relationship Id="rId81" Type="http://schemas.openxmlformats.org/officeDocument/2006/relationships/customXml" Target="../ink/ink250.xml"/><Relationship Id="rId86" Type="http://schemas.openxmlformats.org/officeDocument/2006/relationships/image" Target="../media/image228.png"/><Relationship Id="rId130" Type="http://schemas.openxmlformats.org/officeDocument/2006/relationships/image" Target="../media/image250.png"/><Relationship Id="rId135" Type="http://schemas.openxmlformats.org/officeDocument/2006/relationships/customXml" Target="../ink/ink277.xml"/><Relationship Id="rId151" Type="http://schemas.openxmlformats.org/officeDocument/2006/relationships/customXml" Target="../ink/ink285.xml"/><Relationship Id="rId156" Type="http://schemas.openxmlformats.org/officeDocument/2006/relationships/image" Target="../media/image263.png"/><Relationship Id="rId13" Type="http://schemas.openxmlformats.org/officeDocument/2006/relationships/customXml" Target="../ink/ink216.xml"/><Relationship Id="rId18" Type="http://schemas.openxmlformats.org/officeDocument/2006/relationships/image" Target="../media/image195.png"/><Relationship Id="rId39" Type="http://schemas.openxmlformats.org/officeDocument/2006/relationships/customXml" Target="../ink/ink229.xml"/><Relationship Id="rId109" Type="http://schemas.openxmlformats.org/officeDocument/2006/relationships/customXml" Target="../ink/ink264.xml"/><Relationship Id="rId34" Type="http://schemas.openxmlformats.org/officeDocument/2006/relationships/image" Target="../media/image203.png"/><Relationship Id="rId50" Type="http://schemas.openxmlformats.org/officeDocument/2006/relationships/image" Target="../media/image210.png"/><Relationship Id="rId55" Type="http://schemas.openxmlformats.org/officeDocument/2006/relationships/customXml" Target="../ink/ink237.xml"/><Relationship Id="rId76" Type="http://schemas.openxmlformats.org/officeDocument/2006/relationships/image" Target="../media/image223.png"/><Relationship Id="rId97" Type="http://schemas.openxmlformats.org/officeDocument/2006/relationships/customXml" Target="../ink/ink258.xml"/><Relationship Id="rId104" Type="http://schemas.openxmlformats.org/officeDocument/2006/relationships/image" Target="../media/image237.png"/><Relationship Id="rId120" Type="http://schemas.openxmlformats.org/officeDocument/2006/relationships/image" Target="../media/image245.png"/><Relationship Id="rId125" Type="http://schemas.openxmlformats.org/officeDocument/2006/relationships/customXml" Target="../ink/ink272.xml"/><Relationship Id="rId141" Type="http://schemas.openxmlformats.org/officeDocument/2006/relationships/customXml" Target="../ink/ink280.xml"/><Relationship Id="rId146" Type="http://schemas.openxmlformats.org/officeDocument/2006/relationships/image" Target="../media/image258.png"/><Relationship Id="rId7" Type="http://schemas.openxmlformats.org/officeDocument/2006/relationships/customXml" Target="../ink/ink213.xml"/><Relationship Id="rId71" Type="http://schemas.openxmlformats.org/officeDocument/2006/relationships/customXml" Target="../ink/ink245.xml"/><Relationship Id="rId92" Type="http://schemas.openxmlformats.org/officeDocument/2006/relationships/image" Target="../media/image231.png"/><Relationship Id="rId162" Type="http://schemas.openxmlformats.org/officeDocument/2006/relationships/image" Target="../media/image266.png"/><Relationship Id="rId2" Type="http://schemas.openxmlformats.org/officeDocument/2006/relationships/notesSlide" Target="../notesSlides/notesSlide6.xml"/><Relationship Id="rId29" Type="http://schemas.openxmlformats.org/officeDocument/2006/relationships/customXml" Target="../ink/ink224.xml"/><Relationship Id="rId24" Type="http://schemas.openxmlformats.org/officeDocument/2006/relationships/image" Target="../media/image198.png"/><Relationship Id="rId40" Type="http://schemas.openxmlformats.org/officeDocument/2006/relationships/image" Target="../media/image205.png"/><Relationship Id="rId45" Type="http://schemas.openxmlformats.org/officeDocument/2006/relationships/customXml" Target="../ink/ink232.xml"/><Relationship Id="rId66" Type="http://schemas.openxmlformats.org/officeDocument/2006/relationships/image" Target="../media/image218.png"/><Relationship Id="rId87" Type="http://schemas.openxmlformats.org/officeDocument/2006/relationships/customXml" Target="../ink/ink253.xml"/><Relationship Id="rId110" Type="http://schemas.openxmlformats.org/officeDocument/2006/relationships/image" Target="../media/image240.png"/><Relationship Id="rId115" Type="http://schemas.openxmlformats.org/officeDocument/2006/relationships/customXml" Target="../ink/ink267.xml"/><Relationship Id="rId131" Type="http://schemas.openxmlformats.org/officeDocument/2006/relationships/customXml" Target="../ink/ink275.xml"/><Relationship Id="rId136" Type="http://schemas.openxmlformats.org/officeDocument/2006/relationships/image" Target="../media/image253.png"/><Relationship Id="rId157" Type="http://schemas.openxmlformats.org/officeDocument/2006/relationships/customXml" Target="../ink/ink288.xml"/><Relationship Id="rId61" Type="http://schemas.openxmlformats.org/officeDocument/2006/relationships/customXml" Target="../ink/ink240.xml"/><Relationship Id="rId82" Type="http://schemas.openxmlformats.org/officeDocument/2006/relationships/image" Target="../media/image226.png"/><Relationship Id="rId152" Type="http://schemas.openxmlformats.org/officeDocument/2006/relationships/image" Target="../media/image261.png"/><Relationship Id="rId19" Type="http://schemas.openxmlformats.org/officeDocument/2006/relationships/customXml" Target="../ink/ink219.xml"/><Relationship Id="rId14" Type="http://schemas.openxmlformats.org/officeDocument/2006/relationships/image" Target="../media/image193.png"/><Relationship Id="rId30" Type="http://schemas.openxmlformats.org/officeDocument/2006/relationships/image" Target="../media/image201.png"/><Relationship Id="rId35" Type="http://schemas.openxmlformats.org/officeDocument/2006/relationships/customXml" Target="../ink/ink227.xml"/><Relationship Id="rId56" Type="http://schemas.openxmlformats.org/officeDocument/2006/relationships/image" Target="../media/image213.png"/><Relationship Id="rId77" Type="http://schemas.openxmlformats.org/officeDocument/2006/relationships/customXml" Target="../ink/ink248.xml"/><Relationship Id="rId100" Type="http://schemas.openxmlformats.org/officeDocument/2006/relationships/image" Target="../media/image235.png"/><Relationship Id="rId105" Type="http://schemas.openxmlformats.org/officeDocument/2006/relationships/customXml" Target="../ink/ink262.xml"/><Relationship Id="rId126" Type="http://schemas.openxmlformats.org/officeDocument/2006/relationships/image" Target="../media/image248.png"/><Relationship Id="rId147" Type="http://schemas.openxmlformats.org/officeDocument/2006/relationships/customXml" Target="../ink/ink283.xml"/><Relationship Id="rId8" Type="http://schemas.openxmlformats.org/officeDocument/2006/relationships/image" Target="../media/image191.png"/><Relationship Id="rId51" Type="http://schemas.openxmlformats.org/officeDocument/2006/relationships/customXml" Target="../ink/ink235.xml"/><Relationship Id="rId72" Type="http://schemas.openxmlformats.org/officeDocument/2006/relationships/image" Target="../media/image221.png"/><Relationship Id="rId93" Type="http://schemas.openxmlformats.org/officeDocument/2006/relationships/customXml" Target="../ink/ink256.xml"/><Relationship Id="rId98" Type="http://schemas.openxmlformats.org/officeDocument/2006/relationships/image" Target="../media/image234.png"/><Relationship Id="rId121" Type="http://schemas.openxmlformats.org/officeDocument/2006/relationships/customXml" Target="../ink/ink270.xml"/><Relationship Id="rId142" Type="http://schemas.openxmlformats.org/officeDocument/2006/relationships/image" Target="../media/image256.png"/><Relationship Id="rId3" Type="http://schemas.openxmlformats.org/officeDocument/2006/relationships/image" Target="../media/image3.png"/><Relationship Id="rId25" Type="http://schemas.openxmlformats.org/officeDocument/2006/relationships/customXml" Target="../ink/ink222.xml"/><Relationship Id="rId46" Type="http://schemas.openxmlformats.org/officeDocument/2006/relationships/image" Target="../media/image208.png"/><Relationship Id="rId67" Type="http://schemas.openxmlformats.org/officeDocument/2006/relationships/customXml" Target="../ink/ink243.xml"/><Relationship Id="rId116" Type="http://schemas.openxmlformats.org/officeDocument/2006/relationships/image" Target="../media/image243.png"/><Relationship Id="rId137" Type="http://schemas.openxmlformats.org/officeDocument/2006/relationships/customXml" Target="../ink/ink278.xml"/><Relationship Id="rId158" Type="http://schemas.openxmlformats.org/officeDocument/2006/relationships/image" Target="../media/image264.png"/><Relationship Id="rId20" Type="http://schemas.openxmlformats.org/officeDocument/2006/relationships/image" Target="../media/image196.png"/><Relationship Id="rId41" Type="http://schemas.openxmlformats.org/officeDocument/2006/relationships/customXml" Target="../ink/ink230.xml"/><Relationship Id="rId62" Type="http://schemas.openxmlformats.org/officeDocument/2006/relationships/image" Target="../media/image216.png"/><Relationship Id="rId83" Type="http://schemas.openxmlformats.org/officeDocument/2006/relationships/customXml" Target="../ink/ink251.xml"/><Relationship Id="rId88" Type="http://schemas.openxmlformats.org/officeDocument/2006/relationships/image" Target="../media/image229.png"/><Relationship Id="rId111" Type="http://schemas.openxmlformats.org/officeDocument/2006/relationships/customXml" Target="../ink/ink265.xml"/><Relationship Id="rId132" Type="http://schemas.openxmlformats.org/officeDocument/2006/relationships/image" Target="../media/image251.png"/><Relationship Id="rId153" Type="http://schemas.openxmlformats.org/officeDocument/2006/relationships/customXml" Target="../ink/ink286.xml"/><Relationship Id="rId15" Type="http://schemas.openxmlformats.org/officeDocument/2006/relationships/customXml" Target="../ink/ink217.xml"/><Relationship Id="rId36" Type="http://schemas.openxmlformats.org/officeDocument/2006/relationships/image" Target="../media/image204.png"/><Relationship Id="rId57" Type="http://schemas.openxmlformats.org/officeDocument/2006/relationships/customXml" Target="../ink/ink238.xml"/><Relationship Id="rId106" Type="http://schemas.openxmlformats.org/officeDocument/2006/relationships/image" Target="../media/image238.png"/><Relationship Id="rId127" Type="http://schemas.openxmlformats.org/officeDocument/2006/relationships/customXml" Target="../ink/ink273.xml"/><Relationship Id="rId10" Type="http://schemas.openxmlformats.org/officeDocument/2006/relationships/image" Target="../media/image192.png"/><Relationship Id="rId31" Type="http://schemas.openxmlformats.org/officeDocument/2006/relationships/customXml" Target="../ink/ink225.xml"/><Relationship Id="rId52" Type="http://schemas.openxmlformats.org/officeDocument/2006/relationships/image" Target="../media/image211.png"/><Relationship Id="rId73" Type="http://schemas.openxmlformats.org/officeDocument/2006/relationships/customXml" Target="../ink/ink246.xml"/><Relationship Id="rId78" Type="http://schemas.openxmlformats.org/officeDocument/2006/relationships/image" Target="../media/image224.png"/><Relationship Id="rId94" Type="http://schemas.openxmlformats.org/officeDocument/2006/relationships/image" Target="../media/image232.png"/><Relationship Id="rId99" Type="http://schemas.openxmlformats.org/officeDocument/2006/relationships/customXml" Target="../ink/ink259.xml"/><Relationship Id="rId101" Type="http://schemas.openxmlformats.org/officeDocument/2006/relationships/customXml" Target="../ink/ink260.xml"/><Relationship Id="rId122" Type="http://schemas.openxmlformats.org/officeDocument/2006/relationships/image" Target="../media/image246.png"/><Relationship Id="rId143" Type="http://schemas.openxmlformats.org/officeDocument/2006/relationships/customXml" Target="../ink/ink281.xml"/><Relationship Id="rId148" Type="http://schemas.openxmlformats.org/officeDocument/2006/relationships/image" Target="../media/image259.png"/><Relationship Id="rId4" Type="http://schemas.openxmlformats.org/officeDocument/2006/relationships/image" Target="../media/image4.png"/><Relationship Id="rId9" Type="http://schemas.openxmlformats.org/officeDocument/2006/relationships/customXml" Target="../ink/ink214.xml"/><Relationship Id="rId26" Type="http://schemas.openxmlformats.org/officeDocument/2006/relationships/image" Target="../media/image199.png"/><Relationship Id="rId47" Type="http://schemas.openxmlformats.org/officeDocument/2006/relationships/customXml" Target="../ink/ink233.xml"/><Relationship Id="rId68" Type="http://schemas.openxmlformats.org/officeDocument/2006/relationships/image" Target="../media/image219.png"/><Relationship Id="rId89" Type="http://schemas.openxmlformats.org/officeDocument/2006/relationships/customXml" Target="../ink/ink254.xml"/><Relationship Id="rId112" Type="http://schemas.openxmlformats.org/officeDocument/2006/relationships/image" Target="../media/image241.png"/><Relationship Id="rId133" Type="http://schemas.openxmlformats.org/officeDocument/2006/relationships/customXml" Target="../ink/ink276.xml"/><Relationship Id="rId154" Type="http://schemas.openxmlformats.org/officeDocument/2006/relationships/image" Target="../media/image262.png"/><Relationship Id="rId16" Type="http://schemas.openxmlformats.org/officeDocument/2006/relationships/image" Target="../media/image194.png"/><Relationship Id="rId37" Type="http://schemas.openxmlformats.org/officeDocument/2006/relationships/customXml" Target="../ink/ink228.xml"/><Relationship Id="rId58" Type="http://schemas.openxmlformats.org/officeDocument/2006/relationships/image" Target="../media/image214.png"/><Relationship Id="rId79" Type="http://schemas.openxmlformats.org/officeDocument/2006/relationships/customXml" Target="../ink/ink249.xml"/><Relationship Id="rId102" Type="http://schemas.openxmlformats.org/officeDocument/2006/relationships/image" Target="../media/image236.png"/><Relationship Id="rId123" Type="http://schemas.openxmlformats.org/officeDocument/2006/relationships/customXml" Target="../ink/ink271.xml"/><Relationship Id="rId144" Type="http://schemas.openxmlformats.org/officeDocument/2006/relationships/image" Target="../media/image257.png"/><Relationship Id="rId90" Type="http://schemas.openxmlformats.org/officeDocument/2006/relationships/image" Target="../media/image230.png"/><Relationship Id="rId27" Type="http://schemas.openxmlformats.org/officeDocument/2006/relationships/customXml" Target="../ink/ink223.xml"/><Relationship Id="rId48" Type="http://schemas.openxmlformats.org/officeDocument/2006/relationships/image" Target="../media/image209.png"/><Relationship Id="rId69" Type="http://schemas.openxmlformats.org/officeDocument/2006/relationships/customXml" Target="../ink/ink244.xml"/><Relationship Id="rId113" Type="http://schemas.openxmlformats.org/officeDocument/2006/relationships/customXml" Target="../ink/ink266.xml"/><Relationship Id="rId134" Type="http://schemas.openxmlformats.org/officeDocument/2006/relationships/image" Target="../media/image252.png"/><Relationship Id="rId80" Type="http://schemas.openxmlformats.org/officeDocument/2006/relationships/image" Target="../media/image225.png"/><Relationship Id="rId155" Type="http://schemas.openxmlformats.org/officeDocument/2006/relationships/customXml" Target="../ink/ink287.xml"/></Relationships>
</file>

<file path=ppt/slides/_rels/slide7.xml.rels><?xml version="1.0" encoding="UTF-8" standalone="yes"?>
<Relationships xmlns="http://schemas.openxmlformats.org/package/2006/relationships"><Relationship Id="rId26" Type="http://schemas.openxmlformats.org/officeDocument/2006/relationships/image" Target="../media/image275.png"/><Relationship Id="rId21" Type="http://schemas.openxmlformats.org/officeDocument/2006/relationships/customXml" Target="../ink/ink298.xml"/><Relationship Id="rId42" Type="http://schemas.openxmlformats.org/officeDocument/2006/relationships/image" Target="../media/image283.png"/><Relationship Id="rId47" Type="http://schemas.openxmlformats.org/officeDocument/2006/relationships/customXml" Target="../ink/ink311.xml"/><Relationship Id="rId63" Type="http://schemas.openxmlformats.org/officeDocument/2006/relationships/customXml" Target="../ink/ink319.xml"/><Relationship Id="rId68" Type="http://schemas.openxmlformats.org/officeDocument/2006/relationships/image" Target="../media/image296.png"/><Relationship Id="rId16" Type="http://schemas.openxmlformats.org/officeDocument/2006/relationships/image" Target="../media/image270.png"/><Relationship Id="rId11" Type="http://schemas.openxmlformats.org/officeDocument/2006/relationships/customXml" Target="../ink/ink293.xml"/><Relationship Id="rId24" Type="http://schemas.openxmlformats.org/officeDocument/2006/relationships/image" Target="../media/image274.png"/><Relationship Id="rId32" Type="http://schemas.openxmlformats.org/officeDocument/2006/relationships/image" Target="../media/image278.png"/><Relationship Id="rId37" Type="http://schemas.openxmlformats.org/officeDocument/2006/relationships/customXml" Target="../ink/ink306.xml"/><Relationship Id="rId40" Type="http://schemas.openxmlformats.org/officeDocument/2006/relationships/image" Target="../media/image282.png"/><Relationship Id="rId45" Type="http://schemas.openxmlformats.org/officeDocument/2006/relationships/customXml" Target="../ink/ink310.xml"/><Relationship Id="rId53" Type="http://schemas.openxmlformats.org/officeDocument/2006/relationships/customXml" Target="../ink/ink314.xml"/><Relationship Id="rId58" Type="http://schemas.openxmlformats.org/officeDocument/2006/relationships/image" Target="../media/image291.png"/><Relationship Id="rId66" Type="http://schemas.openxmlformats.org/officeDocument/2006/relationships/image" Target="../media/image295.png"/><Relationship Id="rId74" Type="http://schemas.openxmlformats.org/officeDocument/2006/relationships/image" Target="../media/image299.png"/><Relationship Id="rId79" Type="http://schemas.openxmlformats.org/officeDocument/2006/relationships/customXml" Target="../ink/ink327.xml"/><Relationship Id="rId61" Type="http://schemas.openxmlformats.org/officeDocument/2006/relationships/customXml" Target="../ink/ink318.xml"/><Relationship Id="rId19" Type="http://schemas.openxmlformats.org/officeDocument/2006/relationships/customXml" Target="../ink/ink297.xml"/><Relationship Id="rId14" Type="http://schemas.openxmlformats.org/officeDocument/2006/relationships/image" Target="../media/image269.png"/><Relationship Id="rId22" Type="http://schemas.openxmlformats.org/officeDocument/2006/relationships/image" Target="../media/image273.png"/><Relationship Id="rId27" Type="http://schemas.openxmlformats.org/officeDocument/2006/relationships/customXml" Target="../ink/ink301.xml"/><Relationship Id="rId30" Type="http://schemas.openxmlformats.org/officeDocument/2006/relationships/image" Target="../media/image277.png"/><Relationship Id="rId35" Type="http://schemas.openxmlformats.org/officeDocument/2006/relationships/customXml" Target="../ink/ink305.xml"/><Relationship Id="rId43" Type="http://schemas.openxmlformats.org/officeDocument/2006/relationships/customXml" Target="../ink/ink309.xml"/><Relationship Id="rId48" Type="http://schemas.openxmlformats.org/officeDocument/2006/relationships/image" Target="../media/image286.png"/><Relationship Id="rId56" Type="http://schemas.openxmlformats.org/officeDocument/2006/relationships/image" Target="../media/image290.png"/><Relationship Id="rId64" Type="http://schemas.openxmlformats.org/officeDocument/2006/relationships/image" Target="../media/image294.png"/><Relationship Id="rId69" Type="http://schemas.openxmlformats.org/officeDocument/2006/relationships/customXml" Target="../ink/ink322.xml"/><Relationship Id="rId77" Type="http://schemas.openxmlformats.org/officeDocument/2006/relationships/customXml" Target="../ink/ink326.xml"/><Relationship Id="rId8" Type="http://schemas.openxmlformats.org/officeDocument/2006/relationships/image" Target="../media/image4.png"/><Relationship Id="rId51" Type="http://schemas.openxmlformats.org/officeDocument/2006/relationships/customXml" Target="../ink/ink313.xml"/><Relationship Id="rId72" Type="http://schemas.openxmlformats.org/officeDocument/2006/relationships/image" Target="../media/image298.png"/><Relationship Id="rId80" Type="http://schemas.openxmlformats.org/officeDocument/2006/relationships/image" Target="../media/image302.png"/><Relationship Id="rId3" Type="http://schemas.openxmlformats.org/officeDocument/2006/relationships/image" Target="../media/image3.png"/><Relationship Id="rId12" Type="http://schemas.openxmlformats.org/officeDocument/2006/relationships/image" Target="../media/image268.png"/><Relationship Id="rId17" Type="http://schemas.openxmlformats.org/officeDocument/2006/relationships/customXml" Target="../ink/ink296.xml"/><Relationship Id="rId25" Type="http://schemas.openxmlformats.org/officeDocument/2006/relationships/customXml" Target="../ink/ink300.xml"/><Relationship Id="rId33" Type="http://schemas.openxmlformats.org/officeDocument/2006/relationships/customXml" Target="../ink/ink304.xml"/><Relationship Id="rId38" Type="http://schemas.openxmlformats.org/officeDocument/2006/relationships/image" Target="../media/image281.png"/><Relationship Id="rId46" Type="http://schemas.openxmlformats.org/officeDocument/2006/relationships/image" Target="../media/image285.png"/><Relationship Id="rId59" Type="http://schemas.openxmlformats.org/officeDocument/2006/relationships/customXml" Target="../ink/ink317.xml"/><Relationship Id="rId67" Type="http://schemas.openxmlformats.org/officeDocument/2006/relationships/customXml" Target="../ink/ink321.xml"/><Relationship Id="rId20" Type="http://schemas.openxmlformats.org/officeDocument/2006/relationships/image" Target="../media/image272.png"/><Relationship Id="rId41" Type="http://schemas.openxmlformats.org/officeDocument/2006/relationships/customXml" Target="../ink/ink308.xml"/><Relationship Id="rId54" Type="http://schemas.openxmlformats.org/officeDocument/2006/relationships/image" Target="../media/image289.png"/><Relationship Id="rId62" Type="http://schemas.openxmlformats.org/officeDocument/2006/relationships/image" Target="../media/image293.png"/><Relationship Id="rId70" Type="http://schemas.openxmlformats.org/officeDocument/2006/relationships/image" Target="../media/image297.png"/><Relationship Id="rId75" Type="http://schemas.openxmlformats.org/officeDocument/2006/relationships/customXml" Target="../ink/ink325.xml"/><Relationship Id="rId1" Type="http://schemas.openxmlformats.org/officeDocument/2006/relationships/slideLayout" Target="../slideLayouts/slideLayout1.xml"/><Relationship Id="rId15" Type="http://schemas.openxmlformats.org/officeDocument/2006/relationships/customXml" Target="../ink/ink295.xml"/><Relationship Id="rId23" Type="http://schemas.openxmlformats.org/officeDocument/2006/relationships/customXml" Target="../ink/ink299.xml"/><Relationship Id="rId28" Type="http://schemas.openxmlformats.org/officeDocument/2006/relationships/image" Target="../media/image276.png"/><Relationship Id="rId36" Type="http://schemas.openxmlformats.org/officeDocument/2006/relationships/image" Target="../media/image280.png"/><Relationship Id="rId49" Type="http://schemas.openxmlformats.org/officeDocument/2006/relationships/customXml" Target="../ink/ink312.xml"/><Relationship Id="rId57" Type="http://schemas.openxmlformats.org/officeDocument/2006/relationships/customXml" Target="../ink/ink316.xml"/><Relationship Id="rId10" Type="http://schemas.openxmlformats.org/officeDocument/2006/relationships/image" Target="../media/image267.png"/><Relationship Id="rId31" Type="http://schemas.openxmlformats.org/officeDocument/2006/relationships/customXml" Target="../ink/ink303.xml"/><Relationship Id="rId44" Type="http://schemas.openxmlformats.org/officeDocument/2006/relationships/image" Target="../media/image284.png"/><Relationship Id="rId52" Type="http://schemas.openxmlformats.org/officeDocument/2006/relationships/image" Target="../media/image288.png"/><Relationship Id="rId60" Type="http://schemas.openxmlformats.org/officeDocument/2006/relationships/image" Target="../media/image292.png"/><Relationship Id="rId65" Type="http://schemas.openxmlformats.org/officeDocument/2006/relationships/customXml" Target="../ink/ink320.xml"/><Relationship Id="rId73" Type="http://schemas.openxmlformats.org/officeDocument/2006/relationships/customXml" Target="../ink/ink324.xml"/><Relationship Id="rId78" Type="http://schemas.openxmlformats.org/officeDocument/2006/relationships/image" Target="../media/image301.png"/><Relationship Id="rId4" Type="http://schemas.openxmlformats.org/officeDocument/2006/relationships/customXml" Target="../ink/ink291.xml"/><Relationship Id="rId9" Type="http://schemas.openxmlformats.org/officeDocument/2006/relationships/customXml" Target="../ink/ink292.xml"/><Relationship Id="rId13" Type="http://schemas.openxmlformats.org/officeDocument/2006/relationships/customXml" Target="../ink/ink294.xml"/><Relationship Id="rId18" Type="http://schemas.openxmlformats.org/officeDocument/2006/relationships/image" Target="../media/image271.png"/><Relationship Id="rId39" Type="http://schemas.openxmlformats.org/officeDocument/2006/relationships/customXml" Target="../ink/ink307.xml"/><Relationship Id="rId34" Type="http://schemas.openxmlformats.org/officeDocument/2006/relationships/image" Target="../media/image279.png"/><Relationship Id="rId50" Type="http://schemas.openxmlformats.org/officeDocument/2006/relationships/image" Target="../media/image287.png"/><Relationship Id="rId55" Type="http://schemas.openxmlformats.org/officeDocument/2006/relationships/customXml" Target="../ink/ink315.xml"/><Relationship Id="rId76" Type="http://schemas.openxmlformats.org/officeDocument/2006/relationships/image" Target="../media/image300.png"/><Relationship Id="rId7" Type="http://schemas.openxmlformats.org/officeDocument/2006/relationships/image" Target="../media/image710.png"/><Relationship Id="rId71" Type="http://schemas.openxmlformats.org/officeDocument/2006/relationships/customXml" Target="../ink/ink323.xml"/><Relationship Id="rId2" Type="http://schemas.openxmlformats.org/officeDocument/2006/relationships/notesSlide" Target="../notesSlides/notesSlide7.xml"/><Relationship Id="rId29" Type="http://schemas.openxmlformats.org/officeDocument/2006/relationships/customXml" Target="../ink/ink30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r>
              <a:rPr lang="en-US" sz="2800" dirty="0"/>
              <a:t>A wall clock was slow by 10 minutes. In comparison to the wall clock,</a:t>
            </a:r>
          </a:p>
          <a:p>
            <a:r>
              <a:rPr lang="en-US" sz="2800" dirty="0"/>
              <a:t>a table clock was 10 minutes ahead of it. In comparison to the table</a:t>
            </a:r>
          </a:p>
          <a:p>
            <a:r>
              <a:rPr lang="en-US" sz="2800" dirty="0"/>
              <a:t>clock, an alarm clock was 5 minutes behind and in comparison to the</a:t>
            </a:r>
          </a:p>
          <a:p>
            <a:r>
              <a:rPr lang="en-US" sz="2800" dirty="0"/>
              <a:t>alarm clock, a wrist watch was 5 minutes fast. At noon, all the clocks</a:t>
            </a:r>
          </a:p>
          <a:p>
            <a:r>
              <a:rPr lang="en-US" sz="2800" dirty="0"/>
              <a:t>were adjusted to show noon. What will be the time shown at 6:00 p.m.</a:t>
            </a:r>
          </a:p>
          <a:p>
            <a:r>
              <a:rPr lang="en-US" sz="2800" dirty="0"/>
              <a:t>in the wrist watch?</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37584" y="3779726"/>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US" sz="2400" dirty="0"/>
              <a:t>6:00 p.m.</a:t>
            </a:r>
          </a:p>
          <a:p>
            <a:pPr marL="457200" indent="-457200">
              <a:lnSpc>
                <a:spcPct val="150000"/>
              </a:lnSpc>
              <a:buAutoNum type="alphaUcParenR"/>
            </a:pPr>
            <a:r>
              <a:rPr lang="en-US" sz="2400" dirty="0"/>
              <a:t>6:10 p.m.</a:t>
            </a:r>
          </a:p>
          <a:p>
            <a:pPr marL="457200" indent="-457200">
              <a:lnSpc>
                <a:spcPct val="150000"/>
              </a:lnSpc>
              <a:buAutoNum type="alphaUcParenR"/>
            </a:pPr>
            <a:r>
              <a:rPr lang="en-US" sz="2400" dirty="0"/>
              <a:t>8:00 p.m.</a:t>
            </a:r>
          </a:p>
          <a:p>
            <a:pPr marL="457200" indent="-457200">
              <a:lnSpc>
                <a:spcPct val="150000"/>
              </a:lnSpc>
              <a:buAutoNum type="alphaUcParenR"/>
            </a:pPr>
            <a:r>
              <a:rPr lang="en-US" sz="2400" dirty="0"/>
              <a:t>8:09 p.m.</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37E7C14F-AFFB-4E7C-808D-460BBB1D15D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3759147"/>
            <a:ext cx="697406" cy="697406"/>
          </a:xfrm>
          <a:prstGeom prst="rect">
            <a:avLst/>
          </a:prstGeom>
        </p:spPr>
      </p:pic>
    </p:spTree>
    <p:extLst>
      <p:ext uri="{BB962C8B-B14F-4D97-AF65-F5344CB8AC3E}">
        <p14:creationId xmlns:p14="http://schemas.microsoft.com/office/powerpoint/2010/main" val="428798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246769"/>
          </a:xfrm>
          <a:prstGeom prst="rect">
            <a:avLst/>
          </a:prstGeom>
          <a:noFill/>
        </p:spPr>
        <p:txBody>
          <a:bodyPr wrap="square" rtlCol="0">
            <a:spAutoFit/>
          </a:bodyPr>
          <a:lstStyle/>
          <a:p>
            <a:r>
              <a:rPr lang="en-US" sz="2800" b="1" dirty="0"/>
              <a:t>Directions for questions: </a:t>
            </a:r>
            <a:r>
              <a:rPr lang="en-US" sz="2800" dirty="0"/>
              <a:t>A solid cube is painted red on two adjacent sides and black on the sides opposite to the red sides, and green on the remaining sides. It is then cut into 64 smaller cubes of equal size.</a:t>
            </a:r>
          </a:p>
          <a:p>
            <a:endParaRPr lang="en-US" sz="2800" b="1" dirty="0">
              <a:latin typeface="Nunito Sans" panose="00000500000000000000" pitchFamily="2" charset="0"/>
            </a:endParaRPr>
          </a:p>
          <a:p>
            <a:r>
              <a:rPr lang="en-US" sz="2800" dirty="0"/>
              <a:t>How many cubes have only one side </a:t>
            </a:r>
            <a:r>
              <a:rPr lang="en-US" sz="2800" dirty="0" err="1"/>
              <a:t>coloured</a:t>
            </a:r>
            <a:r>
              <a:rPr lang="en-US" sz="2800" dirty="0"/>
              <a:t>?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69816" y="3652025"/>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16 </a:t>
            </a:r>
          </a:p>
          <a:p>
            <a:pPr marL="457200" indent="-457200">
              <a:lnSpc>
                <a:spcPct val="150000"/>
              </a:lnSpc>
              <a:buAutoNum type="alphaUcParenR"/>
            </a:pPr>
            <a:r>
              <a:rPr lang="en-IN" sz="2400" dirty="0"/>
              <a:t>24 </a:t>
            </a:r>
          </a:p>
          <a:p>
            <a:pPr marL="457200" indent="-457200">
              <a:lnSpc>
                <a:spcPct val="150000"/>
              </a:lnSpc>
              <a:buAutoNum type="alphaUcParenR"/>
            </a:pPr>
            <a:r>
              <a:rPr lang="en-IN" sz="2400" dirty="0"/>
              <a:t>28 </a:t>
            </a:r>
          </a:p>
          <a:p>
            <a:pPr marL="457200" indent="-457200">
              <a:lnSpc>
                <a:spcPct val="150000"/>
              </a:lnSpc>
              <a:buAutoNum type="alphaUcParenR"/>
            </a:pPr>
            <a:r>
              <a:rPr lang="en-IN" sz="2400" dirty="0"/>
              <a:t>32</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9D862160-E9C0-4194-AF2C-49CE9F7ED2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4166354"/>
            <a:ext cx="697406" cy="697406"/>
          </a:xfrm>
          <a:prstGeom prst="rect">
            <a:avLst/>
          </a:prstGeom>
        </p:spPr>
      </p:pic>
    </p:spTree>
    <p:extLst>
      <p:ext uri="{BB962C8B-B14F-4D97-AF65-F5344CB8AC3E}">
        <p14:creationId xmlns:p14="http://schemas.microsoft.com/office/powerpoint/2010/main" val="46363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Solution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a:extLst>
              <a:ext uri="{FF2B5EF4-FFF2-40B4-BE49-F238E27FC236}">
                <a16:creationId xmlns:a16="http://schemas.microsoft.com/office/drawing/2014/main" id="{2C9BA269-0CA9-4F23-9331-325632476945}"/>
              </a:ext>
            </a:extLst>
          </p:cNvPr>
          <p:cNvPicPr>
            <a:picLocks noChangeAspect="1"/>
          </p:cNvPicPr>
          <p:nvPr/>
        </p:nvPicPr>
        <p:blipFill>
          <a:blip r:embed="rId4"/>
          <a:stretch>
            <a:fillRect/>
          </a:stretch>
        </p:blipFill>
        <p:spPr>
          <a:xfrm>
            <a:off x="914400" y="1447800"/>
            <a:ext cx="6019801" cy="4187952"/>
          </a:xfrm>
          <a:prstGeom prst="rect">
            <a:avLst/>
          </a:prstGeom>
        </p:spPr>
      </p:pic>
      <p:sp>
        <p:nvSpPr>
          <p:cNvPr id="3" name="Rectangle 2">
            <a:extLst>
              <a:ext uri="{FF2B5EF4-FFF2-40B4-BE49-F238E27FC236}">
                <a16:creationId xmlns:a16="http://schemas.microsoft.com/office/drawing/2014/main" id="{4BABC3C4-7734-4D95-9D2D-7C4F88433E16}"/>
              </a:ext>
            </a:extLst>
          </p:cNvPr>
          <p:cNvSpPr/>
          <p:nvPr/>
        </p:nvSpPr>
        <p:spPr>
          <a:xfrm>
            <a:off x="8468031" y="3050610"/>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F7021A4A-92A6-455A-9D29-DFA77EA166FF}"/>
              </a:ext>
            </a:extLst>
          </p:cNvPr>
          <p:cNvSpPr/>
          <p:nvPr/>
        </p:nvSpPr>
        <p:spPr>
          <a:xfrm>
            <a:off x="9232488"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B62407F-5AA7-4F06-AD1F-9CB02F7C7022}"/>
              </a:ext>
            </a:extLst>
          </p:cNvPr>
          <p:cNvSpPr/>
          <p:nvPr/>
        </p:nvSpPr>
        <p:spPr>
          <a:xfrm>
            <a:off x="8470489" y="3746243"/>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FAF6DF2-DA8E-471F-AFCA-B70C4938FCDA}"/>
              </a:ext>
            </a:extLst>
          </p:cNvPr>
          <p:cNvSpPr/>
          <p:nvPr/>
        </p:nvSpPr>
        <p:spPr>
          <a:xfrm>
            <a:off x="10001861"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E7CA5C3-6B3B-46A4-B032-92382CC7233C}"/>
              </a:ext>
            </a:extLst>
          </p:cNvPr>
          <p:cNvSpPr/>
          <p:nvPr/>
        </p:nvSpPr>
        <p:spPr>
          <a:xfrm>
            <a:off x="7696200" y="3060443"/>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209BE93-3FD9-4BDB-8BF0-CDF3671831A2}"/>
              </a:ext>
            </a:extLst>
          </p:cNvPr>
          <p:cNvSpPr/>
          <p:nvPr/>
        </p:nvSpPr>
        <p:spPr>
          <a:xfrm>
            <a:off x="8458200" y="2354978"/>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602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ircle(in)">
                                      <p:cBhvr>
                                        <p:cTn id="16" dur="2000"/>
                                        <p:tgtEl>
                                          <p:spTgt spid="9"/>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ircle(in)">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246769"/>
          </a:xfrm>
          <a:prstGeom prst="rect">
            <a:avLst/>
          </a:prstGeom>
          <a:noFill/>
        </p:spPr>
        <p:txBody>
          <a:bodyPr wrap="square" rtlCol="0">
            <a:spAutoFit/>
          </a:bodyPr>
          <a:lstStyle/>
          <a:p>
            <a:r>
              <a:rPr lang="en-US" sz="2800" b="1" dirty="0"/>
              <a:t>Directions for questions: </a:t>
            </a:r>
            <a:r>
              <a:rPr lang="en-US" sz="2800" dirty="0"/>
              <a:t>A solid cube is painted red on two adjacent sides and black on the sides opposite to the red sides, and green on the remaining sides. It is then cut into 64 smaller cubes of equal size.</a:t>
            </a:r>
          </a:p>
          <a:p>
            <a:endParaRPr lang="en-US" sz="2800" b="1" dirty="0">
              <a:latin typeface="Nunito Sans" panose="00000500000000000000" pitchFamily="2" charset="0"/>
            </a:endParaRPr>
          </a:p>
          <a:p>
            <a:r>
              <a:rPr lang="en-US" sz="2800" dirty="0"/>
              <a:t>How many cubes have at least one side as red?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81547" y="3676963"/>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16 </a:t>
            </a:r>
          </a:p>
          <a:p>
            <a:pPr marL="457200" indent="-457200">
              <a:lnSpc>
                <a:spcPct val="150000"/>
              </a:lnSpc>
              <a:buAutoNum type="alphaUcParenR"/>
            </a:pPr>
            <a:r>
              <a:rPr lang="en-IN" sz="2400" dirty="0"/>
              <a:t>24 </a:t>
            </a:r>
          </a:p>
          <a:p>
            <a:pPr marL="457200" indent="-457200">
              <a:lnSpc>
                <a:spcPct val="150000"/>
              </a:lnSpc>
              <a:buAutoNum type="alphaUcParenR"/>
            </a:pPr>
            <a:r>
              <a:rPr lang="en-IN" sz="2400" dirty="0"/>
              <a:t>28</a:t>
            </a:r>
          </a:p>
          <a:p>
            <a:pPr marL="457200" indent="-457200">
              <a:lnSpc>
                <a:spcPct val="150000"/>
              </a:lnSpc>
              <a:buAutoNum type="alphaUcParenR"/>
            </a:pPr>
            <a:r>
              <a:rPr lang="en-IN" sz="2400" dirty="0"/>
              <a:t>32</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4E0AA1A6-5B70-4498-9077-4FB632DE04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4724400"/>
            <a:ext cx="697406" cy="697406"/>
          </a:xfrm>
          <a:prstGeom prst="rect">
            <a:avLst/>
          </a:prstGeom>
        </p:spPr>
      </p:pic>
    </p:spTree>
    <p:extLst>
      <p:ext uri="{BB962C8B-B14F-4D97-AF65-F5344CB8AC3E}">
        <p14:creationId xmlns:p14="http://schemas.microsoft.com/office/powerpoint/2010/main" val="2237914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Solution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a:extLst>
              <a:ext uri="{FF2B5EF4-FFF2-40B4-BE49-F238E27FC236}">
                <a16:creationId xmlns:a16="http://schemas.microsoft.com/office/drawing/2014/main" id="{2C9BA269-0CA9-4F23-9331-325632476945}"/>
              </a:ext>
            </a:extLst>
          </p:cNvPr>
          <p:cNvPicPr>
            <a:picLocks noChangeAspect="1"/>
          </p:cNvPicPr>
          <p:nvPr/>
        </p:nvPicPr>
        <p:blipFill>
          <a:blip r:embed="rId4"/>
          <a:stretch>
            <a:fillRect/>
          </a:stretch>
        </p:blipFill>
        <p:spPr>
          <a:xfrm>
            <a:off x="914400" y="1447800"/>
            <a:ext cx="6019801" cy="4187952"/>
          </a:xfrm>
          <a:prstGeom prst="rect">
            <a:avLst/>
          </a:prstGeom>
        </p:spPr>
      </p:pic>
      <p:sp>
        <p:nvSpPr>
          <p:cNvPr id="3" name="Rectangle 2">
            <a:extLst>
              <a:ext uri="{FF2B5EF4-FFF2-40B4-BE49-F238E27FC236}">
                <a16:creationId xmlns:a16="http://schemas.microsoft.com/office/drawing/2014/main" id="{4BABC3C4-7734-4D95-9D2D-7C4F88433E16}"/>
              </a:ext>
            </a:extLst>
          </p:cNvPr>
          <p:cNvSpPr/>
          <p:nvPr/>
        </p:nvSpPr>
        <p:spPr>
          <a:xfrm>
            <a:off x="8468031" y="3050610"/>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F7021A4A-92A6-455A-9D29-DFA77EA166FF}"/>
              </a:ext>
            </a:extLst>
          </p:cNvPr>
          <p:cNvSpPr/>
          <p:nvPr/>
        </p:nvSpPr>
        <p:spPr>
          <a:xfrm>
            <a:off x="9232488"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B62407F-5AA7-4F06-AD1F-9CB02F7C7022}"/>
              </a:ext>
            </a:extLst>
          </p:cNvPr>
          <p:cNvSpPr/>
          <p:nvPr/>
        </p:nvSpPr>
        <p:spPr>
          <a:xfrm>
            <a:off x="8470489" y="3746243"/>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FAF6DF2-DA8E-471F-AFCA-B70C4938FCDA}"/>
              </a:ext>
            </a:extLst>
          </p:cNvPr>
          <p:cNvSpPr/>
          <p:nvPr/>
        </p:nvSpPr>
        <p:spPr>
          <a:xfrm>
            <a:off x="10001861"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E7CA5C3-6B3B-46A4-B032-92382CC7233C}"/>
              </a:ext>
            </a:extLst>
          </p:cNvPr>
          <p:cNvSpPr/>
          <p:nvPr/>
        </p:nvSpPr>
        <p:spPr>
          <a:xfrm>
            <a:off x="7696200" y="3060443"/>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209BE93-3FD9-4BDB-8BF0-CDF3671831A2}"/>
              </a:ext>
            </a:extLst>
          </p:cNvPr>
          <p:cNvSpPr/>
          <p:nvPr/>
        </p:nvSpPr>
        <p:spPr>
          <a:xfrm>
            <a:off x="8458200" y="2354978"/>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73554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r>
              <a:rPr lang="en-US" sz="2800" b="1" dirty="0"/>
              <a:t>Directions for questions: </a:t>
            </a:r>
            <a:r>
              <a:rPr lang="en-US" sz="2800" dirty="0"/>
              <a:t>A solid cube is painted red on two adjacent sides and black on the sides opposite to the red sides, and green on the remaining sides. It is then cut into 64 smaller cubes of equal size.</a:t>
            </a:r>
          </a:p>
          <a:p>
            <a:endParaRPr lang="en-US" sz="2800" b="1" dirty="0">
              <a:latin typeface="Nunito Sans" panose="00000500000000000000" pitchFamily="2" charset="0"/>
            </a:endParaRPr>
          </a:p>
          <a:p>
            <a:r>
              <a:rPr lang="en-US" sz="2800" dirty="0"/>
              <a:t>How many cubes are there which are red on one side and black on the opposite side?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69816" y="3924078"/>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0 </a:t>
            </a:r>
          </a:p>
          <a:p>
            <a:pPr marL="457200" indent="-457200">
              <a:lnSpc>
                <a:spcPct val="150000"/>
              </a:lnSpc>
              <a:buAutoNum type="alphaUcParenR"/>
            </a:pPr>
            <a:r>
              <a:rPr lang="en-IN" sz="2400" dirty="0"/>
              <a:t>4 </a:t>
            </a:r>
          </a:p>
          <a:p>
            <a:pPr marL="457200" indent="-457200">
              <a:lnSpc>
                <a:spcPct val="150000"/>
              </a:lnSpc>
              <a:buAutoNum type="alphaUcParenR"/>
            </a:pPr>
            <a:r>
              <a:rPr lang="en-IN" sz="2400" dirty="0"/>
              <a:t>8 </a:t>
            </a:r>
          </a:p>
          <a:p>
            <a:pPr marL="457200" indent="-457200">
              <a:lnSpc>
                <a:spcPct val="150000"/>
              </a:lnSpc>
              <a:buAutoNum type="alphaUcParenR"/>
            </a:pPr>
            <a:r>
              <a:rPr lang="en-IN" sz="2400" dirty="0"/>
              <a:t>16</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4ED2F8A0-1F1A-4451-807D-741B2A8258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6098" y="3939436"/>
            <a:ext cx="697406" cy="697406"/>
          </a:xfrm>
          <a:prstGeom prst="rect">
            <a:avLst/>
          </a:prstGeom>
        </p:spPr>
      </p:pic>
    </p:spTree>
    <p:extLst>
      <p:ext uri="{BB962C8B-B14F-4D97-AF65-F5344CB8AC3E}">
        <p14:creationId xmlns:p14="http://schemas.microsoft.com/office/powerpoint/2010/main" val="154375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Solution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a:extLst>
              <a:ext uri="{FF2B5EF4-FFF2-40B4-BE49-F238E27FC236}">
                <a16:creationId xmlns:a16="http://schemas.microsoft.com/office/drawing/2014/main" id="{2C9BA269-0CA9-4F23-9331-325632476945}"/>
              </a:ext>
            </a:extLst>
          </p:cNvPr>
          <p:cNvPicPr>
            <a:picLocks noChangeAspect="1"/>
          </p:cNvPicPr>
          <p:nvPr/>
        </p:nvPicPr>
        <p:blipFill>
          <a:blip r:embed="rId4"/>
          <a:stretch>
            <a:fillRect/>
          </a:stretch>
        </p:blipFill>
        <p:spPr>
          <a:xfrm>
            <a:off x="914400" y="1447800"/>
            <a:ext cx="6019801" cy="4187952"/>
          </a:xfrm>
          <a:prstGeom prst="rect">
            <a:avLst/>
          </a:prstGeom>
        </p:spPr>
      </p:pic>
      <p:sp>
        <p:nvSpPr>
          <p:cNvPr id="3" name="Rectangle 2">
            <a:extLst>
              <a:ext uri="{FF2B5EF4-FFF2-40B4-BE49-F238E27FC236}">
                <a16:creationId xmlns:a16="http://schemas.microsoft.com/office/drawing/2014/main" id="{4BABC3C4-7734-4D95-9D2D-7C4F88433E16}"/>
              </a:ext>
            </a:extLst>
          </p:cNvPr>
          <p:cNvSpPr/>
          <p:nvPr/>
        </p:nvSpPr>
        <p:spPr>
          <a:xfrm>
            <a:off x="8468031" y="3050610"/>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F7021A4A-92A6-455A-9D29-DFA77EA166FF}"/>
              </a:ext>
            </a:extLst>
          </p:cNvPr>
          <p:cNvSpPr/>
          <p:nvPr/>
        </p:nvSpPr>
        <p:spPr>
          <a:xfrm>
            <a:off x="9232488"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B62407F-5AA7-4F06-AD1F-9CB02F7C7022}"/>
              </a:ext>
            </a:extLst>
          </p:cNvPr>
          <p:cNvSpPr/>
          <p:nvPr/>
        </p:nvSpPr>
        <p:spPr>
          <a:xfrm>
            <a:off x="8470489" y="3746243"/>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FAF6DF2-DA8E-471F-AFCA-B70C4938FCDA}"/>
              </a:ext>
            </a:extLst>
          </p:cNvPr>
          <p:cNvSpPr/>
          <p:nvPr/>
        </p:nvSpPr>
        <p:spPr>
          <a:xfrm>
            <a:off x="10001861"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E7CA5C3-6B3B-46A4-B032-92382CC7233C}"/>
              </a:ext>
            </a:extLst>
          </p:cNvPr>
          <p:cNvSpPr/>
          <p:nvPr/>
        </p:nvSpPr>
        <p:spPr>
          <a:xfrm>
            <a:off x="7696200" y="3060443"/>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209BE93-3FD9-4BDB-8BF0-CDF3671831A2}"/>
              </a:ext>
            </a:extLst>
          </p:cNvPr>
          <p:cNvSpPr/>
          <p:nvPr/>
        </p:nvSpPr>
        <p:spPr>
          <a:xfrm>
            <a:off x="8458200" y="2354978"/>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08678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heel(1)">
                                      <p:cBhvr>
                                        <p:cTn id="10" dur="2000"/>
                                        <p:tgtEl>
                                          <p:spTgt spid="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1)">
                                      <p:cBhvr>
                                        <p:cTn id="13" dur="2000"/>
                                        <p:tgtEl>
                                          <p:spTgt spid="8"/>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heel(1)">
                                      <p:cBhvr>
                                        <p:cTn id="19" dur="2000"/>
                                        <p:tgtEl>
                                          <p:spTgt spid="10"/>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heel(1)">
                                      <p:cBhvr>
                                        <p:cTn id="2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677656"/>
          </a:xfrm>
          <a:prstGeom prst="rect">
            <a:avLst/>
          </a:prstGeom>
          <a:noFill/>
        </p:spPr>
        <p:txBody>
          <a:bodyPr wrap="square" rtlCol="0">
            <a:spAutoFit/>
          </a:bodyPr>
          <a:lstStyle/>
          <a:p>
            <a:r>
              <a:rPr lang="en-US" sz="2800" b="1" dirty="0"/>
              <a:t>Directions for questions: </a:t>
            </a:r>
            <a:r>
              <a:rPr lang="en-US" sz="2800" dirty="0"/>
              <a:t>A solid cube is painted red on two adjacent sides and black on the sides opposite to the red sides, and green on the remaining sides. It is then cut into 64 smaller cubes of equal size.</a:t>
            </a:r>
          </a:p>
          <a:p>
            <a:endParaRPr lang="en-US" sz="2800" dirty="0"/>
          </a:p>
          <a:p>
            <a:r>
              <a:rPr lang="en-US" sz="2800" dirty="0"/>
              <a:t>How many cubes have one face green and one of the adjacent faces black or red?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81547" y="3744929"/>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8 </a:t>
            </a:r>
          </a:p>
          <a:p>
            <a:pPr marL="457200" indent="-457200">
              <a:lnSpc>
                <a:spcPct val="150000"/>
              </a:lnSpc>
              <a:buAutoNum type="alphaUcParenR"/>
            </a:pPr>
            <a:r>
              <a:rPr lang="en-IN" sz="2400" dirty="0"/>
              <a:t>16 </a:t>
            </a:r>
          </a:p>
          <a:p>
            <a:pPr marL="457200" indent="-457200">
              <a:lnSpc>
                <a:spcPct val="150000"/>
              </a:lnSpc>
              <a:buAutoNum type="alphaUcParenR"/>
            </a:pPr>
            <a:r>
              <a:rPr lang="en-IN" sz="2400" dirty="0"/>
              <a:t>24 </a:t>
            </a:r>
          </a:p>
          <a:p>
            <a:pPr marL="457200" indent="-457200">
              <a:lnSpc>
                <a:spcPct val="150000"/>
              </a:lnSpc>
              <a:buAutoNum type="alphaUcParenR"/>
            </a:pPr>
            <a:r>
              <a:rPr lang="en-IN" sz="2400" dirty="0"/>
              <a:t>28</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E4EF04FA-8BF3-4086-9E80-B2EC3E0B97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0200" y="4833137"/>
            <a:ext cx="697406" cy="697406"/>
          </a:xfrm>
          <a:prstGeom prst="rect">
            <a:avLst/>
          </a:prstGeom>
        </p:spPr>
      </p:pic>
    </p:spTree>
    <p:extLst>
      <p:ext uri="{BB962C8B-B14F-4D97-AF65-F5344CB8AC3E}">
        <p14:creationId xmlns:p14="http://schemas.microsoft.com/office/powerpoint/2010/main" val="245764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Solution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2" name="Picture 1">
            <a:extLst>
              <a:ext uri="{FF2B5EF4-FFF2-40B4-BE49-F238E27FC236}">
                <a16:creationId xmlns:a16="http://schemas.microsoft.com/office/drawing/2014/main" id="{2C9BA269-0CA9-4F23-9331-325632476945}"/>
              </a:ext>
            </a:extLst>
          </p:cNvPr>
          <p:cNvPicPr>
            <a:picLocks noChangeAspect="1"/>
          </p:cNvPicPr>
          <p:nvPr/>
        </p:nvPicPr>
        <p:blipFill>
          <a:blip r:embed="rId4"/>
          <a:stretch>
            <a:fillRect/>
          </a:stretch>
        </p:blipFill>
        <p:spPr>
          <a:xfrm>
            <a:off x="914400" y="1447800"/>
            <a:ext cx="6019801" cy="4187952"/>
          </a:xfrm>
          <a:prstGeom prst="rect">
            <a:avLst/>
          </a:prstGeom>
        </p:spPr>
      </p:pic>
      <p:sp>
        <p:nvSpPr>
          <p:cNvPr id="3" name="Rectangle 2">
            <a:extLst>
              <a:ext uri="{FF2B5EF4-FFF2-40B4-BE49-F238E27FC236}">
                <a16:creationId xmlns:a16="http://schemas.microsoft.com/office/drawing/2014/main" id="{4BABC3C4-7734-4D95-9D2D-7C4F88433E16}"/>
              </a:ext>
            </a:extLst>
          </p:cNvPr>
          <p:cNvSpPr/>
          <p:nvPr/>
        </p:nvSpPr>
        <p:spPr>
          <a:xfrm>
            <a:off x="8468031" y="3050610"/>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Rectangle 6">
            <a:extLst>
              <a:ext uri="{FF2B5EF4-FFF2-40B4-BE49-F238E27FC236}">
                <a16:creationId xmlns:a16="http://schemas.microsoft.com/office/drawing/2014/main" id="{F7021A4A-92A6-455A-9D29-DFA77EA166FF}"/>
              </a:ext>
            </a:extLst>
          </p:cNvPr>
          <p:cNvSpPr/>
          <p:nvPr/>
        </p:nvSpPr>
        <p:spPr>
          <a:xfrm>
            <a:off x="9232488"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Rectangle 7">
            <a:extLst>
              <a:ext uri="{FF2B5EF4-FFF2-40B4-BE49-F238E27FC236}">
                <a16:creationId xmlns:a16="http://schemas.microsoft.com/office/drawing/2014/main" id="{0B62407F-5AA7-4F06-AD1F-9CB02F7C7022}"/>
              </a:ext>
            </a:extLst>
          </p:cNvPr>
          <p:cNvSpPr/>
          <p:nvPr/>
        </p:nvSpPr>
        <p:spPr>
          <a:xfrm>
            <a:off x="8470489" y="3746243"/>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2FAF6DF2-DA8E-471F-AFCA-B70C4938FCDA}"/>
              </a:ext>
            </a:extLst>
          </p:cNvPr>
          <p:cNvSpPr/>
          <p:nvPr/>
        </p:nvSpPr>
        <p:spPr>
          <a:xfrm>
            <a:off x="10001861" y="3050610"/>
            <a:ext cx="762000" cy="685800"/>
          </a:xfrm>
          <a:prstGeom prst="rect">
            <a:avLst/>
          </a:prstGeom>
          <a:solidFill>
            <a:schemeClr val="tx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CE7CA5C3-6B3B-46A4-B032-92382CC7233C}"/>
              </a:ext>
            </a:extLst>
          </p:cNvPr>
          <p:cNvSpPr/>
          <p:nvPr/>
        </p:nvSpPr>
        <p:spPr>
          <a:xfrm>
            <a:off x="7696200" y="3060443"/>
            <a:ext cx="762000" cy="685800"/>
          </a:xfrm>
          <a:prstGeom prst="rect">
            <a:avLst/>
          </a:prstGeom>
          <a:solidFill>
            <a:srgbClr val="FF000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209BE93-3FD9-4BDB-8BF0-CDF3671831A2}"/>
              </a:ext>
            </a:extLst>
          </p:cNvPr>
          <p:cNvSpPr/>
          <p:nvPr/>
        </p:nvSpPr>
        <p:spPr>
          <a:xfrm>
            <a:off x="8458200" y="2354978"/>
            <a:ext cx="762000" cy="685800"/>
          </a:xfrm>
          <a:prstGeom prst="rect">
            <a:avLst/>
          </a:prstGeom>
          <a:solidFill>
            <a:srgbClr val="92D050"/>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6574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Clocks, Calendars &amp; Cubes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954107"/>
          </a:xfrm>
          <a:prstGeom prst="rect">
            <a:avLst/>
          </a:prstGeom>
          <a:noFill/>
        </p:spPr>
        <p:txBody>
          <a:bodyPr wrap="square" rtlCol="0">
            <a:spAutoFit/>
          </a:bodyPr>
          <a:lstStyle/>
          <a:p>
            <a:r>
              <a:rPr lang="en-US" sz="2800" dirty="0"/>
              <a:t>How often between 11 o’clock and 12 o’clock are the hands of the clock together at an integral number value?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55 </a:t>
            </a:r>
          </a:p>
          <a:p>
            <a:pPr marL="457200" indent="-457200">
              <a:lnSpc>
                <a:spcPct val="150000"/>
              </a:lnSpc>
              <a:buAutoNum type="alphaUcParenR"/>
            </a:pPr>
            <a:r>
              <a:rPr lang="en-IN" sz="2400" dirty="0"/>
              <a:t>56 </a:t>
            </a:r>
          </a:p>
          <a:p>
            <a:pPr marL="457200" indent="-457200">
              <a:lnSpc>
                <a:spcPct val="150000"/>
              </a:lnSpc>
              <a:buAutoNum type="alphaUcParenR"/>
            </a:pPr>
            <a:r>
              <a:rPr lang="en-IN" sz="2400" dirty="0"/>
              <a:t>4 </a:t>
            </a:r>
          </a:p>
          <a:p>
            <a:pPr marL="457200" indent="-457200">
              <a:lnSpc>
                <a:spcPct val="150000"/>
              </a:lnSpc>
              <a:buAutoNum type="alphaUcParenR"/>
            </a:pPr>
            <a:r>
              <a:rPr lang="en-IN" sz="2400" dirty="0"/>
              <a:t>5</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4ABF9E1-4B1B-4761-A4BA-772D37FA0EE4}"/>
                  </a:ext>
                </a:extLst>
              </p14:cNvPr>
              <p14:cNvContentPartPr/>
              <p14:nvPr/>
            </p14:nvContentPartPr>
            <p14:xfrm>
              <a:off x="9867960" y="3746520"/>
              <a:ext cx="146520" cy="375120"/>
            </p14:xfrm>
          </p:contentPart>
        </mc:Choice>
        <mc:Fallback xmlns="">
          <p:pic>
            <p:nvPicPr>
              <p:cNvPr id="5" name="Ink 4">
                <a:extLst>
                  <a:ext uri="{FF2B5EF4-FFF2-40B4-BE49-F238E27FC236}">
                    <a16:creationId xmlns:a16="http://schemas.microsoft.com/office/drawing/2014/main" id="{D4ABF9E1-4B1B-4761-A4BA-772D37FA0EE4}"/>
                  </a:ext>
                </a:extLst>
              </p:cNvPr>
              <p:cNvPicPr/>
              <p:nvPr/>
            </p:nvPicPr>
            <p:blipFill>
              <a:blip r:embed="rId7"/>
              <a:stretch>
                <a:fillRect/>
              </a:stretch>
            </p:blipFill>
            <p:spPr>
              <a:xfrm>
                <a:off x="9858600" y="3737160"/>
                <a:ext cx="165240" cy="393840"/>
              </a:xfrm>
              <a:prstGeom prst="rect">
                <a:avLst/>
              </a:prstGeom>
            </p:spPr>
          </p:pic>
        </mc:Fallback>
      </mc:AlternateContent>
      <p:pic>
        <p:nvPicPr>
          <p:cNvPr id="11" name="Picture 10">
            <a:extLst>
              <a:ext uri="{FF2B5EF4-FFF2-40B4-BE49-F238E27FC236}">
                <a16:creationId xmlns:a16="http://schemas.microsoft.com/office/drawing/2014/main" id="{4A4916CC-B68E-490D-B402-075A23387E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3640" y="4352247"/>
            <a:ext cx="697406" cy="697406"/>
          </a:xfrm>
          <a:prstGeom prst="rect">
            <a:avLst/>
          </a:prstGeom>
        </p:spPr>
      </p:pic>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6EE80E6-64B3-4C91-ABE4-D1D9B30EF7DA}"/>
                  </a:ext>
                </a:extLst>
              </p14:cNvPr>
              <p14:cNvContentPartPr/>
              <p14:nvPr/>
            </p14:nvContentPartPr>
            <p14:xfrm>
              <a:off x="5453062" y="2424112"/>
              <a:ext cx="9525" cy="228600"/>
            </p14:xfrm>
          </p:contentPart>
        </mc:Choice>
        <mc:Fallback xmlns="">
          <p:pic>
            <p:nvPicPr>
              <p:cNvPr id="10" name="Ink 9">
                <a:extLst>
                  <a:ext uri="{FF2B5EF4-FFF2-40B4-BE49-F238E27FC236}">
                    <a16:creationId xmlns:a16="http://schemas.microsoft.com/office/drawing/2014/main" id="{36EE80E6-64B3-4C91-ABE4-D1D9B30EF7DA}"/>
                  </a:ext>
                </a:extLst>
              </p:cNvPr>
              <p:cNvPicPr/>
              <p:nvPr/>
            </p:nvPicPr>
            <p:blipFill>
              <a:blip r:embed="rId20"/>
              <a:stretch>
                <a:fillRect/>
              </a:stretch>
            </p:blipFill>
            <p:spPr>
              <a:xfrm>
                <a:off x="4986337" y="2406444"/>
                <a:ext cx="952500" cy="26429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0B1D3296-B833-4396-B28E-F21E65F7029B}"/>
                  </a:ext>
                </a:extLst>
              </p14:cNvPr>
              <p14:cNvContentPartPr/>
              <p14:nvPr/>
            </p14:nvContentPartPr>
            <p14:xfrm>
              <a:off x="5557837" y="2387962"/>
              <a:ext cx="200025" cy="180975"/>
            </p14:xfrm>
          </p:contentPart>
        </mc:Choice>
        <mc:Fallback xmlns="">
          <p:pic>
            <p:nvPicPr>
              <p:cNvPr id="12" name="Ink 11">
                <a:extLst>
                  <a:ext uri="{FF2B5EF4-FFF2-40B4-BE49-F238E27FC236}">
                    <a16:creationId xmlns:a16="http://schemas.microsoft.com/office/drawing/2014/main" id="{0B1D3296-B833-4396-B28E-F21E65F7029B}"/>
                  </a:ext>
                </a:extLst>
              </p:cNvPr>
              <p:cNvPicPr/>
              <p:nvPr/>
            </p:nvPicPr>
            <p:blipFill>
              <a:blip r:embed="rId22"/>
              <a:stretch>
                <a:fillRect/>
              </a:stretch>
            </p:blipFill>
            <p:spPr>
              <a:xfrm>
                <a:off x="5540049" y="2370262"/>
                <a:ext cx="235964" cy="216737"/>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EBD5217D-C2F1-4E75-8B83-F6A67FFEEE4C}"/>
                  </a:ext>
                </a:extLst>
              </p14:cNvPr>
              <p14:cNvContentPartPr/>
              <p14:nvPr/>
            </p14:nvContentPartPr>
            <p14:xfrm>
              <a:off x="4879241" y="2924359"/>
              <a:ext cx="1314450" cy="1209675"/>
            </p14:xfrm>
          </p:contentPart>
        </mc:Choice>
        <mc:Fallback>
          <p:pic>
            <p:nvPicPr>
              <p:cNvPr id="18" name="Ink 17">
                <a:extLst>
                  <a:ext uri="{FF2B5EF4-FFF2-40B4-BE49-F238E27FC236}">
                    <a16:creationId xmlns:a16="http://schemas.microsoft.com/office/drawing/2014/main" id="{EBD5217D-C2F1-4E75-8B83-F6A67FFEEE4C}"/>
                  </a:ext>
                </a:extLst>
              </p:cNvPr>
              <p:cNvPicPr/>
              <p:nvPr/>
            </p:nvPicPr>
            <p:blipFill>
              <a:blip r:embed="rId24"/>
              <a:stretch>
                <a:fillRect/>
              </a:stretch>
            </p:blipFill>
            <p:spPr>
              <a:xfrm>
                <a:off x="4861634" y="2906770"/>
                <a:ext cx="1350024" cy="1245211"/>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37CB9362-A17B-4F34-83D0-55D11EA550F6}"/>
                  </a:ext>
                </a:extLst>
              </p14:cNvPr>
              <p14:cNvContentPartPr/>
              <p14:nvPr/>
            </p14:nvContentPartPr>
            <p14:xfrm>
              <a:off x="5547531" y="2622636"/>
              <a:ext cx="9525" cy="428625"/>
            </p14:xfrm>
          </p:contentPart>
        </mc:Choice>
        <mc:Fallback>
          <p:pic>
            <p:nvPicPr>
              <p:cNvPr id="22" name="Ink 21">
                <a:extLst>
                  <a:ext uri="{FF2B5EF4-FFF2-40B4-BE49-F238E27FC236}">
                    <a16:creationId xmlns:a16="http://schemas.microsoft.com/office/drawing/2014/main" id="{37CB9362-A17B-4F34-83D0-55D11EA550F6}"/>
                  </a:ext>
                </a:extLst>
              </p:cNvPr>
              <p:cNvPicPr/>
              <p:nvPr/>
            </p:nvPicPr>
            <p:blipFill>
              <a:blip r:embed="rId26"/>
              <a:stretch>
                <a:fillRect/>
              </a:stretch>
            </p:blipFill>
            <p:spPr>
              <a:xfrm>
                <a:off x="5532168" y="2604942"/>
                <a:ext cx="39944" cy="464374"/>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11E19A86-18C8-43A4-BAC1-01E9D54BDC7C}"/>
                  </a:ext>
                </a:extLst>
              </p14:cNvPr>
              <p14:cNvContentPartPr/>
              <p14:nvPr/>
            </p14:nvContentPartPr>
            <p14:xfrm>
              <a:off x="4827739" y="3008856"/>
              <a:ext cx="400050" cy="266699"/>
            </p14:xfrm>
          </p:contentPart>
        </mc:Choice>
        <mc:Fallback>
          <p:pic>
            <p:nvPicPr>
              <p:cNvPr id="24" name="Ink 23">
                <a:extLst>
                  <a:ext uri="{FF2B5EF4-FFF2-40B4-BE49-F238E27FC236}">
                    <a16:creationId xmlns:a16="http://schemas.microsoft.com/office/drawing/2014/main" id="{11E19A86-18C8-43A4-BAC1-01E9D54BDC7C}"/>
                  </a:ext>
                </a:extLst>
              </p:cNvPr>
              <p:cNvPicPr/>
              <p:nvPr/>
            </p:nvPicPr>
            <p:blipFill>
              <a:blip r:embed="rId28"/>
              <a:stretch>
                <a:fillRect/>
              </a:stretch>
            </p:blipFill>
            <p:spPr>
              <a:xfrm>
                <a:off x="4810268" y="2990954"/>
                <a:ext cx="435349" cy="302868"/>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4132990F-2C87-4CF3-B9C8-2CD42247F82E}"/>
                  </a:ext>
                </a:extLst>
              </p14:cNvPr>
              <p14:cNvContentPartPr/>
              <p14:nvPr/>
            </p14:nvContentPartPr>
            <p14:xfrm>
              <a:off x="5099137" y="2935787"/>
              <a:ext cx="171449" cy="209550"/>
            </p14:xfrm>
          </p:contentPart>
        </mc:Choice>
        <mc:Fallback>
          <p:pic>
            <p:nvPicPr>
              <p:cNvPr id="25" name="Ink 24">
                <a:extLst>
                  <a:ext uri="{FF2B5EF4-FFF2-40B4-BE49-F238E27FC236}">
                    <a16:creationId xmlns:a16="http://schemas.microsoft.com/office/drawing/2014/main" id="{4132990F-2C87-4CF3-B9C8-2CD42247F82E}"/>
                  </a:ext>
                </a:extLst>
              </p:cNvPr>
              <p:cNvPicPr/>
              <p:nvPr/>
            </p:nvPicPr>
            <p:blipFill>
              <a:blip r:embed="rId30"/>
              <a:stretch>
                <a:fillRect/>
              </a:stretch>
            </p:blipFill>
            <p:spPr>
              <a:xfrm>
                <a:off x="5081525" y="2918530"/>
                <a:ext cx="207033" cy="244416"/>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F71B7B14-81DA-4BBC-BB1D-07223510B31A}"/>
                  </a:ext>
                </a:extLst>
              </p14:cNvPr>
              <p14:cNvContentPartPr/>
              <p14:nvPr/>
            </p14:nvContentPartPr>
            <p14:xfrm>
              <a:off x="5193081" y="2841842"/>
              <a:ext cx="123825" cy="257175"/>
            </p14:xfrm>
          </p:contentPart>
        </mc:Choice>
        <mc:Fallback>
          <p:pic>
            <p:nvPicPr>
              <p:cNvPr id="26" name="Ink 25">
                <a:extLst>
                  <a:ext uri="{FF2B5EF4-FFF2-40B4-BE49-F238E27FC236}">
                    <a16:creationId xmlns:a16="http://schemas.microsoft.com/office/drawing/2014/main" id="{F71B7B14-81DA-4BBC-BB1D-07223510B31A}"/>
                  </a:ext>
                </a:extLst>
              </p:cNvPr>
              <p:cNvPicPr/>
              <p:nvPr/>
            </p:nvPicPr>
            <p:blipFill>
              <a:blip r:embed="rId32"/>
              <a:stretch>
                <a:fillRect/>
              </a:stretch>
            </p:blipFill>
            <p:spPr>
              <a:xfrm>
                <a:off x="5174818" y="2823551"/>
                <a:ext cx="159986" cy="293392"/>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608EE578-254A-4C7E-80D5-D9DF4C7E5FD6}"/>
                  </a:ext>
                </a:extLst>
              </p14:cNvPr>
              <p14:cNvContentPartPr/>
              <p14:nvPr/>
            </p14:nvContentPartPr>
            <p14:xfrm>
              <a:off x="5276588" y="2789651"/>
              <a:ext cx="104775" cy="228600"/>
            </p14:xfrm>
          </p:contentPart>
        </mc:Choice>
        <mc:Fallback>
          <p:pic>
            <p:nvPicPr>
              <p:cNvPr id="27" name="Ink 26">
                <a:extLst>
                  <a:ext uri="{FF2B5EF4-FFF2-40B4-BE49-F238E27FC236}">
                    <a16:creationId xmlns:a16="http://schemas.microsoft.com/office/drawing/2014/main" id="{608EE578-254A-4C7E-80D5-D9DF4C7E5FD6}"/>
                  </a:ext>
                </a:extLst>
              </p:cNvPr>
              <p:cNvPicPr/>
              <p:nvPr/>
            </p:nvPicPr>
            <p:blipFill>
              <a:blip r:embed="rId34"/>
              <a:stretch>
                <a:fillRect/>
              </a:stretch>
            </p:blipFill>
            <p:spPr>
              <a:xfrm>
                <a:off x="5258382" y="2771930"/>
                <a:ext cx="141558" cy="263687"/>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990907AD-6589-4F1E-82EB-CBA185E0AC4B}"/>
                  </a:ext>
                </a:extLst>
              </p14:cNvPr>
              <p14:cNvContentPartPr/>
              <p14:nvPr/>
            </p14:nvContentPartPr>
            <p14:xfrm>
              <a:off x="5391411" y="2737459"/>
              <a:ext cx="66674" cy="266699"/>
            </p14:xfrm>
          </p:contentPart>
        </mc:Choice>
        <mc:Fallback>
          <p:pic>
            <p:nvPicPr>
              <p:cNvPr id="28" name="Ink 27">
                <a:extLst>
                  <a:ext uri="{FF2B5EF4-FFF2-40B4-BE49-F238E27FC236}">
                    <a16:creationId xmlns:a16="http://schemas.microsoft.com/office/drawing/2014/main" id="{990907AD-6589-4F1E-82EB-CBA185E0AC4B}"/>
                  </a:ext>
                </a:extLst>
              </p:cNvPr>
              <p:cNvPicPr/>
              <p:nvPr/>
            </p:nvPicPr>
            <p:blipFill>
              <a:blip r:embed="rId36"/>
              <a:stretch>
                <a:fillRect/>
              </a:stretch>
            </p:blipFill>
            <p:spPr>
              <a:xfrm>
                <a:off x="5372848" y="2720081"/>
                <a:ext cx="104178" cy="30181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9" name="Ink 28">
                <a:extLst>
                  <a:ext uri="{FF2B5EF4-FFF2-40B4-BE49-F238E27FC236}">
                    <a16:creationId xmlns:a16="http://schemas.microsoft.com/office/drawing/2014/main" id="{A7F0AE13-E544-4269-BD46-655E97835953}"/>
                  </a:ext>
                </a:extLst>
              </p14:cNvPr>
              <p14:cNvContentPartPr/>
              <p14:nvPr/>
            </p14:nvContentPartPr>
            <p14:xfrm>
              <a:off x="4566780" y="2808167"/>
              <a:ext cx="9525" cy="190500"/>
            </p14:xfrm>
          </p:contentPart>
        </mc:Choice>
        <mc:Fallback>
          <p:pic>
            <p:nvPicPr>
              <p:cNvPr id="29" name="Ink 28">
                <a:extLst>
                  <a:ext uri="{FF2B5EF4-FFF2-40B4-BE49-F238E27FC236}">
                    <a16:creationId xmlns:a16="http://schemas.microsoft.com/office/drawing/2014/main" id="{A7F0AE13-E544-4269-BD46-655E97835953}"/>
                  </a:ext>
                </a:extLst>
              </p:cNvPr>
              <p:cNvPicPr/>
              <p:nvPr/>
            </p:nvPicPr>
            <p:blipFill>
              <a:blip r:embed="rId38"/>
              <a:stretch>
                <a:fillRect/>
              </a:stretch>
            </p:blipFill>
            <p:spPr>
              <a:xfrm>
                <a:off x="4090530" y="2790093"/>
                <a:ext cx="952500" cy="226287"/>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0" name="Ink 29">
                <a:extLst>
                  <a:ext uri="{FF2B5EF4-FFF2-40B4-BE49-F238E27FC236}">
                    <a16:creationId xmlns:a16="http://schemas.microsoft.com/office/drawing/2014/main" id="{A9302E12-77F2-45A8-945F-D119C1E8ACC6}"/>
                  </a:ext>
                </a:extLst>
              </p14:cNvPr>
              <p14:cNvContentPartPr/>
              <p14:nvPr/>
            </p14:nvContentPartPr>
            <p14:xfrm>
              <a:off x="4650287" y="2780903"/>
              <a:ext cx="9525" cy="219075"/>
            </p14:xfrm>
          </p:contentPart>
        </mc:Choice>
        <mc:Fallback>
          <p:pic>
            <p:nvPicPr>
              <p:cNvPr id="30" name="Ink 29">
                <a:extLst>
                  <a:ext uri="{FF2B5EF4-FFF2-40B4-BE49-F238E27FC236}">
                    <a16:creationId xmlns:a16="http://schemas.microsoft.com/office/drawing/2014/main" id="{A9302E12-77F2-45A8-945F-D119C1E8ACC6}"/>
                  </a:ext>
                </a:extLst>
              </p:cNvPr>
              <p:cNvPicPr/>
              <p:nvPr/>
            </p:nvPicPr>
            <p:blipFill>
              <a:blip r:embed="rId40"/>
              <a:stretch>
                <a:fillRect/>
              </a:stretch>
            </p:blipFill>
            <p:spPr>
              <a:xfrm>
                <a:off x="4183562" y="2763071"/>
                <a:ext cx="952500" cy="255102"/>
              </a:xfrm>
              <a:prstGeom prst="rect">
                <a:avLst/>
              </a:prstGeom>
            </p:spPr>
          </p:pic>
        </mc:Fallback>
      </mc:AlternateContent>
    </p:spTree>
    <p:extLst>
      <p:ext uri="{BB962C8B-B14F-4D97-AF65-F5344CB8AC3E}">
        <p14:creationId xmlns:p14="http://schemas.microsoft.com/office/powerpoint/2010/main" val="84115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509129" y="1109281"/>
            <a:ext cx="10907041" cy="954107"/>
          </a:xfrm>
          <a:prstGeom prst="rect">
            <a:avLst/>
          </a:prstGeom>
          <a:noFill/>
        </p:spPr>
        <p:txBody>
          <a:bodyPr wrap="square" rtlCol="0">
            <a:spAutoFit/>
          </a:bodyPr>
          <a:lstStyle/>
          <a:p>
            <a:r>
              <a:rPr lang="en-US" sz="2800" dirty="0"/>
              <a:t>How many palindromes are there in a clock from noon to midnight (For Example 5.45 is a palindrome)?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52 </a:t>
            </a:r>
          </a:p>
          <a:p>
            <a:pPr marL="457200" indent="-457200">
              <a:lnSpc>
                <a:spcPct val="150000"/>
              </a:lnSpc>
              <a:buAutoNum type="alphaUcParenR"/>
            </a:pPr>
            <a:r>
              <a:rPr lang="en-IN" sz="2400" dirty="0"/>
              <a:t>72 </a:t>
            </a:r>
          </a:p>
          <a:p>
            <a:pPr marL="457200" indent="-457200">
              <a:lnSpc>
                <a:spcPct val="150000"/>
              </a:lnSpc>
              <a:buAutoNum type="alphaUcParenR"/>
            </a:pPr>
            <a:r>
              <a:rPr lang="en-IN" sz="2400" dirty="0"/>
              <a:t>57 </a:t>
            </a:r>
          </a:p>
          <a:p>
            <a:pPr marL="457200" indent="-457200">
              <a:lnSpc>
                <a:spcPct val="150000"/>
              </a:lnSpc>
              <a:buAutoNum type="alphaUcParenR"/>
            </a:pPr>
            <a:r>
              <a:rPr lang="en-IN" sz="2400" dirty="0"/>
              <a:t>62</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10" name="Picture 9">
            <a:extLst>
              <a:ext uri="{FF2B5EF4-FFF2-40B4-BE49-F238E27FC236}">
                <a16:creationId xmlns:a16="http://schemas.microsoft.com/office/drawing/2014/main" id="{539B7814-2120-4D59-8E62-6BE60BBB3C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4371443"/>
            <a:ext cx="697406" cy="69740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8D9F1EE-46AC-4EB9-8D95-499722DCDD90}"/>
                  </a:ext>
                </a:extLst>
              </p14:cNvPr>
              <p14:cNvContentPartPr/>
              <p14:nvPr/>
            </p14:nvContentPartPr>
            <p14:xfrm>
              <a:off x="7843837" y="1575955"/>
              <a:ext cx="609600" cy="28575"/>
            </p14:xfrm>
          </p:contentPart>
        </mc:Choice>
        <mc:Fallback xmlns="">
          <p:pic>
            <p:nvPicPr>
              <p:cNvPr id="2" name="Ink 1">
                <a:extLst>
                  <a:ext uri="{FF2B5EF4-FFF2-40B4-BE49-F238E27FC236}">
                    <a16:creationId xmlns:a16="http://schemas.microsoft.com/office/drawing/2014/main" id="{78D9F1EE-46AC-4EB9-8D95-499722DCDD90}"/>
                  </a:ext>
                </a:extLst>
              </p:cNvPr>
              <p:cNvPicPr/>
              <p:nvPr/>
            </p:nvPicPr>
            <p:blipFill>
              <a:blip r:embed="rId5"/>
              <a:stretch>
                <a:fillRect/>
              </a:stretch>
            </p:blipFill>
            <p:spPr>
              <a:xfrm>
                <a:off x="7826204" y="1558531"/>
                <a:ext cx="645226" cy="6307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628DC520-8473-47D7-9DFF-7A1ED12B70C6}"/>
                  </a:ext>
                </a:extLst>
              </p14:cNvPr>
              <p14:cNvContentPartPr/>
              <p14:nvPr/>
            </p14:nvContentPartPr>
            <p14:xfrm>
              <a:off x="9196387" y="1595437"/>
              <a:ext cx="781050" cy="9525"/>
            </p14:xfrm>
          </p:contentPart>
        </mc:Choice>
        <mc:Fallback xmlns="">
          <p:pic>
            <p:nvPicPr>
              <p:cNvPr id="3" name="Ink 2">
                <a:extLst>
                  <a:ext uri="{FF2B5EF4-FFF2-40B4-BE49-F238E27FC236}">
                    <a16:creationId xmlns:a16="http://schemas.microsoft.com/office/drawing/2014/main" id="{628DC520-8473-47D7-9DFF-7A1ED12B70C6}"/>
                  </a:ext>
                </a:extLst>
              </p:cNvPr>
              <p:cNvPicPr/>
              <p:nvPr/>
            </p:nvPicPr>
            <p:blipFill>
              <a:blip r:embed="rId7"/>
              <a:stretch>
                <a:fillRect/>
              </a:stretch>
            </p:blipFill>
            <p:spPr>
              <a:xfrm>
                <a:off x="9178374" y="1119187"/>
                <a:ext cx="816716"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5" name="Ink 174">
                <a:extLst>
                  <a:ext uri="{FF2B5EF4-FFF2-40B4-BE49-F238E27FC236}">
                    <a16:creationId xmlns:a16="http://schemas.microsoft.com/office/drawing/2014/main" id="{F14BC2DA-8373-4F3F-977C-993487C8FE7B}"/>
                  </a:ext>
                </a:extLst>
              </p14:cNvPr>
              <p14:cNvContentPartPr/>
              <p14:nvPr/>
            </p14:nvContentPartPr>
            <p14:xfrm>
              <a:off x="3815218" y="2163350"/>
              <a:ext cx="9525" cy="333374"/>
            </p14:xfrm>
          </p:contentPart>
        </mc:Choice>
        <mc:Fallback>
          <p:pic>
            <p:nvPicPr>
              <p:cNvPr id="175" name="Ink 174">
                <a:extLst>
                  <a:ext uri="{FF2B5EF4-FFF2-40B4-BE49-F238E27FC236}">
                    <a16:creationId xmlns:a16="http://schemas.microsoft.com/office/drawing/2014/main" id="{F14BC2DA-8373-4F3F-977C-993487C8FE7B}"/>
                  </a:ext>
                </a:extLst>
              </p:cNvPr>
              <p:cNvPicPr/>
              <p:nvPr/>
            </p:nvPicPr>
            <p:blipFill>
              <a:blip r:embed="rId9"/>
              <a:stretch>
                <a:fillRect/>
              </a:stretch>
            </p:blipFill>
            <p:spPr>
              <a:xfrm>
                <a:off x="3338968" y="2145349"/>
                <a:ext cx="952500" cy="369015"/>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6" name="Ink 175">
                <a:extLst>
                  <a:ext uri="{FF2B5EF4-FFF2-40B4-BE49-F238E27FC236}">
                    <a16:creationId xmlns:a16="http://schemas.microsoft.com/office/drawing/2014/main" id="{E695954D-09B1-4B3E-B7FF-B2FA179E1F23}"/>
                  </a:ext>
                </a:extLst>
              </p14:cNvPr>
              <p14:cNvContentPartPr/>
              <p14:nvPr/>
            </p14:nvContentPartPr>
            <p14:xfrm>
              <a:off x="3876032" y="2213974"/>
              <a:ext cx="219075" cy="314325"/>
            </p14:xfrm>
          </p:contentPart>
        </mc:Choice>
        <mc:Fallback>
          <p:pic>
            <p:nvPicPr>
              <p:cNvPr id="176" name="Ink 175">
                <a:extLst>
                  <a:ext uri="{FF2B5EF4-FFF2-40B4-BE49-F238E27FC236}">
                    <a16:creationId xmlns:a16="http://schemas.microsoft.com/office/drawing/2014/main" id="{E695954D-09B1-4B3E-B7FF-B2FA179E1F23}"/>
                  </a:ext>
                </a:extLst>
              </p:cNvPr>
              <p:cNvPicPr/>
              <p:nvPr/>
            </p:nvPicPr>
            <p:blipFill>
              <a:blip r:embed="rId11"/>
              <a:stretch>
                <a:fillRect/>
              </a:stretch>
            </p:blipFill>
            <p:spPr>
              <a:xfrm>
                <a:off x="3858577" y="2196115"/>
                <a:ext cx="254341" cy="349687"/>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77" name="Ink 176">
                <a:extLst>
                  <a:ext uri="{FF2B5EF4-FFF2-40B4-BE49-F238E27FC236}">
                    <a16:creationId xmlns:a16="http://schemas.microsoft.com/office/drawing/2014/main" id="{6173E077-285F-4886-80ED-0911AE396311}"/>
                  </a:ext>
                </a:extLst>
              </p14:cNvPr>
              <p14:cNvContentPartPr/>
              <p14:nvPr/>
            </p14:nvContentPartPr>
            <p14:xfrm>
              <a:off x="4190999" y="2351239"/>
              <a:ext cx="257175" cy="9525"/>
            </p14:xfrm>
          </p:contentPart>
        </mc:Choice>
        <mc:Fallback>
          <p:pic>
            <p:nvPicPr>
              <p:cNvPr id="177" name="Ink 176">
                <a:extLst>
                  <a:ext uri="{FF2B5EF4-FFF2-40B4-BE49-F238E27FC236}">
                    <a16:creationId xmlns:a16="http://schemas.microsoft.com/office/drawing/2014/main" id="{6173E077-285F-4886-80ED-0911AE396311}"/>
                  </a:ext>
                </a:extLst>
              </p:cNvPr>
              <p:cNvPicPr/>
              <p:nvPr/>
            </p:nvPicPr>
            <p:blipFill>
              <a:blip r:embed="rId13"/>
              <a:stretch>
                <a:fillRect/>
              </a:stretch>
            </p:blipFill>
            <p:spPr>
              <a:xfrm>
                <a:off x="4173312" y="1874989"/>
                <a:ext cx="292196"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8" name="Ink 177">
                <a:extLst>
                  <a:ext uri="{FF2B5EF4-FFF2-40B4-BE49-F238E27FC236}">
                    <a16:creationId xmlns:a16="http://schemas.microsoft.com/office/drawing/2014/main" id="{B898686C-713C-4C8F-9C15-3A6F4F02DF81}"/>
                  </a:ext>
                </a:extLst>
              </p14:cNvPr>
              <p14:cNvContentPartPr/>
              <p14:nvPr/>
            </p14:nvContentPartPr>
            <p14:xfrm>
              <a:off x="4618972" y="2236417"/>
              <a:ext cx="9525" cy="409575"/>
            </p14:xfrm>
          </p:contentPart>
        </mc:Choice>
        <mc:Fallback>
          <p:pic>
            <p:nvPicPr>
              <p:cNvPr id="178" name="Ink 177">
                <a:extLst>
                  <a:ext uri="{FF2B5EF4-FFF2-40B4-BE49-F238E27FC236}">
                    <a16:creationId xmlns:a16="http://schemas.microsoft.com/office/drawing/2014/main" id="{B898686C-713C-4C8F-9C15-3A6F4F02DF81}"/>
                  </a:ext>
                </a:extLst>
              </p:cNvPr>
              <p:cNvPicPr/>
              <p:nvPr/>
            </p:nvPicPr>
            <p:blipFill>
              <a:blip r:embed="rId15"/>
              <a:stretch>
                <a:fillRect/>
              </a:stretch>
            </p:blipFill>
            <p:spPr>
              <a:xfrm>
                <a:off x="4142722" y="2218657"/>
                <a:ext cx="952500" cy="445458"/>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9" name="Ink 178">
                <a:extLst>
                  <a:ext uri="{FF2B5EF4-FFF2-40B4-BE49-F238E27FC236}">
                    <a16:creationId xmlns:a16="http://schemas.microsoft.com/office/drawing/2014/main" id="{07AB6D4B-6463-4589-AADF-EF40E412E898}"/>
                  </a:ext>
                </a:extLst>
              </p14:cNvPr>
              <p14:cNvContentPartPr/>
              <p14:nvPr/>
            </p14:nvContentPartPr>
            <p14:xfrm>
              <a:off x="4838178" y="2392992"/>
              <a:ext cx="200024" cy="9525"/>
            </p14:xfrm>
          </p:contentPart>
        </mc:Choice>
        <mc:Fallback>
          <p:pic>
            <p:nvPicPr>
              <p:cNvPr id="179" name="Ink 178">
                <a:extLst>
                  <a:ext uri="{FF2B5EF4-FFF2-40B4-BE49-F238E27FC236}">
                    <a16:creationId xmlns:a16="http://schemas.microsoft.com/office/drawing/2014/main" id="{07AB6D4B-6463-4589-AADF-EF40E412E898}"/>
                  </a:ext>
                </a:extLst>
              </p:cNvPr>
              <p:cNvPicPr/>
              <p:nvPr/>
            </p:nvPicPr>
            <p:blipFill>
              <a:blip r:embed="rId17"/>
              <a:stretch>
                <a:fillRect/>
              </a:stretch>
            </p:blipFill>
            <p:spPr>
              <a:xfrm>
                <a:off x="4820260" y="1916742"/>
                <a:ext cx="236226"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0" name="Ink 179">
                <a:extLst>
                  <a:ext uri="{FF2B5EF4-FFF2-40B4-BE49-F238E27FC236}">
                    <a16:creationId xmlns:a16="http://schemas.microsoft.com/office/drawing/2014/main" id="{FDA2F24C-55A7-4F81-8568-1A421D76363E}"/>
                  </a:ext>
                </a:extLst>
              </p14:cNvPr>
              <p14:cNvContentPartPr/>
              <p14:nvPr/>
            </p14:nvContentPartPr>
            <p14:xfrm>
              <a:off x="4827739" y="2475102"/>
              <a:ext cx="238125" cy="47625"/>
            </p14:xfrm>
          </p:contentPart>
        </mc:Choice>
        <mc:Fallback>
          <p:pic>
            <p:nvPicPr>
              <p:cNvPr id="180" name="Ink 179">
                <a:extLst>
                  <a:ext uri="{FF2B5EF4-FFF2-40B4-BE49-F238E27FC236}">
                    <a16:creationId xmlns:a16="http://schemas.microsoft.com/office/drawing/2014/main" id="{FDA2F24C-55A7-4F81-8568-1A421D76363E}"/>
                  </a:ext>
                </a:extLst>
              </p:cNvPr>
              <p:cNvPicPr/>
              <p:nvPr/>
            </p:nvPicPr>
            <p:blipFill>
              <a:blip r:embed="rId19"/>
              <a:stretch>
                <a:fillRect/>
              </a:stretch>
            </p:blipFill>
            <p:spPr>
              <a:xfrm>
                <a:off x="4810219" y="2455816"/>
                <a:ext cx="273522" cy="86591"/>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1" name="Ink 180">
                <a:extLst>
                  <a:ext uri="{FF2B5EF4-FFF2-40B4-BE49-F238E27FC236}">
                    <a16:creationId xmlns:a16="http://schemas.microsoft.com/office/drawing/2014/main" id="{959CC769-9B23-4233-9B7F-5BD3D7DA1D6E}"/>
                  </a:ext>
                </a:extLst>
              </p14:cNvPr>
              <p14:cNvContentPartPr/>
              <p14:nvPr/>
            </p14:nvContentPartPr>
            <p14:xfrm>
              <a:off x="5360095" y="2246855"/>
              <a:ext cx="9525" cy="257175"/>
            </p14:xfrm>
          </p:contentPart>
        </mc:Choice>
        <mc:Fallback>
          <p:pic>
            <p:nvPicPr>
              <p:cNvPr id="181" name="Ink 180">
                <a:extLst>
                  <a:ext uri="{FF2B5EF4-FFF2-40B4-BE49-F238E27FC236}">
                    <a16:creationId xmlns:a16="http://schemas.microsoft.com/office/drawing/2014/main" id="{959CC769-9B23-4233-9B7F-5BD3D7DA1D6E}"/>
                  </a:ext>
                </a:extLst>
              </p:cNvPr>
              <p:cNvPicPr/>
              <p:nvPr/>
            </p:nvPicPr>
            <p:blipFill>
              <a:blip r:embed="rId21"/>
              <a:stretch>
                <a:fillRect/>
              </a:stretch>
            </p:blipFill>
            <p:spPr>
              <a:xfrm>
                <a:off x="4883845" y="2229497"/>
                <a:ext cx="952500" cy="292244"/>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2" name="Ink 181">
                <a:extLst>
                  <a:ext uri="{FF2B5EF4-FFF2-40B4-BE49-F238E27FC236}">
                    <a16:creationId xmlns:a16="http://schemas.microsoft.com/office/drawing/2014/main" id="{796BD1CD-76B6-43DF-A4AD-3F6AA60918D9}"/>
                  </a:ext>
                </a:extLst>
              </p14:cNvPr>
              <p14:cNvContentPartPr/>
              <p14:nvPr/>
            </p14:nvContentPartPr>
            <p14:xfrm>
              <a:off x="5507042" y="2184226"/>
              <a:ext cx="152400" cy="285750"/>
            </p14:xfrm>
          </p:contentPart>
        </mc:Choice>
        <mc:Fallback>
          <p:pic>
            <p:nvPicPr>
              <p:cNvPr id="182" name="Ink 181">
                <a:extLst>
                  <a:ext uri="{FF2B5EF4-FFF2-40B4-BE49-F238E27FC236}">
                    <a16:creationId xmlns:a16="http://schemas.microsoft.com/office/drawing/2014/main" id="{796BD1CD-76B6-43DF-A4AD-3F6AA60918D9}"/>
                  </a:ext>
                </a:extLst>
              </p:cNvPr>
              <p:cNvPicPr/>
              <p:nvPr/>
            </p:nvPicPr>
            <p:blipFill>
              <a:blip r:embed="rId23"/>
              <a:stretch>
                <a:fillRect/>
              </a:stretch>
            </p:blipFill>
            <p:spPr>
              <a:xfrm>
                <a:off x="5489796" y="2166435"/>
                <a:ext cx="187244" cy="321696"/>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3" name="Ink 182">
                <a:extLst>
                  <a:ext uri="{FF2B5EF4-FFF2-40B4-BE49-F238E27FC236}">
                    <a16:creationId xmlns:a16="http://schemas.microsoft.com/office/drawing/2014/main" id="{E28AEEAC-9F89-464E-AC23-65C53A86AA5A}"/>
                  </a:ext>
                </a:extLst>
              </p14:cNvPr>
              <p14:cNvContentPartPr/>
              <p14:nvPr/>
            </p14:nvContentPartPr>
            <p14:xfrm>
              <a:off x="5777629" y="2190529"/>
              <a:ext cx="9525" cy="9525"/>
            </p14:xfrm>
          </p:contentPart>
        </mc:Choice>
        <mc:Fallback>
          <p:pic>
            <p:nvPicPr>
              <p:cNvPr id="183" name="Ink 182">
                <a:extLst>
                  <a:ext uri="{FF2B5EF4-FFF2-40B4-BE49-F238E27FC236}">
                    <a16:creationId xmlns:a16="http://schemas.microsoft.com/office/drawing/2014/main" id="{E28AEEAC-9F89-464E-AC23-65C53A86AA5A}"/>
                  </a:ext>
                </a:extLst>
              </p:cNvPr>
              <p:cNvPicPr/>
              <p:nvPr/>
            </p:nvPicPr>
            <p:blipFill>
              <a:blip r:embed="rId25"/>
              <a:stretch>
                <a:fillRect/>
              </a:stretch>
            </p:blipFill>
            <p:spPr>
              <a:xfrm>
                <a:off x="5310904" y="2151635"/>
                <a:ext cx="952500" cy="88106"/>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4" name="Ink 183">
                <a:extLst>
                  <a:ext uri="{FF2B5EF4-FFF2-40B4-BE49-F238E27FC236}">
                    <a16:creationId xmlns:a16="http://schemas.microsoft.com/office/drawing/2014/main" id="{B38047DC-EDEC-4D6F-99A5-73D53006710B}"/>
                  </a:ext>
                </a:extLst>
              </p14:cNvPr>
              <p14:cNvContentPartPr/>
              <p14:nvPr/>
            </p14:nvContentPartPr>
            <p14:xfrm>
              <a:off x="5788068" y="2445184"/>
              <a:ext cx="9525" cy="9525"/>
            </p14:xfrm>
          </p:contentPart>
        </mc:Choice>
        <mc:Fallback>
          <p:pic>
            <p:nvPicPr>
              <p:cNvPr id="184" name="Ink 183">
                <a:extLst>
                  <a:ext uri="{FF2B5EF4-FFF2-40B4-BE49-F238E27FC236}">
                    <a16:creationId xmlns:a16="http://schemas.microsoft.com/office/drawing/2014/main" id="{B38047DC-EDEC-4D6F-99A5-73D53006710B}"/>
                  </a:ext>
                </a:extLst>
              </p:cNvPr>
              <p:cNvPicPr/>
              <p:nvPr/>
            </p:nvPicPr>
            <p:blipFill>
              <a:blip r:embed="rId25"/>
              <a:stretch>
                <a:fillRect/>
              </a:stretch>
            </p:blipFill>
            <p:spPr>
              <a:xfrm>
                <a:off x="5321343" y="1978459"/>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5" name="Ink 184">
                <a:extLst>
                  <a:ext uri="{FF2B5EF4-FFF2-40B4-BE49-F238E27FC236}">
                    <a16:creationId xmlns:a16="http://schemas.microsoft.com/office/drawing/2014/main" id="{3FA904B4-85E8-42E9-9ABF-CA648295D35F}"/>
                  </a:ext>
                </a:extLst>
              </p14:cNvPr>
              <p14:cNvContentPartPr/>
              <p14:nvPr/>
            </p14:nvContentPartPr>
            <p14:xfrm>
              <a:off x="5955082" y="2225524"/>
              <a:ext cx="247649" cy="190500"/>
            </p14:xfrm>
          </p:contentPart>
        </mc:Choice>
        <mc:Fallback>
          <p:pic>
            <p:nvPicPr>
              <p:cNvPr id="185" name="Ink 184">
                <a:extLst>
                  <a:ext uri="{FF2B5EF4-FFF2-40B4-BE49-F238E27FC236}">
                    <a16:creationId xmlns:a16="http://schemas.microsoft.com/office/drawing/2014/main" id="{3FA904B4-85E8-42E9-9ABF-CA648295D35F}"/>
                  </a:ext>
                </a:extLst>
              </p:cNvPr>
              <p:cNvPicPr/>
              <p:nvPr/>
            </p:nvPicPr>
            <p:blipFill>
              <a:blip r:embed="rId28"/>
              <a:stretch>
                <a:fillRect/>
              </a:stretch>
            </p:blipFill>
            <p:spPr>
              <a:xfrm>
                <a:off x="5937597" y="2207878"/>
                <a:ext cx="282976" cy="22615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6" name="Ink 185">
                <a:extLst>
                  <a:ext uri="{FF2B5EF4-FFF2-40B4-BE49-F238E27FC236}">
                    <a16:creationId xmlns:a16="http://schemas.microsoft.com/office/drawing/2014/main" id="{04429137-4746-4D47-8ACD-CE11C3A01E75}"/>
                  </a:ext>
                </a:extLst>
              </p14:cNvPr>
              <p14:cNvContentPartPr/>
              <p14:nvPr/>
            </p14:nvContentPartPr>
            <p14:xfrm>
              <a:off x="6247356" y="2111157"/>
              <a:ext cx="38100" cy="304800"/>
            </p14:xfrm>
          </p:contentPart>
        </mc:Choice>
        <mc:Fallback>
          <p:pic>
            <p:nvPicPr>
              <p:cNvPr id="186" name="Ink 185">
                <a:extLst>
                  <a:ext uri="{FF2B5EF4-FFF2-40B4-BE49-F238E27FC236}">
                    <a16:creationId xmlns:a16="http://schemas.microsoft.com/office/drawing/2014/main" id="{04429137-4746-4D47-8ACD-CE11C3A01E75}"/>
                  </a:ext>
                </a:extLst>
              </p:cNvPr>
              <p:cNvPicPr/>
              <p:nvPr/>
            </p:nvPicPr>
            <p:blipFill>
              <a:blip r:embed="rId30"/>
              <a:stretch>
                <a:fillRect/>
              </a:stretch>
            </p:blipFill>
            <p:spPr>
              <a:xfrm>
                <a:off x="6230934" y="2093398"/>
                <a:ext cx="70616" cy="340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7" name="Ink 186">
                <a:extLst>
                  <a:ext uri="{FF2B5EF4-FFF2-40B4-BE49-F238E27FC236}">
                    <a16:creationId xmlns:a16="http://schemas.microsoft.com/office/drawing/2014/main" id="{13A20026-06F2-4BAD-92EF-2EACA42D3389}"/>
                  </a:ext>
                </a:extLst>
              </p14:cNvPr>
              <p14:cNvContentPartPr/>
              <p14:nvPr/>
            </p14:nvContentPartPr>
            <p14:xfrm>
              <a:off x="6508315" y="2163349"/>
              <a:ext cx="323850" cy="9525"/>
            </p14:xfrm>
          </p:contentPart>
        </mc:Choice>
        <mc:Fallback>
          <p:pic>
            <p:nvPicPr>
              <p:cNvPr id="187" name="Ink 186">
                <a:extLst>
                  <a:ext uri="{FF2B5EF4-FFF2-40B4-BE49-F238E27FC236}">
                    <a16:creationId xmlns:a16="http://schemas.microsoft.com/office/drawing/2014/main" id="{13A20026-06F2-4BAD-92EF-2EACA42D3389}"/>
                  </a:ext>
                </a:extLst>
              </p:cNvPr>
              <p:cNvPicPr/>
              <p:nvPr/>
            </p:nvPicPr>
            <p:blipFill>
              <a:blip r:embed="rId32"/>
              <a:stretch>
                <a:fillRect/>
              </a:stretch>
            </p:blipFill>
            <p:spPr>
              <a:xfrm>
                <a:off x="6490263" y="1687099"/>
                <a:ext cx="359593"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8" name="Ink 187">
                <a:extLst>
                  <a:ext uri="{FF2B5EF4-FFF2-40B4-BE49-F238E27FC236}">
                    <a16:creationId xmlns:a16="http://schemas.microsoft.com/office/drawing/2014/main" id="{622C8C57-EA70-4C36-9261-5690BF6A419D}"/>
                  </a:ext>
                </a:extLst>
              </p14:cNvPr>
              <p14:cNvContentPartPr/>
              <p14:nvPr/>
            </p14:nvContentPartPr>
            <p14:xfrm>
              <a:off x="7019794" y="2087920"/>
              <a:ext cx="9525" cy="304800"/>
            </p14:xfrm>
          </p:contentPart>
        </mc:Choice>
        <mc:Fallback>
          <p:pic>
            <p:nvPicPr>
              <p:cNvPr id="188" name="Ink 187">
                <a:extLst>
                  <a:ext uri="{FF2B5EF4-FFF2-40B4-BE49-F238E27FC236}">
                    <a16:creationId xmlns:a16="http://schemas.microsoft.com/office/drawing/2014/main" id="{622C8C57-EA70-4C36-9261-5690BF6A419D}"/>
                  </a:ext>
                </a:extLst>
              </p:cNvPr>
              <p:cNvPicPr/>
              <p:nvPr/>
            </p:nvPicPr>
            <p:blipFill>
              <a:blip r:embed="rId34"/>
              <a:stretch>
                <a:fillRect/>
              </a:stretch>
            </p:blipFill>
            <p:spPr>
              <a:xfrm>
                <a:off x="6553069" y="2070245"/>
                <a:ext cx="952500" cy="34051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89" name="Ink 188">
                <a:extLst>
                  <a:ext uri="{FF2B5EF4-FFF2-40B4-BE49-F238E27FC236}">
                    <a16:creationId xmlns:a16="http://schemas.microsoft.com/office/drawing/2014/main" id="{318B0ED5-230E-43B4-B470-4F135AB48196}"/>
                  </a:ext>
                </a:extLst>
              </p14:cNvPr>
              <p14:cNvContentPartPr/>
              <p14:nvPr/>
            </p14:nvContentPartPr>
            <p14:xfrm>
              <a:off x="3856972" y="2925349"/>
              <a:ext cx="9525" cy="247649"/>
            </p14:xfrm>
          </p:contentPart>
        </mc:Choice>
        <mc:Fallback>
          <p:pic>
            <p:nvPicPr>
              <p:cNvPr id="189" name="Ink 188">
                <a:extLst>
                  <a:ext uri="{FF2B5EF4-FFF2-40B4-BE49-F238E27FC236}">
                    <a16:creationId xmlns:a16="http://schemas.microsoft.com/office/drawing/2014/main" id="{318B0ED5-230E-43B4-B470-4F135AB48196}"/>
                  </a:ext>
                </a:extLst>
              </p:cNvPr>
              <p:cNvPicPr/>
              <p:nvPr/>
            </p:nvPicPr>
            <p:blipFill>
              <a:blip r:embed="rId36"/>
              <a:stretch>
                <a:fillRect/>
              </a:stretch>
            </p:blipFill>
            <p:spPr>
              <a:xfrm>
                <a:off x="3380722" y="2907939"/>
                <a:ext cx="952500" cy="282824"/>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90" name="Ink 189">
                <a:extLst>
                  <a:ext uri="{FF2B5EF4-FFF2-40B4-BE49-F238E27FC236}">
                    <a16:creationId xmlns:a16="http://schemas.microsoft.com/office/drawing/2014/main" id="{B5F656F4-6D6A-479F-86A6-5209904D9A1F}"/>
                  </a:ext>
                </a:extLst>
              </p14:cNvPr>
              <p14:cNvContentPartPr/>
              <p14:nvPr/>
            </p14:nvContentPartPr>
            <p14:xfrm>
              <a:off x="4003109" y="3070758"/>
              <a:ext cx="209550" cy="19049"/>
            </p14:xfrm>
          </p:contentPart>
        </mc:Choice>
        <mc:Fallback>
          <p:pic>
            <p:nvPicPr>
              <p:cNvPr id="190" name="Ink 189">
                <a:extLst>
                  <a:ext uri="{FF2B5EF4-FFF2-40B4-BE49-F238E27FC236}">
                    <a16:creationId xmlns:a16="http://schemas.microsoft.com/office/drawing/2014/main" id="{B5F656F4-6D6A-479F-86A6-5209904D9A1F}"/>
                  </a:ext>
                </a:extLst>
              </p:cNvPr>
              <p:cNvPicPr/>
              <p:nvPr/>
            </p:nvPicPr>
            <p:blipFill>
              <a:blip r:embed="rId38"/>
              <a:stretch>
                <a:fillRect/>
              </a:stretch>
            </p:blipFill>
            <p:spPr>
              <a:xfrm>
                <a:off x="3985044" y="3055144"/>
                <a:ext cx="245318" cy="49965"/>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91" name="Ink 190">
                <a:extLst>
                  <a:ext uri="{FF2B5EF4-FFF2-40B4-BE49-F238E27FC236}">
                    <a16:creationId xmlns:a16="http://schemas.microsoft.com/office/drawing/2014/main" id="{41AEFA42-B5CC-4E3A-BA7D-0AFDBE15DF45}"/>
                  </a:ext>
                </a:extLst>
              </p14:cNvPr>
              <p14:cNvContentPartPr/>
              <p14:nvPr/>
            </p14:nvContentPartPr>
            <p14:xfrm>
              <a:off x="4385414" y="2955380"/>
              <a:ext cx="323850" cy="200024"/>
            </p14:xfrm>
          </p:contentPart>
        </mc:Choice>
        <mc:Fallback>
          <p:pic>
            <p:nvPicPr>
              <p:cNvPr id="191" name="Ink 190">
                <a:extLst>
                  <a:ext uri="{FF2B5EF4-FFF2-40B4-BE49-F238E27FC236}">
                    <a16:creationId xmlns:a16="http://schemas.microsoft.com/office/drawing/2014/main" id="{41AEFA42-B5CC-4E3A-BA7D-0AFDBE15DF45}"/>
                  </a:ext>
                </a:extLst>
              </p:cNvPr>
              <p:cNvPicPr/>
              <p:nvPr/>
            </p:nvPicPr>
            <p:blipFill>
              <a:blip r:embed="rId40"/>
              <a:stretch>
                <a:fillRect/>
              </a:stretch>
            </p:blipFill>
            <p:spPr>
              <a:xfrm>
                <a:off x="4367524" y="2937815"/>
                <a:ext cx="359996" cy="235512"/>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92" name="Ink 191">
                <a:extLst>
                  <a:ext uri="{FF2B5EF4-FFF2-40B4-BE49-F238E27FC236}">
                    <a16:creationId xmlns:a16="http://schemas.microsoft.com/office/drawing/2014/main" id="{2D26480A-1686-4AA8-90C3-0CC22295EEA5}"/>
                  </a:ext>
                </a:extLst>
              </p14:cNvPr>
              <p14:cNvContentPartPr/>
              <p14:nvPr/>
            </p14:nvContentPartPr>
            <p14:xfrm>
              <a:off x="4921685" y="2997962"/>
              <a:ext cx="200024" cy="9525"/>
            </p14:xfrm>
          </p:contentPart>
        </mc:Choice>
        <mc:Fallback>
          <p:pic>
            <p:nvPicPr>
              <p:cNvPr id="192" name="Ink 191">
                <a:extLst>
                  <a:ext uri="{FF2B5EF4-FFF2-40B4-BE49-F238E27FC236}">
                    <a16:creationId xmlns:a16="http://schemas.microsoft.com/office/drawing/2014/main" id="{2D26480A-1686-4AA8-90C3-0CC22295EEA5}"/>
                  </a:ext>
                </a:extLst>
              </p:cNvPr>
              <p:cNvPicPr/>
              <p:nvPr/>
            </p:nvPicPr>
            <p:blipFill>
              <a:blip r:embed="rId42"/>
              <a:stretch>
                <a:fillRect/>
              </a:stretch>
            </p:blipFill>
            <p:spPr>
              <a:xfrm>
                <a:off x="4903567" y="2982906"/>
                <a:ext cx="235898"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93" name="Ink 192">
                <a:extLst>
                  <a:ext uri="{FF2B5EF4-FFF2-40B4-BE49-F238E27FC236}">
                    <a16:creationId xmlns:a16="http://schemas.microsoft.com/office/drawing/2014/main" id="{FD57B025-627D-4E1E-AA62-4B26FC55AFF6}"/>
                  </a:ext>
                </a:extLst>
              </p14:cNvPr>
              <p14:cNvContentPartPr/>
              <p14:nvPr/>
            </p14:nvContentPartPr>
            <p14:xfrm>
              <a:off x="4911246" y="3091907"/>
              <a:ext cx="190500" cy="9525"/>
            </p14:xfrm>
          </p:contentPart>
        </mc:Choice>
        <mc:Fallback>
          <p:pic>
            <p:nvPicPr>
              <p:cNvPr id="193" name="Ink 192">
                <a:extLst>
                  <a:ext uri="{FF2B5EF4-FFF2-40B4-BE49-F238E27FC236}">
                    <a16:creationId xmlns:a16="http://schemas.microsoft.com/office/drawing/2014/main" id="{FD57B025-627D-4E1E-AA62-4B26FC55AFF6}"/>
                  </a:ext>
                </a:extLst>
              </p:cNvPr>
              <p:cNvPicPr/>
              <p:nvPr/>
            </p:nvPicPr>
            <p:blipFill>
              <a:blip r:embed="rId44"/>
              <a:stretch>
                <a:fillRect/>
              </a:stretch>
            </p:blipFill>
            <p:spPr>
              <a:xfrm>
                <a:off x="4893295" y="3076544"/>
                <a:ext cx="226768"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94" name="Ink 193">
                <a:extLst>
                  <a:ext uri="{FF2B5EF4-FFF2-40B4-BE49-F238E27FC236}">
                    <a16:creationId xmlns:a16="http://schemas.microsoft.com/office/drawing/2014/main" id="{00D86679-1711-4946-BE11-F1A5CDDB309F}"/>
                  </a:ext>
                </a:extLst>
              </p14:cNvPr>
              <p14:cNvContentPartPr/>
              <p14:nvPr/>
            </p14:nvContentPartPr>
            <p14:xfrm>
              <a:off x="5339218" y="2841842"/>
              <a:ext cx="9525" cy="238125"/>
            </p14:xfrm>
          </p:contentPart>
        </mc:Choice>
        <mc:Fallback>
          <p:pic>
            <p:nvPicPr>
              <p:cNvPr id="194" name="Ink 193">
                <a:extLst>
                  <a:ext uri="{FF2B5EF4-FFF2-40B4-BE49-F238E27FC236}">
                    <a16:creationId xmlns:a16="http://schemas.microsoft.com/office/drawing/2014/main" id="{00D86679-1711-4946-BE11-F1A5CDDB309F}"/>
                  </a:ext>
                </a:extLst>
              </p:cNvPr>
              <p:cNvPicPr/>
              <p:nvPr/>
            </p:nvPicPr>
            <p:blipFill>
              <a:blip r:embed="rId46"/>
              <a:stretch>
                <a:fillRect/>
              </a:stretch>
            </p:blipFill>
            <p:spPr>
              <a:xfrm>
                <a:off x="4872493" y="2823938"/>
                <a:ext cx="952500" cy="273575"/>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95" name="Ink 194">
                <a:extLst>
                  <a:ext uri="{FF2B5EF4-FFF2-40B4-BE49-F238E27FC236}">
                    <a16:creationId xmlns:a16="http://schemas.microsoft.com/office/drawing/2014/main" id="{F72157E0-EE91-4A74-8A94-6B57DCC94378}"/>
                  </a:ext>
                </a:extLst>
              </p14:cNvPr>
              <p14:cNvContentPartPr/>
              <p14:nvPr/>
            </p14:nvContentPartPr>
            <p14:xfrm>
              <a:off x="5454040" y="2935787"/>
              <a:ext cx="9525" cy="9525"/>
            </p14:xfrm>
          </p:contentPart>
        </mc:Choice>
        <mc:Fallback>
          <p:pic>
            <p:nvPicPr>
              <p:cNvPr id="195" name="Ink 194">
                <a:extLst>
                  <a:ext uri="{FF2B5EF4-FFF2-40B4-BE49-F238E27FC236}">
                    <a16:creationId xmlns:a16="http://schemas.microsoft.com/office/drawing/2014/main" id="{F72157E0-EE91-4A74-8A94-6B57DCC94378}"/>
                  </a:ext>
                </a:extLst>
              </p:cNvPr>
              <p:cNvPicPr/>
              <p:nvPr/>
            </p:nvPicPr>
            <p:blipFill>
              <a:blip r:embed="rId25"/>
              <a:stretch>
                <a:fillRect/>
              </a:stretch>
            </p:blipFill>
            <p:spPr>
              <a:xfrm>
                <a:off x="4987315" y="2469062"/>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96" name="Ink 195">
                <a:extLst>
                  <a:ext uri="{FF2B5EF4-FFF2-40B4-BE49-F238E27FC236}">
                    <a16:creationId xmlns:a16="http://schemas.microsoft.com/office/drawing/2014/main" id="{BD7979DF-DA72-4FEB-8218-CAE1648D3ED0}"/>
                  </a:ext>
                </a:extLst>
              </p14:cNvPr>
              <p14:cNvContentPartPr/>
              <p14:nvPr/>
            </p14:nvContentPartPr>
            <p14:xfrm>
              <a:off x="5454040" y="3040170"/>
              <a:ext cx="9525" cy="9525"/>
            </p14:xfrm>
          </p:contentPart>
        </mc:Choice>
        <mc:Fallback>
          <p:pic>
            <p:nvPicPr>
              <p:cNvPr id="196" name="Ink 195">
                <a:extLst>
                  <a:ext uri="{FF2B5EF4-FFF2-40B4-BE49-F238E27FC236}">
                    <a16:creationId xmlns:a16="http://schemas.microsoft.com/office/drawing/2014/main" id="{BD7979DF-DA72-4FEB-8218-CAE1648D3ED0}"/>
                  </a:ext>
                </a:extLst>
              </p:cNvPr>
              <p:cNvPicPr/>
              <p:nvPr/>
            </p:nvPicPr>
            <p:blipFill>
              <a:blip r:embed="rId49"/>
              <a:stretch>
                <a:fillRect/>
              </a:stretch>
            </p:blipFill>
            <p:spPr>
              <a:xfrm>
                <a:off x="5438482" y="2563920"/>
                <a:ext cx="40958"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7" name="Ink 196">
                <a:extLst>
                  <a:ext uri="{FF2B5EF4-FFF2-40B4-BE49-F238E27FC236}">
                    <a16:creationId xmlns:a16="http://schemas.microsoft.com/office/drawing/2014/main" id="{B4A28BB4-59D8-4B1D-890F-635BE87CC571}"/>
                  </a:ext>
                </a:extLst>
              </p14:cNvPr>
              <p14:cNvContentPartPr/>
              <p14:nvPr/>
            </p14:nvContentPartPr>
            <p14:xfrm>
              <a:off x="5609332" y="2914080"/>
              <a:ext cx="142875" cy="152400"/>
            </p14:xfrm>
          </p:contentPart>
        </mc:Choice>
        <mc:Fallback>
          <p:pic>
            <p:nvPicPr>
              <p:cNvPr id="197" name="Ink 196">
                <a:extLst>
                  <a:ext uri="{FF2B5EF4-FFF2-40B4-BE49-F238E27FC236}">
                    <a16:creationId xmlns:a16="http://schemas.microsoft.com/office/drawing/2014/main" id="{B4A28BB4-59D8-4B1D-890F-635BE87CC571}"/>
                  </a:ext>
                </a:extLst>
              </p:cNvPr>
              <p:cNvPicPr/>
              <p:nvPr/>
            </p:nvPicPr>
            <p:blipFill>
              <a:blip r:embed="rId51"/>
              <a:stretch>
                <a:fillRect/>
              </a:stretch>
            </p:blipFill>
            <p:spPr>
              <a:xfrm>
                <a:off x="5590825" y="2896086"/>
                <a:ext cx="179519" cy="188756"/>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98" name="Ink 197">
                <a:extLst>
                  <a:ext uri="{FF2B5EF4-FFF2-40B4-BE49-F238E27FC236}">
                    <a16:creationId xmlns:a16="http://schemas.microsoft.com/office/drawing/2014/main" id="{8E93B728-5B2C-4820-A4BC-A09129CE8E66}"/>
                  </a:ext>
                </a:extLst>
              </p14:cNvPr>
              <p14:cNvContentPartPr/>
              <p14:nvPr/>
            </p14:nvContentPartPr>
            <p14:xfrm>
              <a:off x="5850698" y="2820965"/>
              <a:ext cx="9525" cy="190500"/>
            </p14:xfrm>
          </p:contentPart>
        </mc:Choice>
        <mc:Fallback>
          <p:pic>
            <p:nvPicPr>
              <p:cNvPr id="198" name="Ink 197">
                <a:extLst>
                  <a:ext uri="{FF2B5EF4-FFF2-40B4-BE49-F238E27FC236}">
                    <a16:creationId xmlns:a16="http://schemas.microsoft.com/office/drawing/2014/main" id="{8E93B728-5B2C-4820-A4BC-A09129CE8E66}"/>
                  </a:ext>
                </a:extLst>
              </p:cNvPr>
              <p:cNvPicPr/>
              <p:nvPr/>
            </p:nvPicPr>
            <p:blipFill>
              <a:blip r:embed="rId53"/>
              <a:stretch>
                <a:fillRect/>
              </a:stretch>
            </p:blipFill>
            <p:spPr>
              <a:xfrm>
                <a:off x="5383973" y="2803048"/>
                <a:ext cx="952500" cy="226699"/>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99" name="Ink 198">
                <a:extLst>
                  <a:ext uri="{FF2B5EF4-FFF2-40B4-BE49-F238E27FC236}">
                    <a16:creationId xmlns:a16="http://schemas.microsoft.com/office/drawing/2014/main" id="{5795B5CA-0066-452F-8AE9-D9665C56B223}"/>
                  </a:ext>
                </a:extLst>
              </p14:cNvPr>
              <p14:cNvContentPartPr/>
              <p14:nvPr/>
            </p14:nvContentPartPr>
            <p14:xfrm>
              <a:off x="6021589" y="3029732"/>
              <a:ext cx="66674" cy="152400"/>
            </p14:xfrm>
          </p:contentPart>
        </mc:Choice>
        <mc:Fallback>
          <p:pic>
            <p:nvPicPr>
              <p:cNvPr id="199" name="Ink 198">
                <a:extLst>
                  <a:ext uri="{FF2B5EF4-FFF2-40B4-BE49-F238E27FC236}">
                    <a16:creationId xmlns:a16="http://schemas.microsoft.com/office/drawing/2014/main" id="{5795B5CA-0066-452F-8AE9-D9665C56B223}"/>
                  </a:ext>
                </a:extLst>
              </p:cNvPr>
              <p:cNvPicPr/>
              <p:nvPr/>
            </p:nvPicPr>
            <p:blipFill>
              <a:blip r:embed="rId55"/>
              <a:stretch>
                <a:fillRect/>
              </a:stretch>
            </p:blipFill>
            <p:spPr>
              <a:xfrm>
                <a:off x="6004316" y="3011415"/>
                <a:ext cx="100875" cy="188668"/>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00" name="Ink 199">
                <a:extLst>
                  <a:ext uri="{FF2B5EF4-FFF2-40B4-BE49-F238E27FC236}">
                    <a16:creationId xmlns:a16="http://schemas.microsoft.com/office/drawing/2014/main" id="{8BFC7853-63C1-4541-A11F-4F3ADE402FDA}"/>
                  </a:ext>
                </a:extLst>
              </p14:cNvPr>
              <p14:cNvContentPartPr/>
              <p14:nvPr/>
            </p14:nvContentPartPr>
            <p14:xfrm>
              <a:off x="6226479" y="2810527"/>
              <a:ext cx="9525" cy="304800"/>
            </p14:xfrm>
          </p:contentPart>
        </mc:Choice>
        <mc:Fallback>
          <p:pic>
            <p:nvPicPr>
              <p:cNvPr id="200" name="Ink 199">
                <a:extLst>
                  <a:ext uri="{FF2B5EF4-FFF2-40B4-BE49-F238E27FC236}">
                    <a16:creationId xmlns:a16="http://schemas.microsoft.com/office/drawing/2014/main" id="{8BFC7853-63C1-4541-A11F-4F3ADE402FDA}"/>
                  </a:ext>
                </a:extLst>
              </p:cNvPr>
              <p:cNvPicPr/>
              <p:nvPr/>
            </p:nvPicPr>
            <p:blipFill>
              <a:blip r:embed="rId34"/>
              <a:stretch>
                <a:fillRect/>
              </a:stretch>
            </p:blipFill>
            <p:spPr>
              <a:xfrm>
                <a:off x="5759754" y="2792810"/>
                <a:ext cx="952500" cy="340595"/>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01" name="Ink 200">
                <a:extLst>
                  <a:ext uri="{FF2B5EF4-FFF2-40B4-BE49-F238E27FC236}">
                    <a16:creationId xmlns:a16="http://schemas.microsoft.com/office/drawing/2014/main" id="{EE4FEC74-B049-465E-8650-525CD8FB9CE7}"/>
                  </a:ext>
                </a:extLst>
              </p14:cNvPr>
              <p14:cNvContentPartPr/>
              <p14:nvPr/>
            </p14:nvContentPartPr>
            <p14:xfrm>
              <a:off x="6351739" y="2852280"/>
              <a:ext cx="9525" cy="9525"/>
            </p14:xfrm>
          </p:contentPart>
        </mc:Choice>
        <mc:Fallback>
          <p:pic>
            <p:nvPicPr>
              <p:cNvPr id="201" name="Ink 200">
                <a:extLst>
                  <a:ext uri="{FF2B5EF4-FFF2-40B4-BE49-F238E27FC236}">
                    <a16:creationId xmlns:a16="http://schemas.microsoft.com/office/drawing/2014/main" id="{EE4FEC74-B049-465E-8650-525CD8FB9CE7}"/>
                  </a:ext>
                </a:extLst>
              </p:cNvPr>
              <p:cNvPicPr/>
              <p:nvPr/>
            </p:nvPicPr>
            <p:blipFill>
              <a:blip r:embed="rId25"/>
              <a:stretch>
                <a:fillRect/>
              </a:stretch>
            </p:blipFill>
            <p:spPr>
              <a:xfrm>
                <a:off x="5885014" y="2376030"/>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02" name="Ink 201">
                <a:extLst>
                  <a:ext uri="{FF2B5EF4-FFF2-40B4-BE49-F238E27FC236}">
                    <a16:creationId xmlns:a16="http://schemas.microsoft.com/office/drawing/2014/main" id="{CB5074D9-518C-48E9-B4BB-C19400C99E0B}"/>
                  </a:ext>
                </a:extLst>
              </p14:cNvPr>
              <p14:cNvContentPartPr/>
              <p14:nvPr/>
            </p14:nvContentPartPr>
            <p14:xfrm>
              <a:off x="6351739" y="3008855"/>
              <a:ext cx="9525" cy="9525"/>
            </p14:xfrm>
          </p:contentPart>
        </mc:Choice>
        <mc:Fallback>
          <p:pic>
            <p:nvPicPr>
              <p:cNvPr id="202" name="Ink 201">
                <a:extLst>
                  <a:ext uri="{FF2B5EF4-FFF2-40B4-BE49-F238E27FC236}">
                    <a16:creationId xmlns:a16="http://schemas.microsoft.com/office/drawing/2014/main" id="{CB5074D9-518C-48E9-B4BB-C19400C99E0B}"/>
                  </a:ext>
                </a:extLst>
              </p:cNvPr>
              <p:cNvPicPr/>
              <p:nvPr/>
            </p:nvPicPr>
            <p:blipFill>
              <a:blip r:embed="rId25"/>
              <a:stretch>
                <a:fillRect/>
              </a:stretch>
            </p:blipFill>
            <p:spPr>
              <a:xfrm>
                <a:off x="5885014" y="2542130"/>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03" name="Ink 202">
                <a:extLst>
                  <a:ext uri="{FF2B5EF4-FFF2-40B4-BE49-F238E27FC236}">
                    <a16:creationId xmlns:a16="http://schemas.microsoft.com/office/drawing/2014/main" id="{D85FDB5F-8B69-4C60-A861-9A9449569E75}"/>
                  </a:ext>
                </a:extLst>
              </p14:cNvPr>
              <p14:cNvContentPartPr/>
              <p14:nvPr/>
            </p14:nvContentPartPr>
            <p14:xfrm>
              <a:off x="6486983" y="2891674"/>
              <a:ext cx="9525" cy="200024"/>
            </p14:xfrm>
          </p:contentPart>
        </mc:Choice>
        <mc:Fallback>
          <p:pic>
            <p:nvPicPr>
              <p:cNvPr id="203" name="Ink 202">
                <a:extLst>
                  <a:ext uri="{FF2B5EF4-FFF2-40B4-BE49-F238E27FC236}">
                    <a16:creationId xmlns:a16="http://schemas.microsoft.com/office/drawing/2014/main" id="{D85FDB5F-8B69-4C60-A861-9A9449569E75}"/>
                  </a:ext>
                </a:extLst>
              </p:cNvPr>
              <p:cNvPicPr/>
              <p:nvPr/>
            </p:nvPicPr>
            <p:blipFill>
              <a:blip r:embed="rId60"/>
              <a:stretch>
                <a:fillRect/>
              </a:stretch>
            </p:blipFill>
            <p:spPr>
              <a:xfrm>
                <a:off x="6472551" y="2873654"/>
                <a:ext cx="38100" cy="235704"/>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04" name="Ink 203">
                <a:extLst>
                  <a:ext uri="{FF2B5EF4-FFF2-40B4-BE49-F238E27FC236}">
                    <a16:creationId xmlns:a16="http://schemas.microsoft.com/office/drawing/2014/main" id="{D766A025-65B0-4E60-93C5-F491EBE5D24F}"/>
                  </a:ext>
                </a:extLst>
              </p14:cNvPr>
              <p14:cNvContentPartPr/>
              <p14:nvPr/>
            </p14:nvContentPartPr>
            <p14:xfrm>
              <a:off x="6612698" y="2883596"/>
              <a:ext cx="19049" cy="200024"/>
            </p14:xfrm>
          </p:contentPart>
        </mc:Choice>
        <mc:Fallback>
          <p:pic>
            <p:nvPicPr>
              <p:cNvPr id="204" name="Ink 203">
                <a:extLst>
                  <a:ext uri="{FF2B5EF4-FFF2-40B4-BE49-F238E27FC236}">
                    <a16:creationId xmlns:a16="http://schemas.microsoft.com/office/drawing/2014/main" id="{D766A025-65B0-4E60-93C5-F491EBE5D24F}"/>
                  </a:ext>
                </a:extLst>
              </p:cNvPr>
              <p:cNvPicPr/>
              <p:nvPr/>
            </p:nvPicPr>
            <p:blipFill>
              <a:blip r:embed="rId62"/>
              <a:stretch>
                <a:fillRect/>
              </a:stretch>
            </p:blipFill>
            <p:spPr>
              <a:xfrm>
                <a:off x="6593260" y="2865808"/>
                <a:ext cx="57536" cy="235963"/>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05" name="Ink 204">
                <a:extLst>
                  <a:ext uri="{FF2B5EF4-FFF2-40B4-BE49-F238E27FC236}">
                    <a16:creationId xmlns:a16="http://schemas.microsoft.com/office/drawing/2014/main" id="{6356B15C-BAE9-49C7-8D48-E587A9096D40}"/>
                  </a:ext>
                </a:extLst>
              </p14:cNvPr>
              <p14:cNvContentPartPr/>
              <p14:nvPr/>
            </p14:nvContentPartPr>
            <p14:xfrm>
              <a:off x="6696756" y="3019294"/>
              <a:ext cx="85725" cy="171449"/>
            </p14:xfrm>
          </p:contentPart>
        </mc:Choice>
        <mc:Fallback>
          <p:pic>
            <p:nvPicPr>
              <p:cNvPr id="205" name="Ink 204">
                <a:extLst>
                  <a:ext uri="{FF2B5EF4-FFF2-40B4-BE49-F238E27FC236}">
                    <a16:creationId xmlns:a16="http://schemas.microsoft.com/office/drawing/2014/main" id="{6356B15C-BAE9-49C7-8D48-E587A9096D40}"/>
                  </a:ext>
                </a:extLst>
              </p:cNvPr>
              <p:cNvPicPr/>
              <p:nvPr/>
            </p:nvPicPr>
            <p:blipFill>
              <a:blip r:embed="rId64"/>
              <a:stretch>
                <a:fillRect/>
              </a:stretch>
            </p:blipFill>
            <p:spPr>
              <a:xfrm>
                <a:off x="6678201" y="3001435"/>
                <a:ext cx="122464" cy="20681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06" name="Ink 205">
                <a:extLst>
                  <a:ext uri="{FF2B5EF4-FFF2-40B4-BE49-F238E27FC236}">
                    <a16:creationId xmlns:a16="http://schemas.microsoft.com/office/drawing/2014/main" id="{74613258-56A1-4CC1-AC90-653F78F6BFAC}"/>
                  </a:ext>
                </a:extLst>
              </p14:cNvPr>
              <p14:cNvContentPartPr/>
              <p14:nvPr/>
            </p14:nvContentPartPr>
            <p14:xfrm>
              <a:off x="6925848" y="2841842"/>
              <a:ext cx="9525" cy="238125"/>
            </p14:xfrm>
          </p:contentPart>
        </mc:Choice>
        <mc:Fallback>
          <p:pic>
            <p:nvPicPr>
              <p:cNvPr id="206" name="Ink 205">
                <a:extLst>
                  <a:ext uri="{FF2B5EF4-FFF2-40B4-BE49-F238E27FC236}">
                    <a16:creationId xmlns:a16="http://schemas.microsoft.com/office/drawing/2014/main" id="{74613258-56A1-4CC1-AC90-653F78F6BFAC}"/>
                  </a:ext>
                </a:extLst>
              </p:cNvPr>
              <p:cNvPicPr/>
              <p:nvPr/>
            </p:nvPicPr>
            <p:blipFill>
              <a:blip r:embed="rId46"/>
              <a:stretch>
                <a:fillRect/>
              </a:stretch>
            </p:blipFill>
            <p:spPr>
              <a:xfrm>
                <a:off x="6449598" y="2823965"/>
                <a:ext cx="952500" cy="273522"/>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07" name="Ink 206">
                <a:extLst>
                  <a:ext uri="{FF2B5EF4-FFF2-40B4-BE49-F238E27FC236}">
                    <a16:creationId xmlns:a16="http://schemas.microsoft.com/office/drawing/2014/main" id="{B0D404D6-C063-48E5-BFF6-9326B80B9FF3}"/>
                  </a:ext>
                </a:extLst>
              </p14:cNvPr>
              <p14:cNvContentPartPr/>
              <p14:nvPr/>
            </p14:nvContentPartPr>
            <p14:xfrm>
              <a:off x="7092862" y="2883595"/>
              <a:ext cx="9525" cy="9525"/>
            </p14:xfrm>
          </p:contentPart>
        </mc:Choice>
        <mc:Fallback>
          <p:pic>
            <p:nvPicPr>
              <p:cNvPr id="207" name="Ink 206">
                <a:extLst>
                  <a:ext uri="{FF2B5EF4-FFF2-40B4-BE49-F238E27FC236}">
                    <a16:creationId xmlns:a16="http://schemas.microsoft.com/office/drawing/2014/main" id="{B0D404D6-C063-48E5-BFF6-9326B80B9FF3}"/>
                  </a:ext>
                </a:extLst>
              </p:cNvPr>
              <p:cNvPicPr/>
              <p:nvPr/>
            </p:nvPicPr>
            <p:blipFill>
              <a:blip r:embed="rId25"/>
              <a:stretch>
                <a:fillRect/>
              </a:stretch>
            </p:blipFill>
            <p:spPr>
              <a:xfrm>
                <a:off x="6626137" y="2416870"/>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08" name="Ink 207">
                <a:extLst>
                  <a:ext uri="{FF2B5EF4-FFF2-40B4-BE49-F238E27FC236}">
                    <a16:creationId xmlns:a16="http://schemas.microsoft.com/office/drawing/2014/main" id="{6546F4F4-5F17-4D9D-AE35-CAD77413317C}"/>
                  </a:ext>
                </a:extLst>
              </p14:cNvPr>
              <p14:cNvContentPartPr/>
              <p14:nvPr/>
            </p14:nvContentPartPr>
            <p14:xfrm>
              <a:off x="7103301" y="3040170"/>
              <a:ext cx="9525" cy="9525"/>
            </p14:xfrm>
          </p:contentPart>
        </mc:Choice>
        <mc:Fallback>
          <p:pic>
            <p:nvPicPr>
              <p:cNvPr id="208" name="Ink 207">
                <a:extLst>
                  <a:ext uri="{FF2B5EF4-FFF2-40B4-BE49-F238E27FC236}">
                    <a16:creationId xmlns:a16="http://schemas.microsoft.com/office/drawing/2014/main" id="{6546F4F4-5F17-4D9D-AE35-CAD77413317C}"/>
                  </a:ext>
                </a:extLst>
              </p:cNvPr>
              <p:cNvPicPr/>
              <p:nvPr/>
            </p:nvPicPr>
            <p:blipFill>
              <a:blip r:embed="rId25"/>
              <a:stretch>
                <a:fillRect/>
              </a:stretch>
            </p:blipFill>
            <p:spPr>
              <a:xfrm>
                <a:off x="6636576" y="2563920"/>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09" name="Ink 208">
                <a:extLst>
                  <a:ext uri="{FF2B5EF4-FFF2-40B4-BE49-F238E27FC236}">
                    <a16:creationId xmlns:a16="http://schemas.microsoft.com/office/drawing/2014/main" id="{48F5328C-4E4D-497A-BB2B-1F2AABA89E8F}"/>
                  </a:ext>
                </a:extLst>
              </p14:cNvPr>
              <p14:cNvContentPartPr/>
              <p14:nvPr/>
            </p14:nvContentPartPr>
            <p14:xfrm>
              <a:off x="7249438" y="2873157"/>
              <a:ext cx="152400" cy="209550"/>
            </p14:xfrm>
          </p:contentPart>
        </mc:Choice>
        <mc:Fallback>
          <p:pic>
            <p:nvPicPr>
              <p:cNvPr id="209" name="Ink 208">
                <a:extLst>
                  <a:ext uri="{FF2B5EF4-FFF2-40B4-BE49-F238E27FC236}">
                    <a16:creationId xmlns:a16="http://schemas.microsoft.com/office/drawing/2014/main" id="{48F5328C-4E4D-497A-BB2B-1F2AABA89E8F}"/>
                  </a:ext>
                </a:extLst>
              </p:cNvPr>
              <p:cNvPicPr/>
              <p:nvPr/>
            </p:nvPicPr>
            <p:blipFill>
              <a:blip r:embed="rId69"/>
              <a:stretch>
                <a:fillRect/>
              </a:stretch>
            </p:blipFill>
            <p:spPr>
              <a:xfrm>
                <a:off x="7231921" y="2855545"/>
                <a:ext cx="187084" cy="245134"/>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0" name="Ink 209">
                <a:extLst>
                  <a:ext uri="{FF2B5EF4-FFF2-40B4-BE49-F238E27FC236}">
                    <a16:creationId xmlns:a16="http://schemas.microsoft.com/office/drawing/2014/main" id="{2378E9BF-8A58-4326-A991-D42CF2122E9A}"/>
                  </a:ext>
                </a:extLst>
              </p14:cNvPr>
              <p14:cNvContentPartPr/>
              <p14:nvPr/>
            </p14:nvContentPartPr>
            <p14:xfrm>
              <a:off x="7520835" y="2831404"/>
              <a:ext cx="9525" cy="228600"/>
            </p14:xfrm>
          </p:contentPart>
        </mc:Choice>
        <mc:Fallback>
          <p:pic>
            <p:nvPicPr>
              <p:cNvPr id="210" name="Ink 209">
                <a:extLst>
                  <a:ext uri="{FF2B5EF4-FFF2-40B4-BE49-F238E27FC236}">
                    <a16:creationId xmlns:a16="http://schemas.microsoft.com/office/drawing/2014/main" id="{2378E9BF-8A58-4326-A991-D42CF2122E9A}"/>
                  </a:ext>
                </a:extLst>
              </p:cNvPr>
              <p:cNvPicPr/>
              <p:nvPr/>
            </p:nvPicPr>
            <p:blipFill>
              <a:blip r:embed="rId71"/>
              <a:stretch>
                <a:fillRect/>
              </a:stretch>
            </p:blipFill>
            <p:spPr>
              <a:xfrm>
                <a:off x="7505779" y="2813404"/>
                <a:ext cx="39944"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11" name="Ink 210">
                <a:extLst>
                  <a:ext uri="{FF2B5EF4-FFF2-40B4-BE49-F238E27FC236}">
                    <a16:creationId xmlns:a16="http://schemas.microsoft.com/office/drawing/2014/main" id="{0777DC06-09FB-4BE3-B572-FD447427F036}"/>
                  </a:ext>
                </a:extLst>
              </p14:cNvPr>
              <p14:cNvContentPartPr/>
              <p14:nvPr/>
            </p14:nvContentPartPr>
            <p14:xfrm>
              <a:off x="7593200" y="2998418"/>
              <a:ext cx="66674" cy="190500"/>
            </p14:xfrm>
          </p:contentPart>
        </mc:Choice>
        <mc:Fallback>
          <p:pic>
            <p:nvPicPr>
              <p:cNvPr id="211" name="Ink 210">
                <a:extLst>
                  <a:ext uri="{FF2B5EF4-FFF2-40B4-BE49-F238E27FC236}">
                    <a16:creationId xmlns:a16="http://schemas.microsoft.com/office/drawing/2014/main" id="{0777DC06-09FB-4BE3-B572-FD447427F036}"/>
                  </a:ext>
                </a:extLst>
              </p:cNvPr>
              <p:cNvPicPr/>
              <p:nvPr/>
            </p:nvPicPr>
            <p:blipFill>
              <a:blip r:embed="rId73"/>
              <a:stretch>
                <a:fillRect/>
              </a:stretch>
            </p:blipFill>
            <p:spPr>
              <a:xfrm>
                <a:off x="7574366" y="2981068"/>
                <a:ext cx="103966" cy="225555"/>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12" name="Ink 211">
                <a:extLst>
                  <a:ext uri="{FF2B5EF4-FFF2-40B4-BE49-F238E27FC236}">
                    <a16:creationId xmlns:a16="http://schemas.microsoft.com/office/drawing/2014/main" id="{190D9630-79B8-4B6B-BC80-B7C97C8B20ED}"/>
                  </a:ext>
                </a:extLst>
              </p14:cNvPr>
              <p14:cNvContentPartPr/>
              <p14:nvPr/>
            </p14:nvContentPartPr>
            <p14:xfrm>
              <a:off x="7823092" y="2800089"/>
              <a:ext cx="9525" cy="276224"/>
            </p14:xfrm>
          </p:contentPart>
        </mc:Choice>
        <mc:Fallback>
          <p:pic>
            <p:nvPicPr>
              <p:cNvPr id="212" name="Ink 211">
                <a:extLst>
                  <a:ext uri="{FF2B5EF4-FFF2-40B4-BE49-F238E27FC236}">
                    <a16:creationId xmlns:a16="http://schemas.microsoft.com/office/drawing/2014/main" id="{190D9630-79B8-4B6B-BC80-B7C97C8B20ED}"/>
                  </a:ext>
                </a:extLst>
              </p:cNvPr>
              <p:cNvPicPr/>
              <p:nvPr/>
            </p:nvPicPr>
            <p:blipFill>
              <a:blip r:embed="rId75"/>
              <a:stretch>
                <a:fillRect/>
              </a:stretch>
            </p:blipFill>
            <p:spPr>
              <a:xfrm>
                <a:off x="7807729" y="2782759"/>
                <a:ext cx="39944" cy="311238"/>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13" name="Ink 212">
                <a:extLst>
                  <a:ext uri="{FF2B5EF4-FFF2-40B4-BE49-F238E27FC236}">
                    <a16:creationId xmlns:a16="http://schemas.microsoft.com/office/drawing/2014/main" id="{ACDBA2AC-CD7E-4EA7-9814-C9A8A48DD2A9}"/>
                  </a:ext>
                </a:extLst>
              </p14:cNvPr>
              <p14:cNvContentPartPr/>
              <p14:nvPr/>
            </p14:nvContentPartPr>
            <p14:xfrm>
              <a:off x="7959246" y="2883512"/>
              <a:ext cx="9525" cy="9525"/>
            </p14:xfrm>
          </p:contentPart>
        </mc:Choice>
        <mc:Fallback>
          <p:pic>
            <p:nvPicPr>
              <p:cNvPr id="213" name="Ink 212">
                <a:extLst>
                  <a:ext uri="{FF2B5EF4-FFF2-40B4-BE49-F238E27FC236}">
                    <a16:creationId xmlns:a16="http://schemas.microsoft.com/office/drawing/2014/main" id="{ACDBA2AC-CD7E-4EA7-9814-C9A8A48DD2A9}"/>
                  </a:ext>
                </a:extLst>
              </p:cNvPr>
              <p:cNvPicPr/>
              <p:nvPr/>
            </p:nvPicPr>
            <p:blipFill>
              <a:blip r:embed="rId77"/>
              <a:stretch>
                <a:fillRect/>
              </a:stretch>
            </p:blipFill>
            <p:spPr>
              <a:xfrm>
                <a:off x="7492521" y="2867954"/>
                <a:ext cx="952500" cy="40958"/>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14" name="Ink 213">
                <a:extLst>
                  <a:ext uri="{FF2B5EF4-FFF2-40B4-BE49-F238E27FC236}">
                    <a16:creationId xmlns:a16="http://schemas.microsoft.com/office/drawing/2014/main" id="{DB228253-AFEE-4B0C-BA79-A47A3E043AE2}"/>
                  </a:ext>
                </a:extLst>
              </p14:cNvPr>
              <p14:cNvContentPartPr/>
              <p14:nvPr/>
            </p14:nvContentPartPr>
            <p14:xfrm>
              <a:off x="7959246" y="3029732"/>
              <a:ext cx="9525" cy="9525"/>
            </p14:xfrm>
          </p:contentPart>
        </mc:Choice>
        <mc:Fallback>
          <p:pic>
            <p:nvPicPr>
              <p:cNvPr id="214" name="Ink 213">
                <a:extLst>
                  <a:ext uri="{FF2B5EF4-FFF2-40B4-BE49-F238E27FC236}">
                    <a16:creationId xmlns:a16="http://schemas.microsoft.com/office/drawing/2014/main" id="{DB228253-AFEE-4B0C-BA79-A47A3E043AE2}"/>
                  </a:ext>
                </a:extLst>
              </p:cNvPr>
              <p:cNvPicPr/>
              <p:nvPr/>
            </p:nvPicPr>
            <p:blipFill>
              <a:blip r:embed="rId79"/>
              <a:stretch>
                <a:fillRect/>
              </a:stretch>
            </p:blipFill>
            <p:spPr>
              <a:xfrm>
                <a:off x="7920352" y="2553482"/>
                <a:ext cx="88106"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15" name="Ink 214">
                <a:extLst>
                  <a:ext uri="{FF2B5EF4-FFF2-40B4-BE49-F238E27FC236}">
                    <a16:creationId xmlns:a16="http://schemas.microsoft.com/office/drawing/2014/main" id="{3E0CB595-E573-49C1-B172-93C17E58CF3E}"/>
                  </a:ext>
                </a:extLst>
              </p14:cNvPr>
              <p14:cNvContentPartPr/>
              <p14:nvPr/>
            </p14:nvContentPartPr>
            <p14:xfrm>
              <a:off x="8110226" y="2810527"/>
              <a:ext cx="161925" cy="323850"/>
            </p14:xfrm>
          </p:contentPart>
        </mc:Choice>
        <mc:Fallback>
          <p:pic>
            <p:nvPicPr>
              <p:cNvPr id="215" name="Ink 214">
                <a:extLst>
                  <a:ext uri="{FF2B5EF4-FFF2-40B4-BE49-F238E27FC236}">
                    <a16:creationId xmlns:a16="http://schemas.microsoft.com/office/drawing/2014/main" id="{3E0CB595-E573-49C1-B172-93C17E58CF3E}"/>
                  </a:ext>
                </a:extLst>
              </p:cNvPr>
              <p:cNvPicPr/>
              <p:nvPr/>
            </p:nvPicPr>
            <p:blipFill>
              <a:blip r:embed="rId81"/>
              <a:stretch>
                <a:fillRect/>
              </a:stretch>
            </p:blipFill>
            <p:spPr>
              <a:xfrm>
                <a:off x="8092902" y="2792797"/>
                <a:ext cx="196926" cy="359673"/>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16" name="Ink 215">
                <a:extLst>
                  <a:ext uri="{FF2B5EF4-FFF2-40B4-BE49-F238E27FC236}">
                    <a16:creationId xmlns:a16="http://schemas.microsoft.com/office/drawing/2014/main" id="{9C5DE6A4-E479-477A-9206-B103C4964CB3}"/>
                  </a:ext>
                </a:extLst>
              </p14:cNvPr>
              <p14:cNvContentPartPr/>
              <p14:nvPr/>
            </p14:nvContentPartPr>
            <p14:xfrm>
              <a:off x="8355904" y="2831403"/>
              <a:ext cx="19049" cy="180975"/>
            </p14:xfrm>
          </p:contentPart>
        </mc:Choice>
        <mc:Fallback>
          <p:pic>
            <p:nvPicPr>
              <p:cNvPr id="216" name="Ink 215">
                <a:extLst>
                  <a:ext uri="{FF2B5EF4-FFF2-40B4-BE49-F238E27FC236}">
                    <a16:creationId xmlns:a16="http://schemas.microsoft.com/office/drawing/2014/main" id="{9C5DE6A4-E479-477A-9206-B103C4964CB3}"/>
                  </a:ext>
                </a:extLst>
              </p:cNvPr>
              <p:cNvPicPr/>
              <p:nvPr/>
            </p:nvPicPr>
            <p:blipFill>
              <a:blip r:embed="rId83"/>
              <a:stretch>
                <a:fillRect/>
              </a:stretch>
            </p:blipFill>
            <p:spPr>
              <a:xfrm>
                <a:off x="8338293" y="2813196"/>
                <a:ext cx="54631" cy="217024"/>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17" name="Ink 216">
                <a:extLst>
                  <a:ext uri="{FF2B5EF4-FFF2-40B4-BE49-F238E27FC236}">
                    <a16:creationId xmlns:a16="http://schemas.microsoft.com/office/drawing/2014/main" id="{799802FE-3BD2-40B7-9F0D-A47DC09FCFED}"/>
                  </a:ext>
                </a:extLst>
              </p14:cNvPr>
              <p14:cNvContentPartPr/>
              <p14:nvPr/>
            </p14:nvContentPartPr>
            <p14:xfrm>
              <a:off x="8507043" y="3019294"/>
              <a:ext cx="19049" cy="114300"/>
            </p14:xfrm>
          </p:contentPart>
        </mc:Choice>
        <mc:Fallback>
          <p:pic>
            <p:nvPicPr>
              <p:cNvPr id="217" name="Ink 216">
                <a:extLst>
                  <a:ext uri="{FF2B5EF4-FFF2-40B4-BE49-F238E27FC236}">
                    <a16:creationId xmlns:a16="http://schemas.microsoft.com/office/drawing/2014/main" id="{799802FE-3BD2-40B7-9F0D-A47DC09FCFED}"/>
                  </a:ext>
                </a:extLst>
              </p:cNvPr>
              <p:cNvPicPr/>
              <p:nvPr/>
            </p:nvPicPr>
            <p:blipFill>
              <a:blip r:embed="rId85"/>
              <a:stretch>
                <a:fillRect/>
              </a:stretch>
            </p:blipFill>
            <p:spPr>
              <a:xfrm>
                <a:off x="8485877" y="3002028"/>
                <a:ext cx="60957" cy="148486"/>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18" name="Ink 217">
                <a:extLst>
                  <a:ext uri="{FF2B5EF4-FFF2-40B4-BE49-F238E27FC236}">
                    <a16:creationId xmlns:a16="http://schemas.microsoft.com/office/drawing/2014/main" id="{F0A21F8F-A0AB-434C-955A-8686FE5FCF6E}"/>
                  </a:ext>
                </a:extLst>
              </p14:cNvPr>
              <p14:cNvContentPartPr/>
              <p14:nvPr/>
            </p14:nvContentPartPr>
            <p14:xfrm>
              <a:off x="8616862" y="2849921"/>
              <a:ext cx="47625" cy="333374"/>
            </p14:xfrm>
          </p:contentPart>
        </mc:Choice>
        <mc:Fallback>
          <p:pic>
            <p:nvPicPr>
              <p:cNvPr id="218" name="Ink 217">
                <a:extLst>
                  <a:ext uri="{FF2B5EF4-FFF2-40B4-BE49-F238E27FC236}">
                    <a16:creationId xmlns:a16="http://schemas.microsoft.com/office/drawing/2014/main" id="{F0A21F8F-A0AB-434C-955A-8686FE5FCF6E}"/>
                  </a:ext>
                </a:extLst>
              </p:cNvPr>
              <p:cNvPicPr/>
              <p:nvPr/>
            </p:nvPicPr>
            <p:blipFill>
              <a:blip r:embed="rId87"/>
              <a:stretch>
                <a:fillRect/>
              </a:stretch>
            </p:blipFill>
            <p:spPr>
              <a:xfrm>
                <a:off x="8598822" y="2832242"/>
                <a:ext cx="83344" cy="369093"/>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19" name="Ink 218">
                <a:extLst>
                  <a:ext uri="{FF2B5EF4-FFF2-40B4-BE49-F238E27FC236}">
                    <a16:creationId xmlns:a16="http://schemas.microsoft.com/office/drawing/2014/main" id="{C8BB0274-368E-4325-82DA-E6E537A7F4BC}"/>
                  </a:ext>
                </a:extLst>
              </p14:cNvPr>
              <p14:cNvContentPartPr/>
              <p14:nvPr/>
            </p14:nvContentPartPr>
            <p14:xfrm>
              <a:off x="8710807" y="2894034"/>
              <a:ext cx="9525" cy="9525"/>
            </p14:xfrm>
          </p:contentPart>
        </mc:Choice>
        <mc:Fallback>
          <p:pic>
            <p:nvPicPr>
              <p:cNvPr id="219" name="Ink 218">
                <a:extLst>
                  <a:ext uri="{FF2B5EF4-FFF2-40B4-BE49-F238E27FC236}">
                    <a16:creationId xmlns:a16="http://schemas.microsoft.com/office/drawing/2014/main" id="{C8BB0274-368E-4325-82DA-E6E537A7F4BC}"/>
                  </a:ext>
                </a:extLst>
              </p:cNvPr>
              <p:cNvPicPr/>
              <p:nvPr/>
            </p:nvPicPr>
            <p:blipFill>
              <a:blip r:embed="rId25"/>
              <a:stretch>
                <a:fillRect/>
              </a:stretch>
            </p:blipFill>
            <p:spPr>
              <a:xfrm>
                <a:off x="8244082" y="2417784"/>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20" name="Ink 219">
                <a:extLst>
                  <a:ext uri="{FF2B5EF4-FFF2-40B4-BE49-F238E27FC236}">
                    <a16:creationId xmlns:a16="http://schemas.microsoft.com/office/drawing/2014/main" id="{CD7A5AE7-10FE-4164-ACCD-70C49127621B}"/>
                  </a:ext>
                </a:extLst>
              </p14:cNvPr>
              <p14:cNvContentPartPr/>
              <p14:nvPr/>
            </p14:nvContentPartPr>
            <p14:xfrm>
              <a:off x="8742122" y="3071485"/>
              <a:ext cx="9525" cy="9525"/>
            </p14:xfrm>
          </p:contentPart>
        </mc:Choice>
        <mc:Fallback>
          <p:pic>
            <p:nvPicPr>
              <p:cNvPr id="220" name="Ink 219">
                <a:extLst>
                  <a:ext uri="{FF2B5EF4-FFF2-40B4-BE49-F238E27FC236}">
                    <a16:creationId xmlns:a16="http://schemas.microsoft.com/office/drawing/2014/main" id="{CD7A5AE7-10FE-4164-ACCD-70C49127621B}"/>
                  </a:ext>
                </a:extLst>
              </p:cNvPr>
              <p:cNvPicPr/>
              <p:nvPr/>
            </p:nvPicPr>
            <p:blipFill>
              <a:blip r:embed="rId25"/>
              <a:stretch>
                <a:fillRect/>
              </a:stretch>
            </p:blipFill>
            <p:spPr>
              <a:xfrm>
                <a:off x="8265872" y="2604760"/>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21" name="Ink 220">
                <a:extLst>
                  <a:ext uri="{FF2B5EF4-FFF2-40B4-BE49-F238E27FC236}">
                    <a16:creationId xmlns:a16="http://schemas.microsoft.com/office/drawing/2014/main" id="{3D0CA19E-FC98-4F7A-A9B8-B6A6E7629537}"/>
                  </a:ext>
                </a:extLst>
              </p14:cNvPr>
              <p14:cNvContentPartPr/>
              <p14:nvPr/>
            </p14:nvContentPartPr>
            <p14:xfrm>
              <a:off x="8837089" y="2841843"/>
              <a:ext cx="228600" cy="333374"/>
            </p14:xfrm>
          </p:contentPart>
        </mc:Choice>
        <mc:Fallback>
          <p:pic>
            <p:nvPicPr>
              <p:cNvPr id="221" name="Ink 220">
                <a:extLst>
                  <a:ext uri="{FF2B5EF4-FFF2-40B4-BE49-F238E27FC236}">
                    <a16:creationId xmlns:a16="http://schemas.microsoft.com/office/drawing/2014/main" id="{3D0CA19E-FC98-4F7A-A9B8-B6A6E7629537}"/>
                  </a:ext>
                </a:extLst>
              </p:cNvPr>
              <p:cNvPicPr/>
              <p:nvPr/>
            </p:nvPicPr>
            <p:blipFill>
              <a:blip r:embed="rId91"/>
              <a:stretch>
                <a:fillRect/>
              </a:stretch>
            </p:blipFill>
            <p:spPr>
              <a:xfrm>
                <a:off x="8819195" y="2823646"/>
                <a:ext cx="264752" cy="369405"/>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22" name="Ink 221">
                <a:extLst>
                  <a:ext uri="{FF2B5EF4-FFF2-40B4-BE49-F238E27FC236}">
                    <a16:creationId xmlns:a16="http://schemas.microsoft.com/office/drawing/2014/main" id="{E29CABA8-AAE1-4D40-BE08-9F86D17DEC6C}"/>
                  </a:ext>
                </a:extLst>
              </p14:cNvPr>
              <p14:cNvContentPartPr/>
              <p14:nvPr/>
            </p14:nvContentPartPr>
            <p14:xfrm>
              <a:off x="9065712" y="2831404"/>
              <a:ext cx="38100" cy="247649"/>
            </p14:xfrm>
          </p:contentPart>
        </mc:Choice>
        <mc:Fallback>
          <p:pic>
            <p:nvPicPr>
              <p:cNvPr id="222" name="Ink 221">
                <a:extLst>
                  <a:ext uri="{FF2B5EF4-FFF2-40B4-BE49-F238E27FC236}">
                    <a16:creationId xmlns:a16="http://schemas.microsoft.com/office/drawing/2014/main" id="{E29CABA8-AAE1-4D40-BE08-9F86D17DEC6C}"/>
                  </a:ext>
                </a:extLst>
              </p:cNvPr>
              <p:cNvPicPr/>
              <p:nvPr/>
            </p:nvPicPr>
            <p:blipFill>
              <a:blip r:embed="rId93"/>
              <a:stretch>
                <a:fillRect/>
              </a:stretch>
            </p:blipFill>
            <p:spPr>
              <a:xfrm>
                <a:off x="9045868" y="2813406"/>
                <a:ext cx="77391" cy="283285"/>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23" name="Ink 222">
                <a:extLst>
                  <a:ext uri="{FF2B5EF4-FFF2-40B4-BE49-F238E27FC236}">
                    <a16:creationId xmlns:a16="http://schemas.microsoft.com/office/drawing/2014/main" id="{9D92399F-0325-46B4-B998-AEBC990EE0DE}"/>
                  </a:ext>
                </a:extLst>
              </p14:cNvPr>
              <p14:cNvContentPartPr/>
              <p14:nvPr/>
            </p14:nvContentPartPr>
            <p14:xfrm>
              <a:off x="9210170" y="3019294"/>
              <a:ext cx="47625" cy="161925"/>
            </p14:xfrm>
          </p:contentPart>
        </mc:Choice>
        <mc:Fallback>
          <p:pic>
            <p:nvPicPr>
              <p:cNvPr id="223" name="Ink 222">
                <a:extLst>
                  <a:ext uri="{FF2B5EF4-FFF2-40B4-BE49-F238E27FC236}">
                    <a16:creationId xmlns:a16="http://schemas.microsoft.com/office/drawing/2014/main" id="{9D92399F-0325-46B4-B998-AEBC990EE0DE}"/>
                  </a:ext>
                </a:extLst>
              </p:cNvPr>
              <p:cNvPicPr/>
              <p:nvPr/>
            </p:nvPicPr>
            <p:blipFill>
              <a:blip r:embed="rId95"/>
              <a:stretch>
                <a:fillRect/>
              </a:stretch>
            </p:blipFill>
            <p:spPr>
              <a:xfrm>
                <a:off x="9190652" y="3001617"/>
                <a:ext cx="86272" cy="196926"/>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24" name="Ink 223">
                <a:extLst>
                  <a:ext uri="{FF2B5EF4-FFF2-40B4-BE49-F238E27FC236}">
                    <a16:creationId xmlns:a16="http://schemas.microsoft.com/office/drawing/2014/main" id="{D6C23044-3026-42B1-B9FB-4AA2B07FE5B9}"/>
                  </a:ext>
                </a:extLst>
              </p14:cNvPr>
              <p14:cNvContentPartPr/>
              <p14:nvPr/>
            </p14:nvContentPartPr>
            <p14:xfrm>
              <a:off x="9431054" y="2789651"/>
              <a:ext cx="9525" cy="152400"/>
            </p14:xfrm>
          </p:contentPart>
        </mc:Choice>
        <mc:Fallback>
          <p:pic>
            <p:nvPicPr>
              <p:cNvPr id="224" name="Ink 223">
                <a:extLst>
                  <a:ext uri="{FF2B5EF4-FFF2-40B4-BE49-F238E27FC236}">
                    <a16:creationId xmlns:a16="http://schemas.microsoft.com/office/drawing/2014/main" id="{D6C23044-3026-42B1-B9FB-4AA2B07FE5B9}"/>
                  </a:ext>
                </a:extLst>
              </p:cNvPr>
              <p:cNvPicPr/>
              <p:nvPr/>
            </p:nvPicPr>
            <p:blipFill>
              <a:blip r:embed="rId97"/>
              <a:stretch>
                <a:fillRect/>
              </a:stretch>
            </p:blipFill>
            <p:spPr>
              <a:xfrm>
                <a:off x="9415179" y="2772053"/>
                <a:ext cx="40958" cy="187244"/>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225" name="Ink 224">
                <a:extLst>
                  <a:ext uri="{FF2B5EF4-FFF2-40B4-BE49-F238E27FC236}">
                    <a16:creationId xmlns:a16="http://schemas.microsoft.com/office/drawing/2014/main" id="{3C4D76EE-0774-43FE-BD5E-D4B36DA93E74}"/>
                  </a:ext>
                </a:extLst>
              </p14:cNvPr>
              <p14:cNvContentPartPr/>
              <p14:nvPr/>
            </p14:nvContentPartPr>
            <p14:xfrm>
              <a:off x="9618946" y="2779211"/>
              <a:ext cx="9525" cy="9525"/>
            </p14:xfrm>
          </p:contentPart>
        </mc:Choice>
        <mc:Fallback>
          <p:pic>
            <p:nvPicPr>
              <p:cNvPr id="225" name="Ink 224">
                <a:extLst>
                  <a:ext uri="{FF2B5EF4-FFF2-40B4-BE49-F238E27FC236}">
                    <a16:creationId xmlns:a16="http://schemas.microsoft.com/office/drawing/2014/main" id="{3C4D76EE-0774-43FE-BD5E-D4B36DA93E74}"/>
                  </a:ext>
                </a:extLst>
              </p:cNvPr>
              <p:cNvPicPr/>
              <p:nvPr/>
            </p:nvPicPr>
            <p:blipFill>
              <a:blip r:embed="rId25"/>
              <a:stretch>
                <a:fillRect/>
              </a:stretch>
            </p:blipFill>
            <p:spPr>
              <a:xfrm>
                <a:off x="9142696" y="2302961"/>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226" name="Ink 225">
                <a:extLst>
                  <a:ext uri="{FF2B5EF4-FFF2-40B4-BE49-F238E27FC236}">
                    <a16:creationId xmlns:a16="http://schemas.microsoft.com/office/drawing/2014/main" id="{83891DAF-380B-4C88-A5C8-D742E92FE6EB}"/>
                  </a:ext>
                </a:extLst>
              </p14:cNvPr>
              <p14:cNvContentPartPr/>
              <p14:nvPr/>
            </p14:nvContentPartPr>
            <p14:xfrm>
              <a:off x="9618946" y="2935787"/>
              <a:ext cx="9525" cy="9525"/>
            </p14:xfrm>
          </p:contentPart>
        </mc:Choice>
        <mc:Fallback>
          <p:pic>
            <p:nvPicPr>
              <p:cNvPr id="226" name="Ink 225">
                <a:extLst>
                  <a:ext uri="{FF2B5EF4-FFF2-40B4-BE49-F238E27FC236}">
                    <a16:creationId xmlns:a16="http://schemas.microsoft.com/office/drawing/2014/main" id="{83891DAF-380B-4C88-A5C8-D742E92FE6EB}"/>
                  </a:ext>
                </a:extLst>
              </p:cNvPr>
              <p:cNvPicPr/>
              <p:nvPr/>
            </p:nvPicPr>
            <p:blipFill>
              <a:blip r:embed="rId25"/>
              <a:stretch>
                <a:fillRect/>
              </a:stretch>
            </p:blipFill>
            <p:spPr>
              <a:xfrm>
                <a:off x="9142696" y="2469062"/>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7" name="Ink 226">
                <a:extLst>
                  <a:ext uri="{FF2B5EF4-FFF2-40B4-BE49-F238E27FC236}">
                    <a16:creationId xmlns:a16="http://schemas.microsoft.com/office/drawing/2014/main" id="{BB5124D1-417C-4748-AC4F-3CA3B5B39270}"/>
                  </a:ext>
                </a:extLst>
              </p14:cNvPr>
              <p14:cNvContentPartPr/>
              <p14:nvPr/>
            </p14:nvContentPartPr>
            <p14:xfrm>
              <a:off x="9728315" y="2779211"/>
              <a:ext cx="180975" cy="257175"/>
            </p14:xfrm>
          </p:contentPart>
        </mc:Choice>
        <mc:Fallback>
          <p:pic>
            <p:nvPicPr>
              <p:cNvPr id="227" name="Ink 226">
                <a:extLst>
                  <a:ext uri="{FF2B5EF4-FFF2-40B4-BE49-F238E27FC236}">
                    <a16:creationId xmlns:a16="http://schemas.microsoft.com/office/drawing/2014/main" id="{BB5124D1-417C-4748-AC4F-3CA3B5B39270}"/>
                  </a:ext>
                </a:extLst>
              </p:cNvPr>
              <p:cNvPicPr/>
              <p:nvPr/>
            </p:nvPicPr>
            <p:blipFill>
              <a:blip r:embed="rId101"/>
              <a:stretch>
                <a:fillRect/>
              </a:stretch>
            </p:blipFill>
            <p:spPr>
              <a:xfrm>
                <a:off x="9711096" y="2761548"/>
                <a:ext cx="215764" cy="292148"/>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28" name="Ink 227">
                <a:extLst>
                  <a:ext uri="{FF2B5EF4-FFF2-40B4-BE49-F238E27FC236}">
                    <a16:creationId xmlns:a16="http://schemas.microsoft.com/office/drawing/2014/main" id="{FDF0DFB2-05D2-46D5-A0EE-83DA6135D712}"/>
                  </a:ext>
                </a:extLst>
              </p14:cNvPr>
              <p14:cNvContentPartPr/>
              <p14:nvPr/>
            </p14:nvContentPartPr>
            <p14:xfrm>
              <a:off x="9775521" y="2757880"/>
              <a:ext cx="180975" cy="9525"/>
            </p14:xfrm>
          </p:contentPart>
        </mc:Choice>
        <mc:Fallback>
          <p:pic>
            <p:nvPicPr>
              <p:cNvPr id="228" name="Ink 227">
                <a:extLst>
                  <a:ext uri="{FF2B5EF4-FFF2-40B4-BE49-F238E27FC236}">
                    <a16:creationId xmlns:a16="http://schemas.microsoft.com/office/drawing/2014/main" id="{FDF0DFB2-05D2-46D5-A0EE-83DA6135D712}"/>
                  </a:ext>
                </a:extLst>
              </p:cNvPr>
              <p:cNvPicPr/>
              <p:nvPr/>
            </p:nvPicPr>
            <p:blipFill>
              <a:blip r:embed="rId103"/>
              <a:stretch>
                <a:fillRect/>
              </a:stretch>
            </p:blipFill>
            <p:spPr>
              <a:xfrm>
                <a:off x="9757460" y="2742517"/>
                <a:ext cx="217465"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29" name="Ink 228">
                <a:extLst>
                  <a:ext uri="{FF2B5EF4-FFF2-40B4-BE49-F238E27FC236}">
                    <a16:creationId xmlns:a16="http://schemas.microsoft.com/office/drawing/2014/main" id="{679F2BD7-71FC-43CB-A7BC-43B0825F4E10}"/>
                  </a:ext>
                </a:extLst>
              </p14:cNvPr>
              <p14:cNvContentPartPr/>
              <p14:nvPr/>
            </p14:nvContentPartPr>
            <p14:xfrm>
              <a:off x="10078232" y="2737459"/>
              <a:ext cx="9525" cy="276224"/>
            </p14:xfrm>
          </p:contentPart>
        </mc:Choice>
        <mc:Fallback>
          <p:pic>
            <p:nvPicPr>
              <p:cNvPr id="229" name="Ink 228">
                <a:extLst>
                  <a:ext uri="{FF2B5EF4-FFF2-40B4-BE49-F238E27FC236}">
                    <a16:creationId xmlns:a16="http://schemas.microsoft.com/office/drawing/2014/main" id="{679F2BD7-71FC-43CB-A7BC-43B0825F4E10}"/>
                  </a:ext>
                </a:extLst>
              </p:cNvPr>
              <p:cNvPicPr/>
              <p:nvPr/>
            </p:nvPicPr>
            <p:blipFill>
              <a:blip r:embed="rId105"/>
              <a:stretch>
                <a:fillRect/>
              </a:stretch>
            </p:blipFill>
            <p:spPr>
              <a:xfrm>
                <a:off x="9601982" y="2720129"/>
                <a:ext cx="952500" cy="311238"/>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30" name="Ink 229">
                <a:extLst>
                  <a:ext uri="{FF2B5EF4-FFF2-40B4-BE49-F238E27FC236}">
                    <a16:creationId xmlns:a16="http://schemas.microsoft.com/office/drawing/2014/main" id="{178F1616-00DC-49F8-8F0D-FAD9C2560A78}"/>
                  </a:ext>
                </a:extLst>
              </p14:cNvPr>
              <p14:cNvContentPartPr/>
              <p14:nvPr/>
            </p14:nvContentPartPr>
            <p14:xfrm>
              <a:off x="10349631" y="2851825"/>
              <a:ext cx="314325" cy="9525"/>
            </p14:xfrm>
          </p:contentPart>
        </mc:Choice>
        <mc:Fallback>
          <p:pic>
            <p:nvPicPr>
              <p:cNvPr id="230" name="Ink 229">
                <a:extLst>
                  <a:ext uri="{FF2B5EF4-FFF2-40B4-BE49-F238E27FC236}">
                    <a16:creationId xmlns:a16="http://schemas.microsoft.com/office/drawing/2014/main" id="{178F1616-00DC-49F8-8F0D-FAD9C2560A78}"/>
                  </a:ext>
                </a:extLst>
              </p:cNvPr>
              <p:cNvPicPr/>
              <p:nvPr/>
            </p:nvPicPr>
            <p:blipFill>
              <a:blip r:embed="rId107"/>
              <a:stretch>
                <a:fillRect/>
              </a:stretch>
            </p:blipFill>
            <p:spPr>
              <a:xfrm>
                <a:off x="10332009" y="2836769"/>
                <a:ext cx="349929"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31" name="Ink 230">
                <a:extLst>
                  <a:ext uri="{FF2B5EF4-FFF2-40B4-BE49-F238E27FC236}">
                    <a16:creationId xmlns:a16="http://schemas.microsoft.com/office/drawing/2014/main" id="{D60D5251-1758-4010-A146-D511718E4F18}"/>
                  </a:ext>
                </a:extLst>
              </p14:cNvPr>
              <p14:cNvContentPartPr/>
              <p14:nvPr/>
            </p14:nvContentPartPr>
            <p14:xfrm>
              <a:off x="10464452" y="2904472"/>
              <a:ext cx="171449" cy="9525"/>
            </p14:xfrm>
          </p:contentPart>
        </mc:Choice>
        <mc:Fallback>
          <p:pic>
            <p:nvPicPr>
              <p:cNvPr id="231" name="Ink 230">
                <a:extLst>
                  <a:ext uri="{FF2B5EF4-FFF2-40B4-BE49-F238E27FC236}">
                    <a16:creationId xmlns:a16="http://schemas.microsoft.com/office/drawing/2014/main" id="{D60D5251-1758-4010-A146-D511718E4F18}"/>
                  </a:ext>
                </a:extLst>
              </p:cNvPr>
              <p:cNvPicPr/>
              <p:nvPr/>
            </p:nvPicPr>
            <p:blipFill>
              <a:blip r:embed="rId109"/>
              <a:stretch>
                <a:fillRect/>
              </a:stretch>
            </p:blipFill>
            <p:spPr>
              <a:xfrm>
                <a:off x="10446424" y="2428222"/>
                <a:ext cx="207873"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32" name="Ink 231">
                <a:extLst>
                  <a:ext uri="{FF2B5EF4-FFF2-40B4-BE49-F238E27FC236}">
                    <a16:creationId xmlns:a16="http://schemas.microsoft.com/office/drawing/2014/main" id="{33DA29BD-362B-417A-876A-A80FAEE5EA96}"/>
                  </a:ext>
                </a:extLst>
              </p14:cNvPr>
              <p14:cNvContentPartPr/>
              <p14:nvPr/>
            </p14:nvContentPartPr>
            <p14:xfrm>
              <a:off x="10839626" y="2685267"/>
              <a:ext cx="238125" cy="333374"/>
            </p14:xfrm>
          </p:contentPart>
        </mc:Choice>
        <mc:Fallback>
          <p:pic>
            <p:nvPicPr>
              <p:cNvPr id="232" name="Ink 231">
                <a:extLst>
                  <a:ext uri="{FF2B5EF4-FFF2-40B4-BE49-F238E27FC236}">
                    <a16:creationId xmlns:a16="http://schemas.microsoft.com/office/drawing/2014/main" id="{33DA29BD-362B-417A-876A-A80FAEE5EA96}"/>
                  </a:ext>
                </a:extLst>
              </p:cNvPr>
              <p:cNvPicPr/>
              <p:nvPr/>
            </p:nvPicPr>
            <p:blipFill>
              <a:blip r:embed="rId111"/>
              <a:stretch>
                <a:fillRect/>
              </a:stretch>
            </p:blipFill>
            <p:spPr>
              <a:xfrm>
                <a:off x="10821961" y="2667721"/>
                <a:ext cx="273102" cy="368824"/>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33" name="Ink 232">
                <a:extLst>
                  <a:ext uri="{FF2B5EF4-FFF2-40B4-BE49-F238E27FC236}">
                    <a16:creationId xmlns:a16="http://schemas.microsoft.com/office/drawing/2014/main" id="{BB6B6864-AF3F-48B0-8E9C-090F5AE5941C}"/>
                  </a:ext>
                </a:extLst>
              </p14:cNvPr>
              <p14:cNvContentPartPr/>
              <p14:nvPr/>
            </p14:nvContentPartPr>
            <p14:xfrm>
              <a:off x="3888287" y="3467004"/>
              <a:ext cx="352425" cy="219075"/>
            </p14:xfrm>
          </p:contentPart>
        </mc:Choice>
        <mc:Fallback>
          <p:pic>
            <p:nvPicPr>
              <p:cNvPr id="233" name="Ink 232">
                <a:extLst>
                  <a:ext uri="{FF2B5EF4-FFF2-40B4-BE49-F238E27FC236}">
                    <a16:creationId xmlns:a16="http://schemas.microsoft.com/office/drawing/2014/main" id="{BB6B6864-AF3F-48B0-8E9C-090F5AE5941C}"/>
                  </a:ext>
                </a:extLst>
              </p:cNvPr>
              <p:cNvPicPr/>
              <p:nvPr/>
            </p:nvPicPr>
            <p:blipFill>
              <a:blip r:embed="rId113"/>
              <a:stretch>
                <a:fillRect/>
              </a:stretch>
            </p:blipFill>
            <p:spPr>
              <a:xfrm>
                <a:off x="3870429" y="3449634"/>
                <a:ext cx="388506" cy="25417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34" name="Ink 233">
                <a:extLst>
                  <a:ext uri="{FF2B5EF4-FFF2-40B4-BE49-F238E27FC236}">
                    <a16:creationId xmlns:a16="http://schemas.microsoft.com/office/drawing/2014/main" id="{E59D6836-726B-489B-8613-230D040BC82A}"/>
                  </a:ext>
                </a:extLst>
              </p14:cNvPr>
              <p14:cNvContentPartPr/>
              <p14:nvPr/>
            </p14:nvContentPartPr>
            <p14:xfrm>
              <a:off x="4211876" y="3530773"/>
              <a:ext cx="228600" cy="9525"/>
            </p14:xfrm>
          </p:contentPart>
        </mc:Choice>
        <mc:Fallback>
          <p:pic>
            <p:nvPicPr>
              <p:cNvPr id="234" name="Ink 233">
                <a:extLst>
                  <a:ext uri="{FF2B5EF4-FFF2-40B4-BE49-F238E27FC236}">
                    <a16:creationId xmlns:a16="http://schemas.microsoft.com/office/drawing/2014/main" id="{E59D6836-726B-489B-8613-230D040BC82A}"/>
                  </a:ext>
                </a:extLst>
              </p:cNvPr>
              <p:cNvPicPr/>
              <p:nvPr/>
            </p:nvPicPr>
            <p:blipFill>
              <a:blip r:embed="rId115"/>
              <a:stretch>
                <a:fillRect/>
              </a:stretch>
            </p:blipFill>
            <p:spPr>
              <a:xfrm>
                <a:off x="4194374" y="3054523"/>
                <a:ext cx="263962"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35" name="Ink 234">
                <a:extLst>
                  <a:ext uri="{FF2B5EF4-FFF2-40B4-BE49-F238E27FC236}">
                    <a16:creationId xmlns:a16="http://schemas.microsoft.com/office/drawing/2014/main" id="{7BFC08A8-82D8-4352-A9AF-309BD141E0E6}"/>
                  </a:ext>
                </a:extLst>
              </p14:cNvPr>
              <p14:cNvContentPartPr/>
              <p14:nvPr/>
            </p14:nvContentPartPr>
            <p14:xfrm>
              <a:off x="4430345" y="3405203"/>
              <a:ext cx="209550" cy="381000"/>
            </p14:xfrm>
          </p:contentPart>
        </mc:Choice>
        <mc:Fallback>
          <p:pic>
            <p:nvPicPr>
              <p:cNvPr id="235" name="Ink 234">
                <a:extLst>
                  <a:ext uri="{FF2B5EF4-FFF2-40B4-BE49-F238E27FC236}">
                    <a16:creationId xmlns:a16="http://schemas.microsoft.com/office/drawing/2014/main" id="{7BFC08A8-82D8-4352-A9AF-309BD141E0E6}"/>
                  </a:ext>
                </a:extLst>
              </p:cNvPr>
              <p:cNvPicPr/>
              <p:nvPr/>
            </p:nvPicPr>
            <p:blipFill>
              <a:blip r:embed="rId117"/>
              <a:stretch>
                <a:fillRect/>
              </a:stretch>
            </p:blipFill>
            <p:spPr>
              <a:xfrm>
                <a:off x="4412823" y="3387440"/>
                <a:ext cx="244952" cy="416889"/>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36" name="Ink 235">
                <a:extLst>
                  <a:ext uri="{FF2B5EF4-FFF2-40B4-BE49-F238E27FC236}">
                    <a16:creationId xmlns:a16="http://schemas.microsoft.com/office/drawing/2014/main" id="{DF48FBC4-9750-423B-ABC3-42AE1917AEB3}"/>
                  </a:ext>
                </a:extLst>
              </p14:cNvPr>
              <p14:cNvContentPartPr/>
              <p14:nvPr/>
            </p14:nvContentPartPr>
            <p14:xfrm>
              <a:off x="4827739" y="3553887"/>
              <a:ext cx="190500" cy="9525"/>
            </p14:xfrm>
          </p:contentPart>
        </mc:Choice>
        <mc:Fallback>
          <p:pic>
            <p:nvPicPr>
              <p:cNvPr id="236" name="Ink 235">
                <a:extLst>
                  <a:ext uri="{FF2B5EF4-FFF2-40B4-BE49-F238E27FC236}">
                    <a16:creationId xmlns:a16="http://schemas.microsoft.com/office/drawing/2014/main" id="{DF48FBC4-9750-423B-ABC3-42AE1917AEB3}"/>
                  </a:ext>
                </a:extLst>
              </p:cNvPr>
              <p:cNvPicPr/>
              <p:nvPr/>
            </p:nvPicPr>
            <p:blipFill>
              <a:blip r:embed="rId119"/>
              <a:stretch>
                <a:fillRect/>
              </a:stretch>
            </p:blipFill>
            <p:spPr>
              <a:xfrm>
                <a:off x="4810226" y="3534043"/>
                <a:ext cx="225884" cy="48816"/>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37" name="Ink 236">
                <a:extLst>
                  <a:ext uri="{FF2B5EF4-FFF2-40B4-BE49-F238E27FC236}">
                    <a16:creationId xmlns:a16="http://schemas.microsoft.com/office/drawing/2014/main" id="{7B01AD93-C18B-4210-9406-855950A5A612}"/>
                  </a:ext>
                </a:extLst>
              </p14:cNvPr>
              <p14:cNvContentPartPr/>
              <p14:nvPr/>
            </p14:nvContentPartPr>
            <p14:xfrm>
              <a:off x="4744233" y="3696857"/>
              <a:ext cx="314325" cy="28575"/>
            </p14:xfrm>
          </p:contentPart>
        </mc:Choice>
        <mc:Fallback>
          <p:pic>
            <p:nvPicPr>
              <p:cNvPr id="237" name="Ink 236">
                <a:extLst>
                  <a:ext uri="{FF2B5EF4-FFF2-40B4-BE49-F238E27FC236}">
                    <a16:creationId xmlns:a16="http://schemas.microsoft.com/office/drawing/2014/main" id="{7B01AD93-C18B-4210-9406-855950A5A612}"/>
                  </a:ext>
                </a:extLst>
              </p:cNvPr>
              <p:cNvPicPr/>
              <p:nvPr/>
            </p:nvPicPr>
            <p:blipFill>
              <a:blip r:embed="rId121"/>
              <a:stretch>
                <a:fillRect/>
              </a:stretch>
            </p:blipFill>
            <p:spPr>
              <a:xfrm>
                <a:off x="4726189" y="3681156"/>
                <a:ext cx="350052" cy="59662"/>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38" name="Ink 237">
                <a:extLst>
                  <a:ext uri="{FF2B5EF4-FFF2-40B4-BE49-F238E27FC236}">
                    <a16:creationId xmlns:a16="http://schemas.microsoft.com/office/drawing/2014/main" id="{DBF77552-2926-459A-9A32-0796F3DF7ED2}"/>
                  </a:ext>
                </a:extLst>
              </p14:cNvPr>
              <p14:cNvContentPartPr/>
              <p14:nvPr/>
            </p14:nvContentPartPr>
            <p14:xfrm>
              <a:off x="5151543" y="3436828"/>
              <a:ext cx="180975" cy="419100"/>
            </p14:xfrm>
          </p:contentPart>
        </mc:Choice>
        <mc:Fallback>
          <p:pic>
            <p:nvPicPr>
              <p:cNvPr id="238" name="Ink 237">
                <a:extLst>
                  <a:ext uri="{FF2B5EF4-FFF2-40B4-BE49-F238E27FC236}">
                    <a16:creationId xmlns:a16="http://schemas.microsoft.com/office/drawing/2014/main" id="{DBF77552-2926-459A-9A32-0796F3DF7ED2}"/>
                  </a:ext>
                </a:extLst>
              </p:cNvPr>
              <p:cNvPicPr/>
              <p:nvPr/>
            </p:nvPicPr>
            <p:blipFill>
              <a:blip r:embed="rId123"/>
              <a:stretch>
                <a:fillRect/>
              </a:stretch>
            </p:blipFill>
            <p:spPr>
              <a:xfrm>
                <a:off x="5133189" y="3419185"/>
                <a:ext cx="217317" cy="454745"/>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39" name="Ink 238">
                <a:extLst>
                  <a:ext uri="{FF2B5EF4-FFF2-40B4-BE49-F238E27FC236}">
                    <a16:creationId xmlns:a16="http://schemas.microsoft.com/office/drawing/2014/main" id="{3F41B32C-C5D0-4FF1-B635-6FA83119E922}"/>
                  </a:ext>
                </a:extLst>
              </p14:cNvPr>
              <p14:cNvContentPartPr/>
              <p14:nvPr/>
            </p14:nvContentPartPr>
            <p14:xfrm>
              <a:off x="3982232" y="4030911"/>
              <a:ext cx="180975" cy="390525"/>
            </p14:xfrm>
          </p:contentPart>
        </mc:Choice>
        <mc:Fallback>
          <p:pic>
            <p:nvPicPr>
              <p:cNvPr id="239" name="Ink 238">
                <a:extLst>
                  <a:ext uri="{FF2B5EF4-FFF2-40B4-BE49-F238E27FC236}">
                    <a16:creationId xmlns:a16="http://schemas.microsoft.com/office/drawing/2014/main" id="{3F41B32C-C5D0-4FF1-B635-6FA83119E922}"/>
                  </a:ext>
                </a:extLst>
              </p:cNvPr>
              <p:cNvPicPr/>
              <p:nvPr/>
            </p:nvPicPr>
            <p:blipFill>
              <a:blip r:embed="rId125"/>
              <a:stretch>
                <a:fillRect/>
              </a:stretch>
            </p:blipFill>
            <p:spPr>
              <a:xfrm>
                <a:off x="3964098" y="4012848"/>
                <a:ext cx="216880" cy="42629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40" name="Ink 239">
                <a:extLst>
                  <a:ext uri="{FF2B5EF4-FFF2-40B4-BE49-F238E27FC236}">
                    <a16:creationId xmlns:a16="http://schemas.microsoft.com/office/drawing/2014/main" id="{86ADE8EF-F274-45D0-B04D-6C48990D799C}"/>
                  </a:ext>
                </a:extLst>
              </p14:cNvPr>
              <p14:cNvContentPartPr/>
              <p14:nvPr/>
            </p14:nvContentPartPr>
            <p14:xfrm>
              <a:off x="4295383" y="4113914"/>
              <a:ext cx="295275" cy="66674"/>
            </p14:xfrm>
          </p:contentPart>
        </mc:Choice>
        <mc:Fallback>
          <p:pic>
            <p:nvPicPr>
              <p:cNvPr id="240" name="Ink 239">
                <a:extLst>
                  <a:ext uri="{FF2B5EF4-FFF2-40B4-BE49-F238E27FC236}">
                    <a16:creationId xmlns:a16="http://schemas.microsoft.com/office/drawing/2014/main" id="{86ADE8EF-F274-45D0-B04D-6C48990D799C}"/>
                  </a:ext>
                </a:extLst>
              </p:cNvPr>
              <p:cNvPicPr/>
              <p:nvPr/>
            </p:nvPicPr>
            <p:blipFill>
              <a:blip r:embed="rId127"/>
              <a:stretch>
                <a:fillRect/>
              </a:stretch>
            </p:blipFill>
            <p:spPr>
              <a:xfrm>
                <a:off x="4277312" y="4095662"/>
                <a:ext cx="331055" cy="10355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41" name="Ink 240">
                <a:extLst>
                  <a:ext uri="{FF2B5EF4-FFF2-40B4-BE49-F238E27FC236}">
                    <a16:creationId xmlns:a16="http://schemas.microsoft.com/office/drawing/2014/main" id="{19D86D9F-6D3C-4436-A6E5-5C9C0E8C22C1}"/>
                  </a:ext>
                </a:extLst>
              </p14:cNvPr>
              <p14:cNvContentPartPr/>
              <p14:nvPr/>
            </p14:nvContentPartPr>
            <p14:xfrm>
              <a:off x="4605595" y="4042253"/>
              <a:ext cx="152400" cy="323850"/>
            </p14:xfrm>
          </p:contentPart>
        </mc:Choice>
        <mc:Fallback>
          <p:pic>
            <p:nvPicPr>
              <p:cNvPr id="241" name="Ink 240">
                <a:extLst>
                  <a:ext uri="{FF2B5EF4-FFF2-40B4-BE49-F238E27FC236}">
                    <a16:creationId xmlns:a16="http://schemas.microsoft.com/office/drawing/2014/main" id="{19D86D9F-6D3C-4436-A6E5-5C9C0E8C22C1}"/>
                  </a:ext>
                </a:extLst>
              </p:cNvPr>
              <p:cNvPicPr/>
              <p:nvPr/>
            </p:nvPicPr>
            <p:blipFill>
              <a:blip r:embed="rId129"/>
              <a:stretch>
                <a:fillRect/>
              </a:stretch>
            </p:blipFill>
            <p:spPr>
              <a:xfrm>
                <a:off x="4587278" y="4024201"/>
                <a:ext cx="188668" cy="359593"/>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42" name="Ink 241">
                <a:extLst>
                  <a:ext uri="{FF2B5EF4-FFF2-40B4-BE49-F238E27FC236}">
                    <a16:creationId xmlns:a16="http://schemas.microsoft.com/office/drawing/2014/main" id="{1E6BA4AD-E4D6-4D73-8318-E3133AD36AD9}"/>
                  </a:ext>
                </a:extLst>
              </p14:cNvPr>
              <p14:cNvContentPartPr/>
              <p14:nvPr/>
            </p14:nvContentPartPr>
            <p14:xfrm>
              <a:off x="4900808" y="4063129"/>
              <a:ext cx="171449" cy="9525"/>
            </p14:xfrm>
          </p:contentPart>
        </mc:Choice>
        <mc:Fallback>
          <p:pic>
            <p:nvPicPr>
              <p:cNvPr id="242" name="Ink 241">
                <a:extLst>
                  <a:ext uri="{FF2B5EF4-FFF2-40B4-BE49-F238E27FC236}">
                    <a16:creationId xmlns:a16="http://schemas.microsoft.com/office/drawing/2014/main" id="{1E6BA4AD-E4D6-4D73-8318-E3133AD36AD9}"/>
                  </a:ext>
                </a:extLst>
              </p:cNvPr>
              <p:cNvPicPr/>
              <p:nvPr/>
            </p:nvPicPr>
            <p:blipFill>
              <a:blip r:embed="rId131"/>
              <a:stretch>
                <a:fillRect/>
              </a:stretch>
            </p:blipFill>
            <p:spPr>
              <a:xfrm>
                <a:off x="4883486" y="3596404"/>
                <a:ext cx="206446"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43" name="Ink 242">
                <a:extLst>
                  <a:ext uri="{FF2B5EF4-FFF2-40B4-BE49-F238E27FC236}">
                    <a16:creationId xmlns:a16="http://schemas.microsoft.com/office/drawing/2014/main" id="{1765E01B-4F74-4E4F-9227-D00111FCAD6B}"/>
                  </a:ext>
                </a:extLst>
              </p14:cNvPr>
              <p14:cNvContentPartPr/>
              <p14:nvPr/>
            </p14:nvContentPartPr>
            <p14:xfrm>
              <a:off x="4921684" y="4148426"/>
              <a:ext cx="180975" cy="19049"/>
            </p14:xfrm>
          </p:contentPart>
        </mc:Choice>
        <mc:Fallback>
          <p:pic>
            <p:nvPicPr>
              <p:cNvPr id="243" name="Ink 242">
                <a:extLst>
                  <a:ext uri="{FF2B5EF4-FFF2-40B4-BE49-F238E27FC236}">
                    <a16:creationId xmlns:a16="http://schemas.microsoft.com/office/drawing/2014/main" id="{1765E01B-4F74-4E4F-9227-D00111FCAD6B}"/>
                  </a:ext>
                </a:extLst>
              </p:cNvPr>
              <p:cNvPicPr/>
              <p:nvPr/>
            </p:nvPicPr>
            <p:blipFill>
              <a:blip r:embed="rId133"/>
              <a:stretch>
                <a:fillRect/>
              </a:stretch>
            </p:blipFill>
            <p:spPr>
              <a:xfrm>
                <a:off x="4903550" y="4131141"/>
                <a:ext cx="216880" cy="5397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44" name="Ink 243">
                <a:extLst>
                  <a:ext uri="{FF2B5EF4-FFF2-40B4-BE49-F238E27FC236}">
                    <a16:creationId xmlns:a16="http://schemas.microsoft.com/office/drawing/2014/main" id="{E4432E6C-18F5-48AD-A71A-53312C6179C7}"/>
                  </a:ext>
                </a:extLst>
              </p14:cNvPr>
              <p14:cNvContentPartPr/>
              <p14:nvPr/>
            </p14:nvContentPartPr>
            <p14:xfrm>
              <a:off x="5202861" y="3991155"/>
              <a:ext cx="219075" cy="352425"/>
            </p14:xfrm>
          </p:contentPart>
        </mc:Choice>
        <mc:Fallback>
          <p:pic>
            <p:nvPicPr>
              <p:cNvPr id="244" name="Ink 243">
                <a:extLst>
                  <a:ext uri="{FF2B5EF4-FFF2-40B4-BE49-F238E27FC236}">
                    <a16:creationId xmlns:a16="http://schemas.microsoft.com/office/drawing/2014/main" id="{E4432E6C-18F5-48AD-A71A-53312C6179C7}"/>
                  </a:ext>
                </a:extLst>
              </p:cNvPr>
              <p:cNvPicPr/>
              <p:nvPr/>
            </p:nvPicPr>
            <p:blipFill>
              <a:blip r:embed="rId135"/>
              <a:stretch>
                <a:fillRect/>
              </a:stretch>
            </p:blipFill>
            <p:spPr>
              <a:xfrm>
                <a:off x="5185079" y="3973641"/>
                <a:ext cx="254283" cy="38781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45" name="Ink 244">
                <a:extLst>
                  <a:ext uri="{FF2B5EF4-FFF2-40B4-BE49-F238E27FC236}">
                    <a16:creationId xmlns:a16="http://schemas.microsoft.com/office/drawing/2014/main" id="{F7169166-6857-4793-A230-7CA56CCA6365}"/>
                  </a:ext>
                </a:extLst>
              </p14:cNvPr>
              <p14:cNvContentPartPr/>
              <p14:nvPr/>
            </p14:nvContentPartPr>
            <p14:xfrm>
              <a:off x="4138807" y="4616362"/>
              <a:ext cx="9525" cy="9525"/>
            </p14:xfrm>
          </p:contentPart>
        </mc:Choice>
        <mc:Fallback>
          <p:pic>
            <p:nvPicPr>
              <p:cNvPr id="245" name="Ink 244">
                <a:extLst>
                  <a:ext uri="{FF2B5EF4-FFF2-40B4-BE49-F238E27FC236}">
                    <a16:creationId xmlns:a16="http://schemas.microsoft.com/office/drawing/2014/main" id="{F7169166-6857-4793-A230-7CA56CCA6365}"/>
                  </a:ext>
                </a:extLst>
              </p:cNvPr>
              <p:cNvPicPr/>
              <p:nvPr/>
            </p:nvPicPr>
            <p:blipFill>
              <a:blip r:embed="rId25"/>
              <a:stretch>
                <a:fillRect/>
              </a:stretch>
            </p:blipFill>
            <p:spPr>
              <a:xfrm>
                <a:off x="3672082" y="4149637"/>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46" name="Ink 245">
                <a:extLst>
                  <a:ext uri="{FF2B5EF4-FFF2-40B4-BE49-F238E27FC236}">
                    <a16:creationId xmlns:a16="http://schemas.microsoft.com/office/drawing/2014/main" id="{19512F4A-7E54-41A4-BE95-74522E402AFF}"/>
                  </a:ext>
                </a:extLst>
              </p14:cNvPr>
              <p14:cNvContentPartPr/>
              <p14:nvPr/>
            </p14:nvContentPartPr>
            <p14:xfrm>
              <a:off x="4013478" y="4616363"/>
              <a:ext cx="152400" cy="323850"/>
            </p14:xfrm>
          </p:contentPart>
        </mc:Choice>
        <mc:Fallback>
          <p:pic>
            <p:nvPicPr>
              <p:cNvPr id="246" name="Ink 245">
                <a:extLst>
                  <a:ext uri="{FF2B5EF4-FFF2-40B4-BE49-F238E27FC236}">
                    <a16:creationId xmlns:a16="http://schemas.microsoft.com/office/drawing/2014/main" id="{19512F4A-7E54-41A4-BE95-74522E402AFF}"/>
                  </a:ext>
                </a:extLst>
              </p:cNvPr>
              <p:cNvPicPr/>
              <p:nvPr/>
            </p:nvPicPr>
            <p:blipFill>
              <a:blip r:embed="rId138"/>
              <a:stretch>
                <a:fillRect/>
              </a:stretch>
            </p:blipFill>
            <p:spPr>
              <a:xfrm>
                <a:off x="3995292" y="4598848"/>
                <a:ext cx="188409" cy="359238"/>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47" name="Ink 246">
                <a:extLst>
                  <a:ext uri="{FF2B5EF4-FFF2-40B4-BE49-F238E27FC236}">
                    <a16:creationId xmlns:a16="http://schemas.microsoft.com/office/drawing/2014/main" id="{8FBE037B-30F3-4061-8ACA-5072D309A5E9}"/>
                  </a:ext>
                </a:extLst>
              </p14:cNvPr>
              <p14:cNvContentPartPr/>
              <p14:nvPr/>
            </p14:nvContentPartPr>
            <p14:xfrm>
              <a:off x="4274508" y="4752061"/>
              <a:ext cx="200024" cy="9525"/>
            </p14:xfrm>
          </p:contentPart>
        </mc:Choice>
        <mc:Fallback>
          <p:pic>
            <p:nvPicPr>
              <p:cNvPr id="247" name="Ink 246">
                <a:extLst>
                  <a:ext uri="{FF2B5EF4-FFF2-40B4-BE49-F238E27FC236}">
                    <a16:creationId xmlns:a16="http://schemas.microsoft.com/office/drawing/2014/main" id="{8FBE037B-30F3-4061-8ACA-5072D309A5E9}"/>
                  </a:ext>
                </a:extLst>
              </p:cNvPr>
              <p:cNvPicPr/>
              <p:nvPr/>
            </p:nvPicPr>
            <p:blipFill>
              <a:blip r:embed="rId140"/>
              <a:stretch>
                <a:fillRect/>
              </a:stretch>
            </p:blipFill>
            <p:spPr>
              <a:xfrm>
                <a:off x="4256816" y="4285336"/>
                <a:ext cx="235768"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48" name="Ink 247">
                <a:extLst>
                  <a:ext uri="{FF2B5EF4-FFF2-40B4-BE49-F238E27FC236}">
                    <a16:creationId xmlns:a16="http://schemas.microsoft.com/office/drawing/2014/main" id="{E569D559-98B3-4470-B72E-F0412C89F0F3}"/>
                  </a:ext>
                </a:extLst>
              </p14:cNvPr>
              <p14:cNvContentPartPr/>
              <p14:nvPr/>
            </p14:nvContentPartPr>
            <p14:xfrm>
              <a:off x="4598764" y="4647677"/>
              <a:ext cx="161925" cy="295275"/>
            </p14:xfrm>
          </p:contentPart>
        </mc:Choice>
        <mc:Fallback>
          <p:pic>
            <p:nvPicPr>
              <p:cNvPr id="248" name="Ink 247">
                <a:extLst>
                  <a:ext uri="{FF2B5EF4-FFF2-40B4-BE49-F238E27FC236}">
                    <a16:creationId xmlns:a16="http://schemas.microsoft.com/office/drawing/2014/main" id="{E569D559-98B3-4470-B72E-F0412C89F0F3}"/>
                  </a:ext>
                </a:extLst>
              </p:cNvPr>
              <p:cNvPicPr/>
              <p:nvPr/>
            </p:nvPicPr>
            <p:blipFill>
              <a:blip r:embed="rId142"/>
              <a:stretch>
                <a:fillRect/>
              </a:stretch>
            </p:blipFill>
            <p:spPr>
              <a:xfrm>
                <a:off x="4580363" y="4629606"/>
                <a:ext cx="198358" cy="331055"/>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49" name="Ink 248">
                <a:extLst>
                  <a:ext uri="{FF2B5EF4-FFF2-40B4-BE49-F238E27FC236}">
                    <a16:creationId xmlns:a16="http://schemas.microsoft.com/office/drawing/2014/main" id="{1DCCD042-E004-46B9-B4D2-8E82D7C2D97D}"/>
                  </a:ext>
                </a:extLst>
              </p14:cNvPr>
              <p14:cNvContentPartPr/>
              <p14:nvPr/>
            </p14:nvContentPartPr>
            <p14:xfrm>
              <a:off x="4629411" y="4698966"/>
              <a:ext cx="228600" cy="19049"/>
            </p14:xfrm>
          </p:contentPart>
        </mc:Choice>
        <mc:Fallback>
          <p:pic>
            <p:nvPicPr>
              <p:cNvPr id="249" name="Ink 248">
                <a:extLst>
                  <a:ext uri="{FF2B5EF4-FFF2-40B4-BE49-F238E27FC236}">
                    <a16:creationId xmlns:a16="http://schemas.microsoft.com/office/drawing/2014/main" id="{1DCCD042-E004-46B9-B4D2-8E82D7C2D97D}"/>
                  </a:ext>
                </a:extLst>
              </p:cNvPr>
              <p:cNvPicPr/>
              <p:nvPr/>
            </p:nvPicPr>
            <p:blipFill>
              <a:blip r:embed="rId144"/>
              <a:stretch>
                <a:fillRect/>
              </a:stretch>
            </p:blipFill>
            <p:spPr>
              <a:xfrm>
                <a:off x="4611468" y="4683604"/>
                <a:ext cx="264128" cy="49159"/>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50" name="Ink 249">
                <a:extLst>
                  <a:ext uri="{FF2B5EF4-FFF2-40B4-BE49-F238E27FC236}">
                    <a16:creationId xmlns:a16="http://schemas.microsoft.com/office/drawing/2014/main" id="{8B37AE22-48EE-4129-9D61-2F71950A5470}"/>
                  </a:ext>
                </a:extLst>
              </p14:cNvPr>
              <p14:cNvContentPartPr/>
              <p14:nvPr/>
            </p14:nvContentPartPr>
            <p14:xfrm>
              <a:off x="4942562" y="4702963"/>
              <a:ext cx="276224" cy="47625"/>
            </p14:xfrm>
          </p:contentPart>
        </mc:Choice>
        <mc:Fallback>
          <p:pic>
            <p:nvPicPr>
              <p:cNvPr id="250" name="Ink 249">
                <a:extLst>
                  <a:ext uri="{FF2B5EF4-FFF2-40B4-BE49-F238E27FC236}">
                    <a16:creationId xmlns:a16="http://schemas.microsoft.com/office/drawing/2014/main" id="{8B37AE22-48EE-4129-9D61-2F71950A5470}"/>
                  </a:ext>
                </a:extLst>
              </p:cNvPr>
              <p:cNvPicPr/>
              <p:nvPr/>
            </p:nvPicPr>
            <p:blipFill>
              <a:blip r:embed="rId146"/>
              <a:stretch>
                <a:fillRect/>
              </a:stretch>
            </p:blipFill>
            <p:spPr>
              <a:xfrm>
                <a:off x="4924649" y="4685582"/>
                <a:ext cx="311692" cy="8204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51" name="Ink 250">
                <a:extLst>
                  <a:ext uri="{FF2B5EF4-FFF2-40B4-BE49-F238E27FC236}">
                    <a16:creationId xmlns:a16="http://schemas.microsoft.com/office/drawing/2014/main" id="{42A779BE-24E3-4AF1-B783-27F722E87434}"/>
                  </a:ext>
                </a:extLst>
              </p14:cNvPr>
              <p14:cNvContentPartPr/>
              <p14:nvPr/>
            </p14:nvContentPartPr>
            <p14:xfrm>
              <a:off x="5015630" y="4741677"/>
              <a:ext cx="228600" cy="28575"/>
            </p14:xfrm>
          </p:contentPart>
        </mc:Choice>
        <mc:Fallback>
          <p:pic>
            <p:nvPicPr>
              <p:cNvPr id="251" name="Ink 250">
                <a:extLst>
                  <a:ext uri="{FF2B5EF4-FFF2-40B4-BE49-F238E27FC236}">
                    <a16:creationId xmlns:a16="http://schemas.microsoft.com/office/drawing/2014/main" id="{42A779BE-24E3-4AF1-B783-27F722E87434}"/>
                  </a:ext>
                </a:extLst>
              </p:cNvPr>
              <p:cNvPicPr/>
              <p:nvPr/>
            </p:nvPicPr>
            <p:blipFill>
              <a:blip r:embed="rId148"/>
              <a:stretch>
                <a:fillRect/>
              </a:stretch>
            </p:blipFill>
            <p:spPr>
              <a:xfrm>
                <a:off x="4998100" y="4725766"/>
                <a:ext cx="264017" cy="60722"/>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52" name="Ink 251">
                <a:extLst>
                  <a:ext uri="{FF2B5EF4-FFF2-40B4-BE49-F238E27FC236}">
                    <a16:creationId xmlns:a16="http://schemas.microsoft.com/office/drawing/2014/main" id="{C088001E-5941-4B19-BB01-384336B299C7}"/>
                  </a:ext>
                </a:extLst>
              </p14:cNvPr>
              <p14:cNvContentPartPr/>
              <p14:nvPr/>
            </p14:nvContentPartPr>
            <p14:xfrm>
              <a:off x="5338432" y="4511979"/>
              <a:ext cx="180975" cy="352425"/>
            </p14:xfrm>
          </p:contentPart>
        </mc:Choice>
        <mc:Fallback>
          <p:pic>
            <p:nvPicPr>
              <p:cNvPr id="252" name="Ink 251">
                <a:extLst>
                  <a:ext uri="{FF2B5EF4-FFF2-40B4-BE49-F238E27FC236}">
                    <a16:creationId xmlns:a16="http://schemas.microsoft.com/office/drawing/2014/main" id="{C088001E-5941-4B19-BB01-384336B299C7}"/>
                  </a:ext>
                </a:extLst>
              </p:cNvPr>
              <p:cNvPicPr/>
              <p:nvPr/>
            </p:nvPicPr>
            <p:blipFill>
              <a:blip r:embed="rId150"/>
              <a:stretch>
                <a:fillRect/>
              </a:stretch>
            </p:blipFill>
            <p:spPr>
              <a:xfrm>
                <a:off x="5320407" y="4494553"/>
                <a:ext cx="216665" cy="387632"/>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53" name="Ink 252">
                <a:extLst>
                  <a:ext uri="{FF2B5EF4-FFF2-40B4-BE49-F238E27FC236}">
                    <a16:creationId xmlns:a16="http://schemas.microsoft.com/office/drawing/2014/main" id="{0FC988E9-2AFE-4DA0-8D6B-86C2424AE057}"/>
                  </a:ext>
                </a:extLst>
              </p14:cNvPr>
              <p14:cNvContentPartPr/>
              <p14:nvPr/>
            </p14:nvContentPartPr>
            <p14:xfrm>
              <a:off x="4066694" y="5075650"/>
              <a:ext cx="219075" cy="295275"/>
            </p14:xfrm>
          </p:contentPart>
        </mc:Choice>
        <mc:Fallback>
          <p:pic>
            <p:nvPicPr>
              <p:cNvPr id="253" name="Ink 252">
                <a:extLst>
                  <a:ext uri="{FF2B5EF4-FFF2-40B4-BE49-F238E27FC236}">
                    <a16:creationId xmlns:a16="http://schemas.microsoft.com/office/drawing/2014/main" id="{0FC988E9-2AFE-4DA0-8D6B-86C2424AE057}"/>
                  </a:ext>
                </a:extLst>
              </p:cNvPr>
              <p:cNvPicPr/>
              <p:nvPr/>
            </p:nvPicPr>
            <p:blipFill>
              <a:blip r:embed="rId152"/>
              <a:stretch>
                <a:fillRect/>
              </a:stretch>
            </p:blipFill>
            <p:spPr>
              <a:xfrm>
                <a:off x="4048854" y="5057984"/>
                <a:ext cx="254398" cy="330968"/>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54" name="Ink 253">
                <a:extLst>
                  <a:ext uri="{FF2B5EF4-FFF2-40B4-BE49-F238E27FC236}">
                    <a16:creationId xmlns:a16="http://schemas.microsoft.com/office/drawing/2014/main" id="{31497A72-B220-4C67-89E0-3CF157AFDFC8}"/>
                  </a:ext>
                </a:extLst>
              </p14:cNvPr>
              <p14:cNvContentPartPr/>
              <p14:nvPr/>
            </p14:nvContentPartPr>
            <p14:xfrm>
              <a:off x="4204307" y="5074366"/>
              <a:ext cx="276224" cy="28575"/>
            </p14:xfrm>
          </p:contentPart>
        </mc:Choice>
        <mc:Fallback>
          <p:pic>
            <p:nvPicPr>
              <p:cNvPr id="254" name="Ink 253">
                <a:extLst>
                  <a:ext uri="{FF2B5EF4-FFF2-40B4-BE49-F238E27FC236}">
                    <a16:creationId xmlns:a16="http://schemas.microsoft.com/office/drawing/2014/main" id="{31497A72-B220-4C67-89E0-3CF157AFDFC8}"/>
                  </a:ext>
                </a:extLst>
              </p:cNvPr>
              <p:cNvPicPr/>
              <p:nvPr/>
            </p:nvPicPr>
            <p:blipFill>
              <a:blip r:embed="rId154"/>
              <a:stretch>
                <a:fillRect/>
              </a:stretch>
            </p:blipFill>
            <p:spPr>
              <a:xfrm>
                <a:off x="4186578" y="5058836"/>
                <a:ext cx="311328" cy="59324"/>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55" name="Ink 254">
                <a:extLst>
                  <a:ext uri="{FF2B5EF4-FFF2-40B4-BE49-F238E27FC236}">
                    <a16:creationId xmlns:a16="http://schemas.microsoft.com/office/drawing/2014/main" id="{A2068ED8-BD15-4F59-A620-692CD75A5A9A}"/>
                  </a:ext>
                </a:extLst>
              </p14:cNvPr>
              <p14:cNvContentPartPr/>
              <p14:nvPr/>
            </p14:nvContentPartPr>
            <p14:xfrm>
              <a:off x="4462397" y="5180701"/>
              <a:ext cx="209550" cy="19049"/>
            </p14:xfrm>
          </p:contentPart>
        </mc:Choice>
        <mc:Fallback>
          <p:pic>
            <p:nvPicPr>
              <p:cNvPr id="255" name="Ink 254">
                <a:extLst>
                  <a:ext uri="{FF2B5EF4-FFF2-40B4-BE49-F238E27FC236}">
                    <a16:creationId xmlns:a16="http://schemas.microsoft.com/office/drawing/2014/main" id="{A2068ED8-BD15-4F59-A620-692CD75A5A9A}"/>
                  </a:ext>
                </a:extLst>
              </p:cNvPr>
              <p:cNvPicPr/>
              <p:nvPr/>
            </p:nvPicPr>
            <p:blipFill>
              <a:blip r:embed="rId156"/>
              <a:stretch>
                <a:fillRect/>
              </a:stretch>
            </p:blipFill>
            <p:spPr>
              <a:xfrm>
                <a:off x="4444724" y="5164326"/>
                <a:ext cx="245256" cy="52134"/>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56" name="Ink 255">
                <a:extLst>
                  <a:ext uri="{FF2B5EF4-FFF2-40B4-BE49-F238E27FC236}">
                    <a16:creationId xmlns:a16="http://schemas.microsoft.com/office/drawing/2014/main" id="{F4BCD2C5-0940-4D5F-9C17-4DAAA9E70AB0}"/>
                  </a:ext>
                </a:extLst>
              </p14:cNvPr>
              <p14:cNvContentPartPr/>
              <p14:nvPr/>
            </p14:nvContentPartPr>
            <p14:xfrm>
              <a:off x="4745734" y="4992145"/>
              <a:ext cx="95250" cy="276224"/>
            </p14:xfrm>
          </p:contentPart>
        </mc:Choice>
        <mc:Fallback>
          <p:pic>
            <p:nvPicPr>
              <p:cNvPr id="256" name="Ink 255">
                <a:extLst>
                  <a:ext uri="{FF2B5EF4-FFF2-40B4-BE49-F238E27FC236}">
                    <a16:creationId xmlns:a16="http://schemas.microsoft.com/office/drawing/2014/main" id="{F4BCD2C5-0940-4D5F-9C17-4DAAA9E70AB0}"/>
                  </a:ext>
                </a:extLst>
              </p:cNvPr>
              <p:cNvPicPr/>
              <p:nvPr/>
            </p:nvPicPr>
            <p:blipFill>
              <a:blip r:embed="rId158"/>
              <a:stretch>
                <a:fillRect/>
              </a:stretch>
            </p:blipFill>
            <p:spPr>
              <a:xfrm>
                <a:off x="4727694" y="4974359"/>
                <a:ext cx="130969" cy="312159"/>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57" name="Ink 256">
                <a:extLst>
                  <a:ext uri="{FF2B5EF4-FFF2-40B4-BE49-F238E27FC236}">
                    <a16:creationId xmlns:a16="http://schemas.microsoft.com/office/drawing/2014/main" id="{C4903E99-7F24-4046-A915-321A95CD7A5C}"/>
                  </a:ext>
                </a:extLst>
              </p14:cNvPr>
              <p14:cNvContentPartPr/>
              <p14:nvPr/>
            </p14:nvContentPartPr>
            <p14:xfrm>
              <a:off x="5172205" y="5054325"/>
              <a:ext cx="190500" cy="9525"/>
            </p14:xfrm>
          </p:contentPart>
        </mc:Choice>
        <mc:Fallback>
          <p:pic>
            <p:nvPicPr>
              <p:cNvPr id="257" name="Ink 256">
                <a:extLst>
                  <a:ext uri="{FF2B5EF4-FFF2-40B4-BE49-F238E27FC236}">
                    <a16:creationId xmlns:a16="http://schemas.microsoft.com/office/drawing/2014/main" id="{C4903E99-7F24-4046-A915-321A95CD7A5C}"/>
                  </a:ext>
                </a:extLst>
              </p:cNvPr>
              <p:cNvPicPr/>
              <p:nvPr/>
            </p:nvPicPr>
            <p:blipFill>
              <a:blip r:embed="rId160"/>
              <a:stretch>
                <a:fillRect/>
              </a:stretch>
            </p:blipFill>
            <p:spPr>
              <a:xfrm>
                <a:off x="5153923" y="5039269"/>
                <a:ext cx="226699"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58" name="Ink 257">
                <a:extLst>
                  <a:ext uri="{FF2B5EF4-FFF2-40B4-BE49-F238E27FC236}">
                    <a16:creationId xmlns:a16="http://schemas.microsoft.com/office/drawing/2014/main" id="{30FFB256-62C6-4F10-9A69-C5F879BC5DB7}"/>
                  </a:ext>
                </a:extLst>
              </p14:cNvPr>
              <p14:cNvContentPartPr/>
              <p14:nvPr/>
            </p14:nvContentPartPr>
            <p14:xfrm>
              <a:off x="5224397" y="5075872"/>
              <a:ext cx="190500" cy="28575"/>
            </p14:xfrm>
          </p:contentPart>
        </mc:Choice>
        <mc:Fallback>
          <p:pic>
            <p:nvPicPr>
              <p:cNvPr id="258" name="Ink 257">
                <a:extLst>
                  <a:ext uri="{FF2B5EF4-FFF2-40B4-BE49-F238E27FC236}">
                    <a16:creationId xmlns:a16="http://schemas.microsoft.com/office/drawing/2014/main" id="{30FFB256-62C6-4F10-9A69-C5F879BC5DB7}"/>
                  </a:ext>
                </a:extLst>
              </p:cNvPr>
              <p:cNvPicPr/>
              <p:nvPr/>
            </p:nvPicPr>
            <p:blipFill>
              <a:blip r:embed="rId162"/>
              <a:stretch>
                <a:fillRect/>
              </a:stretch>
            </p:blipFill>
            <p:spPr>
              <a:xfrm>
                <a:off x="5206480" y="5059450"/>
                <a:ext cx="226699" cy="61091"/>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59" name="Ink 258">
                <a:extLst>
                  <a:ext uri="{FF2B5EF4-FFF2-40B4-BE49-F238E27FC236}">
                    <a16:creationId xmlns:a16="http://schemas.microsoft.com/office/drawing/2014/main" id="{2B6963FF-6902-4B8E-9040-30E2B66E92A5}"/>
                  </a:ext>
                </a:extLst>
              </p14:cNvPr>
              <p14:cNvContentPartPr/>
              <p14:nvPr/>
            </p14:nvContentPartPr>
            <p14:xfrm>
              <a:off x="5495339" y="4992144"/>
              <a:ext cx="171449" cy="285750"/>
            </p14:xfrm>
          </p:contentPart>
        </mc:Choice>
        <mc:Fallback>
          <p:pic>
            <p:nvPicPr>
              <p:cNvPr id="259" name="Ink 258">
                <a:extLst>
                  <a:ext uri="{FF2B5EF4-FFF2-40B4-BE49-F238E27FC236}">
                    <a16:creationId xmlns:a16="http://schemas.microsoft.com/office/drawing/2014/main" id="{2B6963FF-6902-4B8E-9040-30E2B66E92A5}"/>
                  </a:ext>
                </a:extLst>
              </p:cNvPr>
              <p:cNvPicPr/>
              <p:nvPr/>
            </p:nvPicPr>
            <p:blipFill>
              <a:blip r:embed="rId164"/>
              <a:stretch>
                <a:fillRect/>
              </a:stretch>
            </p:blipFill>
            <p:spPr>
              <a:xfrm>
                <a:off x="5477177" y="4974330"/>
                <a:ext cx="207410" cy="321741"/>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60" name="Ink 259">
                <a:extLst>
                  <a:ext uri="{FF2B5EF4-FFF2-40B4-BE49-F238E27FC236}">
                    <a16:creationId xmlns:a16="http://schemas.microsoft.com/office/drawing/2014/main" id="{F9F16820-B582-47D8-800B-2459D37CAFA5}"/>
                  </a:ext>
                </a:extLst>
              </p14:cNvPr>
              <p14:cNvContentPartPr/>
              <p14:nvPr/>
            </p14:nvContentPartPr>
            <p14:xfrm>
              <a:off x="4171567" y="5493185"/>
              <a:ext cx="123825" cy="266699"/>
            </p14:xfrm>
          </p:contentPart>
        </mc:Choice>
        <mc:Fallback>
          <p:pic>
            <p:nvPicPr>
              <p:cNvPr id="260" name="Ink 259">
                <a:extLst>
                  <a:ext uri="{FF2B5EF4-FFF2-40B4-BE49-F238E27FC236}">
                    <a16:creationId xmlns:a16="http://schemas.microsoft.com/office/drawing/2014/main" id="{F9F16820-B582-47D8-800B-2459D37CAFA5}"/>
                  </a:ext>
                </a:extLst>
              </p:cNvPr>
              <p:cNvPicPr/>
              <p:nvPr/>
            </p:nvPicPr>
            <p:blipFill>
              <a:blip r:embed="rId166"/>
              <a:stretch>
                <a:fillRect/>
              </a:stretch>
            </p:blipFill>
            <p:spPr>
              <a:xfrm>
                <a:off x="4154082" y="5475853"/>
                <a:ext cx="159153" cy="301717"/>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61" name="Ink 260">
                <a:extLst>
                  <a:ext uri="{FF2B5EF4-FFF2-40B4-BE49-F238E27FC236}">
                    <a16:creationId xmlns:a16="http://schemas.microsoft.com/office/drawing/2014/main" id="{24078C94-7EE4-44D6-88BA-93337F023066}"/>
                  </a:ext>
                </a:extLst>
              </p14:cNvPr>
              <p14:cNvContentPartPr/>
              <p14:nvPr/>
            </p14:nvContentPartPr>
            <p14:xfrm>
              <a:off x="4420643" y="5607723"/>
              <a:ext cx="180975" cy="9525"/>
            </p14:xfrm>
          </p:contentPart>
        </mc:Choice>
        <mc:Fallback>
          <p:pic>
            <p:nvPicPr>
              <p:cNvPr id="261" name="Ink 260">
                <a:extLst>
                  <a:ext uri="{FF2B5EF4-FFF2-40B4-BE49-F238E27FC236}">
                    <a16:creationId xmlns:a16="http://schemas.microsoft.com/office/drawing/2014/main" id="{24078C94-7EE4-44D6-88BA-93337F023066}"/>
                  </a:ext>
                </a:extLst>
              </p:cNvPr>
              <p:cNvPicPr/>
              <p:nvPr/>
            </p:nvPicPr>
            <p:blipFill>
              <a:blip r:embed="rId168"/>
              <a:stretch>
                <a:fillRect/>
              </a:stretch>
            </p:blipFill>
            <p:spPr>
              <a:xfrm>
                <a:off x="4402363" y="5592667"/>
                <a:ext cx="217170"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62" name="Ink 261">
                <a:extLst>
                  <a:ext uri="{FF2B5EF4-FFF2-40B4-BE49-F238E27FC236}">
                    <a16:creationId xmlns:a16="http://schemas.microsoft.com/office/drawing/2014/main" id="{62071D8C-4B61-42D1-9F7F-C4A24BB16085}"/>
                  </a:ext>
                </a:extLst>
              </p14:cNvPr>
              <p14:cNvContentPartPr/>
              <p14:nvPr/>
            </p14:nvContentPartPr>
            <p14:xfrm>
              <a:off x="4733794" y="5451431"/>
              <a:ext cx="114300" cy="352425"/>
            </p14:xfrm>
          </p:contentPart>
        </mc:Choice>
        <mc:Fallback>
          <p:pic>
            <p:nvPicPr>
              <p:cNvPr id="262" name="Ink 261">
                <a:extLst>
                  <a:ext uri="{FF2B5EF4-FFF2-40B4-BE49-F238E27FC236}">
                    <a16:creationId xmlns:a16="http://schemas.microsoft.com/office/drawing/2014/main" id="{62071D8C-4B61-42D1-9F7F-C4A24BB16085}"/>
                  </a:ext>
                </a:extLst>
              </p:cNvPr>
              <p:cNvPicPr/>
              <p:nvPr/>
            </p:nvPicPr>
            <p:blipFill>
              <a:blip r:embed="rId170"/>
              <a:stretch>
                <a:fillRect/>
              </a:stretch>
            </p:blipFill>
            <p:spPr>
              <a:xfrm>
                <a:off x="4716046" y="5433917"/>
                <a:ext cx="149442" cy="38781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63" name="Ink 262">
                <a:extLst>
                  <a:ext uri="{FF2B5EF4-FFF2-40B4-BE49-F238E27FC236}">
                    <a16:creationId xmlns:a16="http://schemas.microsoft.com/office/drawing/2014/main" id="{BD1CE0D2-7460-453C-98B0-ED04080371E9}"/>
                  </a:ext>
                </a:extLst>
              </p14:cNvPr>
              <p14:cNvContentPartPr/>
              <p14:nvPr/>
            </p14:nvContentPartPr>
            <p14:xfrm>
              <a:off x="4754671" y="5617852"/>
              <a:ext cx="228600" cy="38100"/>
            </p14:xfrm>
          </p:contentPart>
        </mc:Choice>
        <mc:Fallback>
          <p:pic>
            <p:nvPicPr>
              <p:cNvPr id="263" name="Ink 262">
                <a:extLst>
                  <a:ext uri="{FF2B5EF4-FFF2-40B4-BE49-F238E27FC236}">
                    <a16:creationId xmlns:a16="http://schemas.microsoft.com/office/drawing/2014/main" id="{BD1CE0D2-7460-453C-98B0-ED04080371E9}"/>
                  </a:ext>
                </a:extLst>
              </p:cNvPr>
              <p:cNvPicPr/>
              <p:nvPr/>
            </p:nvPicPr>
            <p:blipFill>
              <a:blip r:embed="rId172"/>
              <a:stretch>
                <a:fillRect/>
              </a:stretch>
            </p:blipFill>
            <p:spPr>
              <a:xfrm>
                <a:off x="4736812" y="5601844"/>
                <a:ext cx="263962" cy="69797"/>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64" name="Ink 263">
                <a:extLst>
                  <a:ext uri="{FF2B5EF4-FFF2-40B4-BE49-F238E27FC236}">
                    <a16:creationId xmlns:a16="http://schemas.microsoft.com/office/drawing/2014/main" id="{133EFF93-E156-438D-B601-F31B33EC15E7}"/>
                  </a:ext>
                </a:extLst>
              </p14:cNvPr>
              <p14:cNvContentPartPr/>
              <p14:nvPr/>
            </p14:nvContentPartPr>
            <p14:xfrm>
              <a:off x="5099136" y="5534446"/>
              <a:ext cx="161925" cy="28575"/>
            </p14:xfrm>
          </p:contentPart>
        </mc:Choice>
        <mc:Fallback>
          <p:pic>
            <p:nvPicPr>
              <p:cNvPr id="264" name="Ink 263">
                <a:extLst>
                  <a:ext uri="{FF2B5EF4-FFF2-40B4-BE49-F238E27FC236}">
                    <a16:creationId xmlns:a16="http://schemas.microsoft.com/office/drawing/2014/main" id="{133EFF93-E156-438D-B601-F31B33EC15E7}"/>
                  </a:ext>
                </a:extLst>
              </p:cNvPr>
              <p:cNvPicPr/>
              <p:nvPr/>
            </p:nvPicPr>
            <p:blipFill>
              <a:blip r:embed="rId174"/>
              <a:stretch>
                <a:fillRect/>
              </a:stretch>
            </p:blipFill>
            <p:spPr>
              <a:xfrm>
                <a:off x="5081812" y="5518393"/>
                <a:ext cx="196926" cy="60361"/>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65" name="Ink 264">
                <a:extLst>
                  <a:ext uri="{FF2B5EF4-FFF2-40B4-BE49-F238E27FC236}">
                    <a16:creationId xmlns:a16="http://schemas.microsoft.com/office/drawing/2014/main" id="{14863FCE-A0ED-4D37-B587-BCFF3836C2F7}"/>
                  </a:ext>
                </a:extLst>
              </p14:cNvPr>
              <p14:cNvContentPartPr/>
              <p14:nvPr/>
            </p14:nvContentPartPr>
            <p14:xfrm>
              <a:off x="5099136" y="5596680"/>
              <a:ext cx="257175" cy="38100"/>
            </p14:xfrm>
          </p:contentPart>
        </mc:Choice>
        <mc:Fallback>
          <p:pic>
            <p:nvPicPr>
              <p:cNvPr id="265" name="Ink 264">
                <a:extLst>
                  <a:ext uri="{FF2B5EF4-FFF2-40B4-BE49-F238E27FC236}">
                    <a16:creationId xmlns:a16="http://schemas.microsoft.com/office/drawing/2014/main" id="{14863FCE-A0ED-4D37-B587-BCFF3836C2F7}"/>
                  </a:ext>
                </a:extLst>
              </p:cNvPr>
              <p:cNvPicPr/>
              <p:nvPr/>
            </p:nvPicPr>
            <p:blipFill>
              <a:blip r:embed="rId176"/>
              <a:stretch>
                <a:fillRect/>
              </a:stretch>
            </p:blipFill>
            <p:spPr>
              <a:xfrm>
                <a:off x="5081802" y="5580672"/>
                <a:ext cx="292196" cy="69797"/>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66" name="Ink 265">
                <a:extLst>
                  <a:ext uri="{FF2B5EF4-FFF2-40B4-BE49-F238E27FC236}">
                    <a16:creationId xmlns:a16="http://schemas.microsoft.com/office/drawing/2014/main" id="{63477162-A85F-4A5D-8203-2F06E7763B7B}"/>
                  </a:ext>
                </a:extLst>
              </p14:cNvPr>
              <p14:cNvContentPartPr/>
              <p14:nvPr/>
            </p14:nvContentPartPr>
            <p14:xfrm>
              <a:off x="5432638" y="5443230"/>
              <a:ext cx="200024" cy="295275"/>
            </p14:xfrm>
          </p:contentPart>
        </mc:Choice>
        <mc:Fallback>
          <p:pic>
            <p:nvPicPr>
              <p:cNvPr id="266" name="Ink 265">
                <a:extLst>
                  <a:ext uri="{FF2B5EF4-FFF2-40B4-BE49-F238E27FC236}">
                    <a16:creationId xmlns:a16="http://schemas.microsoft.com/office/drawing/2014/main" id="{63477162-A85F-4A5D-8203-2F06E7763B7B}"/>
                  </a:ext>
                </a:extLst>
              </p:cNvPr>
              <p:cNvPicPr/>
              <p:nvPr/>
            </p:nvPicPr>
            <p:blipFill>
              <a:blip r:embed="rId178"/>
              <a:stretch>
                <a:fillRect/>
              </a:stretch>
            </p:blipFill>
            <p:spPr>
              <a:xfrm>
                <a:off x="5414650" y="5424981"/>
                <a:ext cx="235640" cy="331409"/>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67" name="Ink 266">
                <a:extLst>
                  <a:ext uri="{FF2B5EF4-FFF2-40B4-BE49-F238E27FC236}">
                    <a16:creationId xmlns:a16="http://schemas.microsoft.com/office/drawing/2014/main" id="{5C64FA6C-3F76-4850-9EB0-C953577495EE}"/>
                  </a:ext>
                </a:extLst>
              </p14:cNvPr>
              <p14:cNvContentPartPr/>
              <p14:nvPr/>
            </p14:nvContentPartPr>
            <p14:xfrm>
              <a:off x="4211876" y="6035525"/>
              <a:ext cx="142875" cy="171449"/>
            </p14:xfrm>
          </p:contentPart>
        </mc:Choice>
        <mc:Fallback>
          <p:pic>
            <p:nvPicPr>
              <p:cNvPr id="267" name="Ink 266">
                <a:extLst>
                  <a:ext uri="{FF2B5EF4-FFF2-40B4-BE49-F238E27FC236}">
                    <a16:creationId xmlns:a16="http://schemas.microsoft.com/office/drawing/2014/main" id="{5C64FA6C-3F76-4850-9EB0-C953577495EE}"/>
                  </a:ext>
                </a:extLst>
              </p:cNvPr>
              <p:cNvPicPr/>
              <p:nvPr/>
            </p:nvPicPr>
            <p:blipFill>
              <a:blip r:embed="rId180"/>
              <a:stretch>
                <a:fillRect/>
              </a:stretch>
            </p:blipFill>
            <p:spPr>
              <a:xfrm>
                <a:off x="4194717" y="6017050"/>
                <a:ext cx="177543" cy="20803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68" name="Ink 267">
                <a:extLst>
                  <a:ext uri="{FF2B5EF4-FFF2-40B4-BE49-F238E27FC236}">
                    <a16:creationId xmlns:a16="http://schemas.microsoft.com/office/drawing/2014/main" id="{9A4818F4-B21C-49ED-BDA2-80D753BB2860}"/>
                  </a:ext>
                </a:extLst>
              </p14:cNvPr>
              <p14:cNvContentPartPr/>
              <p14:nvPr/>
            </p14:nvContentPartPr>
            <p14:xfrm>
              <a:off x="4441520" y="6077276"/>
              <a:ext cx="161925" cy="19049"/>
            </p14:xfrm>
          </p:contentPart>
        </mc:Choice>
        <mc:Fallback>
          <p:pic>
            <p:nvPicPr>
              <p:cNvPr id="268" name="Ink 267">
                <a:extLst>
                  <a:ext uri="{FF2B5EF4-FFF2-40B4-BE49-F238E27FC236}">
                    <a16:creationId xmlns:a16="http://schemas.microsoft.com/office/drawing/2014/main" id="{9A4818F4-B21C-49ED-BDA2-80D753BB2860}"/>
                  </a:ext>
                </a:extLst>
              </p:cNvPr>
              <p:cNvPicPr/>
              <p:nvPr/>
            </p:nvPicPr>
            <p:blipFill>
              <a:blip r:embed="rId182"/>
              <a:stretch>
                <a:fillRect/>
              </a:stretch>
            </p:blipFill>
            <p:spPr>
              <a:xfrm>
                <a:off x="4423958" y="6061402"/>
                <a:ext cx="196698" cy="504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69" name="Ink 268">
                <a:extLst>
                  <a:ext uri="{FF2B5EF4-FFF2-40B4-BE49-F238E27FC236}">
                    <a16:creationId xmlns:a16="http://schemas.microsoft.com/office/drawing/2014/main" id="{68017A91-0FAF-4145-BECE-71AD362CF1DA}"/>
                  </a:ext>
                </a:extLst>
              </p14:cNvPr>
              <p14:cNvContentPartPr/>
              <p14:nvPr/>
            </p14:nvContentPartPr>
            <p14:xfrm>
              <a:off x="4731292" y="5973349"/>
              <a:ext cx="200024" cy="323850"/>
            </p14:xfrm>
          </p:contentPart>
        </mc:Choice>
        <mc:Fallback>
          <p:pic>
            <p:nvPicPr>
              <p:cNvPr id="269" name="Ink 268">
                <a:extLst>
                  <a:ext uri="{FF2B5EF4-FFF2-40B4-BE49-F238E27FC236}">
                    <a16:creationId xmlns:a16="http://schemas.microsoft.com/office/drawing/2014/main" id="{68017A91-0FAF-4145-BECE-71AD362CF1DA}"/>
                  </a:ext>
                </a:extLst>
              </p:cNvPr>
              <p:cNvPicPr/>
              <p:nvPr/>
            </p:nvPicPr>
            <p:blipFill>
              <a:blip r:embed="rId184"/>
              <a:stretch>
                <a:fillRect/>
              </a:stretch>
            </p:blipFill>
            <p:spPr>
              <a:xfrm>
                <a:off x="4713914" y="5955417"/>
                <a:ext cx="235135" cy="359355"/>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70" name="Ink 269">
                <a:extLst>
                  <a:ext uri="{FF2B5EF4-FFF2-40B4-BE49-F238E27FC236}">
                    <a16:creationId xmlns:a16="http://schemas.microsoft.com/office/drawing/2014/main" id="{73C14EB1-4096-4CA8-8F6B-853BADC0B06A}"/>
                  </a:ext>
                </a:extLst>
              </p14:cNvPr>
              <p14:cNvContentPartPr/>
              <p14:nvPr/>
            </p14:nvContentPartPr>
            <p14:xfrm>
              <a:off x="5088698" y="6027778"/>
              <a:ext cx="219075" cy="9525"/>
            </p14:xfrm>
          </p:contentPart>
        </mc:Choice>
        <mc:Fallback>
          <p:pic>
            <p:nvPicPr>
              <p:cNvPr id="270" name="Ink 269">
                <a:extLst>
                  <a:ext uri="{FF2B5EF4-FFF2-40B4-BE49-F238E27FC236}">
                    <a16:creationId xmlns:a16="http://schemas.microsoft.com/office/drawing/2014/main" id="{73C14EB1-4096-4CA8-8F6B-853BADC0B06A}"/>
                  </a:ext>
                </a:extLst>
              </p:cNvPr>
              <p:cNvPicPr/>
              <p:nvPr/>
            </p:nvPicPr>
            <p:blipFill>
              <a:blip r:embed="rId186"/>
              <a:stretch>
                <a:fillRect/>
              </a:stretch>
            </p:blipFill>
            <p:spPr>
              <a:xfrm>
                <a:off x="5071300" y="6008331"/>
                <a:ext cx="254226" cy="48816"/>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71" name="Ink 270">
                <a:extLst>
                  <a:ext uri="{FF2B5EF4-FFF2-40B4-BE49-F238E27FC236}">
                    <a16:creationId xmlns:a16="http://schemas.microsoft.com/office/drawing/2014/main" id="{6A1F8558-816F-421D-A363-507FC517875F}"/>
                  </a:ext>
                </a:extLst>
              </p14:cNvPr>
              <p14:cNvContentPartPr/>
              <p14:nvPr/>
            </p14:nvContentPartPr>
            <p14:xfrm>
              <a:off x="5140891" y="6055458"/>
              <a:ext cx="333374" cy="47625"/>
            </p14:xfrm>
          </p:contentPart>
        </mc:Choice>
        <mc:Fallback>
          <p:pic>
            <p:nvPicPr>
              <p:cNvPr id="271" name="Ink 270">
                <a:extLst>
                  <a:ext uri="{FF2B5EF4-FFF2-40B4-BE49-F238E27FC236}">
                    <a16:creationId xmlns:a16="http://schemas.microsoft.com/office/drawing/2014/main" id="{6A1F8558-816F-421D-A363-507FC517875F}"/>
                  </a:ext>
                </a:extLst>
              </p:cNvPr>
              <p:cNvPicPr/>
              <p:nvPr/>
            </p:nvPicPr>
            <p:blipFill>
              <a:blip r:embed="rId188"/>
              <a:stretch>
                <a:fillRect/>
              </a:stretch>
            </p:blipFill>
            <p:spPr>
              <a:xfrm>
                <a:off x="5123345" y="6036172"/>
                <a:ext cx="368824" cy="86591"/>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72" name="Ink 271">
                <a:extLst>
                  <a:ext uri="{FF2B5EF4-FFF2-40B4-BE49-F238E27FC236}">
                    <a16:creationId xmlns:a16="http://schemas.microsoft.com/office/drawing/2014/main" id="{47BD1EF1-E4D8-4128-B9CA-5215BFF0CEBA}"/>
                  </a:ext>
                </a:extLst>
              </p14:cNvPr>
              <p14:cNvContentPartPr/>
              <p14:nvPr/>
            </p14:nvContentPartPr>
            <p14:xfrm>
              <a:off x="5578250" y="5921157"/>
              <a:ext cx="180975" cy="285750"/>
            </p14:xfrm>
          </p:contentPart>
        </mc:Choice>
        <mc:Fallback>
          <p:pic>
            <p:nvPicPr>
              <p:cNvPr id="272" name="Ink 271">
                <a:extLst>
                  <a:ext uri="{FF2B5EF4-FFF2-40B4-BE49-F238E27FC236}">
                    <a16:creationId xmlns:a16="http://schemas.microsoft.com/office/drawing/2014/main" id="{47BD1EF1-E4D8-4128-B9CA-5215BFF0CEBA}"/>
                  </a:ext>
                </a:extLst>
              </p:cNvPr>
              <p:cNvPicPr/>
              <p:nvPr/>
            </p:nvPicPr>
            <p:blipFill>
              <a:blip r:embed="rId190"/>
              <a:stretch>
                <a:fillRect/>
              </a:stretch>
            </p:blipFill>
            <p:spPr>
              <a:xfrm>
                <a:off x="5560260" y="5903003"/>
                <a:ext cx="216594" cy="321696"/>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73" name="Ink 272">
                <a:extLst>
                  <a:ext uri="{FF2B5EF4-FFF2-40B4-BE49-F238E27FC236}">
                    <a16:creationId xmlns:a16="http://schemas.microsoft.com/office/drawing/2014/main" id="{E8148ED7-5D49-4B56-95FB-56180F36EDD3}"/>
                  </a:ext>
                </a:extLst>
              </p14:cNvPr>
              <p14:cNvContentPartPr/>
              <p14:nvPr/>
            </p14:nvContentPartPr>
            <p14:xfrm>
              <a:off x="4387931" y="6474390"/>
              <a:ext cx="152400" cy="285750"/>
            </p14:xfrm>
          </p:contentPart>
        </mc:Choice>
        <mc:Fallback>
          <p:pic>
            <p:nvPicPr>
              <p:cNvPr id="273" name="Ink 272">
                <a:extLst>
                  <a:ext uri="{FF2B5EF4-FFF2-40B4-BE49-F238E27FC236}">
                    <a16:creationId xmlns:a16="http://schemas.microsoft.com/office/drawing/2014/main" id="{E8148ED7-5D49-4B56-95FB-56180F36EDD3}"/>
                  </a:ext>
                </a:extLst>
              </p:cNvPr>
              <p:cNvPicPr/>
              <p:nvPr/>
            </p:nvPicPr>
            <p:blipFill>
              <a:blip r:embed="rId192"/>
              <a:stretch>
                <a:fillRect/>
              </a:stretch>
            </p:blipFill>
            <p:spPr>
              <a:xfrm>
                <a:off x="4369937" y="6456305"/>
                <a:ext cx="188756" cy="321559"/>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74" name="Ink 273">
                <a:extLst>
                  <a:ext uri="{FF2B5EF4-FFF2-40B4-BE49-F238E27FC236}">
                    <a16:creationId xmlns:a16="http://schemas.microsoft.com/office/drawing/2014/main" id="{DBA69B81-3A06-4A01-81B2-791387EB819F}"/>
                  </a:ext>
                </a:extLst>
              </p14:cNvPr>
              <p14:cNvContentPartPr/>
              <p14:nvPr/>
            </p14:nvContentPartPr>
            <p14:xfrm>
              <a:off x="4702479" y="6516143"/>
              <a:ext cx="152400" cy="9525"/>
            </p14:xfrm>
          </p:contentPart>
        </mc:Choice>
        <mc:Fallback>
          <p:pic>
            <p:nvPicPr>
              <p:cNvPr id="274" name="Ink 273">
                <a:extLst>
                  <a:ext uri="{FF2B5EF4-FFF2-40B4-BE49-F238E27FC236}">
                    <a16:creationId xmlns:a16="http://schemas.microsoft.com/office/drawing/2014/main" id="{DBA69B81-3A06-4A01-81B2-791387EB819F}"/>
                  </a:ext>
                </a:extLst>
              </p:cNvPr>
              <p:cNvPicPr/>
              <p:nvPr/>
            </p:nvPicPr>
            <p:blipFill>
              <a:blip r:embed="rId194"/>
              <a:stretch>
                <a:fillRect/>
              </a:stretch>
            </p:blipFill>
            <p:spPr>
              <a:xfrm>
                <a:off x="4685273" y="6049418"/>
                <a:ext cx="187164"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75" name="Ink 274">
                <a:extLst>
                  <a:ext uri="{FF2B5EF4-FFF2-40B4-BE49-F238E27FC236}">
                    <a16:creationId xmlns:a16="http://schemas.microsoft.com/office/drawing/2014/main" id="{D5260AF0-A025-4B60-9061-11194F319081}"/>
                  </a:ext>
                </a:extLst>
              </p14:cNvPr>
              <p14:cNvContentPartPr/>
              <p14:nvPr/>
            </p14:nvContentPartPr>
            <p14:xfrm>
              <a:off x="4909544" y="6392490"/>
              <a:ext cx="104775" cy="200024"/>
            </p14:xfrm>
          </p:contentPart>
        </mc:Choice>
        <mc:Fallback>
          <p:pic>
            <p:nvPicPr>
              <p:cNvPr id="275" name="Ink 274">
                <a:extLst>
                  <a:ext uri="{FF2B5EF4-FFF2-40B4-BE49-F238E27FC236}">
                    <a16:creationId xmlns:a16="http://schemas.microsoft.com/office/drawing/2014/main" id="{D5260AF0-A025-4B60-9061-11194F319081}"/>
                  </a:ext>
                </a:extLst>
              </p:cNvPr>
              <p:cNvPicPr/>
              <p:nvPr/>
            </p:nvPicPr>
            <p:blipFill>
              <a:blip r:embed="rId196"/>
              <a:stretch>
                <a:fillRect/>
              </a:stretch>
            </p:blipFill>
            <p:spPr>
              <a:xfrm>
                <a:off x="4891846" y="6374173"/>
                <a:ext cx="139818" cy="236292"/>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76" name="Ink 275">
                <a:extLst>
                  <a:ext uri="{FF2B5EF4-FFF2-40B4-BE49-F238E27FC236}">
                    <a16:creationId xmlns:a16="http://schemas.microsoft.com/office/drawing/2014/main" id="{5F9C8BB3-AC1F-4721-B55C-1BF2726DE9D9}"/>
                  </a:ext>
                </a:extLst>
              </p14:cNvPr>
              <p14:cNvContentPartPr/>
              <p14:nvPr/>
            </p14:nvContentPartPr>
            <p14:xfrm>
              <a:off x="5234835" y="6443074"/>
              <a:ext cx="190500" cy="9525"/>
            </p14:xfrm>
          </p:contentPart>
        </mc:Choice>
        <mc:Fallback>
          <p:pic>
            <p:nvPicPr>
              <p:cNvPr id="276" name="Ink 275">
                <a:extLst>
                  <a:ext uri="{FF2B5EF4-FFF2-40B4-BE49-F238E27FC236}">
                    <a16:creationId xmlns:a16="http://schemas.microsoft.com/office/drawing/2014/main" id="{5F9C8BB3-AC1F-4721-B55C-1BF2726DE9D9}"/>
                  </a:ext>
                </a:extLst>
              </p:cNvPr>
              <p:cNvPicPr/>
              <p:nvPr/>
            </p:nvPicPr>
            <p:blipFill>
              <a:blip r:embed="rId198"/>
              <a:stretch>
                <a:fillRect/>
              </a:stretch>
            </p:blipFill>
            <p:spPr>
              <a:xfrm>
                <a:off x="5216658" y="5976349"/>
                <a:ext cx="226491"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277" name="Ink 276">
                <a:extLst>
                  <a:ext uri="{FF2B5EF4-FFF2-40B4-BE49-F238E27FC236}">
                    <a16:creationId xmlns:a16="http://schemas.microsoft.com/office/drawing/2014/main" id="{17BDEBDF-F57B-46A6-AFB4-74C48A653762}"/>
                  </a:ext>
                </a:extLst>
              </p14:cNvPr>
              <p14:cNvContentPartPr/>
              <p14:nvPr/>
            </p14:nvContentPartPr>
            <p14:xfrm>
              <a:off x="5297465" y="6488880"/>
              <a:ext cx="304800" cy="9525"/>
            </p14:xfrm>
          </p:contentPart>
        </mc:Choice>
        <mc:Fallback>
          <p:pic>
            <p:nvPicPr>
              <p:cNvPr id="277" name="Ink 276">
                <a:extLst>
                  <a:ext uri="{FF2B5EF4-FFF2-40B4-BE49-F238E27FC236}">
                    <a16:creationId xmlns:a16="http://schemas.microsoft.com/office/drawing/2014/main" id="{17BDEBDF-F57B-46A6-AFB4-74C48A653762}"/>
                  </a:ext>
                </a:extLst>
              </p:cNvPr>
              <p:cNvPicPr/>
              <p:nvPr/>
            </p:nvPicPr>
            <p:blipFill>
              <a:blip r:embed="rId200"/>
              <a:stretch>
                <a:fillRect/>
              </a:stretch>
            </p:blipFill>
            <p:spPr>
              <a:xfrm>
                <a:off x="5279640" y="6464316"/>
                <a:ext cx="340093" cy="59155"/>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78" name="Ink 277">
                <a:extLst>
                  <a:ext uri="{FF2B5EF4-FFF2-40B4-BE49-F238E27FC236}">
                    <a16:creationId xmlns:a16="http://schemas.microsoft.com/office/drawing/2014/main" id="{242E856E-115A-431D-8975-A6FDF8790E85}"/>
                  </a:ext>
                </a:extLst>
              </p14:cNvPr>
              <p14:cNvContentPartPr/>
              <p14:nvPr/>
            </p14:nvContentPartPr>
            <p14:xfrm>
              <a:off x="5622186" y="6265622"/>
              <a:ext cx="161925" cy="238125"/>
            </p14:xfrm>
          </p:contentPart>
        </mc:Choice>
        <mc:Fallback>
          <p:pic>
            <p:nvPicPr>
              <p:cNvPr id="278" name="Ink 277">
                <a:extLst>
                  <a:ext uri="{FF2B5EF4-FFF2-40B4-BE49-F238E27FC236}">
                    <a16:creationId xmlns:a16="http://schemas.microsoft.com/office/drawing/2014/main" id="{242E856E-115A-431D-8975-A6FDF8790E85}"/>
                  </a:ext>
                </a:extLst>
              </p:cNvPr>
              <p:cNvPicPr/>
              <p:nvPr/>
            </p:nvPicPr>
            <p:blipFill>
              <a:blip r:embed="rId202"/>
              <a:stretch>
                <a:fillRect/>
              </a:stretch>
            </p:blipFill>
            <p:spPr>
              <a:xfrm>
                <a:off x="5603744" y="6248285"/>
                <a:ext cx="198441" cy="273154"/>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79" name="Ink 278">
                <a:extLst>
                  <a:ext uri="{FF2B5EF4-FFF2-40B4-BE49-F238E27FC236}">
                    <a16:creationId xmlns:a16="http://schemas.microsoft.com/office/drawing/2014/main" id="{C962B134-A9C5-435C-8723-48085D0C25A6}"/>
                  </a:ext>
                </a:extLst>
              </p14:cNvPr>
              <p14:cNvContentPartPr/>
              <p14:nvPr/>
            </p14:nvContentPartPr>
            <p14:xfrm>
              <a:off x="6310769" y="3572527"/>
              <a:ext cx="238125" cy="409575"/>
            </p14:xfrm>
          </p:contentPart>
        </mc:Choice>
        <mc:Fallback>
          <p:pic>
            <p:nvPicPr>
              <p:cNvPr id="279" name="Ink 278">
                <a:extLst>
                  <a:ext uri="{FF2B5EF4-FFF2-40B4-BE49-F238E27FC236}">
                    <a16:creationId xmlns:a16="http://schemas.microsoft.com/office/drawing/2014/main" id="{C962B134-A9C5-435C-8723-48085D0C25A6}"/>
                  </a:ext>
                </a:extLst>
              </p:cNvPr>
              <p:cNvPicPr/>
              <p:nvPr/>
            </p:nvPicPr>
            <p:blipFill>
              <a:blip r:embed="rId204"/>
              <a:stretch>
                <a:fillRect/>
              </a:stretch>
            </p:blipFill>
            <p:spPr>
              <a:xfrm>
                <a:off x="6293170" y="3554984"/>
                <a:ext cx="273682" cy="445019"/>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280" name="Ink 279">
                <a:extLst>
                  <a:ext uri="{FF2B5EF4-FFF2-40B4-BE49-F238E27FC236}">
                    <a16:creationId xmlns:a16="http://schemas.microsoft.com/office/drawing/2014/main" id="{5408F884-7C93-41B3-840C-DACAEFB5A799}"/>
                  </a:ext>
                </a:extLst>
              </p14:cNvPr>
              <p14:cNvContentPartPr/>
              <p14:nvPr/>
            </p14:nvContentPartPr>
            <p14:xfrm>
              <a:off x="6685767" y="3749979"/>
              <a:ext cx="114300" cy="9525"/>
            </p14:xfrm>
          </p:contentPart>
        </mc:Choice>
        <mc:Fallback>
          <p:pic>
            <p:nvPicPr>
              <p:cNvPr id="280" name="Ink 279">
                <a:extLst>
                  <a:ext uri="{FF2B5EF4-FFF2-40B4-BE49-F238E27FC236}">
                    <a16:creationId xmlns:a16="http://schemas.microsoft.com/office/drawing/2014/main" id="{5408F884-7C93-41B3-840C-DACAEFB5A799}"/>
                  </a:ext>
                </a:extLst>
              </p:cNvPr>
              <p:cNvPicPr/>
              <p:nvPr/>
            </p:nvPicPr>
            <p:blipFill>
              <a:blip r:embed="rId206"/>
              <a:stretch>
                <a:fillRect/>
              </a:stretch>
            </p:blipFill>
            <p:spPr>
              <a:xfrm>
                <a:off x="6667795" y="3283254"/>
                <a:ext cx="149884"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281" name="Ink 280">
                <a:extLst>
                  <a:ext uri="{FF2B5EF4-FFF2-40B4-BE49-F238E27FC236}">
                    <a16:creationId xmlns:a16="http://schemas.microsoft.com/office/drawing/2014/main" id="{344F2221-A78E-48A2-A020-5A2BC4B3712B}"/>
                  </a:ext>
                </a:extLst>
              </p14:cNvPr>
              <p14:cNvContentPartPr/>
              <p14:nvPr/>
            </p14:nvContentPartPr>
            <p14:xfrm>
              <a:off x="6717081" y="3822061"/>
              <a:ext cx="161925" cy="38100"/>
            </p14:xfrm>
          </p:contentPart>
        </mc:Choice>
        <mc:Fallback>
          <p:pic>
            <p:nvPicPr>
              <p:cNvPr id="281" name="Ink 280">
                <a:extLst>
                  <a:ext uri="{FF2B5EF4-FFF2-40B4-BE49-F238E27FC236}">
                    <a16:creationId xmlns:a16="http://schemas.microsoft.com/office/drawing/2014/main" id="{344F2221-A78E-48A2-A020-5A2BC4B3712B}"/>
                  </a:ext>
                </a:extLst>
              </p:cNvPr>
              <p:cNvPicPr/>
              <p:nvPr/>
            </p:nvPicPr>
            <p:blipFill>
              <a:blip r:embed="rId208"/>
              <a:stretch>
                <a:fillRect/>
              </a:stretch>
            </p:blipFill>
            <p:spPr>
              <a:xfrm>
                <a:off x="6699907" y="3806503"/>
                <a:ext cx="196623" cy="69533"/>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282" name="Ink 281">
                <a:extLst>
                  <a:ext uri="{FF2B5EF4-FFF2-40B4-BE49-F238E27FC236}">
                    <a16:creationId xmlns:a16="http://schemas.microsoft.com/office/drawing/2014/main" id="{B22BE20A-EB4A-457F-8FBC-8C1BB657099A}"/>
                  </a:ext>
                </a:extLst>
              </p14:cNvPr>
              <p14:cNvContentPartPr/>
              <p14:nvPr/>
            </p14:nvContentPartPr>
            <p14:xfrm>
              <a:off x="6978040" y="3635157"/>
              <a:ext cx="9525" cy="228600"/>
            </p14:xfrm>
          </p:contentPart>
        </mc:Choice>
        <mc:Fallback>
          <p:pic>
            <p:nvPicPr>
              <p:cNvPr id="282" name="Ink 281">
                <a:extLst>
                  <a:ext uri="{FF2B5EF4-FFF2-40B4-BE49-F238E27FC236}">
                    <a16:creationId xmlns:a16="http://schemas.microsoft.com/office/drawing/2014/main" id="{B22BE20A-EB4A-457F-8FBC-8C1BB657099A}"/>
                  </a:ext>
                </a:extLst>
              </p:cNvPr>
              <p:cNvPicPr/>
              <p:nvPr/>
            </p:nvPicPr>
            <p:blipFill>
              <a:blip r:embed="rId210"/>
              <a:stretch>
                <a:fillRect/>
              </a:stretch>
            </p:blipFill>
            <p:spPr>
              <a:xfrm>
                <a:off x="6939146" y="3617235"/>
                <a:ext cx="88106" cy="26481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283" name="Ink 282">
                <a:extLst>
                  <a:ext uri="{FF2B5EF4-FFF2-40B4-BE49-F238E27FC236}">
                    <a16:creationId xmlns:a16="http://schemas.microsoft.com/office/drawing/2014/main" id="{21CD7F2D-21C5-45A9-93B6-F1D8A8EC06B4}"/>
                  </a:ext>
                </a:extLst>
              </p14:cNvPr>
              <p14:cNvContentPartPr/>
              <p14:nvPr/>
            </p14:nvContentPartPr>
            <p14:xfrm>
              <a:off x="7068577" y="3582965"/>
              <a:ext cx="228600" cy="171449"/>
            </p14:xfrm>
          </p:contentPart>
        </mc:Choice>
        <mc:Fallback>
          <p:pic>
            <p:nvPicPr>
              <p:cNvPr id="283" name="Ink 282">
                <a:extLst>
                  <a:ext uri="{FF2B5EF4-FFF2-40B4-BE49-F238E27FC236}">
                    <a16:creationId xmlns:a16="http://schemas.microsoft.com/office/drawing/2014/main" id="{21CD7F2D-21C5-45A9-93B6-F1D8A8EC06B4}"/>
                  </a:ext>
                </a:extLst>
              </p:cNvPr>
              <p:cNvPicPr/>
              <p:nvPr/>
            </p:nvPicPr>
            <p:blipFill>
              <a:blip r:embed="rId212"/>
              <a:stretch>
                <a:fillRect/>
              </a:stretch>
            </p:blipFill>
            <p:spPr>
              <a:xfrm>
                <a:off x="7050289" y="3564569"/>
                <a:ext cx="264810" cy="207873"/>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284" name="Ink 283">
                <a:extLst>
                  <a:ext uri="{FF2B5EF4-FFF2-40B4-BE49-F238E27FC236}">
                    <a16:creationId xmlns:a16="http://schemas.microsoft.com/office/drawing/2014/main" id="{AC6F949B-73B1-439D-8254-9D240EF6BF8E}"/>
                  </a:ext>
                </a:extLst>
              </p14:cNvPr>
              <p14:cNvContentPartPr/>
              <p14:nvPr/>
            </p14:nvContentPartPr>
            <p14:xfrm>
              <a:off x="7364259" y="3593403"/>
              <a:ext cx="123825" cy="9525"/>
            </p14:xfrm>
          </p:contentPart>
        </mc:Choice>
        <mc:Fallback>
          <p:pic>
            <p:nvPicPr>
              <p:cNvPr id="284" name="Ink 283">
                <a:extLst>
                  <a:ext uri="{FF2B5EF4-FFF2-40B4-BE49-F238E27FC236}">
                    <a16:creationId xmlns:a16="http://schemas.microsoft.com/office/drawing/2014/main" id="{AC6F949B-73B1-439D-8254-9D240EF6BF8E}"/>
                  </a:ext>
                </a:extLst>
              </p:cNvPr>
              <p:cNvPicPr/>
              <p:nvPr/>
            </p:nvPicPr>
            <p:blipFill>
              <a:blip r:embed="rId214"/>
              <a:stretch>
                <a:fillRect/>
              </a:stretch>
            </p:blipFill>
            <p:spPr>
              <a:xfrm>
                <a:off x="7346365" y="3117153"/>
                <a:ext cx="159255"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85" name="Ink 284">
                <a:extLst>
                  <a:ext uri="{FF2B5EF4-FFF2-40B4-BE49-F238E27FC236}">
                    <a16:creationId xmlns:a16="http://schemas.microsoft.com/office/drawing/2014/main" id="{22B78795-2D07-4AC9-8D0D-7B80C6DD8924}"/>
                  </a:ext>
                </a:extLst>
              </p14:cNvPr>
              <p14:cNvContentPartPr/>
              <p14:nvPr/>
            </p14:nvContentPartPr>
            <p14:xfrm>
              <a:off x="7426890" y="3676007"/>
              <a:ext cx="142875" cy="19049"/>
            </p14:xfrm>
          </p:contentPart>
        </mc:Choice>
        <mc:Fallback>
          <p:pic>
            <p:nvPicPr>
              <p:cNvPr id="285" name="Ink 284">
                <a:extLst>
                  <a:ext uri="{FF2B5EF4-FFF2-40B4-BE49-F238E27FC236}">
                    <a16:creationId xmlns:a16="http://schemas.microsoft.com/office/drawing/2014/main" id="{22B78795-2D07-4AC9-8D0D-7B80C6DD8924}"/>
                  </a:ext>
                </a:extLst>
              </p:cNvPr>
              <p:cNvPicPr/>
              <p:nvPr/>
            </p:nvPicPr>
            <p:blipFill>
              <a:blip r:embed="rId216"/>
              <a:stretch>
                <a:fillRect/>
              </a:stretch>
            </p:blipFill>
            <p:spPr>
              <a:xfrm>
                <a:off x="7409251" y="3660952"/>
                <a:ext cx="177800" cy="49159"/>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86" name="Ink 285">
                <a:extLst>
                  <a:ext uri="{FF2B5EF4-FFF2-40B4-BE49-F238E27FC236}">
                    <a16:creationId xmlns:a16="http://schemas.microsoft.com/office/drawing/2014/main" id="{98DADBBA-1690-40D5-BA59-1A94F09E9A42}"/>
                  </a:ext>
                </a:extLst>
              </p14:cNvPr>
              <p14:cNvContentPartPr/>
              <p14:nvPr/>
            </p14:nvContentPartPr>
            <p14:xfrm>
              <a:off x="7770387" y="3447267"/>
              <a:ext cx="228600" cy="304800"/>
            </p14:xfrm>
          </p:contentPart>
        </mc:Choice>
        <mc:Fallback>
          <p:pic>
            <p:nvPicPr>
              <p:cNvPr id="286" name="Ink 285">
                <a:extLst>
                  <a:ext uri="{FF2B5EF4-FFF2-40B4-BE49-F238E27FC236}">
                    <a16:creationId xmlns:a16="http://schemas.microsoft.com/office/drawing/2014/main" id="{98DADBBA-1690-40D5-BA59-1A94F09E9A42}"/>
                  </a:ext>
                </a:extLst>
              </p:cNvPr>
              <p:cNvPicPr/>
              <p:nvPr/>
            </p:nvPicPr>
            <p:blipFill>
              <a:blip r:embed="rId218"/>
              <a:stretch>
                <a:fillRect/>
              </a:stretch>
            </p:blipFill>
            <p:spPr>
              <a:xfrm>
                <a:off x="7752994" y="3429571"/>
                <a:ext cx="263742" cy="340553"/>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87" name="Ink 286">
                <a:extLst>
                  <a:ext uri="{FF2B5EF4-FFF2-40B4-BE49-F238E27FC236}">
                    <a16:creationId xmlns:a16="http://schemas.microsoft.com/office/drawing/2014/main" id="{C78EF7D8-B7B4-4714-A038-76569F16BE7B}"/>
                  </a:ext>
                </a:extLst>
              </p14:cNvPr>
              <p14:cNvContentPartPr/>
              <p14:nvPr/>
            </p14:nvContentPartPr>
            <p14:xfrm>
              <a:off x="6623137" y="3781796"/>
              <a:ext cx="228600" cy="123825"/>
            </p14:xfrm>
          </p:contentPart>
        </mc:Choice>
        <mc:Fallback>
          <p:pic>
            <p:nvPicPr>
              <p:cNvPr id="287" name="Ink 286">
                <a:extLst>
                  <a:ext uri="{FF2B5EF4-FFF2-40B4-BE49-F238E27FC236}">
                    <a16:creationId xmlns:a16="http://schemas.microsoft.com/office/drawing/2014/main" id="{C78EF7D8-B7B4-4714-A038-76569F16BE7B}"/>
                  </a:ext>
                </a:extLst>
              </p:cNvPr>
              <p:cNvPicPr/>
              <p:nvPr/>
            </p:nvPicPr>
            <p:blipFill>
              <a:blip r:embed="rId220"/>
              <a:stretch>
                <a:fillRect/>
              </a:stretch>
            </p:blipFill>
            <p:spPr>
              <a:xfrm>
                <a:off x="6605222" y="3763586"/>
                <a:ext cx="264072" cy="1598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88" name="Ink 287">
                <a:extLst>
                  <a:ext uri="{FF2B5EF4-FFF2-40B4-BE49-F238E27FC236}">
                    <a16:creationId xmlns:a16="http://schemas.microsoft.com/office/drawing/2014/main" id="{4AEAAEB4-23A2-4DEC-A4B1-18B890C7EBD3}"/>
                  </a:ext>
                </a:extLst>
              </p14:cNvPr>
              <p14:cNvContentPartPr/>
              <p14:nvPr/>
            </p14:nvContentPartPr>
            <p14:xfrm>
              <a:off x="6497876" y="4198829"/>
              <a:ext cx="9525" cy="333374"/>
            </p14:xfrm>
          </p:contentPart>
        </mc:Choice>
        <mc:Fallback>
          <p:pic>
            <p:nvPicPr>
              <p:cNvPr id="288" name="Ink 287">
                <a:extLst>
                  <a:ext uri="{FF2B5EF4-FFF2-40B4-BE49-F238E27FC236}">
                    <a16:creationId xmlns:a16="http://schemas.microsoft.com/office/drawing/2014/main" id="{4AEAAEB4-23A2-4DEC-A4B1-18B890C7EBD3}"/>
                  </a:ext>
                </a:extLst>
              </p:cNvPr>
              <p:cNvPicPr/>
              <p:nvPr/>
            </p:nvPicPr>
            <p:blipFill>
              <a:blip r:embed="rId9"/>
              <a:stretch>
                <a:fillRect/>
              </a:stretch>
            </p:blipFill>
            <p:spPr>
              <a:xfrm>
                <a:off x="6021626" y="4181169"/>
                <a:ext cx="952500" cy="369054"/>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89" name="Ink 288">
                <a:extLst>
                  <a:ext uri="{FF2B5EF4-FFF2-40B4-BE49-F238E27FC236}">
                    <a16:creationId xmlns:a16="http://schemas.microsoft.com/office/drawing/2014/main" id="{4937EC58-3585-4D3D-B3D3-2C5468BA0472}"/>
                  </a:ext>
                </a:extLst>
              </p14:cNvPr>
              <p14:cNvContentPartPr/>
              <p14:nvPr/>
            </p14:nvContentPartPr>
            <p14:xfrm>
              <a:off x="6664163" y="4202165"/>
              <a:ext cx="228600" cy="342900"/>
            </p14:xfrm>
          </p:contentPart>
        </mc:Choice>
        <mc:Fallback>
          <p:pic>
            <p:nvPicPr>
              <p:cNvPr id="289" name="Ink 288">
                <a:extLst>
                  <a:ext uri="{FF2B5EF4-FFF2-40B4-BE49-F238E27FC236}">
                    <a16:creationId xmlns:a16="http://schemas.microsoft.com/office/drawing/2014/main" id="{4937EC58-3585-4D3D-B3D3-2C5468BA0472}"/>
                  </a:ext>
                </a:extLst>
              </p:cNvPr>
              <p:cNvPicPr/>
              <p:nvPr/>
            </p:nvPicPr>
            <p:blipFill>
              <a:blip r:embed="rId223"/>
              <a:stretch>
                <a:fillRect/>
              </a:stretch>
            </p:blipFill>
            <p:spPr>
              <a:xfrm>
                <a:off x="6646470" y="4184534"/>
                <a:ext cx="263633" cy="378521"/>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90" name="Ink 289">
                <a:extLst>
                  <a:ext uri="{FF2B5EF4-FFF2-40B4-BE49-F238E27FC236}">
                    <a16:creationId xmlns:a16="http://schemas.microsoft.com/office/drawing/2014/main" id="{467515F7-5D45-47AC-9E3F-39BB195F9B6E}"/>
                  </a:ext>
                </a:extLst>
              </p14:cNvPr>
              <p14:cNvContentPartPr/>
              <p14:nvPr/>
            </p14:nvContentPartPr>
            <p14:xfrm>
              <a:off x="7009356" y="4288356"/>
              <a:ext cx="342900" cy="19049"/>
            </p14:xfrm>
          </p:contentPart>
        </mc:Choice>
        <mc:Fallback>
          <p:pic>
            <p:nvPicPr>
              <p:cNvPr id="290" name="Ink 289">
                <a:extLst>
                  <a:ext uri="{FF2B5EF4-FFF2-40B4-BE49-F238E27FC236}">
                    <a16:creationId xmlns:a16="http://schemas.microsoft.com/office/drawing/2014/main" id="{467515F7-5D45-47AC-9E3F-39BB195F9B6E}"/>
                  </a:ext>
                </a:extLst>
              </p:cNvPr>
              <p:cNvPicPr/>
              <p:nvPr/>
            </p:nvPicPr>
            <p:blipFill>
              <a:blip r:embed="rId225"/>
              <a:stretch>
                <a:fillRect/>
              </a:stretch>
            </p:blipFill>
            <p:spPr>
              <a:xfrm>
                <a:off x="6991251" y="4266132"/>
                <a:ext cx="378747" cy="6395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91" name="Ink 290">
                <a:extLst>
                  <a:ext uri="{FF2B5EF4-FFF2-40B4-BE49-F238E27FC236}">
                    <a16:creationId xmlns:a16="http://schemas.microsoft.com/office/drawing/2014/main" id="{D4A53437-5124-4A73-9460-B4B6FECE760D}"/>
                  </a:ext>
                </a:extLst>
              </p14:cNvPr>
              <p14:cNvContentPartPr/>
              <p14:nvPr/>
            </p14:nvContentPartPr>
            <p14:xfrm>
              <a:off x="7416452" y="4144276"/>
              <a:ext cx="76200" cy="447675"/>
            </p14:xfrm>
          </p:contentPart>
        </mc:Choice>
        <mc:Fallback>
          <p:pic>
            <p:nvPicPr>
              <p:cNvPr id="291" name="Ink 290">
                <a:extLst>
                  <a:ext uri="{FF2B5EF4-FFF2-40B4-BE49-F238E27FC236}">
                    <a16:creationId xmlns:a16="http://schemas.microsoft.com/office/drawing/2014/main" id="{D4A53437-5124-4A73-9460-B4B6FECE760D}"/>
                  </a:ext>
                </a:extLst>
              </p:cNvPr>
              <p:cNvPicPr/>
              <p:nvPr/>
            </p:nvPicPr>
            <p:blipFill>
              <a:blip r:embed="rId227"/>
              <a:stretch>
                <a:fillRect/>
              </a:stretch>
            </p:blipFill>
            <p:spPr>
              <a:xfrm>
                <a:off x="7397876" y="4126268"/>
                <a:ext cx="113731" cy="483331"/>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92" name="Ink 291">
                <a:extLst>
                  <a:ext uri="{FF2B5EF4-FFF2-40B4-BE49-F238E27FC236}">
                    <a16:creationId xmlns:a16="http://schemas.microsoft.com/office/drawing/2014/main" id="{D15B39E1-B250-4B0F-9870-180EFDF0850A}"/>
                  </a:ext>
                </a:extLst>
              </p14:cNvPr>
              <p14:cNvContentPartPr/>
              <p14:nvPr/>
            </p14:nvContentPartPr>
            <p14:xfrm>
              <a:off x="7614780" y="4175592"/>
              <a:ext cx="28575" cy="323850"/>
            </p14:xfrm>
          </p:contentPart>
        </mc:Choice>
        <mc:Fallback>
          <p:pic>
            <p:nvPicPr>
              <p:cNvPr id="292" name="Ink 291">
                <a:extLst>
                  <a:ext uri="{FF2B5EF4-FFF2-40B4-BE49-F238E27FC236}">
                    <a16:creationId xmlns:a16="http://schemas.microsoft.com/office/drawing/2014/main" id="{D15B39E1-B250-4B0F-9870-180EFDF0850A}"/>
                  </a:ext>
                </a:extLst>
              </p:cNvPr>
              <p:cNvPicPr/>
              <p:nvPr/>
            </p:nvPicPr>
            <p:blipFill>
              <a:blip r:embed="rId229"/>
              <a:stretch>
                <a:fillRect/>
              </a:stretch>
            </p:blipFill>
            <p:spPr>
              <a:xfrm>
                <a:off x="7598727" y="4158019"/>
                <a:ext cx="60361" cy="359355"/>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293" name="Ink 292">
                <a:extLst>
                  <a:ext uri="{FF2B5EF4-FFF2-40B4-BE49-F238E27FC236}">
                    <a16:creationId xmlns:a16="http://schemas.microsoft.com/office/drawing/2014/main" id="{FF7AEC92-A0AD-4AC2-BCA0-010B8FE81B87}"/>
                  </a:ext>
                </a:extLst>
              </p14:cNvPr>
              <p14:cNvContentPartPr/>
              <p14:nvPr/>
            </p14:nvContentPartPr>
            <p14:xfrm>
              <a:off x="7833986" y="4324088"/>
              <a:ext cx="247649" cy="9525"/>
            </p14:xfrm>
          </p:contentPart>
        </mc:Choice>
        <mc:Fallback>
          <p:pic>
            <p:nvPicPr>
              <p:cNvPr id="293" name="Ink 292">
                <a:extLst>
                  <a:ext uri="{FF2B5EF4-FFF2-40B4-BE49-F238E27FC236}">
                    <a16:creationId xmlns:a16="http://schemas.microsoft.com/office/drawing/2014/main" id="{FF7AEC92-A0AD-4AC2-BCA0-010B8FE81B87}"/>
                  </a:ext>
                </a:extLst>
              </p:cNvPr>
              <p:cNvPicPr/>
              <p:nvPr/>
            </p:nvPicPr>
            <p:blipFill>
              <a:blip r:embed="rId231"/>
              <a:stretch>
                <a:fillRect/>
              </a:stretch>
            </p:blipFill>
            <p:spPr>
              <a:xfrm>
                <a:off x="7816675" y="3857363"/>
                <a:ext cx="282624"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294" name="Ink 293">
                <a:extLst>
                  <a:ext uri="{FF2B5EF4-FFF2-40B4-BE49-F238E27FC236}">
                    <a16:creationId xmlns:a16="http://schemas.microsoft.com/office/drawing/2014/main" id="{5C365561-1B76-4E98-9FCA-BFD0745AEE14}"/>
                  </a:ext>
                </a:extLst>
              </p14:cNvPr>
              <p14:cNvContentPartPr/>
              <p14:nvPr/>
            </p14:nvContentPartPr>
            <p14:xfrm>
              <a:off x="7927932" y="4438462"/>
              <a:ext cx="200024" cy="9525"/>
            </p14:xfrm>
          </p:contentPart>
        </mc:Choice>
        <mc:Fallback>
          <p:pic>
            <p:nvPicPr>
              <p:cNvPr id="294" name="Ink 293">
                <a:extLst>
                  <a:ext uri="{FF2B5EF4-FFF2-40B4-BE49-F238E27FC236}">
                    <a16:creationId xmlns:a16="http://schemas.microsoft.com/office/drawing/2014/main" id="{5C365561-1B76-4E98-9FCA-BFD0745AEE14}"/>
                  </a:ext>
                </a:extLst>
              </p:cNvPr>
              <p:cNvPicPr/>
              <p:nvPr/>
            </p:nvPicPr>
            <p:blipFill>
              <a:blip r:embed="rId233"/>
              <a:stretch>
                <a:fillRect/>
              </a:stretch>
            </p:blipFill>
            <p:spPr>
              <a:xfrm>
                <a:off x="7909615" y="4423406"/>
                <a:ext cx="236292"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295" name="Ink 294">
                <a:extLst>
                  <a:ext uri="{FF2B5EF4-FFF2-40B4-BE49-F238E27FC236}">
                    <a16:creationId xmlns:a16="http://schemas.microsoft.com/office/drawing/2014/main" id="{95ED9626-7888-48D5-AF53-A272B5E44A76}"/>
                  </a:ext>
                </a:extLst>
              </p14:cNvPr>
              <p14:cNvContentPartPr/>
              <p14:nvPr/>
            </p14:nvContentPartPr>
            <p14:xfrm>
              <a:off x="8335027" y="4146637"/>
              <a:ext cx="9525" cy="342900"/>
            </p14:xfrm>
          </p:contentPart>
        </mc:Choice>
        <mc:Fallback>
          <p:pic>
            <p:nvPicPr>
              <p:cNvPr id="295" name="Ink 294">
                <a:extLst>
                  <a:ext uri="{FF2B5EF4-FFF2-40B4-BE49-F238E27FC236}">
                    <a16:creationId xmlns:a16="http://schemas.microsoft.com/office/drawing/2014/main" id="{95ED9626-7888-48D5-AF53-A272B5E44A76}"/>
                  </a:ext>
                </a:extLst>
              </p:cNvPr>
              <p:cNvPicPr/>
              <p:nvPr/>
            </p:nvPicPr>
            <p:blipFill>
              <a:blip r:embed="rId235"/>
              <a:stretch>
                <a:fillRect/>
              </a:stretch>
            </p:blipFill>
            <p:spPr>
              <a:xfrm>
                <a:off x="8319469" y="4128684"/>
                <a:ext cx="40958" cy="378447"/>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296" name="Ink 295">
                <a:extLst>
                  <a:ext uri="{FF2B5EF4-FFF2-40B4-BE49-F238E27FC236}">
                    <a16:creationId xmlns:a16="http://schemas.microsoft.com/office/drawing/2014/main" id="{413376AE-03CA-45DC-9847-59BE201E502B}"/>
                  </a:ext>
                </a:extLst>
              </p14:cNvPr>
              <p14:cNvContentPartPr/>
              <p14:nvPr/>
            </p14:nvContentPartPr>
            <p14:xfrm>
              <a:off x="8428069" y="4156006"/>
              <a:ext cx="219075" cy="323850"/>
            </p14:xfrm>
          </p:contentPart>
        </mc:Choice>
        <mc:Fallback>
          <p:pic>
            <p:nvPicPr>
              <p:cNvPr id="296" name="Ink 295">
                <a:extLst>
                  <a:ext uri="{FF2B5EF4-FFF2-40B4-BE49-F238E27FC236}">
                    <a16:creationId xmlns:a16="http://schemas.microsoft.com/office/drawing/2014/main" id="{413376AE-03CA-45DC-9847-59BE201E502B}"/>
                  </a:ext>
                </a:extLst>
              </p:cNvPr>
              <p:cNvPicPr/>
              <p:nvPr/>
            </p:nvPicPr>
            <p:blipFill>
              <a:blip r:embed="rId237"/>
              <a:stretch>
                <a:fillRect/>
              </a:stretch>
            </p:blipFill>
            <p:spPr>
              <a:xfrm>
                <a:off x="8410258" y="4138133"/>
                <a:ext cx="254341" cy="359238"/>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297" name="Ink 296">
                <a:extLst>
                  <a:ext uri="{FF2B5EF4-FFF2-40B4-BE49-F238E27FC236}">
                    <a16:creationId xmlns:a16="http://schemas.microsoft.com/office/drawing/2014/main" id="{17544973-E2E2-42CB-8FBF-ED01BB51A12F}"/>
                  </a:ext>
                </a:extLst>
              </p14:cNvPr>
              <p14:cNvContentPartPr/>
              <p14:nvPr/>
            </p14:nvContentPartPr>
            <p14:xfrm>
              <a:off x="8794314" y="4167513"/>
              <a:ext cx="9525" cy="9525"/>
            </p14:xfrm>
          </p:contentPart>
        </mc:Choice>
        <mc:Fallback>
          <p:pic>
            <p:nvPicPr>
              <p:cNvPr id="297" name="Ink 296">
                <a:extLst>
                  <a:ext uri="{FF2B5EF4-FFF2-40B4-BE49-F238E27FC236}">
                    <a16:creationId xmlns:a16="http://schemas.microsoft.com/office/drawing/2014/main" id="{17544973-E2E2-42CB-8FBF-ED01BB51A12F}"/>
                  </a:ext>
                </a:extLst>
              </p:cNvPr>
              <p:cNvPicPr/>
              <p:nvPr/>
            </p:nvPicPr>
            <p:blipFill>
              <a:blip r:embed="rId25"/>
              <a:stretch>
                <a:fillRect/>
              </a:stretch>
            </p:blipFill>
            <p:spPr>
              <a:xfrm>
                <a:off x="8327589" y="3691263"/>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298" name="Ink 297">
                <a:extLst>
                  <a:ext uri="{FF2B5EF4-FFF2-40B4-BE49-F238E27FC236}">
                    <a16:creationId xmlns:a16="http://schemas.microsoft.com/office/drawing/2014/main" id="{E573C5D6-D688-4BD8-84D2-147CAE4ECD40}"/>
                  </a:ext>
                </a:extLst>
              </p14:cNvPr>
              <p14:cNvContentPartPr/>
              <p14:nvPr/>
            </p14:nvContentPartPr>
            <p14:xfrm>
              <a:off x="8815191" y="4438910"/>
              <a:ext cx="9525" cy="9525"/>
            </p14:xfrm>
          </p:contentPart>
        </mc:Choice>
        <mc:Fallback>
          <p:pic>
            <p:nvPicPr>
              <p:cNvPr id="298" name="Ink 297">
                <a:extLst>
                  <a:ext uri="{FF2B5EF4-FFF2-40B4-BE49-F238E27FC236}">
                    <a16:creationId xmlns:a16="http://schemas.microsoft.com/office/drawing/2014/main" id="{E573C5D6-D688-4BD8-84D2-147CAE4ECD40}"/>
                  </a:ext>
                </a:extLst>
              </p:cNvPr>
              <p:cNvPicPr/>
              <p:nvPr/>
            </p:nvPicPr>
            <p:blipFill>
              <a:blip r:embed="rId25"/>
              <a:stretch>
                <a:fillRect/>
              </a:stretch>
            </p:blipFill>
            <p:spPr>
              <a:xfrm>
                <a:off x="8338941" y="3972185"/>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299" name="Ink 298">
                <a:extLst>
                  <a:ext uri="{FF2B5EF4-FFF2-40B4-BE49-F238E27FC236}">
                    <a16:creationId xmlns:a16="http://schemas.microsoft.com/office/drawing/2014/main" id="{D493AC09-1EA2-43C4-99DB-8D2867758EC5}"/>
                  </a:ext>
                </a:extLst>
              </p14:cNvPr>
              <p14:cNvContentPartPr/>
              <p14:nvPr/>
            </p14:nvContentPartPr>
            <p14:xfrm>
              <a:off x="8919575" y="4157076"/>
              <a:ext cx="19049" cy="304800"/>
            </p14:xfrm>
          </p:contentPart>
        </mc:Choice>
        <mc:Fallback>
          <p:pic>
            <p:nvPicPr>
              <p:cNvPr id="299" name="Ink 298">
                <a:extLst>
                  <a:ext uri="{FF2B5EF4-FFF2-40B4-BE49-F238E27FC236}">
                    <a16:creationId xmlns:a16="http://schemas.microsoft.com/office/drawing/2014/main" id="{D493AC09-1EA2-43C4-99DB-8D2867758EC5}"/>
                  </a:ext>
                </a:extLst>
              </p:cNvPr>
              <p:cNvPicPr/>
              <p:nvPr/>
            </p:nvPicPr>
            <p:blipFill>
              <a:blip r:embed="rId241"/>
              <a:stretch>
                <a:fillRect/>
              </a:stretch>
            </p:blipFill>
            <p:spPr>
              <a:xfrm>
                <a:off x="8897351" y="4139251"/>
                <a:ext cx="63950" cy="340093"/>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300" name="Ink 299">
                <a:extLst>
                  <a:ext uri="{FF2B5EF4-FFF2-40B4-BE49-F238E27FC236}">
                    <a16:creationId xmlns:a16="http://schemas.microsoft.com/office/drawing/2014/main" id="{FD728186-E6E2-4C39-AFAA-1F1612F21C28}"/>
                  </a:ext>
                </a:extLst>
              </p14:cNvPr>
              <p14:cNvContentPartPr/>
              <p14:nvPr/>
            </p14:nvContentPartPr>
            <p14:xfrm>
              <a:off x="9138780" y="4294638"/>
              <a:ext cx="228600" cy="28575"/>
            </p14:xfrm>
          </p:contentPart>
        </mc:Choice>
        <mc:Fallback>
          <p:pic>
            <p:nvPicPr>
              <p:cNvPr id="300" name="Ink 299">
                <a:extLst>
                  <a:ext uri="{FF2B5EF4-FFF2-40B4-BE49-F238E27FC236}">
                    <a16:creationId xmlns:a16="http://schemas.microsoft.com/office/drawing/2014/main" id="{FD728186-E6E2-4C39-AFAA-1F1612F21C28}"/>
                  </a:ext>
                </a:extLst>
              </p:cNvPr>
              <p:cNvPicPr/>
              <p:nvPr/>
            </p:nvPicPr>
            <p:blipFill>
              <a:blip r:embed="rId243"/>
              <a:stretch>
                <a:fillRect/>
              </a:stretch>
            </p:blipFill>
            <p:spPr>
              <a:xfrm>
                <a:off x="9121059" y="4277424"/>
                <a:ext cx="263687" cy="62658"/>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301" name="Ink 300">
                <a:extLst>
                  <a:ext uri="{FF2B5EF4-FFF2-40B4-BE49-F238E27FC236}">
                    <a16:creationId xmlns:a16="http://schemas.microsoft.com/office/drawing/2014/main" id="{8DEA1DC7-E4C4-42DA-90FA-86203FBB0E7B}"/>
                  </a:ext>
                </a:extLst>
              </p14:cNvPr>
              <p14:cNvContentPartPr/>
              <p14:nvPr/>
            </p14:nvContentPartPr>
            <p14:xfrm>
              <a:off x="9462371" y="4136198"/>
              <a:ext cx="66674" cy="352425"/>
            </p14:xfrm>
          </p:contentPart>
        </mc:Choice>
        <mc:Fallback>
          <p:pic>
            <p:nvPicPr>
              <p:cNvPr id="301" name="Ink 300">
                <a:extLst>
                  <a:ext uri="{FF2B5EF4-FFF2-40B4-BE49-F238E27FC236}">
                    <a16:creationId xmlns:a16="http://schemas.microsoft.com/office/drawing/2014/main" id="{8DEA1DC7-E4C4-42DA-90FA-86203FBB0E7B}"/>
                  </a:ext>
                </a:extLst>
              </p:cNvPr>
              <p:cNvPicPr/>
              <p:nvPr/>
            </p:nvPicPr>
            <p:blipFill>
              <a:blip r:embed="rId245"/>
              <a:stretch>
                <a:fillRect/>
              </a:stretch>
            </p:blipFill>
            <p:spPr>
              <a:xfrm>
                <a:off x="9444017" y="4118684"/>
                <a:ext cx="103757" cy="38781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302" name="Ink 301">
                <a:extLst>
                  <a:ext uri="{FF2B5EF4-FFF2-40B4-BE49-F238E27FC236}">
                    <a16:creationId xmlns:a16="http://schemas.microsoft.com/office/drawing/2014/main" id="{A185C794-A410-4140-8A3D-4759CFA4CAD0}"/>
                  </a:ext>
                </a:extLst>
              </p14:cNvPr>
              <p14:cNvContentPartPr/>
              <p14:nvPr/>
            </p14:nvContentPartPr>
            <p14:xfrm>
              <a:off x="6696205" y="4804252"/>
              <a:ext cx="9525" cy="390525"/>
            </p14:xfrm>
          </p:contentPart>
        </mc:Choice>
        <mc:Fallback>
          <p:pic>
            <p:nvPicPr>
              <p:cNvPr id="302" name="Ink 301">
                <a:extLst>
                  <a:ext uri="{FF2B5EF4-FFF2-40B4-BE49-F238E27FC236}">
                    <a16:creationId xmlns:a16="http://schemas.microsoft.com/office/drawing/2014/main" id="{A185C794-A410-4140-8A3D-4759CFA4CAD0}"/>
                  </a:ext>
                </a:extLst>
              </p:cNvPr>
              <p:cNvPicPr/>
              <p:nvPr/>
            </p:nvPicPr>
            <p:blipFill>
              <a:blip r:embed="rId247"/>
              <a:stretch>
                <a:fillRect/>
              </a:stretch>
            </p:blipFill>
            <p:spPr>
              <a:xfrm>
                <a:off x="6219955" y="4786517"/>
                <a:ext cx="952500" cy="426356"/>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303" name="Ink 302">
                <a:extLst>
                  <a:ext uri="{FF2B5EF4-FFF2-40B4-BE49-F238E27FC236}">
                    <a16:creationId xmlns:a16="http://schemas.microsoft.com/office/drawing/2014/main" id="{1F79FB0D-821C-4541-A6D9-1E9F3CA0030E}"/>
                  </a:ext>
                </a:extLst>
              </p14:cNvPr>
              <p14:cNvContentPartPr/>
              <p14:nvPr/>
            </p14:nvContentPartPr>
            <p14:xfrm>
              <a:off x="6811027" y="4856445"/>
              <a:ext cx="38100" cy="323850"/>
            </p14:xfrm>
          </p:contentPart>
        </mc:Choice>
        <mc:Fallback>
          <p:pic>
            <p:nvPicPr>
              <p:cNvPr id="303" name="Ink 302">
                <a:extLst>
                  <a:ext uri="{FF2B5EF4-FFF2-40B4-BE49-F238E27FC236}">
                    <a16:creationId xmlns:a16="http://schemas.microsoft.com/office/drawing/2014/main" id="{1F79FB0D-821C-4541-A6D9-1E9F3CA0030E}"/>
                  </a:ext>
                </a:extLst>
              </p:cNvPr>
              <p:cNvPicPr/>
              <p:nvPr/>
            </p:nvPicPr>
            <p:blipFill>
              <a:blip r:embed="rId249"/>
              <a:stretch>
                <a:fillRect/>
              </a:stretch>
            </p:blipFill>
            <p:spPr>
              <a:xfrm>
                <a:off x="6791977" y="4838210"/>
                <a:ext cx="75819" cy="359955"/>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304" name="Ink 303">
                <a:extLst>
                  <a:ext uri="{FF2B5EF4-FFF2-40B4-BE49-F238E27FC236}">
                    <a16:creationId xmlns:a16="http://schemas.microsoft.com/office/drawing/2014/main" id="{EF5EEBB3-9B96-499A-9F64-4E8FD883508A}"/>
                  </a:ext>
                </a:extLst>
              </p14:cNvPr>
              <p14:cNvContentPartPr/>
              <p14:nvPr/>
            </p14:nvContentPartPr>
            <p14:xfrm>
              <a:off x="6988479" y="5002126"/>
              <a:ext cx="352425" cy="9525"/>
            </p14:xfrm>
          </p:contentPart>
        </mc:Choice>
        <mc:Fallback>
          <p:pic>
            <p:nvPicPr>
              <p:cNvPr id="304" name="Ink 303">
                <a:extLst>
                  <a:ext uri="{FF2B5EF4-FFF2-40B4-BE49-F238E27FC236}">
                    <a16:creationId xmlns:a16="http://schemas.microsoft.com/office/drawing/2014/main" id="{EF5EEBB3-9B96-499A-9F64-4E8FD883508A}"/>
                  </a:ext>
                </a:extLst>
              </p:cNvPr>
              <p:cNvPicPr/>
              <p:nvPr/>
            </p:nvPicPr>
            <p:blipFill>
              <a:blip r:embed="rId251"/>
              <a:stretch>
                <a:fillRect/>
              </a:stretch>
            </p:blipFill>
            <p:spPr>
              <a:xfrm>
                <a:off x="6970644" y="4987070"/>
                <a:ext cx="387739"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305" name="Ink 304">
                <a:extLst>
                  <a:ext uri="{FF2B5EF4-FFF2-40B4-BE49-F238E27FC236}">
                    <a16:creationId xmlns:a16="http://schemas.microsoft.com/office/drawing/2014/main" id="{7DC5271E-77FA-4C6C-A75B-5F27FF79BAA9}"/>
                  </a:ext>
                </a:extLst>
              </p14:cNvPr>
              <p14:cNvContentPartPr/>
              <p14:nvPr/>
            </p14:nvContentPartPr>
            <p14:xfrm>
              <a:off x="7458205" y="4877322"/>
              <a:ext cx="9525" cy="276224"/>
            </p14:xfrm>
          </p:contentPart>
        </mc:Choice>
        <mc:Fallback>
          <p:pic>
            <p:nvPicPr>
              <p:cNvPr id="305" name="Ink 304">
                <a:extLst>
                  <a:ext uri="{FF2B5EF4-FFF2-40B4-BE49-F238E27FC236}">
                    <a16:creationId xmlns:a16="http://schemas.microsoft.com/office/drawing/2014/main" id="{7DC5271E-77FA-4C6C-A75B-5F27FF79BAA9}"/>
                  </a:ext>
                </a:extLst>
              </p:cNvPr>
              <p:cNvPicPr/>
              <p:nvPr/>
            </p:nvPicPr>
            <p:blipFill>
              <a:blip r:embed="rId105"/>
              <a:stretch>
                <a:fillRect/>
              </a:stretch>
            </p:blipFill>
            <p:spPr>
              <a:xfrm>
                <a:off x="6991480" y="4859992"/>
                <a:ext cx="952500" cy="311238"/>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06" name="Ink 305">
                <a:extLst>
                  <a:ext uri="{FF2B5EF4-FFF2-40B4-BE49-F238E27FC236}">
                    <a16:creationId xmlns:a16="http://schemas.microsoft.com/office/drawing/2014/main" id="{78671CC7-8F2C-4911-AE37-C2F29EE3C387}"/>
                  </a:ext>
                </a:extLst>
              </p14:cNvPr>
              <p14:cNvContentPartPr/>
              <p14:nvPr/>
            </p14:nvContentPartPr>
            <p14:xfrm>
              <a:off x="7520836" y="4845515"/>
              <a:ext cx="276224" cy="295275"/>
            </p14:xfrm>
          </p:contentPart>
        </mc:Choice>
        <mc:Fallback>
          <p:pic>
            <p:nvPicPr>
              <p:cNvPr id="306" name="Ink 305">
                <a:extLst>
                  <a:ext uri="{FF2B5EF4-FFF2-40B4-BE49-F238E27FC236}">
                    <a16:creationId xmlns:a16="http://schemas.microsoft.com/office/drawing/2014/main" id="{78671CC7-8F2C-4911-AE37-C2F29EE3C387}"/>
                  </a:ext>
                </a:extLst>
              </p:cNvPr>
              <p:cNvPicPr/>
              <p:nvPr/>
            </p:nvPicPr>
            <p:blipFill>
              <a:blip r:embed="rId254"/>
              <a:stretch>
                <a:fillRect/>
              </a:stretch>
            </p:blipFill>
            <p:spPr>
              <a:xfrm>
                <a:off x="7502933" y="4827488"/>
                <a:ext cx="312396" cy="330968"/>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07" name="Ink 306">
                <a:extLst>
                  <a:ext uri="{FF2B5EF4-FFF2-40B4-BE49-F238E27FC236}">
                    <a16:creationId xmlns:a16="http://schemas.microsoft.com/office/drawing/2014/main" id="{97E50F12-07C2-4D3A-A5E7-21666BD3EEAE}"/>
                  </a:ext>
                </a:extLst>
              </p14:cNvPr>
              <p14:cNvContentPartPr/>
              <p14:nvPr/>
            </p14:nvContentPartPr>
            <p14:xfrm>
              <a:off x="7980123" y="4887305"/>
              <a:ext cx="200024" cy="9525"/>
            </p14:xfrm>
          </p:contentPart>
        </mc:Choice>
        <mc:Fallback>
          <p:pic>
            <p:nvPicPr>
              <p:cNvPr id="307" name="Ink 306">
                <a:extLst>
                  <a:ext uri="{FF2B5EF4-FFF2-40B4-BE49-F238E27FC236}">
                    <a16:creationId xmlns:a16="http://schemas.microsoft.com/office/drawing/2014/main" id="{97E50F12-07C2-4D3A-A5E7-21666BD3EEAE}"/>
                  </a:ext>
                </a:extLst>
              </p:cNvPr>
              <p:cNvPicPr/>
              <p:nvPr/>
            </p:nvPicPr>
            <p:blipFill>
              <a:blip r:embed="rId256"/>
              <a:stretch>
                <a:fillRect/>
              </a:stretch>
            </p:blipFill>
            <p:spPr>
              <a:xfrm>
                <a:off x="7962139" y="4871942"/>
                <a:ext cx="236359"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08" name="Ink 307">
                <a:extLst>
                  <a:ext uri="{FF2B5EF4-FFF2-40B4-BE49-F238E27FC236}">
                    <a16:creationId xmlns:a16="http://schemas.microsoft.com/office/drawing/2014/main" id="{5AA974D1-B577-46A3-B741-9B90477CB03A}"/>
                  </a:ext>
                </a:extLst>
              </p14:cNvPr>
              <p14:cNvContentPartPr/>
              <p14:nvPr/>
            </p14:nvContentPartPr>
            <p14:xfrm>
              <a:off x="8032315" y="4960828"/>
              <a:ext cx="133350" cy="9525"/>
            </p14:xfrm>
          </p:contentPart>
        </mc:Choice>
        <mc:Fallback>
          <p:pic>
            <p:nvPicPr>
              <p:cNvPr id="308" name="Ink 307">
                <a:extLst>
                  <a:ext uri="{FF2B5EF4-FFF2-40B4-BE49-F238E27FC236}">
                    <a16:creationId xmlns:a16="http://schemas.microsoft.com/office/drawing/2014/main" id="{5AA974D1-B577-46A3-B741-9B90477CB03A}"/>
                  </a:ext>
                </a:extLst>
              </p:cNvPr>
              <p:cNvPicPr/>
              <p:nvPr/>
            </p:nvPicPr>
            <p:blipFill>
              <a:blip r:embed="rId258"/>
              <a:stretch>
                <a:fillRect/>
              </a:stretch>
            </p:blipFill>
            <p:spPr>
              <a:xfrm>
                <a:off x="8014462" y="4484578"/>
                <a:ext cx="16942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309" name="Ink 308">
                <a:extLst>
                  <a:ext uri="{FF2B5EF4-FFF2-40B4-BE49-F238E27FC236}">
                    <a16:creationId xmlns:a16="http://schemas.microsoft.com/office/drawing/2014/main" id="{A2718F5F-E665-49E4-8CAC-9BB72B9B7383}"/>
                  </a:ext>
                </a:extLst>
              </p14:cNvPr>
              <p14:cNvContentPartPr/>
              <p14:nvPr/>
            </p14:nvContentPartPr>
            <p14:xfrm>
              <a:off x="8366343" y="4762499"/>
              <a:ext cx="9525" cy="219075"/>
            </p14:xfrm>
          </p:contentPart>
        </mc:Choice>
        <mc:Fallback>
          <p:pic>
            <p:nvPicPr>
              <p:cNvPr id="309" name="Ink 308">
                <a:extLst>
                  <a:ext uri="{FF2B5EF4-FFF2-40B4-BE49-F238E27FC236}">
                    <a16:creationId xmlns:a16="http://schemas.microsoft.com/office/drawing/2014/main" id="{A2718F5F-E665-49E4-8CAC-9BB72B9B7383}"/>
                  </a:ext>
                </a:extLst>
              </p:cNvPr>
              <p:cNvPicPr/>
              <p:nvPr/>
            </p:nvPicPr>
            <p:blipFill>
              <a:blip r:embed="rId260"/>
              <a:stretch>
                <a:fillRect/>
              </a:stretch>
            </p:blipFill>
            <p:spPr>
              <a:xfrm>
                <a:off x="7890093" y="4744901"/>
                <a:ext cx="952500" cy="25463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310" name="Ink 309">
                <a:extLst>
                  <a:ext uri="{FF2B5EF4-FFF2-40B4-BE49-F238E27FC236}">
                    <a16:creationId xmlns:a16="http://schemas.microsoft.com/office/drawing/2014/main" id="{F0367C32-B9C6-4FBD-BC51-29993DADAA54}"/>
                  </a:ext>
                </a:extLst>
              </p14:cNvPr>
              <p14:cNvContentPartPr/>
              <p14:nvPr/>
            </p14:nvContentPartPr>
            <p14:xfrm>
              <a:off x="8491602" y="4772938"/>
              <a:ext cx="19049" cy="200024"/>
            </p14:xfrm>
          </p:contentPart>
        </mc:Choice>
        <mc:Fallback>
          <p:pic>
            <p:nvPicPr>
              <p:cNvPr id="310" name="Ink 309">
                <a:extLst>
                  <a:ext uri="{FF2B5EF4-FFF2-40B4-BE49-F238E27FC236}">
                    <a16:creationId xmlns:a16="http://schemas.microsoft.com/office/drawing/2014/main" id="{F0367C32-B9C6-4FBD-BC51-29993DADAA54}"/>
                  </a:ext>
                </a:extLst>
              </p:cNvPr>
              <p:cNvPicPr/>
              <p:nvPr/>
            </p:nvPicPr>
            <p:blipFill>
              <a:blip r:embed="rId262"/>
              <a:stretch>
                <a:fillRect/>
              </a:stretch>
            </p:blipFill>
            <p:spPr>
              <a:xfrm>
                <a:off x="8468925" y="4755268"/>
                <a:ext cx="63950" cy="235011"/>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311" name="Ink 310">
                <a:extLst>
                  <a:ext uri="{FF2B5EF4-FFF2-40B4-BE49-F238E27FC236}">
                    <a16:creationId xmlns:a16="http://schemas.microsoft.com/office/drawing/2014/main" id="{7DB6DC5F-DC0C-4739-A181-AA490AEF5C9F}"/>
                  </a:ext>
                </a:extLst>
              </p14:cNvPr>
              <p14:cNvContentPartPr/>
              <p14:nvPr/>
            </p14:nvContentPartPr>
            <p14:xfrm>
              <a:off x="8627302" y="4804252"/>
              <a:ext cx="9525" cy="9525"/>
            </p14:xfrm>
          </p:contentPart>
        </mc:Choice>
        <mc:Fallback>
          <p:pic>
            <p:nvPicPr>
              <p:cNvPr id="311" name="Ink 310">
                <a:extLst>
                  <a:ext uri="{FF2B5EF4-FFF2-40B4-BE49-F238E27FC236}">
                    <a16:creationId xmlns:a16="http://schemas.microsoft.com/office/drawing/2014/main" id="{7DB6DC5F-DC0C-4739-A181-AA490AEF5C9F}"/>
                  </a:ext>
                </a:extLst>
              </p:cNvPr>
              <p:cNvPicPr/>
              <p:nvPr/>
            </p:nvPicPr>
            <p:blipFill>
              <a:blip r:embed="rId25"/>
              <a:stretch>
                <a:fillRect/>
              </a:stretch>
            </p:blipFill>
            <p:spPr>
              <a:xfrm>
                <a:off x="8151052" y="4337527"/>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12" name="Ink 311">
                <a:extLst>
                  <a:ext uri="{FF2B5EF4-FFF2-40B4-BE49-F238E27FC236}">
                    <a16:creationId xmlns:a16="http://schemas.microsoft.com/office/drawing/2014/main" id="{712E5879-DA5D-417D-AA7C-8A2DF59FDFDB}"/>
                  </a:ext>
                </a:extLst>
              </p14:cNvPr>
              <p14:cNvContentPartPr/>
              <p14:nvPr/>
            </p14:nvContentPartPr>
            <p14:xfrm>
              <a:off x="8627302" y="4960828"/>
              <a:ext cx="9525" cy="9525"/>
            </p14:xfrm>
          </p:contentPart>
        </mc:Choice>
        <mc:Fallback>
          <p:pic>
            <p:nvPicPr>
              <p:cNvPr id="312" name="Ink 311">
                <a:extLst>
                  <a:ext uri="{FF2B5EF4-FFF2-40B4-BE49-F238E27FC236}">
                    <a16:creationId xmlns:a16="http://schemas.microsoft.com/office/drawing/2014/main" id="{712E5879-DA5D-417D-AA7C-8A2DF59FDFDB}"/>
                  </a:ext>
                </a:extLst>
              </p:cNvPr>
              <p:cNvPicPr/>
              <p:nvPr/>
            </p:nvPicPr>
            <p:blipFill>
              <a:blip r:embed="rId25"/>
              <a:stretch>
                <a:fillRect/>
              </a:stretch>
            </p:blipFill>
            <p:spPr>
              <a:xfrm>
                <a:off x="8151052" y="4484578"/>
                <a:ext cx="952500"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313" name="Ink 312">
                <a:extLst>
                  <a:ext uri="{FF2B5EF4-FFF2-40B4-BE49-F238E27FC236}">
                    <a16:creationId xmlns:a16="http://schemas.microsoft.com/office/drawing/2014/main" id="{A9A3155D-BE67-4563-A7BD-57A7AF732383}"/>
                  </a:ext>
                </a:extLst>
              </p14:cNvPr>
              <p14:cNvContentPartPr/>
              <p14:nvPr/>
            </p14:nvContentPartPr>
            <p14:xfrm>
              <a:off x="8773438" y="4731185"/>
              <a:ext cx="28575" cy="257175"/>
            </p14:xfrm>
          </p:contentPart>
        </mc:Choice>
        <mc:Fallback>
          <p:pic>
            <p:nvPicPr>
              <p:cNvPr id="313" name="Ink 312">
                <a:extLst>
                  <a:ext uri="{FF2B5EF4-FFF2-40B4-BE49-F238E27FC236}">
                    <a16:creationId xmlns:a16="http://schemas.microsoft.com/office/drawing/2014/main" id="{A9A3155D-BE67-4563-A7BD-57A7AF732383}"/>
                  </a:ext>
                </a:extLst>
              </p:cNvPr>
              <p:cNvPicPr/>
              <p:nvPr/>
            </p:nvPicPr>
            <p:blipFill>
              <a:blip r:embed="rId266"/>
              <a:stretch>
                <a:fillRect/>
              </a:stretch>
            </p:blipFill>
            <p:spPr>
              <a:xfrm>
                <a:off x="8755015" y="4712946"/>
                <a:ext cx="65798" cy="293289"/>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314" name="Ink 313">
                <a:extLst>
                  <a:ext uri="{FF2B5EF4-FFF2-40B4-BE49-F238E27FC236}">
                    <a16:creationId xmlns:a16="http://schemas.microsoft.com/office/drawing/2014/main" id="{3DBB8620-A792-46A6-B687-0D95D816BF39}"/>
                  </a:ext>
                </a:extLst>
              </p14:cNvPr>
              <p14:cNvContentPartPr/>
              <p14:nvPr/>
            </p14:nvContentPartPr>
            <p14:xfrm>
              <a:off x="8898698" y="4731185"/>
              <a:ext cx="19049" cy="219075"/>
            </p14:xfrm>
          </p:contentPart>
        </mc:Choice>
        <mc:Fallback>
          <p:pic>
            <p:nvPicPr>
              <p:cNvPr id="314" name="Ink 313">
                <a:extLst>
                  <a:ext uri="{FF2B5EF4-FFF2-40B4-BE49-F238E27FC236}">
                    <a16:creationId xmlns:a16="http://schemas.microsoft.com/office/drawing/2014/main" id="{3DBB8620-A792-46A6-B687-0D95D816BF39}"/>
                  </a:ext>
                </a:extLst>
              </p:cNvPr>
              <p:cNvPicPr/>
              <p:nvPr/>
            </p:nvPicPr>
            <p:blipFill>
              <a:blip r:embed="rId268"/>
              <a:stretch>
                <a:fillRect/>
              </a:stretch>
            </p:blipFill>
            <p:spPr>
              <a:xfrm>
                <a:off x="8883396" y="4713139"/>
                <a:ext cx="49965" cy="254806"/>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315" name="Ink 314">
                <a:extLst>
                  <a:ext uri="{FF2B5EF4-FFF2-40B4-BE49-F238E27FC236}">
                    <a16:creationId xmlns:a16="http://schemas.microsoft.com/office/drawing/2014/main" id="{8A211000-AB85-4693-BA8C-2F8588D01724}"/>
                  </a:ext>
                </a:extLst>
              </p14:cNvPr>
              <p14:cNvContentPartPr/>
              <p14:nvPr/>
            </p14:nvContentPartPr>
            <p14:xfrm>
              <a:off x="9170096" y="4835568"/>
              <a:ext cx="152400" cy="9525"/>
            </p14:xfrm>
          </p:contentPart>
        </mc:Choice>
        <mc:Fallback>
          <p:pic>
            <p:nvPicPr>
              <p:cNvPr id="315" name="Ink 314">
                <a:extLst>
                  <a:ext uri="{FF2B5EF4-FFF2-40B4-BE49-F238E27FC236}">
                    <a16:creationId xmlns:a16="http://schemas.microsoft.com/office/drawing/2014/main" id="{8A211000-AB85-4693-BA8C-2F8588D01724}"/>
                  </a:ext>
                </a:extLst>
              </p:cNvPr>
              <p:cNvPicPr/>
              <p:nvPr/>
            </p:nvPicPr>
            <p:blipFill>
              <a:blip r:embed="rId194"/>
              <a:stretch>
                <a:fillRect/>
              </a:stretch>
            </p:blipFill>
            <p:spPr>
              <a:xfrm>
                <a:off x="9152890" y="4359318"/>
                <a:ext cx="187164"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16" name="Ink 315">
                <a:extLst>
                  <a:ext uri="{FF2B5EF4-FFF2-40B4-BE49-F238E27FC236}">
                    <a16:creationId xmlns:a16="http://schemas.microsoft.com/office/drawing/2014/main" id="{7FAD31E1-DAB1-4FA6-BEB9-75E11DC8A283}"/>
                  </a:ext>
                </a:extLst>
              </p14:cNvPr>
              <p14:cNvContentPartPr/>
              <p14:nvPr/>
            </p14:nvContentPartPr>
            <p14:xfrm>
              <a:off x="9545876" y="4781016"/>
              <a:ext cx="9525" cy="238125"/>
            </p14:xfrm>
          </p:contentPart>
        </mc:Choice>
        <mc:Fallback>
          <p:pic>
            <p:nvPicPr>
              <p:cNvPr id="316" name="Ink 315">
                <a:extLst>
                  <a:ext uri="{FF2B5EF4-FFF2-40B4-BE49-F238E27FC236}">
                    <a16:creationId xmlns:a16="http://schemas.microsoft.com/office/drawing/2014/main" id="{7FAD31E1-DAB1-4FA6-BEB9-75E11DC8A283}"/>
                  </a:ext>
                </a:extLst>
              </p:cNvPr>
              <p:cNvPicPr/>
              <p:nvPr/>
            </p:nvPicPr>
            <p:blipFill>
              <a:blip r:embed="rId271"/>
              <a:stretch>
                <a:fillRect/>
              </a:stretch>
            </p:blipFill>
            <p:spPr>
              <a:xfrm>
                <a:off x="9530820" y="4763653"/>
                <a:ext cx="39944" cy="273206"/>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17" name="Ink 316">
                <a:extLst>
                  <a:ext uri="{FF2B5EF4-FFF2-40B4-BE49-F238E27FC236}">
                    <a16:creationId xmlns:a16="http://schemas.microsoft.com/office/drawing/2014/main" id="{9FDBCF04-CA2E-4B81-9BA2-4EB970E87698}"/>
                  </a:ext>
                </a:extLst>
              </p14:cNvPr>
              <p14:cNvContentPartPr/>
              <p14:nvPr/>
            </p14:nvContentPartPr>
            <p14:xfrm>
              <a:off x="7477311" y="1689064"/>
              <a:ext cx="2076450" cy="3343275"/>
            </p14:xfrm>
          </p:contentPart>
        </mc:Choice>
        <mc:Fallback>
          <p:pic>
            <p:nvPicPr>
              <p:cNvPr id="317" name="Ink 316">
                <a:extLst>
                  <a:ext uri="{FF2B5EF4-FFF2-40B4-BE49-F238E27FC236}">
                    <a16:creationId xmlns:a16="http://schemas.microsoft.com/office/drawing/2014/main" id="{9FDBCF04-CA2E-4B81-9BA2-4EB970E87698}"/>
                  </a:ext>
                </a:extLst>
              </p:cNvPr>
              <p:cNvPicPr/>
              <p:nvPr/>
            </p:nvPicPr>
            <p:blipFill>
              <a:blip r:embed="rId273"/>
              <a:stretch>
                <a:fillRect/>
              </a:stretch>
            </p:blipFill>
            <p:spPr>
              <a:xfrm>
                <a:off x="7459336" y="1671434"/>
                <a:ext cx="2112040" cy="3378895"/>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18" name="Ink 317">
                <a:extLst>
                  <a:ext uri="{FF2B5EF4-FFF2-40B4-BE49-F238E27FC236}">
                    <a16:creationId xmlns:a16="http://schemas.microsoft.com/office/drawing/2014/main" id="{543AFBDD-534D-49EA-9431-D4061CFC1C21}"/>
                  </a:ext>
                </a:extLst>
              </p14:cNvPr>
              <p14:cNvContentPartPr/>
              <p14:nvPr/>
            </p14:nvContentPartPr>
            <p14:xfrm>
              <a:off x="6820669" y="1670632"/>
              <a:ext cx="542925" cy="904875"/>
            </p14:xfrm>
          </p:contentPart>
        </mc:Choice>
        <mc:Fallback>
          <p:pic>
            <p:nvPicPr>
              <p:cNvPr id="318" name="Ink 317">
                <a:extLst>
                  <a:ext uri="{FF2B5EF4-FFF2-40B4-BE49-F238E27FC236}">
                    <a16:creationId xmlns:a16="http://schemas.microsoft.com/office/drawing/2014/main" id="{543AFBDD-534D-49EA-9431-D4061CFC1C21}"/>
                  </a:ext>
                </a:extLst>
              </p:cNvPr>
              <p:cNvPicPr/>
              <p:nvPr/>
            </p:nvPicPr>
            <p:blipFill>
              <a:blip r:embed="rId275"/>
              <a:stretch>
                <a:fillRect/>
              </a:stretch>
            </p:blipFill>
            <p:spPr>
              <a:xfrm>
                <a:off x="6803109" y="1652563"/>
                <a:ext cx="578403" cy="940651"/>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19" name="Ink 318">
                <a:extLst>
                  <a:ext uri="{FF2B5EF4-FFF2-40B4-BE49-F238E27FC236}">
                    <a16:creationId xmlns:a16="http://schemas.microsoft.com/office/drawing/2014/main" id="{F8E26048-3CB9-4B0C-812C-A6320458230A}"/>
                  </a:ext>
                </a:extLst>
              </p14:cNvPr>
              <p14:cNvContentPartPr/>
              <p14:nvPr/>
            </p14:nvContentPartPr>
            <p14:xfrm>
              <a:off x="7458205" y="5795897"/>
              <a:ext cx="9525" cy="400050"/>
            </p14:xfrm>
          </p:contentPart>
        </mc:Choice>
        <mc:Fallback>
          <p:pic>
            <p:nvPicPr>
              <p:cNvPr id="319" name="Ink 318">
                <a:extLst>
                  <a:ext uri="{FF2B5EF4-FFF2-40B4-BE49-F238E27FC236}">
                    <a16:creationId xmlns:a16="http://schemas.microsoft.com/office/drawing/2014/main" id="{F8E26048-3CB9-4B0C-812C-A6320458230A}"/>
                  </a:ext>
                </a:extLst>
              </p:cNvPr>
              <p:cNvPicPr/>
              <p:nvPr/>
            </p:nvPicPr>
            <p:blipFill>
              <a:blip r:embed="rId277"/>
              <a:stretch>
                <a:fillRect/>
              </a:stretch>
            </p:blipFill>
            <p:spPr>
              <a:xfrm>
                <a:off x="6991480" y="5777713"/>
                <a:ext cx="952500" cy="436055"/>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20" name="Ink 319">
                <a:extLst>
                  <a:ext uri="{FF2B5EF4-FFF2-40B4-BE49-F238E27FC236}">
                    <a16:creationId xmlns:a16="http://schemas.microsoft.com/office/drawing/2014/main" id="{9536609F-AA4A-4A19-8BE6-7A2A228A972D}"/>
                  </a:ext>
                </a:extLst>
              </p14:cNvPr>
              <p14:cNvContentPartPr/>
              <p14:nvPr/>
            </p14:nvContentPartPr>
            <p14:xfrm>
              <a:off x="7562589" y="5993734"/>
              <a:ext cx="323850" cy="19049"/>
            </p14:xfrm>
          </p:contentPart>
        </mc:Choice>
        <mc:Fallback>
          <p:pic>
            <p:nvPicPr>
              <p:cNvPr id="320" name="Ink 319">
                <a:extLst>
                  <a:ext uri="{FF2B5EF4-FFF2-40B4-BE49-F238E27FC236}">
                    <a16:creationId xmlns:a16="http://schemas.microsoft.com/office/drawing/2014/main" id="{9536609F-AA4A-4A19-8BE6-7A2A228A972D}"/>
                  </a:ext>
                </a:extLst>
              </p:cNvPr>
              <p:cNvPicPr/>
              <p:nvPr/>
            </p:nvPicPr>
            <p:blipFill>
              <a:blip r:embed="rId279"/>
              <a:stretch>
                <a:fillRect/>
              </a:stretch>
            </p:blipFill>
            <p:spPr>
              <a:xfrm>
                <a:off x="7544716" y="5978177"/>
                <a:ext cx="359238" cy="504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321" name="Ink 320">
                <a:extLst>
                  <a:ext uri="{FF2B5EF4-FFF2-40B4-BE49-F238E27FC236}">
                    <a16:creationId xmlns:a16="http://schemas.microsoft.com/office/drawing/2014/main" id="{02403508-A67E-4E97-B3FF-EEC8886DA674}"/>
                  </a:ext>
                </a:extLst>
              </p14:cNvPr>
              <p14:cNvContentPartPr/>
              <p14:nvPr/>
            </p14:nvContentPartPr>
            <p14:xfrm>
              <a:off x="7687848" y="5848089"/>
              <a:ext cx="28575" cy="333374"/>
            </p14:xfrm>
          </p:contentPart>
        </mc:Choice>
        <mc:Fallback>
          <p:pic>
            <p:nvPicPr>
              <p:cNvPr id="321" name="Ink 320">
                <a:extLst>
                  <a:ext uri="{FF2B5EF4-FFF2-40B4-BE49-F238E27FC236}">
                    <a16:creationId xmlns:a16="http://schemas.microsoft.com/office/drawing/2014/main" id="{02403508-A67E-4E97-B3FF-EEC8886DA674}"/>
                  </a:ext>
                </a:extLst>
              </p:cNvPr>
              <p:cNvPicPr/>
              <p:nvPr/>
            </p:nvPicPr>
            <p:blipFill>
              <a:blip r:embed="rId281"/>
              <a:stretch>
                <a:fillRect/>
              </a:stretch>
            </p:blipFill>
            <p:spPr>
              <a:xfrm>
                <a:off x="7672147" y="5830242"/>
                <a:ext cx="59662" cy="36871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322" name="Ink 321">
                <a:extLst>
                  <a:ext uri="{FF2B5EF4-FFF2-40B4-BE49-F238E27FC236}">
                    <a16:creationId xmlns:a16="http://schemas.microsoft.com/office/drawing/2014/main" id="{DF118E28-7F70-45E8-A7E6-08C304F264DF}"/>
                  </a:ext>
                </a:extLst>
              </p14:cNvPr>
              <p14:cNvContentPartPr/>
              <p14:nvPr/>
            </p14:nvContentPartPr>
            <p14:xfrm>
              <a:off x="8032314" y="5806335"/>
              <a:ext cx="123825" cy="285750"/>
            </p14:xfrm>
          </p:contentPart>
        </mc:Choice>
        <mc:Fallback>
          <p:pic>
            <p:nvPicPr>
              <p:cNvPr id="322" name="Ink 321">
                <a:extLst>
                  <a:ext uri="{FF2B5EF4-FFF2-40B4-BE49-F238E27FC236}">
                    <a16:creationId xmlns:a16="http://schemas.microsoft.com/office/drawing/2014/main" id="{DF118E28-7F70-45E8-A7E6-08C304F264DF}"/>
                  </a:ext>
                </a:extLst>
              </p:cNvPr>
              <p:cNvPicPr/>
              <p:nvPr/>
            </p:nvPicPr>
            <p:blipFill>
              <a:blip r:embed="rId283"/>
              <a:stretch>
                <a:fillRect/>
              </a:stretch>
            </p:blipFill>
            <p:spPr>
              <a:xfrm>
                <a:off x="8015174" y="5788811"/>
                <a:ext cx="158454" cy="321156"/>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23" name="Ink 322">
                <a:extLst>
                  <a:ext uri="{FF2B5EF4-FFF2-40B4-BE49-F238E27FC236}">
                    <a16:creationId xmlns:a16="http://schemas.microsoft.com/office/drawing/2014/main" id="{D7A4705C-A6DE-4804-B050-2C5B3A4840BB}"/>
                  </a:ext>
                </a:extLst>
              </p14:cNvPr>
              <p14:cNvContentPartPr/>
              <p14:nvPr/>
            </p14:nvContentPartPr>
            <p14:xfrm>
              <a:off x="8063630" y="5785458"/>
              <a:ext cx="247649" cy="9525"/>
            </p14:xfrm>
          </p:contentPart>
        </mc:Choice>
        <mc:Fallback>
          <p:pic>
            <p:nvPicPr>
              <p:cNvPr id="323" name="Ink 322">
                <a:extLst>
                  <a:ext uri="{FF2B5EF4-FFF2-40B4-BE49-F238E27FC236}">
                    <a16:creationId xmlns:a16="http://schemas.microsoft.com/office/drawing/2014/main" id="{D7A4705C-A6DE-4804-B050-2C5B3A4840BB}"/>
                  </a:ext>
                </a:extLst>
              </p:cNvPr>
              <p:cNvPicPr/>
              <p:nvPr/>
            </p:nvPicPr>
            <p:blipFill>
              <a:blip r:embed="rId231"/>
              <a:stretch>
                <a:fillRect/>
              </a:stretch>
            </p:blipFill>
            <p:spPr>
              <a:xfrm>
                <a:off x="8045915" y="5309208"/>
                <a:ext cx="282724"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324" name="Ink 323">
                <a:extLst>
                  <a:ext uri="{FF2B5EF4-FFF2-40B4-BE49-F238E27FC236}">
                    <a16:creationId xmlns:a16="http://schemas.microsoft.com/office/drawing/2014/main" id="{DDC73728-55D3-4DA3-A816-312B7DA47B30}"/>
                  </a:ext>
                </a:extLst>
              </p14:cNvPr>
              <p14:cNvContentPartPr/>
              <p14:nvPr/>
            </p14:nvContentPartPr>
            <p14:xfrm>
              <a:off x="8378102" y="5764582"/>
              <a:ext cx="142875" cy="266699"/>
            </p14:xfrm>
          </p:contentPart>
        </mc:Choice>
        <mc:Fallback>
          <p:pic>
            <p:nvPicPr>
              <p:cNvPr id="324" name="Ink 323">
                <a:extLst>
                  <a:ext uri="{FF2B5EF4-FFF2-40B4-BE49-F238E27FC236}">
                    <a16:creationId xmlns:a16="http://schemas.microsoft.com/office/drawing/2014/main" id="{DDC73728-55D3-4DA3-A816-312B7DA47B30}"/>
                  </a:ext>
                </a:extLst>
              </p:cNvPr>
              <p:cNvPicPr/>
              <p:nvPr/>
            </p:nvPicPr>
            <p:blipFill>
              <a:blip r:embed="rId286"/>
              <a:stretch>
                <a:fillRect/>
              </a:stretch>
            </p:blipFill>
            <p:spPr>
              <a:xfrm>
                <a:off x="8361027" y="5747250"/>
                <a:ext cx="177374" cy="301717"/>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325" name="Ink 324">
                <a:extLst>
                  <a:ext uri="{FF2B5EF4-FFF2-40B4-BE49-F238E27FC236}">
                    <a16:creationId xmlns:a16="http://schemas.microsoft.com/office/drawing/2014/main" id="{65D7976A-0AE8-4971-BD82-888C307519F1}"/>
                  </a:ext>
                </a:extLst>
              </p14:cNvPr>
              <p14:cNvContentPartPr/>
              <p14:nvPr/>
            </p14:nvContentPartPr>
            <p14:xfrm>
              <a:off x="8669054" y="5794930"/>
              <a:ext cx="314325" cy="57150"/>
            </p14:xfrm>
          </p:contentPart>
        </mc:Choice>
        <mc:Fallback>
          <p:pic>
            <p:nvPicPr>
              <p:cNvPr id="325" name="Ink 324">
                <a:extLst>
                  <a:ext uri="{FF2B5EF4-FFF2-40B4-BE49-F238E27FC236}">
                    <a16:creationId xmlns:a16="http://schemas.microsoft.com/office/drawing/2014/main" id="{65D7976A-0AE8-4971-BD82-888C307519F1}"/>
                  </a:ext>
                </a:extLst>
              </p:cNvPr>
              <p:cNvPicPr/>
              <p:nvPr/>
            </p:nvPicPr>
            <p:blipFill>
              <a:blip r:embed="rId288"/>
              <a:stretch>
                <a:fillRect/>
              </a:stretch>
            </p:blipFill>
            <p:spPr>
              <a:xfrm>
                <a:off x="8651552" y="5775752"/>
                <a:ext cx="349687" cy="95122"/>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326" name="Ink 325">
                <a:extLst>
                  <a:ext uri="{FF2B5EF4-FFF2-40B4-BE49-F238E27FC236}">
                    <a16:creationId xmlns:a16="http://schemas.microsoft.com/office/drawing/2014/main" id="{3309D6BF-5E76-4712-B197-B7C74E08D69A}"/>
                  </a:ext>
                </a:extLst>
              </p14:cNvPr>
              <p14:cNvContentPartPr/>
              <p14:nvPr/>
            </p14:nvContentPartPr>
            <p14:xfrm>
              <a:off x="8846506" y="5660198"/>
              <a:ext cx="47625" cy="304800"/>
            </p14:xfrm>
          </p:contentPart>
        </mc:Choice>
        <mc:Fallback>
          <p:pic>
            <p:nvPicPr>
              <p:cNvPr id="326" name="Ink 325">
                <a:extLst>
                  <a:ext uri="{FF2B5EF4-FFF2-40B4-BE49-F238E27FC236}">
                    <a16:creationId xmlns:a16="http://schemas.microsoft.com/office/drawing/2014/main" id="{3309D6BF-5E76-4712-B197-B7C74E08D69A}"/>
                  </a:ext>
                </a:extLst>
              </p:cNvPr>
              <p:cNvPicPr/>
              <p:nvPr/>
            </p:nvPicPr>
            <p:blipFill>
              <a:blip r:embed="rId290"/>
              <a:stretch>
                <a:fillRect/>
              </a:stretch>
            </p:blipFill>
            <p:spPr>
              <a:xfrm>
                <a:off x="8830300" y="5642098"/>
                <a:ext cx="80367" cy="340638"/>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327" name="Ink 326">
                <a:extLst>
                  <a:ext uri="{FF2B5EF4-FFF2-40B4-BE49-F238E27FC236}">
                    <a16:creationId xmlns:a16="http://schemas.microsoft.com/office/drawing/2014/main" id="{855571D9-D6CD-4E4E-AE5F-E1B2CCACB163}"/>
                  </a:ext>
                </a:extLst>
              </p14:cNvPr>
              <p14:cNvContentPartPr/>
              <p14:nvPr/>
            </p14:nvContentPartPr>
            <p14:xfrm>
              <a:off x="9107465" y="5628428"/>
              <a:ext cx="323850" cy="409575"/>
            </p14:xfrm>
          </p:contentPart>
        </mc:Choice>
        <mc:Fallback>
          <p:pic>
            <p:nvPicPr>
              <p:cNvPr id="327" name="Ink 326">
                <a:extLst>
                  <a:ext uri="{FF2B5EF4-FFF2-40B4-BE49-F238E27FC236}">
                    <a16:creationId xmlns:a16="http://schemas.microsoft.com/office/drawing/2014/main" id="{855571D9-D6CD-4E4E-AE5F-E1B2CCACB163}"/>
                  </a:ext>
                </a:extLst>
              </p:cNvPr>
              <p:cNvPicPr/>
              <p:nvPr/>
            </p:nvPicPr>
            <p:blipFill>
              <a:blip r:embed="rId292"/>
              <a:stretch>
                <a:fillRect/>
              </a:stretch>
            </p:blipFill>
            <p:spPr>
              <a:xfrm>
                <a:off x="9089774" y="5610746"/>
                <a:ext cx="359593" cy="445300"/>
              </a:xfrm>
              <a:prstGeom prst="rect">
                <a:avLst/>
              </a:prstGeom>
            </p:spPr>
          </p:pic>
        </mc:Fallback>
      </mc:AlternateContent>
    </p:spTree>
    <p:extLst>
      <p:ext uri="{BB962C8B-B14F-4D97-AF65-F5344CB8AC3E}">
        <p14:creationId xmlns:p14="http://schemas.microsoft.com/office/powerpoint/2010/main" val="296518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5304" y="1375981"/>
            <a:ext cx="10907041" cy="954107"/>
          </a:xfrm>
          <a:prstGeom prst="rect">
            <a:avLst/>
          </a:prstGeom>
          <a:noFill/>
        </p:spPr>
        <p:txBody>
          <a:bodyPr wrap="square" rtlCol="0">
            <a:spAutoFit/>
          </a:bodyPr>
          <a:lstStyle/>
          <a:p>
            <a:r>
              <a:rPr lang="en-US" sz="2800" dirty="0"/>
              <a:t>What will be the time shown by wall clock after 1234567890 hours, when at the moment , it shows 11 am?</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42479" y="3865483"/>
            <a:ext cx="5610816" cy="2308324"/>
          </a:xfrm>
          <a:prstGeom prst="rect">
            <a:avLst/>
          </a:prstGeom>
          <a:noFill/>
        </p:spPr>
        <p:txBody>
          <a:bodyPr wrap="square" lIns="91440" tIns="45720" rIns="91440" bIns="45720">
            <a:spAutoFit/>
          </a:bodyPr>
          <a:lstStyle/>
          <a:p>
            <a:pPr marL="457200" indent="-457200">
              <a:lnSpc>
                <a:spcPct val="150000"/>
              </a:lnSpc>
              <a:buAutoNum type="alphaUcParenR"/>
            </a:pPr>
            <a:r>
              <a:rPr lang="en-US" sz="2400" dirty="0"/>
              <a:t>11:00 a.m.</a:t>
            </a:r>
          </a:p>
          <a:p>
            <a:pPr marL="457200" indent="-457200">
              <a:lnSpc>
                <a:spcPct val="150000"/>
              </a:lnSpc>
              <a:buAutoNum type="alphaUcParenR"/>
            </a:pPr>
            <a:r>
              <a:rPr lang="en-US" sz="2400" dirty="0"/>
              <a:t>11:00 p.m.</a:t>
            </a:r>
          </a:p>
          <a:p>
            <a:pPr marL="457200" indent="-457200">
              <a:lnSpc>
                <a:spcPct val="150000"/>
              </a:lnSpc>
              <a:buAutoNum type="alphaUcParenR"/>
            </a:pPr>
            <a:r>
              <a:rPr lang="en-US" sz="2400" dirty="0"/>
              <a:t>4:00 a.m.</a:t>
            </a:r>
          </a:p>
          <a:p>
            <a:pPr marL="457200" indent="-457200">
              <a:lnSpc>
                <a:spcPct val="150000"/>
              </a:lnSpc>
              <a:buAutoNum type="alphaUcParenR"/>
            </a:pPr>
            <a:r>
              <a:rPr lang="en-US" sz="2400" dirty="0"/>
              <a:t>5:00 a.m.</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10" name="Picture 9">
            <a:extLst>
              <a:ext uri="{FF2B5EF4-FFF2-40B4-BE49-F238E27FC236}">
                <a16:creationId xmlns:a16="http://schemas.microsoft.com/office/drawing/2014/main" id="{51536DAD-F014-48A7-B769-6D5629C270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2200" y="5465280"/>
            <a:ext cx="697406" cy="697406"/>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31558CCD-E144-4536-8645-893D136571CA}"/>
                  </a:ext>
                </a:extLst>
              </p14:cNvPr>
              <p14:cNvContentPartPr/>
              <p14:nvPr/>
            </p14:nvContentPartPr>
            <p14:xfrm>
              <a:off x="4300537" y="2688658"/>
              <a:ext cx="19050" cy="304800"/>
            </p14:xfrm>
          </p:contentPart>
        </mc:Choice>
        <mc:Fallback xmlns="">
          <p:pic>
            <p:nvPicPr>
              <p:cNvPr id="2" name="Ink 1">
                <a:extLst>
                  <a:ext uri="{FF2B5EF4-FFF2-40B4-BE49-F238E27FC236}">
                    <a16:creationId xmlns:a16="http://schemas.microsoft.com/office/drawing/2014/main" id="{31558CCD-E144-4536-8645-893D136571CA}"/>
                  </a:ext>
                </a:extLst>
              </p:cNvPr>
              <p:cNvPicPr/>
              <p:nvPr/>
            </p:nvPicPr>
            <p:blipFill>
              <a:blip r:embed="rId5"/>
              <a:stretch>
                <a:fillRect/>
              </a:stretch>
            </p:blipFill>
            <p:spPr>
              <a:xfrm>
                <a:off x="4283565" y="2671169"/>
                <a:ext cx="53340" cy="34013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E8C21E8A-F3BA-44EA-AC0A-B125DB403E39}"/>
                  </a:ext>
                </a:extLst>
              </p14:cNvPr>
              <p14:cNvContentPartPr/>
              <p14:nvPr/>
            </p14:nvContentPartPr>
            <p14:xfrm>
              <a:off x="4414721" y="2482054"/>
              <a:ext cx="209550" cy="523875"/>
            </p14:xfrm>
          </p:contentPart>
        </mc:Choice>
        <mc:Fallback xmlns="">
          <p:pic>
            <p:nvPicPr>
              <p:cNvPr id="3" name="Ink 2">
                <a:extLst>
                  <a:ext uri="{FF2B5EF4-FFF2-40B4-BE49-F238E27FC236}">
                    <a16:creationId xmlns:a16="http://schemas.microsoft.com/office/drawing/2014/main" id="{E8C21E8A-F3BA-44EA-AC0A-B125DB403E39}"/>
                  </a:ext>
                </a:extLst>
              </p:cNvPr>
              <p:cNvPicPr/>
              <p:nvPr/>
            </p:nvPicPr>
            <p:blipFill>
              <a:blip r:embed="rId7"/>
              <a:stretch>
                <a:fillRect/>
              </a:stretch>
            </p:blipFill>
            <p:spPr>
              <a:xfrm>
                <a:off x="4396594" y="2464472"/>
                <a:ext cx="245442" cy="55939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A68201D-7AFE-4B11-957D-03A961F0973C}"/>
                  </a:ext>
                </a:extLst>
              </p14:cNvPr>
              <p14:cNvContentPartPr/>
              <p14:nvPr/>
            </p14:nvContentPartPr>
            <p14:xfrm>
              <a:off x="4833937" y="2814221"/>
              <a:ext cx="190500" cy="9525"/>
            </p14:xfrm>
          </p:contentPart>
        </mc:Choice>
        <mc:Fallback xmlns="">
          <p:pic>
            <p:nvPicPr>
              <p:cNvPr id="5" name="Ink 4">
                <a:extLst>
                  <a:ext uri="{FF2B5EF4-FFF2-40B4-BE49-F238E27FC236}">
                    <a16:creationId xmlns:a16="http://schemas.microsoft.com/office/drawing/2014/main" id="{CA68201D-7AFE-4B11-957D-03A961F0973C}"/>
                  </a:ext>
                </a:extLst>
              </p:cNvPr>
              <p:cNvPicPr/>
              <p:nvPr/>
            </p:nvPicPr>
            <p:blipFill>
              <a:blip r:embed="rId9"/>
              <a:stretch>
                <a:fillRect/>
              </a:stretch>
            </p:blipFill>
            <p:spPr>
              <a:xfrm>
                <a:off x="4816291" y="2798127"/>
                <a:ext cx="226151" cy="42041"/>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6E1B1C42-BBDA-4A37-9CF9-6489C2C79C19}"/>
                  </a:ext>
                </a:extLst>
              </p14:cNvPr>
              <p14:cNvContentPartPr/>
              <p14:nvPr/>
            </p14:nvContentPartPr>
            <p14:xfrm>
              <a:off x="4891087" y="2909887"/>
              <a:ext cx="152400" cy="9525"/>
            </p14:xfrm>
          </p:contentPart>
        </mc:Choice>
        <mc:Fallback xmlns="">
          <p:pic>
            <p:nvPicPr>
              <p:cNvPr id="6" name="Ink 5">
                <a:extLst>
                  <a:ext uri="{FF2B5EF4-FFF2-40B4-BE49-F238E27FC236}">
                    <a16:creationId xmlns:a16="http://schemas.microsoft.com/office/drawing/2014/main" id="{6E1B1C42-BBDA-4A37-9CF9-6489C2C79C19}"/>
                  </a:ext>
                </a:extLst>
              </p:cNvPr>
              <p:cNvPicPr/>
              <p:nvPr/>
            </p:nvPicPr>
            <p:blipFill>
              <a:blip r:embed="rId11"/>
              <a:stretch>
                <a:fillRect/>
              </a:stretch>
            </p:blipFill>
            <p:spPr>
              <a:xfrm>
                <a:off x="4873433" y="2433637"/>
                <a:ext cx="188068"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AEF817F0-A6ED-48CA-8E6D-31DAB50CE2C4}"/>
                  </a:ext>
                </a:extLst>
              </p14:cNvPr>
              <p14:cNvContentPartPr/>
              <p14:nvPr/>
            </p14:nvContentPartPr>
            <p14:xfrm>
              <a:off x="5272087" y="2698805"/>
              <a:ext cx="257175" cy="161925"/>
            </p14:xfrm>
          </p:contentPart>
        </mc:Choice>
        <mc:Fallback xmlns="">
          <p:pic>
            <p:nvPicPr>
              <p:cNvPr id="7" name="Ink 6">
                <a:extLst>
                  <a:ext uri="{FF2B5EF4-FFF2-40B4-BE49-F238E27FC236}">
                    <a16:creationId xmlns:a16="http://schemas.microsoft.com/office/drawing/2014/main" id="{AEF817F0-A6ED-48CA-8E6D-31DAB50CE2C4}"/>
                  </a:ext>
                </a:extLst>
              </p:cNvPr>
              <p:cNvPicPr/>
              <p:nvPr/>
            </p:nvPicPr>
            <p:blipFill>
              <a:blip r:embed="rId13"/>
              <a:stretch>
                <a:fillRect/>
              </a:stretch>
            </p:blipFill>
            <p:spPr>
              <a:xfrm>
                <a:off x="5254462" y="2681128"/>
                <a:ext cx="292784" cy="196926"/>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B60A64AC-B702-45E4-AB88-54400E82DBBD}"/>
                  </a:ext>
                </a:extLst>
              </p14:cNvPr>
              <p14:cNvContentPartPr/>
              <p14:nvPr/>
            </p14:nvContentPartPr>
            <p14:xfrm>
              <a:off x="5589717" y="2614612"/>
              <a:ext cx="171450" cy="342900"/>
            </p14:xfrm>
          </p:contentPart>
        </mc:Choice>
        <mc:Fallback xmlns="">
          <p:pic>
            <p:nvPicPr>
              <p:cNvPr id="8" name="Ink 7">
                <a:extLst>
                  <a:ext uri="{FF2B5EF4-FFF2-40B4-BE49-F238E27FC236}">
                    <a16:creationId xmlns:a16="http://schemas.microsoft.com/office/drawing/2014/main" id="{B60A64AC-B702-45E4-AB88-54400E82DBBD}"/>
                  </a:ext>
                </a:extLst>
              </p:cNvPr>
              <p:cNvPicPr/>
              <p:nvPr/>
            </p:nvPicPr>
            <p:blipFill>
              <a:blip r:embed="rId15"/>
              <a:stretch>
                <a:fillRect/>
              </a:stretch>
            </p:blipFill>
            <p:spPr>
              <a:xfrm>
                <a:off x="5571632" y="2596697"/>
                <a:ext cx="207259" cy="378372"/>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A7C86269-9929-46F5-9A2D-5E0B4DCF24C6}"/>
                  </a:ext>
                </a:extLst>
              </p14:cNvPr>
              <p14:cNvContentPartPr/>
              <p14:nvPr/>
            </p14:nvContentPartPr>
            <p14:xfrm>
              <a:off x="5834062" y="2494372"/>
              <a:ext cx="161925" cy="390525"/>
            </p14:xfrm>
          </p:contentPart>
        </mc:Choice>
        <mc:Fallback xmlns="">
          <p:pic>
            <p:nvPicPr>
              <p:cNvPr id="11" name="Ink 10">
                <a:extLst>
                  <a:ext uri="{FF2B5EF4-FFF2-40B4-BE49-F238E27FC236}">
                    <a16:creationId xmlns:a16="http://schemas.microsoft.com/office/drawing/2014/main" id="{A7C86269-9929-46F5-9A2D-5E0B4DCF24C6}"/>
                  </a:ext>
                </a:extLst>
              </p:cNvPr>
              <p:cNvPicPr/>
              <p:nvPr/>
            </p:nvPicPr>
            <p:blipFill>
              <a:blip r:embed="rId17"/>
              <a:stretch>
                <a:fillRect/>
              </a:stretch>
            </p:blipFill>
            <p:spPr>
              <a:xfrm>
                <a:off x="5816268" y="2476174"/>
                <a:ext cx="197157" cy="426557"/>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E8863736-617E-436B-940F-1AD817446DCB}"/>
                  </a:ext>
                </a:extLst>
              </p14:cNvPr>
              <p14:cNvContentPartPr/>
              <p14:nvPr/>
            </p14:nvContentPartPr>
            <p14:xfrm>
              <a:off x="7491412" y="1814123"/>
              <a:ext cx="1724025" cy="133350"/>
            </p14:xfrm>
          </p:contentPart>
        </mc:Choice>
        <mc:Fallback xmlns="">
          <p:pic>
            <p:nvPicPr>
              <p:cNvPr id="12" name="Ink 11">
                <a:extLst>
                  <a:ext uri="{FF2B5EF4-FFF2-40B4-BE49-F238E27FC236}">
                    <a16:creationId xmlns:a16="http://schemas.microsoft.com/office/drawing/2014/main" id="{E8863736-617E-436B-940F-1AD817446DCB}"/>
                  </a:ext>
                </a:extLst>
              </p:cNvPr>
              <p:cNvPicPr/>
              <p:nvPr/>
            </p:nvPicPr>
            <p:blipFill>
              <a:blip r:embed="rId19"/>
              <a:stretch>
                <a:fillRect/>
              </a:stretch>
            </p:blipFill>
            <p:spPr>
              <a:xfrm>
                <a:off x="7473405" y="1796200"/>
                <a:ext cx="1759680" cy="168838"/>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5849155E-1839-46FB-A5D4-F5FFC5257BA9}"/>
                  </a:ext>
                </a:extLst>
              </p14:cNvPr>
              <p14:cNvContentPartPr/>
              <p14:nvPr/>
            </p14:nvContentPartPr>
            <p14:xfrm>
              <a:off x="8175562" y="2014537"/>
              <a:ext cx="247650" cy="171450"/>
            </p14:xfrm>
          </p:contentPart>
        </mc:Choice>
        <mc:Fallback xmlns="">
          <p:pic>
            <p:nvPicPr>
              <p:cNvPr id="13" name="Ink 12">
                <a:extLst>
                  <a:ext uri="{FF2B5EF4-FFF2-40B4-BE49-F238E27FC236}">
                    <a16:creationId xmlns:a16="http://schemas.microsoft.com/office/drawing/2014/main" id="{5849155E-1839-46FB-A5D4-F5FFC5257BA9}"/>
                  </a:ext>
                </a:extLst>
              </p:cNvPr>
              <p:cNvPicPr/>
              <p:nvPr/>
            </p:nvPicPr>
            <p:blipFill>
              <a:blip r:embed="rId21"/>
              <a:stretch>
                <a:fillRect/>
              </a:stretch>
            </p:blipFill>
            <p:spPr>
              <a:xfrm>
                <a:off x="8158001" y="1996998"/>
                <a:ext cx="283131" cy="2068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9B69E31C-1794-4F78-B4D1-B056EC9446A7}"/>
                  </a:ext>
                </a:extLst>
              </p14:cNvPr>
              <p14:cNvContentPartPr/>
              <p14:nvPr/>
            </p14:nvContentPartPr>
            <p14:xfrm>
              <a:off x="8482633" y="1967192"/>
              <a:ext cx="114300" cy="285750"/>
            </p14:xfrm>
          </p:contentPart>
        </mc:Choice>
        <mc:Fallback xmlns="">
          <p:pic>
            <p:nvPicPr>
              <p:cNvPr id="14" name="Ink 13">
                <a:extLst>
                  <a:ext uri="{FF2B5EF4-FFF2-40B4-BE49-F238E27FC236}">
                    <a16:creationId xmlns:a16="http://schemas.microsoft.com/office/drawing/2014/main" id="{9B69E31C-1794-4F78-B4D1-B056EC9446A7}"/>
                  </a:ext>
                </a:extLst>
              </p:cNvPr>
              <p:cNvPicPr/>
              <p:nvPr/>
            </p:nvPicPr>
            <p:blipFill>
              <a:blip r:embed="rId23"/>
              <a:stretch>
                <a:fillRect/>
              </a:stretch>
            </p:blipFill>
            <p:spPr>
              <a:xfrm>
                <a:off x="8464661" y="1949491"/>
                <a:ext cx="149884" cy="321514"/>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a:extLst>
                  <a:ext uri="{FF2B5EF4-FFF2-40B4-BE49-F238E27FC236}">
                    <a16:creationId xmlns:a16="http://schemas.microsoft.com/office/drawing/2014/main" id="{359228C8-C192-4B1C-9E8E-8DDE52D508EB}"/>
                  </a:ext>
                </a:extLst>
              </p14:cNvPr>
              <p14:cNvContentPartPr/>
              <p14:nvPr/>
            </p14:nvContentPartPr>
            <p14:xfrm>
              <a:off x="6383054" y="2717676"/>
              <a:ext cx="304800" cy="19049"/>
            </p14:xfrm>
          </p:contentPart>
        </mc:Choice>
        <mc:Fallback>
          <p:pic>
            <p:nvPicPr>
              <p:cNvPr id="15" name="Ink 14">
                <a:extLst>
                  <a:ext uri="{FF2B5EF4-FFF2-40B4-BE49-F238E27FC236}">
                    <a16:creationId xmlns:a16="http://schemas.microsoft.com/office/drawing/2014/main" id="{359228C8-C192-4B1C-9E8E-8DDE52D508EB}"/>
                  </a:ext>
                </a:extLst>
              </p:cNvPr>
              <p:cNvPicPr/>
              <p:nvPr/>
            </p:nvPicPr>
            <p:blipFill>
              <a:blip r:embed="rId25"/>
              <a:stretch>
                <a:fillRect/>
              </a:stretch>
            </p:blipFill>
            <p:spPr>
              <a:xfrm>
                <a:off x="6364890" y="2701008"/>
                <a:ext cx="340766" cy="52725"/>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a:extLst>
                  <a:ext uri="{FF2B5EF4-FFF2-40B4-BE49-F238E27FC236}">
                    <a16:creationId xmlns:a16="http://schemas.microsoft.com/office/drawing/2014/main" id="{030056CC-4914-4606-B7FA-35A90EE80E6E}"/>
                  </a:ext>
                </a:extLst>
              </p14:cNvPr>
              <p14:cNvContentPartPr/>
              <p14:nvPr/>
            </p14:nvContentPartPr>
            <p14:xfrm>
              <a:off x="7974004" y="2246855"/>
              <a:ext cx="104775" cy="485775"/>
            </p14:xfrm>
          </p:contentPart>
        </mc:Choice>
        <mc:Fallback>
          <p:pic>
            <p:nvPicPr>
              <p:cNvPr id="16" name="Ink 15">
                <a:extLst>
                  <a:ext uri="{FF2B5EF4-FFF2-40B4-BE49-F238E27FC236}">
                    <a16:creationId xmlns:a16="http://schemas.microsoft.com/office/drawing/2014/main" id="{030056CC-4914-4606-B7FA-35A90EE80E6E}"/>
                  </a:ext>
                </a:extLst>
              </p:cNvPr>
              <p:cNvPicPr/>
              <p:nvPr/>
            </p:nvPicPr>
            <p:blipFill>
              <a:blip r:embed="rId27"/>
              <a:stretch>
                <a:fillRect/>
              </a:stretch>
            </p:blipFill>
            <p:spPr>
              <a:xfrm>
                <a:off x="7955227" y="2229144"/>
                <a:ext cx="141953" cy="521558"/>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a:extLst>
                  <a:ext uri="{FF2B5EF4-FFF2-40B4-BE49-F238E27FC236}">
                    <a16:creationId xmlns:a16="http://schemas.microsoft.com/office/drawing/2014/main" id="{65E6132B-0DC3-420D-811B-1283BA3E2361}"/>
                  </a:ext>
                </a:extLst>
              </p14:cNvPr>
              <p14:cNvContentPartPr/>
              <p14:nvPr/>
            </p14:nvContentPartPr>
            <p14:xfrm>
              <a:off x="7844426" y="2508993"/>
              <a:ext cx="342900" cy="200024"/>
            </p14:xfrm>
          </p:contentPart>
        </mc:Choice>
        <mc:Fallback>
          <p:pic>
            <p:nvPicPr>
              <p:cNvPr id="17" name="Ink 16">
                <a:extLst>
                  <a:ext uri="{FF2B5EF4-FFF2-40B4-BE49-F238E27FC236}">
                    <a16:creationId xmlns:a16="http://schemas.microsoft.com/office/drawing/2014/main" id="{65E6132B-0DC3-420D-811B-1283BA3E2361}"/>
                  </a:ext>
                </a:extLst>
              </p:cNvPr>
              <p:cNvPicPr/>
              <p:nvPr/>
            </p:nvPicPr>
            <p:blipFill>
              <a:blip r:embed="rId29"/>
              <a:stretch>
                <a:fillRect/>
              </a:stretch>
            </p:blipFill>
            <p:spPr>
              <a:xfrm>
                <a:off x="7826589" y="2490940"/>
                <a:ext cx="378937" cy="235768"/>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Ink 17">
                <a:extLst>
                  <a:ext uri="{FF2B5EF4-FFF2-40B4-BE49-F238E27FC236}">
                    <a16:creationId xmlns:a16="http://schemas.microsoft.com/office/drawing/2014/main" id="{86268F72-5626-4C57-B224-2B2B2DB612C4}"/>
                  </a:ext>
                </a:extLst>
              </p14:cNvPr>
              <p14:cNvContentPartPr/>
              <p14:nvPr/>
            </p14:nvContentPartPr>
            <p14:xfrm>
              <a:off x="7646095" y="2956664"/>
              <a:ext cx="9525" cy="133350"/>
            </p14:xfrm>
          </p:contentPart>
        </mc:Choice>
        <mc:Fallback>
          <p:pic>
            <p:nvPicPr>
              <p:cNvPr id="18" name="Ink 17">
                <a:extLst>
                  <a:ext uri="{FF2B5EF4-FFF2-40B4-BE49-F238E27FC236}">
                    <a16:creationId xmlns:a16="http://schemas.microsoft.com/office/drawing/2014/main" id="{86268F72-5626-4C57-B224-2B2B2DB612C4}"/>
                  </a:ext>
                </a:extLst>
              </p:cNvPr>
              <p:cNvPicPr/>
              <p:nvPr/>
            </p:nvPicPr>
            <p:blipFill>
              <a:blip r:embed="rId31"/>
              <a:stretch>
                <a:fillRect/>
              </a:stretch>
            </p:blipFill>
            <p:spPr>
              <a:xfrm>
                <a:off x="7607201" y="2938397"/>
                <a:ext cx="88106" cy="16951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B1773167-66CF-4000-AFC1-AF25815E0085}"/>
                  </a:ext>
                </a:extLst>
              </p14:cNvPr>
              <p14:cNvContentPartPr/>
              <p14:nvPr/>
            </p14:nvContentPartPr>
            <p14:xfrm>
              <a:off x="7534278" y="3238499"/>
              <a:ext cx="266699" cy="85725"/>
            </p14:xfrm>
          </p:contentPart>
        </mc:Choice>
        <mc:Fallback>
          <p:pic>
            <p:nvPicPr>
              <p:cNvPr id="21" name="Ink 20">
                <a:extLst>
                  <a:ext uri="{FF2B5EF4-FFF2-40B4-BE49-F238E27FC236}">
                    <a16:creationId xmlns:a16="http://schemas.microsoft.com/office/drawing/2014/main" id="{B1773167-66CF-4000-AFC1-AF25815E0085}"/>
                  </a:ext>
                </a:extLst>
              </p:cNvPr>
              <p:cNvPicPr/>
              <p:nvPr/>
            </p:nvPicPr>
            <p:blipFill>
              <a:blip r:embed="rId33"/>
              <a:stretch>
                <a:fillRect/>
              </a:stretch>
            </p:blipFill>
            <p:spPr>
              <a:xfrm>
                <a:off x="7516784" y="3220850"/>
                <a:ext cx="302045" cy="121384"/>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3CD96B2E-BC50-4500-95BA-FAC0796A037C}"/>
                  </a:ext>
                </a:extLst>
              </p14:cNvPr>
              <p14:cNvContentPartPr/>
              <p14:nvPr/>
            </p14:nvContentPartPr>
            <p14:xfrm>
              <a:off x="7625218" y="3050609"/>
              <a:ext cx="142875" cy="190500"/>
            </p14:xfrm>
          </p:contentPart>
        </mc:Choice>
        <mc:Fallback>
          <p:pic>
            <p:nvPicPr>
              <p:cNvPr id="22" name="Ink 21">
                <a:extLst>
                  <a:ext uri="{FF2B5EF4-FFF2-40B4-BE49-F238E27FC236}">
                    <a16:creationId xmlns:a16="http://schemas.microsoft.com/office/drawing/2014/main" id="{3CD96B2E-BC50-4500-95BA-FAC0796A037C}"/>
                  </a:ext>
                </a:extLst>
              </p:cNvPr>
              <p:cNvPicPr/>
              <p:nvPr/>
            </p:nvPicPr>
            <p:blipFill>
              <a:blip r:embed="rId35"/>
              <a:stretch>
                <a:fillRect/>
              </a:stretch>
            </p:blipFill>
            <p:spPr>
              <a:xfrm>
                <a:off x="7607752" y="3032623"/>
                <a:ext cx="177458" cy="226838"/>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7A0145D1-1785-436C-90C2-68C91D4C4E52}"/>
                  </a:ext>
                </a:extLst>
              </p14:cNvPr>
              <p14:cNvContentPartPr/>
              <p14:nvPr/>
            </p14:nvContentPartPr>
            <p14:xfrm>
              <a:off x="7677410" y="2945754"/>
              <a:ext cx="257175" cy="38100"/>
            </p14:xfrm>
          </p:contentPart>
        </mc:Choice>
        <mc:Fallback>
          <p:pic>
            <p:nvPicPr>
              <p:cNvPr id="24" name="Ink 23">
                <a:extLst>
                  <a:ext uri="{FF2B5EF4-FFF2-40B4-BE49-F238E27FC236}">
                    <a16:creationId xmlns:a16="http://schemas.microsoft.com/office/drawing/2014/main" id="{7A0145D1-1785-436C-90C2-68C91D4C4E52}"/>
                  </a:ext>
                </a:extLst>
              </p:cNvPr>
              <p:cNvPicPr/>
              <p:nvPr/>
            </p:nvPicPr>
            <p:blipFill>
              <a:blip r:embed="rId37"/>
              <a:stretch>
                <a:fillRect/>
              </a:stretch>
            </p:blipFill>
            <p:spPr>
              <a:xfrm>
                <a:off x="7659723" y="2929610"/>
                <a:ext cx="292196" cy="70065"/>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FD4F5E2E-D6B1-4373-913E-72A6C3B29B69}"/>
                  </a:ext>
                </a:extLst>
              </p14:cNvPr>
              <p14:cNvContentPartPr/>
              <p14:nvPr/>
            </p14:nvContentPartPr>
            <p14:xfrm>
              <a:off x="8084506" y="2956663"/>
              <a:ext cx="9525" cy="219075"/>
            </p14:xfrm>
          </p:contentPart>
        </mc:Choice>
        <mc:Fallback>
          <p:pic>
            <p:nvPicPr>
              <p:cNvPr id="25" name="Ink 24">
                <a:extLst>
                  <a:ext uri="{FF2B5EF4-FFF2-40B4-BE49-F238E27FC236}">
                    <a16:creationId xmlns:a16="http://schemas.microsoft.com/office/drawing/2014/main" id="{FD4F5E2E-D6B1-4373-913E-72A6C3B29B69}"/>
                  </a:ext>
                </a:extLst>
              </p:cNvPr>
              <p:cNvPicPr/>
              <p:nvPr/>
            </p:nvPicPr>
            <p:blipFill>
              <a:blip r:embed="rId39"/>
              <a:stretch>
                <a:fillRect/>
              </a:stretch>
            </p:blipFill>
            <p:spPr>
              <a:xfrm>
                <a:off x="7617781" y="2938735"/>
                <a:ext cx="952500" cy="254572"/>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6" name="Ink 25">
                <a:extLst>
                  <a:ext uri="{FF2B5EF4-FFF2-40B4-BE49-F238E27FC236}">
                    <a16:creationId xmlns:a16="http://schemas.microsoft.com/office/drawing/2014/main" id="{5EF9F991-C9A9-48BB-ABFC-0D6558BF803C}"/>
                  </a:ext>
                </a:extLst>
              </p14:cNvPr>
              <p14:cNvContentPartPr/>
              <p14:nvPr/>
            </p14:nvContentPartPr>
            <p14:xfrm>
              <a:off x="8271919" y="2925348"/>
              <a:ext cx="152400" cy="257175"/>
            </p14:xfrm>
          </p:contentPart>
        </mc:Choice>
        <mc:Fallback>
          <p:pic>
            <p:nvPicPr>
              <p:cNvPr id="26" name="Ink 25">
                <a:extLst>
                  <a:ext uri="{FF2B5EF4-FFF2-40B4-BE49-F238E27FC236}">
                    <a16:creationId xmlns:a16="http://schemas.microsoft.com/office/drawing/2014/main" id="{5EF9F991-C9A9-48BB-ABFC-0D6558BF803C}"/>
                  </a:ext>
                </a:extLst>
              </p:cNvPr>
              <p:cNvPicPr/>
              <p:nvPr/>
            </p:nvPicPr>
            <p:blipFill>
              <a:blip r:embed="rId41"/>
              <a:stretch>
                <a:fillRect/>
              </a:stretch>
            </p:blipFill>
            <p:spPr>
              <a:xfrm>
                <a:off x="8254831" y="2907699"/>
                <a:ext cx="186925" cy="292834"/>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Ink 26">
                <a:extLst>
                  <a:ext uri="{FF2B5EF4-FFF2-40B4-BE49-F238E27FC236}">
                    <a16:creationId xmlns:a16="http://schemas.microsoft.com/office/drawing/2014/main" id="{000C4F79-2708-4BEE-83B2-6B6F63865488}"/>
                  </a:ext>
                </a:extLst>
              </p14:cNvPr>
              <p14:cNvContentPartPr/>
              <p14:nvPr/>
            </p14:nvContentPartPr>
            <p14:xfrm>
              <a:off x="8460287" y="2902112"/>
              <a:ext cx="38100" cy="361950"/>
            </p14:xfrm>
          </p:contentPart>
        </mc:Choice>
        <mc:Fallback>
          <p:pic>
            <p:nvPicPr>
              <p:cNvPr id="27" name="Ink 26">
                <a:extLst>
                  <a:ext uri="{FF2B5EF4-FFF2-40B4-BE49-F238E27FC236}">
                    <a16:creationId xmlns:a16="http://schemas.microsoft.com/office/drawing/2014/main" id="{000C4F79-2708-4BEE-83B2-6B6F63865488}"/>
                  </a:ext>
                </a:extLst>
              </p:cNvPr>
              <p:cNvPicPr/>
              <p:nvPr/>
            </p:nvPicPr>
            <p:blipFill>
              <a:blip r:embed="rId43"/>
              <a:stretch>
                <a:fillRect/>
              </a:stretch>
            </p:blipFill>
            <p:spPr>
              <a:xfrm>
                <a:off x="8443618" y="2884269"/>
                <a:ext cx="71778" cy="397999"/>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Ink 27">
                <a:extLst>
                  <a:ext uri="{FF2B5EF4-FFF2-40B4-BE49-F238E27FC236}">
                    <a16:creationId xmlns:a16="http://schemas.microsoft.com/office/drawing/2014/main" id="{EC6ECD3E-9A19-4E7A-8A0B-DB723F52E529}"/>
                  </a:ext>
                </a:extLst>
              </p14:cNvPr>
              <p14:cNvContentPartPr/>
              <p14:nvPr/>
            </p14:nvContentPartPr>
            <p14:xfrm>
              <a:off x="8314152" y="3123249"/>
              <a:ext cx="200024" cy="19049"/>
            </p14:xfrm>
          </p:contentPart>
        </mc:Choice>
        <mc:Fallback>
          <p:pic>
            <p:nvPicPr>
              <p:cNvPr id="28" name="Ink 27">
                <a:extLst>
                  <a:ext uri="{FF2B5EF4-FFF2-40B4-BE49-F238E27FC236}">
                    <a16:creationId xmlns:a16="http://schemas.microsoft.com/office/drawing/2014/main" id="{EC6ECD3E-9A19-4E7A-8A0B-DB723F52E529}"/>
                  </a:ext>
                </a:extLst>
              </p:cNvPr>
              <p:cNvPicPr/>
              <p:nvPr/>
            </p:nvPicPr>
            <p:blipFill>
              <a:blip r:embed="rId45"/>
              <a:stretch>
                <a:fillRect/>
              </a:stretch>
            </p:blipFill>
            <p:spPr>
              <a:xfrm>
                <a:off x="8296034" y="3107692"/>
                <a:ext cx="235898" cy="50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Ink 28">
                <a:extLst>
                  <a:ext uri="{FF2B5EF4-FFF2-40B4-BE49-F238E27FC236}">
                    <a16:creationId xmlns:a16="http://schemas.microsoft.com/office/drawing/2014/main" id="{FB213438-2A89-4570-A1F4-B94909DE0043}"/>
                  </a:ext>
                </a:extLst>
              </p14:cNvPr>
              <p14:cNvContentPartPr/>
              <p14:nvPr/>
            </p14:nvContentPartPr>
            <p14:xfrm>
              <a:off x="8613062" y="2925349"/>
              <a:ext cx="304800" cy="419100"/>
            </p14:xfrm>
          </p:contentPart>
        </mc:Choice>
        <mc:Fallback>
          <p:pic>
            <p:nvPicPr>
              <p:cNvPr id="29" name="Ink 28">
                <a:extLst>
                  <a:ext uri="{FF2B5EF4-FFF2-40B4-BE49-F238E27FC236}">
                    <a16:creationId xmlns:a16="http://schemas.microsoft.com/office/drawing/2014/main" id="{FB213438-2A89-4570-A1F4-B94909DE0043}"/>
                  </a:ext>
                </a:extLst>
              </p:cNvPr>
              <p:cNvPicPr/>
              <p:nvPr/>
            </p:nvPicPr>
            <p:blipFill>
              <a:blip r:embed="rId47"/>
              <a:stretch>
                <a:fillRect/>
              </a:stretch>
            </p:blipFill>
            <p:spPr>
              <a:xfrm>
                <a:off x="8595196" y="2907615"/>
                <a:ext cx="340175" cy="45493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Ink 29">
                <a:extLst>
                  <a:ext uri="{FF2B5EF4-FFF2-40B4-BE49-F238E27FC236}">
                    <a16:creationId xmlns:a16="http://schemas.microsoft.com/office/drawing/2014/main" id="{952A0870-20E7-468D-ABD5-BA8A261E99C8}"/>
                  </a:ext>
                </a:extLst>
              </p14:cNvPr>
              <p14:cNvContentPartPr/>
              <p14:nvPr/>
            </p14:nvContentPartPr>
            <p14:xfrm>
              <a:off x="9012499" y="2894034"/>
              <a:ext cx="180975" cy="323850"/>
            </p14:xfrm>
          </p:contentPart>
        </mc:Choice>
        <mc:Fallback>
          <p:pic>
            <p:nvPicPr>
              <p:cNvPr id="30" name="Ink 29">
                <a:extLst>
                  <a:ext uri="{FF2B5EF4-FFF2-40B4-BE49-F238E27FC236}">
                    <a16:creationId xmlns:a16="http://schemas.microsoft.com/office/drawing/2014/main" id="{952A0870-20E7-468D-ABD5-BA8A261E99C8}"/>
                  </a:ext>
                </a:extLst>
              </p:cNvPr>
              <p:cNvPicPr/>
              <p:nvPr/>
            </p:nvPicPr>
            <p:blipFill>
              <a:blip r:embed="rId49"/>
              <a:stretch>
                <a:fillRect/>
              </a:stretch>
            </p:blipFill>
            <p:spPr>
              <a:xfrm>
                <a:off x="8994329" y="2876082"/>
                <a:ext cx="216952" cy="359395"/>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03D022E0-B1ED-48DF-B3A2-7B2FE6C86F51}"/>
                  </a:ext>
                </a:extLst>
              </p14:cNvPr>
              <p14:cNvContentPartPr/>
              <p14:nvPr/>
            </p14:nvContentPartPr>
            <p14:xfrm>
              <a:off x="9066377" y="2902382"/>
              <a:ext cx="133350" cy="161925"/>
            </p14:xfrm>
          </p:contentPart>
        </mc:Choice>
        <mc:Fallback>
          <p:pic>
            <p:nvPicPr>
              <p:cNvPr id="31" name="Ink 30">
                <a:extLst>
                  <a:ext uri="{FF2B5EF4-FFF2-40B4-BE49-F238E27FC236}">
                    <a16:creationId xmlns:a16="http://schemas.microsoft.com/office/drawing/2014/main" id="{03D022E0-B1ED-48DF-B3A2-7B2FE6C86F51}"/>
                  </a:ext>
                </a:extLst>
              </p:cNvPr>
              <p:cNvPicPr/>
              <p:nvPr/>
            </p:nvPicPr>
            <p:blipFill>
              <a:blip r:embed="rId51"/>
              <a:stretch>
                <a:fillRect/>
              </a:stretch>
            </p:blipFill>
            <p:spPr>
              <a:xfrm>
                <a:off x="9048999" y="2884065"/>
                <a:ext cx="168461" cy="198193"/>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6253D7AA-5AA2-4508-8894-A2EC218A8737}"/>
                  </a:ext>
                </a:extLst>
              </p14:cNvPr>
              <p14:cNvContentPartPr/>
              <p14:nvPr/>
            </p14:nvContentPartPr>
            <p14:xfrm>
              <a:off x="9295356" y="2809584"/>
              <a:ext cx="342900" cy="419100"/>
            </p14:xfrm>
          </p:contentPart>
        </mc:Choice>
        <mc:Fallback>
          <p:pic>
            <p:nvPicPr>
              <p:cNvPr id="32" name="Ink 31">
                <a:extLst>
                  <a:ext uri="{FF2B5EF4-FFF2-40B4-BE49-F238E27FC236}">
                    <a16:creationId xmlns:a16="http://schemas.microsoft.com/office/drawing/2014/main" id="{6253D7AA-5AA2-4508-8894-A2EC218A8737}"/>
                  </a:ext>
                </a:extLst>
              </p:cNvPr>
              <p:cNvPicPr/>
              <p:nvPr/>
            </p:nvPicPr>
            <p:blipFill>
              <a:blip r:embed="rId53"/>
              <a:stretch>
                <a:fillRect/>
              </a:stretch>
            </p:blipFill>
            <p:spPr>
              <a:xfrm>
                <a:off x="9277872" y="2791987"/>
                <a:ext cx="378225" cy="454653"/>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DD1529F6-AAF5-46FF-A81A-3BCE21EC8AAD}"/>
                  </a:ext>
                </a:extLst>
              </p14:cNvPr>
              <p14:cNvContentPartPr/>
              <p14:nvPr/>
            </p14:nvContentPartPr>
            <p14:xfrm>
              <a:off x="9671138" y="2831404"/>
              <a:ext cx="304800" cy="228600"/>
            </p14:xfrm>
          </p:contentPart>
        </mc:Choice>
        <mc:Fallback>
          <p:pic>
            <p:nvPicPr>
              <p:cNvPr id="33" name="Ink 32">
                <a:extLst>
                  <a:ext uri="{FF2B5EF4-FFF2-40B4-BE49-F238E27FC236}">
                    <a16:creationId xmlns:a16="http://schemas.microsoft.com/office/drawing/2014/main" id="{DD1529F6-AAF5-46FF-A81A-3BCE21EC8AAD}"/>
                  </a:ext>
                </a:extLst>
              </p:cNvPr>
              <p:cNvPicPr/>
              <p:nvPr/>
            </p:nvPicPr>
            <p:blipFill>
              <a:blip r:embed="rId55"/>
              <a:stretch>
                <a:fillRect/>
              </a:stretch>
            </p:blipFill>
            <p:spPr>
              <a:xfrm>
                <a:off x="9653400" y="2813683"/>
                <a:ext cx="340638" cy="263687"/>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DCFB6192-0789-43E0-96C2-C1D20596907B}"/>
                  </a:ext>
                </a:extLst>
              </p14:cNvPr>
              <p14:cNvContentPartPr/>
              <p14:nvPr/>
            </p14:nvContentPartPr>
            <p14:xfrm>
              <a:off x="10128297" y="2745954"/>
              <a:ext cx="228600" cy="447675"/>
            </p14:xfrm>
          </p:contentPart>
        </mc:Choice>
        <mc:Fallback>
          <p:pic>
            <p:nvPicPr>
              <p:cNvPr id="34" name="Ink 33">
                <a:extLst>
                  <a:ext uri="{FF2B5EF4-FFF2-40B4-BE49-F238E27FC236}">
                    <a16:creationId xmlns:a16="http://schemas.microsoft.com/office/drawing/2014/main" id="{DCFB6192-0789-43E0-96C2-C1D20596907B}"/>
                  </a:ext>
                </a:extLst>
              </p:cNvPr>
              <p:cNvPicPr/>
              <p:nvPr/>
            </p:nvPicPr>
            <p:blipFill>
              <a:blip r:embed="rId57"/>
              <a:stretch>
                <a:fillRect/>
              </a:stretch>
            </p:blipFill>
            <p:spPr>
              <a:xfrm>
                <a:off x="10110984" y="2728503"/>
                <a:ext cx="263579" cy="482933"/>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11493EF1-A03F-4F62-97A9-CD10B0FD4600}"/>
                  </a:ext>
                </a:extLst>
              </p14:cNvPr>
              <p14:cNvContentPartPr/>
              <p14:nvPr/>
            </p14:nvContentPartPr>
            <p14:xfrm>
              <a:off x="10439158" y="2602755"/>
              <a:ext cx="304800" cy="409575"/>
            </p14:xfrm>
          </p:contentPart>
        </mc:Choice>
        <mc:Fallback>
          <p:pic>
            <p:nvPicPr>
              <p:cNvPr id="35" name="Ink 34">
                <a:extLst>
                  <a:ext uri="{FF2B5EF4-FFF2-40B4-BE49-F238E27FC236}">
                    <a16:creationId xmlns:a16="http://schemas.microsoft.com/office/drawing/2014/main" id="{11493EF1-A03F-4F62-97A9-CD10B0FD4600}"/>
                  </a:ext>
                </a:extLst>
              </p:cNvPr>
              <p:cNvPicPr/>
              <p:nvPr/>
            </p:nvPicPr>
            <p:blipFill>
              <a:blip r:embed="rId59"/>
              <a:stretch>
                <a:fillRect/>
              </a:stretch>
            </p:blipFill>
            <p:spPr>
              <a:xfrm>
                <a:off x="10421250" y="2584616"/>
                <a:ext cx="340259" cy="44549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D44AD583-4381-4E95-82B3-710114DEEE96}"/>
                  </a:ext>
                </a:extLst>
              </p14:cNvPr>
              <p14:cNvContentPartPr/>
              <p14:nvPr/>
            </p14:nvContentPartPr>
            <p14:xfrm>
              <a:off x="8961328" y="3708225"/>
              <a:ext cx="9525" cy="371475"/>
            </p14:xfrm>
          </p:contentPart>
        </mc:Choice>
        <mc:Fallback>
          <p:pic>
            <p:nvPicPr>
              <p:cNvPr id="36" name="Ink 35">
                <a:extLst>
                  <a:ext uri="{FF2B5EF4-FFF2-40B4-BE49-F238E27FC236}">
                    <a16:creationId xmlns:a16="http://schemas.microsoft.com/office/drawing/2014/main" id="{D44AD583-4381-4E95-82B3-710114DEEE96}"/>
                  </a:ext>
                </a:extLst>
              </p:cNvPr>
              <p:cNvPicPr/>
              <p:nvPr/>
            </p:nvPicPr>
            <p:blipFill>
              <a:blip r:embed="rId61"/>
              <a:stretch>
                <a:fillRect/>
              </a:stretch>
            </p:blipFill>
            <p:spPr>
              <a:xfrm>
                <a:off x="8494603" y="3690417"/>
                <a:ext cx="952500" cy="406735"/>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96F5CC18-0F69-456D-B514-E25173AE3F8F}"/>
                  </a:ext>
                </a:extLst>
              </p14:cNvPr>
              <p14:cNvContentPartPr/>
              <p14:nvPr/>
            </p14:nvContentPartPr>
            <p14:xfrm>
              <a:off x="9054228" y="3685219"/>
              <a:ext cx="238125" cy="400050"/>
            </p14:xfrm>
          </p:contentPart>
        </mc:Choice>
        <mc:Fallback>
          <p:pic>
            <p:nvPicPr>
              <p:cNvPr id="37" name="Ink 36">
                <a:extLst>
                  <a:ext uri="{FF2B5EF4-FFF2-40B4-BE49-F238E27FC236}">
                    <a16:creationId xmlns:a16="http://schemas.microsoft.com/office/drawing/2014/main" id="{96F5CC18-0F69-456D-B514-E25173AE3F8F}"/>
                  </a:ext>
                </a:extLst>
              </p:cNvPr>
              <p:cNvPicPr/>
              <p:nvPr/>
            </p:nvPicPr>
            <p:blipFill>
              <a:blip r:embed="rId63"/>
              <a:stretch>
                <a:fillRect/>
              </a:stretch>
            </p:blipFill>
            <p:spPr>
              <a:xfrm>
                <a:off x="9036942" y="3667215"/>
                <a:ext cx="273050" cy="435698"/>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8127B012-B1B8-4400-9F84-941EA153EF4E}"/>
                  </a:ext>
                </a:extLst>
              </p14:cNvPr>
              <p14:cNvContentPartPr/>
              <p14:nvPr/>
            </p14:nvContentPartPr>
            <p14:xfrm>
              <a:off x="9419771" y="3561876"/>
              <a:ext cx="295275" cy="447675"/>
            </p14:xfrm>
          </p:contentPart>
        </mc:Choice>
        <mc:Fallback>
          <p:pic>
            <p:nvPicPr>
              <p:cNvPr id="38" name="Ink 37">
                <a:extLst>
                  <a:ext uri="{FF2B5EF4-FFF2-40B4-BE49-F238E27FC236}">
                    <a16:creationId xmlns:a16="http://schemas.microsoft.com/office/drawing/2014/main" id="{8127B012-B1B8-4400-9F84-941EA153EF4E}"/>
                  </a:ext>
                </a:extLst>
              </p:cNvPr>
              <p:cNvPicPr/>
              <p:nvPr/>
            </p:nvPicPr>
            <p:blipFill>
              <a:blip r:embed="rId65"/>
              <a:stretch>
                <a:fillRect/>
              </a:stretch>
            </p:blipFill>
            <p:spPr>
              <a:xfrm>
                <a:off x="9401722" y="3543912"/>
                <a:ext cx="331011" cy="483245"/>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9" name="Ink 38">
                <a:extLst>
                  <a:ext uri="{FF2B5EF4-FFF2-40B4-BE49-F238E27FC236}">
                    <a16:creationId xmlns:a16="http://schemas.microsoft.com/office/drawing/2014/main" id="{1350BD33-402A-4FDA-AB25-6FFB1D9B046D}"/>
                  </a:ext>
                </a:extLst>
              </p14:cNvPr>
              <p14:cNvContentPartPr/>
              <p14:nvPr/>
            </p14:nvContentPartPr>
            <p14:xfrm>
              <a:off x="9754644" y="3804253"/>
              <a:ext cx="190500" cy="219075"/>
            </p14:xfrm>
          </p:contentPart>
        </mc:Choice>
        <mc:Fallback>
          <p:pic>
            <p:nvPicPr>
              <p:cNvPr id="39" name="Ink 38">
                <a:extLst>
                  <a:ext uri="{FF2B5EF4-FFF2-40B4-BE49-F238E27FC236}">
                    <a16:creationId xmlns:a16="http://schemas.microsoft.com/office/drawing/2014/main" id="{1350BD33-402A-4FDA-AB25-6FFB1D9B046D}"/>
                  </a:ext>
                </a:extLst>
              </p:cNvPr>
              <p:cNvPicPr/>
              <p:nvPr/>
            </p:nvPicPr>
            <p:blipFill>
              <a:blip r:embed="rId67"/>
              <a:stretch>
                <a:fillRect/>
              </a:stretch>
            </p:blipFill>
            <p:spPr>
              <a:xfrm>
                <a:off x="9736570" y="3786480"/>
                <a:ext cx="226287" cy="254983"/>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0" name="Ink 39">
                <a:extLst>
                  <a:ext uri="{FF2B5EF4-FFF2-40B4-BE49-F238E27FC236}">
                    <a16:creationId xmlns:a16="http://schemas.microsoft.com/office/drawing/2014/main" id="{89D2EE18-7ADC-413C-9150-32DF16685736}"/>
                  </a:ext>
                </a:extLst>
              </p14:cNvPr>
              <p14:cNvContentPartPr/>
              <p14:nvPr/>
            </p14:nvContentPartPr>
            <p14:xfrm>
              <a:off x="9702451" y="3781294"/>
              <a:ext cx="9525" cy="219075"/>
            </p14:xfrm>
          </p:contentPart>
        </mc:Choice>
        <mc:Fallback>
          <p:pic>
            <p:nvPicPr>
              <p:cNvPr id="40" name="Ink 39">
                <a:extLst>
                  <a:ext uri="{FF2B5EF4-FFF2-40B4-BE49-F238E27FC236}">
                    <a16:creationId xmlns:a16="http://schemas.microsoft.com/office/drawing/2014/main" id="{89D2EE18-7ADC-413C-9150-32DF16685736}"/>
                  </a:ext>
                </a:extLst>
              </p:cNvPr>
              <p:cNvPicPr/>
              <p:nvPr/>
            </p:nvPicPr>
            <p:blipFill>
              <a:blip r:embed="rId69"/>
              <a:stretch>
                <a:fillRect/>
              </a:stretch>
            </p:blipFill>
            <p:spPr>
              <a:xfrm>
                <a:off x="9226201" y="3763248"/>
                <a:ext cx="952500" cy="254806"/>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1" name="Ink 40">
                <a:extLst>
                  <a:ext uri="{FF2B5EF4-FFF2-40B4-BE49-F238E27FC236}">
                    <a16:creationId xmlns:a16="http://schemas.microsoft.com/office/drawing/2014/main" id="{1B2DBFF9-CA38-4BB8-AEC1-7E9539363D19}"/>
                  </a:ext>
                </a:extLst>
              </p14:cNvPr>
              <p14:cNvContentPartPr/>
              <p14:nvPr/>
            </p14:nvContentPartPr>
            <p14:xfrm>
              <a:off x="8886217" y="4209267"/>
              <a:ext cx="323850" cy="295275"/>
            </p14:xfrm>
          </p:contentPart>
        </mc:Choice>
        <mc:Fallback>
          <p:pic>
            <p:nvPicPr>
              <p:cNvPr id="41" name="Ink 40">
                <a:extLst>
                  <a:ext uri="{FF2B5EF4-FFF2-40B4-BE49-F238E27FC236}">
                    <a16:creationId xmlns:a16="http://schemas.microsoft.com/office/drawing/2014/main" id="{1B2DBFF9-CA38-4BB8-AEC1-7E9539363D19}"/>
                  </a:ext>
                </a:extLst>
              </p:cNvPr>
              <p:cNvPicPr/>
              <p:nvPr/>
            </p:nvPicPr>
            <p:blipFill>
              <a:blip r:embed="rId71"/>
              <a:stretch>
                <a:fillRect/>
              </a:stretch>
            </p:blipFill>
            <p:spPr>
              <a:xfrm>
                <a:off x="8868344" y="4191350"/>
                <a:ext cx="359238" cy="330751"/>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2" name="Ink 41">
                <a:extLst>
                  <a:ext uri="{FF2B5EF4-FFF2-40B4-BE49-F238E27FC236}">
                    <a16:creationId xmlns:a16="http://schemas.microsoft.com/office/drawing/2014/main" id="{B92C39AC-A18F-4BB0-AA75-C004F272E1BA}"/>
                  </a:ext>
                </a:extLst>
              </p14:cNvPr>
              <p14:cNvContentPartPr/>
              <p14:nvPr/>
            </p14:nvContentPartPr>
            <p14:xfrm>
              <a:off x="9243164" y="4240582"/>
              <a:ext cx="419100" cy="200024"/>
            </p14:xfrm>
          </p:contentPart>
        </mc:Choice>
        <mc:Fallback>
          <p:pic>
            <p:nvPicPr>
              <p:cNvPr id="42" name="Ink 41">
                <a:extLst>
                  <a:ext uri="{FF2B5EF4-FFF2-40B4-BE49-F238E27FC236}">
                    <a16:creationId xmlns:a16="http://schemas.microsoft.com/office/drawing/2014/main" id="{B92C39AC-A18F-4BB0-AA75-C004F272E1BA}"/>
                  </a:ext>
                </a:extLst>
              </p:cNvPr>
              <p:cNvPicPr/>
              <p:nvPr/>
            </p:nvPicPr>
            <p:blipFill>
              <a:blip r:embed="rId73"/>
              <a:stretch>
                <a:fillRect/>
              </a:stretch>
            </p:blipFill>
            <p:spPr>
              <a:xfrm>
                <a:off x="9225068" y="4222697"/>
                <a:ext cx="45493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3" name="Ink 42">
                <a:extLst>
                  <a:ext uri="{FF2B5EF4-FFF2-40B4-BE49-F238E27FC236}">
                    <a16:creationId xmlns:a16="http://schemas.microsoft.com/office/drawing/2014/main" id="{CB7D8469-9068-45F0-866A-584B1B7456A3}"/>
                  </a:ext>
                </a:extLst>
              </p14:cNvPr>
              <p14:cNvContentPartPr/>
              <p14:nvPr/>
            </p14:nvContentPartPr>
            <p14:xfrm>
              <a:off x="8846506" y="4647678"/>
              <a:ext cx="47625" cy="266699"/>
            </p14:xfrm>
          </p:contentPart>
        </mc:Choice>
        <mc:Fallback>
          <p:pic>
            <p:nvPicPr>
              <p:cNvPr id="43" name="Ink 42">
                <a:extLst>
                  <a:ext uri="{FF2B5EF4-FFF2-40B4-BE49-F238E27FC236}">
                    <a16:creationId xmlns:a16="http://schemas.microsoft.com/office/drawing/2014/main" id="{CB7D8469-9068-45F0-866A-584B1B7456A3}"/>
                  </a:ext>
                </a:extLst>
              </p:cNvPr>
              <p:cNvPicPr/>
              <p:nvPr/>
            </p:nvPicPr>
            <p:blipFill>
              <a:blip r:embed="rId75"/>
              <a:stretch>
                <a:fillRect/>
              </a:stretch>
            </p:blipFill>
            <p:spPr>
              <a:xfrm>
                <a:off x="8829472" y="4629461"/>
                <a:ext cx="82040" cy="302769"/>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4" name="Ink 43">
                <a:extLst>
                  <a:ext uri="{FF2B5EF4-FFF2-40B4-BE49-F238E27FC236}">
                    <a16:creationId xmlns:a16="http://schemas.microsoft.com/office/drawing/2014/main" id="{CE12D1F0-CA1E-4F64-87D4-3106E6C7F54C}"/>
                  </a:ext>
                </a:extLst>
              </p14:cNvPr>
              <p14:cNvContentPartPr/>
              <p14:nvPr/>
            </p14:nvContentPartPr>
            <p14:xfrm>
              <a:off x="8940452" y="4646919"/>
              <a:ext cx="352425" cy="200024"/>
            </p14:xfrm>
          </p:contentPart>
        </mc:Choice>
        <mc:Fallback>
          <p:pic>
            <p:nvPicPr>
              <p:cNvPr id="44" name="Ink 43">
                <a:extLst>
                  <a:ext uri="{FF2B5EF4-FFF2-40B4-BE49-F238E27FC236}">
                    <a16:creationId xmlns:a16="http://schemas.microsoft.com/office/drawing/2014/main" id="{CE12D1F0-CA1E-4F64-87D4-3106E6C7F54C}"/>
                  </a:ext>
                </a:extLst>
              </p:cNvPr>
              <p:cNvPicPr/>
              <p:nvPr/>
            </p:nvPicPr>
            <p:blipFill>
              <a:blip r:embed="rId77"/>
              <a:stretch>
                <a:fillRect/>
              </a:stretch>
            </p:blipFill>
            <p:spPr>
              <a:xfrm>
                <a:off x="8922599" y="4629354"/>
                <a:ext cx="387775" cy="235512"/>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5" name="Ink 44">
                <a:extLst>
                  <a:ext uri="{FF2B5EF4-FFF2-40B4-BE49-F238E27FC236}">
                    <a16:creationId xmlns:a16="http://schemas.microsoft.com/office/drawing/2014/main" id="{264279FD-4DB3-42AE-9549-47B6EF3839CF}"/>
                  </a:ext>
                </a:extLst>
              </p14:cNvPr>
              <p14:cNvContentPartPr/>
              <p14:nvPr/>
            </p14:nvContentPartPr>
            <p14:xfrm>
              <a:off x="9561698" y="4491103"/>
              <a:ext cx="171449" cy="333374"/>
            </p14:xfrm>
          </p:contentPart>
        </mc:Choice>
        <mc:Fallback>
          <p:pic>
            <p:nvPicPr>
              <p:cNvPr id="45" name="Ink 44">
                <a:extLst>
                  <a:ext uri="{FF2B5EF4-FFF2-40B4-BE49-F238E27FC236}">
                    <a16:creationId xmlns:a16="http://schemas.microsoft.com/office/drawing/2014/main" id="{264279FD-4DB3-42AE-9549-47B6EF3839CF}"/>
                  </a:ext>
                </a:extLst>
              </p:cNvPr>
              <p:cNvPicPr/>
              <p:nvPr/>
            </p:nvPicPr>
            <p:blipFill>
              <a:blip r:embed="rId79"/>
              <a:stretch>
                <a:fillRect/>
              </a:stretch>
            </p:blipFill>
            <p:spPr>
              <a:xfrm>
                <a:off x="9544269" y="4473651"/>
                <a:ext cx="206664" cy="368635"/>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6" name="Ink 45">
                <a:extLst>
                  <a:ext uri="{FF2B5EF4-FFF2-40B4-BE49-F238E27FC236}">
                    <a16:creationId xmlns:a16="http://schemas.microsoft.com/office/drawing/2014/main" id="{0A2DFBBC-368F-4F62-8974-3C13A5D6DF79}"/>
                  </a:ext>
                </a:extLst>
              </p14:cNvPr>
              <p14:cNvContentPartPr/>
              <p14:nvPr/>
            </p14:nvContentPartPr>
            <p14:xfrm>
              <a:off x="4973876" y="3885678"/>
              <a:ext cx="9525" cy="276224"/>
            </p14:xfrm>
          </p:contentPart>
        </mc:Choice>
        <mc:Fallback>
          <p:pic>
            <p:nvPicPr>
              <p:cNvPr id="46" name="Ink 45">
                <a:extLst>
                  <a:ext uri="{FF2B5EF4-FFF2-40B4-BE49-F238E27FC236}">
                    <a16:creationId xmlns:a16="http://schemas.microsoft.com/office/drawing/2014/main" id="{0A2DFBBC-368F-4F62-8974-3C13A5D6DF79}"/>
                  </a:ext>
                </a:extLst>
              </p:cNvPr>
              <p:cNvPicPr/>
              <p:nvPr/>
            </p:nvPicPr>
            <p:blipFill>
              <a:blip r:embed="rId81"/>
              <a:stretch>
                <a:fillRect/>
              </a:stretch>
            </p:blipFill>
            <p:spPr>
              <a:xfrm>
                <a:off x="4507151" y="3868348"/>
                <a:ext cx="952500" cy="311238"/>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7" name="Ink 46">
                <a:extLst>
                  <a:ext uri="{FF2B5EF4-FFF2-40B4-BE49-F238E27FC236}">
                    <a16:creationId xmlns:a16="http://schemas.microsoft.com/office/drawing/2014/main" id="{44A154F6-90D0-46A1-9207-ED202323CC0C}"/>
                  </a:ext>
                </a:extLst>
              </p14:cNvPr>
              <p14:cNvContentPartPr/>
              <p14:nvPr/>
            </p14:nvContentPartPr>
            <p14:xfrm>
              <a:off x="5151328" y="3843924"/>
              <a:ext cx="9525" cy="352425"/>
            </p14:xfrm>
          </p:contentPart>
        </mc:Choice>
        <mc:Fallback>
          <p:pic>
            <p:nvPicPr>
              <p:cNvPr id="47" name="Ink 46">
                <a:extLst>
                  <a:ext uri="{FF2B5EF4-FFF2-40B4-BE49-F238E27FC236}">
                    <a16:creationId xmlns:a16="http://schemas.microsoft.com/office/drawing/2014/main" id="{44A154F6-90D0-46A1-9207-ED202323CC0C}"/>
                  </a:ext>
                </a:extLst>
              </p:cNvPr>
              <p:cNvPicPr/>
              <p:nvPr/>
            </p:nvPicPr>
            <p:blipFill>
              <a:blip r:embed="rId83"/>
              <a:stretch>
                <a:fillRect/>
              </a:stretch>
            </p:blipFill>
            <p:spPr>
              <a:xfrm>
                <a:off x="4684603" y="3826071"/>
                <a:ext cx="952500" cy="387775"/>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8" name="Ink 47">
                <a:extLst>
                  <a:ext uri="{FF2B5EF4-FFF2-40B4-BE49-F238E27FC236}">
                    <a16:creationId xmlns:a16="http://schemas.microsoft.com/office/drawing/2014/main" id="{8A934B1E-6B07-4633-B354-0B6DDC52ECA3}"/>
                  </a:ext>
                </a:extLst>
              </p14:cNvPr>
              <p14:cNvContentPartPr/>
              <p14:nvPr/>
            </p14:nvContentPartPr>
            <p14:xfrm>
              <a:off x="5296591" y="3883607"/>
              <a:ext cx="180975" cy="514350"/>
            </p14:xfrm>
          </p:contentPart>
        </mc:Choice>
        <mc:Fallback>
          <p:pic>
            <p:nvPicPr>
              <p:cNvPr id="48" name="Ink 47">
                <a:extLst>
                  <a:ext uri="{FF2B5EF4-FFF2-40B4-BE49-F238E27FC236}">
                    <a16:creationId xmlns:a16="http://schemas.microsoft.com/office/drawing/2014/main" id="{8A934B1E-6B07-4633-B354-0B6DDC52ECA3}"/>
                  </a:ext>
                </a:extLst>
              </p:cNvPr>
              <p:cNvPicPr/>
              <p:nvPr/>
            </p:nvPicPr>
            <p:blipFill>
              <a:blip r:embed="rId85"/>
              <a:stretch>
                <a:fillRect/>
              </a:stretch>
            </p:blipFill>
            <p:spPr>
              <a:xfrm>
                <a:off x="5278493" y="3865883"/>
                <a:ext cx="216808" cy="550159"/>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9" name="Ink 48">
                <a:extLst>
                  <a:ext uri="{FF2B5EF4-FFF2-40B4-BE49-F238E27FC236}">
                    <a16:creationId xmlns:a16="http://schemas.microsoft.com/office/drawing/2014/main" id="{1DA5B4FF-9606-45E0-9E90-F9DAE70A6CDD}"/>
                  </a:ext>
                </a:extLst>
              </p14:cNvPr>
              <p14:cNvContentPartPr/>
              <p14:nvPr/>
            </p14:nvContentPartPr>
            <p14:xfrm>
              <a:off x="5619967" y="3748412"/>
              <a:ext cx="457200" cy="333374"/>
            </p14:xfrm>
          </p:contentPart>
        </mc:Choice>
        <mc:Fallback>
          <p:pic>
            <p:nvPicPr>
              <p:cNvPr id="49" name="Ink 48">
                <a:extLst>
                  <a:ext uri="{FF2B5EF4-FFF2-40B4-BE49-F238E27FC236}">
                    <a16:creationId xmlns:a16="http://schemas.microsoft.com/office/drawing/2014/main" id="{1DA5B4FF-9606-45E0-9E90-F9DAE70A6CDD}"/>
                  </a:ext>
                </a:extLst>
              </p:cNvPr>
              <p:cNvPicPr/>
              <p:nvPr/>
            </p:nvPicPr>
            <p:blipFill>
              <a:blip r:embed="rId87"/>
              <a:stretch>
                <a:fillRect/>
              </a:stretch>
            </p:blipFill>
            <p:spPr>
              <a:xfrm>
                <a:off x="5602478" y="3730904"/>
                <a:ext cx="492534" cy="368748"/>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0" name="Ink 49">
                <a:extLst>
                  <a:ext uri="{FF2B5EF4-FFF2-40B4-BE49-F238E27FC236}">
                    <a16:creationId xmlns:a16="http://schemas.microsoft.com/office/drawing/2014/main" id="{06B8413A-FF72-472B-B3B3-723DD33C74C1}"/>
                  </a:ext>
                </a:extLst>
              </p14:cNvPr>
              <p14:cNvContentPartPr/>
              <p14:nvPr/>
            </p14:nvContentPartPr>
            <p14:xfrm>
              <a:off x="6247356" y="3854506"/>
              <a:ext cx="609600" cy="9525"/>
            </p14:xfrm>
          </p:contentPart>
        </mc:Choice>
        <mc:Fallback>
          <p:pic>
            <p:nvPicPr>
              <p:cNvPr id="50" name="Ink 49">
                <a:extLst>
                  <a:ext uri="{FF2B5EF4-FFF2-40B4-BE49-F238E27FC236}">
                    <a16:creationId xmlns:a16="http://schemas.microsoft.com/office/drawing/2014/main" id="{06B8413A-FF72-472B-B3B3-723DD33C74C1}"/>
                  </a:ext>
                </a:extLst>
              </p:cNvPr>
              <p:cNvPicPr/>
              <p:nvPr/>
            </p:nvPicPr>
            <p:blipFill>
              <a:blip r:embed="rId89"/>
              <a:stretch>
                <a:fillRect/>
              </a:stretch>
            </p:blipFill>
            <p:spPr>
              <a:xfrm>
                <a:off x="6229384" y="3838948"/>
                <a:ext cx="645184" cy="40958"/>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1" name="Ink 50">
                <a:extLst>
                  <a:ext uri="{FF2B5EF4-FFF2-40B4-BE49-F238E27FC236}">
                    <a16:creationId xmlns:a16="http://schemas.microsoft.com/office/drawing/2014/main" id="{C6D10C3E-3AFB-4046-B496-1A010A1A78E9}"/>
                  </a:ext>
                </a:extLst>
              </p14:cNvPr>
              <p14:cNvContentPartPr/>
              <p14:nvPr/>
            </p14:nvContentPartPr>
            <p14:xfrm>
              <a:off x="6755849" y="3718663"/>
              <a:ext cx="171449" cy="295275"/>
            </p14:xfrm>
          </p:contentPart>
        </mc:Choice>
        <mc:Fallback>
          <p:pic>
            <p:nvPicPr>
              <p:cNvPr id="51" name="Ink 50">
                <a:extLst>
                  <a:ext uri="{FF2B5EF4-FFF2-40B4-BE49-F238E27FC236}">
                    <a16:creationId xmlns:a16="http://schemas.microsoft.com/office/drawing/2014/main" id="{C6D10C3E-3AFB-4046-B496-1A010A1A78E9}"/>
                  </a:ext>
                </a:extLst>
              </p:cNvPr>
              <p:cNvPicPr/>
              <p:nvPr/>
            </p:nvPicPr>
            <p:blipFill>
              <a:blip r:embed="rId91"/>
              <a:stretch>
                <a:fillRect/>
              </a:stretch>
            </p:blipFill>
            <p:spPr>
              <a:xfrm>
                <a:off x="6737764" y="3700702"/>
                <a:ext cx="207258" cy="330837"/>
              </a:xfrm>
              <a:prstGeom prst="rect">
                <a:avLst/>
              </a:prstGeom>
            </p:spPr>
          </p:pic>
        </mc:Fallback>
      </mc:AlternateContent>
    </p:spTree>
    <p:extLst>
      <p:ext uri="{BB962C8B-B14F-4D97-AF65-F5344CB8AC3E}">
        <p14:creationId xmlns:p14="http://schemas.microsoft.com/office/powerpoint/2010/main" val="296350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413879" y="1023556"/>
            <a:ext cx="10907041" cy="1384995"/>
          </a:xfrm>
          <a:prstGeom prst="rect">
            <a:avLst/>
          </a:prstGeom>
          <a:noFill/>
        </p:spPr>
        <p:txBody>
          <a:bodyPr wrap="square" rtlCol="0">
            <a:spAutoFit/>
          </a:bodyPr>
          <a:lstStyle/>
          <a:p>
            <a:r>
              <a:rPr lang="en-US" sz="2800" dirty="0"/>
              <a:t>There are sixty markings on a clock. The minute hand was exactly on one of those markings. Nine markings away from the minute hand was the hour hand. What could be the time on the clock in such a case?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5:14 </a:t>
            </a:r>
          </a:p>
          <a:p>
            <a:pPr marL="457200" indent="-457200">
              <a:lnSpc>
                <a:spcPct val="150000"/>
              </a:lnSpc>
              <a:buAutoNum type="alphaUcParenR"/>
            </a:pPr>
            <a:r>
              <a:rPr lang="en-IN" sz="2400" dirty="0"/>
              <a:t>6:20 </a:t>
            </a:r>
          </a:p>
          <a:p>
            <a:pPr marL="457200" indent="-457200">
              <a:lnSpc>
                <a:spcPct val="150000"/>
              </a:lnSpc>
              <a:buAutoNum type="alphaUcParenR"/>
            </a:pPr>
            <a:r>
              <a:rPr lang="en-IN" sz="2400" dirty="0"/>
              <a:t>7:48 </a:t>
            </a:r>
          </a:p>
          <a:p>
            <a:pPr marL="457200" indent="-457200">
              <a:lnSpc>
                <a:spcPct val="150000"/>
              </a:lnSpc>
              <a:buAutoNum type="alphaUcParenR"/>
            </a:pPr>
            <a:r>
              <a:rPr lang="en-IN" sz="2400" dirty="0"/>
              <a:t>3:09 </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620FEA00-6A5A-4DD7-BB64-C044286ED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8800" y="4375505"/>
            <a:ext cx="697406" cy="697406"/>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0F8F9819-0B8D-4EC1-894F-C8BC7058DE44}"/>
                  </a:ext>
                </a:extLst>
              </p14:cNvPr>
              <p14:cNvContentPartPr/>
              <p14:nvPr/>
            </p14:nvContentPartPr>
            <p14:xfrm>
              <a:off x="4395867" y="3061997"/>
              <a:ext cx="171449" cy="447675"/>
            </p14:xfrm>
          </p:contentPart>
        </mc:Choice>
        <mc:Fallback>
          <p:pic>
            <p:nvPicPr>
              <p:cNvPr id="2" name="Ink 1">
                <a:extLst>
                  <a:ext uri="{FF2B5EF4-FFF2-40B4-BE49-F238E27FC236}">
                    <a16:creationId xmlns:a16="http://schemas.microsoft.com/office/drawing/2014/main" id="{0F8F9819-0B8D-4EC1-894F-C8BC7058DE44}"/>
                  </a:ext>
                </a:extLst>
              </p:cNvPr>
              <p:cNvPicPr/>
              <p:nvPr/>
            </p:nvPicPr>
            <p:blipFill>
              <a:blip r:embed="rId6"/>
              <a:stretch>
                <a:fillRect/>
              </a:stretch>
            </p:blipFill>
            <p:spPr>
              <a:xfrm>
                <a:off x="4378328" y="3044448"/>
                <a:ext cx="206884" cy="483131"/>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5F03B610-1D1A-4219-9E7D-8D6023AC83D7}"/>
                  </a:ext>
                </a:extLst>
              </p14:cNvPr>
              <p14:cNvContentPartPr/>
              <p14:nvPr/>
            </p14:nvContentPartPr>
            <p14:xfrm>
              <a:off x="4662355" y="3237397"/>
              <a:ext cx="114300" cy="209550"/>
            </p14:xfrm>
          </p:contentPart>
        </mc:Choice>
        <mc:Fallback>
          <p:pic>
            <p:nvPicPr>
              <p:cNvPr id="3" name="Ink 2">
                <a:extLst>
                  <a:ext uri="{FF2B5EF4-FFF2-40B4-BE49-F238E27FC236}">
                    <a16:creationId xmlns:a16="http://schemas.microsoft.com/office/drawing/2014/main" id="{5F03B610-1D1A-4219-9E7D-8D6023AC83D7}"/>
                  </a:ext>
                </a:extLst>
              </p:cNvPr>
              <p:cNvPicPr/>
              <p:nvPr/>
            </p:nvPicPr>
            <p:blipFill>
              <a:blip r:embed="rId8"/>
              <a:stretch>
                <a:fillRect/>
              </a:stretch>
            </p:blipFill>
            <p:spPr>
              <a:xfrm>
                <a:off x="4644551" y="3219639"/>
                <a:ext cx="149551" cy="244712"/>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73A48CDF-1781-4847-8574-4A18E2C89655}"/>
                  </a:ext>
                </a:extLst>
              </p14:cNvPr>
              <p14:cNvContentPartPr/>
              <p14:nvPr/>
            </p14:nvContentPartPr>
            <p14:xfrm>
              <a:off x="4848616" y="3143686"/>
              <a:ext cx="371475" cy="276224"/>
            </p14:xfrm>
          </p:contentPart>
        </mc:Choice>
        <mc:Fallback>
          <p:pic>
            <p:nvPicPr>
              <p:cNvPr id="5" name="Ink 4">
                <a:extLst>
                  <a:ext uri="{FF2B5EF4-FFF2-40B4-BE49-F238E27FC236}">
                    <a16:creationId xmlns:a16="http://schemas.microsoft.com/office/drawing/2014/main" id="{73A48CDF-1781-4847-8574-4A18E2C89655}"/>
                  </a:ext>
                </a:extLst>
              </p:cNvPr>
              <p:cNvPicPr/>
              <p:nvPr/>
            </p:nvPicPr>
            <p:blipFill>
              <a:blip r:embed="rId10"/>
              <a:stretch>
                <a:fillRect/>
              </a:stretch>
            </p:blipFill>
            <p:spPr>
              <a:xfrm>
                <a:off x="4831029" y="3125703"/>
                <a:ext cx="407007" cy="311831"/>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6" name="Ink 5">
                <a:extLst>
                  <a:ext uri="{FF2B5EF4-FFF2-40B4-BE49-F238E27FC236}">
                    <a16:creationId xmlns:a16="http://schemas.microsoft.com/office/drawing/2014/main" id="{8A477791-666A-40FB-899E-1E3F0FFE8732}"/>
                  </a:ext>
                </a:extLst>
              </p14:cNvPr>
              <p14:cNvContentPartPr/>
              <p14:nvPr/>
            </p14:nvContentPartPr>
            <p14:xfrm>
              <a:off x="5474918" y="3154993"/>
              <a:ext cx="200024" cy="9525"/>
            </p14:xfrm>
          </p:contentPart>
        </mc:Choice>
        <mc:Fallback>
          <p:pic>
            <p:nvPicPr>
              <p:cNvPr id="6" name="Ink 5">
                <a:extLst>
                  <a:ext uri="{FF2B5EF4-FFF2-40B4-BE49-F238E27FC236}">
                    <a16:creationId xmlns:a16="http://schemas.microsoft.com/office/drawing/2014/main" id="{8A477791-666A-40FB-899E-1E3F0FFE8732}"/>
                  </a:ext>
                </a:extLst>
              </p:cNvPr>
              <p:cNvPicPr/>
              <p:nvPr/>
            </p:nvPicPr>
            <p:blipFill>
              <a:blip r:embed="rId12"/>
              <a:stretch>
                <a:fillRect/>
              </a:stretch>
            </p:blipFill>
            <p:spPr>
              <a:xfrm>
                <a:off x="5457098" y="2678743"/>
                <a:ext cx="236028"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7" name="Ink 6">
                <a:extLst>
                  <a:ext uri="{FF2B5EF4-FFF2-40B4-BE49-F238E27FC236}">
                    <a16:creationId xmlns:a16="http://schemas.microsoft.com/office/drawing/2014/main" id="{0C825141-60C3-4AC0-ABE5-E4296C87853B}"/>
                  </a:ext>
                </a:extLst>
              </p14:cNvPr>
              <p14:cNvContentPartPr/>
              <p14:nvPr/>
            </p14:nvContentPartPr>
            <p14:xfrm>
              <a:off x="5474917" y="3279624"/>
              <a:ext cx="257175" cy="19049"/>
            </p14:xfrm>
          </p:contentPart>
        </mc:Choice>
        <mc:Fallback>
          <p:pic>
            <p:nvPicPr>
              <p:cNvPr id="7" name="Ink 6">
                <a:extLst>
                  <a:ext uri="{FF2B5EF4-FFF2-40B4-BE49-F238E27FC236}">
                    <a16:creationId xmlns:a16="http://schemas.microsoft.com/office/drawing/2014/main" id="{0C825141-60C3-4AC0-ABE5-E4296C87853B}"/>
                  </a:ext>
                </a:extLst>
              </p:cNvPr>
              <p:cNvPicPr/>
              <p:nvPr/>
            </p:nvPicPr>
            <p:blipFill>
              <a:blip r:embed="rId14"/>
              <a:stretch>
                <a:fillRect/>
              </a:stretch>
            </p:blipFill>
            <p:spPr>
              <a:xfrm>
                <a:off x="5457559" y="3264010"/>
                <a:ext cx="292244" cy="49965"/>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8" name="Ink 7">
                <a:extLst>
                  <a:ext uri="{FF2B5EF4-FFF2-40B4-BE49-F238E27FC236}">
                    <a16:creationId xmlns:a16="http://schemas.microsoft.com/office/drawing/2014/main" id="{9731F68C-9F41-41FE-999A-1509D7BB4441}"/>
                  </a:ext>
                </a:extLst>
              </p14:cNvPr>
              <p14:cNvContentPartPr/>
              <p14:nvPr/>
            </p14:nvContentPartPr>
            <p14:xfrm>
              <a:off x="5882013" y="2936598"/>
              <a:ext cx="104775" cy="190500"/>
            </p14:xfrm>
          </p:contentPart>
        </mc:Choice>
        <mc:Fallback>
          <p:pic>
            <p:nvPicPr>
              <p:cNvPr id="8" name="Ink 7">
                <a:extLst>
                  <a:ext uri="{FF2B5EF4-FFF2-40B4-BE49-F238E27FC236}">
                    <a16:creationId xmlns:a16="http://schemas.microsoft.com/office/drawing/2014/main" id="{9731F68C-9F41-41FE-999A-1509D7BB4441}"/>
                  </a:ext>
                </a:extLst>
              </p:cNvPr>
              <p:cNvPicPr/>
              <p:nvPr/>
            </p:nvPicPr>
            <p:blipFill>
              <a:blip r:embed="rId16"/>
              <a:stretch>
                <a:fillRect/>
              </a:stretch>
            </p:blipFill>
            <p:spPr>
              <a:xfrm>
                <a:off x="5864194" y="2918421"/>
                <a:ext cx="140056" cy="226491"/>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095FAF7C-6A2C-4CD8-BC22-0A87C92A75A3}"/>
                  </a:ext>
                </a:extLst>
              </p14:cNvPr>
              <p14:cNvContentPartPr/>
              <p14:nvPr/>
            </p14:nvContentPartPr>
            <p14:xfrm>
              <a:off x="5903757" y="3144554"/>
              <a:ext cx="238125" cy="190500"/>
            </p14:xfrm>
          </p:contentPart>
        </mc:Choice>
        <mc:Fallback>
          <p:pic>
            <p:nvPicPr>
              <p:cNvPr id="11" name="Ink 10">
                <a:extLst>
                  <a:ext uri="{FF2B5EF4-FFF2-40B4-BE49-F238E27FC236}">
                    <a16:creationId xmlns:a16="http://schemas.microsoft.com/office/drawing/2014/main" id="{095FAF7C-6A2C-4CD8-BC22-0A87C92A75A3}"/>
                  </a:ext>
                </a:extLst>
              </p:cNvPr>
              <p:cNvPicPr/>
              <p:nvPr/>
            </p:nvPicPr>
            <p:blipFill>
              <a:blip r:embed="rId18"/>
              <a:stretch>
                <a:fillRect/>
              </a:stretch>
            </p:blipFill>
            <p:spPr>
              <a:xfrm>
                <a:off x="5885960" y="3126446"/>
                <a:ext cx="273363" cy="226355"/>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4F1E2583-8346-42FA-913C-B44EB6DB1326}"/>
                  </a:ext>
                </a:extLst>
              </p14:cNvPr>
              <p14:cNvContentPartPr/>
              <p14:nvPr/>
            </p14:nvContentPartPr>
            <p14:xfrm>
              <a:off x="5966457" y="3092455"/>
              <a:ext cx="133350" cy="28575"/>
            </p14:xfrm>
          </p:contentPart>
        </mc:Choice>
        <mc:Fallback>
          <p:pic>
            <p:nvPicPr>
              <p:cNvPr id="12" name="Ink 11">
                <a:extLst>
                  <a:ext uri="{FF2B5EF4-FFF2-40B4-BE49-F238E27FC236}">
                    <a16:creationId xmlns:a16="http://schemas.microsoft.com/office/drawing/2014/main" id="{4F1E2583-8346-42FA-913C-B44EB6DB1326}"/>
                  </a:ext>
                </a:extLst>
              </p:cNvPr>
              <p:cNvPicPr/>
              <p:nvPr/>
            </p:nvPicPr>
            <p:blipFill>
              <a:blip r:embed="rId20"/>
              <a:stretch>
                <a:fillRect/>
              </a:stretch>
            </p:blipFill>
            <p:spPr>
              <a:xfrm>
                <a:off x="5949033" y="3076219"/>
                <a:ext cx="168554" cy="60722"/>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a:extLst>
                  <a:ext uri="{FF2B5EF4-FFF2-40B4-BE49-F238E27FC236}">
                    <a16:creationId xmlns:a16="http://schemas.microsoft.com/office/drawing/2014/main" id="{41CF6E0F-0254-4622-842A-CE2E63A2CF99}"/>
                  </a:ext>
                </a:extLst>
              </p14:cNvPr>
              <p14:cNvContentPartPr/>
              <p14:nvPr/>
            </p14:nvContentPartPr>
            <p14:xfrm>
              <a:off x="6215503" y="2878983"/>
              <a:ext cx="238125" cy="352425"/>
            </p14:xfrm>
          </p:contentPart>
        </mc:Choice>
        <mc:Fallback>
          <p:pic>
            <p:nvPicPr>
              <p:cNvPr id="13" name="Ink 12">
                <a:extLst>
                  <a:ext uri="{FF2B5EF4-FFF2-40B4-BE49-F238E27FC236}">
                    <a16:creationId xmlns:a16="http://schemas.microsoft.com/office/drawing/2014/main" id="{41CF6E0F-0254-4622-842A-CE2E63A2CF99}"/>
                  </a:ext>
                </a:extLst>
              </p:cNvPr>
              <p:cNvPicPr/>
              <p:nvPr/>
            </p:nvPicPr>
            <p:blipFill>
              <a:blip r:embed="rId22"/>
              <a:stretch>
                <a:fillRect/>
              </a:stretch>
            </p:blipFill>
            <p:spPr>
              <a:xfrm>
                <a:off x="6197580" y="2861235"/>
                <a:ext cx="274338" cy="388283"/>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a:extLst>
                  <a:ext uri="{FF2B5EF4-FFF2-40B4-BE49-F238E27FC236}">
                    <a16:creationId xmlns:a16="http://schemas.microsoft.com/office/drawing/2014/main" id="{EE22C8DA-CDB5-4620-99DD-068578F88992}"/>
                  </a:ext>
                </a:extLst>
              </p14:cNvPr>
              <p14:cNvContentPartPr/>
              <p14:nvPr/>
            </p14:nvContentPartPr>
            <p14:xfrm>
              <a:off x="6218382" y="2987524"/>
              <a:ext cx="152400" cy="76200"/>
            </p14:xfrm>
          </p:contentPart>
        </mc:Choice>
        <mc:Fallback>
          <p:pic>
            <p:nvPicPr>
              <p:cNvPr id="14" name="Ink 13">
                <a:extLst>
                  <a:ext uri="{FF2B5EF4-FFF2-40B4-BE49-F238E27FC236}">
                    <a16:creationId xmlns:a16="http://schemas.microsoft.com/office/drawing/2014/main" id="{EE22C8DA-CDB5-4620-99DD-068578F88992}"/>
                  </a:ext>
                </a:extLst>
              </p:cNvPr>
              <p:cNvPicPr/>
              <p:nvPr/>
            </p:nvPicPr>
            <p:blipFill>
              <a:blip r:embed="rId24"/>
              <a:stretch>
                <a:fillRect/>
              </a:stretch>
            </p:blipFill>
            <p:spPr>
              <a:xfrm>
                <a:off x="6200620" y="2968948"/>
                <a:ext cx="187569" cy="113731"/>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a:extLst>
                  <a:ext uri="{FF2B5EF4-FFF2-40B4-BE49-F238E27FC236}">
                    <a16:creationId xmlns:a16="http://schemas.microsoft.com/office/drawing/2014/main" id="{BC58DF79-8892-43D1-BE27-82167A286613}"/>
                  </a:ext>
                </a:extLst>
              </p14:cNvPr>
              <p14:cNvContentPartPr/>
              <p14:nvPr/>
            </p14:nvContentPartPr>
            <p14:xfrm>
              <a:off x="6445684" y="2977541"/>
              <a:ext cx="9525" cy="190500"/>
            </p14:xfrm>
          </p:contentPart>
        </mc:Choice>
        <mc:Fallback>
          <p:pic>
            <p:nvPicPr>
              <p:cNvPr id="15" name="Ink 14">
                <a:extLst>
                  <a:ext uri="{FF2B5EF4-FFF2-40B4-BE49-F238E27FC236}">
                    <a16:creationId xmlns:a16="http://schemas.microsoft.com/office/drawing/2014/main" id="{BC58DF79-8892-43D1-BE27-82167A286613}"/>
                  </a:ext>
                </a:extLst>
              </p:cNvPr>
              <p:cNvPicPr/>
              <p:nvPr/>
            </p:nvPicPr>
            <p:blipFill>
              <a:blip r:embed="rId26"/>
              <a:stretch>
                <a:fillRect/>
              </a:stretch>
            </p:blipFill>
            <p:spPr>
              <a:xfrm>
                <a:off x="6430321" y="2959224"/>
                <a:ext cx="39944" cy="226768"/>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a:extLst>
                  <a:ext uri="{FF2B5EF4-FFF2-40B4-BE49-F238E27FC236}">
                    <a16:creationId xmlns:a16="http://schemas.microsoft.com/office/drawing/2014/main" id="{9A983A7D-44BC-4DF4-9BC8-26E8DD75F866}"/>
                  </a:ext>
                </a:extLst>
              </p14:cNvPr>
              <p14:cNvContentPartPr/>
              <p14:nvPr/>
            </p14:nvContentPartPr>
            <p14:xfrm>
              <a:off x="6548501" y="2894034"/>
              <a:ext cx="257175" cy="228600"/>
            </p14:xfrm>
          </p:contentPart>
        </mc:Choice>
        <mc:Fallback>
          <p:pic>
            <p:nvPicPr>
              <p:cNvPr id="16" name="Ink 15">
                <a:extLst>
                  <a:ext uri="{FF2B5EF4-FFF2-40B4-BE49-F238E27FC236}">
                    <a16:creationId xmlns:a16="http://schemas.microsoft.com/office/drawing/2014/main" id="{9A983A7D-44BC-4DF4-9BC8-26E8DD75F866}"/>
                  </a:ext>
                </a:extLst>
              </p:cNvPr>
              <p:cNvPicPr/>
              <p:nvPr/>
            </p:nvPicPr>
            <p:blipFill>
              <a:blip r:embed="rId28"/>
              <a:stretch>
                <a:fillRect/>
              </a:stretch>
            </p:blipFill>
            <p:spPr>
              <a:xfrm>
                <a:off x="6530652" y="2876230"/>
                <a:ext cx="293238" cy="263851"/>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a:extLst>
                  <a:ext uri="{FF2B5EF4-FFF2-40B4-BE49-F238E27FC236}">
                    <a16:creationId xmlns:a16="http://schemas.microsoft.com/office/drawing/2014/main" id="{F1FE7CD3-0B14-4F27-B7E5-59910E9D056D}"/>
                  </a:ext>
                </a:extLst>
              </p14:cNvPr>
              <p14:cNvContentPartPr/>
              <p14:nvPr/>
            </p14:nvContentPartPr>
            <p14:xfrm>
              <a:off x="6261825" y="2789650"/>
              <a:ext cx="66674" cy="142875"/>
            </p14:xfrm>
          </p:contentPart>
        </mc:Choice>
        <mc:Fallback>
          <p:pic>
            <p:nvPicPr>
              <p:cNvPr id="17" name="Ink 16">
                <a:extLst>
                  <a:ext uri="{FF2B5EF4-FFF2-40B4-BE49-F238E27FC236}">
                    <a16:creationId xmlns:a16="http://schemas.microsoft.com/office/drawing/2014/main" id="{F1FE7CD3-0B14-4F27-B7E5-59910E9D056D}"/>
                  </a:ext>
                </a:extLst>
              </p:cNvPr>
              <p:cNvPicPr/>
              <p:nvPr/>
            </p:nvPicPr>
            <p:blipFill>
              <a:blip r:embed="rId30"/>
              <a:stretch>
                <a:fillRect/>
              </a:stretch>
            </p:blipFill>
            <p:spPr>
              <a:xfrm>
                <a:off x="6244897" y="2771143"/>
                <a:ext cx="100875" cy="179519"/>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a:extLst>
                  <a:ext uri="{FF2B5EF4-FFF2-40B4-BE49-F238E27FC236}">
                    <a16:creationId xmlns:a16="http://schemas.microsoft.com/office/drawing/2014/main" id="{7F8EE281-4131-4DE0-AA4F-E8D7FA76BE64}"/>
                  </a:ext>
                </a:extLst>
              </p14:cNvPr>
              <p14:cNvContentPartPr/>
              <p14:nvPr/>
            </p14:nvContentPartPr>
            <p14:xfrm>
              <a:off x="6852780" y="2674828"/>
              <a:ext cx="123825" cy="142875"/>
            </p14:xfrm>
          </p:contentPart>
        </mc:Choice>
        <mc:Fallback>
          <p:pic>
            <p:nvPicPr>
              <p:cNvPr id="18" name="Ink 17">
                <a:extLst>
                  <a:ext uri="{FF2B5EF4-FFF2-40B4-BE49-F238E27FC236}">
                    <a16:creationId xmlns:a16="http://schemas.microsoft.com/office/drawing/2014/main" id="{7F8EE281-4131-4DE0-AA4F-E8D7FA76BE64}"/>
                  </a:ext>
                </a:extLst>
              </p:cNvPr>
              <p:cNvPicPr/>
              <p:nvPr/>
            </p:nvPicPr>
            <p:blipFill>
              <a:blip r:embed="rId32"/>
              <a:stretch>
                <a:fillRect/>
              </a:stretch>
            </p:blipFill>
            <p:spPr>
              <a:xfrm>
                <a:off x="6835689" y="2657753"/>
                <a:ext cx="158356" cy="177374"/>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6F70B45B-CBBB-427B-9CF5-794C14C6A88E}"/>
                  </a:ext>
                </a:extLst>
              </p14:cNvPr>
              <p14:cNvContentPartPr/>
              <p14:nvPr/>
            </p14:nvContentPartPr>
            <p14:xfrm>
              <a:off x="6843807" y="2652876"/>
              <a:ext cx="123825" cy="66674"/>
            </p14:xfrm>
          </p:contentPart>
        </mc:Choice>
        <mc:Fallback>
          <p:pic>
            <p:nvPicPr>
              <p:cNvPr id="22" name="Ink 21">
                <a:extLst>
                  <a:ext uri="{FF2B5EF4-FFF2-40B4-BE49-F238E27FC236}">
                    <a16:creationId xmlns:a16="http://schemas.microsoft.com/office/drawing/2014/main" id="{6F70B45B-CBBB-427B-9CF5-794C14C6A88E}"/>
                  </a:ext>
                </a:extLst>
              </p:cNvPr>
              <p:cNvPicPr/>
              <p:nvPr/>
            </p:nvPicPr>
            <p:blipFill>
              <a:blip r:embed="rId34"/>
              <a:stretch>
                <a:fillRect/>
              </a:stretch>
            </p:blipFill>
            <p:spPr>
              <a:xfrm>
                <a:off x="6826220" y="2634147"/>
                <a:ext cx="159357" cy="103757"/>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7C29F32A-01F6-449D-9BDF-456918B739DC}"/>
                  </a:ext>
                </a:extLst>
              </p14:cNvPr>
              <p14:cNvContentPartPr/>
              <p14:nvPr/>
            </p14:nvContentPartPr>
            <p14:xfrm>
              <a:off x="4963437" y="3812609"/>
              <a:ext cx="28575" cy="342900"/>
            </p14:xfrm>
          </p:contentPart>
        </mc:Choice>
        <mc:Fallback>
          <p:pic>
            <p:nvPicPr>
              <p:cNvPr id="24" name="Ink 23">
                <a:extLst>
                  <a:ext uri="{FF2B5EF4-FFF2-40B4-BE49-F238E27FC236}">
                    <a16:creationId xmlns:a16="http://schemas.microsoft.com/office/drawing/2014/main" id="{7C29F32A-01F6-449D-9BDF-456918B739DC}"/>
                  </a:ext>
                </a:extLst>
              </p:cNvPr>
              <p:cNvPicPr/>
              <p:nvPr/>
            </p:nvPicPr>
            <p:blipFill>
              <a:blip r:embed="rId36"/>
              <a:stretch>
                <a:fillRect/>
              </a:stretch>
            </p:blipFill>
            <p:spPr>
              <a:xfrm>
                <a:off x="4946768" y="3795125"/>
                <a:ext cx="62253" cy="378225"/>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76643514-2A23-4F13-946A-D74D3ED47D80}"/>
                  </a:ext>
                </a:extLst>
              </p14:cNvPr>
              <p14:cNvContentPartPr/>
              <p14:nvPr/>
            </p14:nvContentPartPr>
            <p14:xfrm>
              <a:off x="5109575" y="3896116"/>
              <a:ext cx="9525" cy="266699"/>
            </p14:xfrm>
          </p:contentPart>
        </mc:Choice>
        <mc:Fallback>
          <p:pic>
            <p:nvPicPr>
              <p:cNvPr id="25" name="Ink 24">
                <a:extLst>
                  <a:ext uri="{FF2B5EF4-FFF2-40B4-BE49-F238E27FC236}">
                    <a16:creationId xmlns:a16="http://schemas.microsoft.com/office/drawing/2014/main" id="{76643514-2A23-4F13-946A-D74D3ED47D80}"/>
                  </a:ext>
                </a:extLst>
              </p:cNvPr>
              <p:cNvPicPr/>
              <p:nvPr/>
            </p:nvPicPr>
            <p:blipFill>
              <a:blip r:embed="rId38"/>
              <a:stretch>
                <a:fillRect/>
              </a:stretch>
            </p:blipFill>
            <p:spPr>
              <a:xfrm>
                <a:off x="4633325" y="3877824"/>
                <a:ext cx="952500" cy="302917"/>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D5F1BA19-151E-4115-81C4-89CF745F3345}"/>
                  </a:ext>
                </a:extLst>
              </p14:cNvPr>
              <p14:cNvContentPartPr/>
              <p14:nvPr/>
            </p14:nvContentPartPr>
            <p14:xfrm>
              <a:off x="5255711" y="3738175"/>
              <a:ext cx="238125" cy="314325"/>
            </p14:xfrm>
          </p:contentPart>
        </mc:Choice>
        <mc:Fallback>
          <p:pic>
            <p:nvPicPr>
              <p:cNvPr id="26" name="Ink 25">
                <a:extLst>
                  <a:ext uri="{FF2B5EF4-FFF2-40B4-BE49-F238E27FC236}">
                    <a16:creationId xmlns:a16="http://schemas.microsoft.com/office/drawing/2014/main" id="{D5F1BA19-151E-4115-81C4-89CF745F3345}"/>
                  </a:ext>
                </a:extLst>
              </p:cNvPr>
              <p:cNvPicPr/>
              <p:nvPr/>
            </p:nvPicPr>
            <p:blipFill>
              <a:blip r:embed="rId40"/>
              <a:stretch>
                <a:fillRect/>
              </a:stretch>
            </p:blipFill>
            <p:spPr>
              <a:xfrm>
                <a:off x="5237940" y="3720593"/>
                <a:ext cx="273311" cy="349848"/>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C7F26E68-731D-4BBC-8466-39AC87570B6A}"/>
                  </a:ext>
                </a:extLst>
              </p14:cNvPr>
              <p14:cNvContentPartPr/>
              <p14:nvPr/>
            </p14:nvContentPartPr>
            <p14:xfrm>
              <a:off x="5668634" y="3843196"/>
              <a:ext cx="304800" cy="123825"/>
            </p14:xfrm>
          </p:contentPart>
        </mc:Choice>
        <mc:Fallback>
          <p:pic>
            <p:nvPicPr>
              <p:cNvPr id="27" name="Ink 26">
                <a:extLst>
                  <a:ext uri="{FF2B5EF4-FFF2-40B4-BE49-F238E27FC236}">
                    <a16:creationId xmlns:a16="http://schemas.microsoft.com/office/drawing/2014/main" id="{C7F26E68-731D-4BBC-8466-39AC87570B6A}"/>
                  </a:ext>
                </a:extLst>
              </p:cNvPr>
              <p:cNvPicPr/>
              <p:nvPr/>
            </p:nvPicPr>
            <p:blipFill>
              <a:blip r:embed="rId42"/>
              <a:stretch>
                <a:fillRect/>
              </a:stretch>
            </p:blipFill>
            <p:spPr>
              <a:xfrm>
                <a:off x="5651125" y="3826056"/>
                <a:ext cx="340175" cy="158454"/>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169E9DFB-343A-4BD1-BE1C-48C4A75C13A6}"/>
                  </a:ext>
                </a:extLst>
              </p14:cNvPr>
              <p14:cNvContentPartPr/>
              <p14:nvPr/>
            </p14:nvContentPartPr>
            <p14:xfrm>
              <a:off x="5129542" y="3833486"/>
              <a:ext cx="200024" cy="133350"/>
            </p14:xfrm>
          </p:contentPart>
        </mc:Choice>
        <mc:Fallback>
          <p:pic>
            <p:nvPicPr>
              <p:cNvPr id="28" name="Ink 27">
                <a:extLst>
                  <a:ext uri="{FF2B5EF4-FFF2-40B4-BE49-F238E27FC236}">
                    <a16:creationId xmlns:a16="http://schemas.microsoft.com/office/drawing/2014/main" id="{169E9DFB-343A-4BD1-BE1C-48C4A75C13A6}"/>
                  </a:ext>
                </a:extLst>
              </p:cNvPr>
              <p:cNvPicPr/>
              <p:nvPr/>
            </p:nvPicPr>
            <p:blipFill>
              <a:blip r:embed="rId44"/>
              <a:stretch>
                <a:fillRect/>
              </a:stretch>
            </p:blipFill>
            <p:spPr>
              <a:xfrm>
                <a:off x="5111489" y="3815563"/>
                <a:ext cx="235768" cy="168838"/>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FE828909-0077-4F4C-B342-AA1A11EEAB48}"/>
                  </a:ext>
                </a:extLst>
              </p14:cNvPr>
              <p14:cNvContentPartPr/>
              <p14:nvPr/>
            </p14:nvContentPartPr>
            <p14:xfrm>
              <a:off x="6143623" y="3635157"/>
              <a:ext cx="247649" cy="352425"/>
            </p14:xfrm>
          </p:contentPart>
        </mc:Choice>
        <mc:Fallback>
          <p:pic>
            <p:nvPicPr>
              <p:cNvPr id="29" name="Ink 28">
                <a:extLst>
                  <a:ext uri="{FF2B5EF4-FFF2-40B4-BE49-F238E27FC236}">
                    <a16:creationId xmlns:a16="http://schemas.microsoft.com/office/drawing/2014/main" id="{FE828909-0077-4F4C-B342-AA1A11EEAB48}"/>
                  </a:ext>
                </a:extLst>
              </p:cNvPr>
              <p:cNvPicPr/>
              <p:nvPr/>
            </p:nvPicPr>
            <p:blipFill>
              <a:blip r:embed="rId46"/>
              <a:stretch>
                <a:fillRect/>
              </a:stretch>
            </p:blipFill>
            <p:spPr>
              <a:xfrm>
                <a:off x="6126238" y="3617714"/>
                <a:ext cx="282774" cy="387668"/>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1E345D60-DDE2-4768-814A-DD308CCC0EEE}"/>
                  </a:ext>
                </a:extLst>
              </p14:cNvPr>
              <p14:cNvContentPartPr/>
              <p14:nvPr/>
            </p14:nvContentPartPr>
            <p14:xfrm>
              <a:off x="6455530" y="3541212"/>
              <a:ext cx="171449" cy="209550"/>
            </p14:xfrm>
          </p:contentPart>
        </mc:Choice>
        <mc:Fallback>
          <p:pic>
            <p:nvPicPr>
              <p:cNvPr id="30" name="Ink 29">
                <a:extLst>
                  <a:ext uri="{FF2B5EF4-FFF2-40B4-BE49-F238E27FC236}">
                    <a16:creationId xmlns:a16="http://schemas.microsoft.com/office/drawing/2014/main" id="{1E345D60-DDE2-4768-814A-DD308CCC0EEE}"/>
                  </a:ext>
                </a:extLst>
              </p:cNvPr>
              <p:cNvPicPr/>
              <p:nvPr/>
            </p:nvPicPr>
            <p:blipFill>
              <a:blip r:embed="rId48"/>
              <a:stretch>
                <a:fillRect/>
              </a:stretch>
            </p:blipFill>
            <p:spPr>
              <a:xfrm>
                <a:off x="6437252" y="3523363"/>
                <a:ext cx="207640" cy="244891"/>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E198C3D7-01D3-486E-9F12-F6EEDB64F65D}"/>
                  </a:ext>
                </a:extLst>
              </p14:cNvPr>
              <p14:cNvContentPartPr/>
              <p14:nvPr/>
            </p14:nvContentPartPr>
            <p14:xfrm>
              <a:off x="5034940" y="4785962"/>
              <a:ext cx="285750" cy="495300"/>
            </p14:xfrm>
          </p:contentPart>
        </mc:Choice>
        <mc:Fallback>
          <p:pic>
            <p:nvPicPr>
              <p:cNvPr id="31" name="Ink 30">
                <a:extLst>
                  <a:ext uri="{FF2B5EF4-FFF2-40B4-BE49-F238E27FC236}">
                    <a16:creationId xmlns:a16="http://schemas.microsoft.com/office/drawing/2014/main" id="{E198C3D7-01D3-486E-9F12-F6EEDB64F65D}"/>
                  </a:ext>
                </a:extLst>
              </p:cNvPr>
              <p:cNvPicPr/>
              <p:nvPr/>
            </p:nvPicPr>
            <p:blipFill>
              <a:blip r:embed="rId50"/>
              <a:stretch>
                <a:fillRect/>
              </a:stretch>
            </p:blipFill>
            <p:spPr>
              <a:xfrm>
                <a:off x="5017261" y="4768489"/>
                <a:ext cx="321469" cy="530602"/>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7532B1E5-C0DA-41F0-ACE7-300F5ECA013E}"/>
                  </a:ext>
                </a:extLst>
              </p14:cNvPr>
              <p14:cNvContentPartPr/>
              <p14:nvPr/>
            </p14:nvContentPartPr>
            <p14:xfrm>
              <a:off x="5495795" y="4910088"/>
              <a:ext cx="276224" cy="57150"/>
            </p14:xfrm>
          </p:contentPart>
        </mc:Choice>
        <mc:Fallback>
          <p:pic>
            <p:nvPicPr>
              <p:cNvPr id="32" name="Ink 31">
                <a:extLst>
                  <a:ext uri="{FF2B5EF4-FFF2-40B4-BE49-F238E27FC236}">
                    <a16:creationId xmlns:a16="http://schemas.microsoft.com/office/drawing/2014/main" id="{7532B1E5-C0DA-41F0-ACE7-300F5ECA013E}"/>
                  </a:ext>
                </a:extLst>
              </p:cNvPr>
              <p:cNvPicPr/>
              <p:nvPr/>
            </p:nvPicPr>
            <p:blipFill>
              <a:blip r:embed="rId52"/>
              <a:stretch>
                <a:fillRect/>
              </a:stretch>
            </p:blipFill>
            <p:spPr>
              <a:xfrm>
                <a:off x="5477574" y="4893377"/>
                <a:ext cx="312301" cy="90237"/>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72EBFF85-5370-450F-A1F3-4D1F62E083D5}"/>
                  </a:ext>
                </a:extLst>
              </p14:cNvPr>
              <p14:cNvContentPartPr/>
              <p14:nvPr/>
            </p14:nvContentPartPr>
            <p14:xfrm>
              <a:off x="5547985" y="4992387"/>
              <a:ext cx="466725" cy="47625"/>
            </p14:xfrm>
          </p:contentPart>
        </mc:Choice>
        <mc:Fallback>
          <p:pic>
            <p:nvPicPr>
              <p:cNvPr id="33" name="Ink 32">
                <a:extLst>
                  <a:ext uri="{FF2B5EF4-FFF2-40B4-BE49-F238E27FC236}">
                    <a16:creationId xmlns:a16="http://schemas.microsoft.com/office/drawing/2014/main" id="{72EBFF85-5370-450F-A1F3-4D1F62E083D5}"/>
                  </a:ext>
                </a:extLst>
              </p:cNvPr>
              <p:cNvPicPr/>
              <p:nvPr/>
            </p:nvPicPr>
            <p:blipFill>
              <a:blip r:embed="rId54"/>
              <a:stretch>
                <a:fillRect/>
              </a:stretch>
            </p:blipFill>
            <p:spPr>
              <a:xfrm>
                <a:off x="5529867" y="4975965"/>
                <a:ext cx="502599" cy="80141"/>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654C2A95-72FF-4BC1-88E3-C1B84CA64C1B}"/>
                  </a:ext>
                </a:extLst>
              </p14:cNvPr>
              <p14:cNvContentPartPr/>
              <p14:nvPr/>
            </p14:nvContentPartPr>
            <p14:xfrm>
              <a:off x="6057833" y="4690435"/>
              <a:ext cx="161925" cy="323850"/>
            </p14:xfrm>
          </p:contentPart>
        </mc:Choice>
        <mc:Fallback>
          <p:pic>
            <p:nvPicPr>
              <p:cNvPr id="34" name="Ink 33">
                <a:extLst>
                  <a:ext uri="{FF2B5EF4-FFF2-40B4-BE49-F238E27FC236}">
                    <a16:creationId xmlns:a16="http://schemas.microsoft.com/office/drawing/2014/main" id="{654C2A95-72FF-4BC1-88E3-C1B84CA64C1B}"/>
                  </a:ext>
                </a:extLst>
              </p:cNvPr>
              <p:cNvPicPr/>
              <p:nvPr/>
            </p:nvPicPr>
            <p:blipFill>
              <a:blip r:embed="rId56"/>
              <a:stretch>
                <a:fillRect/>
              </a:stretch>
            </p:blipFill>
            <p:spPr>
              <a:xfrm>
                <a:off x="6040162" y="4672585"/>
                <a:ext cx="197628" cy="359914"/>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5" name="Ink 34">
                <a:extLst>
                  <a:ext uri="{FF2B5EF4-FFF2-40B4-BE49-F238E27FC236}">
                    <a16:creationId xmlns:a16="http://schemas.microsoft.com/office/drawing/2014/main" id="{B4EFD342-C333-4469-8B03-32D98FEEB303}"/>
                  </a:ext>
                </a:extLst>
              </p14:cNvPr>
              <p14:cNvContentPartPr/>
              <p14:nvPr/>
            </p14:nvContentPartPr>
            <p14:xfrm>
              <a:off x="6193679" y="4710308"/>
              <a:ext cx="266699" cy="323850"/>
            </p14:xfrm>
          </p:contentPart>
        </mc:Choice>
        <mc:Fallback>
          <p:pic>
            <p:nvPicPr>
              <p:cNvPr id="35" name="Ink 34">
                <a:extLst>
                  <a:ext uri="{FF2B5EF4-FFF2-40B4-BE49-F238E27FC236}">
                    <a16:creationId xmlns:a16="http://schemas.microsoft.com/office/drawing/2014/main" id="{B4EFD342-C333-4469-8B03-32D98FEEB303}"/>
                  </a:ext>
                </a:extLst>
              </p:cNvPr>
              <p:cNvPicPr/>
              <p:nvPr/>
            </p:nvPicPr>
            <p:blipFill>
              <a:blip r:embed="rId58"/>
              <a:stretch>
                <a:fillRect/>
              </a:stretch>
            </p:blipFill>
            <p:spPr>
              <a:xfrm>
                <a:off x="6175412" y="4692376"/>
                <a:ext cx="302868" cy="359355"/>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6" name="Ink 35">
                <a:extLst>
                  <a:ext uri="{FF2B5EF4-FFF2-40B4-BE49-F238E27FC236}">
                    <a16:creationId xmlns:a16="http://schemas.microsoft.com/office/drawing/2014/main" id="{0D16BAF1-22B9-4F49-BC03-EA40970A3CAB}"/>
                  </a:ext>
                </a:extLst>
              </p14:cNvPr>
              <p14:cNvContentPartPr/>
              <p14:nvPr/>
            </p14:nvContentPartPr>
            <p14:xfrm>
              <a:off x="6257795" y="4772938"/>
              <a:ext cx="200024" cy="171449"/>
            </p14:xfrm>
          </p:contentPart>
        </mc:Choice>
        <mc:Fallback>
          <p:pic>
            <p:nvPicPr>
              <p:cNvPr id="36" name="Ink 35">
                <a:extLst>
                  <a:ext uri="{FF2B5EF4-FFF2-40B4-BE49-F238E27FC236}">
                    <a16:creationId xmlns:a16="http://schemas.microsoft.com/office/drawing/2014/main" id="{0D16BAF1-22B9-4F49-BC03-EA40970A3CAB}"/>
                  </a:ext>
                </a:extLst>
              </p:cNvPr>
              <p:cNvPicPr/>
              <p:nvPr/>
            </p:nvPicPr>
            <p:blipFill>
              <a:blip r:embed="rId60"/>
              <a:stretch>
                <a:fillRect/>
              </a:stretch>
            </p:blipFill>
            <p:spPr>
              <a:xfrm>
                <a:off x="6240031" y="4755041"/>
                <a:ext cx="235197" cy="206884"/>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70EC3AB1-79F4-4EFE-8B98-2F8822A27612}"/>
                  </a:ext>
                </a:extLst>
              </p14:cNvPr>
              <p14:cNvContentPartPr/>
              <p14:nvPr/>
            </p14:nvContentPartPr>
            <p14:xfrm>
              <a:off x="6645107" y="4595486"/>
              <a:ext cx="247649" cy="342900"/>
            </p14:xfrm>
          </p:contentPart>
        </mc:Choice>
        <mc:Fallback>
          <p:pic>
            <p:nvPicPr>
              <p:cNvPr id="37" name="Ink 36">
                <a:extLst>
                  <a:ext uri="{FF2B5EF4-FFF2-40B4-BE49-F238E27FC236}">
                    <a16:creationId xmlns:a16="http://schemas.microsoft.com/office/drawing/2014/main" id="{70EC3AB1-79F4-4EFE-8B98-2F8822A27612}"/>
                  </a:ext>
                </a:extLst>
              </p:cNvPr>
              <p:cNvPicPr/>
              <p:nvPr/>
            </p:nvPicPr>
            <p:blipFill>
              <a:blip r:embed="rId62"/>
              <a:stretch>
                <a:fillRect/>
              </a:stretch>
            </p:blipFill>
            <p:spPr>
              <a:xfrm>
                <a:off x="6627772" y="4577608"/>
                <a:ext cx="282674" cy="378298"/>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D109157C-143C-4A75-8FF2-2ABC4DB8D649}"/>
                  </a:ext>
                </a:extLst>
              </p14:cNvPr>
              <p14:cNvContentPartPr/>
              <p14:nvPr/>
            </p14:nvContentPartPr>
            <p14:xfrm>
              <a:off x="6998917" y="4638853"/>
              <a:ext cx="323850" cy="38100"/>
            </p14:xfrm>
          </p:contentPart>
        </mc:Choice>
        <mc:Fallback>
          <p:pic>
            <p:nvPicPr>
              <p:cNvPr id="38" name="Ink 37">
                <a:extLst>
                  <a:ext uri="{FF2B5EF4-FFF2-40B4-BE49-F238E27FC236}">
                    <a16:creationId xmlns:a16="http://schemas.microsoft.com/office/drawing/2014/main" id="{D109157C-143C-4A75-8FF2-2ABC4DB8D649}"/>
                  </a:ext>
                </a:extLst>
              </p:cNvPr>
              <p:cNvPicPr/>
              <p:nvPr/>
            </p:nvPicPr>
            <p:blipFill>
              <a:blip r:embed="rId64"/>
              <a:stretch>
                <a:fillRect/>
              </a:stretch>
            </p:blipFill>
            <p:spPr>
              <a:xfrm>
                <a:off x="6981201" y="4621995"/>
                <a:ext cx="358574" cy="714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0812A651-462A-450E-BD89-18B76D37C33E}"/>
                  </a:ext>
                </a:extLst>
              </p14:cNvPr>
              <p14:cNvContentPartPr/>
              <p14:nvPr/>
            </p14:nvContentPartPr>
            <p14:xfrm>
              <a:off x="6998917" y="4729452"/>
              <a:ext cx="409575" cy="104775"/>
            </p14:xfrm>
          </p:contentPart>
        </mc:Choice>
        <mc:Fallback>
          <p:pic>
            <p:nvPicPr>
              <p:cNvPr id="39" name="Ink 38">
                <a:extLst>
                  <a:ext uri="{FF2B5EF4-FFF2-40B4-BE49-F238E27FC236}">
                    <a16:creationId xmlns:a16="http://schemas.microsoft.com/office/drawing/2014/main" id="{0812A651-462A-450E-BD89-18B76D37C33E}"/>
                  </a:ext>
                </a:extLst>
              </p:cNvPr>
              <p:cNvPicPr/>
              <p:nvPr/>
            </p:nvPicPr>
            <p:blipFill>
              <a:blip r:embed="rId66"/>
              <a:stretch>
                <a:fillRect/>
              </a:stretch>
            </p:blipFill>
            <p:spPr>
              <a:xfrm>
                <a:off x="6980969" y="4712107"/>
                <a:ext cx="445112" cy="139818"/>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8613841E-7218-42C3-A6FE-55B87DD9B980}"/>
                  </a:ext>
                </a:extLst>
              </p14:cNvPr>
              <p14:cNvContentPartPr/>
              <p14:nvPr/>
            </p14:nvContentPartPr>
            <p14:xfrm>
              <a:off x="7635657" y="4501540"/>
              <a:ext cx="219075" cy="295275"/>
            </p14:xfrm>
          </p:contentPart>
        </mc:Choice>
        <mc:Fallback>
          <p:pic>
            <p:nvPicPr>
              <p:cNvPr id="40" name="Ink 39">
                <a:extLst>
                  <a:ext uri="{FF2B5EF4-FFF2-40B4-BE49-F238E27FC236}">
                    <a16:creationId xmlns:a16="http://schemas.microsoft.com/office/drawing/2014/main" id="{8613841E-7218-42C3-A6FE-55B87DD9B980}"/>
                  </a:ext>
                </a:extLst>
              </p:cNvPr>
              <p:cNvPicPr/>
              <p:nvPr/>
            </p:nvPicPr>
            <p:blipFill>
              <a:blip r:embed="rId68"/>
              <a:stretch>
                <a:fillRect/>
              </a:stretch>
            </p:blipFill>
            <p:spPr>
              <a:xfrm>
                <a:off x="7617846" y="4483744"/>
                <a:ext cx="254341" cy="331231"/>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DBB277B4-8BF8-408D-941A-227939893BED}"/>
                  </a:ext>
                </a:extLst>
              </p14:cNvPr>
              <p14:cNvContentPartPr/>
              <p14:nvPr/>
            </p14:nvContentPartPr>
            <p14:xfrm>
              <a:off x="7635657" y="4449348"/>
              <a:ext cx="209550" cy="9525"/>
            </p14:xfrm>
          </p:contentPart>
        </mc:Choice>
        <mc:Fallback>
          <p:pic>
            <p:nvPicPr>
              <p:cNvPr id="41" name="Ink 40">
                <a:extLst>
                  <a:ext uri="{FF2B5EF4-FFF2-40B4-BE49-F238E27FC236}">
                    <a16:creationId xmlns:a16="http://schemas.microsoft.com/office/drawing/2014/main" id="{DBB277B4-8BF8-408D-941A-227939893BED}"/>
                  </a:ext>
                </a:extLst>
              </p:cNvPr>
              <p:cNvPicPr/>
              <p:nvPr/>
            </p:nvPicPr>
            <p:blipFill>
              <a:blip r:embed="rId70"/>
              <a:stretch>
                <a:fillRect/>
              </a:stretch>
            </p:blipFill>
            <p:spPr>
              <a:xfrm>
                <a:off x="7617592" y="3982623"/>
                <a:ext cx="245318"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A107325E-B6CF-4F8D-9C2A-B0AC23B8FFCF}"/>
                  </a:ext>
                </a:extLst>
              </p14:cNvPr>
              <p14:cNvContentPartPr/>
              <p14:nvPr/>
            </p14:nvContentPartPr>
            <p14:xfrm>
              <a:off x="7977302" y="4486967"/>
              <a:ext cx="295275" cy="523875"/>
            </p14:xfrm>
          </p:contentPart>
        </mc:Choice>
        <mc:Fallback>
          <p:pic>
            <p:nvPicPr>
              <p:cNvPr id="42" name="Ink 41">
                <a:extLst>
                  <a:ext uri="{FF2B5EF4-FFF2-40B4-BE49-F238E27FC236}">
                    <a16:creationId xmlns:a16="http://schemas.microsoft.com/office/drawing/2014/main" id="{A107325E-B6CF-4F8D-9C2A-B0AC23B8FFCF}"/>
                  </a:ext>
                </a:extLst>
              </p:cNvPr>
              <p:cNvPicPr/>
              <p:nvPr/>
            </p:nvPicPr>
            <p:blipFill>
              <a:blip r:embed="rId72"/>
              <a:stretch>
                <a:fillRect/>
              </a:stretch>
            </p:blipFill>
            <p:spPr>
              <a:xfrm>
                <a:off x="7959363" y="4469100"/>
                <a:ext cx="330794" cy="559253"/>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95086790-6F9E-4083-A202-8254C388A3D4}"/>
                  </a:ext>
                </a:extLst>
              </p14:cNvPr>
              <p14:cNvContentPartPr/>
              <p14:nvPr/>
            </p14:nvContentPartPr>
            <p14:xfrm>
              <a:off x="8295859" y="4363856"/>
              <a:ext cx="190500" cy="95250"/>
            </p14:xfrm>
          </p:contentPart>
        </mc:Choice>
        <mc:Fallback>
          <p:pic>
            <p:nvPicPr>
              <p:cNvPr id="43" name="Ink 42">
                <a:extLst>
                  <a:ext uri="{FF2B5EF4-FFF2-40B4-BE49-F238E27FC236}">
                    <a16:creationId xmlns:a16="http://schemas.microsoft.com/office/drawing/2014/main" id="{95086790-6F9E-4083-A202-8254C388A3D4}"/>
                  </a:ext>
                </a:extLst>
              </p:cNvPr>
              <p:cNvPicPr/>
              <p:nvPr/>
            </p:nvPicPr>
            <p:blipFill>
              <a:blip r:embed="rId74"/>
              <a:stretch>
                <a:fillRect/>
              </a:stretch>
            </p:blipFill>
            <p:spPr>
              <a:xfrm>
                <a:off x="8277506" y="4346697"/>
                <a:ext cx="226838" cy="129918"/>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D3EE11B5-2ED5-4AF3-8F69-54A3D573F74C}"/>
                  </a:ext>
                </a:extLst>
              </p14:cNvPr>
              <p14:cNvContentPartPr/>
              <p14:nvPr/>
            </p14:nvContentPartPr>
            <p14:xfrm>
              <a:off x="5109187" y="5597568"/>
              <a:ext cx="57150" cy="142875"/>
            </p14:xfrm>
          </p:contentPart>
        </mc:Choice>
        <mc:Fallback>
          <p:pic>
            <p:nvPicPr>
              <p:cNvPr id="44" name="Ink 43">
                <a:extLst>
                  <a:ext uri="{FF2B5EF4-FFF2-40B4-BE49-F238E27FC236}">
                    <a16:creationId xmlns:a16="http://schemas.microsoft.com/office/drawing/2014/main" id="{D3EE11B5-2ED5-4AF3-8F69-54A3D573F74C}"/>
                  </a:ext>
                </a:extLst>
              </p:cNvPr>
              <p:cNvPicPr/>
              <p:nvPr/>
            </p:nvPicPr>
            <p:blipFill>
              <a:blip r:embed="rId76"/>
              <a:stretch>
                <a:fillRect/>
              </a:stretch>
            </p:blipFill>
            <p:spPr>
              <a:xfrm>
                <a:off x="5089748" y="5579013"/>
                <a:ext cx="95639" cy="179614"/>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ED6FBCD1-7030-42B2-A0D6-4E3E8DC2D18C}"/>
                  </a:ext>
                </a:extLst>
              </p14:cNvPr>
              <p14:cNvContentPartPr/>
              <p14:nvPr/>
            </p14:nvContentPartPr>
            <p14:xfrm>
              <a:off x="5140060" y="5534938"/>
              <a:ext cx="123825" cy="200024"/>
            </p14:xfrm>
          </p:contentPart>
        </mc:Choice>
        <mc:Fallback>
          <p:pic>
            <p:nvPicPr>
              <p:cNvPr id="45" name="Ink 44">
                <a:extLst>
                  <a:ext uri="{FF2B5EF4-FFF2-40B4-BE49-F238E27FC236}">
                    <a16:creationId xmlns:a16="http://schemas.microsoft.com/office/drawing/2014/main" id="{ED6FBCD1-7030-42B2-A0D6-4E3E8DC2D18C}"/>
                  </a:ext>
                </a:extLst>
              </p:cNvPr>
              <p:cNvPicPr/>
              <p:nvPr/>
            </p:nvPicPr>
            <p:blipFill>
              <a:blip r:embed="rId78"/>
              <a:stretch>
                <a:fillRect/>
              </a:stretch>
            </p:blipFill>
            <p:spPr>
              <a:xfrm>
                <a:off x="5122625" y="5516918"/>
                <a:ext cx="159051" cy="235704"/>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6" name="Ink 45">
                <a:extLst>
                  <a:ext uri="{FF2B5EF4-FFF2-40B4-BE49-F238E27FC236}">
                    <a16:creationId xmlns:a16="http://schemas.microsoft.com/office/drawing/2014/main" id="{C822B84C-8803-4650-9299-631867E3A60B}"/>
                  </a:ext>
                </a:extLst>
              </p14:cNvPr>
              <p14:cNvContentPartPr/>
              <p14:nvPr/>
            </p14:nvContentPartPr>
            <p14:xfrm>
              <a:off x="5172751" y="5503168"/>
              <a:ext cx="133350" cy="209550"/>
            </p14:xfrm>
          </p:contentPart>
        </mc:Choice>
        <mc:Fallback>
          <p:pic>
            <p:nvPicPr>
              <p:cNvPr id="46" name="Ink 45">
                <a:extLst>
                  <a:ext uri="{FF2B5EF4-FFF2-40B4-BE49-F238E27FC236}">
                    <a16:creationId xmlns:a16="http://schemas.microsoft.com/office/drawing/2014/main" id="{C822B84C-8803-4650-9299-631867E3A60B}"/>
                  </a:ext>
                </a:extLst>
              </p:cNvPr>
              <p:cNvPicPr/>
              <p:nvPr/>
            </p:nvPicPr>
            <p:blipFill>
              <a:blip r:embed="rId80"/>
              <a:stretch>
                <a:fillRect/>
              </a:stretch>
            </p:blipFill>
            <p:spPr>
              <a:xfrm>
                <a:off x="5155205" y="5485217"/>
                <a:ext cx="168091" cy="245818"/>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7" name="Ink 46">
                <a:extLst>
                  <a:ext uri="{FF2B5EF4-FFF2-40B4-BE49-F238E27FC236}">
                    <a16:creationId xmlns:a16="http://schemas.microsoft.com/office/drawing/2014/main" id="{7F44A86B-4CD8-4DC8-841A-2A3BF7CC7EAC}"/>
                  </a:ext>
                </a:extLst>
              </p14:cNvPr>
              <p14:cNvContentPartPr/>
              <p14:nvPr/>
            </p14:nvContentPartPr>
            <p14:xfrm>
              <a:off x="5139422" y="5453851"/>
              <a:ext cx="152400" cy="142875"/>
            </p14:xfrm>
          </p:contentPart>
        </mc:Choice>
        <mc:Fallback>
          <p:pic>
            <p:nvPicPr>
              <p:cNvPr id="47" name="Ink 46">
                <a:extLst>
                  <a:ext uri="{FF2B5EF4-FFF2-40B4-BE49-F238E27FC236}">
                    <a16:creationId xmlns:a16="http://schemas.microsoft.com/office/drawing/2014/main" id="{7F44A86B-4CD8-4DC8-841A-2A3BF7CC7EAC}"/>
                  </a:ext>
                </a:extLst>
              </p:cNvPr>
              <p:cNvPicPr/>
              <p:nvPr/>
            </p:nvPicPr>
            <p:blipFill>
              <a:blip r:embed="rId82"/>
              <a:stretch>
                <a:fillRect/>
              </a:stretch>
            </p:blipFill>
            <p:spPr>
              <a:xfrm>
                <a:off x="5122294" y="5436392"/>
                <a:ext cx="187005" cy="178148"/>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8" name="Ink 47">
                <a:extLst>
                  <a:ext uri="{FF2B5EF4-FFF2-40B4-BE49-F238E27FC236}">
                    <a16:creationId xmlns:a16="http://schemas.microsoft.com/office/drawing/2014/main" id="{15CB07A1-5419-4CEB-935B-7A0D89AD1A14}"/>
                  </a:ext>
                </a:extLst>
              </p14:cNvPr>
              <p14:cNvContentPartPr/>
              <p14:nvPr/>
            </p14:nvContentPartPr>
            <p14:xfrm>
              <a:off x="5537548" y="5534320"/>
              <a:ext cx="381000" cy="28575"/>
            </p14:xfrm>
          </p:contentPart>
        </mc:Choice>
        <mc:Fallback>
          <p:pic>
            <p:nvPicPr>
              <p:cNvPr id="48" name="Ink 47">
                <a:extLst>
                  <a:ext uri="{FF2B5EF4-FFF2-40B4-BE49-F238E27FC236}">
                    <a16:creationId xmlns:a16="http://schemas.microsoft.com/office/drawing/2014/main" id="{15CB07A1-5419-4CEB-935B-7A0D89AD1A14}"/>
                  </a:ext>
                </a:extLst>
              </p:cNvPr>
              <p:cNvPicPr/>
              <p:nvPr/>
            </p:nvPicPr>
            <p:blipFill>
              <a:blip r:embed="rId84"/>
              <a:stretch>
                <a:fillRect/>
              </a:stretch>
            </p:blipFill>
            <p:spPr>
              <a:xfrm>
                <a:off x="5519768" y="5518445"/>
                <a:ext cx="416923" cy="60008"/>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9" name="Ink 48">
                <a:extLst>
                  <a:ext uri="{FF2B5EF4-FFF2-40B4-BE49-F238E27FC236}">
                    <a16:creationId xmlns:a16="http://schemas.microsoft.com/office/drawing/2014/main" id="{A7567250-BC4D-45E0-A580-79A5283B28FC}"/>
                  </a:ext>
                </a:extLst>
              </p14:cNvPr>
              <p14:cNvContentPartPr/>
              <p14:nvPr/>
            </p14:nvContentPartPr>
            <p14:xfrm>
              <a:off x="5589739" y="5670182"/>
              <a:ext cx="304800" cy="9525"/>
            </p14:xfrm>
          </p:contentPart>
        </mc:Choice>
        <mc:Fallback>
          <p:pic>
            <p:nvPicPr>
              <p:cNvPr id="49" name="Ink 48">
                <a:extLst>
                  <a:ext uri="{FF2B5EF4-FFF2-40B4-BE49-F238E27FC236}">
                    <a16:creationId xmlns:a16="http://schemas.microsoft.com/office/drawing/2014/main" id="{A7567250-BC4D-45E0-A580-79A5283B28FC}"/>
                  </a:ext>
                </a:extLst>
              </p:cNvPr>
              <p:cNvPicPr/>
              <p:nvPr/>
            </p:nvPicPr>
            <p:blipFill>
              <a:blip r:embed="rId86"/>
              <a:stretch>
                <a:fillRect/>
              </a:stretch>
            </p:blipFill>
            <p:spPr>
              <a:xfrm>
                <a:off x="5571938" y="5655126"/>
                <a:ext cx="340766"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0" name="Ink 49">
                <a:extLst>
                  <a:ext uri="{FF2B5EF4-FFF2-40B4-BE49-F238E27FC236}">
                    <a16:creationId xmlns:a16="http://schemas.microsoft.com/office/drawing/2014/main" id="{3C20C490-4D4D-4DF9-B97C-685A39B2CC80}"/>
                  </a:ext>
                </a:extLst>
              </p14:cNvPr>
              <p14:cNvContentPartPr/>
              <p14:nvPr/>
            </p14:nvContentPartPr>
            <p14:xfrm>
              <a:off x="6294341" y="5428528"/>
              <a:ext cx="333374" cy="419100"/>
            </p14:xfrm>
          </p:contentPart>
        </mc:Choice>
        <mc:Fallback>
          <p:pic>
            <p:nvPicPr>
              <p:cNvPr id="50" name="Ink 49">
                <a:extLst>
                  <a:ext uri="{FF2B5EF4-FFF2-40B4-BE49-F238E27FC236}">
                    <a16:creationId xmlns:a16="http://schemas.microsoft.com/office/drawing/2014/main" id="{3C20C490-4D4D-4DF9-B97C-685A39B2CC80}"/>
                  </a:ext>
                </a:extLst>
              </p:cNvPr>
              <p:cNvPicPr/>
              <p:nvPr/>
            </p:nvPicPr>
            <p:blipFill>
              <a:blip r:embed="rId88"/>
              <a:stretch>
                <a:fillRect/>
              </a:stretch>
            </p:blipFill>
            <p:spPr>
              <a:xfrm>
                <a:off x="6276243" y="5410961"/>
                <a:ext cx="369209" cy="454593"/>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1" name="Ink 50">
                <a:extLst>
                  <a:ext uri="{FF2B5EF4-FFF2-40B4-BE49-F238E27FC236}">
                    <a16:creationId xmlns:a16="http://schemas.microsoft.com/office/drawing/2014/main" id="{4CDD9899-9E1D-4492-BF15-E7F312D82E3B}"/>
                  </a:ext>
                </a:extLst>
              </p14:cNvPr>
              <p14:cNvContentPartPr/>
              <p14:nvPr/>
            </p14:nvContentPartPr>
            <p14:xfrm>
              <a:off x="6653061" y="5460706"/>
              <a:ext cx="152400" cy="285750"/>
            </p14:xfrm>
          </p:contentPart>
        </mc:Choice>
        <mc:Fallback>
          <p:pic>
            <p:nvPicPr>
              <p:cNvPr id="51" name="Ink 50">
                <a:extLst>
                  <a:ext uri="{FF2B5EF4-FFF2-40B4-BE49-F238E27FC236}">
                    <a16:creationId xmlns:a16="http://schemas.microsoft.com/office/drawing/2014/main" id="{4CDD9899-9E1D-4492-BF15-E7F312D82E3B}"/>
                  </a:ext>
                </a:extLst>
              </p:cNvPr>
              <p:cNvPicPr/>
              <p:nvPr/>
            </p:nvPicPr>
            <p:blipFill>
              <a:blip r:embed="rId90"/>
              <a:stretch>
                <a:fillRect/>
              </a:stretch>
            </p:blipFill>
            <p:spPr>
              <a:xfrm>
                <a:off x="6635153" y="5443072"/>
                <a:ext cx="188581" cy="321379"/>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2" name="Ink 51">
                <a:extLst>
                  <a:ext uri="{FF2B5EF4-FFF2-40B4-BE49-F238E27FC236}">
                    <a16:creationId xmlns:a16="http://schemas.microsoft.com/office/drawing/2014/main" id="{B522671B-1669-4D11-856C-FCA719AFC623}"/>
                  </a:ext>
                </a:extLst>
              </p14:cNvPr>
              <p14:cNvContentPartPr/>
              <p14:nvPr/>
            </p14:nvContentPartPr>
            <p14:xfrm>
              <a:off x="6936287" y="5409678"/>
              <a:ext cx="9525" cy="323850"/>
            </p14:xfrm>
          </p:contentPart>
        </mc:Choice>
        <mc:Fallback>
          <p:pic>
            <p:nvPicPr>
              <p:cNvPr id="52" name="Ink 51">
                <a:extLst>
                  <a:ext uri="{FF2B5EF4-FFF2-40B4-BE49-F238E27FC236}">
                    <a16:creationId xmlns:a16="http://schemas.microsoft.com/office/drawing/2014/main" id="{B522671B-1669-4D11-856C-FCA719AFC623}"/>
                  </a:ext>
                </a:extLst>
              </p:cNvPr>
              <p:cNvPicPr/>
              <p:nvPr/>
            </p:nvPicPr>
            <p:blipFill>
              <a:blip r:embed="rId92"/>
              <a:stretch>
                <a:fillRect/>
              </a:stretch>
            </p:blipFill>
            <p:spPr>
              <a:xfrm>
                <a:off x="6896599" y="5391586"/>
                <a:ext cx="88106" cy="359673"/>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3" name="Ink 52">
                <a:extLst>
                  <a:ext uri="{FF2B5EF4-FFF2-40B4-BE49-F238E27FC236}">
                    <a16:creationId xmlns:a16="http://schemas.microsoft.com/office/drawing/2014/main" id="{7C97DB82-DDFA-490B-B70F-490F70C56DBF}"/>
                  </a:ext>
                </a:extLst>
              </p14:cNvPr>
              <p14:cNvContentPartPr/>
              <p14:nvPr/>
            </p14:nvContentPartPr>
            <p14:xfrm>
              <a:off x="7124178" y="5378363"/>
              <a:ext cx="19049" cy="285750"/>
            </p14:xfrm>
          </p:contentPart>
        </mc:Choice>
        <mc:Fallback>
          <p:pic>
            <p:nvPicPr>
              <p:cNvPr id="53" name="Ink 52">
                <a:extLst>
                  <a:ext uri="{FF2B5EF4-FFF2-40B4-BE49-F238E27FC236}">
                    <a16:creationId xmlns:a16="http://schemas.microsoft.com/office/drawing/2014/main" id="{7C97DB82-DDFA-490B-B70F-490F70C56DBF}"/>
                  </a:ext>
                </a:extLst>
              </p:cNvPr>
              <p:cNvPicPr/>
              <p:nvPr/>
            </p:nvPicPr>
            <p:blipFill>
              <a:blip r:embed="rId94"/>
              <a:stretch>
                <a:fillRect/>
              </a:stretch>
            </p:blipFill>
            <p:spPr>
              <a:xfrm>
                <a:off x="7108564" y="5360504"/>
                <a:ext cx="49965" cy="321833"/>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4" name="Ink 53">
                <a:extLst>
                  <a:ext uri="{FF2B5EF4-FFF2-40B4-BE49-F238E27FC236}">
                    <a16:creationId xmlns:a16="http://schemas.microsoft.com/office/drawing/2014/main" id="{94D28C46-1E7E-4EFE-9455-99467B177E0F}"/>
                  </a:ext>
                </a:extLst>
              </p14:cNvPr>
              <p14:cNvContentPartPr/>
              <p14:nvPr/>
            </p14:nvContentPartPr>
            <p14:xfrm>
              <a:off x="6894533" y="5524043"/>
              <a:ext cx="219075" cy="38100"/>
            </p14:xfrm>
          </p:contentPart>
        </mc:Choice>
        <mc:Fallback>
          <p:pic>
            <p:nvPicPr>
              <p:cNvPr id="54" name="Ink 53">
                <a:extLst>
                  <a:ext uri="{FF2B5EF4-FFF2-40B4-BE49-F238E27FC236}">
                    <a16:creationId xmlns:a16="http://schemas.microsoft.com/office/drawing/2014/main" id="{94D28C46-1E7E-4EFE-9455-99467B177E0F}"/>
                  </a:ext>
                </a:extLst>
              </p:cNvPr>
              <p:cNvPicPr/>
              <p:nvPr/>
            </p:nvPicPr>
            <p:blipFill>
              <a:blip r:embed="rId96"/>
              <a:stretch>
                <a:fillRect/>
              </a:stretch>
            </p:blipFill>
            <p:spPr>
              <a:xfrm>
                <a:off x="6876848" y="5507899"/>
                <a:ext cx="254806" cy="70065"/>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5" name="Ink 54">
                <a:extLst>
                  <a:ext uri="{FF2B5EF4-FFF2-40B4-BE49-F238E27FC236}">
                    <a16:creationId xmlns:a16="http://schemas.microsoft.com/office/drawing/2014/main" id="{6B608603-9E84-478A-A7B0-12F715A54700}"/>
                  </a:ext>
                </a:extLst>
              </p14:cNvPr>
              <p14:cNvContentPartPr/>
              <p14:nvPr/>
            </p14:nvContentPartPr>
            <p14:xfrm>
              <a:off x="7301630" y="5450602"/>
              <a:ext cx="200024" cy="19049"/>
            </p14:xfrm>
          </p:contentPart>
        </mc:Choice>
        <mc:Fallback>
          <p:pic>
            <p:nvPicPr>
              <p:cNvPr id="55" name="Ink 54">
                <a:extLst>
                  <a:ext uri="{FF2B5EF4-FFF2-40B4-BE49-F238E27FC236}">
                    <a16:creationId xmlns:a16="http://schemas.microsoft.com/office/drawing/2014/main" id="{6B608603-9E84-478A-A7B0-12F715A54700}"/>
                  </a:ext>
                </a:extLst>
              </p:cNvPr>
              <p:cNvPicPr/>
              <p:nvPr/>
            </p:nvPicPr>
            <p:blipFill>
              <a:blip r:embed="rId98"/>
              <a:stretch>
                <a:fillRect/>
              </a:stretch>
            </p:blipFill>
            <p:spPr>
              <a:xfrm>
                <a:off x="7283512" y="5434988"/>
                <a:ext cx="235898" cy="49965"/>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6" name="Ink 55">
                <a:extLst>
                  <a:ext uri="{FF2B5EF4-FFF2-40B4-BE49-F238E27FC236}">
                    <a16:creationId xmlns:a16="http://schemas.microsoft.com/office/drawing/2014/main" id="{82EC92D4-D026-4402-BE13-2F74C0B917F1}"/>
                  </a:ext>
                </a:extLst>
              </p14:cNvPr>
              <p14:cNvContentPartPr/>
              <p14:nvPr/>
            </p14:nvContentPartPr>
            <p14:xfrm>
              <a:off x="7729602" y="5211349"/>
              <a:ext cx="19049" cy="276224"/>
            </p14:xfrm>
          </p:contentPart>
        </mc:Choice>
        <mc:Fallback>
          <p:pic>
            <p:nvPicPr>
              <p:cNvPr id="56" name="Ink 55">
                <a:extLst>
                  <a:ext uri="{FF2B5EF4-FFF2-40B4-BE49-F238E27FC236}">
                    <a16:creationId xmlns:a16="http://schemas.microsoft.com/office/drawing/2014/main" id="{82EC92D4-D026-4402-BE13-2F74C0B917F1}"/>
                  </a:ext>
                </a:extLst>
              </p:cNvPr>
              <p:cNvPicPr/>
              <p:nvPr/>
            </p:nvPicPr>
            <p:blipFill>
              <a:blip r:embed="rId100"/>
              <a:stretch>
                <a:fillRect/>
              </a:stretch>
            </p:blipFill>
            <p:spPr>
              <a:xfrm>
                <a:off x="7714045" y="5193152"/>
                <a:ext cx="50480" cy="312253"/>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7" name="Ink 56">
                <a:extLst>
                  <a:ext uri="{FF2B5EF4-FFF2-40B4-BE49-F238E27FC236}">
                    <a16:creationId xmlns:a16="http://schemas.microsoft.com/office/drawing/2014/main" id="{0E68ED74-EAE7-4D4A-BB5E-3834F5CBDFCA}"/>
                  </a:ext>
                </a:extLst>
              </p14:cNvPr>
              <p14:cNvContentPartPr/>
              <p14:nvPr/>
            </p14:nvContentPartPr>
            <p14:xfrm>
              <a:off x="7802671" y="5244332"/>
              <a:ext cx="19049" cy="152400"/>
            </p14:xfrm>
          </p:contentPart>
        </mc:Choice>
        <mc:Fallback>
          <p:pic>
            <p:nvPicPr>
              <p:cNvPr id="57" name="Ink 56">
                <a:extLst>
                  <a:ext uri="{FF2B5EF4-FFF2-40B4-BE49-F238E27FC236}">
                    <a16:creationId xmlns:a16="http://schemas.microsoft.com/office/drawing/2014/main" id="{0E68ED74-EAE7-4D4A-BB5E-3834F5CBDFCA}"/>
                  </a:ext>
                </a:extLst>
              </p:cNvPr>
              <p:cNvPicPr/>
              <p:nvPr/>
            </p:nvPicPr>
            <p:blipFill>
              <a:blip r:embed="rId102"/>
              <a:stretch>
                <a:fillRect/>
              </a:stretch>
            </p:blipFill>
            <p:spPr>
              <a:xfrm>
                <a:off x="7784355" y="5226528"/>
                <a:ext cx="55315" cy="187651"/>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8" name="Ink 57">
                <a:extLst>
                  <a:ext uri="{FF2B5EF4-FFF2-40B4-BE49-F238E27FC236}">
                    <a16:creationId xmlns:a16="http://schemas.microsoft.com/office/drawing/2014/main" id="{32B44C90-3921-42D5-BDD0-C5E1D8746DC3}"/>
                  </a:ext>
                </a:extLst>
              </p14:cNvPr>
              <p14:cNvContentPartPr/>
              <p14:nvPr/>
            </p14:nvContentPartPr>
            <p14:xfrm>
              <a:off x="7719165" y="5514061"/>
              <a:ext cx="333374" cy="9525"/>
            </p14:xfrm>
          </p:contentPart>
        </mc:Choice>
        <mc:Fallback>
          <p:pic>
            <p:nvPicPr>
              <p:cNvPr id="58" name="Ink 57">
                <a:extLst>
                  <a:ext uri="{FF2B5EF4-FFF2-40B4-BE49-F238E27FC236}">
                    <a16:creationId xmlns:a16="http://schemas.microsoft.com/office/drawing/2014/main" id="{32B44C90-3921-42D5-BDD0-C5E1D8746DC3}"/>
                  </a:ext>
                </a:extLst>
              </p:cNvPr>
              <p:cNvPicPr/>
              <p:nvPr/>
            </p:nvPicPr>
            <p:blipFill>
              <a:blip r:embed="rId104"/>
              <a:stretch>
                <a:fillRect/>
              </a:stretch>
            </p:blipFill>
            <p:spPr>
              <a:xfrm>
                <a:off x="7701657" y="5047336"/>
                <a:ext cx="368748"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9" name="Ink 58">
                <a:extLst>
                  <a:ext uri="{FF2B5EF4-FFF2-40B4-BE49-F238E27FC236}">
                    <a16:creationId xmlns:a16="http://schemas.microsoft.com/office/drawing/2014/main" id="{55B3AF65-0A75-45A7-AF6C-B84F21BD3221}"/>
                  </a:ext>
                </a:extLst>
              </p14:cNvPr>
              <p14:cNvContentPartPr/>
              <p14:nvPr/>
            </p14:nvContentPartPr>
            <p14:xfrm>
              <a:off x="7732563" y="5627979"/>
              <a:ext cx="352425" cy="219075"/>
            </p14:xfrm>
          </p:contentPart>
        </mc:Choice>
        <mc:Fallback>
          <p:pic>
            <p:nvPicPr>
              <p:cNvPr id="59" name="Ink 58">
                <a:extLst>
                  <a:ext uri="{FF2B5EF4-FFF2-40B4-BE49-F238E27FC236}">
                    <a16:creationId xmlns:a16="http://schemas.microsoft.com/office/drawing/2014/main" id="{55B3AF65-0A75-45A7-AF6C-B84F21BD3221}"/>
                  </a:ext>
                </a:extLst>
              </p:cNvPr>
              <p:cNvPicPr/>
              <p:nvPr/>
            </p:nvPicPr>
            <p:blipFill>
              <a:blip r:embed="rId106"/>
              <a:stretch>
                <a:fillRect/>
              </a:stretch>
            </p:blipFill>
            <p:spPr>
              <a:xfrm>
                <a:off x="7714942" y="5610665"/>
                <a:ext cx="388027" cy="254056"/>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0" name="Ink 59">
                <a:extLst>
                  <a:ext uri="{FF2B5EF4-FFF2-40B4-BE49-F238E27FC236}">
                    <a16:creationId xmlns:a16="http://schemas.microsoft.com/office/drawing/2014/main" id="{21376055-301F-4194-974C-0E08E3A41E36}"/>
                  </a:ext>
                </a:extLst>
              </p14:cNvPr>
              <p14:cNvContentPartPr/>
              <p14:nvPr/>
            </p14:nvContentPartPr>
            <p14:xfrm>
              <a:off x="8199328" y="5378180"/>
              <a:ext cx="371475" cy="285750"/>
            </p14:xfrm>
          </p:contentPart>
        </mc:Choice>
        <mc:Fallback>
          <p:pic>
            <p:nvPicPr>
              <p:cNvPr id="60" name="Ink 59">
                <a:extLst>
                  <a:ext uri="{FF2B5EF4-FFF2-40B4-BE49-F238E27FC236}">
                    <a16:creationId xmlns:a16="http://schemas.microsoft.com/office/drawing/2014/main" id="{21376055-301F-4194-974C-0E08E3A41E36}"/>
                  </a:ext>
                </a:extLst>
              </p:cNvPr>
              <p:cNvPicPr/>
              <p:nvPr/>
            </p:nvPicPr>
            <p:blipFill>
              <a:blip r:embed="rId108"/>
              <a:stretch>
                <a:fillRect/>
              </a:stretch>
            </p:blipFill>
            <p:spPr>
              <a:xfrm>
                <a:off x="8181118" y="5360163"/>
                <a:ext cx="407530" cy="321424"/>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1" name="Ink 60">
                <a:extLst>
                  <a:ext uri="{FF2B5EF4-FFF2-40B4-BE49-F238E27FC236}">
                    <a16:creationId xmlns:a16="http://schemas.microsoft.com/office/drawing/2014/main" id="{0AA769B5-89A1-4E82-B879-91CFE673CB16}"/>
                  </a:ext>
                </a:extLst>
              </p14:cNvPr>
              <p14:cNvContentPartPr/>
              <p14:nvPr/>
            </p14:nvContentPartPr>
            <p14:xfrm>
              <a:off x="6393476" y="6025685"/>
              <a:ext cx="304800" cy="457200"/>
            </p14:xfrm>
          </p:contentPart>
        </mc:Choice>
        <mc:Fallback>
          <p:pic>
            <p:nvPicPr>
              <p:cNvPr id="61" name="Ink 60">
                <a:extLst>
                  <a:ext uri="{FF2B5EF4-FFF2-40B4-BE49-F238E27FC236}">
                    <a16:creationId xmlns:a16="http://schemas.microsoft.com/office/drawing/2014/main" id="{0AA769B5-89A1-4E82-B879-91CFE673CB16}"/>
                  </a:ext>
                </a:extLst>
              </p:cNvPr>
              <p:cNvPicPr/>
              <p:nvPr/>
            </p:nvPicPr>
            <p:blipFill>
              <a:blip r:embed="rId110"/>
              <a:stretch>
                <a:fillRect/>
              </a:stretch>
            </p:blipFill>
            <p:spPr>
              <a:xfrm>
                <a:off x="6375483" y="6007853"/>
                <a:ext cx="340426" cy="492506"/>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2" name="Ink 61">
                <a:extLst>
                  <a:ext uri="{FF2B5EF4-FFF2-40B4-BE49-F238E27FC236}">
                    <a16:creationId xmlns:a16="http://schemas.microsoft.com/office/drawing/2014/main" id="{A30B6E45-A6B0-4EFA-AD16-56CC84E4C225}"/>
                  </a:ext>
                </a:extLst>
              </p14:cNvPr>
              <p14:cNvContentPartPr/>
              <p14:nvPr/>
            </p14:nvContentPartPr>
            <p14:xfrm>
              <a:off x="6758380" y="6067138"/>
              <a:ext cx="209550" cy="304800"/>
            </p14:xfrm>
          </p:contentPart>
        </mc:Choice>
        <mc:Fallback>
          <p:pic>
            <p:nvPicPr>
              <p:cNvPr id="62" name="Ink 61">
                <a:extLst>
                  <a:ext uri="{FF2B5EF4-FFF2-40B4-BE49-F238E27FC236}">
                    <a16:creationId xmlns:a16="http://schemas.microsoft.com/office/drawing/2014/main" id="{A30B6E45-A6B0-4EFA-AD16-56CC84E4C225}"/>
                  </a:ext>
                </a:extLst>
              </p:cNvPr>
              <p:cNvPicPr/>
              <p:nvPr/>
            </p:nvPicPr>
            <p:blipFill>
              <a:blip r:embed="rId112"/>
              <a:stretch>
                <a:fillRect/>
              </a:stretch>
            </p:blipFill>
            <p:spPr>
              <a:xfrm>
                <a:off x="6740470" y="6049081"/>
                <a:ext cx="245012" cy="340553"/>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3" name="Ink 62">
                <a:extLst>
                  <a:ext uri="{FF2B5EF4-FFF2-40B4-BE49-F238E27FC236}">
                    <a16:creationId xmlns:a16="http://schemas.microsoft.com/office/drawing/2014/main" id="{6D0A2DB3-2130-4F94-A5D0-3C3CCC29B248}"/>
                  </a:ext>
                </a:extLst>
              </p14:cNvPr>
              <p14:cNvContentPartPr/>
              <p14:nvPr/>
            </p14:nvContentPartPr>
            <p14:xfrm>
              <a:off x="7175289" y="6035980"/>
              <a:ext cx="95250" cy="400050"/>
            </p14:xfrm>
          </p:contentPart>
        </mc:Choice>
        <mc:Fallback>
          <p:pic>
            <p:nvPicPr>
              <p:cNvPr id="63" name="Ink 62">
                <a:extLst>
                  <a:ext uri="{FF2B5EF4-FFF2-40B4-BE49-F238E27FC236}">
                    <a16:creationId xmlns:a16="http://schemas.microsoft.com/office/drawing/2014/main" id="{6D0A2DB3-2130-4F94-A5D0-3C3CCC29B248}"/>
                  </a:ext>
                </a:extLst>
              </p:cNvPr>
              <p:cNvPicPr/>
              <p:nvPr/>
            </p:nvPicPr>
            <p:blipFill>
              <a:blip r:embed="rId114"/>
              <a:stretch>
                <a:fillRect/>
              </a:stretch>
            </p:blipFill>
            <p:spPr>
              <a:xfrm>
                <a:off x="7157677" y="6017845"/>
                <a:ext cx="130834" cy="435957"/>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4" name="Ink 63">
                <a:extLst>
                  <a:ext uri="{FF2B5EF4-FFF2-40B4-BE49-F238E27FC236}">
                    <a16:creationId xmlns:a16="http://schemas.microsoft.com/office/drawing/2014/main" id="{ECCC3BEE-CF51-49AF-A511-CFCCDB8F6A22}"/>
                  </a:ext>
                </a:extLst>
              </p14:cNvPr>
              <p14:cNvContentPartPr/>
              <p14:nvPr/>
            </p14:nvContentPartPr>
            <p14:xfrm>
              <a:off x="7312069" y="6140363"/>
              <a:ext cx="200024" cy="295275"/>
            </p14:xfrm>
          </p:contentPart>
        </mc:Choice>
        <mc:Fallback>
          <p:pic>
            <p:nvPicPr>
              <p:cNvPr id="64" name="Ink 63">
                <a:extLst>
                  <a:ext uri="{FF2B5EF4-FFF2-40B4-BE49-F238E27FC236}">
                    <a16:creationId xmlns:a16="http://schemas.microsoft.com/office/drawing/2014/main" id="{ECCC3BEE-CF51-49AF-A511-CFCCDB8F6A22}"/>
                  </a:ext>
                </a:extLst>
              </p:cNvPr>
              <p:cNvPicPr/>
              <p:nvPr/>
            </p:nvPicPr>
            <p:blipFill>
              <a:blip r:embed="rId116"/>
              <a:stretch>
                <a:fillRect/>
              </a:stretch>
            </p:blipFill>
            <p:spPr>
              <a:xfrm>
                <a:off x="7294049" y="6122610"/>
                <a:ext cx="235704" cy="331143"/>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5" name="Ink 64">
                <a:extLst>
                  <a:ext uri="{FF2B5EF4-FFF2-40B4-BE49-F238E27FC236}">
                    <a16:creationId xmlns:a16="http://schemas.microsoft.com/office/drawing/2014/main" id="{6125B7AA-8754-4B70-9723-D703034DAD34}"/>
                  </a:ext>
                </a:extLst>
              </p14:cNvPr>
              <p14:cNvContentPartPr/>
              <p14:nvPr/>
            </p14:nvContentPartPr>
            <p14:xfrm>
              <a:off x="7301630" y="6098172"/>
              <a:ext cx="247649" cy="19049"/>
            </p14:xfrm>
          </p:contentPart>
        </mc:Choice>
        <mc:Fallback>
          <p:pic>
            <p:nvPicPr>
              <p:cNvPr id="65" name="Ink 64">
                <a:extLst>
                  <a:ext uri="{FF2B5EF4-FFF2-40B4-BE49-F238E27FC236}">
                    <a16:creationId xmlns:a16="http://schemas.microsoft.com/office/drawing/2014/main" id="{6125B7AA-8754-4B70-9723-D703034DAD34}"/>
                  </a:ext>
                </a:extLst>
              </p:cNvPr>
              <p:cNvPicPr/>
              <p:nvPr/>
            </p:nvPicPr>
            <p:blipFill>
              <a:blip r:embed="rId118"/>
              <a:stretch>
                <a:fillRect/>
              </a:stretch>
            </p:blipFill>
            <p:spPr>
              <a:xfrm>
                <a:off x="7283915" y="6082298"/>
                <a:ext cx="282724" cy="504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6" name="Ink 65">
                <a:extLst>
                  <a:ext uri="{FF2B5EF4-FFF2-40B4-BE49-F238E27FC236}">
                    <a16:creationId xmlns:a16="http://schemas.microsoft.com/office/drawing/2014/main" id="{37E11F49-86A7-4DC9-9C94-58518E44EEC4}"/>
                  </a:ext>
                </a:extLst>
              </p14:cNvPr>
              <p14:cNvContentPartPr/>
              <p14:nvPr/>
            </p14:nvContentPartPr>
            <p14:xfrm>
              <a:off x="7604342" y="5973349"/>
              <a:ext cx="104775" cy="476250"/>
            </p14:xfrm>
          </p:contentPart>
        </mc:Choice>
        <mc:Fallback>
          <p:pic>
            <p:nvPicPr>
              <p:cNvPr id="66" name="Ink 65">
                <a:extLst>
                  <a:ext uri="{FF2B5EF4-FFF2-40B4-BE49-F238E27FC236}">
                    <a16:creationId xmlns:a16="http://schemas.microsoft.com/office/drawing/2014/main" id="{37E11F49-86A7-4DC9-9C94-58518E44EEC4}"/>
                  </a:ext>
                </a:extLst>
              </p:cNvPr>
              <p:cNvPicPr/>
              <p:nvPr/>
            </p:nvPicPr>
            <p:blipFill>
              <a:blip r:embed="rId120"/>
              <a:stretch>
                <a:fillRect/>
              </a:stretch>
            </p:blipFill>
            <p:spPr>
              <a:xfrm>
                <a:off x="7586879" y="5955199"/>
                <a:ext cx="140056" cy="512187"/>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7" name="Ink 66">
                <a:extLst>
                  <a:ext uri="{FF2B5EF4-FFF2-40B4-BE49-F238E27FC236}">
                    <a16:creationId xmlns:a16="http://schemas.microsoft.com/office/drawing/2014/main" id="{529966BD-CE32-4DAE-B598-37B951E3B755}"/>
                  </a:ext>
                </a:extLst>
              </p14:cNvPr>
              <p14:cNvContentPartPr/>
              <p14:nvPr/>
            </p14:nvContentPartPr>
            <p14:xfrm>
              <a:off x="7907054" y="6143865"/>
              <a:ext cx="266699" cy="28575"/>
            </p14:xfrm>
          </p:contentPart>
        </mc:Choice>
        <mc:Fallback>
          <p:pic>
            <p:nvPicPr>
              <p:cNvPr id="67" name="Ink 66">
                <a:extLst>
                  <a:ext uri="{FF2B5EF4-FFF2-40B4-BE49-F238E27FC236}">
                    <a16:creationId xmlns:a16="http://schemas.microsoft.com/office/drawing/2014/main" id="{529966BD-CE32-4DAE-B598-37B951E3B755}"/>
                  </a:ext>
                </a:extLst>
              </p:cNvPr>
              <p:cNvPicPr/>
              <p:nvPr/>
            </p:nvPicPr>
            <p:blipFill>
              <a:blip r:embed="rId122"/>
              <a:stretch>
                <a:fillRect/>
              </a:stretch>
            </p:blipFill>
            <p:spPr>
              <a:xfrm>
                <a:off x="7889152" y="6125548"/>
                <a:ext cx="302868" cy="64843"/>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68" name="Ink 67">
                <a:extLst>
                  <a:ext uri="{FF2B5EF4-FFF2-40B4-BE49-F238E27FC236}">
                    <a16:creationId xmlns:a16="http://schemas.microsoft.com/office/drawing/2014/main" id="{E3933151-FF69-406C-84C2-50A8C5FE3A0C}"/>
                  </a:ext>
                </a:extLst>
              </p14:cNvPr>
              <p14:cNvContentPartPr/>
              <p14:nvPr/>
            </p14:nvContentPartPr>
            <p14:xfrm>
              <a:off x="8345465" y="5952472"/>
              <a:ext cx="19049" cy="219075"/>
            </p14:xfrm>
          </p:contentPart>
        </mc:Choice>
        <mc:Fallback>
          <p:pic>
            <p:nvPicPr>
              <p:cNvPr id="68" name="Ink 67">
                <a:extLst>
                  <a:ext uri="{FF2B5EF4-FFF2-40B4-BE49-F238E27FC236}">
                    <a16:creationId xmlns:a16="http://schemas.microsoft.com/office/drawing/2014/main" id="{E3933151-FF69-406C-84C2-50A8C5FE3A0C}"/>
                  </a:ext>
                </a:extLst>
              </p:cNvPr>
              <p:cNvPicPr/>
              <p:nvPr/>
            </p:nvPicPr>
            <p:blipFill>
              <a:blip r:embed="rId124"/>
              <a:stretch>
                <a:fillRect/>
              </a:stretch>
            </p:blipFill>
            <p:spPr>
              <a:xfrm>
                <a:off x="8329090" y="5934932"/>
                <a:ext cx="52134" cy="254514"/>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69" name="Ink 68">
                <a:extLst>
                  <a:ext uri="{FF2B5EF4-FFF2-40B4-BE49-F238E27FC236}">
                    <a16:creationId xmlns:a16="http://schemas.microsoft.com/office/drawing/2014/main" id="{7F6284C3-1733-47A5-A847-B47D8A388FF0}"/>
                  </a:ext>
                </a:extLst>
              </p14:cNvPr>
              <p14:cNvContentPartPr/>
              <p14:nvPr/>
            </p14:nvContentPartPr>
            <p14:xfrm>
              <a:off x="8460287" y="5868965"/>
              <a:ext cx="9525" cy="266699"/>
            </p14:xfrm>
          </p:contentPart>
        </mc:Choice>
        <mc:Fallback>
          <p:pic>
            <p:nvPicPr>
              <p:cNvPr id="69" name="Ink 68">
                <a:extLst>
                  <a:ext uri="{FF2B5EF4-FFF2-40B4-BE49-F238E27FC236}">
                    <a16:creationId xmlns:a16="http://schemas.microsoft.com/office/drawing/2014/main" id="{7F6284C3-1733-47A5-A847-B47D8A388FF0}"/>
                  </a:ext>
                </a:extLst>
              </p:cNvPr>
              <p:cNvPicPr/>
              <p:nvPr/>
            </p:nvPicPr>
            <p:blipFill>
              <a:blip r:embed="rId126"/>
              <a:stretch>
                <a:fillRect/>
              </a:stretch>
            </p:blipFill>
            <p:spPr>
              <a:xfrm>
                <a:off x="8445231" y="5851587"/>
                <a:ext cx="39944" cy="30181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0" name="Ink 69">
                <a:extLst>
                  <a:ext uri="{FF2B5EF4-FFF2-40B4-BE49-F238E27FC236}">
                    <a16:creationId xmlns:a16="http://schemas.microsoft.com/office/drawing/2014/main" id="{69F811FB-7223-4EB0-8098-0DDFC712488D}"/>
                  </a:ext>
                </a:extLst>
              </p14:cNvPr>
              <p14:cNvContentPartPr/>
              <p14:nvPr/>
            </p14:nvContentPartPr>
            <p14:xfrm>
              <a:off x="8314151" y="6234307"/>
              <a:ext cx="447675" cy="9525"/>
            </p14:xfrm>
          </p:contentPart>
        </mc:Choice>
        <mc:Fallback>
          <p:pic>
            <p:nvPicPr>
              <p:cNvPr id="70" name="Ink 69">
                <a:extLst>
                  <a:ext uri="{FF2B5EF4-FFF2-40B4-BE49-F238E27FC236}">
                    <a16:creationId xmlns:a16="http://schemas.microsoft.com/office/drawing/2014/main" id="{69F811FB-7223-4EB0-8098-0DDFC712488D}"/>
                  </a:ext>
                </a:extLst>
              </p:cNvPr>
              <p:cNvPicPr/>
              <p:nvPr/>
            </p:nvPicPr>
            <p:blipFill>
              <a:blip r:embed="rId128"/>
              <a:stretch>
                <a:fillRect/>
              </a:stretch>
            </p:blipFill>
            <p:spPr>
              <a:xfrm>
                <a:off x="8296330" y="5758057"/>
                <a:ext cx="482961" cy="9525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1" name="Ink 70">
                <a:extLst>
                  <a:ext uri="{FF2B5EF4-FFF2-40B4-BE49-F238E27FC236}">
                    <a16:creationId xmlns:a16="http://schemas.microsoft.com/office/drawing/2014/main" id="{E3AF258E-D8A4-4DC9-BE92-FB99EB5A6373}"/>
                  </a:ext>
                </a:extLst>
              </p14:cNvPr>
              <p14:cNvContentPartPr/>
              <p14:nvPr/>
            </p14:nvContentPartPr>
            <p14:xfrm>
              <a:off x="8502041" y="6390054"/>
              <a:ext cx="285750" cy="209550"/>
            </p14:xfrm>
          </p:contentPart>
        </mc:Choice>
        <mc:Fallback>
          <p:pic>
            <p:nvPicPr>
              <p:cNvPr id="71" name="Ink 70">
                <a:extLst>
                  <a:ext uri="{FF2B5EF4-FFF2-40B4-BE49-F238E27FC236}">
                    <a16:creationId xmlns:a16="http://schemas.microsoft.com/office/drawing/2014/main" id="{E3AF258E-D8A4-4DC9-BE92-FB99EB5A6373}"/>
                  </a:ext>
                </a:extLst>
              </p:cNvPr>
              <p:cNvPicPr/>
              <p:nvPr/>
            </p:nvPicPr>
            <p:blipFill>
              <a:blip r:embed="rId130"/>
              <a:stretch>
                <a:fillRect/>
              </a:stretch>
            </p:blipFill>
            <p:spPr>
              <a:xfrm>
                <a:off x="8484248" y="6372265"/>
                <a:ext cx="320979" cy="244771"/>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2" name="Ink 71">
                <a:extLst>
                  <a:ext uri="{FF2B5EF4-FFF2-40B4-BE49-F238E27FC236}">
                    <a16:creationId xmlns:a16="http://schemas.microsoft.com/office/drawing/2014/main" id="{34528057-45E3-4A71-8FA8-2BD5A479081E}"/>
                  </a:ext>
                </a:extLst>
              </p14:cNvPr>
              <p14:cNvContentPartPr/>
              <p14:nvPr/>
            </p14:nvContentPartPr>
            <p14:xfrm>
              <a:off x="8803849" y="5994225"/>
              <a:ext cx="104775" cy="352425"/>
            </p14:xfrm>
          </p:contentPart>
        </mc:Choice>
        <mc:Fallback>
          <p:pic>
            <p:nvPicPr>
              <p:cNvPr id="72" name="Ink 71">
                <a:extLst>
                  <a:ext uri="{FF2B5EF4-FFF2-40B4-BE49-F238E27FC236}">
                    <a16:creationId xmlns:a16="http://schemas.microsoft.com/office/drawing/2014/main" id="{34528057-45E3-4A71-8FA8-2BD5A479081E}"/>
                  </a:ext>
                </a:extLst>
              </p:cNvPr>
              <p:cNvPicPr/>
              <p:nvPr/>
            </p:nvPicPr>
            <p:blipFill>
              <a:blip r:embed="rId132"/>
              <a:stretch>
                <a:fillRect/>
              </a:stretch>
            </p:blipFill>
            <p:spPr>
              <a:xfrm>
                <a:off x="8786030" y="5976658"/>
                <a:ext cx="140056" cy="387918"/>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73" name="Ink 72">
                <a:extLst>
                  <a:ext uri="{FF2B5EF4-FFF2-40B4-BE49-F238E27FC236}">
                    <a16:creationId xmlns:a16="http://schemas.microsoft.com/office/drawing/2014/main" id="{AA7F5BFF-2BD2-432A-8799-61D4030CF2AB}"/>
                  </a:ext>
                </a:extLst>
              </p14:cNvPr>
              <p14:cNvContentPartPr/>
              <p14:nvPr/>
            </p14:nvContentPartPr>
            <p14:xfrm>
              <a:off x="8940452" y="6046417"/>
              <a:ext cx="28575" cy="219075"/>
            </p14:xfrm>
          </p:contentPart>
        </mc:Choice>
        <mc:Fallback>
          <p:pic>
            <p:nvPicPr>
              <p:cNvPr id="73" name="Ink 72">
                <a:extLst>
                  <a:ext uri="{FF2B5EF4-FFF2-40B4-BE49-F238E27FC236}">
                    <a16:creationId xmlns:a16="http://schemas.microsoft.com/office/drawing/2014/main" id="{AA7F5BFF-2BD2-432A-8799-61D4030CF2AB}"/>
                  </a:ext>
                </a:extLst>
              </p:cNvPr>
              <p:cNvPicPr/>
              <p:nvPr/>
            </p:nvPicPr>
            <p:blipFill>
              <a:blip r:embed="rId134"/>
              <a:stretch>
                <a:fillRect/>
              </a:stretch>
            </p:blipFill>
            <p:spPr>
              <a:xfrm>
                <a:off x="8924216" y="6028401"/>
                <a:ext cx="60722" cy="254747"/>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74" name="Ink 73">
                <a:extLst>
                  <a:ext uri="{FF2B5EF4-FFF2-40B4-BE49-F238E27FC236}">
                    <a16:creationId xmlns:a16="http://schemas.microsoft.com/office/drawing/2014/main" id="{5B3A3D65-DC6D-48AF-9A50-985B7D48C8A2}"/>
                  </a:ext>
                </a:extLst>
              </p14:cNvPr>
              <p14:cNvContentPartPr/>
              <p14:nvPr/>
            </p14:nvContentPartPr>
            <p14:xfrm>
              <a:off x="9081526" y="6035980"/>
              <a:ext cx="104775" cy="304800"/>
            </p14:xfrm>
          </p:contentPart>
        </mc:Choice>
        <mc:Fallback>
          <p:pic>
            <p:nvPicPr>
              <p:cNvPr id="74" name="Ink 73">
                <a:extLst>
                  <a:ext uri="{FF2B5EF4-FFF2-40B4-BE49-F238E27FC236}">
                    <a16:creationId xmlns:a16="http://schemas.microsoft.com/office/drawing/2014/main" id="{5B3A3D65-DC6D-48AF-9A50-985B7D48C8A2}"/>
                  </a:ext>
                </a:extLst>
              </p:cNvPr>
              <p:cNvPicPr/>
              <p:nvPr/>
            </p:nvPicPr>
            <p:blipFill>
              <a:blip r:embed="rId136"/>
              <a:stretch>
                <a:fillRect/>
              </a:stretch>
            </p:blipFill>
            <p:spPr>
              <a:xfrm>
                <a:off x="9064350" y="6017794"/>
                <a:ext cx="138784" cy="340809"/>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75" name="Ink 74">
                <a:extLst>
                  <a:ext uri="{FF2B5EF4-FFF2-40B4-BE49-F238E27FC236}">
                    <a16:creationId xmlns:a16="http://schemas.microsoft.com/office/drawing/2014/main" id="{79FFFA28-F5BC-4127-8819-AAA6094E3263}"/>
                  </a:ext>
                </a:extLst>
              </p14:cNvPr>
              <p14:cNvContentPartPr/>
              <p14:nvPr/>
            </p14:nvContentPartPr>
            <p14:xfrm>
              <a:off x="9295355" y="5733267"/>
              <a:ext cx="238125" cy="781050"/>
            </p14:xfrm>
          </p:contentPart>
        </mc:Choice>
        <mc:Fallback>
          <p:pic>
            <p:nvPicPr>
              <p:cNvPr id="75" name="Ink 74">
                <a:extLst>
                  <a:ext uri="{FF2B5EF4-FFF2-40B4-BE49-F238E27FC236}">
                    <a16:creationId xmlns:a16="http://schemas.microsoft.com/office/drawing/2014/main" id="{79FFFA28-F5BC-4127-8819-AAA6094E3263}"/>
                  </a:ext>
                </a:extLst>
              </p:cNvPr>
              <p:cNvPicPr/>
              <p:nvPr/>
            </p:nvPicPr>
            <p:blipFill>
              <a:blip r:embed="rId138"/>
              <a:stretch>
                <a:fillRect/>
              </a:stretch>
            </p:blipFill>
            <p:spPr>
              <a:xfrm>
                <a:off x="9278069" y="5715279"/>
                <a:ext cx="273050" cy="816667"/>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76" name="Ink 75">
                <a:extLst>
                  <a:ext uri="{FF2B5EF4-FFF2-40B4-BE49-F238E27FC236}">
                    <a16:creationId xmlns:a16="http://schemas.microsoft.com/office/drawing/2014/main" id="{22E59AFC-66AA-4E4B-A411-9935FD65E59C}"/>
                  </a:ext>
                </a:extLst>
              </p14:cNvPr>
              <p14:cNvContentPartPr/>
              <p14:nvPr/>
            </p14:nvContentPartPr>
            <p14:xfrm>
              <a:off x="8404024" y="6359568"/>
              <a:ext cx="333374" cy="361950"/>
            </p14:xfrm>
          </p:contentPart>
        </mc:Choice>
        <mc:Fallback>
          <p:pic>
            <p:nvPicPr>
              <p:cNvPr id="76" name="Ink 75">
                <a:extLst>
                  <a:ext uri="{FF2B5EF4-FFF2-40B4-BE49-F238E27FC236}">
                    <a16:creationId xmlns:a16="http://schemas.microsoft.com/office/drawing/2014/main" id="{22E59AFC-66AA-4E4B-A411-9935FD65E59C}"/>
                  </a:ext>
                </a:extLst>
              </p:cNvPr>
              <p:cNvPicPr/>
              <p:nvPr/>
            </p:nvPicPr>
            <p:blipFill>
              <a:blip r:embed="rId140"/>
              <a:stretch>
                <a:fillRect/>
              </a:stretch>
            </p:blipFill>
            <p:spPr>
              <a:xfrm>
                <a:off x="8386291" y="6341596"/>
                <a:ext cx="368485" cy="397534"/>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77" name="Ink 76">
                <a:extLst>
                  <a:ext uri="{FF2B5EF4-FFF2-40B4-BE49-F238E27FC236}">
                    <a16:creationId xmlns:a16="http://schemas.microsoft.com/office/drawing/2014/main" id="{B2BF0473-633C-4DDC-98DC-846DBBE5F604}"/>
                  </a:ext>
                </a:extLst>
              </p14:cNvPr>
              <p14:cNvContentPartPr/>
              <p14:nvPr/>
            </p14:nvContentPartPr>
            <p14:xfrm>
              <a:off x="8846788" y="6046417"/>
              <a:ext cx="371475" cy="190500"/>
            </p14:xfrm>
          </p:contentPart>
        </mc:Choice>
        <mc:Fallback>
          <p:pic>
            <p:nvPicPr>
              <p:cNvPr id="77" name="Ink 76">
                <a:extLst>
                  <a:ext uri="{FF2B5EF4-FFF2-40B4-BE49-F238E27FC236}">
                    <a16:creationId xmlns:a16="http://schemas.microsoft.com/office/drawing/2014/main" id="{B2BF0473-633C-4DDC-98DC-846DBBE5F604}"/>
                  </a:ext>
                </a:extLst>
              </p:cNvPr>
              <p:cNvPicPr/>
              <p:nvPr/>
            </p:nvPicPr>
            <p:blipFill>
              <a:blip r:embed="rId142"/>
              <a:stretch>
                <a:fillRect/>
              </a:stretch>
            </p:blipFill>
            <p:spPr>
              <a:xfrm>
                <a:off x="8828997" y="6028546"/>
                <a:ext cx="406701" cy="225884"/>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78" name="Ink 77">
                <a:extLst>
                  <a:ext uri="{FF2B5EF4-FFF2-40B4-BE49-F238E27FC236}">
                    <a16:creationId xmlns:a16="http://schemas.microsoft.com/office/drawing/2014/main" id="{2033156F-88FF-46D7-B747-501C91A27B32}"/>
                  </a:ext>
                </a:extLst>
              </p14:cNvPr>
              <p14:cNvContentPartPr/>
              <p14:nvPr/>
            </p14:nvContentPartPr>
            <p14:xfrm>
              <a:off x="8961328" y="5649760"/>
              <a:ext cx="114300" cy="285750"/>
            </p14:xfrm>
          </p:contentPart>
        </mc:Choice>
        <mc:Fallback>
          <p:pic>
            <p:nvPicPr>
              <p:cNvPr id="78" name="Ink 77">
                <a:extLst>
                  <a:ext uri="{FF2B5EF4-FFF2-40B4-BE49-F238E27FC236}">
                    <a16:creationId xmlns:a16="http://schemas.microsoft.com/office/drawing/2014/main" id="{2033156F-88FF-46D7-B747-501C91A27B32}"/>
                  </a:ext>
                </a:extLst>
              </p:cNvPr>
              <p:cNvPicPr/>
              <p:nvPr/>
            </p:nvPicPr>
            <p:blipFill>
              <a:blip r:embed="rId144"/>
              <a:stretch>
                <a:fillRect/>
              </a:stretch>
            </p:blipFill>
            <p:spPr>
              <a:xfrm>
                <a:off x="8944253" y="5631513"/>
                <a:ext cx="148799" cy="321879"/>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79" name="Ink 78">
                <a:extLst>
                  <a:ext uri="{FF2B5EF4-FFF2-40B4-BE49-F238E27FC236}">
                    <a16:creationId xmlns:a16="http://schemas.microsoft.com/office/drawing/2014/main" id="{69476DD3-7E43-4844-88BB-538C88D63B4A}"/>
                  </a:ext>
                </a:extLst>
              </p14:cNvPr>
              <p14:cNvContentPartPr/>
              <p14:nvPr/>
            </p14:nvContentPartPr>
            <p14:xfrm>
              <a:off x="8888261" y="5713933"/>
              <a:ext cx="381000" cy="123825"/>
            </p14:xfrm>
          </p:contentPart>
        </mc:Choice>
        <mc:Fallback>
          <p:pic>
            <p:nvPicPr>
              <p:cNvPr id="79" name="Ink 78">
                <a:extLst>
                  <a:ext uri="{FF2B5EF4-FFF2-40B4-BE49-F238E27FC236}">
                    <a16:creationId xmlns:a16="http://schemas.microsoft.com/office/drawing/2014/main" id="{69476DD3-7E43-4844-88BB-538C88D63B4A}"/>
                  </a:ext>
                </a:extLst>
              </p:cNvPr>
              <p:cNvPicPr/>
              <p:nvPr/>
            </p:nvPicPr>
            <p:blipFill>
              <a:blip r:embed="rId146"/>
              <a:stretch>
                <a:fillRect/>
              </a:stretch>
            </p:blipFill>
            <p:spPr>
              <a:xfrm>
                <a:off x="8870049" y="5695987"/>
                <a:ext cx="417060" cy="159357"/>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0" name="Ink 79">
                <a:extLst>
                  <a:ext uri="{FF2B5EF4-FFF2-40B4-BE49-F238E27FC236}">
                    <a16:creationId xmlns:a16="http://schemas.microsoft.com/office/drawing/2014/main" id="{9320F7D0-5844-49B8-A1D9-7622670A780F}"/>
                  </a:ext>
                </a:extLst>
              </p14:cNvPr>
              <p14:cNvContentPartPr/>
              <p14:nvPr/>
            </p14:nvContentPartPr>
            <p14:xfrm>
              <a:off x="9608507" y="5615109"/>
              <a:ext cx="276224" cy="152400"/>
            </p14:xfrm>
          </p:contentPart>
        </mc:Choice>
        <mc:Fallback>
          <p:pic>
            <p:nvPicPr>
              <p:cNvPr id="80" name="Ink 79">
                <a:extLst>
                  <a:ext uri="{FF2B5EF4-FFF2-40B4-BE49-F238E27FC236}">
                    <a16:creationId xmlns:a16="http://schemas.microsoft.com/office/drawing/2014/main" id="{9320F7D0-5844-49B8-A1D9-7622670A780F}"/>
                  </a:ext>
                </a:extLst>
              </p:cNvPr>
              <p:cNvPicPr/>
              <p:nvPr/>
            </p:nvPicPr>
            <p:blipFill>
              <a:blip r:embed="rId148"/>
              <a:stretch>
                <a:fillRect/>
              </a:stretch>
            </p:blipFill>
            <p:spPr>
              <a:xfrm>
                <a:off x="9591110" y="5597158"/>
                <a:ext cx="311373" cy="188668"/>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1" name="Ink 80">
                <a:extLst>
                  <a:ext uri="{FF2B5EF4-FFF2-40B4-BE49-F238E27FC236}">
                    <a16:creationId xmlns:a16="http://schemas.microsoft.com/office/drawing/2014/main" id="{EF24192F-DB10-4E6C-8A71-D7D9AA6158E0}"/>
                  </a:ext>
                </a:extLst>
              </p14:cNvPr>
              <p14:cNvContentPartPr/>
              <p14:nvPr/>
            </p14:nvContentPartPr>
            <p14:xfrm>
              <a:off x="9629383" y="5732692"/>
              <a:ext cx="304800" cy="133350"/>
            </p14:xfrm>
          </p:contentPart>
        </mc:Choice>
        <mc:Fallback>
          <p:pic>
            <p:nvPicPr>
              <p:cNvPr id="81" name="Ink 80">
                <a:extLst>
                  <a:ext uri="{FF2B5EF4-FFF2-40B4-BE49-F238E27FC236}">
                    <a16:creationId xmlns:a16="http://schemas.microsoft.com/office/drawing/2014/main" id="{EF24192F-DB10-4E6C-8A71-D7D9AA6158E0}"/>
                  </a:ext>
                </a:extLst>
              </p:cNvPr>
              <p:cNvPicPr/>
              <p:nvPr/>
            </p:nvPicPr>
            <p:blipFill>
              <a:blip r:embed="rId150"/>
              <a:stretch>
                <a:fillRect/>
              </a:stretch>
            </p:blipFill>
            <p:spPr>
              <a:xfrm>
                <a:off x="9611305" y="5715146"/>
                <a:ext cx="340595" cy="168091"/>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2" name="Ink 81">
                <a:extLst>
                  <a:ext uri="{FF2B5EF4-FFF2-40B4-BE49-F238E27FC236}">
                    <a16:creationId xmlns:a16="http://schemas.microsoft.com/office/drawing/2014/main" id="{D27231A3-8019-4751-B833-E1CF03049326}"/>
                  </a:ext>
                </a:extLst>
              </p14:cNvPr>
              <p14:cNvContentPartPr/>
              <p14:nvPr/>
            </p14:nvContentPartPr>
            <p14:xfrm>
              <a:off x="9973849" y="5376677"/>
              <a:ext cx="228600" cy="295275"/>
            </p14:xfrm>
          </p:contentPart>
        </mc:Choice>
        <mc:Fallback>
          <p:pic>
            <p:nvPicPr>
              <p:cNvPr id="82" name="Ink 81">
                <a:extLst>
                  <a:ext uri="{FF2B5EF4-FFF2-40B4-BE49-F238E27FC236}">
                    <a16:creationId xmlns:a16="http://schemas.microsoft.com/office/drawing/2014/main" id="{D27231A3-8019-4751-B833-E1CF03049326}"/>
                  </a:ext>
                </a:extLst>
              </p:cNvPr>
              <p:cNvPicPr/>
              <p:nvPr/>
            </p:nvPicPr>
            <p:blipFill>
              <a:blip r:embed="rId152"/>
              <a:stretch>
                <a:fillRect/>
              </a:stretch>
            </p:blipFill>
            <p:spPr>
              <a:xfrm>
                <a:off x="9956347" y="5358540"/>
                <a:ext cx="263962" cy="331187"/>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83" name="Ink 82">
                <a:extLst>
                  <a:ext uri="{FF2B5EF4-FFF2-40B4-BE49-F238E27FC236}">
                    <a16:creationId xmlns:a16="http://schemas.microsoft.com/office/drawing/2014/main" id="{69302A3D-304F-42C4-9918-BD72E5568352}"/>
                  </a:ext>
                </a:extLst>
              </p14:cNvPr>
              <p14:cNvContentPartPr/>
              <p14:nvPr/>
            </p14:nvContentPartPr>
            <p14:xfrm>
              <a:off x="10099109" y="5419672"/>
              <a:ext cx="257175" cy="142875"/>
            </p14:xfrm>
          </p:contentPart>
        </mc:Choice>
        <mc:Fallback>
          <p:pic>
            <p:nvPicPr>
              <p:cNvPr id="83" name="Ink 82">
                <a:extLst>
                  <a:ext uri="{FF2B5EF4-FFF2-40B4-BE49-F238E27FC236}">
                    <a16:creationId xmlns:a16="http://schemas.microsoft.com/office/drawing/2014/main" id="{69302A3D-304F-42C4-9918-BD72E5568352}"/>
                  </a:ext>
                </a:extLst>
              </p:cNvPr>
              <p:cNvPicPr/>
              <p:nvPr/>
            </p:nvPicPr>
            <p:blipFill>
              <a:blip r:embed="rId154"/>
              <a:stretch>
                <a:fillRect/>
              </a:stretch>
            </p:blipFill>
            <p:spPr>
              <a:xfrm>
                <a:off x="10081631" y="5402513"/>
                <a:ext cx="292488" cy="177543"/>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84" name="Ink 83">
                <a:extLst>
                  <a:ext uri="{FF2B5EF4-FFF2-40B4-BE49-F238E27FC236}">
                    <a16:creationId xmlns:a16="http://schemas.microsoft.com/office/drawing/2014/main" id="{562A5FE2-CFBF-4DBA-A3A2-9603C3F20DDB}"/>
                  </a:ext>
                </a:extLst>
              </p14:cNvPr>
              <p14:cNvContentPartPr/>
              <p14:nvPr/>
            </p14:nvContentPartPr>
            <p14:xfrm>
              <a:off x="10391383" y="5273980"/>
              <a:ext cx="190500" cy="333374"/>
            </p14:xfrm>
          </p:contentPart>
        </mc:Choice>
        <mc:Fallback>
          <p:pic>
            <p:nvPicPr>
              <p:cNvPr id="84" name="Ink 83">
                <a:extLst>
                  <a:ext uri="{FF2B5EF4-FFF2-40B4-BE49-F238E27FC236}">
                    <a16:creationId xmlns:a16="http://schemas.microsoft.com/office/drawing/2014/main" id="{562A5FE2-CFBF-4DBA-A3A2-9603C3F20DDB}"/>
                  </a:ext>
                </a:extLst>
              </p:cNvPr>
              <p:cNvPicPr/>
              <p:nvPr/>
            </p:nvPicPr>
            <p:blipFill>
              <a:blip r:embed="rId156"/>
              <a:stretch>
                <a:fillRect/>
              </a:stretch>
            </p:blipFill>
            <p:spPr>
              <a:xfrm>
                <a:off x="10373377" y="5255783"/>
                <a:ext cx="226151" cy="369405"/>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85" name="Ink 84">
                <a:extLst>
                  <a:ext uri="{FF2B5EF4-FFF2-40B4-BE49-F238E27FC236}">
                    <a16:creationId xmlns:a16="http://schemas.microsoft.com/office/drawing/2014/main" id="{50588002-6FA5-458A-9F7A-9642310E5762}"/>
                  </a:ext>
                </a:extLst>
              </p14:cNvPr>
              <p14:cNvContentPartPr/>
              <p14:nvPr/>
            </p14:nvContentPartPr>
            <p14:xfrm>
              <a:off x="10589712" y="5187150"/>
              <a:ext cx="400050" cy="114300"/>
            </p14:xfrm>
          </p:contentPart>
        </mc:Choice>
        <mc:Fallback>
          <p:pic>
            <p:nvPicPr>
              <p:cNvPr id="85" name="Ink 84">
                <a:extLst>
                  <a:ext uri="{FF2B5EF4-FFF2-40B4-BE49-F238E27FC236}">
                    <a16:creationId xmlns:a16="http://schemas.microsoft.com/office/drawing/2014/main" id="{50588002-6FA5-458A-9F7A-9642310E5762}"/>
                  </a:ext>
                </a:extLst>
              </p:cNvPr>
              <p:cNvPicPr/>
              <p:nvPr/>
            </p:nvPicPr>
            <p:blipFill>
              <a:blip r:embed="rId158"/>
              <a:stretch>
                <a:fillRect/>
              </a:stretch>
            </p:blipFill>
            <p:spPr>
              <a:xfrm>
                <a:off x="10572288" y="5169779"/>
                <a:ext cx="435254" cy="148694"/>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86" name="Ink 85">
                <a:extLst>
                  <a:ext uri="{FF2B5EF4-FFF2-40B4-BE49-F238E27FC236}">
                    <a16:creationId xmlns:a16="http://schemas.microsoft.com/office/drawing/2014/main" id="{966ECF3E-3045-4AD9-BB20-CF92C071C73A}"/>
                  </a:ext>
                </a:extLst>
              </p14:cNvPr>
              <p14:cNvContentPartPr/>
              <p14:nvPr/>
            </p14:nvContentPartPr>
            <p14:xfrm>
              <a:off x="10683657" y="5333019"/>
              <a:ext cx="257175" cy="104775"/>
            </p14:xfrm>
          </p:contentPart>
        </mc:Choice>
        <mc:Fallback>
          <p:pic>
            <p:nvPicPr>
              <p:cNvPr id="86" name="Ink 85">
                <a:extLst>
                  <a:ext uri="{FF2B5EF4-FFF2-40B4-BE49-F238E27FC236}">
                    <a16:creationId xmlns:a16="http://schemas.microsoft.com/office/drawing/2014/main" id="{966ECF3E-3045-4AD9-BB20-CF92C071C73A}"/>
                  </a:ext>
                </a:extLst>
              </p:cNvPr>
              <p:cNvPicPr/>
              <p:nvPr/>
            </p:nvPicPr>
            <p:blipFill>
              <a:blip r:embed="rId160"/>
              <a:stretch>
                <a:fillRect/>
              </a:stretch>
            </p:blipFill>
            <p:spPr>
              <a:xfrm>
                <a:off x="10665723" y="5315963"/>
                <a:ext cx="292685" cy="139236"/>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87" name="Ink 86">
                <a:extLst>
                  <a:ext uri="{FF2B5EF4-FFF2-40B4-BE49-F238E27FC236}">
                    <a16:creationId xmlns:a16="http://schemas.microsoft.com/office/drawing/2014/main" id="{1CA87426-FB2C-47D8-8992-C7B9A0AE2EAA}"/>
                  </a:ext>
                </a:extLst>
              </p14:cNvPr>
              <p14:cNvContentPartPr/>
              <p14:nvPr/>
            </p14:nvContentPartPr>
            <p14:xfrm>
              <a:off x="10777602" y="5086089"/>
              <a:ext cx="9525" cy="571500"/>
            </p14:xfrm>
          </p:contentPart>
        </mc:Choice>
        <mc:Fallback>
          <p:pic>
            <p:nvPicPr>
              <p:cNvPr id="87" name="Ink 86">
                <a:extLst>
                  <a:ext uri="{FF2B5EF4-FFF2-40B4-BE49-F238E27FC236}">
                    <a16:creationId xmlns:a16="http://schemas.microsoft.com/office/drawing/2014/main" id="{1CA87426-FB2C-47D8-8992-C7B9A0AE2EAA}"/>
                  </a:ext>
                </a:extLst>
              </p:cNvPr>
              <p:cNvPicPr/>
              <p:nvPr/>
            </p:nvPicPr>
            <p:blipFill>
              <a:blip r:embed="rId162"/>
              <a:stretch>
                <a:fillRect/>
              </a:stretch>
            </p:blipFill>
            <p:spPr>
              <a:xfrm>
                <a:off x="10762546" y="5068185"/>
                <a:ext cx="39944" cy="606950"/>
              </a:xfrm>
              <a:prstGeom prst="rect">
                <a:avLst/>
              </a:prstGeom>
            </p:spPr>
          </p:pic>
        </mc:Fallback>
      </mc:AlternateContent>
    </p:spTree>
    <p:extLst>
      <p:ext uri="{BB962C8B-B14F-4D97-AF65-F5344CB8AC3E}">
        <p14:creationId xmlns:p14="http://schemas.microsoft.com/office/powerpoint/2010/main" val="302034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954107"/>
          </a:xfrm>
          <a:prstGeom prst="rect">
            <a:avLst/>
          </a:prstGeom>
          <a:noFill/>
        </p:spPr>
        <p:txBody>
          <a:bodyPr wrap="square" rtlCol="0">
            <a:spAutoFit/>
          </a:bodyPr>
          <a:lstStyle/>
          <a:p>
            <a:r>
              <a:rPr lang="en-US" sz="2800" dirty="0"/>
              <a:t>In a particular year, the month of January had exactly 4 Thursdays and 4 Sundays. On which day of the week did January 1 occur?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US" sz="2400" dirty="0"/>
              <a:t>Monday </a:t>
            </a:r>
          </a:p>
          <a:p>
            <a:pPr marL="457200" indent="-457200">
              <a:lnSpc>
                <a:spcPct val="150000"/>
              </a:lnSpc>
              <a:buAutoNum type="alphaUcParenR"/>
            </a:pPr>
            <a:r>
              <a:rPr lang="en-US" sz="2400" dirty="0"/>
              <a:t>Tuesday </a:t>
            </a:r>
          </a:p>
          <a:p>
            <a:pPr marL="457200" indent="-457200">
              <a:lnSpc>
                <a:spcPct val="150000"/>
              </a:lnSpc>
              <a:buAutoNum type="alphaUcParenR"/>
            </a:pPr>
            <a:r>
              <a:rPr lang="en-US" sz="2400" dirty="0"/>
              <a:t>Wednesday </a:t>
            </a:r>
          </a:p>
          <a:p>
            <a:pPr marL="457200" indent="-457200">
              <a:lnSpc>
                <a:spcPct val="150000"/>
              </a:lnSpc>
              <a:buAutoNum type="alphaUcParenR"/>
            </a:pPr>
            <a:r>
              <a:rPr lang="en-US" sz="2400" dirty="0"/>
              <a:t>Thursday</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D361B1-A804-4D7C-A53D-7BCE341EC154}"/>
                  </a:ext>
                </a:extLst>
              </p14:cNvPr>
              <p14:cNvContentPartPr/>
              <p14:nvPr/>
            </p14:nvContentPartPr>
            <p14:xfrm>
              <a:off x="9124920" y="5340240"/>
              <a:ext cx="360" cy="360"/>
            </p14:xfrm>
          </p:contentPart>
        </mc:Choice>
        <mc:Fallback xmlns="">
          <p:pic>
            <p:nvPicPr>
              <p:cNvPr id="3" name="Ink 2">
                <a:extLst>
                  <a:ext uri="{FF2B5EF4-FFF2-40B4-BE49-F238E27FC236}">
                    <a16:creationId xmlns:a16="http://schemas.microsoft.com/office/drawing/2014/main" id="{19D361B1-A804-4D7C-A53D-7BCE341EC154}"/>
                  </a:ext>
                </a:extLst>
              </p:cNvPr>
              <p:cNvPicPr/>
              <p:nvPr/>
            </p:nvPicPr>
            <p:blipFill>
              <a:blip r:embed="rId7"/>
              <a:stretch>
                <a:fillRect/>
              </a:stretch>
            </p:blipFill>
            <p:spPr>
              <a:xfrm>
                <a:off x="9115560" y="5330880"/>
                <a:ext cx="19080" cy="19080"/>
              </a:xfrm>
              <a:prstGeom prst="rect">
                <a:avLst/>
              </a:prstGeom>
            </p:spPr>
          </p:pic>
        </mc:Fallback>
      </mc:AlternateContent>
      <p:pic>
        <p:nvPicPr>
          <p:cNvPr id="10" name="Picture 9">
            <a:extLst>
              <a:ext uri="{FF2B5EF4-FFF2-40B4-BE49-F238E27FC236}">
                <a16:creationId xmlns:a16="http://schemas.microsoft.com/office/drawing/2014/main" id="{698614F4-1B81-4335-88B8-F9E0CD6961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286000" y="3273792"/>
            <a:ext cx="697406" cy="697406"/>
          </a:xfrm>
          <a:prstGeom prst="rect">
            <a:avLst/>
          </a:prstGeom>
        </p:spPr>
      </p:pic>
      <mc:AlternateContent xmlns:mc="http://schemas.openxmlformats.org/markup-compatibility/2006">
        <mc:Choice xmlns:p14="http://schemas.microsoft.com/office/powerpoint/2010/main" Requires="p14">
          <p:contentPart p14:bwMode="auto" r:id="rId9">
            <p14:nvContentPartPr>
              <p14:cNvPr id="2" name="Ink 1">
                <a:extLst>
                  <a:ext uri="{FF2B5EF4-FFF2-40B4-BE49-F238E27FC236}">
                    <a16:creationId xmlns:a16="http://schemas.microsoft.com/office/drawing/2014/main" id="{8A96B9A9-FDC2-421E-86D0-092664D6C4E0}"/>
                  </a:ext>
                </a:extLst>
              </p14:cNvPr>
              <p14:cNvContentPartPr/>
              <p14:nvPr/>
            </p14:nvContentPartPr>
            <p14:xfrm>
              <a:off x="5266377" y="2719112"/>
              <a:ext cx="238125" cy="504825"/>
            </p14:xfrm>
          </p:contentPart>
        </mc:Choice>
        <mc:Fallback>
          <p:pic>
            <p:nvPicPr>
              <p:cNvPr id="2" name="Ink 1">
                <a:extLst>
                  <a:ext uri="{FF2B5EF4-FFF2-40B4-BE49-F238E27FC236}">
                    <a16:creationId xmlns:a16="http://schemas.microsoft.com/office/drawing/2014/main" id="{8A96B9A9-FDC2-421E-86D0-092664D6C4E0}"/>
                  </a:ext>
                </a:extLst>
              </p:cNvPr>
              <p:cNvPicPr/>
              <p:nvPr/>
            </p:nvPicPr>
            <p:blipFill>
              <a:blip r:embed="rId10"/>
              <a:stretch>
                <a:fillRect/>
              </a:stretch>
            </p:blipFill>
            <p:spPr>
              <a:xfrm>
                <a:off x="5249014" y="2700979"/>
                <a:ext cx="273206" cy="540729"/>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Ink 4">
                <a:extLst>
                  <a:ext uri="{FF2B5EF4-FFF2-40B4-BE49-F238E27FC236}">
                    <a16:creationId xmlns:a16="http://schemas.microsoft.com/office/drawing/2014/main" id="{39F899B4-A8C6-4AFE-8469-CC013A3AFFEB}"/>
                  </a:ext>
                </a:extLst>
              </p14:cNvPr>
              <p14:cNvContentPartPr/>
              <p14:nvPr/>
            </p14:nvContentPartPr>
            <p14:xfrm>
              <a:off x="5595899" y="2716582"/>
              <a:ext cx="219075" cy="457200"/>
            </p14:xfrm>
          </p:contentPart>
        </mc:Choice>
        <mc:Fallback>
          <p:pic>
            <p:nvPicPr>
              <p:cNvPr id="5" name="Ink 4">
                <a:extLst>
                  <a:ext uri="{FF2B5EF4-FFF2-40B4-BE49-F238E27FC236}">
                    <a16:creationId xmlns:a16="http://schemas.microsoft.com/office/drawing/2014/main" id="{39F899B4-A8C6-4AFE-8469-CC013A3AFFEB}"/>
                  </a:ext>
                </a:extLst>
              </p:cNvPr>
              <p:cNvPicPr/>
              <p:nvPr/>
            </p:nvPicPr>
            <p:blipFill>
              <a:blip r:embed="rId12"/>
              <a:stretch>
                <a:fillRect/>
              </a:stretch>
            </p:blipFill>
            <p:spPr>
              <a:xfrm>
                <a:off x="5578288" y="2698539"/>
                <a:ext cx="253944" cy="492924"/>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Ink 5">
                <a:extLst>
                  <a:ext uri="{FF2B5EF4-FFF2-40B4-BE49-F238E27FC236}">
                    <a16:creationId xmlns:a16="http://schemas.microsoft.com/office/drawing/2014/main" id="{5C803320-4CC2-4D5A-8EE6-AF0C242D95A1}"/>
                  </a:ext>
                </a:extLst>
              </p14:cNvPr>
              <p14:cNvContentPartPr/>
              <p14:nvPr/>
            </p14:nvContentPartPr>
            <p14:xfrm>
              <a:off x="5641931" y="2852281"/>
              <a:ext cx="285750" cy="276224"/>
            </p14:xfrm>
          </p:contentPart>
        </mc:Choice>
        <mc:Fallback>
          <p:pic>
            <p:nvPicPr>
              <p:cNvPr id="6" name="Ink 5">
                <a:extLst>
                  <a:ext uri="{FF2B5EF4-FFF2-40B4-BE49-F238E27FC236}">
                    <a16:creationId xmlns:a16="http://schemas.microsoft.com/office/drawing/2014/main" id="{5C803320-4CC2-4D5A-8EE6-AF0C242D95A1}"/>
                  </a:ext>
                </a:extLst>
              </p:cNvPr>
              <p:cNvPicPr/>
              <p:nvPr/>
            </p:nvPicPr>
            <p:blipFill>
              <a:blip r:embed="rId14"/>
              <a:stretch>
                <a:fillRect/>
              </a:stretch>
            </p:blipFill>
            <p:spPr>
              <a:xfrm>
                <a:off x="5624363" y="2834156"/>
                <a:ext cx="321245" cy="312111"/>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7" name="Ink 6">
                <a:extLst>
                  <a:ext uri="{FF2B5EF4-FFF2-40B4-BE49-F238E27FC236}">
                    <a16:creationId xmlns:a16="http://schemas.microsoft.com/office/drawing/2014/main" id="{1E63B8E2-1205-4EA1-9349-83265BE49664}"/>
                  </a:ext>
                </a:extLst>
              </p14:cNvPr>
              <p14:cNvContentPartPr/>
              <p14:nvPr/>
            </p14:nvContentPartPr>
            <p14:xfrm>
              <a:off x="5986397" y="2682914"/>
              <a:ext cx="276224" cy="409575"/>
            </p14:xfrm>
          </p:contentPart>
        </mc:Choice>
        <mc:Fallback>
          <p:pic>
            <p:nvPicPr>
              <p:cNvPr id="7" name="Ink 6">
                <a:extLst>
                  <a:ext uri="{FF2B5EF4-FFF2-40B4-BE49-F238E27FC236}">
                    <a16:creationId xmlns:a16="http://schemas.microsoft.com/office/drawing/2014/main" id="{1E63B8E2-1205-4EA1-9349-83265BE49664}"/>
                  </a:ext>
                </a:extLst>
              </p:cNvPr>
              <p:cNvPicPr/>
              <p:nvPr/>
            </p:nvPicPr>
            <p:blipFill>
              <a:blip r:embed="rId16"/>
              <a:stretch>
                <a:fillRect/>
              </a:stretch>
            </p:blipFill>
            <p:spPr>
              <a:xfrm>
                <a:off x="5968176" y="2664871"/>
                <a:ext cx="312301" cy="4453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8" name="Ink 7">
                <a:extLst>
                  <a:ext uri="{FF2B5EF4-FFF2-40B4-BE49-F238E27FC236}">
                    <a16:creationId xmlns:a16="http://schemas.microsoft.com/office/drawing/2014/main" id="{07D44DF0-1C89-4CB7-84E9-D00E83D081FF}"/>
                  </a:ext>
                </a:extLst>
              </p14:cNvPr>
              <p14:cNvContentPartPr/>
              <p14:nvPr/>
            </p14:nvContentPartPr>
            <p14:xfrm>
              <a:off x="6069904" y="2800201"/>
              <a:ext cx="342900" cy="114300"/>
            </p14:xfrm>
          </p:contentPart>
        </mc:Choice>
        <mc:Fallback>
          <p:pic>
            <p:nvPicPr>
              <p:cNvPr id="8" name="Ink 7">
                <a:extLst>
                  <a:ext uri="{FF2B5EF4-FFF2-40B4-BE49-F238E27FC236}">
                    <a16:creationId xmlns:a16="http://schemas.microsoft.com/office/drawing/2014/main" id="{07D44DF0-1C89-4CB7-84E9-D00E83D081FF}"/>
                  </a:ext>
                </a:extLst>
              </p:cNvPr>
              <p:cNvPicPr/>
              <p:nvPr/>
            </p:nvPicPr>
            <p:blipFill>
              <a:blip r:embed="rId18"/>
              <a:stretch>
                <a:fillRect/>
              </a:stretch>
            </p:blipFill>
            <p:spPr>
              <a:xfrm>
                <a:off x="6051951" y="2782699"/>
                <a:ext cx="378447" cy="149662"/>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817C8BB3-CC6A-4360-98C4-A3CCA3810201}"/>
                  </a:ext>
                </a:extLst>
              </p14:cNvPr>
              <p14:cNvContentPartPr/>
              <p14:nvPr/>
            </p14:nvContentPartPr>
            <p14:xfrm>
              <a:off x="6623136" y="2768318"/>
              <a:ext cx="314325" cy="9525"/>
            </p14:xfrm>
          </p:contentPart>
        </mc:Choice>
        <mc:Fallback>
          <p:pic>
            <p:nvPicPr>
              <p:cNvPr id="11" name="Ink 10">
                <a:extLst>
                  <a:ext uri="{FF2B5EF4-FFF2-40B4-BE49-F238E27FC236}">
                    <a16:creationId xmlns:a16="http://schemas.microsoft.com/office/drawing/2014/main" id="{817C8BB3-CC6A-4360-98C4-A3CCA3810201}"/>
                  </a:ext>
                </a:extLst>
              </p:cNvPr>
              <p:cNvPicPr/>
              <p:nvPr/>
            </p:nvPicPr>
            <p:blipFill>
              <a:blip r:embed="rId20"/>
              <a:stretch>
                <a:fillRect/>
              </a:stretch>
            </p:blipFill>
            <p:spPr>
              <a:xfrm>
                <a:off x="6605113" y="2752955"/>
                <a:ext cx="349651" cy="39944"/>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84BC3057-7D2F-4D44-8EEA-25DF5B5D63F3}"/>
                  </a:ext>
                </a:extLst>
              </p14:cNvPr>
              <p14:cNvContentPartPr/>
              <p14:nvPr/>
            </p14:nvContentPartPr>
            <p14:xfrm>
              <a:off x="6633575" y="2872902"/>
              <a:ext cx="457200" cy="38100"/>
            </p14:xfrm>
          </p:contentPart>
        </mc:Choice>
        <mc:Fallback>
          <p:pic>
            <p:nvPicPr>
              <p:cNvPr id="12" name="Ink 11">
                <a:extLst>
                  <a:ext uri="{FF2B5EF4-FFF2-40B4-BE49-F238E27FC236}">
                    <a16:creationId xmlns:a16="http://schemas.microsoft.com/office/drawing/2014/main" id="{84BC3057-7D2F-4D44-8EEA-25DF5B5D63F3}"/>
                  </a:ext>
                </a:extLst>
              </p:cNvPr>
              <p:cNvPicPr/>
              <p:nvPr/>
            </p:nvPicPr>
            <p:blipFill>
              <a:blip r:embed="rId22"/>
              <a:stretch>
                <a:fillRect/>
              </a:stretch>
            </p:blipFill>
            <p:spPr>
              <a:xfrm>
                <a:off x="6615632" y="2856758"/>
                <a:ext cx="492728" cy="70065"/>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AA2520C2-E1C0-4460-9755-C7126E4E0DA5}"/>
                  </a:ext>
                </a:extLst>
              </p14:cNvPr>
              <p14:cNvContentPartPr/>
              <p14:nvPr/>
            </p14:nvContentPartPr>
            <p14:xfrm>
              <a:off x="7228561" y="2590024"/>
              <a:ext cx="438150" cy="276224"/>
            </p14:xfrm>
          </p:contentPart>
        </mc:Choice>
        <mc:Fallback>
          <p:pic>
            <p:nvPicPr>
              <p:cNvPr id="13" name="Ink 12">
                <a:extLst>
                  <a:ext uri="{FF2B5EF4-FFF2-40B4-BE49-F238E27FC236}">
                    <a16:creationId xmlns:a16="http://schemas.microsoft.com/office/drawing/2014/main" id="{AA2520C2-E1C0-4460-9755-C7126E4E0DA5}"/>
                  </a:ext>
                </a:extLst>
              </p:cNvPr>
              <p:cNvPicPr/>
              <p:nvPr/>
            </p:nvPicPr>
            <p:blipFill>
              <a:blip r:embed="rId24"/>
              <a:stretch>
                <a:fillRect/>
              </a:stretch>
            </p:blipFill>
            <p:spPr>
              <a:xfrm>
                <a:off x="7210934" y="2572262"/>
                <a:ext cx="473763" cy="312111"/>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C1FED908-BDDC-45F0-BE8B-D8A86848B17E}"/>
                  </a:ext>
                </a:extLst>
              </p14:cNvPr>
              <p14:cNvContentPartPr/>
              <p14:nvPr/>
            </p14:nvContentPartPr>
            <p14:xfrm>
              <a:off x="7666069" y="2549568"/>
              <a:ext cx="180975" cy="390525"/>
            </p14:xfrm>
          </p:contentPart>
        </mc:Choice>
        <mc:Fallback>
          <p:pic>
            <p:nvPicPr>
              <p:cNvPr id="14" name="Ink 13">
                <a:extLst>
                  <a:ext uri="{FF2B5EF4-FFF2-40B4-BE49-F238E27FC236}">
                    <a16:creationId xmlns:a16="http://schemas.microsoft.com/office/drawing/2014/main" id="{C1FED908-BDDC-45F0-BE8B-D8A86848B17E}"/>
                  </a:ext>
                </a:extLst>
              </p:cNvPr>
              <p:cNvPicPr/>
              <p:nvPr/>
            </p:nvPicPr>
            <p:blipFill>
              <a:blip r:embed="rId26"/>
              <a:stretch>
                <a:fillRect/>
              </a:stretch>
            </p:blipFill>
            <p:spPr>
              <a:xfrm>
                <a:off x="7647935" y="2531784"/>
                <a:ext cx="216880" cy="426456"/>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F8B3C442-D050-49EE-AC24-41D80D749E77}"/>
                  </a:ext>
                </a:extLst>
              </p14:cNvPr>
              <p14:cNvContentPartPr/>
              <p14:nvPr/>
            </p14:nvContentPartPr>
            <p14:xfrm>
              <a:off x="7676581" y="2794791"/>
              <a:ext cx="19049" cy="142875"/>
            </p14:xfrm>
          </p:contentPart>
        </mc:Choice>
        <mc:Fallback>
          <p:pic>
            <p:nvPicPr>
              <p:cNvPr id="15" name="Ink 14">
                <a:extLst>
                  <a:ext uri="{FF2B5EF4-FFF2-40B4-BE49-F238E27FC236}">
                    <a16:creationId xmlns:a16="http://schemas.microsoft.com/office/drawing/2014/main" id="{F8B3C442-D050-49EE-AC24-41D80D749E77}"/>
                  </a:ext>
                </a:extLst>
              </p:cNvPr>
              <p:cNvPicPr/>
              <p:nvPr/>
            </p:nvPicPr>
            <p:blipFill>
              <a:blip r:embed="rId28"/>
              <a:stretch>
                <a:fillRect/>
              </a:stretch>
            </p:blipFill>
            <p:spPr>
              <a:xfrm>
                <a:off x="7660967" y="2776977"/>
                <a:ext cx="49965" cy="178866"/>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914C2051-B524-422E-8D6A-0AE861422BFD}"/>
                  </a:ext>
                </a:extLst>
              </p14:cNvPr>
              <p14:cNvContentPartPr/>
              <p14:nvPr/>
            </p14:nvContentPartPr>
            <p14:xfrm>
              <a:off x="7688656" y="2517308"/>
              <a:ext cx="133350" cy="333374"/>
            </p14:xfrm>
          </p:contentPart>
        </mc:Choice>
        <mc:Fallback>
          <p:pic>
            <p:nvPicPr>
              <p:cNvPr id="16" name="Ink 15">
                <a:extLst>
                  <a:ext uri="{FF2B5EF4-FFF2-40B4-BE49-F238E27FC236}">
                    <a16:creationId xmlns:a16="http://schemas.microsoft.com/office/drawing/2014/main" id="{914C2051-B524-422E-8D6A-0AE861422BFD}"/>
                  </a:ext>
                </a:extLst>
              </p:cNvPr>
              <p:cNvPicPr/>
              <p:nvPr/>
            </p:nvPicPr>
            <p:blipFill>
              <a:blip r:embed="rId30"/>
              <a:stretch>
                <a:fillRect/>
              </a:stretch>
            </p:blipFill>
            <p:spPr>
              <a:xfrm>
                <a:off x="7671278" y="2499385"/>
                <a:ext cx="168461" cy="368862"/>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FE3CBE09-1552-4D91-AC51-4D1DAEE097C5}"/>
                  </a:ext>
                </a:extLst>
              </p14:cNvPr>
              <p14:cNvContentPartPr/>
              <p14:nvPr/>
            </p14:nvContentPartPr>
            <p14:xfrm>
              <a:off x="8000482" y="2330493"/>
              <a:ext cx="390525" cy="628650"/>
            </p14:xfrm>
          </p:contentPart>
        </mc:Choice>
        <mc:Fallback>
          <p:pic>
            <p:nvPicPr>
              <p:cNvPr id="17" name="Ink 16">
                <a:extLst>
                  <a:ext uri="{FF2B5EF4-FFF2-40B4-BE49-F238E27FC236}">
                    <a16:creationId xmlns:a16="http://schemas.microsoft.com/office/drawing/2014/main" id="{FE3CBE09-1552-4D91-AC51-4D1DAEE097C5}"/>
                  </a:ext>
                </a:extLst>
              </p:cNvPr>
              <p:cNvPicPr/>
              <p:nvPr/>
            </p:nvPicPr>
            <p:blipFill>
              <a:blip r:embed="rId32"/>
              <a:stretch>
                <a:fillRect/>
              </a:stretch>
            </p:blipFill>
            <p:spPr>
              <a:xfrm>
                <a:off x="7982301" y="2312490"/>
                <a:ext cx="426523" cy="664295"/>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8" name="Ink 17">
                <a:extLst>
                  <a:ext uri="{FF2B5EF4-FFF2-40B4-BE49-F238E27FC236}">
                    <a16:creationId xmlns:a16="http://schemas.microsoft.com/office/drawing/2014/main" id="{0681006D-7103-4A55-8C19-11B6E513CFB6}"/>
                  </a:ext>
                </a:extLst>
              </p14:cNvPr>
              <p14:cNvContentPartPr/>
              <p14:nvPr/>
            </p14:nvContentPartPr>
            <p14:xfrm>
              <a:off x="6681154" y="2079986"/>
              <a:ext cx="714375" cy="19049"/>
            </p14:xfrm>
          </p:contentPart>
        </mc:Choice>
        <mc:Fallback>
          <p:pic>
            <p:nvPicPr>
              <p:cNvPr id="18" name="Ink 17">
                <a:extLst>
                  <a:ext uri="{FF2B5EF4-FFF2-40B4-BE49-F238E27FC236}">
                    <a16:creationId xmlns:a16="http://schemas.microsoft.com/office/drawing/2014/main" id="{0681006D-7103-4A55-8C19-11B6E513CFB6}"/>
                  </a:ext>
                </a:extLst>
              </p:cNvPr>
              <p:cNvPicPr/>
              <p:nvPr/>
            </p:nvPicPr>
            <p:blipFill>
              <a:blip r:embed="rId34"/>
              <a:stretch>
                <a:fillRect/>
              </a:stretch>
            </p:blipFill>
            <p:spPr>
              <a:xfrm>
                <a:off x="6663502" y="2063843"/>
                <a:ext cx="750040" cy="51013"/>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ED073EA3-6651-4478-8CC1-02875B8E42FE}"/>
                  </a:ext>
                </a:extLst>
              </p14:cNvPr>
              <p14:cNvContentPartPr/>
              <p14:nvPr/>
            </p14:nvContentPartPr>
            <p14:xfrm>
              <a:off x="9347547" y="2038088"/>
              <a:ext cx="219075" cy="485775"/>
            </p14:xfrm>
          </p:contentPart>
        </mc:Choice>
        <mc:Fallback>
          <p:pic>
            <p:nvPicPr>
              <p:cNvPr id="22" name="Ink 21">
                <a:extLst>
                  <a:ext uri="{FF2B5EF4-FFF2-40B4-BE49-F238E27FC236}">
                    <a16:creationId xmlns:a16="http://schemas.microsoft.com/office/drawing/2014/main" id="{ED073EA3-6651-4478-8CC1-02875B8E42FE}"/>
                  </a:ext>
                </a:extLst>
              </p:cNvPr>
              <p:cNvPicPr/>
              <p:nvPr/>
            </p:nvPicPr>
            <p:blipFill>
              <a:blip r:embed="rId36"/>
              <a:stretch>
                <a:fillRect/>
              </a:stretch>
            </p:blipFill>
            <p:spPr>
              <a:xfrm>
                <a:off x="9330064" y="2019949"/>
                <a:ext cx="254398" cy="521691"/>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1793A9C2-F65D-44D9-A32E-39EA4D205B0F}"/>
                  </a:ext>
                </a:extLst>
              </p14:cNvPr>
              <p14:cNvContentPartPr/>
              <p14:nvPr/>
            </p14:nvContentPartPr>
            <p14:xfrm>
              <a:off x="9681120" y="2093342"/>
              <a:ext cx="19049" cy="371475"/>
            </p14:xfrm>
          </p:contentPart>
        </mc:Choice>
        <mc:Fallback>
          <p:pic>
            <p:nvPicPr>
              <p:cNvPr id="24" name="Ink 23">
                <a:extLst>
                  <a:ext uri="{FF2B5EF4-FFF2-40B4-BE49-F238E27FC236}">
                    <a16:creationId xmlns:a16="http://schemas.microsoft.com/office/drawing/2014/main" id="{1793A9C2-F65D-44D9-A32E-39EA4D205B0F}"/>
                  </a:ext>
                </a:extLst>
              </p:cNvPr>
              <p:cNvPicPr/>
              <p:nvPr/>
            </p:nvPicPr>
            <p:blipFill>
              <a:blip r:embed="rId38"/>
              <a:stretch>
                <a:fillRect/>
              </a:stretch>
            </p:blipFill>
            <p:spPr>
              <a:xfrm>
                <a:off x="9663803" y="2075721"/>
                <a:ext cx="53337" cy="407076"/>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7CDD4E7F-0F01-41F3-9860-BEC42F1E542F}"/>
                  </a:ext>
                </a:extLst>
              </p14:cNvPr>
              <p14:cNvContentPartPr/>
              <p14:nvPr/>
            </p14:nvContentPartPr>
            <p14:xfrm>
              <a:off x="7896617" y="2585700"/>
              <a:ext cx="1533525" cy="676275"/>
            </p14:xfrm>
          </p:contentPart>
        </mc:Choice>
        <mc:Fallback>
          <p:pic>
            <p:nvPicPr>
              <p:cNvPr id="25" name="Ink 24">
                <a:extLst>
                  <a:ext uri="{FF2B5EF4-FFF2-40B4-BE49-F238E27FC236}">
                    <a16:creationId xmlns:a16="http://schemas.microsoft.com/office/drawing/2014/main" id="{7CDD4E7F-0F01-41F3-9860-BEC42F1E542F}"/>
                  </a:ext>
                </a:extLst>
              </p:cNvPr>
              <p:cNvPicPr/>
              <p:nvPr/>
            </p:nvPicPr>
            <p:blipFill>
              <a:blip r:embed="rId40"/>
              <a:stretch>
                <a:fillRect/>
              </a:stretch>
            </p:blipFill>
            <p:spPr>
              <a:xfrm>
                <a:off x="7879032" y="2568027"/>
                <a:ext cx="1569055" cy="711982"/>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6C3492ED-5B09-422C-8009-70BC1B66502F}"/>
                  </a:ext>
                </a:extLst>
              </p14:cNvPr>
              <p14:cNvContentPartPr/>
              <p14:nvPr/>
            </p14:nvContentPartPr>
            <p14:xfrm>
              <a:off x="9965792" y="3335266"/>
              <a:ext cx="19049" cy="38100"/>
            </p14:xfrm>
          </p:contentPart>
        </mc:Choice>
        <mc:Fallback>
          <p:pic>
            <p:nvPicPr>
              <p:cNvPr id="26" name="Ink 25">
                <a:extLst>
                  <a:ext uri="{FF2B5EF4-FFF2-40B4-BE49-F238E27FC236}">
                    <a16:creationId xmlns:a16="http://schemas.microsoft.com/office/drawing/2014/main" id="{6C3492ED-5B09-422C-8009-70BC1B66502F}"/>
                  </a:ext>
                </a:extLst>
              </p:cNvPr>
              <p:cNvPicPr/>
              <p:nvPr/>
            </p:nvPicPr>
            <p:blipFill>
              <a:blip r:embed="rId42"/>
              <a:stretch>
                <a:fillRect/>
              </a:stretch>
            </p:blipFill>
            <p:spPr>
              <a:xfrm>
                <a:off x="9947476" y="3318138"/>
                <a:ext cx="55315" cy="72705"/>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ACCA7EBE-8E5A-4527-8DD4-CD4DE6CF1F99}"/>
                  </a:ext>
                </a:extLst>
              </p14:cNvPr>
              <p14:cNvContentPartPr/>
              <p14:nvPr/>
            </p14:nvContentPartPr>
            <p14:xfrm>
              <a:off x="8439411" y="1578188"/>
              <a:ext cx="1466850" cy="76200"/>
            </p14:xfrm>
          </p:contentPart>
        </mc:Choice>
        <mc:Fallback>
          <p:pic>
            <p:nvPicPr>
              <p:cNvPr id="27" name="Ink 26">
                <a:extLst>
                  <a:ext uri="{FF2B5EF4-FFF2-40B4-BE49-F238E27FC236}">
                    <a16:creationId xmlns:a16="http://schemas.microsoft.com/office/drawing/2014/main" id="{ACCA7EBE-8E5A-4527-8DD4-CD4DE6CF1F99}"/>
                  </a:ext>
                </a:extLst>
              </p:cNvPr>
              <p:cNvPicPr/>
              <p:nvPr/>
            </p:nvPicPr>
            <p:blipFill>
              <a:blip r:embed="rId44"/>
              <a:stretch>
                <a:fillRect/>
              </a:stretch>
            </p:blipFill>
            <p:spPr>
              <a:xfrm>
                <a:off x="8421461" y="1560063"/>
                <a:ext cx="1502390" cy="1128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FE188AE1-9ED0-4799-B510-A7262AD50B2D}"/>
                  </a:ext>
                </a:extLst>
              </p14:cNvPr>
              <p14:cNvContentPartPr/>
              <p14:nvPr/>
            </p14:nvContentPartPr>
            <p14:xfrm>
              <a:off x="8848970" y="3571228"/>
              <a:ext cx="495300" cy="581025"/>
            </p14:xfrm>
          </p:contentPart>
        </mc:Choice>
        <mc:Fallback>
          <p:pic>
            <p:nvPicPr>
              <p:cNvPr id="28" name="Ink 27">
                <a:extLst>
                  <a:ext uri="{FF2B5EF4-FFF2-40B4-BE49-F238E27FC236}">
                    <a16:creationId xmlns:a16="http://schemas.microsoft.com/office/drawing/2014/main" id="{FE188AE1-9ED0-4799-B510-A7262AD50B2D}"/>
                  </a:ext>
                </a:extLst>
              </p:cNvPr>
              <p:cNvPicPr/>
              <p:nvPr/>
            </p:nvPicPr>
            <p:blipFill>
              <a:blip r:embed="rId46"/>
              <a:stretch>
                <a:fillRect/>
              </a:stretch>
            </p:blipFill>
            <p:spPr>
              <a:xfrm>
                <a:off x="8831229" y="3553161"/>
                <a:ext cx="531144" cy="616797"/>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EC001EE2-4B7F-4D2D-8240-233A4FCBFFF1}"/>
                  </a:ext>
                </a:extLst>
              </p14:cNvPr>
              <p14:cNvContentPartPr/>
              <p14:nvPr/>
            </p14:nvContentPartPr>
            <p14:xfrm>
              <a:off x="8825533" y="1096276"/>
              <a:ext cx="361950" cy="266699"/>
            </p14:xfrm>
          </p:contentPart>
        </mc:Choice>
        <mc:Fallback>
          <p:pic>
            <p:nvPicPr>
              <p:cNvPr id="29" name="Ink 28">
                <a:extLst>
                  <a:ext uri="{FF2B5EF4-FFF2-40B4-BE49-F238E27FC236}">
                    <a16:creationId xmlns:a16="http://schemas.microsoft.com/office/drawing/2014/main" id="{EC001EE2-4B7F-4D2D-8240-233A4FCBFFF1}"/>
                  </a:ext>
                </a:extLst>
              </p:cNvPr>
              <p:cNvPicPr/>
              <p:nvPr/>
            </p:nvPicPr>
            <p:blipFill>
              <a:blip r:embed="rId48"/>
              <a:stretch>
                <a:fillRect/>
              </a:stretch>
            </p:blipFill>
            <p:spPr>
              <a:xfrm>
                <a:off x="8807773" y="1078520"/>
                <a:ext cx="397115" cy="302573"/>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80CB27E5-D659-4030-BA27-4A33239356EE}"/>
                  </a:ext>
                </a:extLst>
              </p14:cNvPr>
              <p14:cNvContentPartPr/>
              <p14:nvPr/>
            </p14:nvContentPartPr>
            <p14:xfrm>
              <a:off x="9023959" y="1077304"/>
              <a:ext cx="323850" cy="19049"/>
            </p14:xfrm>
          </p:contentPart>
        </mc:Choice>
        <mc:Fallback>
          <p:pic>
            <p:nvPicPr>
              <p:cNvPr id="30" name="Ink 29">
                <a:extLst>
                  <a:ext uri="{FF2B5EF4-FFF2-40B4-BE49-F238E27FC236}">
                    <a16:creationId xmlns:a16="http://schemas.microsoft.com/office/drawing/2014/main" id="{80CB27E5-D659-4030-BA27-4A33239356EE}"/>
                  </a:ext>
                </a:extLst>
              </p:cNvPr>
              <p:cNvPicPr/>
              <p:nvPr/>
            </p:nvPicPr>
            <p:blipFill>
              <a:blip r:embed="rId50"/>
              <a:stretch>
                <a:fillRect/>
              </a:stretch>
            </p:blipFill>
            <p:spPr>
              <a:xfrm>
                <a:off x="9006327" y="1061430"/>
                <a:ext cx="359474" cy="504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810FD21C-65C5-4A9B-BBFD-0651BD5C3DA8}"/>
                  </a:ext>
                </a:extLst>
              </p14:cNvPr>
              <p14:cNvContentPartPr/>
              <p14:nvPr/>
            </p14:nvContentPartPr>
            <p14:xfrm>
              <a:off x="8552598" y="3205842"/>
              <a:ext cx="1200150" cy="1238250"/>
            </p14:xfrm>
          </p:contentPart>
        </mc:Choice>
        <mc:Fallback>
          <p:pic>
            <p:nvPicPr>
              <p:cNvPr id="31" name="Ink 30">
                <a:extLst>
                  <a:ext uri="{FF2B5EF4-FFF2-40B4-BE49-F238E27FC236}">
                    <a16:creationId xmlns:a16="http://schemas.microsoft.com/office/drawing/2014/main" id="{810FD21C-65C5-4A9B-BBFD-0651BD5C3DA8}"/>
                  </a:ext>
                </a:extLst>
              </p:cNvPr>
              <p:cNvPicPr/>
              <p:nvPr/>
            </p:nvPicPr>
            <p:blipFill>
              <a:blip r:embed="rId52"/>
              <a:stretch>
                <a:fillRect/>
              </a:stretch>
            </p:blipFill>
            <p:spPr>
              <a:xfrm>
                <a:off x="8535002" y="3187786"/>
                <a:ext cx="1235702" cy="1274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1ED2E937-28FF-4828-BDAC-072BCD1F58E8}"/>
                  </a:ext>
                </a:extLst>
              </p14:cNvPr>
              <p14:cNvContentPartPr/>
              <p14:nvPr/>
            </p14:nvContentPartPr>
            <p14:xfrm>
              <a:off x="6184725" y="4405156"/>
              <a:ext cx="523875" cy="381000"/>
            </p14:xfrm>
          </p:contentPart>
        </mc:Choice>
        <mc:Fallback>
          <p:pic>
            <p:nvPicPr>
              <p:cNvPr id="32" name="Ink 31">
                <a:extLst>
                  <a:ext uri="{FF2B5EF4-FFF2-40B4-BE49-F238E27FC236}">
                    <a16:creationId xmlns:a16="http://schemas.microsoft.com/office/drawing/2014/main" id="{1ED2E937-28FF-4828-BDAC-072BCD1F58E8}"/>
                  </a:ext>
                </a:extLst>
              </p:cNvPr>
              <p:cNvPicPr/>
              <p:nvPr/>
            </p:nvPicPr>
            <p:blipFill>
              <a:blip r:embed="rId54"/>
              <a:stretch>
                <a:fillRect/>
              </a:stretch>
            </p:blipFill>
            <p:spPr>
              <a:xfrm>
                <a:off x="6166722" y="4387082"/>
                <a:ext cx="559520" cy="416787"/>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759415D4-E8DC-46C8-B235-24E32B69700B}"/>
                  </a:ext>
                </a:extLst>
              </p14:cNvPr>
              <p14:cNvContentPartPr/>
              <p14:nvPr/>
            </p14:nvContentPartPr>
            <p14:xfrm>
              <a:off x="6708850" y="4626801"/>
              <a:ext cx="57150" cy="352425"/>
            </p14:xfrm>
          </p:contentPart>
        </mc:Choice>
        <mc:Fallback>
          <p:pic>
            <p:nvPicPr>
              <p:cNvPr id="33" name="Ink 32">
                <a:extLst>
                  <a:ext uri="{FF2B5EF4-FFF2-40B4-BE49-F238E27FC236}">
                    <a16:creationId xmlns:a16="http://schemas.microsoft.com/office/drawing/2014/main" id="{759415D4-E8DC-46C8-B235-24E32B69700B}"/>
                  </a:ext>
                </a:extLst>
              </p:cNvPr>
              <p:cNvPicPr/>
              <p:nvPr/>
            </p:nvPicPr>
            <p:blipFill>
              <a:blip r:embed="rId56"/>
              <a:stretch>
                <a:fillRect/>
              </a:stretch>
            </p:blipFill>
            <p:spPr>
              <a:xfrm>
                <a:off x="6692280" y="4609340"/>
                <a:ext cx="90628" cy="387703"/>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6801B244-B684-41BD-BF2A-149855B3DE56}"/>
                  </a:ext>
                </a:extLst>
              </p14:cNvPr>
              <p14:cNvContentPartPr/>
              <p14:nvPr/>
            </p14:nvContentPartPr>
            <p14:xfrm>
              <a:off x="7051109" y="4136198"/>
              <a:ext cx="361950" cy="371475"/>
            </p14:xfrm>
          </p:contentPart>
        </mc:Choice>
        <mc:Fallback>
          <p:pic>
            <p:nvPicPr>
              <p:cNvPr id="34" name="Ink 33">
                <a:extLst>
                  <a:ext uri="{FF2B5EF4-FFF2-40B4-BE49-F238E27FC236}">
                    <a16:creationId xmlns:a16="http://schemas.microsoft.com/office/drawing/2014/main" id="{6801B244-B684-41BD-BF2A-149855B3DE56}"/>
                  </a:ext>
                </a:extLst>
              </p:cNvPr>
              <p:cNvPicPr/>
              <p:nvPr/>
            </p:nvPicPr>
            <p:blipFill>
              <a:blip r:embed="rId58"/>
              <a:stretch>
                <a:fillRect/>
              </a:stretch>
            </p:blipFill>
            <p:spPr>
              <a:xfrm>
                <a:off x="7033137" y="4118353"/>
                <a:ext cx="397534" cy="40753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2DC9FC56-22D8-4ED5-86BB-670FB6AAB846}"/>
                  </a:ext>
                </a:extLst>
              </p14:cNvPr>
              <p14:cNvContentPartPr/>
              <p14:nvPr/>
            </p14:nvContentPartPr>
            <p14:xfrm>
              <a:off x="7040671" y="4142347"/>
              <a:ext cx="609600" cy="190500"/>
            </p14:xfrm>
          </p:contentPart>
        </mc:Choice>
        <mc:Fallback>
          <p:pic>
            <p:nvPicPr>
              <p:cNvPr id="35" name="Ink 34">
                <a:extLst>
                  <a:ext uri="{FF2B5EF4-FFF2-40B4-BE49-F238E27FC236}">
                    <a16:creationId xmlns:a16="http://schemas.microsoft.com/office/drawing/2014/main" id="{2DC9FC56-22D8-4ED5-86BB-670FB6AAB846}"/>
                  </a:ext>
                </a:extLst>
              </p:cNvPr>
              <p:cNvPicPr/>
              <p:nvPr/>
            </p:nvPicPr>
            <p:blipFill>
              <a:blip r:embed="rId60"/>
              <a:stretch>
                <a:fillRect/>
              </a:stretch>
            </p:blipFill>
            <p:spPr>
              <a:xfrm>
                <a:off x="7023017" y="4124543"/>
                <a:ext cx="645268" cy="225751"/>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EE4507AB-DEFB-4554-91C4-AE989B2481D1}"/>
                  </a:ext>
                </a:extLst>
              </p14:cNvPr>
              <p14:cNvContentPartPr/>
              <p14:nvPr/>
            </p14:nvContentPartPr>
            <p14:xfrm>
              <a:off x="7655550" y="4230143"/>
              <a:ext cx="114300" cy="247649"/>
            </p14:xfrm>
          </p:contentPart>
        </mc:Choice>
        <mc:Fallback>
          <p:pic>
            <p:nvPicPr>
              <p:cNvPr id="36" name="Ink 35">
                <a:extLst>
                  <a:ext uri="{FF2B5EF4-FFF2-40B4-BE49-F238E27FC236}">
                    <a16:creationId xmlns:a16="http://schemas.microsoft.com/office/drawing/2014/main" id="{EE4507AB-DEFB-4554-91C4-AE989B2481D1}"/>
                  </a:ext>
                </a:extLst>
              </p:cNvPr>
              <p:cNvPicPr/>
              <p:nvPr/>
            </p:nvPicPr>
            <p:blipFill>
              <a:blip r:embed="rId62"/>
              <a:stretch>
                <a:fillRect/>
              </a:stretch>
            </p:blipFill>
            <p:spPr>
              <a:xfrm>
                <a:off x="7638210" y="4212454"/>
                <a:ext cx="149333" cy="282674"/>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FB267D53-55BF-4604-9F04-C7C964EAB1FC}"/>
                  </a:ext>
                </a:extLst>
              </p14:cNvPr>
              <p14:cNvContentPartPr/>
              <p14:nvPr/>
            </p14:nvContentPartPr>
            <p14:xfrm>
              <a:off x="7865301" y="3795595"/>
              <a:ext cx="476250" cy="323850"/>
            </p14:xfrm>
          </p:contentPart>
        </mc:Choice>
        <mc:Fallback>
          <p:pic>
            <p:nvPicPr>
              <p:cNvPr id="37" name="Ink 36">
                <a:extLst>
                  <a:ext uri="{FF2B5EF4-FFF2-40B4-BE49-F238E27FC236}">
                    <a16:creationId xmlns:a16="http://schemas.microsoft.com/office/drawing/2014/main" id="{FB267D53-55BF-4604-9F04-C7C964EAB1FC}"/>
                  </a:ext>
                </a:extLst>
              </p:cNvPr>
              <p:cNvPicPr/>
              <p:nvPr/>
            </p:nvPicPr>
            <p:blipFill>
              <a:blip r:embed="rId64"/>
              <a:stretch>
                <a:fillRect/>
              </a:stretch>
            </p:blipFill>
            <p:spPr>
              <a:xfrm>
                <a:off x="7847137" y="3777462"/>
                <a:ext cx="512214" cy="359753"/>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81B72E31-8E20-415E-A06A-9C47F4D161F7}"/>
                  </a:ext>
                </a:extLst>
              </p14:cNvPr>
              <p14:cNvContentPartPr/>
              <p14:nvPr/>
            </p14:nvContentPartPr>
            <p14:xfrm>
              <a:off x="4295383" y="2714807"/>
              <a:ext cx="76200" cy="457200"/>
            </p14:xfrm>
          </p:contentPart>
        </mc:Choice>
        <mc:Fallback>
          <p:pic>
            <p:nvPicPr>
              <p:cNvPr id="38" name="Ink 37">
                <a:extLst>
                  <a:ext uri="{FF2B5EF4-FFF2-40B4-BE49-F238E27FC236}">
                    <a16:creationId xmlns:a16="http://schemas.microsoft.com/office/drawing/2014/main" id="{81B72E31-8E20-415E-A06A-9C47F4D161F7}"/>
                  </a:ext>
                </a:extLst>
              </p:cNvPr>
              <p:cNvPicPr/>
              <p:nvPr/>
            </p:nvPicPr>
            <p:blipFill>
              <a:blip r:embed="rId66"/>
              <a:stretch>
                <a:fillRect/>
              </a:stretch>
            </p:blipFill>
            <p:spPr>
              <a:xfrm>
                <a:off x="4276888" y="2697332"/>
                <a:ext cx="112820" cy="492506"/>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9" name="Ink 38">
                <a:extLst>
                  <a:ext uri="{FF2B5EF4-FFF2-40B4-BE49-F238E27FC236}">
                    <a16:creationId xmlns:a16="http://schemas.microsoft.com/office/drawing/2014/main" id="{6E6AB90A-CA84-47C8-B6A1-B164DA352705}"/>
                  </a:ext>
                </a:extLst>
              </p14:cNvPr>
              <p14:cNvContentPartPr/>
              <p14:nvPr/>
            </p14:nvContentPartPr>
            <p14:xfrm>
              <a:off x="4264068" y="2634207"/>
              <a:ext cx="209550" cy="85725"/>
            </p14:xfrm>
          </p:contentPart>
        </mc:Choice>
        <mc:Fallback>
          <p:pic>
            <p:nvPicPr>
              <p:cNvPr id="39" name="Ink 38">
                <a:extLst>
                  <a:ext uri="{FF2B5EF4-FFF2-40B4-BE49-F238E27FC236}">
                    <a16:creationId xmlns:a16="http://schemas.microsoft.com/office/drawing/2014/main" id="{6E6AB90A-CA84-47C8-B6A1-B164DA352705}"/>
                  </a:ext>
                </a:extLst>
              </p:cNvPr>
              <p:cNvPicPr/>
              <p:nvPr/>
            </p:nvPicPr>
            <p:blipFill>
              <a:blip r:embed="rId68"/>
              <a:stretch>
                <a:fillRect/>
              </a:stretch>
            </p:blipFill>
            <p:spPr>
              <a:xfrm>
                <a:off x="4246516" y="2615571"/>
                <a:ext cx="245012" cy="122624"/>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0" name="Ink 39">
                <a:extLst>
                  <a:ext uri="{FF2B5EF4-FFF2-40B4-BE49-F238E27FC236}">
                    <a16:creationId xmlns:a16="http://schemas.microsoft.com/office/drawing/2014/main" id="{607AEFA1-F9DE-4104-8078-B48712D31A2B}"/>
                  </a:ext>
                </a:extLst>
              </p14:cNvPr>
              <p14:cNvContentPartPr/>
              <p14:nvPr/>
            </p14:nvContentPartPr>
            <p14:xfrm>
              <a:off x="4316259" y="2863734"/>
              <a:ext cx="238125" cy="76200"/>
            </p14:xfrm>
          </p:contentPart>
        </mc:Choice>
        <mc:Fallback>
          <p:pic>
            <p:nvPicPr>
              <p:cNvPr id="40" name="Ink 39">
                <a:extLst>
                  <a:ext uri="{FF2B5EF4-FFF2-40B4-BE49-F238E27FC236}">
                    <a16:creationId xmlns:a16="http://schemas.microsoft.com/office/drawing/2014/main" id="{607AEFA1-F9DE-4104-8078-B48712D31A2B}"/>
                  </a:ext>
                </a:extLst>
              </p:cNvPr>
              <p:cNvPicPr/>
              <p:nvPr/>
            </p:nvPicPr>
            <p:blipFill>
              <a:blip r:embed="rId70"/>
              <a:stretch>
                <a:fillRect/>
              </a:stretch>
            </p:blipFill>
            <p:spPr>
              <a:xfrm>
                <a:off x="4298568" y="2845158"/>
                <a:ext cx="273154" cy="113731"/>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1" name="Ink 40">
                <a:extLst>
                  <a:ext uri="{FF2B5EF4-FFF2-40B4-BE49-F238E27FC236}">
                    <a16:creationId xmlns:a16="http://schemas.microsoft.com/office/drawing/2014/main" id="{59437349-1963-416D-B8B7-B269A4B54BA8}"/>
                  </a:ext>
                </a:extLst>
              </p14:cNvPr>
              <p14:cNvContentPartPr/>
              <p14:nvPr/>
            </p14:nvContentPartPr>
            <p14:xfrm>
              <a:off x="5975279" y="4219706"/>
              <a:ext cx="1419225" cy="1000124"/>
            </p14:xfrm>
          </p:contentPart>
        </mc:Choice>
        <mc:Fallback>
          <p:pic>
            <p:nvPicPr>
              <p:cNvPr id="41" name="Ink 40">
                <a:extLst>
                  <a:ext uri="{FF2B5EF4-FFF2-40B4-BE49-F238E27FC236}">
                    <a16:creationId xmlns:a16="http://schemas.microsoft.com/office/drawing/2014/main" id="{59437349-1963-416D-B8B7-B269A4B54BA8}"/>
                  </a:ext>
                </a:extLst>
              </p:cNvPr>
              <p:cNvPicPr/>
              <p:nvPr/>
            </p:nvPicPr>
            <p:blipFill>
              <a:blip r:embed="rId72"/>
              <a:stretch>
                <a:fillRect/>
              </a:stretch>
            </p:blipFill>
            <p:spPr>
              <a:xfrm>
                <a:off x="5957310" y="4201783"/>
                <a:ext cx="1454804" cy="1035612"/>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2" name="Ink 41">
                <a:extLst>
                  <a:ext uri="{FF2B5EF4-FFF2-40B4-BE49-F238E27FC236}">
                    <a16:creationId xmlns:a16="http://schemas.microsoft.com/office/drawing/2014/main" id="{F7445277-8EC6-4DD8-AF7E-BEC816248B34}"/>
                  </a:ext>
                </a:extLst>
              </p14:cNvPr>
              <p14:cNvContentPartPr/>
              <p14:nvPr/>
            </p14:nvContentPartPr>
            <p14:xfrm>
              <a:off x="6257794" y="4968907"/>
              <a:ext cx="95250" cy="742949"/>
            </p14:xfrm>
          </p:contentPart>
        </mc:Choice>
        <mc:Fallback>
          <p:pic>
            <p:nvPicPr>
              <p:cNvPr id="42" name="Ink 41">
                <a:extLst>
                  <a:ext uri="{FF2B5EF4-FFF2-40B4-BE49-F238E27FC236}">
                    <a16:creationId xmlns:a16="http://schemas.microsoft.com/office/drawing/2014/main" id="{F7445277-8EC6-4DD8-AF7E-BEC816248B34}"/>
                  </a:ext>
                </a:extLst>
              </p:cNvPr>
              <p:cNvPicPr/>
              <p:nvPr/>
            </p:nvPicPr>
            <p:blipFill>
              <a:blip r:embed="rId74"/>
              <a:stretch>
                <a:fillRect/>
              </a:stretch>
            </p:blipFill>
            <p:spPr>
              <a:xfrm>
                <a:off x="6239686" y="4951295"/>
                <a:ext cx="131105" cy="778533"/>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3" name="Ink 42">
                <a:extLst>
                  <a:ext uri="{FF2B5EF4-FFF2-40B4-BE49-F238E27FC236}">
                    <a16:creationId xmlns:a16="http://schemas.microsoft.com/office/drawing/2014/main" id="{E70C6BD3-7AD0-4D9D-8719-CEB354DA23C8}"/>
                  </a:ext>
                </a:extLst>
              </p14:cNvPr>
              <p14:cNvContentPartPr/>
              <p14:nvPr/>
            </p14:nvContentPartPr>
            <p14:xfrm>
              <a:off x="6142972" y="5398870"/>
              <a:ext cx="428625" cy="323850"/>
            </p14:xfrm>
          </p:contentPart>
        </mc:Choice>
        <mc:Fallback>
          <p:pic>
            <p:nvPicPr>
              <p:cNvPr id="43" name="Ink 42">
                <a:extLst>
                  <a:ext uri="{FF2B5EF4-FFF2-40B4-BE49-F238E27FC236}">
                    <a16:creationId xmlns:a16="http://schemas.microsoft.com/office/drawing/2014/main" id="{E70C6BD3-7AD0-4D9D-8719-CEB354DA23C8}"/>
                  </a:ext>
                </a:extLst>
              </p:cNvPr>
              <p:cNvPicPr/>
              <p:nvPr/>
            </p:nvPicPr>
            <p:blipFill>
              <a:blip r:embed="rId76"/>
              <a:stretch>
                <a:fillRect/>
              </a:stretch>
            </p:blipFill>
            <p:spPr>
              <a:xfrm>
                <a:off x="6125293" y="5380717"/>
                <a:ext cx="464344" cy="359793"/>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4" name="Ink 43">
                <a:extLst>
                  <a:ext uri="{FF2B5EF4-FFF2-40B4-BE49-F238E27FC236}">
                    <a16:creationId xmlns:a16="http://schemas.microsoft.com/office/drawing/2014/main" id="{0B63066A-EC3C-46E0-8FB2-977C9450B9BA}"/>
                  </a:ext>
                </a:extLst>
              </p14:cNvPr>
              <p14:cNvContentPartPr/>
              <p14:nvPr/>
            </p14:nvContentPartPr>
            <p14:xfrm>
              <a:off x="4566780" y="2215540"/>
              <a:ext cx="295275" cy="428625"/>
            </p14:xfrm>
          </p:contentPart>
        </mc:Choice>
        <mc:Fallback>
          <p:pic>
            <p:nvPicPr>
              <p:cNvPr id="44" name="Ink 43">
                <a:extLst>
                  <a:ext uri="{FF2B5EF4-FFF2-40B4-BE49-F238E27FC236}">
                    <a16:creationId xmlns:a16="http://schemas.microsoft.com/office/drawing/2014/main" id="{0B63066A-EC3C-46E0-8FB2-977C9450B9BA}"/>
                  </a:ext>
                </a:extLst>
              </p:cNvPr>
              <p:cNvPicPr/>
              <p:nvPr/>
            </p:nvPicPr>
            <p:blipFill>
              <a:blip r:embed="rId78"/>
              <a:stretch>
                <a:fillRect/>
              </a:stretch>
            </p:blipFill>
            <p:spPr>
              <a:xfrm>
                <a:off x="4548731" y="2197636"/>
                <a:ext cx="331011" cy="464075"/>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5" name="Ink 44">
                <a:extLst>
                  <a:ext uri="{FF2B5EF4-FFF2-40B4-BE49-F238E27FC236}">
                    <a16:creationId xmlns:a16="http://schemas.microsoft.com/office/drawing/2014/main" id="{A49D9837-ED44-4901-9F1A-BB3E3F750900}"/>
                  </a:ext>
                </a:extLst>
              </p14:cNvPr>
              <p14:cNvContentPartPr/>
              <p14:nvPr/>
            </p14:nvContentPartPr>
            <p14:xfrm>
              <a:off x="5036506" y="2150663"/>
              <a:ext cx="523875" cy="352425"/>
            </p14:xfrm>
          </p:contentPart>
        </mc:Choice>
        <mc:Fallback>
          <p:pic>
            <p:nvPicPr>
              <p:cNvPr id="45" name="Ink 44">
                <a:extLst>
                  <a:ext uri="{FF2B5EF4-FFF2-40B4-BE49-F238E27FC236}">
                    <a16:creationId xmlns:a16="http://schemas.microsoft.com/office/drawing/2014/main" id="{A49D9837-ED44-4901-9F1A-BB3E3F750900}"/>
                  </a:ext>
                </a:extLst>
              </p:cNvPr>
              <p:cNvPicPr/>
              <p:nvPr/>
            </p:nvPicPr>
            <p:blipFill>
              <a:blip r:embed="rId80"/>
              <a:stretch>
                <a:fillRect/>
              </a:stretch>
            </p:blipFill>
            <p:spPr>
              <a:xfrm>
                <a:off x="5018790" y="2132805"/>
                <a:ext cx="559668" cy="388506"/>
              </a:xfrm>
              <a:prstGeom prst="rect">
                <a:avLst/>
              </a:prstGeom>
            </p:spPr>
          </p:pic>
        </mc:Fallback>
      </mc:AlternateContent>
    </p:spTree>
    <p:extLst>
      <p:ext uri="{BB962C8B-B14F-4D97-AF65-F5344CB8AC3E}">
        <p14:creationId xmlns:p14="http://schemas.microsoft.com/office/powerpoint/2010/main" val="358558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61529" y="1195006"/>
            <a:ext cx="10907041" cy="1384995"/>
          </a:xfrm>
          <a:prstGeom prst="rect">
            <a:avLst/>
          </a:prstGeom>
          <a:noFill/>
        </p:spPr>
        <p:txBody>
          <a:bodyPr wrap="square" rtlCol="0">
            <a:spAutoFit/>
          </a:bodyPr>
          <a:lstStyle/>
          <a:p>
            <a:r>
              <a:rPr lang="en-US" sz="2800" dirty="0"/>
              <a:t>Pinky was born on 29th, February 2016 which happened to be a Monday. If she lives till her birthday in 2099, how many birthdays would she celebrate on a Monday other than what is given?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IN" sz="2400" dirty="0"/>
              <a:t>1 </a:t>
            </a:r>
          </a:p>
          <a:p>
            <a:pPr marL="457200" indent="-457200">
              <a:lnSpc>
                <a:spcPct val="150000"/>
              </a:lnSpc>
              <a:buAutoNum type="alphaUcParenR"/>
            </a:pPr>
            <a:r>
              <a:rPr lang="en-IN" sz="2400" dirty="0"/>
              <a:t>2 </a:t>
            </a:r>
          </a:p>
          <a:p>
            <a:pPr marL="457200" indent="-457200">
              <a:lnSpc>
                <a:spcPct val="150000"/>
              </a:lnSpc>
              <a:buAutoNum type="alphaUcParenR"/>
            </a:pPr>
            <a:r>
              <a:rPr lang="en-IN" sz="2400" dirty="0"/>
              <a:t>3 </a:t>
            </a:r>
          </a:p>
          <a:p>
            <a:pPr marL="457200" indent="-457200">
              <a:lnSpc>
                <a:spcPct val="150000"/>
              </a:lnSpc>
              <a:buAutoNum type="alphaUcParenR"/>
            </a:pPr>
            <a:r>
              <a:rPr lang="en-IN" sz="2400" dirty="0"/>
              <a:t>5</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F8243E52-381A-47CA-9A6C-7DAA444136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56098" y="3832714"/>
            <a:ext cx="697406" cy="697406"/>
          </a:xfrm>
          <a:prstGeom prst="rect">
            <a:avLst/>
          </a:prstGeom>
        </p:spPr>
      </p:pic>
    </p:spTree>
    <p:extLst>
      <p:ext uri="{BB962C8B-B14F-4D97-AF65-F5344CB8AC3E}">
        <p14:creationId xmlns:p14="http://schemas.microsoft.com/office/powerpoint/2010/main" val="3730444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384995"/>
          </a:xfrm>
          <a:prstGeom prst="rect">
            <a:avLst/>
          </a:prstGeom>
          <a:noFill/>
        </p:spPr>
        <p:txBody>
          <a:bodyPr wrap="square" rtlCol="0">
            <a:spAutoFit/>
          </a:bodyPr>
          <a:lstStyle/>
          <a:p>
            <a:r>
              <a:rPr lang="en-US" sz="2800" dirty="0"/>
              <a:t>In a year N, the 259th day of the year is a Saturday. In the year N + 1, the 222nd day of the year is also a Saturday. What is the 119th day of the year N - 1? </a:t>
            </a:r>
            <a:endParaRPr lang="en-US" sz="2500" b="1"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71574" y="3393164"/>
            <a:ext cx="5590402" cy="2308324"/>
          </a:xfrm>
          <a:prstGeom prst="rect">
            <a:avLst/>
          </a:prstGeom>
          <a:noFill/>
        </p:spPr>
        <p:txBody>
          <a:bodyPr wrap="square" lIns="91440" tIns="45720" rIns="91440" bIns="45720">
            <a:spAutoFit/>
          </a:bodyPr>
          <a:lstStyle/>
          <a:p>
            <a:pPr marL="457200" indent="-457200">
              <a:lnSpc>
                <a:spcPct val="150000"/>
              </a:lnSpc>
              <a:buAutoNum type="alphaUcParenR"/>
            </a:pPr>
            <a:r>
              <a:rPr lang="en-US" sz="2400" dirty="0"/>
              <a:t>Thursday </a:t>
            </a:r>
          </a:p>
          <a:p>
            <a:pPr marL="457200" indent="-457200">
              <a:lnSpc>
                <a:spcPct val="150000"/>
              </a:lnSpc>
              <a:buAutoNum type="alphaUcParenR"/>
            </a:pPr>
            <a:r>
              <a:rPr lang="en-US" sz="2400" dirty="0"/>
              <a:t>Saturday </a:t>
            </a:r>
          </a:p>
          <a:p>
            <a:pPr marL="457200" indent="-457200">
              <a:lnSpc>
                <a:spcPct val="150000"/>
              </a:lnSpc>
              <a:buAutoNum type="alphaUcParenR"/>
            </a:pPr>
            <a:r>
              <a:rPr lang="en-US" sz="2400" dirty="0"/>
              <a:t>Friday </a:t>
            </a:r>
          </a:p>
          <a:p>
            <a:pPr marL="457200" indent="-457200">
              <a:lnSpc>
                <a:spcPct val="150000"/>
              </a:lnSpc>
              <a:buAutoNum type="alphaUcParenR"/>
            </a:pPr>
            <a:r>
              <a:rPr lang="en-US" sz="2400" dirty="0"/>
              <a:t>Tuesday</a:t>
            </a:r>
            <a:endParaRPr lang="en-US" sz="2400" dirty="0">
              <a:latin typeface="Nunito Sans" panose="00000500000000000000" pitchFamily="2" charset="0"/>
            </a:endParaRP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1246495"/>
          </a:xfrm>
          <a:prstGeom prst="rect">
            <a:avLst/>
          </a:prstGeom>
          <a:noFill/>
        </p:spPr>
        <p:txBody>
          <a:bodyPr wrap="square" lIns="91440" tIns="45720" rIns="91440" bIns="45720">
            <a:spAutoFit/>
          </a:bodyPr>
          <a:lstStyle/>
          <a:p>
            <a:pPr>
              <a:lnSpc>
                <a:spcPct val="150000"/>
              </a:lnSpc>
            </a:pPr>
            <a:endParaRPr lang="en-US" sz="2500" dirty="0">
              <a:latin typeface="Nunito Sans" panose="00000500000000000000" pitchFamily="2" charset="0"/>
            </a:endParaRPr>
          </a:p>
          <a:p>
            <a:pPr>
              <a:lnSpc>
                <a:spcPct val="150000"/>
              </a:lnSpc>
            </a:pP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pic>
        <p:nvPicPr>
          <p:cNvPr id="10" name="Picture 9">
            <a:extLst>
              <a:ext uri="{FF2B5EF4-FFF2-40B4-BE49-F238E27FC236}">
                <a16:creationId xmlns:a16="http://schemas.microsoft.com/office/drawing/2014/main" id="{96EF8216-DBD3-4395-BCBD-7057AB24B1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4510455"/>
            <a:ext cx="697406" cy="697406"/>
          </a:xfrm>
          <a:prstGeom prst="rect">
            <a:avLst/>
          </a:prstGeom>
        </p:spPr>
      </p:pic>
    </p:spTree>
    <p:extLst>
      <p:ext uri="{BB962C8B-B14F-4D97-AF65-F5344CB8AC3E}">
        <p14:creationId xmlns:p14="http://schemas.microsoft.com/office/powerpoint/2010/main" val="205763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4945</TotalTime>
  <Words>669</Words>
  <Application>Microsoft Office PowerPoint</Application>
  <PresentationFormat>Widescreen</PresentationFormat>
  <Paragraphs>112</Paragraphs>
  <Slides>19</Slides>
  <Notes>19</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Arvind Ragunathan</cp:lastModifiedBy>
  <cp:revision>863</cp:revision>
  <dcterms:created xsi:type="dcterms:W3CDTF">2006-08-16T00:00:00Z</dcterms:created>
  <dcterms:modified xsi:type="dcterms:W3CDTF">2020-10-22T11:33:31Z</dcterms:modified>
</cp:coreProperties>
</file>