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0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notesSlides/notesSlide21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8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88.xml" ContentType="application/inkml+xml"/>
  <Override PartName="/ppt/notesSlides/notesSlide3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49.xml" ContentType="application/vnd.openxmlformats-officedocument.presentationml.notesSlide+xml"/>
  <Override PartName="/ppt/ink/ink102.xml" ContentType="application/inkml+xml"/>
  <Override PartName="/ppt/notesSlides/notesSlide50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5"/>
  </p:notesMasterIdLst>
  <p:sldIdLst>
    <p:sldId id="272" r:id="rId2"/>
    <p:sldId id="368" r:id="rId3"/>
    <p:sldId id="282" r:id="rId4"/>
    <p:sldId id="369" r:id="rId5"/>
    <p:sldId id="429" r:id="rId6"/>
    <p:sldId id="404" r:id="rId7"/>
    <p:sldId id="371" r:id="rId8"/>
    <p:sldId id="430" r:id="rId9"/>
    <p:sldId id="405" r:id="rId10"/>
    <p:sldId id="390" r:id="rId11"/>
    <p:sldId id="431" r:id="rId12"/>
    <p:sldId id="406" r:id="rId13"/>
    <p:sldId id="391" r:id="rId14"/>
    <p:sldId id="432" r:id="rId15"/>
    <p:sldId id="407" r:id="rId16"/>
    <p:sldId id="372" r:id="rId17"/>
    <p:sldId id="433" r:id="rId18"/>
    <p:sldId id="408" r:id="rId19"/>
    <p:sldId id="392" r:id="rId20"/>
    <p:sldId id="434" r:id="rId21"/>
    <p:sldId id="393" r:id="rId22"/>
    <p:sldId id="409" r:id="rId23"/>
    <p:sldId id="394" r:id="rId24"/>
    <p:sldId id="410" r:id="rId25"/>
    <p:sldId id="395" r:id="rId26"/>
    <p:sldId id="413" r:id="rId27"/>
    <p:sldId id="396" r:id="rId28"/>
    <p:sldId id="411" r:id="rId29"/>
    <p:sldId id="397" r:id="rId30"/>
    <p:sldId id="412" r:id="rId31"/>
    <p:sldId id="398" r:id="rId32"/>
    <p:sldId id="399" r:id="rId33"/>
    <p:sldId id="419" r:id="rId34"/>
    <p:sldId id="414" r:id="rId35"/>
    <p:sldId id="400" r:id="rId36"/>
    <p:sldId id="420" r:id="rId37"/>
    <p:sldId id="415" r:id="rId38"/>
    <p:sldId id="401" r:id="rId39"/>
    <p:sldId id="421" r:id="rId40"/>
    <p:sldId id="416" r:id="rId41"/>
    <p:sldId id="402" r:id="rId42"/>
    <p:sldId id="422" r:id="rId43"/>
    <p:sldId id="417" r:id="rId44"/>
    <p:sldId id="403" r:id="rId45"/>
    <p:sldId id="423" r:id="rId46"/>
    <p:sldId id="418" r:id="rId47"/>
    <p:sldId id="586" r:id="rId48"/>
    <p:sldId id="577" r:id="rId49"/>
    <p:sldId id="587" r:id="rId50"/>
    <p:sldId id="604" r:id="rId51"/>
    <p:sldId id="588" r:id="rId52"/>
    <p:sldId id="606" r:id="rId53"/>
    <p:sldId id="289" r:id="rId54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Nunito Sans" panose="020B0604020202020204" charset="0"/>
      <p:regular r:id="rId60"/>
      <p:bold r:id="rId61"/>
      <p:italic r:id="rId62"/>
      <p:boldItalic r:id="rId6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9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5136"/>
    <a:srgbClr val="E5E5E5"/>
    <a:srgbClr val="525252"/>
    <a:srgbClr val="1A1A1A"/>
    <a:srgbClr val="4A4A4A"/>
    <a:srgbClr val="131313"/>
    <a:srgbClr val="212121"/>
    <a:srgbClr val="303030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F7B5E-34B7-477E-8968-D71517CDAA91}" v="1244" dt="2020-10-20T10:41:31.142"/>
    <p1510:client id="{940000AB-16C8-44B6-9B5F-B1811B8E1576}" v="714" dt="2020-10-20T07:12:07.444"/>
    <p1510:client id="{C186CCCA-F48E-4290-8F7C-AAA0B614D354}" v="1" dt="2020-10-22T04:23:44.68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720" y="66"/>
      </p:cViewPr>
      <p:guideLst>
        <p:guide orient="horz" pos="729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sri Koneru" userId="6pUWNwJ2bgNGdqbWQ93NnQ6dpJKk3SLO551MT3/hkqQ=" providerId="None" clId="Web-{C186CCCA-F48E-4290-8F7C-AAA0B614D354}"/>
    <pc:docChg chg="modSld">
      <pc:chgData name="Rupasri Koneru" userId="6pUWNwJ2bgNGdqbWQ93NnQ6dpJKk3SLO551MT3/hkqQ=" providerId="None" clId="Web-{C186CCCA-F48E-4290-8F7C-AAA0B614D354}" dt="2020-10-22T04:23:44.681" v="0" actId="1076"/>
      <pc:docMkLst>
        <pc:docMk/>
      </pc:docMkLst>
      <pc:sldChg chg="modSp">
        <pc:chgData name="Rupasri Koneru" userId="6pUWNwJ2bgNGdqbWQ93NnQ6dpJKk3SLO551MT3/hkqQ=" providerId="None" clId="Web-{C186CCCA-F48E-4290-8F7C-AAA0B614D354}" dt="2020-10-22T04:23:44.681" v="0" actId="1076"/>
        <pc:sldMkLst>
          <pc:docMk/>
          <pc:sldMk cId="0" sldId="394"/>
        </pc:sldMkLst>
        <pc:spChg chg="mod">
          <ac:chgData name="Rupasri Koneru" userId="6pUWNwJ2bgNGdqbWQ93NnQ6dpJKk3SLO551MT3/hkqQ=" providerId="None" clId="Web-{C186CCCA-F48E-4290-8F7C-AAA0B614D354}" dt="2020-10-22T04:23:44.681" v="0" actId="1076"/>
          <ac:spMkLst>
            <pc:docMk/>
            <pc:sldMk cId="0" sldId="394"/>
            <ac:spMk id="24" creationId="{00000000-0000-0000-0000-000000000000}"/>
          </ac:spMkLst>
        </pc:spChg>
      </pc:sldChg>
    </pc:docChg>
  </pc:docChgLst>
  <pc:docChgLst>
    <pc:chgData name="babisha chandran" userId="EB0nJQTo3Bd1b7R0gNfky76LaizBD4ENeK0AnhxAgKw=" providerId="None" clId="Web-{940000AB-16C8-44B6-9B5F-B1811B8E1576}"/>
    <pc:docChg chg="modSld">
      <pc:chgData name="babisha chandran" userId="EB0nJQTo3Bd1b7R0gNfky76LaizBD4ENeK0AnhxAgKw=" providerId="None" clId="Web-{940000AB-16C8-44B6-9B5F-B1811B8E1576}" dt="2020-10-20T07:12:07.444" v="713"/>
      <pc:docMkLst>
        <pc:docMk/>
      </pc:docMkLst>
      <pc:sldChg chg="addSp">
        <pc:chgData name="babisha chandran" userId="EB0nJQTo3Bd1b7R0gNfky76LaizBD4ENeK0AnhxAgKw=" providerId="None" clId="Web-{940000AB-16C8-44B6-9B5F-B1811B8E1576}" dt="2020-10-20T06:23:55.424" v="53"/>
        <pc:sldMkLst>
          <pc:docMk/>
          <pc:sldMk cId="0" sldId="371"/>
        </pc:sldMkLst>
        <pc:inkChg chg="add">
          <ac:chgData name="babisha chandran" userId="EB0nJQTo3Bd1b7R0gNfky76LaizBD4ENeK0AnhxAgKw=" providerId="None" clId="Web-{940000AB-16C8-44B6-9B5F-B1811B8E1576}" dt="2020-10-20T06:22:25.220" v="22"/>
          <ac:inkMkLst>
            <pc:docMk/>
            <pc:sldMk cId="0" sldId="371"/>
            <ac:inkMk id="2" creationId="{53F304ED-D25D-49B8-9667-ADB823D85D3A}"/>
          </ac:inkMkLst>
        </pc:inkChg>
        <pc:inkChg chg="add">
          <ac:chgData name="babisha chandran" userId="EB0nJQTo3Bd1b7R0gNfky76LaizBD4ENeK0AnhxAgKw=" providerId="None" clId="Web-{940000AB-16C8-44B6-9B5F-B1811B8E1576}" dt="2020-10-20T06:22:26.767" v="23"/>
          <ac:inkMkLst>
            <pc:docMk/>
            <pc:sldMk cId="0" sldId="371"/>
            <ac:inkMk id="3" creationId="{8ADF89EF-183A-4B29-B2BB-A52B73D49793}"/>
          </ac:inkMkLst>
        </pc:inkChg>
        <pc:inkChg chg="add">
          <ac:chgData name="babisha chandran" userId="EB0nJQTo3Bd1b7R0gNfky76LaizBD4ENeK0AnhxAgKw=" providerId="None" clId="Web-{940000AB-16C8-44B6-9B5F-B1811B8E1576}" dt="2020-10-20T06:22:27.986" v="24"/>
          <ac:inkMkLst>
            <pc:docMk/>
            <pc:sldMk cId="0" sldId="371"/>
            <ac:inkMk id="5" creationId="{E9020F23-DEF7-4888-8111-15E688C25125}"/>
          </ac:inkMkLst>
        </pc:inkChg>
        <pc:inkChg chg="add">
          <ac:chgData name="babisha chandran" userId="EB0nJQTo3Bd1b7R0gNfky76LaizBD4ENeK0AnhxAgKw=" providerId="None" clId="Web-{940000AB-16C8-44B6-9B5F-B1811B8E1576}" dt="2020-10-20T06:22:29.220" v="25"/>
          <ac:inkMkLst>
            <pc:docMk/>
            <pc:sldMk cId="0" sldId="371"/>
            <ac:inkMk id="6" creationId="{8A53FA55-3EFC-4AE1-A22E-0C2FEC8482AB}"/>
          </ac:inkMkLst>
        </pc:inkChg>
        <pc:inkChg chg="add">
          <ac:chgData name="babisha chandran" userId="EB0nJQTo3Bd1b7R0gNfky76LaizBD4ENeK0AnhxAgKw=" providerId="None" clId="Web-{940000AB-16C8-44B6-9B5F-B1811B8E1576}" dt="2020-10-20T06:22:29.923" v="26"/>
          <ac:inkMkLst>
            <pc:docMk/>
            <pc:sldMk cId="0" sldId="371"/>
            <ac:inkMk id="7" creationId="{AA7CA731-EC6F-43EF-BBE0-56F133B8C0B3}"/>
          </ac:inkMkLst>
        </pc:inkChg>
        <pc:inkChg chg="add">
          <ac:chgData name="babisha chandran" userId="EB0nJQTo3Bd1b7R0gNfky76LaizBD4ENeK0AnhxAgKw=" providerId="None" clId="Web-{940000AB-16C8-44B6-9B5F-B1811B8E1576}" dt="2020-10-20T06:22:30.954" v="27"/>
          <ac:inkMkLst>
            <pc:docMk/>
            <pc:sldMk cId="0" sldId="371"/>
            <ac:inkMk id="8" creationId="{66385106-8009-41B5-9683-8D11476F8523}"/>
          </ac:inkMkLst>
        </pc:inkChg>
        <pc:inkChg chg="add">
          <ac:chgData name="babisha chandran" userId="EB0nJQTo3Bd1b7R0gNfky76LaizBD4ENeK0AnhxAgKw=" providerId="None" clId="Web-{940000AB-16C8-44B6-9B5F-B1811B8E1576}" dt="2020-10-20T06:22:32.157" v="28"/>
          <ac:inkMkLst>
            <pc:docMk/>
            <pc:sldMk cId="0" sldId="371"/>
            <ac:inkMk id="10" creationId="{93E257F5-ACAB-4C0E-979B-6F180615F816}"/>
          </ac:inkMkLst>
        </pc:inkChg>
        <pc:inkChg chg="add">
          <ac:chgData name="babisha chandran" userId="EB0nJQTo3Bd1b7R0gNfky76LaizBD4ENeK0AnhxAgKw=" providerId="None" clId="Web-{940000AB-16C8-44B6-9B5F-B1811B8E1576}" dt="2020-10-20T06:22:33.032" v="29"/>
          <ac:inkMkLst>
            <pc:docMk/>
            <pc:sldMk cId="0" sldId="371"/>
            <ac:inkMk id="11" creationId="{CDF205CF-F33F-4B96-AFDF-239B720983C1}"/>
          </ac:inkMkLst>
        </pc:inkChg>
        <pc:inkChg chg="add">
          <ac:chgData name="babisha chandran" userId="EB0nJQTo3Bd1b7R0gNfky76LaizBD4ENeK0AnhxAgKw=" providerId="None" clId="Web-{940000AB-16C8-44B6-9B5F-B1811B8E1576}" dt="2020-10-20T06:22:34.470" v="30"/>
          <ac:inkMkLst>
            <pc:docMk/>
            <pc:sldMk cId="0" sldId="371"/>
            <ac:inkMk id="12" creationId="{B5B03A95-719A-4ED7-BC6B-5FBE537886F2}"/>
          </ac:inkMkLst>
        </pc:inkChg>
        <pc:inkChg chg="add">
          <ac:chgData name="babisha chandran" userId="EB0nJQTo3Bd1b7R0gNfky76LaizBD4ENeK0AnhxAgKw=" providerId="None" clId="Web-{940000AB-16C8-44B6-9B5F-B1811B8E1576}" dt="2020-10-20T06:22:42.829" v="31"/>
          <ac:inkMkLst>
            <pc:docMk/>
            <pc:sldMk cId="0" sldId="371"/>
            <ac:inkMk id="13" creationId="{6D757E67-01E5-40EE-9DBC-6E3BBD7FC531}"/>
          </ac:inkMkLst>
        </pc:inkChg>
        <pc:inkChg chg="add">
          <ac:chgData name="babisha chandran" userId="EB0nJQTo3Bd1b7R0gNfky76LaizBD4ENeK0AnhxAgKw=" providerId="None" clId="Web-{940000AB-16C8-44B6-9B5F-B1811B8E1576}" dt="2020-10-20T06:22:43.642" v="32"/>
          <ac:inkMkLst>
            <pc:docMk/>
            <pc:sldMk cId="0" sldId="371"/>
            <ac:inkMk id="14" creationId="{F7AC4FCE-A752-436A-9CD1-C3AB2410364B}"/>
          </ac:inkMkLst>
        </pc:inkChg>
        <pc:inkChg chg="add">
          <ac:chgData name="babisha chandran" userId="EB0nJQTo3Bd1b7R0gNfky76LaizBD4ENeK0AnhxAgKw=" providerId="None" clId="Web-{940000AB-16C8-44B6-9B5F-B1811B8E1576}" dt="2020-10-20T06:22:45.454" v="33"/>
          <ac:inkMkLst>
            <pc:docMk/>
            <pc:sldMk cId="0" sldId="371"/>
            <ac:inkMk id="15" creationId="{3884035C-9D25-40D6-95AF-B73A2EEF49B8}"/>
          </ac:inkMkLst>
        </pc:inkChg>
        <pc:inkChg chg="add">
          <ac:chgData name="babisha chandran" userId="EB0nJQTo3Bd1b7R0gNfky76LaizBD4ENeK0AnhxAgKw=" providerId="None" clId="Web-{940000AB-16C8-44B6-9B5F-B1811B8E1576}" dt="2020-10-20T06:22:46.548" v="34"/>
          <ac:inkMkLst>
            <pc:docMk/>
            <pc:sldMk cId="0" sldId="371"/>
            <ac:inkMk id="28" creationId="{043B0D77-F602-4163-8C2F-A38237D92E8D}"/>
          </ac:inkMkLst>
        </pc:inkChg>
        <pc:inkChg chg="add">
          <ac:chgData name="babisha chandran" userId="EB0nJQTo3Bd1b7R0gNfky76LaizBD4ENeK0AnhxAgKw=" providerId="None" clId="Web-{940000AB-16C8-44B6-9B5F-B1811B8E1576}" dt="2020-10-20T06:22:48.267" v="35"/>
          <ac:inkMkLst>
            <pc:docMk/>
            <pc:sldMk cId="0" sldId="371"/>
            <ac:inkMk id="29" creationId="{7A4B7393-383C-46DD-990A-3BF901E200EC}"/>
          </ac:inkMkLst>
        </pc:inkChg>
        <pc:inkChg chg="add">
          <ac:chgData name="babisha chandran" userId="EB0nJQTo3Bd1b7R0gNfky76LaizBD4ENeK0AnhxAgKw=" providerId="None" clId="Web-{940000AB-16C8-44B6-9B5F-B1811B8E1576}" dt="2020-10-20T06:22:50.345" v="36"/>
          <ac:inkMkLst>
            <pc:docMk/>
            <pc:sldMk cId="0" sldId="371"/>
            <ac:inkMk id="30" creationId="{B4EEE56A-9110-4ADD-8935-96EF202A93AB}"/>
          </ac:inkMkLst>
        </pc:inkChg>
        <pc:inkChg chg="add">
          <ac:chgData name="babisha chandran" userId="EB0nJQTo3Bd1b7R0gNfky76LaizBD4ENeK0AnhxAgKw=" providerId="None" clId="Web-{940000AB-16C8-44B6-9B5F-B1811B8E1576}" dt="2020-10-20T06:23:07.798" v="37"/>
          <ac:inkMkLst>
            <pc:docMk/>
            <pc:sldMk cId="0" sldId="371"/>
            <ac:inkMk id="31" creationId="{886A0BF2-217C-4005-BDD9-B2AF2C27AAC2}"/>
          </ac:inkMkLst>
        </pc:inkChg>
        <pc:inkChg chg="add">
          <ac:chgData name="babisha chandran" userId="EB0nJQTo3Bd1b7R0gNfky76LaizBD4ENeK0AnhxAgKw=" providerId="None" clId="Web-{940000AB-16C8-44B6-9B5F-B1811B8E1576}" dt="2020-10-20T06:23:09.533" v="38"/>
          <ac:inkMkLst>
            <pc:docMk/>
            <pc:sldMk cId="0" sldId="371"/>
            <ac:inkMk id="32" creationId="{75DC7B92-E2D6-41E0-8FDB-5B7FB0C4C924}"/>
          </ac:inkMkLst>
        </pc:inkChg>
        <pc:inkChg chg="add">
          <ac:chgData name="babisha chandran" userId="EB0nJQTo3Bd1b7R0gNfky76LaizBD4ENeK0AnhxAgKw=" providerId="None" clId="Web-{940000AB-16C8-44B6-9B5F-B1811B8E1576}" dt="2020-10-20T06:23:11.564" v="39"/>
          <ac:inkMkLst>
            <pc:docMk/>
            <pc:sldMk cId="0" sldId="371"/>
            <ac:inkMk id="33" creationId="{7C4639D2-1549-4D14-886D-7D7023D15AA0}"/>
          </ac:inkMkLst>
        </pc:inkChg>
        <pc:inkChg chg="add">
          <ac:chgData name="babisha chandran" userId="EB0nJQTo3Bd1b7R0gNfky76LaizBD4ENeK0AnhxAgKw=" providerId="None" clId="Web-{940000AB-16C8-44B6-9B5F-B1811B8E1576}" dt="2020-10-20T06:23:12.627" v="40"/>
          <ac:inkMkLst>
            <pc:docMk/>
            <pc:sldMk cId="0" sldId="371"/>
            <ac:inkMk id="34" creationId="{3106D620-1C6C-4E04-9E34-46B99DC13677}"/>
          </ac:inkMkLst>
        </pc:inkChg>
        <pc:inkChg chg="add">
          <ac:chgData name="babisha chandran" userId="EB0nJQTo3Bd1b7R0gNfky76LaizBD4ENeK0AnhxAgKw=" providerId="None" clId="Web-{940000AB-16C8-44B6-9B5F-B1811B8E1576}" dt="2020-10-20T06:23:13.345" v="41"/>
          <ac:inkMkLst>
            <pc:docMk/>
            <pc:sldMk cId="0" sldId="371"/>
            <ac:inkMk id="35" creationId="{AF7EAFD8-6826-4666-BF71-423242F57F6C}"/>
          </ac:inkMkLst>
        </pc:inkChg>
        <pc:inkChg chg="add">
          <ac:chgData name="babisha chandran" userId="EB0nJQTo3Bd1b7R0gNfky76LaizBD4ENeK0AnhxAgKw=" providerId="None" clId="Web-{940000AB-16C8-44B6-9B5F-B1811B8E1576}" dt="2020-10-20T06:23:15.908" v="42"/>
          <ac:inkMkLst>
            <pc:docMk/>
            <pc:sldMk cId="0" sldId="371"/>
            <ac:inkMk id="36" creationId="{095C020A-A77C-49EB-92F9-FC406295D822}"/>
          </ac:inkMkLst>
        </pc:inkChg>
        <pc:inkChg chg="add">
          <ac:chgData name="babisha chandran" userId="EB0nJQTo3Bd1b7R0gNfky76LaizBD4ENeK0AnhxAgKw=" providerId="None" clId="Web-{940000AB-16C8-44B6-9B5F-B1811B8E1576}" dt="2020-10-20T06:23:18.048" v="43"/>
          <ac:inkMkLst>
            <pc:docMk/>
            <pc:sldMk cId="0" sldId="371"/>
            <ac:inkMk id="37" creationId="{152F33C9-21D6-43FB-A57C-4EC29A5AA62F}"/>
          </ac:inkMkLst>
        </pc:inkChg>
        <pc:inkChg chg="add">
          <ac:chgData name="babisha chandran" userId="EB0nJQTo3Bd1b7R0gNfky76LaizBD4ENeK0AnhxAgKw=" providerId="None" clId="Web-{940000AB-16C8-44B6-9B5F-B1811B8E1576}" dt="2020-10-20T06:23:19.720" v="44"/>
          <ac:inkMkLst>
            <pc:docMk/>
            <pc:sldMk cId="0" sldId="371"/>
            <ac:inkMk id="38" creationId="{7716580E-2BA8-4349-A88A-1F5D15C1FC4E}"/>
          </ac:inkMkLst>
        </pc:inkChg>
        <pc:inkChg chg="add">
          <ac:chgData name="babisha chandran" userId="EB0nJQTo3Bd1b7R0gNfky76LaizBD4ENeK0AnhxAgKw=" providerId="None" clId="Web-{940000AB-16C8-44B6-9B5F-B1811B8E1576}" dt="2020-10-20T06:23:20.892" v="45"/>
          <ac:inkMkLst>
            <pc:docMk/>
            <pc:sldMk cId="0" sldId="371"/>
            <ac:inkMk id="39" creationId="{34A9C27D-DAE8-4B32-866C-7661DC00AC77}"/>
          </ac:inkMkLst>
        </pc:inkChg>
        <pc:inkChg chg="add">
          <ac:chgData name="babisha chandran" userId="EB0nJQTo3Bd1b7R0gNfky76LaizBD4ENeK0AnhxAgKw=" providerId="None" clId="Web-{940000AB-16C8-44B6-9B5F-B1811B8E1576}" dt="2020-10-20T06:23:22.345" v="46"/>
          <ac:inkMkLst>
            <pc:docMk/>
            <pc:sldMk cId="0" sldId="371"/>
            <ac:inkMk id="40" creationId="{826A07DE-698D-4FE2-AA34-4696AC664A25}"/>
          </ac:inkMkLst>
        </pc:inkChg>
        <pc:inkChg chg="add">
          <ac:chgData name="babisha chandran" userId="EB0nJQTo3Bd1b7R0gNfky76LaizBD4ENeK0AnhxAgKw=" providerId="None" clId="Web-{940000AB-16C8-44B6-9B5F-B1811B8E1576}" dt="2020-10-20T06:23:27.830" v="47"/>
          <ac:inkMkLst>
            <pc:docMk/>
            <pc:sldMk cId="0" sldId="371"/>
            <ac:inkMk id="41" creationId="{DF965806-D8C2-4A8A-8C97-70FFF5BC66C0}"/>
          </ac:inkMkLst>
        </pc:inkChg>
        <pc:inkChg chg="add">
          <ac:chgData name="babisha chandran" userId="EB0nJQTo3Bd1b7R0gNfky76LaizBD4ENeK0AnhxAgKw=" providerId="None" clId="Web-{940000AB-16C8-44B6-9B5F-B1811B8E1576}" dt="2020-10-20T06:23:29.142" v="48"/>
          <ac:inkMkLst>
            <pc:docMk/>
            <pc:sldMk cId="0" sldId="371"/>
            <ac:inkMk id="42" creationId="{F416FA73-A7AE-4130-A64C-D0C42B69048E}"/>
          </ac:inkMkLst>
        </pc:inkChg>
        <pc:inkChg chg="add">
          <ac:chgData name="babisha chandran" userId="EB0nJQTo3Bd1b7R0gNfky76LaizBD4ENeK0AnhxAgKw=" providerId="None" clId="Web-{940000AB-16C8-44B6-9B5F-B1811B8E1576}" dt="2020-10-20T06:23:31.127" v="49"/>
          <ac:inkMkLst>
            <pc:docMk/>
            <pc:sldMk cId="0" sldId="371"/>
            <ac:inkMk id="43" creationId="{7F3A05B4-708B-4854-86CC-C093386C96BF}"/>
          </ac:inkMkLst>
        </pc:inkChg>
        <pc:inkChg chg="add">
          <ac:chgData name="babisha chandran" userId="EB0nJQTo3Bd1b7R0gNfky76LaizBD4ENeK0AnhxAgKw=" providerId="None" clId="Web-{940000AB-16C8-44B6-9B5F-B1811B8E1576}" dt="2020-10-20T06:23:51.330" v="50"/>
          <ac:inkMkLst>
            <pc:docMk/>
            <pc:sldMk cId="0" sldId="371"/>
            <ac:inkMk id="44" creationId="{40240656-5B6A-4F98-81B1-9B8BC0184509}"/>
          </ac:inkMkLst>
        </pc:inkChg>
        <pc:inkChg chg="add">
          <ac:chgData name="babisha chandran" userId="EB0nJQTo3Bd1b7R0gNfky76LaizBD4ENeK0AnhxAgKw=" providerId="None" clId="Web-{940000AB-16C8-44B6-9B5F-B1811B8E1576}" dt="2020-10-20T06:23:52.252" v="51"/>
          <ac:inkMkLst>
            <pc:docMk/>
            <pc:sldMk cId="0" sldId="371"/>
            <ac:inkMk id="45" creationId="{5E61A1D0-0040-4512-9B34-BED72B5992C8}"/>
          </ac:inkMkLst>
        </pc:inkChg>
        <pc:inkChg chg="add">
          <ac:chgData name="babisha chandran" userId="EB0nJQTo3Bd1b7R0gNfky76LaizBD4ENeK0AnhxAgKw=" providerId="None" clId="Web-{940000AB-16C8-44B6-9B5F-B1811B8E1576}" dt="2020-10-20T06:23:55.408" v="52"/>
          <ac:inkMkLst>
            <pc:docMk/>
            <pc:sldMk cId="0" sldId="371"/>
            <ac:inkMk id="46" creationId="{B6103F20-D682-4315-81AC-CDFD5F228B43}"/>
          </ac:inkMkLst>
        </pc:inkChg>
        <pc:inkChg chg="add">
          <ac:chgData name="babisha chandran" userId="EB0nJQTo3Bd1b7R0gNfky76LaizBD4ENeK0AnhxAgKw=" providerId="None" clId="Web-{940000AB-16C8-44B6-9B5F-B1811B8E1576}" dt="2020-10-20T06:23:55.424" v="53"/>
          <ac:inkMkLst>
            <pc:docMk/>
            <pc:sldMk cId="0" sldId="371"/>
            <ac:inkMk id="47" creationId="{E556812C-CDB4-48CC-91E0-8836A5D3AEF4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33:41.881" v="211"/>
        <pc:sldMkLst>
          <pc:docMk/>
          <pc:sldMk cId="0" sldId="372"/>
        </pc:sldMkLst>
        <pc:inkChg chg="add">
          <ac:chgData name="babisha chandran" userId="EB0nJQTo3Bd1b7R0gNfky76LaizBD4ENeK0AnhxAgKw=" providerId="None" clId="Web-{940000AB-16C8-44B6-9B5F-B1811B8E1576}" dt="2020-10-20T06:31:03.692" v="150"/>
          <ac:inkMkLst>
            <pc:docMk/>
            <pc:sldMk cId="0" sldId="372"/>
            <ac:inkMk id="2" creationId="{AF4C7DC8-41C3-4630-954B-3924ACCBE564}"/>
          </ac:inkMkLst>
        </pc:inkChg>
        <pc:inkChg chg="add">
          <ac:chgData name="babisha chandran" userId="EB0nJQTo3Bd1b7R0gNfky76LaizBD4ENeK0AnhxAgKw=" providerId="None" clId="Web-{940000AB-16C8-44B6-9B5F-B1811B8E1576}" dt="2020-10-20T06:31:07.974" v="151"/>
          <ac:inkMkLst>
            <pc:docMk/>
            <pc:sldMk cId="0" sldId="372"/>
            <ac:inkMk id="3" creationId="{C845FFBF-E4DB-4BDA-AB27-6A726180D866}"/>
          </ac:inkMkLst>
        </pc:inkChg>
        <pc:inkChg chg="add">
          <ac:chgData name="babisha chandran" userId="EB0nJQTo3Bd1b7R0gNfky76LaizBD4ENeK0AnhxAgKw=" providerId="None" clId="Web-{940000AB-16C8-44B6-9B5F-B1811B8E1576}" dt="2020-10-20T06:31:09.536" v="152"/>
          <ac:inkMkLst>
            <pc:docMk/>
            <pc:sldMk cId="0" sldId="372"/>
            <ac:inkMk id="5" creationId="{0FB393A8-4405-48EA-84C0-84281360993C}"/>
          </ac:inkMkLst>
        </pc:inkChg>
        <pc:inkChg chg="add">
          <ac:chgData name="babisha chandran" userId="EB0nJQTo3Bd1b7R0gNfky76LaizBD4ENeK0AnhxAgKw=" providerId="None" clId="Web-{940000AB-16C8-44B6-9B5F-B1811B8E1576}" dt="2020-10-20T06:31:12.021" v="153"/>
          <ac:inkMkLst>
            <pc:docMk/>
            <pc:sldMk cId="0" sldId="372"/>
            <ac:inkMk id="6" creationId="{AAB8F15E-C491-4C72-9CDF-55DF49B4BDE4}"/>
          </ac:inkMkLst>
        </pc:inkChg>
        <pc:inkChg chg="add">
          <ac:chgData name="babisha chandran" userId="EB0nJQTo3Bd1b7R0gNfky76LaizBD4ENeK0AnhxAgKw=" providerId="None" clId="Web-{940000AB-16C8-44B6-9B5F-B1811B8E1576}" dt="2020-10-20T06:31:13.411" v="154"/>
          <ac:inkMkLst>
            <pc:docMk/>
            <pc:sldMk cId="0" sldId="372"/>
            <ac:inkMk id="7" creationId="{09AE7FEA-8B03-4183-9343-A832BF372A7A}"/>
          </ac:inkMkLst>
        </pc:inkChg>
        <pc:inkChg chg="add">
          <ac:chgData name="babisha chandran" userId="EB0nJQTo3Bd1b7R0gNfky76LaizBD4ENeK0AnhxAgKw=" providerId="None" clId="Web-{940000AB-16C8-44B6-9B5F-B1811B8E1576}" dt="2020-10-20T06:31:14.192" v="155"/>
          <ac:inkMkLst>
            <pc:docMk/>
            <pc:sldMk cId="0" sldId="372"/>
            <ac:inkMk id="8" creationId="{77EA9055-63A7-44BF-B4A0-CE256A949996}"/>
          </ac:inkMkLst>
        </pc:inkChg>
        <pc:inkChg chg="add">
          <ac:chgData name="babisha chandran" userId="EB0nJQTo3Bd1b7R0gNfky76LaizBD4ENeK0AnhxAgKw=" providerId="None" clId="Web-{940000AB-16C8-44B6-9B5F-B1811B8E1576}" dt="2020-10-20T06:31:15.349" v="156"/>
          <ac:inkMkLst>
            <pc:docMk/>
            <pc:sldMk cId="0" sldId="372"/>
            <ac:inkMk id="10" creationId="{0719E34A-7DD2-44A9-B3AF-3A2F06840C54}"/>
          </ac:inkMkLst>
        </pc:inkChg>
        <pc:inkChg chg="add">
          <ac:chgData name="babisha chandran" userId="EB0nJQTo3Bd1b7R0gNfky76LaizBD4ENeK0AnhxAgKw=" providerId="None" clId="Web-{940000AB-16C8-44B6-9B5F-B1811B8E1576}" dt="2020-10-20T06:31:17.255" v="157"/>
          <ac:inkMkLst>
            <pc:docMk/>
            <pc:sldMk cId="0" sldId="372"/>
            <ac:inkMk id="11" creationId="{9852649B-FD95-4521-B5C2-43CEF6BB11BB}"/>
          </ac:inkMkLst>
        </pc:inkChg>
        <pc:inkChg chg="add">
          <ac:chgData name="babisha chandran" userId="EB0nJQTo3Bd1b7R0gNfky76LaizBD4ENeK0AnhxAgKw=" providerId="None" clId="Web-{940000AB-16C8-44B6-9B5F-B1811B8E1576}" dt="2020-10-20T06:31:18.224" v="158"/>
          <ac:inkMkLst>
            <pc:docMk/>
            <pc:sldMk cId="0" sldId="372"/>
            <ac:inkMk id="12" creationId="{BD7965FB-968D-45A0-9064-6222E2540F41}"/>
          </ac:inkMkLst>
        </pc:inkChg>
        <pc:inkChg chg="add">
          <ac:chgData name="babisha chandran" userId="EB0nJQTo3Bd1b7R0gNfky76LaizBD4ENeK0AnhxAgKw=" providerId="None" clId="Web-{940000AB-16C8-44B6-9B5F-B1811B8E1576}" dt="2020-10-20T06:31:19.177" v="159"/>
          <ac:inkMkLst>
            <pc:docMk/>
            <pc:sldMk cId="0" sldId="372"/>
            <ac:inkMk id="13" creationId="{9A594E03-A26B-4A77-A295-9A1C316C2BA4}"/>
          </ac:inkMkLst>
        </pc:inkChg>
        <pc:inkChg chg="add">
          <ac:chgData name="babisha chandran" userId="EB0nJQTo3Bd1b7R0gNfky76LaizBD4ENeK0AnhxAgKw=" providerId="None" clId="Web-{940000AB-16C8-44B6-9B5F-B1811B8E1576}" dt="2020-10-20T06:31:23.583" v="160"/>
          <ac:inkMkLst>
            <pc:docMk/>
            <pc:sldMk cId="0" sldId="372"/>
            <ac:inkMk id="14" creationId="{044E4C84-4638-4F17-9837-4BBAC1E8D939}"/>
          </ac:inkMkLst>
        </pc:inkChg>
        <pc:inkChg chg="add">
          <ac:chgData name="babisha chandran" userId="EB0nJQTo3Bd1b7R0gNfky76LaizBD4ENeK0AnhxAgKw=" providerId="None" clId="Web-{940000AB-16C8-44B6-9B5F-B1811B8E1576}" dt="2020-10-20T06:31:25.427" v="161"/>
          <ac:inkMkLst>
            <pc:docMk/>
            <pc:sldMk cId="0" sldId="372"/>
            <ac:inkMk id="15" creationId="{E9AD200B-23ED-41A0-968D-675424520DD6}"/>
          </ac:inkMkLst>
        </pc:inkChg>
        <pc:inkChg chg="add">
          <ac:chgData name="babisha chandran" userId="EB0nJQTo3Bd1b7R0gNfky76LaizBD4ENeK0AnhxAgKw=" providerId="None" clId="Web-{940000AB-16C8-44B6-9B5F-B1811B8E1576}" dt="2020-10-20T06:31:27.302" v="162"/>
          <ac:inkMkLst>
            <pc:docMk/>
            <pc:sldMk cId="0" sldId="372"/>
            <ac:inkMk id="28" creationId="{A699413F-D5EE-4E2E-9D7F-3ADEC4C62969}"/>
          </ac:inkMkLst>
        </pc:inkChg>
        <pc:inkChg chg="add">
          <ac:chgData name="babisha chandran" userId="EB0nJQTo3Bd1b7R0gNfky76LaizBD4ENeK0AnhxAgKw=" providerId="None" clId="Web-{940000AB-16C8-44B6-9B5F-B1811B8E1576}" dt="2020-10-20T06:31:43.333" v="163"/>
          <ac:inkMkLst>
            <pc:docMk/>
            <pc:sldMk cId="0" sldId="372"/>
            <ac:inkMk id="29" creationId="{435A3958-7EFE-41C2-8D81-CC68271BC88F}"/>
          </ac:inkMkLst>
        </pc:inkChg>
        <pc:inkChg chg="add">
          <ac:chgData name="babisha chandran" userId="EB0nJQTo3Bd1b7R0gNfky76LaizBD4ENeK0AnhxAgKw=" providerId="None" clId="Web-{940000AB-16C8-44B6-9B5F-B1811B8E1576}" dt="2020-10-20T06:31:44.411" v="164"/>
          <ac:inkMkLst>
            <pc:docMk/>
            <pc:sldMk cId="0" sldId="372"/>
            <ac:inkMk id="30" creationId="{AD3E9407-C9C4-40F7-96DD-EFBBA36F9CE5}"/>
          </ac:inkMkLst>
        </pc:inkChg>
        <pc:inkChg chg="add">
          <ac:chgData name="babisha chandran" userId="EB0nJQTo3Bd1b7R0gNfky76LaizBD4ENeK0AnhxAgKw=" providerId="None" clId="Web-{940000AB-16C8-44B6-9B5F-B1811B8E1576}" dt="2020-10-20T06:31:45.802" v="165"/>
          <ac:inkMkLst>
            <pc:docMk/>
            <pc:sldMk cId="0" sldId="372"/>
            <ac:inkMk id="31" creationId="{1F4B9D96-4CAA-4860-82D7-B7E93A45FB23}"/>
          </ac:inkMkLst>
        </pc:inkChg>
        <pc:inkChg chg="add">
          <ac:chgData name="babisha chandran" userId="EB0nJQTo3Bd1b7R0gNfky76LaizBD4ENeK0AnhxAgKw=" providerId="None" clId="Web-{940000AB-16C8-44B6-9B5F-B1811B8E1576}" dt="2020-10-20T06:31:48.364" v="166"/>
          <ac:inkMkLst>
            <pc:docMk/>
            <pc:sldMk cId="0" sldId="372"/>
            <ac:inkMk id="32" creationId="{D0AD4D24-E119-480D-BFE0-376DCE763CB6}"/>
          </ac:inkMkLst>
        </pc:inkChg>
        <pc:inkChg chg="add">
          <ac:chgData name="babisha chandran" userId="EB0nJQTo3Bd1b7R0gNfky76LaizBD4ENeK0AnhxAgKw=" providerId="None" clId="Web-{940000AB-16C8-44B6-9B5F-B1811B8E1576}" dt="2020-10-20T06:31:50.036" v="167"/>
          <ac:inkMkLst>
            <pc:docMk/>
            <pc:sldMk cId="0" sldId="372"/>
            <ac:inkMk id="33" creationId="{E1121066-1E61-49B4-B4CA-BE7591C718E5}"/>
          </ac:inkMkLst>
        </pc:inkChg>
        <pc:inkChg chg="add">
          <ac:chgData name="babisha chandran" userId="EB0nJQTo3Bd1b7R0gNfky76LaizBD4ENeK0AnhxAgKw=" providerId="None" clId="Web-{940000AB-16C8-44B6-9B5F-B1811B8E1576}" dt="2020-10-20T06:31:52.255" v="168"/>
          <ac:inkMkLst>
            <pc:docMk/>
            <pc:sldMk cId="0" sldId="372"/>
            <ac:inkMk id="34" creationId="{76FEFAC5-CB58-4CC4-BD38-D71F2CA6AA4E}"/>
          </ac:inkMkLst>
        </pc:inkChg>
        <pc:inkChg chg="add">
          <ac:chgData name="babisha chandran" userId="EB0nJQTo3Bd1b7R0gNfky76LaizBD4ENeK0AnhxAgKw=" providerId="None" clId="Web-{940000AB-16C8-44B6-9B5F-B1811B8E1576}" dt="2020-10-20T06:32:02.959" v="169"/>
          <ac:inkMkLst>
            <pc:docMk/>
            <pc:sldMk cId="0" sldId="372"/>
            <ac:inkMk id="35" creationId="{AD13684B-6C69-4BF9-AE6C-53869237D49D}"/>
          </ac:inkMkLst>
        </pc:inkChg>
        <pc:inkChg chg="add">
          <ac:chgData name="babisha chandran" userId="EB0nJQTo3Bd1b7R0gNfky76LaizBD4ENeK0AnhxAgKw=" providerId="None" clId="Web-{940000AB-16C8-44B6-9B5F-B1811B8E1576}" dt="2020-10-20T06:32:08.208" v="170"/>
          <ac:inkMkLst>
            <pc:docMk/>
            <pc:sldMk cId="0" sldId="372"/>
            <ac:inkMk id="36" creationId="{EFE75B00-F175-4E09-BCE1-3674AB4972F2}"/>
          </ac:inkMkLst>
        </pc:inkChg>
        <pc:inkChg chg="add">
          <ac:chgData name="babisha chandran" userId="EB0nJQTo3Bd1b7R0gNfky76LaizBD4ENeK0AnhxAgKw=" providerId="None" clId="Web-{940000AB-16C8-44B6-9B5F-B1811B8E1576}" dt="2020-10-20T06:32:08.255" v="171"/>
          <ac:inkMkLst>
            <pc:docMk/>
            <pc:sldMk cId="0" sldId="372"/>
            <ac:inkMk id="37" creationId="{0F9A35AB-ABDF-498F-82A1-939CAD52F2B0}"/>
          </ac:inkMkLst>
        </pc:inkChg>
        <pc:inkChg chg="add">
          <ac:chgData name="babisha chandran" userId="EB0nJQTo3Bd1b7R0gNfky76LaizBD4ENeK0AnhxAgKw=" providerId="None" clId="Web-{940000AB-16C8-44B6-9B5F-B1811B8E1576}" dt="2020-10-20T06:32:08.724" v="172"/>
          <ac:inkMkLst>
            <pc:docMk/>
            <pc:sldMk cId="0" sldId="372"/>
            <ac:inkMk id="38" creationId="{9C398A7F-2D2C-4B04-A078-974E627295D8}"/>
          </ac:inkMkLst>
        </pc:inkChg>
        <pc:inkChg chg="add">
          <ac:chgData name="babisha chandran" userId="EB0nJQTo3Bd1b7R0gNfky76LaizBD4ENeK0AnhxAgKw=" providerId="None" clId="Web-{940000AB-16C8-44B6-9B5F-B1811B8E1576}" dt="2020-10-20T06:32:08.786" v="173"/>
          <ac:inkMkLst>
            <pc:docMk/>
            <pc:sldMk cId="0" sldId="372"/>
            <ac:inkMk id="39" creationId="{12ABE82A-5BE9-4CBF-9173-A23ED9CBEBA8}"/>
          </ac:inkMkLst>
        </pc:inkChg>
        <pc:inkChg chg="add">
          <ac:chgData name="babisha chandran" userId="EB0nJQTo3Bd1b7R0gNfky76LaizBD4ENeK0AnhxAgKw=" providerId="None" clId="Web-{940000AB-16C8-44B6-9B5F-B1811B8E1576}" dt="2020-10-20T06:32:08.833" v="174"/>
          <ac:inkMkLst>
            <pc:docMk/>
            <pc:sldMk cId="0" sldId="372"/>
            <ac:inkMk id="40" creationId="{6ACC694E-E9D2-4410-8BE7-82ACECD11C7C}"/>
          </ac:inkMkLst>
        </pc:inkChg>
        <pc:inkChg chg="add">
          <ac:chgData name="babisha chandran" userId="EB0nJQTo3Bd1b7R0gNfky76LaizBD4ENeK0AnhxAgKw=" providerId="None" clId="Web-{940000AB-16C8-44B6-9B5F-B1811B8E1576}" dt="2020-10-20T06:32:08.896" v="175"/>
          <ac:inkMkLst>
            <pc:docMk/>
            <pc:sldMk cId="0" sldId="372"/>
            <ac:inkMk id="41" creationId="{765F793A-AAF6-4EB6-B4AC-0763C41DE7C2}"/>
          </ac:inkMkLst>
        </pc:inkChg>
        <pc:inkChg chg="add">
          <ac:chgData name="babisha chandran" userId="EB0nJQTo3Bd1b7R0gNfky76LaizBD4ENeK0AnhxAgKw=" providerId="None" clId="Web-{940000AB-16C8-44B6-9B5F-B1811B8E1576}" dt="2020-10-20T06:32:11.974" v="176"/>
          <ac:inkMkLst>
            <pc:docMk/>
            <pc:sldMk cId="0" sldId="372"/>
            <ac:inkMk id="42" creationId="{BA97D31B-AABE-4DE5-872B-D01268B4379D}"/>
          </ac:inkMkLst>
        </pc:inkChg>
        <pc:inkChg chg="add">
          <ac:chgData name="babisha chandran" userId="EB0nJQTo3Bd1b7R0gNfky76LaizBD4ENeK0AnhxAgKw=" providerId="None" clId="Web-{940000AB-16C8-44B6-9B5F-B1811B8E1576}" dt="2020-10-20T06:32:14.115" v="177"/>
          <ac:inkMkLst>
            <pc:docMk/>
            <pc:sldMk cId="0" sldId="372"/>
            <ac:inkMk id="43" creationId="{6B275E1D-F5D2-427B-B69F-CF07E95A3DE4}"/>
          </ac:inkMkLst>
        </pc:inkChg>
        <pc:inkChg chg="add">
          <ac:chgData name="babisha chandran" userId="EB0nJQTo3Bd1b7R0gNfky76LaizBD4ENeK0AnhxAgKw=" providerId="None" clId="Web-{940000AB-16C8-44B6-9B5F-B1811B8E1576}" dt="2020-10-20T06:32:15.365" v="178"/>
          <ac:inkMkLst>
            <pc:docMk/>
            <pc:sldMk cId="0" sldId="372"/>
            <ac:inkMk id="44" creationId="{AE94864E-3CAB-441D-94F0-D1473B82040E}"/>
          </ac:inkMkLst>
        </pc:inkChg>
        <pc:inkChg chg="add">
          <ac:chgData name="babisha chandran" userId="EB0nJQTo3Bd1b7R0gNfky76LaizBD4ENeK0AnhxAgKw=" providerId="None" clId="Web-{940000AB-16C8-44B6-9B5F-B1811B8E1576}" dt="2020-10-20T06:32:20.974" v="179"/>
          <ac:inkMkLst>
            <pc:docMk/>
            <pc:sldMk cId="0" sldId="372"/>
            <ac:inkMk id="45" creationId="{68F5069B-0540-41BE-89B8-DCB6C6375D12}"/>
          </ac:inkMkLst>
        </pc:inkChg>
        <pc:inkChg chg="add">
          <ac:chgData name="babisha chandran" userId="EB0nJQTo3Bd1b7R0gNfky76LaizBD4ENeK0AnhxAgKw=" providerId="None" clId="Web-{940000AB-16C8-44B6-9B5F-B1811B8E1576}" dt="2020-10-20T06:32:20.990" v="180"/>
          <ac:inkMkLst>
            <pc:docMk/>
            <pc:sldMk cId="0" sldId="372"/>
            <ac:inkMk id="46" creationId="{4EDE0922-114C-4235-A732-90B931B1121F}"/>
          </ac:inkMkLst>
        </pc:inkChg>
        <pc:inkChg chg="add">
          <ac:chgData name="babisha chandran" userId="EB0nJQTo3Bd1b7R0gNfky76LaizBD4ENeK0AnhxAgKw=" providerId="None" clId="Web-{940000AB-16C8-44B6-9B5F-B1811B8E1576}" dt="2020-10-20T06:32:27.443" v="181"/>
          <ac:inkMkLst>
            <pc:docMk/>
            <pc:sldMk cId="0" sldId="372"/>
            <ac:inkMk id="47" creationId="{E8D463A6-5841-4E5E-AD23-67F27A4716EF}"/>
          </ac:inkMkLst>
        </pc:inkChg>
        <pc:inkChg chg="add">
          <ac:chgData name="babisha chandran" userId="EB0nJQTo3Bd1b7R0gNfky76LaizBD4ENeK0AnhxAgKw=" providerId="None" clId="Web-{940000AB-16C8-44B6-9B5F-B1811B8E1576}" dt="2020-10-20T06:32:27.505" v="182"/>
          <ac:inkMkLst>
            <pc:docMk/>
            <pc:sldMk cId="0" sldId="372"/>
            <ac:inkMk id="48" creationId="{BA482D49-EAA3-4D2D-BDDB-9C1F1A31CB5D}"/>
          </ac:inkMkLst>
        </pc:inkChg>
        <pc:inkChg chg="add">
          <ac:chgData name="babisha chandran" userId="EB0nJQTo3Bd1b7R0gNfky76LaizBD4ENeK0AnhxAgKw=" providerId="None" clId="Web-{940000AB-16C8-44B6-9B5F-B1811B8E1576}" dt="2020-10-20T06:32:27.568" v="183"/>
          <ac:inkMkLst>
            <pc:docMk/>
            <pc:sldMk cId="0" sldId="372"/>
            <ac:inkMk id="49" creationId="{7BC0C91E-BAE6-44AC-965E-E3D45751D9D6}"/>
          </ac:inkMkLst>
        </pc:inkChg>
        <pc:inkChg chg="add">
          <ac:chgData name="babisha chandran" userId="EB0nJQTo3Bd1b7R0gNfky76LaizBD4ENeK0AnhxAgKw=" providerId="None" clId="Web-{940000AB-16C8-44B6-9B5F-B1811B8E1576}" dt="2020-10-20T06:32:27.630" v="184"/>
          <ac:inkMkLst>
            <pc:docMk/>
            <pc:sldMk cId="0" sldId="372"/>
            <ac:inkMk id="50" creationId="{4D885938-908C-4428-9B0C-F8DC53C8DACA}"/>
          </ac:inkMkLst>
        </pc:inkChg>
        <pc:inkChg chg="add">
          <ac:chgData name="babisha chandran" userId="EB0nJQTo3Bd1b7R0gNfky76LaizBD4ENeK0AnhxAgKw=" providerId="None" clId="Web-{940000AB-16C8-44B6-9B5F-B1811B8E1576}" dt="2020-10-20T06:32:39.756" v="185"/>
          <ac:inkMkLst>
            <pc:docMk/>
            <pc:sldMk cId="0" sldId="372"/>
            <ac:inkMk id="51" creationId="{875E46AC-CA6E-4C0A-A3F9-412639EB6BE4}"/>
          </ac:inkMkLst>
        </pc:inkChg>
        <pc:inkChg chg="add">
          <ac:chgData name="babisha chandran" userId="EB0nJQTo3Bd1b7R0gNfky76LaizBD4ENeK0AnhxAgKw=" providerId="None" clId="Web-{940000AB-16C8-44B6-9B5F-B1811B8E1576}" dt="2020-10-20T06:32:39.818" v="186"/>
          <ac:inkMkLst>
            <pc:docMk/>
            <pc:sldMk cId="0" sldId="372"/>
            <ac:inkMk id="52" creationId="{071A6CB0-8E7A-4EEE-AB94-E0A0E5C0BDCD}"/>
          </ac:inkMkLst>
        </pc:inkChg>
        <pc:inkChg chg="add">
          <ac:chgData name="babisha chandran" userId="EB0nJQTo3Bd1b7R0gNfky76LaizBD4ENeK0AnhxAgKw=" providerId="None" clId="Web-{940000AB-16C8-44B6-9B5F-B1811B8E1576}" dt="2020-10-20T06:32:39.880" v="187"/>
          <ac:inkMkLst>
            <pc:docMk/>
            <pc:sldMk cId="0" sldId="372"/>
            <ac:inkMk id="53" creationId="{F8A3ABA2-E195-41FF-888A-A49E64F27818}"/>
          </ac:inkMkLst>
        </pc:inkChg>
        <pc:inkChg chg="add">
          <ac:chgData name="babisha chandran" userId="EB0nJQTo3Bd1b7R0gNfky76LaizBD4ENeK0AnhxAgKw=" providerId="None" clId="Web-{940000AB-16C8-44B6-9B5F-B1811B8E1576}" dt="2020-10-20T06:32:39.928" v="188"/>
          <ac:inkMkLst>
            <pc:docMk/>
            <pc:sldMk cId="0" sldId="372"/>
            <ac:inkMk id="54" creationId="{EA956FE2-71F2-4981-84A4-6395F50EFEB9}"/>
          </ac:inkMkLst>
        </pc:inkChg>
        <pc:inkChg chg="add">
          <ac:chgData name="babisha chandran" userId="EB0nJQTo3Bd1b7R0gNfky76LaizBD4ENeK0AnhxAgKw=" providerId="None" clId="Web-{940000AB-16C8-44B6-9B5F-B1811B8E1576}" dt="2020-10-20T06:32:40.459" v="189"/>
          <ac:inkMkLst>
            <pc:docMk/>
            <pc:sldMk cId="0" sldId="372"/>
            <ac:inkMk id="55" creationId="{F0DCAD7C-59ED-4028-98D3-7B2170006517}"/>
          </ac:inkMkLst>
        </pc:inkChg>
        <pc:inkChg chg="add">
          <ac:chgData name="babisha chandran" userId="EB0nJQTo3Bd1b7R0gNfky76LaizBD4ENeK0AnhxAgKw=" providerId="None" clId="Web-{940000AB-16C8-44B6-9B5F-B1811B8E1576}" dt="2020-10-20T06:32:41.459" v="190"/>
          <ac:inkMkLst>
            <pc:docMk/>
            <pc:sldMk cId="0" sldId="372"/>
            <ac:inkMk id="56" creationId="{BA0F11BF-FB8A-499E-AA41-B12A5902F9B9}"/>
          </ac:inkMkLst>
        </pc:inkChg>
        <pc:inkChg chg="add">
          <ac:chgData name="babisha chandran" userId="EB0nJQTo3Bd1b7R0gNfky76LaizBD4ENeK0AnhxAgKw=" providerId="None" clId="Web-{940000AB-16C8-44B6-9B5F-B1811B8E1576}" dt="2020-10-20T06:32:43.521" v="191"/>
          <ac:inkMkLst>
            <pc:docMk/>
            <pc:sldMk cId="0" sldId="372"/>
            <ac:inkMk id="57" creationId="{65BCD5DB-8D05-4C37-87D6-D435FD02318F}"/>
          </ac:inkMkLst>
        </pc:inkChg>
        <pc:inkChg chg="add">
          <ac:chgData name="babisha chandran" userId="EB0nJQTo3Bd1b7R0gNfky76LaizBD4ENeK0AnhxAgKw=" providerId="None" clId="Web-{940000AB-16C8-44B6-9B5F-B1811B8E1576}" dt="2020-10-20T06:32:49.927" v="192"/>
          <ac:inkMkLst>
            <pc:docMk/>
            <pc:sldMk cId="0" sldId="372"/>
            <ac:inkMk id="58" creationId="{6C6058E9-AFBA-49A2-A552-EC97DAE2258B}"/>
          </ac:inkMkLst>
        </pc:inkChg>
        <pc:inkChg chg="add">
          <ac:chgData name="babisha chandran" userId="EB0nJQTo3Bd1b7R0gNfky76LaizBD4ENeK0AnhxAgKw=" providerId="None" clId="Web-{940000AB-16C8-44B6-9B5F-B1811B8E1576}" dt="2020-10-20T06:32:51.615" v="193"/>
          <ac:inkMkLst>
            <pc:docMk/>
            <pc:sldMk cId="0" sldId="372"/>
            <ac:inkMk id="59" creationId="{AF043583-BA71-43D3-826B-1A410F19F817}"/>
          </ac:inkMkLst>
        </pc:inkChg>
        <pc:inkChg chg="add">
          <ac:chgData name="babisha chandran" userId="EB0nJQTo3Bd1b7R0gNfky76LaizBD4ENeK0AnhxAgKw=" providerId="None" clId="Web-{940000AB-16C8-44B6-9B5F-B1811B8E1576}" dt="2020-10-20T06:32:51.677" v="194"/>
          <ac:inkMkLst>
            <pc:docMk/>
            <pc:sldMk cId="0" sldId="372"/>
            <ac:inkMk id="60" creationId="{10E4C1B7-C605-4E7F-A641-F649F3E34C01}"/>
          </ac:inkMkLst>
        </pc:inkChg>
        <pc:inkChg chg="add">
          <ac:chgData name="babisha chandran" userId="EB0nJQTo3Bd1b7R0gNfky76LaizBD4ENeK0AnhxAgKw=" providerId="None" clId="Web-{940000AB-16C8-44B6-9B5F-B1811B8E1576}" dt="2020-10-20T06:32:53.615" v="195"/>
          <ac:inkMkLst>
            <pc:docMk/>
            <pc:sldMk cId="0" sldId="372"/>
            <ac:inkMk id="61" creationId="{28427103-1A2E-4000-B5DE-C30F2576EE3A}"/>
          </ac:inkMkLst>
        </pc:inkChg>
        <pc:inkChg chg="add">
          <ac:chgData name="babisha chandran" userId="EB0nJQTo3Bd1b7R0gNfky76LaizBD4ENeK0AnhxAgKw=" providerId="None" clId="Web-{940000AB-16C8-44B6-9B5F-B1811B8E1576}" dt="2020-10-20T06:32:53.677" v="196"/>
          <ac:inkMkLst>
            <pc:docMk/>
            <pc:sldMk cId="0" sldId="372"/>
            <ac:inkMk id="62" creationId="{18BCBF7B-86AF-4615-B578-65BDD68E63B7}"/>
          </ac:inkMkLst>
        </pc:inkChg>
        <pc:inkChg chg="add">
          <ac:chgData name="babisha chandran" userId="EB0nJQTo3Bd1b7R0gNfky76LaizBD4ENeK0AnhxAgKw=" providerId="None" clId="Web-{940000AB-16C8-44B6-9B5F-B1811B8E1576}" dt="2020-10-20T06:32:55.099" v="197"/>
          <ac:inkMkLst>
            <pc:docMk/>
            <pc:sldMk cId="0" sldId="372"/>
            <ac:inkMk id="63" creationId="{0213ECEC-DF98-46AA-9538-F7BC6237453D}"/>
          </ac:inkMkLst>
        </pc:inkChg>
        <pc:inkChg chg="add">
          <ac:chgData name="babisha chandran" userId="EB0nJQTo3Bd1b7R0gNfky76LaizBD4ENeK0AnhxAgKw=" providerId="None" clId="Web-{940000AB-16C8-44B6-9B5F-B1811B8E1576}" dt="2020-10-20T06:32:55.787" v="198"/>
          <ac:inkMkLst>
            <pc:docMk/>
            <pc:sldMk cId="0" sldId="372"/>
            <ac:inkMk id="64" creationId="{47758A97-100B-47E6-A64E-932FC16C02E5}"/>
          </ac:inkMkLst>
        </pc:inkChg>
        <pc:inkChg chg="add">
          <ac:chgData name="babisha chandran" userId="EB0nJQTo3Bd1b7R0gNfky76LaizBD4ENeK0AnhxAgKw=" providerId="None" clId="Web-{940000AB-16C8-44B6-9B5F-B1811B8E1576}" dt="2020-10-20T06:32:57.537" v="199"/>
          <ac:inkMkLst>
            <pc:docMk/>
            <pc:sldMk cId="0" sldId="372"/>
            <ac:inkMk id="65" creationId="{7E9B29A4-3C06-4DA9-8BF0-AE1522BEBFD1}"/>
          </ac:inkMkLst>
        </pc:inkChg>
        <pc:inkChg chg="add">
          <ac:chgData name="babisha chandran" userId="EB0nJQTo3Bd1b7R0gNfky76LaizBD4ENeK0AnhxAgKw=" providerId="None" clId="Web-{940000AB-16C8-44B6-9B5F-B1811B8E1576}" dt="2020-10-20T06:33:14.881" v="200"/>
          <ac:inkMkLst>
            <pc:docMk/>
            <pc:sldMk cId="0" sldId="372"/>
            <ac:inkMk id="66" creationId="{B9083377-7F83-42A4-9066-DAA89ED6BB4D}"/>
          </ac:inkMkLst>
        </pc:inkChg>
        <pc:inkChg chg="add">
          <ac:chgData name="babisha chandran" userId="EB0nJQTo3Bd1b7R0gNfky76LaizBD4ENeK0AnhxAgKw=" providerId="None" clId="Web-{940000AB-16C8-44B6-9B5F-B1811B8E1576}" dt="2020-10-20T06:33:17.303" v="201"/>
          <ac:inkMkLst>
            <pc:docMk/>
            <pc:sldMk cId="0" sldId="372"/>
            <ac:inkMk id="67" creationId="{D20F04F0-488C-49EE-ACC1-E6094523192C}"/>
          </ac:inkMkLst>
        </pc:inkChg>
        <pc:inkChg chg="add">
          <ac:chgData name="babisha chandran" userId="EB0nJQTo3Bd1b7R0gNfky76LaizBD4ENeK0AnhxAgKw=" providerId="None" clId="Web-{940000AB-16C8-44B6-9B5F-B1811B8E1576}" dt="2020-10-20T06:33:21.053" v="202"/>
          <ac:inkMkLst>
            <pc:docMk/>
            <pc:sldMk cId="0" sldId="372"/>
            <ac:inkMk id="68" creationId="{28D574B3-5ED0-4A32-9B8C-CA4FA4E8316B}"/>
          </ac:inkMkLst>
        </pc:inkChg>
        <pc:inkChg chg="add">
          <ac:chgData name="babisha chandran" userId="EB0nJQTo3Bd1b7R0gNfky76LaizBD4ENeK0AnhxAgKw=" providerId="None" clId="Web-{940000AB-16C8-44B6-9B5F-B1811B8E1576}" dt="2020-10-20T06:33:23.131" v="203"/>
          <ac:inkMkLst>
            <pc:docMk/>
            <pc:sldMk cId="0" sldId="372"/>
            <ac:inkMk id="69" creationId="{98E097A2-215B-4CE4-A217-6FBCE8F383AA}"/>
          </ac:inkMkLst>
        </pc:inkChg>
        <pc:inkChg chg="add">
          <ac:chgData name="babisha chandran" userId="EB0nJQTo3Bd1b7R0gNfky76LaizBD4ENeK0AnhxAgKw=" providerId="None" clId="Web-{940000AB-16C8-44B6-9B5F-B1811B8E1576}" dt="2020-10-20T06:33:23.209" v="204"/>
          <ac:inkMkLst>
            <pc:docMk/>
            <pc:sldMk cId="0" sldId="372"/>
            <ac:inkMk id="70" creationId="{6ECEF930-19BA-4252-8736-7BFB5F70BCE3}"/>
          </ac:inkMkLst>
        </pc:inkChg>
        <pc:inkChg chg="add">
          <ac:chgData name="babisha chandran" userId="EB0nJQTo3Bd1b7R0gNfky76LaizBD4ENeK0AnhxAgKw=" providerId="None" clId="Web-{940000AB-16C8-44B6-9B5F-B1811B8E1576}" dt="2020-10-20T06:33:23.271" v="205"/>
          <ac:inkMkLst>
            <pc:docMk/>
            <pc:sldMk cId="0" sldId="372"/>
            <ac:inkMk id="71" creationId="{4CFD61F5-BE7B-40AB-BED9-9A5724F0FD2C}"/>
          </ac:inkMkLst>
        </pc:inkChg>
        <pc:inkChg chg="add">
          <ac:chgData name="babisha chandran" userId="EB0nJQTo3Bd1b7R0gNfky76LaizBD4ENeK0AnhxAgKw=" providerId="None" clId="Web-{940000AB-16C8-44B6-9B5F-B1811B8E1576}" dt="2020-10-20T06:33:24.475" v="206"/>
          <ac:inkMkLst>
            <pc:docMk/>
            <pc:sldMk cId="0" sldId="372"/>
            <ac:inkMk id="72" creationId="{8E734E61-B7CE-4AD6-B47F-D0178C6DDA97}"/>
          </ac:inkMkLst>
        </pc:inkChg>
        <pc:inkChg chg="add">
          <ac:chgData name="babisha chandran" userId="EB0nJQTo3Bd1b7R0gNfky76LaizBD4ENeK0AnhxAgKw=" providerId="None" clId="Web-{940000AB-16C8-44B6-9B5F-B1811B8E1576}" dt="2020-10-20T06:33:32.334" v="207"/>
          <ac:inkMkLst>
            <pc:docMk/>
            <pc:sldMk cId="0" sldId="372"/>
            <ac:inkMk id="73" creationId="{113DE6EF-9551-4D12-BDF7-2D6B4B99B23D}"/>
          </ac:inkMkLst>
        </pc:inkChg>
        <pc:inkChg chg="add">
          <ac:chgData name="babisha chandran" userId="EB0nJQTo3Bd1b7R0gNfky76LaizBD4ENeK0AnhxAgKw=" providerId="None" clId="Web-{940000AB-16C8-44B6-9B5F-B1811B8E1576}" dt="2020-10-20T06:33:32.397" v="208"/>
          <ac:inkMkLst>
            <pc:docMk/>
            <pc:sldMk cId="0" sldId="372"/>
            <ac:inkMk id="74" creationId="{E4DE4C6B-A1E2-42BA-8ADD-AB55D4DE39BB}"/>
          </ac:inkMkLst>
        </pc:inkChg>
        <pc:inkChg chg="add">
          <ac:chgData name="babisha chandran" userId="EB0nJQTo3Bd1b7R0gNfky76LaizBD4ENeK0AnhxAgKw=" providerId="None" clId="Web-{940000AB-16C8-44B6-9B5F-B1811B8E1576}" dt="2020-10-20T06:33:41.756" v="209"/>
          <ac:inkMkLst>
            <pc:docMk/>
            <pc:sldMk cId="0" sldId="372"/>
            <ac:inkMk id="75" creationId="{422D17AC-0213-4A37-A0F9-C3B3F1EE9B38}"/>
          </ac:inkMkLst>
        </pc:inkChg>
        <pc:inkChg chg="add">
          <ac:chgData name="babisha chandran" userId="EB0nJQTo3Bd1b7R0gNfky76LaizBD4ENeK0AnhxAgKw=" providerId="None" clId="Web-{940000AB-16C8-44B6-9B5F-B1811B8E1576}" dt="2020-10-20T06:33:41.818" v="210"/>
          <ac:inkMkLst>
            <pc:docMk/>
            <pc:sldMk cId="0" sldId="372"/>
            <ac:inkMk id="76" creationId="{833AF550-D2E2-44D2-A3CA-12F4BC411980}"/>
          </ac:inkMkLst>
        </pc:inkChg>
        <pc:inkChg chg="add">
          <ac:chgData name="babisha chandran" userId="EB0nJQTo3Bd1b7R0gNfky76LaizBD4ENeK0AnhxAgKw=" providerId="None" clId="Web-{940000AB-16C8-44B6-9B5F-B1811B8E1576}" dt="2020-10-20T06:33:41.881" v="211"/>
          <ac:inkMkLst>
            <pc:docMk/>
            <pc:sldMk cId="0" sldId="372"/>
            <ac:inkMk id="77" creationId="{375585D5-7D3E-44B2-835B-3519E917C8A9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29:19.160" v="149"/>
        <pc:sldMkLst>
          <pc:docMk/>
          <pc:sldMk cId="0" sldId="391"/>
        </pc:sldMkLst>
        <pc:inkChg chg="add">
          <ac:chgData name="babisha chandran" userId="EB0nJQTo3Bd1b7R0gNfky76LaizBD4ENeK0AnhxAgKw=" providerId="None" clId="Web-{940000AB-16C8-44B6-9B5F-B1811B8E1576}" dt="2020-10-20T06:27:29.816" v="97"/>
          <ac:inkMkLst>
            <pc:docMk/>
            <pc:sldMk cId="0" sldId="391"/>
            <ac:inkMk id="2" creationId="{D63923CB-30DC-4D41-B084-8D7BD5F76422}"/>
          </ac:inkMkLst>
        </pc:inkChg>
        <pc:inkChg chg="add">
          <ac:chgData name="babisha chandran" userId="EB0nJQTo3Bd1b7R0gNfky76LaizBD4ENeK0AnhxAgKw=" providerId="None" clId="Web-{940000AB-16C8-44B6-9B5F-B1811B8E1576}" dt="2020-10-20T06:27:32.956" v="98"/>
          <ac:inkMkLst>
            <pc:docMk/>
            <pc:sldMk cId="0" sldId="391"/>
            <ac:inkMk id="3" creationId="{FF865CF8-7FE9-4E46-A7F1-03EE2719FE24}"/>
          </ac:inkMkLst>
        </pc:inkChg>
        <pc:inkChg chg="add">
          <ac:chgData name="babisha chandran" userId="EB0nJQTo3Bd1b7R0gNfky76LaizBD4ENeK0AnhxAgKw=" providerId="None" clId="Web-{940000AB-16C8-44B6-9B5F-B1811B8E1576}" dt="2020-10-20T06:27:33.691" v="99"/>
          <ac:inkMkLst>
            <pc:docMk/>
            <pc:sldMk cId="0" sldId="391"/>
            <ac:inkMk id="5" creationId="{D49EB3EA-A7DB-4DF0-B717-78D944B9AB8B}"/>
          </ac:inkMkLst>
        </pc:inkChg>
        <pc:inkChg chg="add">
          <ac:chgData name="babisha chandran" userId="EB0nJQTo3Bd1b7R0gNfky76LaizBD4ENeK0AnhxAgKw=" providerId="None" clId="Web-{940000AB-16C8-44B6-9B5F-B1811B8E1576}" dt="2020-10-20T06:27:34.878" v="100"/>
          <ac:inkMkLst>
            <pc:docMk/>
            <pc:sldMk cId="0" sldId="391"/>
            <ac:inkMk id="6" creationId="{D00C884B-14ED-4139-A7BC-B31B879A0064}"/>
          </ac:inkMkLst>
        </pc:inkChg>
        <pc:inkChg chg="add">
          <ac:chgData name="babisha chandran" userId="EB0nJQTo3Bd1b7R0gNfky76LaizBD4ENeK0AnhxAgKw=" providerId="None" clId="Web-{940000AB-16C8-44B6-9B5F-B1811B8E1576}" dt="2020-10-20T06:27:35.628" v="101"/>
          <ac:inkMkLst>
            <pc:docMk/>
            <pc:sldMk cId="0" sldId="391"/>
            <ac:inkMk id="7" creationId="{B16B6745-6377-4525-817A-89790C8154A4}"/>
          </ac:inkMkLst>
        </pc:inkChg>
        <pc:inkChg chg="add">
          <ac:chgData name="babisha chandran" userId="EB0nJQTo3Bd1b7R0gNfky76LaizBD4ENeK0AnhxAgKw=" providerId="None" clId="Web-{940000AB-16C8-44B6-9B5F-B1811B8E1576}" dt="2020-10-20T06:27:36.519" v="102"/>
          <ac:inkMkLst>
            <pc:docMk/>
            <pc:sldMk cId="0" sldId="391"/>
            <ac:inkMk id="8" creationId="{FE560714-E818-43C5-8EF7-0C6A9679B2D2}"/>
          </ac:inkMkLst>
        </pc:inkChg>
        <pc:inkChg chg="add">
          <ac:chgData name="babisha chandran" userId="EB0nJQTo3Bd1b7R0gNfky76LaizBD4ENeK0AnhxAgKw=" providerId="None" clId="Web-{940000AB-16C8-44B6-9B5F-B1811B8E1576}" dt="2020-10-20T06:27:38.769" v="103"/>
          <ac:inkMkLst>
            <pc:docMk/>
            <pc:sldMk cId="0" sldId="391"/>
            <ac:inkMk id="10" creationId="{018DAE07-EBB1-47C6-91B8-2E03BC08B0DC}"/>
          </ac:inkMkLst>
        </pc:inkChg>
        <pc:inkChg chg="add">
          <ac:chgData name="babisha chandran" userId="EB0nJQTo3Bd1b7R0gNfky76LaizBD4ENeK0AnhxAgKw=" providerId="None" clId="Web-{940000AB-16C8-44B6-9B5F-B1811B8E1576}" dt="2020-10-20T06:27:39.722" v="104"/>
          <ac:inkMkLst>
            <pc:docMk/>
            <pc:sldMk cId="0" sldId="391"/>
            <ac:inkMk id="11" creationId="{673BA250-7046-43EE-832F-0E00D8306264}"/>
          </ac:inkMkLst>
        </pc:inkChg>
        <pc:inkChg chg="add">
          <ac:chgData name="babisha chandran" userId="EB0nJQTo3Bd1b7R0gNfky76LaizBD4ENeK0AnhxAgKw=" providerId="None" clId="Web-{940000AB-16C8-44B6-9B5F-B1811B8E1576}" dt="2020-10-20T06:27:41.113" v="105"/>
          <ac:inkMkLst>
            <pc:docMk/>
            <pc:sldMk cId="0" sldId="391"/>
            <ac:inkMk id="12" creationId="{4FAF80A9-DEDF-4BE2-87F7-D0C82113F169}"/>
          </ac:inkMkLst>
        </pc:inkChg>
        <pc:inkChg chg="add">
          <ac:chgData name="babisha chandran" userId="EB0nJQTo3Bd1b7R0gNfky76LaizBD4ENeK0AnhxAgKw=" providerId="None" clId="Web-{940000AB-16C8-44B6-9B5F-B1811B8E1576}" dt="2020-10-20T06:27:41.878" v="106"/>
          <ac:inkMkLst>
            <pc:docMk/>
            <pc:sldMk cId="0" sldId="391"/>
            <ac:inkMk id="13" creationId="{074433C0-F702-4D7D-818E-5B4551F889B4}"/>
          </ac:inkMkLst>
        </pc:inkChg>
        <pc:inkChg chg="add">
          <ac:chgData name="babisha chandran" userId="EB0nJQTo3Bd1b7R0gNfky76LaizBD4ENeK0AnhxAgKw=" providerId="None" clId="Web-{940000AB-16C8-44B6-9B5F-B1811B8E1576}" dt="2020-10-20T06:27:42.691" v="107"/>
          <ac:inkMkLst>
            <pc:docMk/>
            <pc:sldMk cId="0" sldId="391"/>
            <ac:inkMk id="14" creationId="{70FCB928-B63B-486E-A62A-DDD7AAF44116}"/>
          </ac:inkMkLst>
        </pc:inkChg>
        <pc:inkChg chg="add">
          <ac:chgData name="babisha chandran" userId="EB0nJQTo3Bd1b7R0gNfky76LaizBD4ENeK0AnhxAgKw=" providerId="None" clId="Web-{940000AB-16C8-44B6-9B5F-B1811B8E1576}" dt="2020-10-20T06:27:45.238" v="108"/>
          <ac:inkMkLst>
            <pc:docMk/>
            <pc:sldMk cId="0" sldId="391"/>
            <ac:inkMk id="15" creationId="{FDD31112-EBDC-4DCE-96BB-0B0429E6E072}"/>
          </ac:inkMkLst>
        </pc:inkChg>
        <pc:inkChg chg="add">
          <ac:chgData name="babisha chandran" userId="EB0nJQTo3Bd1b7R0gNfky76LaizBD4ENeK0AnhxAgKw=" providerId="None" clId="Web-{940000AB-16C8-44B6-9B5F-B1811B8E1576}" dt="2020-10-20T06:27:47.316" v="109"/>
          <ac:inkMkLst>
            <pc:docMk/>
            <pc:sldMk cId="0" sldId="391"/>
            <ac:inkMk id="28" creationId="{9E01E2E8-ECF0-4E52-8FC3-54F01BAD09BF}"/>
          </ac:inkMkLst>
        </pc:inkChg>
        <pc:inkChg chg="add">
          <ac:chgData name="babisha chandran" userId="EB0nJQTo3Bd1b7R0gNfky76LaizBD4ENeK0AnhxAgKw=" providerId="None" clId="Web-{940000AB-16C8-44B6-9B5F-B1811B8E1576}" dt="2020-10-20T06:27:48.816" v="110"/>
          <ac:inkMkLst>
            <pc:docMk/>
            <pc:sldMk cId="0" sldId="391"/>
            <ac:inkMk id="29" creationId="{663F8113-541D-407B-BBDD-430425E1684F}"/>
          </ac:inkMkLst>
        </pc:inkChg>
        <pc:inkChg chg="add">
          <ac:chgData name="babisha chandran" userId="EB0nJQTo3Bd1b7R0gNfky76LaizBD4ENeK0AnhxAgKw=" providerId="None" clId="Web-{940000AB-16C8-44B6-9B5F-B1811B8E1576}" dt="2020-10-20T06:28:05.816" v="111"/>
          <ac:inkMkLst>
            <pc:docMk/>
            <pc:sldMk cId="0" sldId="391"/>
            <ac:inkMk id="30" creationId="{39ACDC3D-5D37-4F1F-B56F-84C906B8A5C5}"/>
          </ac:inkMkLst>
        </pc:inkChg>
        <pc:inkChg chg="add">
          <ac:chgData name="babisha chandran" userId="EB0nJQTo3Bd1b7R0gNfky76LaizBD4ENeK0AnhxAgKw=" providerId="None" clId="Web-{940000AB-16C8-44B6-9B5F-B1811B8E1576}" dt="2020-10-20T06:28:07.925" v="112"/>
          <ac:inkMkLst>
            <pc:docMk/>
            <pc:sldMk cId="0" sldId="391"/>
            <ac:inkMk id="31" creationId="{0D84959E-6B16-413C-ADF4-5FB5CA272032}"/>
          </ac:inkMkLst>
        </pc:inkChg>
        <pc:inkChg chg="add">
          <ac:chgData name="babisha chandran" userId="EB0nJQTo3Bd1b7R0gNfky76LaizBD4ENeK0AnhxAgKw=" providerId="None" clId="Web-{940000AB-16C8-44B6-9B5F-B1811B8E1576}" dt="2020-10-20T06:28:07.941" v="113"/>
          <ac:inkMkLst>
            <pc:docMk/>
            <pc:sldMk cId="0" sldId="391"/>
            <ac:inkMk id="32" creationId="{DFE203B5-718C-44F8-B82B-3A122A2CEA54}"/>
          </ac:inkMkLst>
        </pc:inkChg>
        <pc:inkChg chg="add">
          <ac:chgData name="babisha chandran" userId="EB0nJQTo3Bd1b7R0gNfky76LaizBD4ENeK0AnhxAgKw=" providerId="None" clId="Web-{940000AB-16C8-44B6-9B5F-B1811B8E1576}" dt="2020-10-20T06:28:11.629" v="114"/>
          <ac:inkMkLst>
            <pc:docMk/>
            <pc:sldMk cId="0" sldId="391"/>
            <ac:inkMk id="33" creationId="{911C0989-1734-4192-9CD5-E49B906DF16F}"/>
          </ac:inkMkLst>
        </pc:inkChg>
        <pc:inkChg chg="add">
          <ac:chgData name="babisha chandran" userId="EB0nJQTo3Bd1b7R0gNfky76LaizBD4ENeK0AnhxAgKw=" providerId="None" clId="Web-{940000AB-16C8-44B6-9B5F-B1811B8E1576}" dt="2020-10-20T06:28:12.597" v="115"/>
          <ac:inkMkLst>
            <pc:docMk/>
            <pc:sldMk cId="0" sldId="391"/>
            <ac:inkMk id="34" creationId="{408178E3-0E70-4290-9E0C-B2C638F37921}"/>
          </ac:inkMkLst>
        </pc:inkChg>
        <pc:inkChg chg="add">
          <ac:chgData name="babisha chandran" userId="EB0nJQTo3Bd1b7R0gNfky76LaizBD4ENeK0AnhxAgKw=" providerId="None" clId="Web-{940000AB-16C8-44B6-9B5F-B1811B8E1576}" dt="2020-10-20T06:28:13.676" v="116"/>
          <ac:inkMkLst>
            <pc:docMk/>
            <pc:sldMk cId="0" sldId="391"/>
            <ac:inkMk id="35" creationId="{1E5D23A3-31DA-4C9C-BAE1-5EA3E4BF1285}"/>
          </ac:inkMkLst>
        </pc:inkChg>
        <pc:inkChg chg="add">
          <ac:chgData name="babisha chandran" userId="EB0nJQTo3Bd1b7R0gNfky76LaizBD4ENeK0AnhxAgKw=" providerId="None" clId="Web-{940000AB-16C8-44B6-9B5F-B1811B8E1576}" dt="2020-10-20T06:28:14.504" v="117"/>
          <ac:inkMkLst>
            <pc:docMk/>
            <pc:sldMk cId="0" sldId="391"/>
            <ac:inkMk id="36" creationId="{541EFDCA-B6D7-4A23-A123-C903C91545A4}"/>
          </ac:inkMkLst>
        </pc:inkChg>
        <pc:inkChg chg="add">
          <ac:chgData name="babisha chandran" userId="EB0nJQTo3Bd1b7R0gNfky76LaizBD4ENeK0AnhxAgKw=" providerId="None" clId="Web-{940000AB-16C8-44B6-9B5F-B1811B8E1576}" dt="2020-10-20T06:28:16.082" v="118"/>
          <ac:inkMkLst>
            <pc:docMk/>
            <pc:sldMk cId="0" sldId="391"/>
            <ac:inkMk id="37" creationId="{B2E115DA-4AB0-42B0-A764-816EB997ED34}"/>
          </ac:inkMkLst>
        </pc:inkChg>
        <pc:inkChg chg="add">
          <ac:chgData name="babisha chandran" userId="EB0nJQTo3Bd1b7R0gNfky76LaizBD4ENeK0AnhxAgKw=" providerId="None" clId="Web-{940000AB-16C8-44B6-9B5F-B1811B8E1576}" dt="2020-10-20T06:28:17.504" v="119"/>
          <ac:inkMkLst>
            <pc:docMk/>
            <pc:sldMk cId="0" sldId="391"/>
            <ac:inkMk id="38" creationId="{4242D03F-8D76-44F6-8C4B-789496E94D39}"/>
          </ac:inkMkLst>
        </pc:inkChg>
        <pc:inkChg chg="add">
          <ac:chgData name="babisha chandran" userId="EB0nJQTo3Bd1b7R0gNfky76LaizBD4ENeK0AnhxAgKw=" providerId="None" clId="Web-{940000AB-16C8-44B6-9B5F-B1811B8E1576}" dt="2020-10-20T06:28:27.238" v="120"/>
          <ac:inkMkLst>
            <pc:docMk/>
            <pc:sldMk cId="0" sldId="391"/>
            <ac:inkMk id="39" creationId="{C2580C6B-6850-4B7F-A8DF-5459E012D276}"/>
          </ac:inkMkLst>
        </pc:inkChg>
        <pc:inkChg chg="add">
          <ac:chgData name="babisha chandran" userId="EB0nJQTo3Bd1b7R0gNfky76LaizBD4ENeK0AnhxAgKw=" providerId="None" clId="Web-{940000AB-16C8-44B6-9B5F-B1811B8E1576}" dt="2020-10-20T06:28:28.738" v="121"/>
          <ac:inkMkLst>
            <pc:docMk/>
            <pc:sldMk cId="0" sldId="391"/>
            <ac:inkMk id="40" creationId="{AA50B1F5-CEE5-49D9-9398-AFAF12E24A8D}"/>
          </ac:inkMkLst>
        </pc:inkChg>
        <pc:inkChg chg="add">
          <ac:chgData name="babisha chandran" userId="EB0nJQTo3Bd1b7R0gNfky76LaizBD4ENeK0AnhxAgKw=" providerId="None" clId="Web-{940000AB-16C8-44B6-9B5F-B1811B8E1576}" dt="2020-10-20T06:28:29.723" v="122"/>
          <ac:inkMkLst>
            <pc:docMk/>
            <pc:sldMk cId="0" sldId="391"/>
            <ac:inkMk id="41" creationId="{A1F0577F-A14B-43B6-9E52-7EA90166FDE3}"/>
          </ac:inkMkLst>
        </pc:inkChg>
        <pc:inkChg chg="add">
          <ac:chgData name="babisha chandran" userId="EB0nJQTo3Bd1b7R0gNfky76LaizBD4ENeK0AnhxAgKw=" providerId="None" clId="Web-{940000AB-16C8-44B6-9B5F-B1811B8E1576}" dt="2020-10-20T06:28:31.144" v="123"/>
          <ac:inkMkLst>
            <pc:docMk/>
            <pc:sldMk cId="0" sldId="391"/>
            <ac:inkMk id="42" creationId="{966C1CC1-E359-4FFA-8D59-9B12620163A9}"/>
          </ac:inkMkLst>
        </pc:inkChg>
        <pc:inkChg chg="add">
          <ac:chgData name="babisha chandran" userId="EB0nJQTo3Bd1b7R0gNfky76LaizBD4ENeK0AnhxAgKw=" providerId="None" clId="Web-{940000AB-16C8-44B6-9B5F-B1811B8E1576}" dt="2020-10-20T06:28:32.394" v="124"/>
          <ac:inkMkLst>
            <pc:docMk/>
            <pc:sldMk cId="0" sldId="391"/>
            <ac:inkMk id="43" creationId="{F20D8A8C-0E65-4816-A5DB-04298BA6BCC5}"/>
          </ac:inkMkLst>
        </pc:inkChg>
        <pc:inkChg chg="add">
          <ac:chgData name="babisha chandran" userId="EB0nJQTo3Bd1b7R0gNfky76LaizBD4ENeK0AnhxAgKw=" providerId="None" clId="Web-{940000AB-16C8-44B6-9B5F-B1811B8E1576}" dt="2020-10-20T06:28:33.551" v="125"/>
          <ac:inkMkLst>
            <pc:docMk/>
            <pc:sldMk cId="0" sldId="391"/>
            <ac:inkMk id="44" creationId="{FAD43FD8-D178-46C8-9F63-DB8B26AD24C1}"/>
          </ac:inkMkLst>
        </pc:inkChg>
        <pc:inkChg chg="add">
          <ac:chgData name="babisha chandran" userId="EB0nJQTo3Bd1b7R0gNfky76LaizBD4ENeK0AnhxAgKw=" providerId="None" clId="Web-{940000AB-16C8-44B6-9B5F-B1811B8E1576}" dt="2020-10-20T06:28:41.348" v="126"/>
          <ac:inkMkLst>
            <pc:docMk/>
            <pc:sldMk cId="0" sldId="391"/>
            <ac:inkMk id="45" creationId="{4A2B8DB0-B79E-463F-94F9-A60E2853970A}"/>
          </ac:inkMkLst>
        </pc:inkChg>
        <pc:inkChg chg="add">
          <ac:chgData name="babisha chandran" userId="EB0nJQTo3Bd1b7R0gNfky76LaizBD4ENeK0AnhxAgKw=" providerId="None" clId="Web-{940000AB-16C8-44B6-9B5F-B1811B8E1576}" dt="2020-10-20T06:28:42.269" v="127"/>
          <ac:inkMkLst>
            <pc:docMk/>
            <pc:sldMk cId="0" sldId="391"/>
            <ac:inkMk id="46" creationId="{4DB2342D-733D-4FAB-A36D-5F9B65DBA203}"/>
          </ac:inkMkLst>
        </pc:inkChg>
        <pc:inkChg chg="add">
          <ac:chgData name="babisha chandran" userId="EB0nJQTo3Bd1b7R0gNfky76LaizBD4ENeK0AnhxAgKw=" providerId="None" clId="Web-{940000AB-16C8-44B6-9B5F-B1811B8E1576}" dt="2020-10-20T06:28:43.691" v="128"/>
          <ac:inkMkLst>
            <pc:docMk/>
            <pc:sldMk cId="0" sldId="391"/>
            <ac:inkMk id="47" creationId="{A06486FA-C5E9-41B6-8DD1-B4D55004DC58}"/>
          </ac:inkMkLst>
        </pc:inkChg>
        <pc:inkChg chg="add">
          <ac:chgData name="babisha chandran" userId="EB0nJQTo3Bd1b7R0gNfky76LaizBD4ENeK0AnhxAgKw=" providerId="None" clId="Web-{940000AB-16C8-44B6-9B5F-B1811B8E1576}" dt="2020-10-20T06:28:51.144" v="129"/>
          <ac:inkMkLst>
            <pc:docMk/>
            <pc:sldMk cId="0" sldId="391"/>
            <ac:inkMk id="48" creationId="{192D27A9-39D3-4526-8918-28596D6BA0E9}"/>
          </ac:inkMkLst>
        </pc:inkChg>
        <pc:inkChg chg="add">
          <ac:chgData name="babisha chandran" userId="EB0nJQTo3Bd1b7R0gNfky76LaizBD4ENeK0AnhxAgKw=" providerId="None" clId="Web-{940000AB-16C8-44B6-9B5F-B1811B8E1576}" dt="2020-10-20T06:28:51.191" v="130"/>
          <ac:inkMkLst>
            <pc:docMk/>
            <pc:sldMk cId="0" sldId="391"/>
            <ac:inkMk id="49" creationId="{AEF041F7-25DC-4178-96C5-593709939A2B}"/>
          </ac:inkMkLst>
        </pc:inkChg>
        <pc:inkChg chg="add">
          <ac:chgData name="babisha chandran" userId="EB0nJQTo3Bd1b7R0gNfky76LaizBD4ENeK0AnhxAgKw=" providerId="None" clId="Web-{940000AB-16C8-44B6-9B5F-B1811B8E1576}" dt="2020-10-20T06:28:51.254" v="131"/>
          <ac:inkMkLst>
            <pc:docMk/>
            <pc:sldMk cId="0" sldId="391"/>
            <ac:inkMk id="50" creationId="{ED7BCF67-4B21-48DB-83F0-DDD5A04FBCC8}"/>
          </ac:inkMkLst>
        </pc:inkChg>
        <pc:inkChg chg="add">
          <ac:chgData name="babisha chandran" userId="EB0nJQTo3Bd1b7R0gNfky76LaizBD4ENeK0AnhxAgKw=" providerId="None" clId="Web-{940000AB-16C8-44B6-9B5F-B1811B8E1576}" dt="2020-10-20T06:28:51.301" v="132"/>
          <ac:inkMkLst>
            <pc:docMk/>
            <pc:sldMk cId="0" sldId="391"/>
            <ac:inkMk id="51" creationId="{607DFF4C-4C6B-4BC6-BA21-C69DDE411F37}"/>
          </ac:inkMkLst>
        </pc:inkChg>
        <pc:inkChg chg="add">
          <ac:chgData name="babisha chandran" userId="EB0nJQTo3Bd1b7R0gNfky76LaizBD4ENeK0AnhxAgKw=" providerId="None" clId="Web-{940000AB-16C8-44B6-9B5F-B1811B8E1576}" dt="2020-10-20T06:28:55.786" v="133"/>
          <ac:inkMkLst>
            <pc:docMk/>
            <pc:sldMk cId="0" sldId="391"/>
            <ac:inkMk id="52" creationId="{19F7AC1B-B257-47C2-A1E4-D4B3F0AAF9EB}"/>
          </ac:inkMkLst>
        </pc:inkChg>
        <pc:inkChg chg="add">
          <ac:chgData name="babisha chandran" userId="EB0nJQTo3Bd1b7R0gNfky76LaizBD4ENeK0AnhxAgKw=" providerId="None" clId="Web-{940000AB-16C8-44B6-9B5F-B1811B8E1576}" dt="2020-10-20T06:28:55.848" v="134"/>
          <ac:inkMkLst>
            <pc:docMk/>
            <pc:sldMk cId="0" sldId="391"/>
            <ac:inkMk id="53" creationId="{C9D85C66-97F6-4636-A118-E81980202E66}"/>
          </ac:inkMkLst>
        </pc:inkChg>
        <pc:inkChg chg="add">
          <ac:chgData name="babisha chandran" userId="EB0nJQTo3Bd1b7R0gNfky76LaizBD4ENeK0AnhxAgKw=" providerId="None" clId="Web-{940000AB-16C8-44B6-9B5F-B1811B8E1576}" dt="2020-10-20T06:28:58.363" v="135"/>
          <ac:inkMkLst>
            <pc:docMk/>
            <pc:sldMk cId="0" sldId="391"/>
            <ac:inkMk id="54" creationId="{C9F9C9EE-B012-41D8-83B6-78F214EEDF6F}"/>
          </ac:inkMkLst>
        </pc:inkChg>
        <pc:inkChg chg="add">
          <ac:chgData name="babisha chandran" userId="EB0nJQTo3Bd1b7R0gNfky76LaizBD4ENeK0AnhxAgKw=" providerId="None" clId="Web-{940000AB-16C8-44B6-9B5F-B1811B8E1576}" dt="2020-10-20T06:28:58.426" v="136"/>
          <ac:inkMkLst>
            <pc:docMk/>
            <pc:sldMk cId="0" sldId="391"/>
            <ac:inkMk id="55" creationId="{00ECD84E-DD41-4798-AE92-F4745E8E1D7C}"/>
          </ac:inkMkLst>
        </pc:inkChg>
        <pc:inkChg chg="add">
          <ac:chgData name="babisha chandran" userId="EB0nJQTo3Bd1b7R0gNfky76LaizBD4ENeK0AnhxAgKw=" providerId="None" clId="Web-{940000AB-16C8-44B6-9B5F-B1811B8E1576}" dt="2020-10-20T06:28:58.473" v="137"/>
          <ac:inkMkLst>
            <pc:docMk/>
            <pc:sldMk cId="0" sldId="391"/>
            <ac:inkMk id="56" creationId="{F0BBD9B9-5AFA-4159-B700-27B11B6DC7DC}"/>
          </ac:inkMkLst>
        </pc:inkChg>
        <pc:inkChg chg="add">
          <ac:chgData name="babisha chandran" userId="EB0nJQTo3Bd1b7R0gNfky76LaizBD4ENeK0AnhxAgKw=" providerId="None" clId="Web-{940000AB-16C8-44B6-9B5F-B1811B8E1576}" dt="2020-10-20T06:28:58.520" v="138"/>
          <ac:inkMkLst>
            <pc:docMk/>
            <pc:sldMk cId="0" sldId="391"/>
            <ac:inkMk id="57" creationId="{708B5550-8243-4985-BC40-2A8509E497C2}"/>
          </ac:inkMkLst>
        </pc:inkChg>
        <pc:inkChg chg="add">
          <ac:chgData name="babisha chandran" userId="EB0nJQTo3Bd1b7R0gNfky76LaizBD4ENeK0AnhxAgKw=" providerId="None" clId="Web-{940000AB-16C8-44B6-9B5F-B1811B8E1576}" dt="2020-10-20T06:29:01.020" v="139"/>
          <ac:inkMkLst>
            <pc:docMk/>
            <pc:sldMk cId="0" sldId="391"/>
            <ac:inkMk id="58" creationId="{F080FD75-0E5A-4853-B40B-8A610003817D}"/>
          </ac:inkMkLst>
        </pc:inkChg>
        <pc:inkChg chg="add">
          <ac:chgData name="babisha chandran" userId="EB0nJQTo3Bd1b7R0gNfky76LaizBD4ENeK0AnhxAgKw=" providerId="None" clId="Web-{940000AB-16C8-44B6-9B5F-B1811B8E1576}" dt="2020-10-20T06:29:02.066" v="140"/>
          <ac:inkMkLst>
            <pc:docMk/>
            <pc:sldMk cId="0" sldId="391"/>
            <ac:inkMk id="59" creationId="{E1583ED9-A47B-4612-B5ED-61B49AFDFBBD}"/>
          </ac:inkMkLst>
        </pc:inkChg>
        <pc:inkChg chg="add">
          <ac:chgData name="babisha chandran" userId="EB0nJQTo3Bd1b7R0gNfky76LaizBD4ENeK0AnhxAgKw=" providerId="None" clId="Web-{940000AB-16C8-44B6-9B5F-B1811B8E1576}" dt="2020-10-20T06:29:03.098" v="141"/>
          <ac:inkMkLst>
            <pc:docMk/>
            <pc:sldMk cId="0" sldId="391"/>
            <ac:inkMk id="60" creationId="{746C83B7-4933-4B9D-8196-8E62FF768613}"/>
          </ac:inkMkLst>
        </pc:inkChg>
        <pc:inkChg chg="add">
          <ac:chgData name="babisha chandran" userId="EB0nJQTo3Bd1b7R0gNfky76LaizBD4ENeK0AnhxAgKw=" providerId="None" clId="Web-{940000AB-16C8-44B6-9B5F-B1811B8E1576}" dt="2020-10-20T06:29:04.566" v="142"/>
          <ac:inkMkLst>
            <pc:docMk/>
            <pc:sldMk cId="0" sldId="391"/>
            <ac:inkMk id="61" creationId="{22033340-07BF-407B-A26B-E1765EFBB4FD}"/>
          </ac:inkMkLst>
        </pc:inkChg>
        <pc:inkChg chg="add">
          <ac:chgData name="babisha chandran" userId="EB0nJQTo3Bd1b7R0gNfky76LaizBD4ENeK0AnhxAgKw=" providerId="None" clId="Web-{940000AB-16C8-44B6-9B5F-B1811B8E1576}" dt="2020-10-20T06:29:10.817" v="143"/>
          <ac:inkMkLst>
            <pc:docMk/>
            <pc:sldMk cId="0" sldId="391"/>
            <ac:inkMk id="62" creationId="{89D8596B-5A72-4F50-8B16-A86E53E436EB}"/>
          </ac:inkMkLst>
        </pc:inkChg>
        <pc:inkChg chg="add">
          <ac:chgData name="babisha chandran" userId="EB0nJQTo3Bd1b7R0gNfky76LaizBD4ENeK0AnhxAgKw=" providerId="None" clId="Web-{940000AB-16C8-44B6-9B5F-B1811B8E1576}" dt="2020-10-20T06:29:11.442" v="144"/>
          <ac:inkMkLst>
            <pc:docMk/>
            <pc:sldMk cId="0" sldId="391"/>
            <ac:inkMk id="63" creationId="{3604C981-5A7D-48A6-AC56-852A44A24BB9}"/>
          </ac:inkMkLst>
        </pc:inkChg>
        <pc:inkChg chg="add">
          <ac:chgData name="babisha chandran" userId="EB0nJQTo3Bd1b7R0gNfky76LaizBD4ENeK0AnhxAgKw=" providerId="None" clId="Web-{940000AB-16C8-44B6-9B5F-B1811B8E1576}" dt="2020-10-20T06:29:12.801" v="145"/>
          <ac:inkMkLst>
            <pc:docMk/>
            <pc:sldMk cId="0" sldId="391"/>
            <ac:inkMk id="64" creationId="{5814B310-766C-42C7-809A-96218A1FE1FA}"/>
          </ac:inkMkLst>
        </pc:inkChg>
        <pc:inkChg chg="add">
          <ac:chgData name="babisha chandran" userId="EB0nJQTo3Bd1b7R0gNfky76LaizBD4ENeK0AnhxAgKw=" providerId="None" clId="Web-{940000AB-16C8-44B6-9B5F-B1811B8E1576}" dt="2020-10-20T06:29:14.176" v="146"/>
          <ac:inkMkLst>
            <pc:docMk/>
            <pc:sldMk cId="0" sldId="391"/>
            <ac:inkMk id="65" creationId="{69869363-D941-4F74-952C-F56EF23055DB}"/>
          </ac:inkMkLst>
        </pc:inkChg>
        <pc:inkChg chg="add">
          <ac:chgData name="babisha chandran" userId="EB0nJQTo3Bd1b7R0gNfky76LaizBD4ENeK0AnhxAgKw=" providerId="None" clId="Web-{940000AB-16C8-44B6-9B5F-B1811B8E1576}" dt="2020-10-20T06:29:15.442" v="147"/>
          <ac:inkMkLst>
            <pc:docMk/>
            <pc:sldMk cId="0" sldId="391"/>
            <ac:inkMk id="66" creationId="{C5445A53-4E1F-4DDC-99FF-9AB10B2893B4}"/>
          </ac:inkMkLst>
        </pc:inkChg>
        <pc:inkChg chg="add">
          <ac:chgData name="babisha chandran" userId="EB0nJQTo3Bd1b7R0gNfky76LaizBD4ENeK0AnhxAgKw=" providerId="None" clId="Web-{940000AB-16C8-44B6-9B5F-B1811B8E1576}" dt="2020-10-20T06:29:17.305" v="148"/>
          <ac:inkMkLst>
            <pc:docMk/>
            <pc:sldMk cId="0" sldId="391"/>
            <ac:inkMk id="67" creationId="{5D6ADC6D-710F-457C-827B-A46059A8BD14}"/>
          </ac:inkMkLst>
        </pc:inkChg>
        <pc:inkChg chg="add">
          <ac:chgData name="babisha chandran" userId="EB0nJQTo3Bd1b7R0gNfky76LaizBD4ENeK0AnhxAgKw=" providerId="None" clId="Web-{940000AB-16C8-44B6-9B5F-B1811B8E1576}" dt="2020-10-20T06:29:19.160" v="149"/>
          <ac:inkMkLst>
            <pc:docMk/>
            <pc:sldMk cId="0" sldId="391"/>
            <ac:inkMk id="68" creationId="{26184C1B-E7CE-42C3-9969-3A86B847EBA2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38:26.586" v="271"/>
        <pc:sldMkLst>
          <pc:docMk/>
          <pc:sldMk cId="0" sldId="392"/>
        </pc:sldMkLst>
        <pc:inkChg chg="add">
          <ac:chgData name="babisha chandran" userId="EB0nJQTo3Bd1b7R0gNfky76LaizBD4ENeK0AnhxAgKw=" providerId="None" clId="Web-{940000AB-16C8-44B6-9B5F-B1811B8E1576}" dt="2020-10-20T06:35:52.804" v="212"/>
          <ac:inkMkLst>
            <pc:docMk/>
            <pc:sldMk cId="0" sldId="392"/>
            <ac:inkMk id="3" creationId="{5B8E3234-11F3-4BF5-8E0C-C243FC1F8371}"/>
          </ac:inkMkLst>
        </pc:inkChg>
        <pc:inkChg chg="add">
          <ac:chgData name="babisha chandran" userId="EB0nJQTo3Bd1b7R0gNfky76LaizBD4ENeK0AnhxAgKw=" providerId="None" clId="Web-{940000AB-16C8-44B6-9B5F-B1811B8E1576}" dt="2020-10-20T06:35:53.913" v="213"/>
          <ac:inkMkLst>
            <pc:docMk/>
            <pc:sldMk cId="0" sldId="392"/>
            <ac:inkMk id="4" creationId="{0BF81360-B22E-41FD-BB08-BED711378B17}"/>
          </ac:inkMkLst>
        </pc:inkChg>
        <pc:inkChg chg="add">
          <ac:chgData name="babisha chandran" userId="EB0nJQTo3Bd1b7R0gNfky76LaizBD4ENeK0AnhxAgKw=" providerId="None" clId="Web-{940000AB-16C8-44B6-9B5F-B1811B8E1576}" dt="2020-10-20T06:35:54.835" v="214"/>
          <ac:inkMkLst>
            <pc:docMk/>
            <pc:sldMk cId="0" sldId="392"/>
            <ac:inkMk id="5" creationId="{0930D189-1954-40FA-8F5C-0F0E2E92D75F}"/>
          </ac:inkMkLst>
        </pc:inkChg>
        <pc:inkChg chg="add">
          <ac:chgData name="babisha chandran" userId="EB0nJQTo3Bd1b7R0gNfky76LaizBD4ENeK0AnhxAgKw=" providerId="None" clId="Web-{940000AB-16C8-44B6-9B5F-B1811B8E1576}" dt="2020-10-20T06:35:56.179" v="215"/>
          <ac:inkMkLst>
            <pc:docMk/>
            <pc:sldMk cId="0" sldId="392"/>
            <ac:inkMk id="6" creationId="{7C04389E-247C-47BF-9C5A-B8AFA92177A5}"/>
          </ac:inkMkLst>
        </pc:inkChg>
        <pc:inkChg chg="add">
          <ac:chgData name="babisha chandran" userId="EB0nJQTo3Bd1b7R0gNfky76LaizBD4ENeK0AnhxAgKw=" providerId="None" clId="Web-{940000AB-16C8-44B6-9B5F-B1811B8E1576}" dt="2020-10-20T06:35:57.773" v="216"/>
          <ac:inkMkLst>
            <pc:docMk/>
            <pc:sldMk cId="0" sldId="392"/>
            <ac:inkMk id="7" creationId="{9DB81ABF-C0AB-45A2-92BA-31A2399E269A}"/>
          </ac:inkMkLst>
        </pc:inkChg>
        <pc:inkChg chg="add">
          <ac:chgData name="babisha chandran" userId="EB0nJQTo3Bd1b7R0gNfky76LaizBD4ENeK0AnhxAgKw=" providerId="None" clId="Web-{940000AB-16C8-44B6-9B5F-B1811B8E1576}" dt="2020-10-20T06:36:09.648" v="217"/>
          <ac:inkMkLst>
            <pc:docMk/>
            <pc:sldMk cId="0" sldId="392"/>
            <ac:inkMk id="8" creationId="{FFF600D2-D8E8-4B40-860F-C7546C566E65}"/>
          </ac:inkMkLst>
        </pc:inkChg>
        <pc:inkChg chg="add">
          <ac:chgData name="babisha chandran" userId="EB0nJQTo3Bd1b7R0gNfky76LaizBD4ENeK0AnhxAgKw=" providerId="None" clId="Web-{940000AB-16C8-44B6-9B5F-B1811B8E1576}" dt="2020-10-20T06:36:10.991" v="218"/>
          <ac:inkMkLst>
            <pc:docMk/>
            <pc:sldMk cId="0" sldId="392"/>
            <ac:inkMk id="10" creationId="{4A537354-1523-4BAB-93FA-226E7D06ECE4}"/>
          </ac:inkMkLst>
        </pc:inkChg>
        <pc:inkChg chg="add">
          <ac:chgData name="babisha chandran" userId="EB0nJQTo3Bd1b7R0gNfky76LaizBD4ENeK0AnhxAgKw=" providerId="None" clId="Web-{940000AB-16C8-44B6-9B5F-B1811B8E1576}" dt="2020-10-20T06:36:12.273" v="219"/>
          <ac:inkMkLst>
            <pc:docMk/>
            <pc:sldMk cId="0" sldId="392"/>
            <ac:inkMk id="11" creationId="{33D6068D-0F0A-4DA3-91A1-0C3D58F3BE56}"/>
          </ac:inkMkLst>
        </pc:inkChg>
        <pc:inkChg chg="add">
          <ac:chgData name="babisha chandran" userId="EB0nJQTo3Bd1b7R0gNfky76LaizBD4ENeK0AnhxAgKw=" providerId="None" clId="Web-{940000AB-16C8-44B6-9B5F-B1811B8E1576}" dt="2020-10-20T06:36:14.366" v="220"/>
          <ac:inkMkLst>
            <pc:docMk/>
            <pc:sldMk cId="0" sldId="392"/>
            <ac:inkMk id="12" creationId="{3408AD4C-D6C1-48DB-947E-59861C8D9993}"/>
          </ac:inkMkLst>
        </pc:inkChg>
        <pc:inkChg chg="add">
          <ac:chgData name="babisha chandran" userId="EB0nJQTo3Bd1b7R0gNfky76LaizBD4ENeK0AnhxAgKw=" providerId="None" clId="Web-{940000AB-16C8-44B6-9B5F-B1811B8E1576}" dt="2020-10-20T06:36:14.398" v="221"/>
          <ac:inkMkLst>
            <pc:docMk/>
            <pc:sldMk cId="0" sldId="392"/>
            <ac:inkMk id="13" creationId="{A7A4459B-38B4-4C5A-A8CC-0FD7CF027312}"/>
          </ac:inkMkLst>
        </pc:inkChg>
        <pc:inkChg chg="add">
          <ac:chgData name="babisha chandran" userId="EB0nJQTo3Bd1b7R0gNfky76LaizBD4ENeK0AnhxAgKw=" providerId="None" clId="Web-{940000AB-16C8-44B6-9B5F-B1811B8E1576}" dt="2020-10-20T06:36:16.226" v="222"/>
          <ac:inkMkLst>
            <pc:docMk/>
            <pc:sldMk cId="0" sldId="392"/>
            <ac:inkMk id="14" creationId="{B6793667-FF3A-46F3-BF6C-D9FAB709E009}"/>
          </ac:inkMkLst>
        </pc:inkChg>
        <pc:inkChg chg="add">
          <ac:chgData name="babisha chandran" userId="EB0nJQTo3Bd1b7R0gNfky76LaizBD4ENeK0AnhxAgKw=" providerId="None" clId="Web-{940000AB-16C8-44B6-9B5F-B1811B8E1576}" dt="2020-10-20T06:36:18.101" v="223"/>
          <ac:inkMkLst>
            <pc:docMk/>
            <pc:sldMk cId="0" sldId="392"/>
            <ac:inkMk id="15" creationId="{FBE942BB-7232-472C-88DA-58C509969974}"/>
          </ac:inkMkLst>
        </pc:inkChg>
        <pc:inkChg chg="add">
          <ac:chgData name="babisha chandran" userId="EB0nJQTo3Bd1b7R0gNfky76LaizBD4ENeK0AnhxAgKw=" providerId="None" clId="Web-{940000AB-16C8-44B6-9B5F-B1811B8E1576}" dt="2020-10-20T06:36:28.116" v="224"/>
          <ac:inkMkLst>
            <pc:docMk/>
            <pc:sldMk cId="0" sldId="392"/>
            <ac:inkMk id="16" creationId="{CB3C4A89-2552-4E05-BBBB-7698789592F8}"/>
          </ac:inkMkLst>
        </pc:inkChg>
        <pc:inkChg chg="add">
          <ac:chgData name="babisha chandran" userId="EB0nJQTo3Bd1b7R0gNfky76LaizBD4ENeK0AnhxAgKw=" providerId="None" clId="Web-{940000AB-16C8-44B6-9B5F-B1811B8E1576}" dt="2020-10-20T06:36:37.585" v="225"/>
          <ac:inkMkLst>
            <pc:docMk/>
            <pc:sldMk cId="0" sldId="392"/>
            <ac:inkMk id="17" creationId="{32833CBA-D817-4118-AA55-DBC9D1300D80}"/>
          </ac:inkMkLst>
        </pc:inkChg>
        <pc:inkChg chg="add">
          <ac:chgData name="babisha chandran" userId="EB0nJQTo3Bd1b7R0gNfky76LaizBD4ENeK0AnhxAgKw=" providerId="None" clId="Web-{940000AB-16C8-44B6-9B5F-B1811B8E1576}" dt="2020-10-20T06:36:39.367" v="226"/>
          <ac:inkMkLst>
            <pc:docMk/>
            <pc:sldMk cId="0" sldId="392"/>
            <ac:inkMk id="18" creationId="{7B8B8E81-DC7F-480D-9C43-D5F9604C4506}"/>
          </ac:inkMkLst>
        </pc:inkChg>
        <pc:inkChg chg="add">
          <ac:chgData name="babisha chandran" userId="EB0nJQTo3Bd1b7R0gNfky76LaizBD4ENeK0AnhxAgKw=" providerId="None" clId="Web-{940000AB-16C8-44B6-9B5F-B1811B8E1576}" dt="2020-10-20T06:36:40.695" v="227"/>
          <ac:inkMkLst>
            <pc:docMk/>
            <pc:sldMk cId="0" sldId="392"/>
            <ac:inkMk id="22" creationId="{0E2F8E76-2B5F-4C2A-B822-E29EB0C0433B}"/>
          </ac:inkMkLst>
        </pc:inkChg>
        <pc:inkChg chg="add">
          <ac:chgData name="babisha chandran" userId="EB0nJQTo3Bd1b7R0gNfky76LaizBD4ENeK0AnhxAgKw=" providerId="None" clId="Web-{940000AB-16C8-44B6-9B5F-B1811B8E1576}" dt="2020-10-20T06:36:40.726" v="228"/>
          <ac:inkMkLst>
            <pc:docMk/>
            <pc:sldMk cId="0" sldId="392"/>
            <ac:inkMk id="23" creationId="{345ECD1C-C94D-4839-A0B7-00DCF74EAFB3}"/>
          </ac:inkMkLst>
        </pc:inkChg>
        <pc:inkChg chg="add">
          <ac:chgData name="babisha chandran" userId="EB0nJQTo3Bd1b7R0gNfky76LaizBD4ENeK0AnhxAgKw=" providerId="None" clId="Web-{940000AB-16C8-44B6-9B5F-B1811B8E1576}" dt="2020-10-20T06:36:41.851" v="229"/>
          <ac:inkMkLst>
            <pc:docMk/>
            <pc:sldMk cId="0" sldId="392"/>
            <ac:inkMk id="24" creationId="{8A70AF77-1578-4D3D-8383-6F3DDC451739}"/>
          </ac:inkMkLst>
        </pc:inkChg>
        <pc:inkChg chg="add">
          <ac:chgData name="babisha chandran" userId="EB0nJQTo3Bd1b7R0gNfky76LaizBD4ENeK0AnhxAgKw=" providerId="None" clId="Web-{940000AB-16C8-44B6-9B5F-B1811B8E1576}" dt="2020-10-20T06:36:43.179" v="230"/>
          <ac:inkMkLst>
            <pc:docMk/>
            <pc:sldMk cId="0" sldId="392"/>
            <ac:inkMk id="25" creationId="{E720C1A3-9414-4EA4-AED7-4848578D6B39}"/>
          </ac:inkMkLst>
        </pc:inkChg>
        <pc:inkChg chg="add">
          <ac:chgData name="babisha chandran" userId="EB0nJQTo3Bd1b7R0gNfky76LaizBD4ENeK0AnhxAgKw=" providerId="None" clId="Web-{940000AB-16C8-44B6-9B5F-B1811B8E1576}" dt="2020-10-20T06:36:44.039" v="231"/>
          <ac:inkMkLst>
            <pc:docMk/>
            <pc:sldMk cId="0" sldId="392"/>
            <ac:inkMk id="26" creationId="{8CD1E511-C6C9-4AE8-AD54-A5E5B1114D24}"/>
          </ac:inkMkLst>
        </pc:inkChg>
        <pc:inkChg chg="add">
          <ac:chgData name="babisha chandran" userId="EB0nJQTo3Bd1b7R0gNfky76LaizBD4ENeK0AnhxAgKw=" providerId="None" clId="Web-{940000AB-16C8-44B6-9B5F-B1811B8E1576}" dt="2020-10-20T06:36:45.179" v="232"/>
          <ac:inkMkLst>
            <pc:docMk/>
            <pc:sldMk cId="0" sldId="392"/>
            <ac:inkMk id="27" creationId="{AA5AADC5-6E46-499D-A0FC-097B60445A64}"/>
          </ac:inkMkLst>
        </pc:inkChg>
        <pc:inkChg chg="add">
          <ac:chgData name="babisha chandran" userId="EB0nJQTo3Bd1b7R0gNfky76LaizBD4ENeK0AnhxAgKw=" providerId="None" clId="Web-{940000AB-16C8-44B6-9B5F-B1811B8E1576}" dt="2020-10-20T06:36:46.054" v="233"/>
          <ac:inkMkLst>
            <pc:docMk/>
            <pc:sldMk cId="0" sldId="392"/>
            <ac:inkMk id="28" creationId="{D6262CB4-6F81-49F2-A0E9-028164378237}"/>
          </ac:inkMkLst>
        </pc:inkChg>
        <pc:inkChg chg="add">
          <ac:chgData name="babisha chandran" userId="EB0nJQTo3Bd1b7R0gNfky76LaizBD4ENeK0AnhxAgKw=" providerId="None" clId="Web-{940000AB-16C8-44B6-9B5F-B1811B8E1576}" dt="2020-10-20T06:36:47.257" v="234"/>
          <ac:inkMkLst>
            <pc:docMk/>
            <pc:sldMk cId="0" sldId="392"/>
            <ac:inkMk id="29" creationId="{E5E549D8-2CE5-424C-AB8A-4428542484D1}"/>
          </ac:inkMkLst>
        </pc:inkChg>
        <pc:inkChg chg="add">
          <ac:chgData name="babisha chandran" userId="EB0nJQTo3Bd1b7R0gNfky76LaizBD4ENeK0AnhxAgKw=" providerId="None" clId="Web-{940000AB-16C8-44B6-9B5F-B1811B8E1576}" dt="2020-10-20T06:36:48.570" v="235"/>
          <ac:inkMkLst>
            <pc:docMk/>
            <pc:sldMk cId="0" sldId="392"/>
            <ac:inkMk id="30" creationId="{77A664AA-BA5D-412E-AB33-A15F25F0CE24}"/>
          </ac:inkMkLst>
        </pc:inkChg>
        <pc:inkChg chg="add">
          <ac:chgData name="babisha chandran" userId="EB0nJQTo3Bd1b7R0gNfky76LaizBD4ENeK0AnhxAgKw=" providerId="None" clId="Web-{940000AB-16C8-44B6-9B5F-B1811B8E1576}" dt="2020-10-20T06:36:50.257" v="236"/>
          <ac:inkMkLst>
            <pc:docMk/>
            <pc:sldMk cId="0" sldId="392"/>
            <ac:inkMk id="31" creationId="{830B3A66-32D2-4045-BE46-001B2D6D6EFF}"/>
          </ac:inkMkLst>
        </pc:inkChg>
        <pc:inkChg chg="add">
          <ac:chgData name="babisha chandran" userId="EB0nJQTo3Bd1b7R0gNfky76LaizBD4ENeK0AnhxAgKw=" providerId="None" clId="Web-{940000AB-16C8-44B6-9B5F-B1811B8E1576}" dt="2020-10-20T06:36:51.632" v="237"/>
          <ac:inkMkLst>
            <pc:docMk/>
            <pc:sldMk cId="0" sldId="392"/>
            <ac:inkMk id="32" creationId="{E6B77C11-E524-4ED9-AD34-07CFBE3F7232}"/>
          </ac:inkMkLst>
        </pc:inkChg>
        <pc:inkChg chg="add">
          <ac:chgData name="babisha chandran" userId="EB0nJQTo3Bd1b7R0gNfky76LaizBD4ENeK0AnhxAgKw=" providerId="None" clId="Web-{940000AB-16C8-44B6-9B5F-B1811B8E1576}" dt="2020-10-20T06:36:52.992" v="238"/>
          <ac:inkMkLst>
            <pc:docMk/>
            <pc:sldMk cId="0" sldId="392"/>
            <ac:inkMk id="33" creationId="{F455425F-6265-4831-A6FF-E1BB887334F7}"/>
          </ac:inkMkLst>
        </pc:inkChg>
        <pc:inkChg chg="add">
          <ac:chgData name="babisha chandran" userId="EB0nJQTo3Bd1b7R0gNfky76LaizBD4ENeK0AnhxAgKw=" providerId="None" clId="Web-{940000AB-16C8-44B6-9B5F-B1811B8E1576}" dt="2020-10-20T06:37:00.273" v="239"/>
          <ac:inkMkLst>
            <pc:docMk/>
            <pc:sldMk cId="0" sldId="392"/>
            <ac:inkMk id="34" creationId="{C1B568B6-BE50-43A7-BFBD-4266931AF082}"/>
          </ac:inkMkLst>
        </pc:inkChg>
        <pc:inkChg chg="add">
          <ac:chgData name="babisha chandran" userId="EB0nJQTo3Bd1b7R0gNfky76LaizBD4ENeK0AnhxAgKw=" providerId="None" clId="Web-{940000AB-16C8-44B6-9B5F-B1811B8E1576}" dt="2020-10-20T06:37:00.304" v="240"/>
          <ac:inkMkLst>
            <pc:docMk/>
            <pc:sldMk cId="0" sldId="392"/>
            <ac:inkMk id="35" creationId="{7039A14A-E911-48EE-9268-997C674A7563}"/>
          </ac:inkMkLst>
        </pc:inkChg>
        <pc:inkChg chg="add">
          <ac:chgData name="babisha chandran" userId="EB0nJQTo3Bd1b7R0gNfky76LaizBD4ENeK0AnhxAgKw=" providerId="None" clId="Web-{940000AB-16C8-44B6-9B5F-B1811B8E1576}" dt="2020-10-20T06:37:01.773" v="241"/>
          <ac:inkMkLst>
            <pc:docMk/>
            <pc:sldMk cId="0" sldId="392"/>
            <ac:inkMk id="36" creationId="{254F6433-9C26-4C60-A7BF-FEAD832C0D93}"/>
          </ac:inkMkLst>
        </pc:inkChg>
        <pc:inkChg chg="add">
          <ac:chgData name="babisha chandran" userId="EB0nJQTo3Bd1b7R0gNfky76LaizBD4ENeK0AnhxAgKw=" providerId="None" clId="Web-{940000AB-16C8-44B6-9B5F-B1811B8E1576}" dt="2020-10-20T06:37:02.710" v="242"/>
          <ac:inkMkLst>
            <pc:docMk/>
            <pc:sldMk cId="0" sldId="392"/>
            <ac:inkMk id="37" creationId="{F76003F7-8EEA-495C-8E48-195E2DD25F26}"/>
          </ac:inkMkLst>
        </pc:inkChg>
        <pc:inkChg chg="add">
          <ac:chgData name="babisha chandran" userId="EB0nJQTo3Bd1b7R0gNfky76LaizBD4ENeK0AnhxAgKw=" providerId="None" clId="Web-{940000AB-16C8-44B6-9B5F-B1811B8E1576}" dt="2020-10-20T06:37:03.929" v="243"/>
          <ac:inkMkLst>
            <pc:docMk/>
            <pc:sldMk cId="0" sldId="392"/>
            <ac:inkMk id="38" creationId="{3B74115B-8E73-44BF-8875-D5A0DB4EC215}"/>
          </ac:inkMkLst>
        </pc:inkChg>
        <pc:inkChg chg="add">
          <ac:chgData name="babisha chandran" userId="EB0nJQTo3Bd1b7R0gNfky76LaizBD4ENeK0AnhxAgKw=" providerId="None" clId="Web-{940000AB-16C8-44B6-9B5F-B1811B8E1576}" dt="2020-10-20T06:37:05.085" v="244"/>
          <ac:inkMkLst>
            <pc:docMk/>
            <pc:sldMk cId="0" sldId="392"/>
            <ac:inkMk id="39" creationId="{13E4CC03-E79C-4346-B4D1-2D472BF988F6}"/>
          </ac:inkMkLst>
        </pc:inkChg>
        <pc:inkChg chg="add">
          <ac:chgData name="babisha chandran" userId="EB0nJQTo3Bd1b7R0gNfky76LaizBD4ENeK0AnhxAgKw=" providerId="None" clId="Web-{940000AB-16C8-44B6-9B5F-B1811B8E1576}" dt="2020-10-20T06:37:05.961" v="245"/>
          <ac:inkMkLst>
            <pc:docMk/>
            <pc:sldMk cId="0" sldId="392"/>
            <ac:inkMk id="40" creationId="{3AA6B241-A642-44A4-9FCE-C83E3E8B1125}"/>
          </ac:inkMkLst>
        </pc:inkChg>
        <pc:inkChg chg="add">
          <ac:chgData name="babisha chandran" userId="EB0nJQTo3Bd1b7R0gNfky76LaizBD4ENeK0AnhxAgKw=" providerId="None" clId="Web-{940000AB-16C8-44B6-9B5F-B1811B8E1576}" dt="2020-10-20T06:37:10.789" v="246"/>
          <ac:inkMkLst>
            <pc:docMk/>
            <pc:sldMk cId="0" sldId="392"/>
            <ac:inkMk id="41" creationId="{38DAD3AE-943E-43C1-9E4A-75B2F2A9B3BB}"/>
          </ac:inkMkLst>
        </pc:inkChg>
        <pc:inkChg chg="add">
          <ac:chgData name="babisha chandran" userId="EB0nJQTo3Bd1b7R0gNfky76LaizBD4ENeK0AnhxAgKw=" providerId="None" clId="Web-{940000AB-16C8-44B6-9B5F-B1811B8E1576}" dt="2020-10-20T06:37:12.211" v="247"/>
          <ac:inkMkLst>
            <pc:docMk/>
            <pc:sldMk cId="0" sldId="392"/>
            <ac:inkMk id="42" creationId="{00E46331-9D05-405F-ACCA-D063D976B41A}"/>
          </ac:inkMkLst>
        </pc:inkChg>
        <pc:inkChg chg="add">
          <ac:chgData name="babisha chandran" userId="EB0nJQTo3Bd1b7R0gNfky76LaizBD4ENeK0AnhxAgKw=" providerId="None" clId="Web-{940000AB-16C8-44B6-9B5F-B1811B8E1576}" dt="2020-10-20T06:37:13.289" v="248"/>
          <ac:inkMkLst>
            <pc:docMk/>
            <pc:sldMk cId="0" sldId="392"/>
            <ac:inkMk id="43" creationId="{6780EE11-7F5B-4735-B4A2-66547F229141}"/>
          </ac:inkMkLst>
        </pc:inkChg>
        <pc:inkChg chg="add">
          <ac:chgData name="babisha chandran" userId="EB0nJQTo3Bd1b7R0gNfky76LaizBD4ENeK0AnhxAgKw=" providerId="None" clId="Web-{940000AB-16C8-44B6-9B5F-B1811B8E1576}" dt="2020-10-20T06:37:17.711" v="249"/>
          <ac:inkMkLst>
            <pc:docMk/>
            <pc:sldMk cId="0" sldId="392"/>
            <ac:inkMk id="44" creationId="{589840C1-1945-47BA-898C-AB662F7B597B}"/>
          </ac:inkMkLst>
        </pc:inkChg>
        <pc:inkChg chg="add">
          <ac:chgData name="babisha chandran" userId="EB0nJQTo3Bd1b7R0gNfky76LaizBD4ENeK0AnhxAgKw=" providerId="None" clId="Web-{940000AB-16C8-44B6-9B5F-B1811B8E1576}" dt="2020-10-20T06:37:18.867" v="250"/>
          <ac:inkMkLst>
            <pc:docMk/>
            <pc:sldMk cId="0" sldId="392"/>
            <ac:inkMk id="45" creationId="{C0394B06-3FA1-461F-80A6-C5536BEA150E}"/>
          </ac:inkMkLst>
        </pc:inkChg>
        <pc:inkChg chg="add">
          <ac:chgData name="babisha chandran" userId="EB0nJQTo3Bd1b7R0gNfky76LaizBD4ENeK0AnhxAgKw=" providerId="None" clId="Web-{940000AB-16C8-44B6-9B5F-B1811B8E1576}" dt="2020-10-20T06:37:19.976" v="251"/>
          <ac:inkMkLst>
            <pc:docMk/>
            <pc:sldMk cId="0" sldId="392"/>
            <ac:inkMk id="46" creationId="{2EBCF130-0034-4504-B9EC-384083C7AE7F}"/>
          </ac:inkMkLst>
        </pc:inkChg>
        <pc:inkChg chg="add">
          <ac:chgData name="babisha chandran" userId="EB0nJQTo3Bd1b7R0gNfky76LaizBD4ENeK0AnhxAgKw=" providerId="None" clId="Web-{940000AB-16C8-44B6-9B5F-B1811B8E1576}" dt="2020-10-20T06:37:21.445" v="252"/>
          <ac:inkMkLst>
            <pc:docMk/>
            <pc:sldMk cId="0" sldId="392"/>
            <ac:inkMk id="47" creationId="{8CA9539E-952B-4526-8CA6-C9EE881E1759}"/>
          </ac:inkMkLst>
        </pc:inkChg>
        <pc:inkChg chg="add">
          <ac:chgData name="babisha chandran" userId="EB0nJQTo3Bd1b7R0gNfky76LaizBD4ENeK0AnhxAgKw=" providerId="None" clId="Web-{940000AB-16C8-44B6-9B5F-B1811B8E1576}" dt="2020-10-20T06:37:22.195" v="253"/>
          <ac:inkMkLst>
            <pc:docMk/>
            <pc:sldMk cId="0" sldId="392"/>
            <ac:inkMk id="48" creationId="{0405EBAD-C82D-4A72-BAFB-5D4540FCFF6D}"/>
          </ac:inkMkLst>
        </pc:inkChg>
        <pc:inkChg chg="add">
          <ac:chgData name="babisha chandran" userId="EB0nJQTo3Bd1b7R0gNfky76LaizBD4ENeK0AnhxAgKw=" providerId="None" clId="Web-{940000AB-16C8-44B6-9B5F-B1811B8E1576}" dt="2020-10-20T06:37:24.164" v="254"/>
          <ac:inkMkLst>
            <pc:docMk/>
            <pc:sldMk cId="0" sldId="392"/>
            <ac:inkMk id="49" creationId="{037C6EB2-F6E0-4DD0-BEC0-364B221E8455}"/>
          </ac:inkMkLst>
        </pc:inkChg>
        <pc:inkChg chg="add">
          <ac:chgData name="babisha chandran" userId="EB0nJQTo3Bd1b7R0gNfky76LaizBD4ENeK0AnhxAgKw=" providerId="None" clId="Web-{940000AB-16C8-44B6-9B5F-B1811B8E1576}" dt="2020-10-20T06:37:26.757" v="255"/>
          <ac:inkMkLst>
            <pc:docMk/>
            <pc:sldMk cId="0" sldId="392"/>
            <ac:inkMk id="50" creationId="{5FBBF6CE-E9B8-4C95-A2C1-DB96896216F8}"/>
          </ac:inkMkLst>
        </pc:inkChg>
        <pc:inkChg chg="add">
          <ac:chgData name="babisha chandran" userId="EB0nJQTo3Bd1b7R0gNfky76LaizBD4ENeK0AnhxAgKw=" providerId="None" clId="Web-{940000AB-16C8-44B6-9B5F-B1811B8E1576}" dt="2020-10-20T06:37:27.008" v="256"/>
          <ac:inkMkLst>
            <pc:docMk/>
            <pc:sldMk cId="0" sldId="392"/>
            <ac:inkMk id="51" creationId="{9151C8A2-D923-4A71-B2A3-F460A3E1B57D}"/>
          </ac:inkMkLst>
        </pc:inkChg>
        <pc:inkChg chg="add">
          <ac:chgData name="babisha chandran" userId="EB0nJQTo3Bd1b7R0gNfky76LaizBD4ENeK0AnhxAgKw=" providerId="None" clId="Web-{940000AB-16C8-44B6-9B5F-B1811B8E1576}" dt="2020-10-20T06:37:31.961" v="257"/>
          <ac:inkMkLst>
            <pc:docMk/>
            <pc:sldMk cId="0" sldId="392"/>
            <ac:inkMk id="52" creationId="{BC05584E-FD04-41B6-A2EB-9C10FAEC4B9F}"/>
          </ac:inkMkLst>
        </pc:inkChg>
        <pc:inkChg chg="add">
          <ac:chgData name="babisha chandran" userId="EB0nJQTo3Bd1b7R0gNfky76LaizBD4ENeK0AnhxAgKw=" providerId="None" clId="Web-{940000AB-16C8-44B6-9B5F-B1811B8E1576}" dt="2020-10-20T06:37:33.101" v="258"/>
          <ac:inkMkLst>
            <pc:docMk/>
            <pc:sldMk cId="0" sldId="392"/>
            <ac:inkMk id="53" creationId="{380BD735-628A-4DEE-B49A-39140463F052}"/>
          </ac:inkMkLst>
        </pc:inkChg>
        <pc:inkChg chg="add">
          <ac:chgData name="babisha chandran" userId="EB0nJQTo3Bd1b7R0gNfky76LaizBD4ENeK0AnhxAgKw=" providerId="None" clId="Web-{940000AB-16C8-44B6-9B5F-B1811B8E1576}" dt="2020-10-20T06:37:34.742" v="259"/>
          <ac:inkMkLst>
            <pc:docMk/>
            <pc:sldMk cId="0" sldId="392"/>
            <ac:inkMk id="54" creationId="{6CF027B3-0E0D-488E-99AC-C847943D91D7}"/>
          </ac:inkMkLst>
        </pc:inkChg>
        <pc:inkChg chg="add">
          <ac:chgData name="babisha chandran" userId="EB0nJQTo3Bd1b7R0gNfky76LaizBD4ENeK0AnhxAgKw=" providerId="None" clId="Web-{940000AB-16C8-44B6-9B5F-B1811B8E1576}" dt="2020-10-20T06:38:15.336" v="260"/>
          <ac:inkMkLst>
            <pc:docMk/>
            <pc:sldMk cId="0" sldId="392"/>
            <ac:inkMk id="55" creationId="{1DDC350F-10B2-4B97-BF3D-92EC65A93141}"/>
          </ac:inkMkLst>
        </pc:inkChg>
        <pc:inkChg chg="add">
          <ac:chgData name="babisha chandran" userId="EB0nJQTo3Bd1b7R0gNfky76LaizBD4ENeK0AnhxAgKw=" providerId="None" clId="Web-{940000AB-16C8-44B6-9B5F-B1811B8E1576}" dt="2020-10-20T06:38:15.430" v="261"/>
          <ac:inkMkLst>
            <pc:docMk/>
            <pc:sldMk cId="0" sldId="392"/>
            <ac:inkMk id="56" creationId="{70FA2F61-8EEE-4FFC-9D06-8E0CA4BBBD7E}"/>
          </ac:inkMkLst>
        </pc:inkChg>
        <pc:inkChg chg="add">
          <ac:chgData name="babisha chandran" userId="EB0nJQTo3Bd1b7R0gNfky76LaizBD4ENeK0AnhxAgKw=" providerId="None" clId="Web-{940000AB-16C8-44B6-9B5F-B1811B8E1576}" dt="2020-10-20T06:38:15.508" v="262"/>
          <ac:inkMkLst>
            <pc:docMk/>
            <pc:sldMk cId="0" sldId="392"/>
            <ac:inkMk id="57" creationId="{8810C3A5-EDDD-4735-8E96-87CAB01676D5}"/>
          </ac:inkMkLst>
        </pc:inkChg>
        <pc:inkChg chg="add">
          <ac:chgData name="babisha chandran" userId="EB0nJQTo3Bd1b7R0gNfky76LaizBD4ENeK0AnhxAgKw=" providerId="None" clId="Web-{940000AB-16C8-44B6-9B5F-B1811B8E1576}" dt="2020-10-20T06:38:16.133" v="263"/>
          <ac:inkMkLst>
            <pc:docMk/>
            <pc:sldMk cId="0" sldId="392"/>
            <ac:inkMk id="58" creationId="{DCA8A783-DC0C-485D-9710-E3D8A0969FBF}"/>
          </ac:inkMkLst>
        </pc:inkChg>
        <pc:inkChg chg="add">
          <ac:chgData name="babisha chandran" userId="EB0nJQTo3Bd1b7R0gNfky76LaizBD4ENeK0AnhxAgKw=" providerId="None" clId="Web-{940000AB-16C8-44B6-9B5F-B1811B8E1576}" dt="2020-10-20T06:38:16.227" v="264"/>
          <ac:inkMkLst>
            <pc:docMk/>
            <pc:sldMk cId="0" sldId="392"/>
            <ac:inkMk id="59" creationId="{9891BDF0-5357-496E-9B2F-D2D03D4519DA}"/>
          </ac:inkMkLst>
        </pc:inkChg>
        <pc:inkChg chg="add">
          <ac:chgData name="babisha chandran" userId="EB0nJQTo3Bd1b7R0gNfky76LaizBD4ENeK0AnhxAgKw=" providerId="None" clId="Web-{940000AB-16C8-44B6-9B5F-B1811B8E1576}" dt="2020-10-20T06:38:16.320" v="265"/>
          <ac:inkMkLst>
            <pc:docMk/>
            <pc:sldMk cId="0" sldId="392"/>
            <ac:inkMk id="60" creationId="{AEA043F8-2973-4A61-886C-4D4A38C8C003}"/>
          </ac:inkMkLst>
        </pc:inkChg>
        <pc:inkChg chg="add">
          <ac:chgData name="babisha chandran" userId="EB0nJQTo3Bd1b7R0gNfky76LaizBD4ENeK0AnhxAgKw=" providerId="None" clId="Web-{940000AB-16C8-44B6-9B5F-B1811B8E1576}" dt="2020-10-20T06:38:16.398" v="266"/>
          <ac:inkMkLst>
            <pc:docMk/>
            <pc:sldMk cId="0" sldId="392"/>
            <ac:inkMk id="61" creationId="{5B07B836-8031-41AB-AFED-110DFE34A4D7}"/>
          </ac:inkMkLst>
        </pc:inkChg>
        <pc:inkChg chg="add">
          <ac:chgData name="babisha chandran" userId="EB0nJQTo3Bd1b7R0gNfky76LaizBD4ENeK0AnhxAgKw=" providerId="None" clId="Web-{940000AB-16C8-44B6-9B5F-B1811B8E1576}" dt="2020-10-20T06:38:16.555" v="267"/>
          <ac:inkMkLst>
            <pc:docMk/>
            <pc:sldMk cId="0" sldId="392"/>
            <ac:inkMk id="62" creationId="{6305741E-687B-4E42-ACA3-750F4624F198}"/>
          </ac:inkMkLst>
        </pc:inkChg>
        <pc:inkChg chg="add">
          <ac:chgData name="babisha chandran" userId="EB0nJQTo3Bd1b7R0gNfky76LaizBD4ENeK0AnhxAgKw=" providerId="None" clId="Web-{940000AB-16C8-44B6-9B5F-B1811B8E1576}" dt="2020-10-20T06:38:17.227" v="268"/>
          <ac:inkMkLst>
            <pc:docMk/>
            <pc:sldMk cId="0" sldId="392"/>
            <ac:inkMk id="63" creationId="{C04730AA-880F-4CF8-8728-6020CD2F2481}"/>
          </ac:inkMkLst>
        </pc:inkChg>
        <pc:inkChg chg="add">
          <ac:chgData name="babisha chandran" userId="EB0nJQTo3Bd1b7R0gNfky76LaizBD4ENeK0AnhxAgKw=" providerId="None" clId="Web-{940000AB-16C8-44B6-9B5F-B1811B8E1576}" dt="2020-10-20T06:38:18.945" v="269"/>
          <ac:inkMkLst>
            <pc:docMk/>
            <pc:sldMk cId="0" sldId="392"/>
            <ac:inkMk id="64" creationId="{60F1EC49-84DA-4ED4-A231-A7E77A986326}"/>
          </ac:inkMkLst>
        </pc:inkChg>
        <pc:inkChg chg="add">
          <ac:chgData name="babisha chandran" userId="EB0nJQTo3Bd1b7R0gNfky76LaizBD4ENeK0AnhxAgKw=" providerId="None" clId="Web-{940000AB-16C8-44B6-9B5F-B1811B8E1576}" dt="2020-10-20T06:38:24.430" v="270"/>
          <ac:inkMkLst>
            <pc:docMk/>
            <pc:sldMk cId="0" sldId="392"/>
            <ac:inkMk id="65" creationId="{37E3F41A-8FFB-4B2E-BFEA-32F502058A98}"/>
          </ac:inkMkLst>
        </pc:inkChg>
        <pc:inkChg chg="add">
          <ac:chgData name="babisha chandran" userId="EB0nJQTo3Bd1b7R0gNfky76LaizBD4ENeK0AnhxAgKw=" providerId="None" clId="Web-{940000AB-16C8-44B6-9B5F-B1811B8E1576}" dt="2020-10-20T06:38:26.586" v="271"/>
          <ac:inkMkLst>
            <pc:docMk/>
            <pc:sldMk cId="0" sldId="392"/>
            <ac:inkMk id="66" creationId="{B60CBC8C-2260-4046-85D9-19AA8F52E74C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39:38.540" v="288"/>
        <pc:sldMkLst>
          <pc:docMk/>
          <pc:sldMk cId="0" sldId="393"/>
        </pc:sldMkLst>
        <pc:inkChg chg="add">
          <ac:chgData name="babisha chandran" userId="EB0nJQTo3Bd1b7R0gNfky76LaizBD4ENeK0AnhxAgKw=" providerId="None" clId="Web-{940000AB-16C8-44B6-9B5F-B1811B8E1576}" dt="2020-10-20T06:39:11.789" v="272"/>
          <ac:inkMkLst>
            <pc:docMk/>
            <pc:sldMk cId="0" sldId="393"/>
            <ac:inkMk id="2" creationId="{92E88317-0709-4369-A1EF-D87E1F2386A5}"/>
          </ac:inkMkLst>
        </pc:inkChg>
        <pc:inkChg chg="add">
          <ac:chgData name="babisha chandran" userId="EB0nJQTo3Bd1b7R0gNfky76LaizBD4ENeK0AnhxAgKw=" providerId="None" clId="Web-{940000AB-16C8-44B6-9B5F-B1811B8E1576}" dt="2020-10-20T06:39:13.258" v="273"/>
          <ac:inkMkLst>
            <pc:docMk/>
            <pc:sldMk cId="0" sldId="393"/>
            <ac:inkMk id="3" creationId="{0A13B1DA-5B28-4224-B51F-9B2887856A25}"/>
          </ac:inkMkLst>
        </pc:inkChg>
        <pc:inkChg chg="add">
          <ac:chgData name="babisha chandran" userId="EB0nJQTo3Bd1b7R0gNfky76LaizBD4ENeK0AnhxAgKw=" providerId="None" clId="Web-{940000AB-16C8-44B6-9B5F-B1811B8E1576}" dt="2020-10-20T06:39:15.446" v="274"/>
          <ac:inkMkLst>
            <pc:docMk/>
            <pc:sldMk cId="0" sldId="393"/>
            <ac:inkMk id="5" creationId="{C8B7C011-7D5D-4091-AFA3-3628A8782EA9}"/>
          </ac:inkMkLst>
        </pc:inkChg>
        <pc:inkChg chg="add">
          <ac:chgData name="babisha chandran" userId="EB0nJQTo3Bd1b7R0gNfky76LaizBD4ENeK0AnhxAgKw=" providerId="None" clId="Web-{940000AB-16C8-44B6-9B5F-B1811B8E1576}" dt="2020-10-20T06:39:16.180" v="275"/>
          <ac:inkMkLst>
            <pc:docMk/>
            <pc:sldMk cId="0" sldId="393"/>
            <ac:inkMk id="6" creationId="{B9C20E40-8DBD-407D-8FF3-C03B29E0AE4A}"/>
          </ac:inkMkLst>
        </pc:inkChg>
        <pc:inkChg chg="add">
          <ac:chgData name="babisha chandran" userId="EB0nJQTo3Bd1b7R0gNfky76LaizBD4ENeK0AnhxAgKw=" providerId="None" clId="Web-{940000AB-16C8-44B6-9B5F-B1811B8E1576}" dt="2020-10-20T06:39:16.915" v="276"/>
          <ac:inkMkLst>
            <pc:docMk/>
            <pc:sldMk cId="0" sldId="393"/>
            <ac:inkMk id="7" creationId="{F9795B09-2BB5-45E8-87D0-A758C6F0A20C}"/>
          </ac:inkMkLst>
        </pc:inkChg>
        <pc:inkChg chg="add">
          <ac:chgData name="babisha chandran" userId="EB0nJQTo3Bd1b7R0gNfky76LaizBD4ENeK0AnhxAgKw=" providerId="None" clId="Web-{940000AB-16C8-44B6-9B5F-B1811B8E1576}" dt="2020-10-20T06:39:17.852" v="277"/>
          <ac:inkMkLst>
            <pc:docMk/>
            <pc:sldMk cId="0" sldId="393"/>
            <ac:inkMk id="8" creationId="{027606A3-D3DC-46F6-AD5A-276EBD6C664A}"/>
          </ac:inkMkLst>
        </pc:inkChg>
        <pc:inkChg chg="add">
          <ac:chgData name="babisha chandran" userId="EB0nJQTo3Bd1b7R0gNfky76LaizBD4ENeK0AnhxAgKw=" providerId="None" clId="Web-{940000AB-16C8-44B6-9B5F-B1811B8E1576}" dt="2020-10-20T06:39:19.790" v="278"/>
          <ac:inkMkLst>
            <pc:docMk/>
            <pc:sldMk cId="0" sldId="393"/>
            <ac:inkMk id="10" creationId="{D321B9C8-19B5-42BE-B970-0F009E011518}"/>
          </ac:inkMkLst>
        </pc:inkChg>
        <pc:inkChg chg="add">
          <ac:chgData name="babisha chandran" userId="EB0nJQTo3Bd1b7R0gNfky76LaizBD4ENeK0AnhxAgKw=" providerId="None" clId="Web-{940000AB-16C8-44B6-9B5F-B1811B8E1576}" dt="2020-10-20T06:39:25.321" v="279"/>
          <ac:inkMkLst>
            <pc:docMk/>
            <pc:sldMk cId="0" sldId="393"/>
            <ac:inkMk id="11" creationId="{583B10C3-AFBC-4A79-82B3-CF5ABD821A7F}"/>
          </ac:inkMkLst>
        </pc:inkChg>
        <pc:inkChg chg="add">
          <ac:chgData name="babisha chandran" userId="EB0nJQTo3Bd1b7R0gNfky76LaizBD4ENeK0AnhxAgKw=" providerId="None" clId="Web-{940000AB-16C8-44B6-9B5F-B1811B8E1576}" dt="2020-10-20T06:39:26.383" v="280"/>
          <ac:inkMkLst>
            <pc:docMk/>
            <pc:sldMk cId="0" sldId="393"/>
            <ac:inkMk id="12" creationId="{1D1504FD-35DA-44BE-A300-F3D26799EACB}"/>
          </ac:inkMkLst>
        </pc:inkChg>
        <pc:inkChg chg="add">
          <ac:chgData name="babisha chandran" userId="EB0nJQTo3Bd1b7R0gNfky76LaizBD4ENeK0AnhxAgKw=" providerId="None" clId="Web-{940000AB-16C8-44B6-9B5F-B1811B8E1576}" dt="2020-10-20T06:39:27.133" v="281"/>
          <ac:inkMkLst>
            <pc:docMk/>
            <pc:sldMk cId="0" sldId="393"/>
            <ac:inkMk id="13" creationId="{4653C05D-7CF9-44BE-A260-57D7C4EF7A0B}"/>
          </ac:inkMkLst>
        </pc:inkChg>
        <pc:inkChg chg="add">
          <ac:chgData name="babisha chandran" userId="EB0nJQTo3Bd1b7R0gNfky76LaizBD4ENeK0AnhxAgKw=" providerId="None" clId="Web-{940000AB-16C8-44B6-9B5F-B1811B8E1576}" dt="2020-10-20T06:39:28.961" v="282"/>
          <ac:inkMkLst>
            <pc:docMk/>
            <pc:sldMk cId="0" sldId="393"/>
            <ac:inkMk id="14" creationId="{BEDA90D6-C953-4727-84B9-0FECA66F6F45}"/>
          </ac:inkMkLst>
        </pc:inkChg>
        <pc:inkChg chg="add">
          <ac:chgData name="babisha chandran" userId="EB0nJQTo3Bd1b7R0gNfky76LaizBD4ENeK0AnhxAgKw=" providerId="None" clId="Web-{940000AB-16C8-44B6-9B5F-B1811B8E1576}" dt="2020-10-20T06:39:29.633" v="283"/>
          <ac:inkMkLst>
            <pc:docMk/>
            <pc:sldMk cId="0" sldId="393"/>
            <ac:inkMk id="15" creationId="{295A59B5-ED73-46DC-B695-F454D4066B09}"/>
          </ac:inkMkLst>
        </pc:inkChg>
        <pc:inkChg chg="add">
          <ac:chgData name="babisha chandran" userId="EB0nJQTo3Bd1b7R0gNfky76LaizBD4ENeK0AnhxAgKw=" providerId="None" clId="Web-{940000AB-16C8-44B6-9B5F-B1811B8E1576}" dt="2020-10-20T06:39:32.415" v="284"/>
          <ac:inkMkLst>
            <pc:docMk/>
            <pc:sldMk cId="0" sldId="393"/>
            <ac:inkMk id="28" creationId="{C85BE4CC-2C70-4B3D-B8D9-6E955796ADB9}"/>
          </ac:inkMkLst>
        </pc:inkChg>
        <pc:inkChg chg="add">
          <ac:chgData name="babisha chandran" userId="EB0nJQTo3Bd1b7R0gNfky76LaizBD4ENeK0AnhxAgKw=" providerId="None" clId="Web-{940000AB-16C8-44B6-9B5F-B1811B8E1576}" dt="2020-10-20T06:39:32.461" v="285"/>
          <ac:inkMkLst>
            <pc:docMk/>
            <pc:sldMk cId="0" sldId="393"/>
            <ac:inkMk id="29" creationId="{3061BF7E-37BB-407A-933E-53A096480F94}"/>
          </ac:inkMkLst>
        </pc:inkChg>
        <pc:inkChg chg="add">
          <ac:chgData name="babisha chandran" userId="EB0nJQTo3Bd1b7R0gNfky76LaizBD4ENeK0AnhxAgKw=" providerId="None" clId="Web-{940000AB-16C8-44B6-9B5F-B1811B8E1576}" dt="2020-10-20T06:39:34.165" v="286"/>
          <ac:inkMkLst>
            <pc:docMk/>
            <pc:sldMk cId="0" sldId="393"/>
            <ac:inkMk id="30" creationId="{C1AAC7DD-D21A-473C-B423-4D9A7157EF5F}"/>
          </ac:inkMkLst>
        </pc:inkChg>
        <pc:inkChg chg="add">
          <ac:chgData name="babisha chandran" userId="EB0nJQTo3Bd1b7R0gNfky76LaizBD4ENeK0AnhxAgKw=" providerId="None" clId="Web-{940000AB-16C8-44B6-9B5F-B1811B8E1576}" dt="2020-10-20T06:39:38.133" v="287"/>
          <ac:inkMkLst>
            <pc:docMk/>
            <pc:sldMk cId="0" sldId="393"/>
            <ac:inkMk id="31" creationId="{E677ADB0-DC68-4987-8B59-B4A3EF7050EB}"/>
          </ac:inkMkLst>
        </pc:inkChg>
        <pc:inkChg chg="add">
          <ac:chgData name="babisha chandran" userId="EB0nJQTo3Bd1b7R0gNfky76LaizBD4ENeK0AnhxAgKw=" providerId="None" clId="Web-{940000AB-16C8-44B6-9B5F-B1811B8E1576}" dt="2020-10-20T06:39:38.540" v="288"/>
          <ac:inkMkLst>
            <pc:docMk/>
            <pc:sldMk cId="0" sldId="393"/>
            <ac:inkMk id="32" creationId="{6D21927A-6E9E-439A-8D04-51D1582317C7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41:08.243" v="301"/>
        <pc:sldMkLst>
          <pc:docMk/>
          <pc:sldMk cId="0" sldId="394"/>
        </pc:sldMkLst>
        <pc:inkChg chg="add">
          <ac:chgData name="babisha chandran" userId="EB0nJQTo3Bd1b7R0gNfky76LaizBD4ENeK0AnhxAgKw=" providerId="None" clId="Web-{940000AB-16C8-44B6-9B5F-B1811B8E1576}" dt="2020-10-20T06:40:28.837" v="289"/>
          <ac:inkMkLst>
            <pc:docMk/>
            <pc:sldMk cId="0" sldId="394"/>
            <ac:inkMk id="2" creationId="{17F0A83A-E789-4F41-9678-096F3C23650F}"/>
          </ac:inkMkLst>
        </pc:inkChg>
        <pc:inkChg chg="add">
          <ac:chgData name="babisha chandran" userId="EB0nJQTo3Bd1b7R0gNfky76LaizBD4ENeK0AnhxAgKw=" providerId="None" clId="Web-{940000AB-16C8-44B6-9B5F-B1811B8E1576}" dt="2020-10-20T06:40:30.509" v="290"/>
          <ac:inkMkLst>
            <pc:docMk/>
            <pc:sldMk cId="0" sldId="394"/>
            <ac:inkMk id="3" creationId="{3035C7A3-BE2F-4A5B-ACF2-01F0B10479B4}"/>
          </ac:inkMkLst>
        </pc:inkChg>
        <pc:inkChg chg="add">
          <ac:chgData name="babisha chandran" userId="EB0nJQTo3Bd1b7R0gNfky76LaizBD4ENeK0AnhxAgKw=" providerId="None" clId="Web-{940000AB-16C8-44B6-9B5F-B1811B8E1576}" dt="2020-10-20T06:40:32.181" v="291"/>
          <ac:inkMkLst>
            <pc:docMk/>
            <pc:sldMk cId="0" sldId="394"/>
            <ac:inkMk id="5" creationId="{D6A313FF-1B39-4B15-A171-E4A722F08A0C}"/>
          </ac:inkMkLst>
        </pc:inkChg>
        <pc:inkChg chg="add">
          <ac:chgData name="babisha chandran" userId="EB0nJQTo3Bd1b7R0gNfky76LaizBD4ENeK0AnhxAgKw=" providerId="None" clId="Web-{940000AB-16C8-44B6-9B5F-B1811B8E1576}" dt="2020-10-20T06:40:35.212" v="292"/>
          <ac:inkMkLst>
            <pc:docMk/>
            <pc:sldMk cId="0" sldId="394"/>
            <ac:inkMk id="6" creationId="{35CD85C5-2A4D-488D-8229-64A91EECBF5C}"/>
          </ac:inkMkLst>
        </pc:inkChg>
        <pc:inkChg chg="add">
          <ac:chgData name="babisha chandran" userId="EB0nJQTo3Bd1b7R0gNfky76LaizBD4ENeK0AnhxAgKw=" providerId="None" clId="Web-{940000AB-16C8-44B6-9B5F-B1811B8E1576}" dt="2020-10-20T06:40:35.884" v="293"/>
          <ac:inkMkLst>
            <pc:docMk/>
            <pc:sldMk cId="0" sldId="394"/>
            <ac:inkMk id="7" creationId="{1540A759-9A56-46D2-B0CB-38D9C643A00F}"/>
          </ac:inkMkLst>
        </pc:inkChg>
        <pc:inkChg chg="add">
          <ac:chgData name="babisha chandran" userId="EB0nJQTo3Bd1b7R0gNfky76LaizBD4ENeK0AnhxAgKw=" providerId="None" clId="Web-{940000AB-16C8-44B6-9B5F-B1811B8E1576}" dt="2020-10-20T06:40:56.806" v="294"/>
          <ac:inkMkLst>
            <pc:docMk/>
            <pc:sldMk cId="0" sldId="394"/>
            <ac:inkMk id="8" creationId="{4AA05674-A5B7-4B08-9CEF-343A64FD230B}"/>
          </ac:inkMkLst>
        </pc:inkChg>
        <pc:inkChg chg="add">
          <ac:chgData name="babisha chandran" userId="EB0nJQTo3Bd1b7R0gNfky76LaizBD4ENeK0AnhxAgKw=" providerId="None" clId="Web-{940000AB-16C8-44B6-9B5F-B1811B8E1576}" dt="2020-10-20T06:41:00.134" v="295"/>
          <ac:inkMkLst>
            <pc:docMk/>
            <pc:sldMk cId="0" sldId="394"/>
            <ac:inkMk id="10" creationId="{7D098552-8C95-4E75-B01B-9B96DC61B32E}"/>
          </ac:inkMkLst>
        </pc:inkChg>
        <pc:inkChg chg="add">
          <ac:chgData name="babisha chandran" userId="EB0nJQTo3Bd1b7R0gNfky76LaizBD4ENeK0AnhxAgKw=" providerId="None" clId="Web-{940000AB-16C8-44B6-9B5F-B1811B8E1576}" dt="2020-10-20T06:41:01.634" v="296"/>
          <ac:inkMkLst>
            <pc:docMk/>
            <pc:sldMk cId="0" sldId="394"/>
            <ac:inkMk id="11" creationId="{0F8A70DF-782A-4739-8BCB-06D1436C44EE}"/>
          </ac:inkMkLst>
        </pc:inkChg>
        <pc:inkChg chg="add">
          <ac:chgData name="babisha chandran" userId="EB0nJQTo3Bd1b7R0gNfky76LaizBD4ENeK0AnhxAgKw=" providerId="None" clId="Web-{940000AB-16C8-44B6-9B5F-B1811B8E1576}" dt="2020-10-20T06:41:02.837" v="297"/>
          <ac:inkMkLst>
            <pc:docMk/>
            <pc:sldMk cId="0" sldId="394"/>
            <ac:inkMk id="12" creationId="{7239B2E4-99B3-4512-BECB-9C1443A274CB}"/>
          </ac:inkMkLst>
        </pc:inkChg>
        <pc:inkChg chg="add">
          <ac:chgData name="babisha chandran" userId="EB0nJQTo3Bd1b7R0gNfky76LaizBD4ENeK0AnhxAgKw=" providerId="None" clId="Web-{940000AB-16C8-44B6-9B5F-B1811B8E1576}" dt="2020-10-20T06:41:05.775" v="298"/>
          <ac:inkMkLst>
            <pc:docMk/>
            <pc:sldMk cId="0" sldId="394"/>
            <ac:inkMk id="13" creationId="{F59ABBDC-D1E1-46D0-9442-42C0D7BC7973}"/>
          </ac:inkMkLst>
        </pc:inkChg>
        <pc:inkChg chg="add">
          <ac:chgData name="babisha chandran" userId="EB0nJQTo3Bd1b7R0gNfky76LaizBD4ENeK0AnhxAgKw=" providerId="None" clId="Web-{940000AB-16C8-44B6-9B5F-B1811B8E1576}" dt="2020-10-20T06:41:06.697" v="299"/>
          <ac:inkMkLst>
            <pc:docMk/>
            <pc:sldMk cId="0" sldId="394"/>
            <ac:inkMk id="14" creationId="{8209E88A-D59A-4929-80B7-4CB60C505AF5}"/>
          </ac:inkMkLst>
        </pc:inkChg>
        <pc:inkChg chg="add">
          <ac:chgData name="babisha chandran" userId="EB0nJQTo3Bd1b7R0gNfky76LaizBD4ENeK0AnhxAgKw=" providerId="None" clId="Web-{940000AB-16C8-44B6-9B5F-B1811B8E1576}" dt="2020-10-20T06:41:07.056" v="300"/>
          <ac:inkMkLst>
            <pc:docMk/>
            <pc:sldMk cId="0" sldId="394"/>
            <ac:inkMk id="15" creationId="{6FC178FE-4E15-4D46-8764-17F5E553166D}"/>
          </ac:inkMkLst>
        </pc:inkChg>
        <pc:inkChg chg="add">
          <ac:chgData name="babisha chandran" userId="EB0nJQTo3Bd1b7R0gNfky76LaizBD4ENeK0AnhxAgKw=" providerId="None" clId="Web-{940000AB-16C8-44B6-9B5F-B1811B8E1576}" dt="2020-10-20T06:41:08.243" v="301"/>
          <ac:inkMkLst>
            <pc:docMk/>
            <pc:sldMk cId="0" sldId="394"/>
            <ac:inkMk id="28" creationId="{C915CDE5-1552-48D0-9FB3-48AD87B2690E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44:19.510" v="350"/>
        <pc:sldMkLst>
          <pc:docMk/>
          <pc:sldMk cId="0" sldId="395"/>
        </pc:sldMkLst>
        <pc:inkChg chg="add">
          <ac:chgData name="babisha chandran" userId="EB0nJQTo3Bd1b7R0gNfky76LaizBD4ENeK0AnhxAgKw=" providerId="None" clId="Web-{940000AB-16C8-44B6-9B5F-B1811B8E1576}" dt="2020-10-20T06:42:41.978" v="302"/>
          <ac:inkMkLst>
            <pc:docMk/>
            <pc:sldMk cId="0" sldId="395"/>
            <ac:inkMk id="2" creationId="{4D05F565-3ED9-434D-A7E6-D7A4402EC492}"/>
          </ac:inkMkLst>
        </pc:inkChg>
        <pc:inkChg chg="add">
          <ac:chgData name="babisha chandran" userId="EB0nJQTo3Bd1b7R0gNfky76LaizBD4ENeK0AnhxAgKw=" providerId="None" clId="Web-{940000AB-16C8-44B6-9B5F-B1811B8E1576}" dt="2020-10-20T06:42:41.978" v="303"/>
          <ac:inkMkLst>
            <pc:docMk/>
            <pc:sldMk cId="0" sldId="395"/>
            <ac:inkMk id="3" creationId="{27D43092-FA1B-48EC-9BE8-FA49FC613F24}"/>
          </ac:inkMkLst>
        </pc:inkChg>
        <pc:inkChg chg="add">
          <ac:chgData name="babisha chandran" userId="EB0nJQTo3Bd1b7R0gNfky76LaizBD4ENeK0AnhxAgKw=" providerId="None" clId="Web-{940000AB-16C8-44B6-9B5F-B1811B8E1576}" dt="2020-10-20T06:42:46.572" v="304"/>
          <ac:inkMkLst>
            <pc:docMk/>
            <pc:sldMk cId="0" sldId="395"/>
            <ac:inkMk id="5" creationId="{87A1DD86-83C8-4973-903D-0DFF7FC025A3}"/>
          </ac:inkMkLst>
        </pc:inkChg>
        <pc:inkChg chg="add">
          <ac:chgData name="babisha chandran" userId="EB0nJQTo3Bd1b7R0gNfky76LaizBD4ENeK0AnhxAgKw=" providerId="None" clId="Web-{940000AB-16C8-44B6-9B5F-B1811B8E1576}" dt="2020-10-20T06:42:46.619" v="305"/>
          <ac:inkMkLst>
            <pc:docMk/>
            <pc:sldMk cId="0" sldId="395"/>
            <ac:inkMk id="6" creationId="{A1C2658D-F20E-4C7B-ABB0-AC4D7B34706C}"/>
          </ac:inkMkLst>
        </pc:inkChg>
        <pc:inkChg chg="add">
          <ac:chgData name="babisha chandran" userId="EB0nJQTo3Bd1b7R0gNfky76LaizBD4ENeK0AnhxAgKw=" providerId="None" clId="Web-{940000AB-16C8-44B6-9B5F-B1811B8E1576}" dt="2020-10-20T06:42:48.713" v="306"/>
          <ac:inkMkLst>
            <pc:docMk/>
            <pc:sldMk cId="0" sldId="395"/>
            <ac:inkMk id="7" creationId="{1623055F-6A11-4997-A910-05629D23D425}"/>
          </ac:inkMkLst>
        </pc:inkChg>
        <pc:inkChg chg="add">
          <ac:chgData name="babisha chandran" userId="EB0nJQTo3Bd1b7R0gNfky76LaizBD4ENeK0AnhxAgKw=" providerId="None" clId="Web-{940000AB-16C8-44B6-9B5F-B1811B8E1576}" dt="2020-10-20T06:42:51.463" v="307"/>
          <ac:inkMkLst>
            <pc:docMk/>
            <pc:sldMk cId="0" sldId="395"/>
            <ac:inkMk id="8" creationId="{8EED27CA-22C0-420F-BB13-2A110DA36C48}"/>
          </ac:inkMkLst>
        </pc:inkChg>
        <pc:inkChg chg="add">
          <ac:chgData name="babisha chandran" userId="EB0nJQTo3Bd1b7R0gNfky76LaizBD4ENeK0AnhxAgKw=" providerId="None" clId="Web-{940000AB-16C8-44B6-9B5F-B1811B8E1576}" dt="2020-10-20T06:42:52.979" v="308"/>
          <ac:inkMkLst>
            <pc:docMk/>
            <pc:sldMk cId="0" sldId="395"/>
            <ac:inkMk id="10" creationId="{E76A3352-0894-488A-8E74-A1CBEEC6A704}"/>
          </ac:inkMkLst>
        </pc:inkChg>
        <pc:inkChg chg="add">
          <ac:chgData name="babisha chandran" userId="EB0nJQTo3Bd1b7R0gNfky76LaizBD4ENeK0AnhxAgKw=" providerId="None" clId="Web-{940000AB-16C8-44B6-9B5F-B1811B8E1576}" dt="2020-10-20T06:42:55.088" v="309"/>
          <ac:inkMkLst>
            <pc:docMk/>
            <pc:sldMk cId="0" sldId="395"/>
            <ac:inkMk id="11" creationId="{14493E5B-3B31-419C-A408-1D771D5D8586}"/>
          </ac:inkMkLst>
        </pc:inkChg>
        <pc:inkChg chg="add">
          <ac:chgData name="babisha chandran" userId="EB0nJQTo3Bd1b7R0gNfky76LaizBD4ENeK0AnhxAgKw=" providerId="None" clId="Web-{940000AB-16C8-44B6-9B5F-B1811B8E1576}" dt="2020-10-20T06:43:04.260" v="310"/>
          <ac:inkMkLst>
            <pc:docMk/>
            <pc:sldMk cId="0" sldId="395"/>
            <ac:inkMk id="12" creationId="{643777E0-DAA8-4A9C-984A-8A14C084AFAB}"/>
          </ac:inkMkLst>
        </pc:inkChg>
        <pc:inkChg chg="add">
          <ac:chgData name="babisha chandran" userId="EB0nJQTo3Bd1b7R0gNfky76LaizBD4ENeK0AnhxAgKw=" providerId="None" clId="Web-{940000AB-16C8-44B6-9B5F-B1811B8E1576}" dt="2020-10-20T06:43:06.822" v="311"/>
          <ac:inkMkLst>
            <pc:docMk/>
            <pc:sldMk cId="0" sldId="395"/>
            <ac:inkMk id="13" creationId="{9FB46A5C-86C2-4E98-A1F2-0F290EC65A55}"/>
          </ac:inkMkLst>
        </pc:inkChg>
        <pc:inkChg chg="add">
          <ac:chgData name="babisha chandran" userId="EB0nJQTo3Bd1b7R0gNfky76LaizBD4ENeK0AnhxAgKw=" providerId="None" clId="Web-{940000AB-16C8-44B6-9B5F-B1811B8E1576}" dt="2020-10-20T06:43:11.713" v="312"/>
          <ac:inkMkLst>
            <pc:docMk/>
            <pc:sldMk cId="0" sldId="395"/>
            <ac:inkMk id="14" creationId="{847C9BED-99BA-4321-99CE-BDE9C0B2D88D}"/>
          </ac:inkMkLst>
        </pc:inkChg>
        <pc:inkChg chg="add">
          <ac:chgData name="babisha chandran" userId="EB0nJQTo3Bd1b7R0gNfky76LaizBD4ENeK0AnhxAgKw=" providerId="None" clId="Web-{940000AB-16C8-44B6-9B5F-B1811B8E1576}" dt="2020-10-20T06:43:11.760" v="313"/>
          <ac:inkMkLst>
            <pc:docMk/>
            <pc:sldMk cId="0" sldId="395"/>
            <ac:inkMk id="15" creationId="{0A236841-1B18-4AE8-9E63-9BAC8C6F258F}"/>
          </ac:inkMkLst>
        </pc:inkChg>
        <pc:inkChg chg="add">
          <ac:chgData name="babisha chandran" userId="EB0nJQTo3Bd1b7R0gNfky76LaizBD4ENeK0AnhxAgKw=" providerId="None" clId="Web-{940000AB-16C8-44B6-9B5F-B1811B8E1576}" dt="2020-10-20T06:43:11.822" v="314"/>
          <ac:inkMkLst>
            <pc:docMk/>
            <pc:sldMk cId="0" sldId="395"/>
            <ac:inkMk id="28" creationId="{F53C4023-B531-426D-94AF-B5FF6C99FC22}"/>
          </ac:inkMkLst>
        </pc:inkChg>
        <pc:inkChg chg="add">
          <ac:chgData name="babisha chandran" userId="EB0nJQTo3Bd1b7R0gNfky76LaizBD4ENeK0AnhxAgKw=" providerId="None" clId="Web-{940000AB-16C8-44B6-9B5F-B1811B8E1576}" dt="2020-10-20T06:43:12.464" v="315"/>
          <ac:inkMkLst>
            <pc:docMk/>
            <pc:sldMk cId="0" sldId="395"/>
            <ac:inkMk id="29" creationId="{CAD4E4CF-C36B-4A34-9E1A-B11ED8426919}"/>
          </ac:inkMkLst>
        </pc:inkChg>
        <pc:inkChg chg="add">
          <ac:chgData name="babisha chandran" userId="EB0nJQTo3Bd1b7R0gNfky76LaizBD4ENeK0AnhxAgKw=" providerId="None" clId="Web-{940000AB-16C8-44B6-9B5F-B1811B8E1576}" dt="2020-10-20T06:43:13.401" v="316"/>
          <ac:inkMkLst>
            <pc:docMk/>
            <pc:sldMk cId="0" sldId="395"/>
            <ac:inkMk id="30" creationId="{2FF16732-098C-48AE-B1ED-43D2C97FEF51}"/>
          </ac:inkMkLst>
        </pc:inkChg>
        <pc:inkChg chg="add">
          <ac:chgData name="babisha chandran" userId="EB0nJQTo3Bd1b7R0gNfky76LaizBD4ENeK0AnhxAgKw=" providerId="None" clId="Web-{940000AB-16C8-44B6-9B5F-B1811B8E1576}" dt="2020-10-20T06:43:15.354" v="317"/>
          <ac:inkMkLst>
            <pc:docMk/>
            <pc:sldMk cId="0" sldId="395"/>
            <ac:inkMk id="31" creationId="{710F58D5-A956-4307-9F09-CF92B5370B9D}"/>
          </ac:inkMkLst>
        </pc:inkChg>
        <pc:inkChg chg="add">
          <ac:chgData name="babisha chandran" userId="EB0nJQTo3Bd1b7R0gNfky76LaizBD4ENeK0AnhxAgKw=" providerId="None" clId="Web-{940000AB-16C8-44B6-9B5F-B1811B8E1576}" dt="2020-10-20T06:43:20.416" v="318"/>
          <ac:inkMkLst>
            <pc:docMk/>
            <pc:sldMk cId="0" sldId="395"/>
            <ac:inkMk id="32" creationId="{F852FBD6-74E3-4EA2-B397-81CDE778C5E4}"/>
          </ac:inkMkLst>
        </pc:inkChg>
        <pc:inkChg chg="add">
          <ac:chgData name="babisha chandran" userId="EB0nJQTo3Bd1b7R0gNfky76LaizBD4ENeK0AnhxAgKw=" providerId="None" clId="Web-{940000AB-16C8-44B6-9B5F-B1811B8E1576}" dt="2020-10-20T06:43:22.135" v="319"/>
          <ac:inkMkLst>
            <pc:docMk/>
            <pc:sldMk cId="0" sldId="395"/>
            <ac:inkMk id="33" creationId="{017EC2AE-0409-4AD8-AA0B-64FEF7215378}"/>
          </ac:inkMkLst>
        </pc:inkChg>
        <pc:inkChg chg="add">
          <ac:chgData name="babisha chandran" userId="EB0nJQTo3Bd1b7R0gNfky76LaizBD4ENeK0AnhxAgKw=" providerId="None" clId="Web-{940000AB-16C8-44B6-9B5F-B1811B8E1576}" dt="2020-10-20T06:43:28.510" v="320"/>
          <ac:inkMkLst>
            <pc:docMk/>
            <pc:sldMk cId="0" sldId="395"/>
            <ac:inkMk id="34" creationId="{16C566A5-3D52-4FEB-96C6-F168E22170AA}"/>
          </ac:inkMkLst>
        </pc:inkChg>
        <pc:inkChg chg="add">
          <ac:chgData name="babisha chandran" userId="EB0nJQTo3Bd1b7R0gNfky76LaizBD4ENeK0AnhxAgKw=" providerId="None" clId="Web-{940000AB-16C8-44B6-9B5F-B1811B8E1576}" dt="2020-10-20T06:43:30.385" v="321"/>
          <ac:inkMkLst>
            <pc:docMk/>
            <pc:sldMk cId="0" sldId="395"/>
            <ac:inkMk id="35" creationId="{344299B2-5642-46F3-8090-5D41F3A133D8}"/>
          </ac:inkMkLst>
        </pc:inkChg>
        <pc:inkChg chg="add">
          <ac:chgData name="babisha chandran" userId="EB0nJQTo3Bd1b7R0gNfky76LaizBD4ENeK0AnhxAgKw=" providerId="None" clId="Web-{940000AB-16C8-44B6-9B5F-B1811B8E1576}" dt="2020-10-20T06:43:31.119" v="322"/>
          <ac:inkMkLst>
            <pc:docMk/>
            <pc:sldMk cId="0" sldId="395"/>
            <ac:inkMk id="36" creationId="{F4BBE05B-AB62-461F-A228-CA11A200DAE4}"/>
          </ac:inkMkLst>
        </pc:inkChg>
        <pc:inkChg chg="add">
          <ac:chgData name="babisha chandran" userId="EB0nJQTo3Bd1b7R0gNfky76LaizBD4ENeK0AnhxAgKw=" providerId="None" clId="Web-{940000AB-16C8-44B6-9B5F-B1811B8E1576}" dt="2020-10-20T06:43:32.182" v="323"/>
          <ac:inkMkLst>
            <pc:docMk/>
            <pc:sldMk cId="0" sldId="395"/>
            <ac:inkMk id="37" creationId="{0D0D6C2D-CD00-40BC-8397-2EF66989BE59}"/>
          </ac:inkMkLst>
        </pc:inkChg>
        <pc:inkChg chg="add">
          <ac:chgData name="babisha chandran" userId="EB0nJQTo3Bd1b7R0gNfky76LaizBD4ENeK0AnhxAgKw=" providerId="None" clId="Web-{940000AB-16C8-44B6-9B5F-B1811B8E1576}" dt="2020-10-20T06:43:43.760" v="324"/>
          <ac:inkMkLst>
            <pc:docMk/>
            <pc:sldMk cId="0" sldId="395"/>
            <ac:inkMk id="38" creationId="{92DAAA94-41D8-4D81-A1AC-DE9CD7209B91}"/>
          </ac:inkMkLst>
        </pc:inkChg>
        <pc:inkChg chg="add">
          <ac:chgData name="babisha chandran" userId="EB0nJQTo3Bd1b7R0gNfky76LaizBD4ENeK0AnhxAgKw=" providerId="None" clId="Web-{940000AB-16C8-44B6-9B5F-B1811B8E1576}" dt="2020-10-20T06:43:45.510" v="325"/>
          <ac:inkMkLst>
            <pc:docMk/>
            <pc:sldMk cId="0" sldId="395"/>
            <ac:inkMk id="39" creationId="{2EBF12ED-E6AE-49F8-9DC0-CD96FBB6A608}"/>
          </ac:inkMkLst>
        </pc:inkChg>
        <pc:inkChg chg="add">
          <ac:chgData name="babisha chandran" userId="EB0nJQTo3Bd1b7R0gNfky76LaizBD4ENeK0AnhxAgKw=" providerId="None" clId="Web-{940000AB-16C8-44B6-9B5F-B1811B8E1576}" dt="2020-10-20T06:43:46.729" v="326"/>
          <ac:inkMkLst>
            <pc:docMk/>
            <pc:sldMk cId="0" sldId="395"/>
            <ac:inkMk id="40" creationId="{79D160E9-F954-44A1-A264-D75DFEF39CEC}"/>
          </ac:inkMkLst>
        </pc:inkChg>
        <pc:inkChg chg="add">
          <ac:chgData name="babisha chandran" userId="EB0nJQTo3Bd1b7R0gNfky76LaizBD4ENeK0AnhxAgKw=" providerId="None" clId="Web-{940000AB-16C8-44B6-9B5F-B1811B8E1576}" dt="2020-10-20T06:43:46.729" v="327"/>
          <ac:inkMkLst>
            <pc:docMk/>
            <pc:sldMk cId="0" sldId="395"/>
            <ac:inkMk id="41" creationId="{C3BB7CC8-C1DB-48B3-B300-109C9AEB1ED1}"/>
          </ac:inkMkLst>
        </pc:inkChg>
        <pc:inkChg chg="add">
          <ac:chgData name="babisha chandran" userId="EB0nJQTo3Bd1b7R0gNfky76LaizBD4ENeK0AnhxAgKw=" providerId="None" clId="Web-{940000AB-16C8-44B6-9B5F-B1811B8E1576}" dt="2020-10-20T06:43:48.432" v="328"/>
          <ac:inkMkLst>
            <pc:docMk/>
            <pc:sldMk cId="0" sldId="395"/>
            <ac:inkMk id="42" creationId="{E1EED71C-F727-42E7-A56D-A2BAF2613604}"/>
          </ac:inkMkLst>
        </pc:inkChg>
        <pc:inkChg chg="add">
          <ac:chgData name="babisha chandran" userId="EB0nJQTo3Bd1b7R0gNfky76LaizBD4ENeK0AnhxAgKw=" providerId="None" clId="Web-{940000AB-16C8-44B6-9B5F-B1811B8E1576}" dt="2020-10-20T06:43:49.995" v="329"/>
          <ac:inkMkLst>
            <pc:docMk/>
            <pc:sldMk cId="0" sldId="395"/>
            <ac:inkMk id="43" creationId="{C8FB6185-8851-436F-8FE0-736A62A88945}"/>
          </ac:inkMkLst>
        </pc:inkChg>
        <pc:inkChg chg="add">
          <ac:chgData name="babisha chandran" userId="EB0nJQTo3Bd1b7R0gNfky76LaizBD4ENeK0AnhxAgKw=" providerId="None" clId="Web-{940000AB-16C8-44B6-9B5F-B1811B8E1576}" dt="2020-10-20T06:43:50.635" v="330"/>
          <ac:inkMkLst>
            <pc:docMk/>
            <pc:sldMk cId="0" sldId="395"/>
            <ac:inkMk id="44" creationId="{C046C9C2-10F4-4A2F-B252-9CC7C7FF07DE}"/>
          </ac:inkMkLst>
        </pc:inkChg>
        <pc:inkChg chg="add">
          <ac:chgData name="babisha chandran" userId="EB0nJQTo3Bd1b7R0gNfky76LaizBD4ENeK0AnhxAgKw=" providerId="None" clId="Web-{940000AB-16C8-44B6-9B5F-B1811B8E1576}" dt="2020-10-20T06:43:51.401" v="331"/>
          <ac:inkMkLst>
            <pc:docMk/>
            <pc:sldMk cId="0" sldId="395"/>
            <ac:inkMk id="45" creationId="{BD51A66D-4AF4-476B-8233-A12C677FC312}"/>
          </ac:inkMkLst>
        </pc:inkChg>
        <pc:inkChg chg="add">
          <ac:chgData name="babisha chandran" userId="EB0nJQTo3Bd1b7R0gNfky76LaizBD4ENeK0AnhxAgKw=" providerId="None" clId="Web-{940000AB-16C8-44B6-9B5F-B1811B8E1576}" dt="2020-10-20T06:43:52.088" v="332"/>
          <ac:inkMkLst>
            <pc:docMk/>
            <pc:sldMk cId="0" sldId="395"/>
            <ac:inkMk id="46" creationId="{67833120-5A04-43FE-8329-1D908EA858AE}"/>
          </ac:inkMkLst>
        </pc:inkChg>
        <pc:inkChg chg="add">
          <ac:chgData name="babisha chandran" userId="EB0nJQTo3Bd1b7R0gNfky76LaizBD4ENeK0AnhxAgKw=" providerId="None" clId="Web-{940000AB-16C8-44B6-9B5F-B1811B8E1576}" dt="2020-10-20T06:43:53.713" v="333"/>
          <ac:inkMkLst>
            <pc:docMk/>
            <pc:sldMk cId="0" sldId="395"/>
            <ac:inkMk id="47" creationId="{AB8CBD76-7A38-4EAE-8CAE-B73756348BE5}"/>
          </ac:inkMkLst>
        </pc:inkChg>
        <pc:inkChg chg="add">
          <ac:chgData name="babisha chandran" userId="EB0nJQTo3Bd1b7R0gNfky76LaizBD4ENeK0AnhxAgKw=" providerId="None" clId="Web-{940000AB-16C8-44B6-9B5F-B1811B8E1576}" dt="2020-10-20T06:43:54.707" v="334"/>
          <ac:inkMkLst>
            <pc:docMk/>
            <pc:sldMk cId="0" sldId="395"/>
            <ac:inkMk id="48" creationId="{F6E47A42-DC1D-4B45-B290-B7E8CD830D37}"/>
          </ac:inkMkLst>
        </pc:inkChg>
        <pc:inkChg chg="add">
          <ac:chgData name="babisha chandran" userId="EB0nJQTo3Bd1b7R0gNfky76LaizBD4ENeK0AnhxAgKw=" providerId="None" clId="Web-{940000AB-16C8-44B6-9B5F-B1811B8E1576}" dt="2020-10-20T06:43:56.167" v="335"/>
          <ac:inkMkLst>
            <pc:docMk/>
            <pc:sldMk cId="0" sldId="395"/>
            <ac:inkMk id="49" creationId="{84EED472-B5F8-463D-B525-001DE875AA67}"/>
          </ac:inkMkLst>
        </pc:inkChg>
        <pc:inkChg chg="add">
          <ac:chgData name="babisha chandran" userId="EB0nJQTo3Bd1b7R0gNfky76LaizBD4ENeK0AnhxAgKw=" providerId="None" clId="Web-{940000AB-16C8-44B6-9B5F-B1811B8E1576}" dt="2020-10-20T06:43:57.807" v="336"/>
          <ac:inkMkLst>
            <pc:docMk/>
            <pc:sldMk cId="0" sldId="395"/>
            <ac:inkMk id="50" creationId="{CD995461-3FB6-4A4F-8B80-65639938A85C}"/>
          </ac:inkMkLst>
        </pc:inkChg>
        <pc:inkChg chg="add">
          <ac:chgData name="babisha chandran" userId="EB0nJQTo3Bd1b7R0gNfky76LaizBD4ENeK0AnhxAgKw=" providerId="None" clId="Web-{940000AB-16C8-44B6-9B5F-B1811B8E1576}" dt="2020-10-20T06:43:59.010" v="337"/>
          <ac:inkMkLst>
            <pc:docMk/>
            <pc:sldMk cId="0" sldId="395"/>
            <ac:inkMk id="51" creationId="{705F8DCE-B756-4876-8B17-41D2653BF0F6}"/>
          </ac:inkMkLst>
        </pc:inkChg>
        <pc:inkChg chg="add">
          <ac:chgData name="babisha chandran" userId="EB0nJQTo3Bd1b7R0gNfky76LaizBD4ENeK0AnhxAgKw=" providerId="None" clId="Web-{940000AB-16C8-44B6-9B5F-B1811B8E1576}" dt="2020-10-20T06:44:00.901" v="338"/>
          <ac:inkMkLst>
            <pc:docMk/>
            <pc:sldMk cId="0" sldId="395"/>
            <ac:inkMk id="52" creationId="{72B0C236-8E62-47C5-B58F-F49CAA9C82DC}"/>
          </ac:inkMkLst>
        </pc:inkChg>
        <pc:inkChg chg="add">
          <ac:chgData name="babisha chandran" userId="EB0nJQTo3Bd1b7R0gNfky76LaizBD4ENeK0AnhxAgKw=" providerId="None" clId="Web-{940000AB-16C8-44B6-9B5F-B1811B8E1576}" dt="2020-10-20T06:44:04.026" v="339"/>
          <ac:inkMkLst>
            <pc:docMk/>
            <pc:sldMk cId="0" sldId="395"/>
            <ac:inkMk id="53" creationId="{391C6DF3-ED0E-4816-ABD1-CC989A19367B}"/>
          </ac:inkMkLst>
        </pc:inkChg>
        <pc:inkChg chg="add">
          <ac:chgData name="babisha chandran" userId="EB0nJQTo3Bd1b7R0gNfky76LaizBD4ENeK0AnhxAgKw=" providerId="None" clId="Web-{940000AB-16C8-44B6-9B5F-B1811B8E1576}" dt="2020-10-20T06:44:04.901" v="340"/>
          <ac:inkMkLst>
            <pc:docMk/>
            <pc:sldMk cId="0" sldId="395"/>
            <ac:inkMk id="54" creationId="{DE297E55-A51A-4663-89FE-7B68D673D665}"/>
          </ac:inkMkLst>
        </pc:inkChg>
        <pc:inkChg chg="add">
          <ac:chgData name="babisha chandran" userId="EB0nJQTo3Bd1b7R0gNfky76LaizBD4ENeK0AnhxAgKw=" providerId="None" clId="Web-{940000AB-16C8-44B6-9B5F-B1811B8E1576}" dt="2020-10-20T06:44:07.401" v="341"/>
          <ac:inkMkLst>
            <pc:docMk/>
            <pc:sldMk cId="0" sldId="395"/>
            <ac:inkMk id="55" creationId="{C82CAF60-13A7-443F-BCA0-C03BD2CA8F5C}"/>
          </ac:inkMkLst>
        </pc:inkChg>
        <pc:inkChg chg="add">
          <ac:chgData name="babisha chandran" userId="EB0nJQTo3Bd1b7R0gNfky76LaizBD4ENeK0AnhxAgKw=" providerId="None" clId="Web-{940000AB-16C8-44B6-9B5F-B1811B8E1576}" dt="2020-10-20T06:44:08.354" v="342"/>
          <ac:inkMkLst>
            <pc:docMk/>
            <pc:sldMk cId="0" sldId="395"/>
            <ac:inkMk id="56" creationId="{27ECD2A8-D032-463A-99AA-5C7173AC978C}"/>
          </ac:inkMkLst>
        </pc:inkChg>
        <pc:inkChg chg="add">
          <ac:chgData name="babisha chandran" userId="EB0nJQTo3Bd1b7R0gNfky76LaizBD4ENeK0AnhxAgKw=" providerId="None" clId="Web-{940000AB-16C8-44B6-9B5F-B1811B8E1576}" dt="2020-10-20T06:44:11.167" v="343"/>
          <ac:inkMkLst>
            <pc:docMk/>
            <pc:sldMk cId="0" sldId="395"/>
            <ac:inkMk id="57" creationId="{6F8327E0-195A-42FE-AC0B-1C2AE1BB9A66}"/>
          </ac:inkMkLst>
        </pc:inkChg>
        <pc:inkChg chg="add">
          <ac:chgData name="babisha chandran" userId="EB0nJQTo3Bd1b7R0gNfky76LaizBD4ENeK0AnhxAgKw=" providerId="None" clId="Web-{940000AB-16C8-44B6-9B5F-B1811B8E1576}" dt="2020-10-20T06:44:12.792" v="344"/>
          <ac:inkMkLst>
            <pc:docMk/>
            <pc:sldMk cId="0" sldId="395"/>
            <ac:inkMk id="58" creationId="{BCC0E957-78E9-4AE8-9F8E-A3C32DB4EBA7}"/>
          </ac:inkMkLst>
        </pc:inkChg>
        <pc:inkChg chg="add">
          <ac:chgData name="babisha chandran" userId="EB0nJQTo3Bd1b7R0gNfky76LaizBD4ENeK0AnhxAgKw=" providerId="None" clId="Web-{940000AB-16C8-44B6-9B5F-B1811B8E1576}" dt="2020-10-20T06:44:13.542" v="345"/>
          <ac:inkMkLst>
            <pc:docMk/>
            <pc:sldMk cId="0" sldId="395"/>
            <ac:inkMk id="59" creationId="{C47E4FE6-F1B2-4269-83B2-2688DC831D65}"/>
          </ac:inkMkLst>
        </pc:inkChg>
        <pc:inkChg chg="add">
          <ac:chgData name="babisha chandran" userId="EB0nJQTo3Bd1b7R0gNfky76LaizBD4ENeK0AnhxAgKw=" providerId="None" clId="Web-{940000AB-16C8-44B6-9B5F-B1811B8E1576}" dt="2020-10-20T06:44:14.338" v="346"/>
          <ac:inkMkLst>
            <pc:docMk/>
            <pc:sldMk cId="0" sldId="395"/>
            <ac:inkMk id="60" creationId="{A47E1342-0FCA-4BB9-AC54-06AC8DD80691}"/>
          </ac:inkMkLst>
        </pc:inkChg>
        <pc:inkChg chg="add">
          <ac:chgData name="babisha chandran" userId="EB0nJQTo3Bd1b7R0gNfky76LaizBD4ENeK0AnhxAgKw=" providerId="None" clId="Web-{940000AB-16C8-44B6-9B5F-B1811B8E1576}" dt="2020-10-20T06:44:15.856" v="347"/>
          <ac:inkMkLst>
            <pc:docMk/>
            <pc:sldMk cId="0" sldId="395"/>
            <ac:inkMk id="61" creationId="{9F7833A9-42F2-4564-938E-F2D69E571E60}"/>
          </ac:inkMkLst>
        </pc:inkChg>
        <pc:inkChg chg="add">
          <ac:chgData name="babisha chandran" userId="EB0nJQTo3Bd1b7R0gNfky76LaizBD4ENeK0AnhxAgKw=" providerId="None" clId="Web-{940000AB-16C8-44B6-9B5F-B1811B8E1576}" dt="2020-10-20T06:44:17.260" v="348"/>
          <ac:inkMkLst>
            <pc:docMk/>
            <pc:sldMk cId="0" sldId="395"/>
            <ac:inkMk id="62" creationId="{970CEF9C-5B40-4D1A-A50B-16BA9AD2DD19}"/>
          </ac:inkMkLst>
        </pc:inkChg>
        <pc:inkChg chg="add">
          <ac:chgData name="babisha chandran" userId="EB0nJQTo3Bd1b7R0gNfky76LaizBD4ENeK0AnhxAgKw=" providerId="None" clId="Web-{940000AB-16C8-44B6-9B5F-B1811B8E1576}" dt="2020-10-20T06:44:18.542" v="349"/>
          <ac:inkMkLst>
            <pc:docMk/>
            <pc:sldMk cId="0" sldId="395"/>
            <ac:inkMk id="63" creationId="{62982A33-E1FB-49F1-8B51-6A163C80A5E8}"/>
          </ac:inkMkLst>
        </pc:inkChg>
        <pc:inkChg chg="add">
          <ac:chgData name="babisha chandran" userId="EB0nJQTo3Bd1b7R0gNfky76LaizBD4ENeK0AnhxAgKw=" providerId="None" clId="Web-{940000AB-16C8-44B6-9B5F-B1811B8E1576}" dt="2020-10-20T06:44:19.510" v="350"/>
          <ac:inkMkLst>
            <pc:docMk/>
            <pc:sldMk cId="0" sldId="395"/>
            <ac:inkMk id="64" creationId="{D409CD01-409D-4033-8AE7-C970C05CDC03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45:44.761" v="366"/>
        <pc:sldMkLst>
          <pc:docMk/>
          <pc:sldMk cId="0" sldId="396"/>
        </pc:sldMkLst>
        <pc:inkChg chg="add">
          <ac:chgData name="babisha chandran" userId="EB0nJQTo3Bd1b7R0gNfky76LaizBD4ENeK0AnhxAgKw=" providerId="None" clId="Web-{940000AB-16C8-44B6-9B5F-B1811B8E1576}" dt="2020-10-20T06:45:23.886" v="351"/>
          <ac:inkMkLst>
            <pc:docMk/>
            <pc:sldMk cId="0" sldId="396"/>
            <ac:inkMk id="2" creationId="{AA64964F-7065-4C69-B1AD-554D0F9895B7}"/>
          </ac:inkMkLst>
        </pc:inkChg>
        <pc:inkChg chg="add">
          <ac:chgData name="babisha chandran" userId="EB0nJQTo3Bd1b7R0gNfky76LaizBD4ENeK0AnhxAgKw=" providerId="None" clId="Web-{940000AB-16C8-44B6-9B5F-B1811B8E1576}" dt="2020-10-20T06:45:25.276" v="352"/>
          <ac:inkMkLst>
            <pc:docMk/>
            <pc:sldMk cId="0" sldId="396"/>
            <ac:inkMk id="3" creationId="{19399EBC-0D8F-4218-92E6-75DDEB10FA54}"/>
          </ac:inkMkLst>
        </pc:inkChg>
        <pc:inkChg chg="add">
          <ac:chgData name="babisha chandran" userId="EB0nJQTo3Bd1b7R0gNfky76LaizBD4ENeK0AnhxAgKw=" providerId="None" clId="Web-{940000AB-16C8-44B6-9B5F-B1811B8E1576}" dt="2020-10-20T06:45:26.386" v="353"/>
          <ac:inkMkLst>
            <pc:docMk/>
            <pc:sldMk cId="0" sldId="396"/>
            <ac:inkMk id="5" creationId="{54FBE6DE-8194-4D6A-8D71-EA113BB4B2FE}"/>
          </ac:inkMkLst>
        </pc:inkChg>
        <pc:inkChg chg="add">
          <ac:chgData name="babisha chandran" userId="EB0nJQTo3Bd1b7R0gNfky76LaizBD4ENeK0AnhxAgKw=" providerId="None" clId="Web-{940000AB-16C8-44B6-9B5F-B1811B8E1576}" dt="2020-10-20T06:45:27.464" v="354"/>
          <ac:inkMkLst>
            <pc:docMk/>
            <pc:sldMk cId="0" sldId="396"/>
            <ac:inkMk id="6" creationId="{3D5AEF32-96AA-471F-BFC4-9007B93B0A77}"/>
          </ac:inkMkLst>
        </pc:inkChg>
        <pc:inkChg chg="add">
          <ac:chgData name="babisha chandran" userId="EB0nJQTo3Bd1b7R0gNfky76LaizBD4ENeK0AnhxAgKw=" providerId="None" clId="Web-{940000AB-16C8-44B6-9B5F-B1811B8E1576}" dt="2020-10-20T06:45:28.651" v="355"/>
          <ac:inkMkLst>
            <pc:docMk/>
            <pc:sldMk cId="0" sldId="396"/>
            <ac:inkMk id="7" creationId="{AC5EDB7E-BC29-4BC4-B32B-78430ACFA20F}"/>
          </ac:inkMkLst>
        </pc:inkChg>
        <pc:inkChg chg="add">
          <ac:chgData name="babisha chandran" userId="EB0nJQTo3Bd1b7R0gNfky76LaizBD4ENeK0AnhxAgKw=" providerId="None" clId="Web-{940000AB-16C8-44B6-9B5F-B1811B8E1576}" dt="2020-10-20T06:45:29.730" v="356"/>
          <ac:inkMkLst>
            <pc:docMk/>
            <pc:sldMk cId="0" sldId="396"/>
            <ac:inkMk id="8" creationId="{099752AD-9EB9-442C-BEF8-A892FDAEC2B0}"/>
          </ac:inkMkLst>
        </pc:inkChg>
        <pc:inkChg chg="add">
          <ac:chgData name="babisha chandran" userId="EB0nJQTo3Bd1b7R0gNfky76LaizBD4ENeK0AnhxAgKw=" providerId="None" clId="Web-{940000AB-16C8-44B6-9B5F-B1811B8E1576}" dt="2020-10-20T06:45:30.808" v="357"/>
          <ac:inkMkLst>
            <pc:docMk/>
            <pc:sldMk cId="0" sldId="396"/>
            <ac:inkMk id="10" creationId="{974E6780-C29B-4BAE-A88C-B9C85DEA0EF1}"/>
          </ac:inkMkLst>
        </pc:inkChg>
        <pc:inkChg chg="add">
          <ac:chgData name="babisha chandran" userId="EB0nJQTo3Bd1b7R0gNfky76LaizBD4ENeK0AnhxAgKw=" providerId="None" clId="Web-{940000AB-16C8-44B6-9B5F-B1811B8E1576}" dt="2020-10-20T06:45:33.917" v="358"/>
          <ac:inkMkLst>
            <pc:docMk/>
            <pc:sldMk cId="0" sldId="396"/>
            <ac:inkMk id="11" creationId="{148E2BC0-583D-4A77-BAB6-1617DE9D0E70}"/>
          </ac:inkMkLst>
        </pc:inkChg>
        <pc:inkChg chg="add">
          <ac:chgData name="babisha chandran" userId="EB0nJQTo3Bd1b7R0gNfky76LaizBD4ENeK0AnhxAgKw=" providerId="None" clId="Web-{940000AB-16C8-44B6-9B5F-B1811B8E1576}" dt="2020-10-20T06:45:35.433" v="359"/>
          <ac:inkMkLst>
            <pc:docMk/>
            <pc:sldMk cId="0" sldId="396"/>
            <ac:inkMk id="12" creationId="{42FDEA86-D7B4-4A44-A868-9F1CFF75CDA3}"/>
          </ac:inkMkLst>
        </pc:inkChg>
        <pc:inkChg chg="add">
          <ac:chgData name="babisha chandran" userId="EB0nJQTo3Bd1b7R0gNfky76LaizBD4ENeK0AnhxAgKw=" providerId="None" clId="Web-{940000AB-16C8-44B6-9B5F-B1811B8E1576}" dt="2020-10-20T06:45:36.652" v="360"/>
          <ac:inkMkLst>
            <pc:docMk/>
            <pc:sldMk cId="0" sldId="396"/>
            <ac:inkMk id="13" creationId="{99276453-3F65-46D5-AB06-4C77ADAB155B}"/>
          </ac:inkMkLst>
        </pc:inkChg>
        <pc:inkChg chg="add">
          <ac:chgData name="babisha chandran" userId="EB0nJQTo3Bd1b7R0gNfky76LaizBD4ENeK0AnhxAgKw=" providerId="None" clId="Web-{940000AB-16C8-44B6-9B5F-B1811B8E1576}" dt="2020-10-20T06:45:37.120" v="361"/>
          <ac:inkMkLst>
            <pc:docMk/>
            <pc:sldMk cId="0" sldId="396"/>
            <ac:inkMk id="14" creationId="{2691D082-E703-4633-A34C-64C251DB7242}"/>
          </ac:inkMkLst>
        </pc:inkChg>
        <pc:inkChg chg="add">
          <ac:chgData name="babisha chandran" userId="EB0nJQTo3Bd1b7R0gNfky76LaizBD4ENeK0AnhxAgKw=" providerId="None" clId="Web-{940000AB-16C8-44B6-9B5F-B1811B8E1576}" dt="2020-10-20T06:45:38.980" v="362"/>
          <ac:inkMkLst>
            <pc:docMk/>
            <pc:sldMk cId="0" sldId="396"/>
            <ac:inkMk id="15" creationId="{FC02C834-78EA-4283-86AA-ADF9EAB46A1C}"/>
          </ac:inkMkLst>
        </pc:inkChg>
        <pc:inkChg chg="add">
          <ac:chgData name="babisha chandran" userId="EB0nJQTo3Bd1b7R0gNfky76LaizBD4ENeK0AnhxAgKw=" providerId="None" clId="Web-{940000AB-16C8-44B6-9B5F-B1811B8E1576}" dt="2020-10-20T06:45:39.480" v="363"/>
          <ac:inkMkLst>
            <pc:docMk/>
            <pc:sldMk cId="0" sldId="396"/>
            <ac:inkMk id="28" creationId="{F5F314D6-40A3-4364-8D8D-1F5432B2FDFF}"/>
          </ac:inkMkLst>
        </pc:inkChg>
        <pc:inkChg chg="add">
          <ac:chgData name="babisha chandran" userId="EB0nJQTo3Bd1b7R0gNfky76LaizBD4ENeK0AnhxAgKw=" providerId="None" clId="Web-{940000AB-16C8-44B6-9B5F-B1811B8E1576}" dt="2020-10-20T06:45:40.605" v="364"/>
          <ac:inkMkLst>
            <pc:docMk/>
            <pc:sldMk cId="0" sldId="396"/>
            <ac:inkMk id="29" creationId="{681A4D58-EF48-4803-83CA-BD83CBECD3A7}"/>
          </ac:inkMkLst>
        </pc:inkChg>
        <pc:inkChg chg="add">
          <ac:chgData name="babisha chandran" userId="EB0nJQTo3Bd1b7R0gNfky76LaizBD4ENeK0AnhxAgKw=" providerId="None" clId="Web-{940000AB-16C8-44B6-9B5F-B1811B8E1576}" dt="2020-10-20T06:45:41.683" v="365"/>
          <ac:inkMkLst>
            <pc:docMk/>
            <pc:sldMk cId="0" sldId="396"/>
            <ac:inkMk id="30" creationId="{088F62E0-984E-43E5-9034-3A9233358456}"/>
          </ac:inkMkLst>
        </pc:inkChg>
        <pc:inkChg chg="add">
          <ac:chgData name="babisha chandran" userId="EB0nJQTo3Bd1b7R0gNfky76LaizBD4ENeK0AnhxAgKw=" providerId="None" clId="Web-{940000AB-16C8-44B6-9B5F-B1811B8E1576}" dt="2020-10-20T06:45:44.761" v="366"/>
          <ac:inkMkLst>
            <pc:docMk/>
            <pc:sldMk cId="0" sldId="396"/>
            <ac:inkMk id="31" creationId="{FD9DDD0A-C676-47E8-938F-95F7A79930A4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48:33.012" v="416"/>
        <pc:sldMkLst>
          <pc:docMk/>
          <pc:sldMk cId="0" sldId="397"/>
        </pc:sldMkLst>
        <pc:inkChg chg="add">
          <ac:chgData name="babisha chandran" userId="EB0nJQTo3Bd1b7R0gNfky76LaizBD4ENeK0AnhxAgKw=" providerId="None" clId="Web-{940000AB-16C8-44B6-9B5F-B1811B8E1576}" dt="2020-10-20T06:46:39.668" v="367"/>
          <ac:inkMkLst>
            <pc:docMk/>
            <pc:sldMk cId="0" sldId="397"/>
            <ac:inkMk id="2" creationId="{A1958F83-CB7A-48B0-8D8A-9FCC22C52081}"/>
          </ac:inkMkLst>
        </pc:inkChg>
        <pc:inkChg chg="add">
          <ac:chgData name="babisha chandran" userId="EB0nJQTo3Bd1b7R0gNfky76LaizBD4ENeK0AnhxAgKw=" providerId="None" clId="Web-{940000AB-16C8-44B6-9B5F-B1811B8E1576}" dt="2020-10-20T06:46:41.699" v="368"/>
          <ac:inkMkLst>
            <pc:docMk/>
            <pc:sldMk cId="0" sldId="397"/>
            <ac:inkMk id="3" creationId="{E7D76F11-ADA0-4790-A204-9823B37C49C0}"/>
          </ac:inkMkLst>
        </pc:inkChg>
        <pc:inkChg chg="add">
          <ac:chgData name="babisha chandran" userId="EB0nJQTo3Bd1b7R0gNfky76LaizBD4ENeK0AnhxAgKw=" providerId="None" clId="Web-{940000AB-16C8-44B6-9B5F-B1811B8E1576}" dt="2020-10-20T06:46:43.136" v="369"/>
          <ac:inkMkLst>
            <pc:docMk/>
            <pc:sldMk cId="0" sldId="397"/>
            <ac:inkMk id="5" creationId="{B7BE7FED-0858-41A7-A791-0B17A5558511}"/>
          </ac:inkMkLst>
        </pc:inkChg>
        <pc:inkChg chg="add">
          <ac:chgData name="babisha chandran" userId="EB0nJQTo3Bd1b7R0gNfky76LaizBD4ENeK0AnhxAgKw=" providerId="None" clId="Web-{940000AB-16C8-44B6-9B5F-B1811B8E1576}" dt="2020-10-20T06:46:44.605" v="370"/>
          <ac:inkMkLst>
            <pc:docMk/>
            <pc:sldMk cId="0" sldId="397"/>
            <ac:inkMk id="6" creationId="{2E20D494-CB78-418F-AAEB-BB9A4165649E}"/>
          </ac:inkMkLst>
        </pc:inkChg>
        <pc:inkChg chg="add">
          <ac:chgData name="babisha chandran" userId="EB0nJQTo3Bd1b7R0gNfky76LaizBD4ENeK0AnhxAgKw=" providerId="None" clId="Web-{940000AB-16C8-44B6-9B5F-B1811B8E1576}" dt="2020-10-20T06:46:45.543" v="371"/>
          <ac:inkMkLst>
            <pc:docMk/>
            <pc:sldMk cId="0" sldId="397"/>
            <ac:inkMk id="7" creationId="{66436A87-B60D-4E07-BF25-4CB52F44F52C}"/>
          </ac:inkMkLst>
        </pc:inkChg>
        <pc:inkChg chg="add">
          <ac:chgData name="babisha chandran" userId="EB0nJQTo3Bd1b7R0gNfky76LaizBD4ENeK0AnhxAgKw=" providerId="None" clId="Web-{940000AB-16C8-44B6-9B5F-B1811B8E1576}" dt="2020-10-20T06:46:46.543" v="372"/>
          <ac:inkMkLst>
            <pc:docMk/>
            <pc:sldMk cId="0" sldId="397"/>
            <ac:inkMk id="8" creationId="{45169AF5-4D3F-49AD-9C4B-70677F993DBF}"/>
          </ac:inkMkLst>
        </pc:inkChg>
        <pc:inkChg chg="add">
          <ac:chgData name="babisha chandran" userId="EB0nJQTo3Bd1b7R0gNfky76LaizBD4ENeK0AnhxAgKw=" providerId="None" clId="Web-{940000AB-16C8-44B6-9B5F-B1811B8E1576}" dt="2020-10-20T06:46:51.121" v="373"/>
          <ac:inkMkLst>
            <pc:docMk/>
            <pc:sldMk cId="0" sldId="397"/>
            <ac:inkMk id="10" creationId="{6A103E28-E1AB-49E5-8A7E-5344CA74AFA1}"/>
          </ac:inkMkLst>
        </pc:inkChg>
        <pc:inkChg chg="add">
          <ac:chgData name="babisha chandran" userId="EB0nJQTo3Bd1b7R0gNfky76LaizBD4ENeK0AnhxAgKw=" providerId="None" clId="Web-{940000AB-16C8-44B6-9B5F-B1811B8E1576}" dt="2020-10-20T06:46:51.168" v="374"/>
          <ac:inkMkLst>
            <pc:docMk/>
            <pc:sldMk cId="0" sldId="397"/>
            <ac:inkMk id="11" creationId="{EEE624A0-F537-4FFB-BB99-6A8F7F6DDF53}"/>
          </ac:inkMkLst>
        </pc:inkChg>
        <pc:inkChg chg="add">
          <ac:chgData name="babisha chandran" userId="EB0nJQTo3Bd1b7R0gNfky76LaizBD4ENeK0AnhxAgKw=" providerId="None" clId="Web-{940000AB-16C8-44B6-9B5F-B1811B8E1576}" dt="2020-10-20T06:46:52.183" v="375"/>
          <ac:inkMkLst>
            <pc:docMk/>
            <pc:sldMk cId="0" sldId="397"/>
            <ac:inkMk id="12" creationId="{7B94EAA6-3189-4D69-A6FE-C8AC3A389141}"/>
          </ac:inkMkLst>
        </pc:inkChg>
        <pc:inkChg chg="add">
          <ac:chgData name="babisha chandran" userId="EB0nJQTo3Bd1b7R0gNfky76LaizBD4ENeK0AnhxAgKw=" providerId="None" clId="Web-{940000AB-16C8-44B6-9B5F-B1811B8E1576}" dt="2020-10-20T06:46:53.324" v="376"/>
          <ac:inkMkLst>
            <pc:docMk/>
            <pc:sldMk cId="0" sldId="397"/>
            <ac:inkMk id="13" creationId="{266AEC6D-3B8D-47D7-91A3-54F1453CFB01}"/>
          </ac:inkMkLst>
        </pc:inkChg>
        <pc:inkChg chg="add">
          <ac:chgData name="babisha chandran" userId="EB0nJQTo3Bd1b7R0gNfky76LaizBD4ENeK0AnhxAgKw=" providerId="None" clId="Web-{940000AB-16C8-44B6-9B5F-B1811B8E1576}" dt="2020-10-20T06:46:54.715" v="377"/>
          <ac:inkMkLst>
            <pc:docMk/>
            <pc:sldMk cId="0" sldId="397"/>
            <ac:inkMk id="14" creationId="{80D60345-CDE1-4F9F-B9E8-139C7A23DF1C}"/>
          </ac:inkMkLst>
        </pc:inkChg>
        <pc:inkChg chg="add">
          <ac:chgData name="babisha chandran" userId="EB0nJQTo3Bd1b7R0gNfky76LaizBD4ENeK0AnhxAgKw=" providerId="None" clId="Web-{940000AB-16C8-44B6-9B5F-B1811B8E1576}" dt="2020-10-20T06:47:05.652" v="378"/>
          <ac:inkMkLst>
            <pc:docMk/>
            <pc:sldMk cId="0" sldId="397"/>
            <ac:inkMk id="15" creationId="{1CE1A55F-ACF1-4CF9-AB28-588EAD2A5CC6}"/>
          </ac:inkMkLst>
        </pc:inkChg>
        <pc:inkChg chg="add">
          <ac:chgData name="babisha chandran" userId="EB0nJQTo3Bd1b7R0gNfky76LaizBD4ENeK0AnhxAgKw=" providerId="None" clId="Web-{940000AB-16C8-44B6-9B5F-B1811B8E1576}" dt="2020-10-20T06:47:08.215" v="379"/>
          <ac:inkMkLst>
            <pc:docMk/>
            <pc:sldMk cId="0" sldId="397"/>
            <ac:inkMk id="28" creationId="{42E74BB5-BC66-49CC-AF25-2EFE8D6B1B5E}"/>
          </ac:inkMkLst>
        </pc:inkChg>
        <pc:inkChg chg="add">
          <ac:chgData name="babisha chandran" userId="EB0nJQTo3Bd1b7R0gNfky76LaizBD4ENeK0AnhxAgKw=" providerId="None" clId="Web-{940000AB-16C8-44B6-9B5F-B1811B8E1576}" dt="2020-10-20T06:47:09.074" v="380"/>
          <ac:inkMkLst>
            <pc:docMk/>
            <pc:sldMk cId="0" sldId="397"/>
            <ac:inkMk id="29" creationId="{2DE13935-3583-4ADD-AFF3-A64AE05AEF2D}"/>
          </ac:inkMkLst>
        </pc:inkChg>
        <pc:inkChg chg="add">
          <ac:chgData name="babisha chandran" userId="EB0nJQTo3Bd1b7R0gNfky76LaizBD4ENeK0AnhxAgKw=" providerId="None" clId="Web-{940000AB-16C8-44B6-9B5F-B1811B8E1576}" dt="2020-10-20T06:47:10.527" v="381"/>
          <ac:inkMkLst>
            <pc:docMk/>
            <pc:sldMk cId="0" sldId="397"/>
            <ac:inkMk id="30" creationId="{DD254DE3-E9A5-4627-8C8F-CA84DF8196DF}"/>
          </ac:inkMkLst>
        </pc:inkChg>
        <pc:inkChg chg="add">
          <ac:chgData name="babisha chandran" userId="EB0nJQTo3Bd1b7R0gNfky76LaizBD4ENeK0AnhxAgKw=" providerId="None" clId="Web-{940000AB-16C8-44B6-9B5F-B1811B8E1576}" dt="2020-10-20T06:47:10.543" v="382"/>
          <ac:inkMkLst>
            <pc:docMk/>
            <pc:sldMk cId="0" sldId="397"/>
            <ac:inkMk id="31" creationId="{A1DA40D7-3323-4131-B387-068ED8AA7417}"/>
          </ac:inkMkLst>
        </pc:inkChg>
        <pc:inkChg chg="add">
          <ac:chgData name="babisha chandran" userId="EB0nJQTo3Bd1b7R0gNfky76LaizBD4ENeK0AnhxAgKw=" providerId="None" clId="Web-{940000AB-16C8-44B6-9B5F-B1811B8E1576}" dt="2020-10-20T06:47:11.652" v="383"/>
          <ac:inkMkLst>
            <pc:docMk/>
            <pc:sldMk cId="0" sldId="397"/>
            <ac:inkMk id="32" creationId="{87D71D86-3A28-4DCE-BF63-87C5BD69C048}"/>
          </ac:inkMkLst>
        </pc:inkChg>
        <pc:inkChg chg="add">
          <ac:chgData name="babisha chandran" userId="EB0nJQTo3Bd1b7R0gNfky76LaizBD4ENeK0AnhxAgKw=" providerId="None" clId="Web-{940000AB-16C8-44B6-9B5F-B1811B8E1576}" dt="2020-10-20T06:47:13.106" v="384"/>
          <ac:inkMkLst>
            <pc:docMk/>
            <pc:sldMk cId="0" sldId="397"/>
            <ac:inkMk id="33" creationId="{CF9DF39B-8C01-43BA-AB63-B2610B7A0245}"/>
          </ac:inkMkLst>
        </pc:inkChg>
        <pc:inkChg chg="add">
          <ac:chgData name="babisha chandran" userId="EB0nJQTo3Bd1b7R0gNfky76LaizBD4ENeK0AnhxAgKw=" providerId="None" clId="Web-{940000AB-16C8-44B6-9B5F-B1811B8E1576}" dt="2020-10-20T06:47:14.652" v="385"/>
          <ac:inkMkLst>
            <pc:docMk/>
            <pc:sldMk cId="0" sldId="397"/>
            <ac:inkMk id="34" creationId="{E3D1A773-3D82-4192-8E58-81AA53ED9B75}"/>
          </ac:inkMkLst>
        </pc:inkChg>
        <pc:inkChg chg="add">
          <ac:chgData name="babisha chandran" userId="EB0nJQTo3Bd1b7R0gNfky76LaizBD4ENeK0AnhxAgKw=" providerId="None" clId="Web-{940000AB-16C8-44B6-9B5F-B1811B8E1576}" dt="2020-10-20T06:47:18.184" v="386"/>
          <ac:inkMkLst>
            <pc:docMk/>
            <pc:sldMk cId="0" sldId="397"/>
            <ac:inkMk id="35" creationId="{DDCA13E6-001D-4A9E-B28D-B41BA128FA4E}"/>
          </ac:inkMkLst>
        </pc:inkChg>
        <pc:inkChg chg="add">
          <ac:chgData name="babisha chandran" userId="EB0nJQTo3Bd1b7R0gNfky76LaizBD4ENeK0AnhxAgKw=" providerId="None" clId="Web-{940000AB-16C8-44B6-9B5F-B1811B8E1576}" dt="2020-10-20T06:47:19.512" v="387"/>
          <ac:inkMkLst>
            <pc:docMk/>
            <pc:sldMk cId="0" sldId="397"/>
            <ac:inkMk id="36" creationId="{1148DDB3-F86B-4B34-A2A9-D3076A4A76C1}"/>
          </ac:inkMkLst>
        </pc:inkChg>
        <pc:inkChg chg="add">
          <ac:chgData name="babisha chandran" userId="EB0nJQTo3Bd1b7R0gNfky76LaizBD4ENeK0AnhxAgKw=" providerId="None" clId="Web-{940000AB-16C8-44B6-9B5F-B1811B8E1576}" dt="2020-10-20T06:47:31.918" v="388"/>
          <ac:inkMkLst>
            <pc:docMk/>
            <pc:sldMk cId="0" sldId="397"/>
            <ac:inkMk id="37" creationId="{2E063D47-8A0E-4C0B-83B1-138F28EDF125}"/>
          </ac:inkMkLst>
        </pc:inkChg>
        <pc:inkChg chg="add">
          <ac:chgData name="babisha chandran" userId="EB0nJQTo3Bd1b7R0gNfky76LaizBD4ENeK0AnhxAgKw=" providerId="None" clId="Web-{940000AB-16C8-44B6-9B5F-B1811B8E1576}" dt="2020-10-20T06:47:34.106" v="389"/>
          <ac:inkMkLst>
            <pc:docMk/>
            <pc:sldMk cId="0" sldId="397"/>
            <ac:inkMk id="38" creationId="{7C950A1E-AF73-42E0-9021-7CDEEC20F459}"/>
          </ac:inkMkLst>
        </pc:inkChg>
        <pc:inkChg chg="add">
          <ac:chgData name="babisha chandran" userId="EB0nJQTo3Bd1b7R0gNfky76LaizBD4ENeK0AnhxAgKw=" providerId="None" clId="Web-{940000AB-16C8-44B6-9B5F-B1811B8E1576}" dt="2020-10-20T06:47:35.574" v="390"/>
          <ac:inkMkLst>
            <pc:docMk/>
            <pc:sldMk cId="0" sldId="397"/>
            <ac:inkMk id="39" creationId="{23D6A7FF-9BE4-4E8F-84F5-86CA6D02F3D8}"/>
          </ac:inkMkLst>
        </pc:inkChg>
        <pc:inkChg chg="add">
          <ac:chgData name="babisha chandran" userId="EB0nJQTo3Bd1b7R0gNfky76LaizBD4ENeK0AnhxAgKw=" providerId="None" clId="Web-{940000AB-16C8-44B6-9B5F-B1811B8E1576}" dt="2020-10-20T06:47:36.606" v="391"/>
          <ac:inkMkLst>
            <pc:docMk/>
            <pc:sldMk cId="0" sldId="397"/>
            <ac:inkMk id="40" creationId="{6322174B-F963-4A3C-B956-877B02EBA34A}"/>
          </ac:inkMkLst>
        </pc:inkChg>
        <pc:inkChg chg="add">
          <ac:chgData name="babisha chandran" userId="EB0nJQTo3Bd1b7R0gNfky76LaizBD4ENeK0AnhxAgKw=" providerId="None" clId="Web-{940000AB-16C8-44B6-9B5F-B1811B8E1576}" dt="2020-10-20T06:47:38.652" v="392"/>
          <ac:inkMkLst>
            <pc:docMk/>
            <pc:sldMk cId="0" sldId="397"/>
            <ac:inkMk id="41" creationId="{9B1B82B1-77AD-4073-ACF8-00E57C0F5791}"/>
          </ac:inkMkLst>
        </pc:inkChg>
        <pc:inkChg chg="add">
          <ac:chgData name="babisha chandran" userId="EB0nJQTo3Bd1b7R0gNfky76LaizBD4ENeK0AnhxAgKw=" providerId="None" clId="Web-{940000AB-16C8-44B6-9B5F-B1811B8E1576}" dt="2020-10-20T06:47:40.027" v="393"/>
          <ac:inkMkLst>
            <pc:docMk/>
            <pc:sldMk cId="0" sldId="397"/>
            <ac:inkMk id="42" creationId="{53B638D4-339F-4669-BC95-7B036D2CD0A4}"/>
          </ac:inkMkLst>
        </pc:inkChg>
        <pc:inkChg chg="add">
          <ac:chgData name="babisha chandran" userId="EB0nJQTo3Bd1b7R0gNfky76LaizBD4ENeK0AnhxAgKw=" providerId="None" clId="Web-{940000AB-16C8-44B6-9B5F-B1811B8E1576}" dt="2020-10-20T06:48:01.371" v="394"/>
          <ac:inkMkLst>
            <pc:docMk/>
            <pc:sldMk cId="0" sldId="397"/>
            <ac:inkMk id="43" creationId="{924E1073-515A-4E82-A3A6-857ED0ACE786}"/>
          </ac:inkMkLst>
        </pc:inkChg>
        <pc:inkChg chg="add">
          <ac:chgData name="babisha chandran" userId="EB0nJQTo3Bd1b7R0gNfky76LaizBD4ENeK0AnhxAgKw=" providerId="None" clId="Web-{940000AB-16C8-44B6-9B5F-B1811B8E1576}" dt="2020-10-20T06:48:02.684" v="395"/>
          <ac:inkMkLst>
            <pc:docMk/>
            <pc:sldMk cId="0" sldId="397"/>
            <ac:inkMk id="44" creationId="{937A5A9F-C829-4816-B44D-2E6BC649AD39}"/>
          </ac:inkMkLst>
        </pc:inkChg>
        <pc:inkChg chg="add">
          <ac:chgData name="babisha chandran" userId="EB0nJQTo3Bd1b7R0gNfky76LaizBD4ENeK0AnhxAgKw=" providerId="None" clId="Web-{940000AB-16C8-44B6-9B5F-B1811B8E1576}" dt="2020-10-20T06:48:04.653" v="396"/>
          <ac:inkMkLst>
            <pc:docMk/>
            <pc:sldMk cId="0" sldId="397"/>
            <ac:inkMk id="45" creationId="{676A478C-BC51-4D0C-B179-20D14B85A9A7}"/>
          </ac:inkMkLst>
        </pc:inkChg>
        <pc:inkChg chg="add">
          <ac:chgData name="babisha chandran" userId="EB0nJQTo3Bd1b7R0gNfky76LaizBD4ENeK0AnhxAgKw=" providerId="None" clId="Web-{940000AB-16C8-44B6-9B5F-B1811B8E1576}" dt="2020-10-20T06:48:04.668" v="397"/>
          <ac:inkMkLst>
            <pc:docMk/>
            <pc:sldMk cId="0" sldId="397"/>
            <ac:inkMk id="46" creationId="{213D7BAC-8462-4884-9659-BE66193952AE}"/>
          </ac:inkMkLst>
        </pc:inkChg>
        <pc:inkChg chg="add">
          <ac:chgData name="babisha chandran" userId="EB0nJQTo3Bd1b7R0gNfky76LaizBD4ENeK0AnhxAgKw=" providerId="None" clId="Web-{940000AB-16C8-44B6-9B5F-B1811B8E1576}" dt="2020-10-20T06:48:06.028" v="398"/>
          <ac:inkMkLst>
            <pc:docMk/>
            <pc:sldMk cId="0" sldId="397"/>
            <ac:inkMk id="47" creationId="{2DD5BDC7-D7D1-4E2A-9EB5-390444B3A5B6}"/>
          </ac:inkMkLst>
        </pc:inkChg>
        <pc:inkChg chg="add">
          <ac:chgData name="babisha chandran" userId="EB0nJQTo3Bd1b7R0gNfky76LaizBD4ENeK0AnhxAgKw=" providerId="None" clId="Web-{940000AB-16C8-44B6-9B5F-B1811B8E1576}" dt="2020-10-20T06:48:07.528" v="399"/>
          <ac:inkMkLst>
            <pc:docMk/>
            <pc:sldMk cId="0" sldId="397"/>
            <ac:inkMk id="48" creationId="{8A1D7D9C-0E12-4988-990D-98DFCBBB6844}"/>
          </ac:inkMkLst>
        </pc:inkChg>
        <pc:inkChg chg="add">
          <ac:chgData name="babisha chandran" userId="EB0nJQTo3Bd1b7R0gNfky76LaizBD4ENeK0AnhxAgKw=" providerId="None" clId="Web-{940000AB-16C8-44B6-9B5F-B1811B8E1576}" dt="2020-10-20T06:48:08.434" v="400"/>
          <ac:inkMkLst>
            <pc:docMk/>
            <pc:sldMk cId="0" sldId="397"/>
            <ac:inkMk id="49" creationId="{EC859192-73A8-40F2-9729-7F0309D42B7D}"/>
          </ac:inkMkLst>
        </pc:inkChg>
        <pc:inkChg chg="add">
          <ac:chgData name="babisha chandran" userId="EB0nJQTo3Bd1b7R0gNfky76LaizBD4ENeK0AnhxAgKw=" providerId="None" clId="Web-{940000AB-16C8-44B6-9B5F-B1811B8E1576}" dt="2020-10-20T06:48:08.496" v="401"/>
          <ac:inkMkLst>
            <pc:docMk/>
            <pc:sldMk cId="0" sldId="397"/>
            <ac:inkMk id="50" creationId="{880A65FE-7CA0-4B1D-B649-9E5480276CC7}"/>
          </ac:inkMkLst>
        </pc:inkChg>
        <pc:inkChg chg="add">
          <ac:chgData name="babisha chandran" userId="EB0nJQTo3Bd1b7R0gNfky76LaizBD4ENeK0AnhxAgKw=" providerId="None" clId="Web-{940000AB-16C8-44B6-9B5F-B1811B8E1576}" dt="2020-10-20T06:48:10.559" v="402"/>
          <ac:inkMkLst>
            <pc:docMk/>
            <pc:sldMk cId="0" sldId="397"/>
            <ac:inkMk id="51" creationId="{7352FC19-1159-4A56-92D0-3C39CD705F7C}"/>
          </ac:inkMkLst>
        </pc:inkChg>
        <pc:inkChg chg="add">
          <ac:chgData name="babisha chandran" userId="EB0nJQTo3Bd1b7R0gNfky76LaizBD4ENeK0AnhxAgKw=" providerId="None" clId="Web-{940000AB-16C8-44B6-9B5F-B1811B8E1576}" dt="2020-10-20T06:48:16.622" v="403"/>
          <ac:inkMkLst>
            <pc:docMk/>
            <pc:sldMk cId="0" sldId="397"/>
            <ac:inkMk id="52" creationId="{22061C1B-4E49-4905-9F14-3004C80ECBEA}"/>
          </ac:inkMkLst>
        </pc:inkChg>
        <pc:inkChg chg="add">
          <ac:chgData name="babisha chandran" userId="EB0nJQTo3Bd1b7R0gNfky76LaizBD4ENeK0AnhxAgKw=" providerId="None" clId="Web-{940000AB-16C8-44B6-9B5F-B1811B8E1576}" dt="2020-10-20T06:48:17.981" v="404"/>
          <ac:inkMkLst>
            <pc:docMk/>
            <pc:sldMk cId="0" sldId="397"/>
            <ac:inkMk id="53" creationId="{64EFB618-9010-4DE4-A17F-3ABFAFCD58EC}"/>
          </ac:inkMkLst>
        </pc:inkChg>
        <pc:inkChg chg="add">
          <ac:chgData name="babisha chandran" userId="EB0nJQTo3Bd1b7R0gNfky76LaizBD4ENeK0AnhxAgKw=" providerId="None" clId="Web-{940000AB-16C8-44B6-9B5F-B1811B8E1576}" dt="2020-10-20T06:48:19.950" v="405"/>
          <ac:inkMkLst>
            <pc:docMk/>
            <pc:sldMk cId="0" sldId="397"/>
            <ac:inkMk id="54" creationId="{4E6DC8DF-0F69-4C64-BD72-85D51BF1290C}"/>
          </ac:inkMkLst>
        </pc:inkChg>
        <pc:inkChg chg="add">
          <ac:chgData name="babisha chandran" userId="EB0nJQTo3Bd1b7R0gNfky76LaizBD4ENeK0AnhxAgKw=" providerId="None" clId="Web-{940000AB-16C8-44B6-9B5F-B1811B8E1576}" dt="2020-10-20T06:48:21.200" v="406"/>
          <ac:inkMkLst>
            <pc:docMk/>
            <pc:sldMk cId="0" sldId="397"/>
            <ac:inkMk id="55" creationId="{3EB45B98-C067-43D7-B2B7-13331EAE6532}"/>
          </ac:inkMkLst>
        </pc:inkChg>
        <pc:inkChg chg="add">
          <ac:chgData name="babisha chandran" userId="EB0nJQTo3Bd1b7R0gNfky76LaizBD4ENeK0AnhxAgKw=" providerId="None" clId="Web-{940000AB-16C8-44B6-9B5F-B1811B8E1576}" dt="2020-10-20T06:48:22.418" v="407"/>
          <ac:inkMkLst>
            <pc:docMk/>
            <pc:sldMk cId="0" sldId="397"/>
            <ac:inkMk id="56" creationId="{A72616AF-1FE8-4C60-89D7-5C16CC91B423}"/>
          </ac:inkMkLst>
        </pc:inkChg>
        <pc:inkChg chg="add">
          <ac:chgData name="babisha chandran" userId="EB0nJQTo3Bd1b7R0gNfky76LaizBD4ENeK0AnhxAgKw=" providerId="None" clId="Web-{940000AB-16C8-44B6-9B5F-B1811B8E1576}" dt="2020-10-20T06:48:24.043" v="408"/>
          <ac:inkMkLst>
            <pc:docMk/>
            <pc:sldMk cId="0" sldId="397"/>
            <ac:inkMk id="57" creationId="{FA92A24E-FCF0-40F7-BA1D-247C129E3230}"/>
          </ac:inkMkLst>
        </pc:inkChg>
        <pc:inkChg chg="add">
          <ac:chgData name="babisha chandran" userId="EB0nJQTo3Bd1b7R0gNfky76LaizBD4ENeK0AnhxAgKw=" providerId="None" clId="Web-{940000AB-16C8-44B6-9B5F-B1811B8E1576}" dt="2020-10-20T06:48:24.981" v="409"/>
          <ac:inkMkLst>
            <pc:docMk/>
            <pc:sldMk cId="0" sldId="397"/>
            <ac:inkMk id="58" creationId="{C246F003-CD47-429A-B5AE-694C4EE97317}"/>
          </ac:inkMkLst>
        </pc:inkChg>
        <pc:inkChg chg="add">
          <ac:chgData name="babisha chandran" userId="EB0nJQTo3Bd1b7R0gNfky76LaizBD4ENeK0AnhxAgKw=" providerId="None" clId="Web-{940000AB-16C8-44B6-9B5F-B1811B8E1576}" dt="2020-10-20T06:48:25.231" v="410"/>
          <ac:inkMkLst>
            <pc:docMk/>
            <pc:sldMk cId="0" sldId="397"/>
            <ac:inkMk id="59" creationId="{2813EACC-62B6-4B74-8DF7-2E569E68DA21}"/>
          </ac:inkMkLst>
        </pc:inkChg>
        <pc:inkChg chg="add">
          <ac:chgData name="babisha chandran" userId="EB0nJQTo3Bd1b7R0gNfky76LaizBD4ENeK0AnhxAgKw=" providerId="None" clId="Web-{940000AB-16C8-44B6-9B5F-B1811B8E1576}" dt="2020-10-20T06:48:25.684" v="411"/>
          <ac:inkMkLst>
            <pc:docMk/>
            <pc:sldMk cId="0" sldId="397"/>
            <ac:inkMk id="60" creationId="{D5424F17-C5BB-4ADD-872B-0D6F2330D952}"/>
          </ac:inkMkLst>
        </pc:inkChg>
        <pc:inkChg chg="add">
          <ac:chgData name="babisha chandran" userId="EB0nJQTo3Bd1b7R0gNfky76LaizBD4ENeK0AnhxAgKw=" providerId="None" clId="Web-{940000AB-16C8-44B6-9B5F-B1811B8E1576}" dt="2020-10-20T06:48:27.340" v="412"/>
          <ac:inkMkLst>
            <pc:docMk/>
            <pc:sldMk cId="0" sldId="397"/>
            <ac:inkMk id="61" creationId="{BA976E78-7ED8-4356-94C4-8B2BD0BCDB60}"/>
          </ac:inkMkLst>
        </pc:inkChg>
        <pc:inkChg chg="add">
          <ac:chgData name="babisha chandran" userId="EB0nJQTo3Bd1b7R0gNfky76LaizBD4ENeK0AnhxAgKw=" providerId="None" clId="Web-{940000AB-16C8-44B6-9B5F-B1811B8E1576}" dt="2020-10-20T06:48:29.231" v="413"/>
          <ac:inkMkLst>
            <pc:docMk/>
            <pc:sldMk cId="0" sldId="397"/>
            <ac:inkMk id="62" creationId="{F6402CE4-D4EA-4D85-B80E-9788ABD2FFAB}"/>
          </ac:inkMkLst>
        </pc:inkChg>
        <pc:inkChg chg="add">
          <ac:chgData name="babisha chandran" userId="EB0nJQTo3Bd1b7R0gNfky76LaizBD4ENeK0AnhxAgKw=" providerId="None" clId="Web-{940000AB-16C8-44B6-9B5F-B1811B8E1576}" dt="2020-10-20T06:48:31.293" v="414"/>
          <ac:inkMkLst>
            <pc:docMk/>
            <pc:sldMk cId="0" sldId="397"/>
            <ac:inkMk id="63" creationId="{96CBE191-E420-446A-B605-FB98C1952465}"/>
          </ac:inkMkLst>
        </pc:inkChg>
        <pc:inkChg chg="add">
          <ac:chgData name="babisha chandran" userId="EB0nJQTo3Bd1b7R0gNfky76LaizBD4ENeK0AnhxAgKw=" providerId="None" clId="Web-{940000AB-16C8-44B6-9B5F-B1811B8E1576}" dt="2020-10-20T06:48:31.747" v="415"/>
          <ac:inkMkLst>
            <pc:docMk/>
            <pc:sldMk cId="0" sldId="397"/>
            <ac:inkMk id="64" creationId="{1F81E03B-BAFA-4915-B130-26E35972B637}"/>
          </ac:inkMkLst>
        </pc:inkChg>
        <pc:inkChg chg="add">
          <ac:chgData name="babisha chandran" userId="EB0nJQTo3Bd1b7R0gNfky76LaizBD4ENeK0AnhxAgKw=" providerId="None" clId="Web-{940000AB-16C8-44B6-9B5F-B1811B8E1576}" dt="2020-10-20T06:48:33.012" v="416"/>
          <ac:inkMkLst>
            <pc:docMk/>
            <pc:sldMk cId="0" sldId="397"/>
            <ac:inkMk id="65" creationId="{E703FAA9-A802-4C69-9DDB-FA3D861D5576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53:40.811" v="481"/>
        <pc:sldMkLst>
          <pc:docMk/>
          <pc:sldMk cId="0" sldId="399"/>
        </pc:sldMkLst>
        <pc:inkChg chg="add">
          <ac:chgData name="babisha chandran" userId="EB0nJQTo3Bd1b7R0gNfky76LaizBD4ENeK0AnhxAgKw=" providerId="None" clId="Web-{940000AB-16C8-44B6-9B5F-B1811B8E1576}" dt="2020-10-20T06:51:07.248" v="417"/>
          <ac:inkMkLst>
            <pc:docMk/>
            <pc:sldMk cId="0" sldId="399"/>
            <ac:inkMk id="2" creationId="{77B58267-02D1-4FE1-BB99-30625581CF82}"/>
          </ac:inkMkLst>
        </pc:inkChg>
        <pc:inkChg chg="add">
          <ac:chgData name="babisha chandran" userId="EB0nJQTo3Bd1b7R0gNfky76LaizBD4ENeK0AnhxAgKw=" providerId="None" clId="Web-{940000AB-16C8-44B6-9B5F-B1811B8E1576}" dt="2020-10-20T06:51:07.310" v="418"/>
          <ac:inkMkLst>
            <pc:docMk/>
            <pc:sldMk cId="0" sldId="399"/>
            <ac:inkMk id="3" creationId="{E72D631F-5BED-498B-82F6-05EF6D48C3CA}"/>
          </ac:inkMkLst>
        </pc:inkChg>
        <pc:inkChg chg="add">
          <ac:chgData name="babisha chandran" userId="EB0nJQTo3Bd1b7R0gNfky76LaizBD4ENeK0AnhxAgKw=" providerId="None" clId="Web-{940000AB-16C8-44B6-9B5F-B1811B8E1576}" dt="2020-10-20T06:51:07.357" v="419"/>
          <ac:inkMkLst>
            <pc:docMk/>
            <pc:sldMk cId="0" sldId="399"/>
            <ac:inkMk id="5" creationId="{55A7E92E-AC96-4D6D-88BC-F55D1A6C6016}"/>
          </ac:inkMkLst>
        </pc:inkChg>
        <pc:inkChg chg="add">
          <ac:chgData name="babisha chandran" userId="EB0nJQTo3Bd1b7R0gNfky76LaizBD4ENeK0AnhxAgKw=" providerId="None" clId="Web-{940000AB-16C8-44B6-9B5F-B1811B8E1576}" dt="2020-10-20T06:51:07.373" v="420"/>
          <ac:inkMkLst>
            <pc:docMk/>
            <pc:sldMk cId="0" sldId="399"/>
            <ac:inkMk id="6" creationId="{DE6C707A-E1F8-49C2-A882-5946400659C8}"/>
          </ac:inkMkLst>
        </pc:inkChg>
        <pc:inkChg chg="add">
          <ac:chgData name="babisha chandran" userId="EB0nJQTo3Bd1b7R0gNfky76LaizBD4ENeK0AnhxAgKw=" providerId="None" clId="Web-{940000AB-16C8-44B6-9B5F-B1811B8E1576}" dt="2020-10-20T06:51:07.451" v="421"/>
          <ac:inkMkLst>
            <pc:docMk/>
            <pc:sldMk cId="0" sldId="399"/>
            <ac:inkMk id="7" creationId="{E708FC3E-8CE3-45B3-B12D-FFD2E14D55CC}"/>
          </ac:inkMkLst>
        </pc:inkChg>
        <pc:inkChg chg="add">
          <ac:chgData name="babisha chandran" userId="EB0nJQTo3Bd1b7R0gNfky76LaizBD4ENeK0AnhxAgKw=" providerId="None" clId="Web-{940000AB-16C8-44B6-9B5F-B1811B8E1576}" dt="2020-10-20T06:51:07.576" v="422"/>
          <ac:inkMkLst>
            <pc:docMk/>
            <pc:sldMk cId="0" sldId="399"/>
            <ac:inkMk id="8" creationId="{7CA23E55-0555-4F03-8108-8491B5CEC05C}"/>
          </ac:inkMkLst>
        </pc:inkChg>
        <pc:inkChg chg="add">
          <ac:chgData name="babisha chandran" userId="EB0nJQTo3Bd1b7R0gNfky76LaizBD4ENeK0AnhxAgKw=" providerId="None" clId="Web-{940000AB-16C8-44B6-9B5F-B1811B8E1576}" dt="2020-10-20T06:51:10.029" v="423"/>
          <ac:inkMkLst>
            <pc:docMk/>
            <pc:sldMk cId="0" sldId="399"/>
            <ac:inkMk id="10" creationId="{1DB73F34-02C9-4B15-AEA2-1C0A1C97931E}"/>
          </ac:inkMkLst>
        </pc:inkChg>
        <pc:inkChg chg="add">
          <ac:chgData name="babisha chandran" userId="EB0nJQTo3Bd1b7R0gNfky76LaizBD4ENeK0AnhxAgKw=" providerId="None" clId="Web-{940000AB-16C8-44B6-9B5F-B1811B8E1576}" dt="2020-10-20T06:51:10.045" v="424"/>
          <ac:inkMkLst>
            <pc:docMk/>
            <pc:sldMk cId="0" sldId="399"/>
            <ac:inkMk id="11" creationId="{4EDB30C3-BE5E-40F8-A36F-5811FBC164D5}"/>
          </ac:inkMkLst>
        </pc:inkChg>
        <pc:inkChg chg="add">
          <ac:chgData name="babisha chandran" userId="EB0nJQTo3Bd1b7R0gNfky76LaizBD4ENeK0AnhxAgKw=" providerId="None" clId="Web-{940000AB-16C8-44B6-9B5F-B1811B8E1576}" dt="2020-10-20T06:51:11.076" v="425"/>
          <ac:inkMkLst>
            <pc:docMk/>
            <pc:sldMk cId="0" sldId="399"/>
            <ac:inkMk id="12" creationId="{4E3B46BE-2DAE-4BF8-9722-B5D4812A5595}"/>
          </ac:inkMkLst>
        </pc:inkChg>
        <pc:inkChg chg="add">
          <ac:chgData name="babisha chandran" userId="EB0nJQTo3Bd1b7R0gNfky76LaizBD4ENeK0AnhxAgKw=" providerId="None" clId="Web-{940000AB-16C8-44B6-9B5F-B1811B8E1576}" dt="2020-10-20T06:51:12.013" v="426"/>
          <ac:inkMkLst>
            <pc:docMk/>
            <pc:sldMk cId="0" sldId="399"/>
            <ac:inkMk id="13" creationId="{3FB459C5-DE11-4345-8ECD-859F86103318}"/>
          </ac:inkMkLst>
        </pc:inkChg>
        <pc:inkChg chg="add">
          <ac:chgData name="babisha chandran" userId="EB0nJQTo3Bd1b7R0gNfky76LaizBD4ENeK0AnhxAgKw=" providerId="None" clId="Web-{940000AB-16C8-44B6-9B5F-B1811B8E1576}" dt="2020-10-20T06:51:13.716" v="427"/>
          <ac:inkMkLst>
            <pc:docMk/>
            <pc:sldMk cId="0" sldId="399"/>
            <ac:inkMk id="14" creationId="{F13E1A46-5FAA-435B-9C40-265093F5B6C7}"/>
          </ac:inkMkLst>
        </pc:inkChg>
        <pc:inkChg chg="add">
          <ac:chgData name="babisha chandran" userId="EB0nJQTo3Bd1b7R0gNfky76LaizBD4ENeK0AnhxAgKw=" providerId="None" clId="Web-{940000AB-16C8-44B6-9B5F-B1811B8E1576}" dt="2020-10-20T06:51:14.545" v="428"/>
          <ac:inkMkLst>
            <pc:docMk/>
            <pc:sldMk cId="0" sldId="399"/>
            <ac:inkMk id="15" creationId="{2C96BB8E-2D4F-466F-81DE-ABAAD7D24B5D}"/>
          </ac:inkMkLst>
        </pc:inkChg>
        <pc:inkChg chg="add">
          <ac:chgData name="babisha chandran" userId="EB0nJQTo3Bd1b7R0gNfky76LaizBD4ENeK0AnhxAgKw=" providerId="None" clId="Web-{940000AB-16C8-44B6-9B5F-B1811B8E1576}" dt="2020-10-20T06:51:16.310" v="429"/>
          <ac:inkMkLst>
            <pc:docMk/>
            <pc:sldMk cId="0" sldId="399"/>
            <ac:inkMk id="28" creationId="{88455E36-B99B-426A-9ED9-894C6F59176F}"/>
          </ac:inkMkLst>
        </pc:inkChg>
        <pc:inkChg chg="add">
          <ac:chgData name="babisha chandran" userId="EB0nJQTo3Bd1b7R0gNfky76LaizBD4ENeK0AnhxAgKw=" providerId="None" clId="Web-{940000AB-16C8-44B6-9B5F-B1811B8E1576}" dt="2020-10-20T06:51:17.763" v="430"/>
          <ac:inkMkLst>
            <pc:docMk/>
            <pc:sldMk cId="0" sldId="399"/>
            <ac:inkMk id="29" creationId="{9E311686-6702-4470-B435-D5B0606BA83C}"/>
          </ac:inkMkLst>
        </pc:inkChg>
        <pc:inkChg chg="add">
          <ac:chgData name="babisha chandran" userId="EB0nJQTo3Bd1b7R0gNfky76LaizBD4ENeK0AnhxAgKw=" providerId="None" clId="Web-{940000AB-16C8-44B6-9B5F-B1811B8E1576}" dt="2020-10-20T06:51:21.466" v="431"/>
          <ac:inkMkLst>
            <pc:docMk/>
            <pc:sldMk cId="0" sldId="399"/>
            <ac:inkMk id="30" creationId="{994129A0-5044-4B44-8C99-181EBCF9BA57}"/>
          </ac:inkMkLst>
        </pc:inkChg>
        <pc:inkChg chg="add">
          <ac:chgData name="babisha chandran" userId="EB0nJQTo3Bd1b7R0gNfky76LaizBD4ENeK0AnhxAgKw=" providerId="None" clId="Web-{940000AB-16C8-44B6-9B5F-B1811B8E1576}" dt="2020-10-20T06:51:22.920" v="432"/>
          <ac:inkMkLst>
            <pc:docMk/>
            <pc:sldMk cId="0" sldId="399"/>
            <ac:inkMk id="31" creationId="{398EAD46-D8F9-451D-ABAB-8807580FFDF6}"/>
          </ac:inkMkLst>
        </pc:inkChg>
        <pc:inkChg chg="add">
          <ac:chgData name="babisha chandran" userId="EB0nJQTo3Bd1b7R0gNfky76LaizBD4ENeK0AnhxAgKw=" providerId="None" clId="Web-{940000AB-16C8-44B6-9B5F-B1811B8E1576}" dt="2020-10-20T06:51:24.935" v="433"/>
          <ac:inkMkLst>
            <pc:docMk/>
            <pc:sldMk cId="0" sldId="399"/>
            <ac:inkMk id="32" creationId="{716D4DAE-122E-42AF-8D83-0C0D1F4A0F92}"/>
          </ac:inkMkLst>
        </pc:inkChg>
        <pc:inkChg chg="add">
          <ac:chgData name="babisha chandran" userId="EB0nJQTo3Bd1b7R0gNfky76LaizBD4ENeK0AnhxAgKw=" providerId="None" clId="Web-{940000AB-16C8-44B6-9B5F-B1811B8E1576}" dt="2020-10-20T06:51:27.935" v="434"/>
          <ac:inkMkLst>
            <pc:docMk/>
            <pc:sldMk cId="0" sldId="399"/>
            <ac:inkMk id="33" creationId="{2147C807-C092-445A-81AC-F2BD8148DBD3}"/>
          </ac:inkMkLst>
        </pc:inkChg>
        <pc:inkChg chg="add">
          <ac:chgData name="babisha chandran" userId="EB0nJQTo3Bd1b7R0gNfky76LaizBD4ENeK0AnhxAgKw=" providerId="None" clId="Web-{940000AB-16C8-44B6-9B5F-B1811B8E1576}" dt="2020-10-20T06:51:29.326" v="435"/>
          <ac:inkMkLst>
            <pc:docMk/>
            <pc:sldMk cId="0" sldId="399"/>
            <ac:inkMk id="34" creationId="{AC589BC1-9C39-4688-9275-9AED99410D4D}"/>
          </ac:inkMkLst>
        </pc:inkChg>
        <pc:inkChg chg="add">
          <ac:chgData name="babisha chandran" userId="EB0nJQTo3Bd1b7R0gNfky76LaizBD4ENeK0AnhxAgKw=" providerId="None" clId="Web-{940000AB-16C8-44B6-9B5F-B1811B8E1576}" dt="2020-10-20T06:51:42.732" v="436"/>
          <ac:inkMkLst>
            <pc:docMk/>
            <pc:sldMk cId="0" sldId="399"/>
            <ac:inkMk id="35" creationId="{C016596F-A332-4874-B3F4-9D55228FE332}"/>
          </ac:inkMkLst>
        </pc:inkChg>
        <pc:inkChg chg="add">
          <ac:chgData name="babisha chandran" userId="EB0nJQTo3Bd1b7R0gNfky76LaizBD4ENeK0AnhxAgKw=" providerId="None" clId="Web-{940000AB-16C8-44B6-9B5F-B1811B8E1576}" dt="2020-10-20T06:51:43.951" v="437"/>
          <ac:inkMkLst>
            <pc:docMk/>
            <pc:sldMk cId="0" sldId="399"/>
            <ac:inkMk id="36" creationId="{E15301AB-BB6C-4B7A-99A7-FD5CDB91CCC9}"/>
          </ac:inkMkLst>
        </pc:inkChg>
        <pc:inkChg chg="add">
          <ac:chgData name="babisha chandran" userId="EB0nJQTo3Bd1b7R0gNfky76LaizBD4ENeK0AnhxAgKw=" providerId="None" clId="Web-{940000AB-16C8-44B6-9B5F-B1811B8E1576}" dt="2020-10-20T06:51:45.373" v="438"/>
          <ac:inkMkLst>
            <pc:docMk/>
            <pc:sldMk cId="0" sldId="399"/>
            <ac:inkMk id="37" creationId="{DCE9EEA4-A16C-4079-B4E2-735D7012333E}"/>
          </ac:inkMkLst>
        </pc:inkChg>
        <pc:inkChg chg="add">
          <ac:chgData name="babisha chandran" userId="EB0nJQTo3Bd1b7R0gNfky76LaizBD4ENeK0AnhxAgKw=" providerId="None" clId="Web-{940000AB-16C8-44B6-9B5F-B1811B8E1576}" dt="2020-10-20T06:51:46.701" v="439"/>
          <ac:inkMkLst>
            <pc:docMk/>
            <pc:sldMk cId="0" sldId="399"/>
            <ac:inkMk id="38" creationId="{D6B37893-81E1-4EFD-BDBC-B8BEEAFB3AD7}"/>
          </ac:inkMkLst>
        </pc:inkChg>
        <pc:inkChg chg="add">
          <ac:chgData name="babisha chandran" userId="EB0nJQTo3Bd1b7R0gNfky76LaizBD4ENeK0AnhxAgKw=" providerId="None" clId="Web-{940000AB-16C8-44B6-9B5F-B1811B8E1576}" dt="2020-10-20T06:51:47.326" v="440"/>
          <ac:inkMkLst>
            <pc:docMk/>
            <pc:sldMk cId="0" sldId="399"/>
            <ac:inkMk id="39" creationId="{3CA6F2DE-5D85-4C69-802A-C4DFFB863012}"/>
          </ac:inkMkLst>
        </pc:inkChg>
        <pc:inkChg chg="add">
          <ac:chgData name="babisha chandran" userId="EB0nJQTo3Bd1b7R0gNfky76LaizBD4ENeK0AnhxAgKw=" providerId="None" clId="Web-{940000AB-16C8-44B6-9B5F-B1811B8E1576}" dt="2020-10-20T06:51:48.920" v="441"/>
          <ac:inkMkLst>
            <pc:docMk/>
            <pc:sldMk cId="0" sldId="399"/>
            <ac:inkMk id="40" creationId="{58BB2056-510B-4F2A-B7D4-43286E2E7054}"/>
          </ac:inkMkLst>
        </pc:inkChg>
        <pc:inkChg chg="add">
          <ac:chgData name="babisha chandran" userId="EB0nJQTo3Bd1b7R0gNfky76LaizBD4ENeK0AnhxAgKw=" providerId="None" clId="Web-{940000AB-16C8-44B6-9B5F-B1811B8E1576}" dt="2020-10-20T06:51:48.935" v="442"/>
          <ac:inkMkLst>
            <pc:docMk/>
            <pc:sldMk cId="0" sldId="399"/>
            <ac:inkMk id="41" creationId="{A0069725-0C88-4B93-A668-93808B1FF068}"/>
          </ac:inkMkLst>
        </pc:inkChg>
        <pc:inkChg chg="add">
          <ac:chgData name="babisha chandran" userId="EB0nJQTo3Bd1b7R0gNfky76LaizBD4ENeK0AnhxAgKw=" providerId="None" clId="Web-{940000AB-16C8-44B6-9B5F-B1811B8E1576}" dt="2020-10-20T06:51:50.451" v="443"/>
          <ac:inkMkLst>
            <pc:docMk/>
            <pc:sldMk cId="0" sldId="399"/>
            <ac:inkMk id="42" creationId="{5AF7C78F-FC7F-4575-8A53-4C309FAA350F}"/>
          </ac:inkMkLst>
        </pc:inkChg>
        <pc:inkChg chg="add">
          <ac:chgData name="babisha chandran" userId="EB0nJQTo3Bd1b7R0gNfky76LaizBD4ENeK0AnhxAgKw=" providerId="None" clId="Web-{940000AB-16C8-44B6-9B5F-B1811B8E1576}" dt="2020-10-20T06:51:52.279" v="444"/>
          <ac:inkMkLst>
            <pc:docMk/>
            <pc:sldMk cId="0" sldId="399"/>
            <ac:inkMk id="43" creationId="{E1CE4827-F2DB-401A-B682-C8B19EF12464}"/>
          </ac:inkMkLst>
        </pc:inkChg>
        <pc:inkChg chg="add">
          <ac:chgData name="babisha chandran" userId="EB0nJQTo3Bd1b7R0gNfky76LaizBD4ENeK0AnhxAgKw=" providerId="None" clId="Web-{940000AB-16C8-44B6-9B5F-B1811B8E1576}" dt="2020-10-20T06:51:54.045" v="445"/>
          <ac:inkMkLst>
            <pc:docMk/>
            <pc:sldMk cId="0" sldId="399"/>
            <ac:inkMk id="44" creationId="{F9B692CD-07D8-4CBE-96C4-E0E1EFD6E2BE}"/>
          </ac:inkMkLst>
        </pc:inkChg>
        <pc:inkChg chg="add">
          <ac:chgData name="babisha chandran" userId="EB0nJQTo3Bd1b7R0gNfky76LaizBD4ENeK0AnhxAgKw=" providerId="None" clId="Web-{940000AB-16C8-44B6-9B5F-B1811B8E1576}" dt="2020-10-20T06:51:55.170" v="446"/>
          <ac:inkMkLst>
            <pc:docMk/>
            <pc:sldMk cId="0" sldId="399"/>
            <ac:inkMk id="45" creationId="{B6E4439B-EE3F-4CA4-8D2A-0F52CB26F28E}"/>
          </ac:inkMkLst>
        </pc:inkChg>
        <pc:inkChg chg="add">
          <ac:chgData name="babisha chandran" userId="EB0nJQTo3Bd1b7R0gNfky76LaizBD4ENeK0AnhxAgKw=" providerId="None" clId="Web-{940000AB-16C8-44B6-9B5F-B1811B8E1576}" dt="2020-10-20T06:51:55.186" v="447"/>
          <ac:inkMkLst>
            <pc:docMk/>
            <pc:sldMk cId="0" sldId="399"/>
            <ac:inkMk id="46" creationId="{3F6815F5-66E6-4CAC-AAF3-422D3BCB07CA}"/>
          </ac:inkMkLst>
        </pc:inkChg>
        <pc:inkChg chg="add">
          <ac:chgData name="babisha chandran" userId="EB0nJQTo3Bd1b7R0gNfky76LaizBD4ENeK0AnhxAgKw=" providerId="None" clId="Web-{940000AB-16C8-44B6-9B5F-B1811B8E1576}" dt="2020-10-20T06:51:56.701" v="448"/>
          <ac:inkMkLst>
            <pc:docMk/>
            <pc:sldMk cId="0" sldId="399"/>
            <ac:inkMk id="47" creationId="{D49F31A4-76B8-4D4F-9A50-6034223D7ADF}"/>
          </ac:inkMkLst>
        </pc:inkChg>
        <pc:inkChg chg="add">
          <ac:chgData name="babisha chandran" userId="EB0nJQTo3Bd1b7R0gNfky76LaizBD4ENeK0AnhxAgKw=" providerId="None" clId="Web-{940000AB-16C8-44B6-9B5F-B1811B8E1576}" dt="2020-10-20T06:51:57.873" v="449"/>
          <ac:inkMkLst>
            <pc:docMk/>
            <pc:sldMk cId="0" sldId="399"/>
            <ac:inkMk id="48" creationId="{A3874FDF-B2FD-4FE1-8384-D53FC5A19713}"/>
          </ac:inkMkLst>
        </pc:inkChg>
        <pc:inkChg chg="add">
          <ac:chgData name="babisha chandran" userId="EB0nJQTo3Bd1b7R0gNfky76LaizBD4ENeK0AnhxAgKw=" providerId="None" clId="Web-{940000AB-16C8-44B6-9B5F-B1811B8E1576}" dt="2020-10-20T06:51:59.248" v="450"/>
          <ac:inkMkLst>
            <pc:docMk/>
            <pc:sldMk cId="0" sldId="399"/>
            <ac:inkMk id="49" creationId="{4AA167AD-B608-40D9-A7FC-5275A872A451}"/>
          </ac:inkMkLst>
        </pc:inkChg>
        <pc:inkChg chg="add">
          <ac:chgData name="babisha chandran" userId="EB0nJQTo3Bd1b7R0gNfky76LaizBD4ENeK0AnhxAgKw=" providerId="None" clId="Web-{940000AB-16C8-44B6-9B5F-B1811B8E1576}" dt="2020-10-20T06:52:00.123" v="451"/>
          <ac:inkMkLst>
            <pc:docMk/>
            <pc:sldMk cId="0" sldId="399"/>
            <ac:inkMk id="50" creationId="{C64B7061-E363-4F8A-ADD3-5368EE256462}"/>
          </ac:inkMkLst>
        </pc:inkChg>
        <pc:inkChg chg="add">
          <ac:chgData name="babisha chandran" userId="EB0nJQTo3Bd1b7R0gNfky76LaizBD4ENeK0AnhxAgKw=" providerId="None" clId="Web-{940000AB-16C8-44B6-9B5F-B1811B8E1576}" dt="2020-10-20T06:52:02.061" v="452"/>
          <ac:inkMkLst>
            <pc:docMk/>
            <pc:sldMk cId="0" sldId="399"/>
            <ac:inkMk id="51" creationId="{9C161920-4B5D-4DBD-8D21-02442640BC4F}"/>
          </ac:inkMkLst>
        </pc:inkChg>
        <pc:inkChg chg="add">
          <ac:chgData name="babisha chandran" userId="EB0nJQTo3Bd1b7R0gNfky76LaizBD4ENeK0AnhxAgKw=" providerId="None" clId="Web-{940000AB-16C8-44B6-9B5F-B1811B8E1576}" dt="2020-10-20T06:52:18.873" v="453"/>
          <ac:inkMkLst>
            <pc:docMk/>
            <pc:sldMk cId="0" sldId="399"/>
            <ac:inkMk id="52" creationId="{99954601-9E6A-4FFC-A8AB-6B3D8E61AFD2}"/>
          </ac:inkMkLst>
        </pc:inkChg>
        <pc:inkChg chg="add">
          <ac:chgData name="babisha chandran" userId="EB0nJQTo3Bd1b7R0gNfky76LaizBD4ENeK0AnhxAgKw=" providerId="None" clId="Web-{940000AB-16C8-44B6-9B5F-B1811B8E1576}" dt="2020-10-20T06:52:19.920" v="454"/>
          <ac:inkMkLst>
            <pc:docMk/>
            <pc:sldMk cId="0" sldId="399"/>
            <ac:inkMk id="53" creationId="{B1A098E0-3ADA-4CBE-89F2-AC2DD04A18CB}"/>
          </ac:inkMkLst>
        </pc:inkChg>
        <pc:inkChg chg="add">
          <ac:chgData name="babisha chandran" userId="EB0nJQTo3Bd1b7R0gNfky76LaizBD4ENeK0AnhxAgKw=" providerId="None" clId="Web-{940000AB-16C8-44B6-9B5F-B1811B8E1576}" dt="2020-10-20T06:52:21.608" v="455"/>
          <ac:inkMkLst>
            <pc:docMk/>
            <pc:sldMk cId="0" sldId="399"/>
            <ac:inkMk id="54" creationId="{E2828C99-0661-4979-8B3F-5FA51F4E19D2}"/>
          </ac:inkMkLst>
        </pc:inkChg>
        <pc:inkChg chg="add">
          <ac:chgData name="babisha chandran" userId="EB0nJQTo3Bd1b7R0gNfky76LaizBD4ENeK0AnhxAgKw=" providerId="None" clId="Web-{940000AB-16C8-44B6-9B5F-B1811B8E1576}" dt="2020-10-20T06:52:22.670" v="456"/>
          <ac:inkMkLst>
            <pc:docMk/>
            <pc:sldMk cId="0" sldId="399"/>
            <ac:inkMk id="55" creationId="{E4CDE046-DC37-4A5F-8DE0-6176BDA228C6}"/>
          </ac:inkMkLst>
        </pc:inkChg>
        <pc:inkChg chg="add">
          <ac:chgData name="babisha chandran" userId="EB0nJQTo3Bd1b7R0gNfky76LaizBD4ENeK0AnhxAgKw=" providerId="None" clId="Web-{940000AB-16C8-44B6-9B5F-B1811B8E1576}" dt="2020-10-20T06:52:23.654" v="457"/>
          <ac:inkMkLst>
            <pc:docMk/>
            <pc:sldMk cId="0" sldId="399"/>
            <ac:inkMk id="56" creationId="{B3DC2BC5-D41E-4D31-B6EF-2F466212A545}"/>
          </ac:inkMkLst>
        </pc:inkChg>
        <pc:inkChg chg="add">
          <ac:chgData name="babisha chandran" userId="EB0nJQTo3Bd1b7R0gNfky76LaizBD4ENeK0AnhxAgKw=" providerId="None" clId="Web-{940000AB-16C8-44B6-9B5F-B1811B8E1576}" dt="2020-10-20T06:52:26.842" v="458"/>
          <ac:inkMkLst>
            <pc:docMk/>
            <pc:sldMk cId="0" sldId="399"/>
            <ac:inkMk id="57" creationId="{E5642F57-B2FE-4B99-A2C9-A3C81AC38AD2}"/>
          </ac:inkMkLst>
        </pc:inkChg>
        <pc:inkChg chg="add">
          <ac:chgData name="babisha chandran" userId="EB0nJQTo3Bd1b7R0gNfky76LaizBD4ENeK0AnhxAgKw=" providerId="None" clId="Web-{940000AB-16C8-44B6-9B5F-B1811B8E1576}" dt="2020-10-20T06:52:28.592" v="459"/>
          <ac:inkMkLst>
            <pc:docMk/>
            <pc:sldMk cId="0" sldId="399"/>
            <ac:inkMk id="58" creationId="{06B1D29E-020B-4FEE-86F8-B0832DF78510}"/>
          </ac:inkMkLst>
        </pc:inkChg>
        <pc:inkChg chg="add">
          <ac:chgData name="babisha chandran" userId="EB0nJQTo3Bd1b7R0gNfky76LaizBD4ENeK0AnhxAgKw=" providerId="None" clId="Web-{940000AB-16C8-44B6-9B5F-B1811B8E1576}" dt="2020-10-20T06:52:30.279" v="460"/>
          <ac:inkMkLst>
            <pc:docMk/>
            <pc:sldMk cId="0" sldId="399"/>
            <ac:inkMk id="59" creationId="{EC406291-5AD5-462A-A87D-9374CF01BBA3}"/>
          </ac:inkMkLst>
        </pc:inkChg>
        <pc:inkChg chg="add">
          <ac:chgData name="babisha chandran" userId="EB0nJQTo3Bd1b7R0gNfky76LaizBD4ENeK0AnhxAgKw=" providerId="None" clId="Web-{940000AB-16C8-44B6-9B5F-B1811B8E1576}" dt="2020-10-20T06:52:52.045" v="461"/>
          <ac:inkMkLst>
            <pc:docMk/>
            <pc:sldMk cId="0" sldId="399"/>
            <ac:inkMk id="60" creationId="{929E21E3-2D5A-4E1C-ABC5-F028CBD98080}"/>
          </ac:inkMkLst>
        </pc:inkChg>
        <pc:inkChg chg="add">
          <ac:chgData name="babisha chandran" userId="EB0nJQTo3Bd1b7R0gNfky76LaizBD4ENeK0AnhxAgKw=" providerId="None" clId="Web-{940000AB-16C8-44B6-9B5F-B1811B8E1576}" dt="2020-10-20T06:52:56.218" v="462"/>
          <ac:inkMkLst>
            <pc:docMk/>
            <pc:sldMk cId="0" sldId="399"/>
            <ac:inkMk id="61" creationId="{612B8812-8134-41F6-99A7-C38B187C6BA6}"/>
          </ac:inkMkLst>
        </pc:inkChg>
        <pc:inkChg chg="add">
          <ac:chgData name="babisha chandran" userId="EB0nJQTo3Bd1b7R0gNfky76LaizBD4ENeK0AnhxAgKw=" providerId="None" clId="Web-{940000AB-16C8-44B6-9B5F-B1811B8E1576}" dt="2020-10-20T06:52:58.217" v="463"/>
          <ac:inkMkLst>
            <pc:docMk/>
            <pc:sldMk cId="0" sldId="399"/>
            <ac:inkMk id="62" creationId="{D67CE579-7B3F-4CB8-85EA-A0636CB54241}"/>
          </ac:inkMkLst>
        </pc:inkChg>
        <pc:inkChg chg="add">
          <ac:chgData name="babisha chandran" userId="EB0nJQTo3Bd1b7R0gNfky76LaizBD4ENeK0AnhxAgKw=" providerId="None" clId="Web-{940000AB-16C8-44B6-9B5F-B1811B8E1576}" dt="2020-10-20T06:52:59.858" v="464"/>
          <ac:inkMkLst>
            <pc:docMk/>
            <pc:sldMk cId="0" sldId="399"/>
            <ac:inkMk id="63" creationId="{5EAC09F0-C39D-490D-893B-FE646610B342}"/>
          </ac:inkMkLst>
        </pc:inkChg>
        <pc:inkChg chg="add">
          <ac:chgData name="babisha chandran" userId="EB0nJQTo3Bd1b7R0gNfky76LaizBD4ENeK0AnhxAgKw=" providerId="None" clId="Web-{940000AB-16C8-44B6-9B5F-B1811B8E1576}" dt="2020-10-20T06:53:01.311" v="465"/>
          <ac:inkMkLst>
            <pc:docMk/>
            <pc:sldMk cId="0" sldId="399"/>
            <ac:inkMk id="64" creationId="{2EBB69AF-BCB8-43A5-89D6-EFB99BBB6111}"/>
          </ac:inkMkLst>
        </pc:inkChg>
        <pc:inkChg chg="add">
          <ac:chgData name="babisha chandran" userId="EB0nJQTo3Bd1b7R0gNfky76LaizBD4ENeK0AnhxAgKw=" providerId="None" clId="Web-{940000AB-16C8-44B6-9B5F-B1811B8E1576}" dt="2020-10-20T06:53:06.483" v="466"/>
          <ac:inkMkLst>
            <pc:docMk/>
            <pc:sldMk cId="0" sldId="399"/>
            <ac:inkMk id="65" creationId="{4762A81B-2CD5-412E-957C-C639918ADA68}"/>
          </ac:inkMkLst>
        </pc:inkChg>
        <pc:inkChg chg="add">
          <ac:chgData name="babisha chandran" userId="EB0nJQTo3Bd1b7R0gNfky76LaizBD4ENeK0AnhxAgKw=" providerId="None" clId="Web-{940000AB-16C8-44B6-9B5F-B1811B8E1576}" dt="2020-10-20T06:53:07.077" v="467"/>
          <ac:inkMkLst>
            <pc:docMk/>
            <pc:sldMk cId="0" sldId="399"/>
            <ac:inkMk id="66" creationId="{5A3F3BF3-9FA0-4C99-957F-2BCAFDEA3914}"/>
          </ac:inkMkLst>
        </pc:inkChg>
        <pc:inkChg chg="add">
          <ac:chgData name="babisha chandran" userId="EB0nJQTo3Bd1b7R0gNfky76LaizBD4ENeK0AnhxAgKw=" providerId="None" clId="Web-{940000AB-16C8-44B6-9B5F-B1811B8E1576}" dt="2020-10-20T06:53:17.452" v="468"/>
          <ac:inkMkLst>
            <pc:docMk/>
            <pc:sldMk cId="0" sldId="399"/>
            <ac:inkMk id="67" creationId="{76B2005C-BD32-42D1-B14F-C421EA01399C}"/>
          </ac:inkMkLst>
        </pc:inkChg>
        <pc:inkChg chg="add">
          <ac:chgData name="babisha chandran" userId="EB0nJQTo3Bd1b7R0gNfky76LaizBD4ENeK0AnhxAgKw=" providerId="None" clId="Web-{940000AB-16C8-44B6-9B5F-B1811B8E1576}" dt="2020-10-20T06:53:17.514" v="469"/>
          <ac:inkMkLst>
            <pc:docMk/>
            <pc:sldMk cId="0" sldId="399"/>
            <ac:inkMk id="68" creationId="{DB8D11A8-74D2-4A52-80AD-C3CF5F936B19}"/>
          </ac:inkMkLst>
        </pc:inkChg>
        <pc:inkChg chg="add">
          <ac:chgData name="babisha chandran" userId="EB0nJQTo3Bd1b7R0gNfky76LaizBD4ENeK0AnhxAgKw=" providerId="None" clId="Web-{940000AB-16C8-44B6-9B5F-B1811B8E1576}" dt="2020-10-20T06:53:17.592" v="470"/>
          <ac:inkMkLst>
            <pc:docMk/>
            <pc:sldMk cId="0" sldId="399"/>
            <ac:inkMk id="69" creationId="{0DEB5907-2C9E-4FBD-8459-C85A67CE4000}"/>
          </ac:inkMkLst>
        </pc:inkChg>
        <pc:inkChg chg="add">
          <ac:chgData name="babisha chandran" userId="EB0nJQTo3Bd1b7R0gNfky76LaizBD4ENeK0AnhxAgKw=" providerId="None" clId="Web-{940000AB-16C8-44B6-9B5F-B1811B8E1576}" dt="2020-10-20T06:53:19.608" v="471"/>
          <ac:inkMkLst>
            <pc:docMk/>
            <pc:sldMk cId="0" sldId="399"/>
            <ac:inkMk id="70" creationId="{5346C39F-4122-445D-8AE3-A552AED73D82}"/>
          </ac:inkMkLst>
        </pc:inkChg>
        <pc:inkChg chg="add">
          <ac:chgData name="babisha chandran" userId="EB0nJQTo3Bd1b7R0gNfky76LaizBD4ENeK0AnhxAgKw=" providerId="None" clId="Web-{940000AB-16C8-44B6-9B5F-B1811B8E1576}" dt="2020-10-20T06:53:19.655" v="472"/>
          <ac:inkMkLst>
            <pc:docMk/>
            <pc:sldMk cId="0" sldId="399"/>
            <ac:inkMk id="71" creationId="{926391B0-2C26-4D00-A6A7-9671E1E3AC54}"/>
          </ac:inkMkLst>
        </pc:inkChg>
        <pc:inkChg chg="add">
          <ac:chgData name="babisha chandran" userId="EB0nJQTo3Bd1b7R0gNfky76LaizBD4ENeK0AnhxAgKw=" providerId="None" clId="Web-{940000AB-16C8-44B6-9B5F-B1811B8E1576}" dt="2020-10-20T06:53:19.717" v="473"/>
          <ac:inkMkLst>
            <pc:docMk/>
            <pc:sldMk cId="0" sldId="399"/>
            <ac:inkMk id="72" creationId="{4957C119-CFCE-48A9-95AE-5085C60B3CEF}"/>
          </ac:inkMkLst>
        </pc:inkChg>
        <pc:inkChg chg="add">
          <ac:chgData name="babisha chandran" userId="EB0nJQTo3Bd1b7R0gNfky76LaizBD4ENeK0AnhxAgKw=" providerId="None" clId="Web-{940000AB-16C8-44B6-9B5F-B1811B8E1576}" dt="2020-10-20T06:53:19.780" v="474"/>
          <ac:inkMkLst>
            <pc:docMk/>
            <pc:sldMk cId="0" sldId="399"/>
            <ac:inkMk id="73" creationId="{7E8820BC-9053-4E1F-913A-264FEF8E5338}"/>
          </ac:inkMkLst>
        </pc:inkChg>
        <pc:inkChg chg="add">
          <ac:chgData name="babisha chandran" userId="EB0nJQTo3Bd1b7R0gNfky76LaizBD4ENeK0AnhxAgKw=" providerId="None" clId="Web-{940000AB-16C8-44B6-9B5F-B1811B8E1576}" dt="2020-10-20T06:53:19.842" v="475"/>
          <ac:inkMkLst>
            <pc:docMk/>
            <pc:sldMk cId="0" sldId="399"/>
            <ac:inkMk id="74" creationId="{DB9DB21E-637E-44CA-8D06-FBF781211585}"/>
          </ac:inkMkLst>
        </pc:inkChg>
        <pc:inkChg chg="add">
          <ac:chgData name="babisha chandran" userId="EB0nJQTo3Bd1b7R0gNfky76LaizBD4ENeK0AnhxAgKw=" providerId="None" clId="Web-{940000AB-16C8-44B6-9B5F-B1811B8E1576}" dt="2020-10-20T06:53:21.014" v="476"/>
          <ac:inkMkLst>
            <pc:docMk/>
            <pc:sldMk cId="0" sldId="399"/>
            <ac:inkMk id="75" creationId="{234219FE-B2EE-4442-82EF-1DBF4870E7FC}"/>
          </ac:inkMkLst>
        </pc:inkChg>
        <pc:inkChg chg="add">
          <ac:chgData name="babisha chandran" userId="EB0nJQTo3Bd1b7R0gNfky76LaizBD4ENeK0AnhxAgKw=" providerId="None" clId="Web-{940000AB-16C8-44B6-9B5F-B1811B8E1576}" dt="2020-10-20T06:53:21.030" v="477"/>
          <ac:inkMkLst>
            <pc:docMk/>
            <pc:sldMk cId="0" sldId="399"/>
            <ac:inkMk id="76" creationId="{648E2BE7-D85E-4F7D-B6B7-C622D0923CE0}"/>
          </ac:inkMkLst>
        </pc:inkChg>
        <pc:inkChg chg="add">
          <ac:chgData name="babisha chandran" userId="EB0nJQTo3Bd1b7R0gNfky76LaizBD4ENeK0AnhxAgKw=" providerId="None" clId="Web-{940000AB-16C8-44B6-9B5F-B1811B8E1576}" dt="2020-10-20T06:53:22.295" v="478"/>
          <ac:inkMkLst>
            <pc:docMk/>
            <pc:sldMk cId="0" sldId="399"/>
            <ac:inkMk id="77" creationId="{7D932650-DAC8-4127-BEC4-ADFBAA632D89}"/>
          </ac:inkMkLst>
        </pc:inkChg>
        <pc:inkChg chg="add">
          <ac:chgData name="babisha chandran" userId="EB0nJQTo3Bd1b7R0gNfky76LaizBD4ENeK0AnhxAgKw=" providerId="None" clId="Web-{940000AB-16C8-44B6-9B5F-B1811B8E1576}" dt="2020-10-20T06:53:23.827" v="479"/>
          <ac:inkMkLst>
            <pc:docMk/>
            <pc:sldMk cId="0" sldId="399"/>
            <ac:inkMk id="78" creationId="{EC5B45D3-EEAC-487A-A434-0AC1F0BBC491}"/>
          </ac:inkMkLst>
        </pc:inkChg>
        <pc:inkChg chg="add">
          <ac:chgData name="babisha chandran" userId="EB0nJQTo3Bd1b7R0gNfky76LaizBD4ENeK0AnhxAgKw=" providerId="None" clId="Web-{940000AB-16C8-44B6-9B5F-B1811B8E1576}" dt="2020-10-20T06:53:35.249" v="480"/>
          <ac:inkMkLst>
            <pc:docMk/>
            <pc:sldMk cId="0" sldId="399"/>
            <ac:inkMk id="79" creationId="{E82E708E-A904-42F1-AC53-9E5D45C8ED35}"/>
          </ac:inkMkLst>
        </pc:inkChg>
        <pc:inkChg chg="add">
          <ac:chgData name="babisha chandran" userId="EB0nJQTo3Bd1b7R0gNfky76LaizBD4ENeK0AnhxAgKw=" providerId="None" clId="Web-{940000AB-16C8-44B6-9B5F-B1811B8E1576}" dt="2020-10-20T06:53:40.811" v="481"/>
          <ac:inkMkLst>
            <pc:docMk/>
            <pc:sldMk cId="0" sldId="399"/>
            <ac:inkMk id="80" creationId="{5A45DA35-155F-4926-9544-7A6788B3BD29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55:59.312" v="512"/>
        <pc:sldMkLst>
          <pc:docMk/>
          <pc:sldMk cId="0" sldId="400"/>
        </pc:sldMkLst>
        <pc:inkChg chg="add">
          <ac:chgData name="babisha chandran" userId="EB0nJQTo3Bd1b7R0gNfky76LaizBD4ENeK0AnhxAgKw=" providerId="None" clId="Web-{940000AB-16C8-44B6-9B5F-B1811B8E1576}" dt="2020-10-20T06:54:43.218" v="482"/>
          <ac:inkMkLst>
            <pc:docMk/>
            <pc:sldMk cId="0" sldId="400"/>
            <ac:inkMk id="2" creationId="{51EFC20D-C893-44B5-BC8B-91B4313EA731}"/>
          </ac:inkMkLst>
        </pc:inkChg>
        <pc:inkChg chg="add">
          <ac:chgData name="babisha chandran" userId="EB0nJQTo3Bd1b7R0gNfky76LaizBD4ENeK0AnhxAgKw=" providerId="None" clId="Web-{940000AB-16C8-44B6-9B5F-B1811B8E1576}" dt="2020-10-20T06:54:45.562" v="483"/>
          <ac:inkMkLst>
            <pc:docMk/>
            <pc:sldMk cId="0" sldId="400"/>
            <ac:inkMk id="3" creationId="{54602EF4-5969-42CA-914F-982AFE6C99FE}"/>
          </ac:inkMkLst>
        </pc:inkChg>
        <pc:inkChg chg="add">
          <ac:chgData name="babisha chandran" userId="EB0nJQTo3Bd1b7R0gNfky76LaizBD4ENeK0AnhxAgKw=" providerId="None" clId="Web-{940000AB-16C8-44B6-9B5F-B1811B8E1576}" dt="2020-10-20T06:54:47.702" v="484"/>
          <ac:inkMkLst>
            <pc:docMk/>
            <pc:sldMk cId="0" sldId="400"/>
            <ac:inkMk id="5" creationId="{01386516-4BDE-4E8B-9930-DB4355224CAF}"/>
          </ac:inkMkLst>
        </pc:inkChg>
        <pc:inkChg chg="add">
          <ac:chgData name="babisha chandran" userId="EB0nJQTo3Bd1b7R0gNfky76LaizBD4ENeK0AnhxAgKw=" providerId="None" clId="Web-{940000AB-16C8-44B6-9B5F-B1811B8E1576}" dt="2020-10-20T06:54:49.343" v="485"/>
          <ac:inkMkLst>
            <pc:docMk/>
            <pc:sldMk cId="0" sldId="400"/>
            <ac:inkMk id="6" creationId="{30C86A9B-1344-46B9-8CBB-8F796ADFC6A7}"/>
          </ac:inkMkLst>
        </pc:inkChg>
        <pc:inkChg chg="add">
          <ac:chgData name="babisha chandran" userId="EB0nJQTo3Bd1b7R0gNfky76LaizBD4ENeK0AnhxAgKw=" providerId="None" clId="Web-{940000AB-16C8-44B6-9B5F-B1811B8E1576}" dt="2020-10-20T06:54:50.530" v="486"/>
          <ac:inkMkLst>
            <pc:docMk/>
            <pc:sldMk cId="0" sldId="400"/>
            <ac:inkMk id="7" creationId="{AA013568-5165-44FB-8635-E23E367A090A}"/>
          </ac:inkMkLst>
        </pc:inkChg>
        <pc:inkChg chg="add">
          <ac:chgData name="babisha chandran" userId="EB0nJQTo3Bd1b7R0gNfky76LaizBD4ENeK0AnhxAgKw=" providerId="None" clId="Web-{940000AB-16C8-44B6-9B5F-B1811B8E1576}" dt="2020-10-20T06:54:51.655" v="487"/>
          <ac:inkMkLst>
            <pc:docMk/>
            <pc:sldMk cId="0" sldId="400"/>
            <ac:inkMk id="8" creationId="{8659AE8B-8BEC-4BF1-ABFA-4BDD8893013E}"/>
          </ac:inkMkLst>
        </pc:inkChg>
        <pc:inkChg chg="add">
          <ac:chgData name="babisha chandran" userId="EB0nJQTo3Bd1b7R0gNfky76LaizBD4ENeK0AnhxAgKw=" providerId="None" clId="Web-{940000AB-16C8-44B6-9B5F-B1811B8E1576}" dt="2020-10-20T06:54:52.530" v="488"/>
          <ac:inkMkLst>
            <pc:docMk/>
            <pc:sldMk cId="0" sldId="400"/>
            <ac:inkMk id="10" creationId="{90420395-6920-418C-819B-1C372F5A048A}"/>
          </ac:inkMkLst>
        </pc:inkChg>
        <pc:inkChg chg="add">
          <ac:chgData name="babisha chandran" userId="EB0nJQTo3Bd1b7R0gNfky76LaizBD4ENeK0AnhxAgKw=" providerId="None" clId="Web-{940000AB-16C8-44B6-9B5F-B1811B8E1576}" dt="2020-10-20T06:54:54.437" v="489"/>
          <ac:inkMkLst>
            <pc:docMk/>
            <pc:sldMk cId="0" sldId="400"/>
            <ac:inkMk id="11" creationId="{D5C687C7-36C0-4281-BC91-C8F2A2CE4641}"/>
          </ac:inkMkLst>
        </pc:inkChg>
        <pc:inkChg chg="add">
          <ac:chgData name="babisha chandran" userId="EB0nJQTo3Bd1b7R0gNfky76LaizBD4ENeK0AnhxAgKw=" providerId="None" clId="Web-{940000AB-16C8-44B6-9B5F-B1811B8E1576}" dt="2020-10-20T06:54:55.374" v="490"/>
          <ac:inkMkLst>
            <pc:docMk/>
            <pc:sldMk cId="0" sldId="400"/>
            <ac:inkMk id="12" creationId="{8DA64F0C-1E20-4738-A3C4-D085ADB000E4}"/>
          </ac:inkMkLst>
        </pc:inkChg>
        <pc:inkChg chg="add">
          <ac:chgData name="babisha chandran" userId="EB0nJQTo3Bd1b7R0gNfky76LaizBD4ENeK0AnhxAgKw=" providerId="None" clId="Web-{940000AB-16C8-44B6-9B5F-B1811B8E1576}" dt="2020-10-20T06:54:57.015" v="491"/>
          <ac:inkMkLst>
            <pc:docMk/>
            <pc:sldMk cId="0" sldId="400"/>
            <ac:inkMk id="13" creationId="{668F2FAD-7011-45D8-8933-BBFBA0E2B4D4}"/>
          </ac:inkMkLst>
        </pc:inkChg>
        <pc:inkChg chg="add">
          <ac:chgData name="babisha chandran" userId="EB0nJQTo3Bd1b7R0gNfky76LaizBD4ENeK0AnhxAgKw=" providerId="None" clId="Web-{940000AB-16C8-44B6-9B5F-B1811B8E1576}" dt="2020-10-20T06:54:59.577" v="492"/>
          <ac:inkMkLst>
            <pc:docMk/>
            <pc:sldMk cId="0" sldId="400"/>
            <ac:inkMk id="14" creationId="{F0E93558-3CDB-4100-B811-850803EE43C0}"/>
          </ac:inkMkLst>
        </pc:inkChg>
        <pc:inkChg chg="add">
          <ac:chgData name="babisha chandran" userId="EB0nJQTo3Bd1b7R0gNfky76LaizBD4ENeK0AnhxAgKw=" providerId="None" clId="Web-{940000AB-16C8-44B6-9B5F-B1811B8E1576}" dt="2020-10-20T06:55:00.281" v="493"/>
          <ac:inkMkLst>
            <pc:docMk/>
            <pc:sldMk cId="0" sldId="400"/>
            <ac:inkMk id="15" creationId="{51B7A959-2A35-478C-877C-C288C71789A7}"/>
          </ac:inkMkLst>
        </pc:inkChg>
        <pc:inkChg chg="add">
          <ac:chgData name="babisha chandran" userId="EB0nJQTo3Bd1b7R0gNfky76LaizBD4ENeK0AnhxAgKw=" providerId="None" clId="Web-{940000AB-16C8-44B6-9B5F-B1811B8E1576}" dt="2020-10-20T06:55:26.937" v="494"/>
          <ac:inkMkLst>
            <pc:docMk/>
            <pc:sldMk cId="0" sldId="400"/>
            <ac:inkMk id="28" creationId="{AB38F01C-5763-47D8-9CF2-82FCED955DE6}"/>
          </ac:inkMkLst>
        </pc:inkChg>
        <pc:inkChg chg="add">
          <ac:chgData name="babisha chandran" userId="EB0nJQTo3Bd1b7R0gNfky76LaizBD4ENeK0AnhxAgKw=" providerId="None" clId="Web-{940000AB-16C8-44B6-9B5F-B1811B8E1576}" dt="2020-10-20T06:55:26.984" v="495"/>
          <ac:inkMkLst>
            <pc:docMk/>
            <pc:sldMk cId="0" sldId="400"/>
            <ac:inkMk id="29" creationId="{67647356-A383-4C9C-9928-E55F99F5E5F3}"/>
          </ac:inkMkLst>
        </pc:inkChg>
        <pc:inkChg chg="add">
          <ac:chgData name="babisha chandran" userId="EB0nJQTo3Bd1b7R0gNfky76LaizBD4ENeK0AnhxAgKw=" providerId="None" clId="Web-{940000AB-16C8-44B6-9B5F-B1811B8E1576}" dt="2020-10-20T06:55:27.046" v="496"/>
          <ac:inkMkLst>
            <pc:docMk/>
            <pc:sldMk cId="0" sldId="400"/>
            <ac:inkMk id="30" creationId="{40DA1714-B2B8-4339-AE2F-FD568918E629}"/>
          </ac:inkMkLst>
        </pc:inkChg>
        <pc:inkChg chg="add">
          <ac:chgData name="babisha chandran" userId="EB0nJQTo3Bd1b7R0gNfky76LaizBD4ENeK0AnhxAgKw=" providerId="None" clId="Web-{940000AB-16C8-44B6-9B5F-B1811B8E1576}" dt="2020-10-20T06:55:28.328" v="497"/>
          <ac:inkMkLst>
            <pc:docMk/>
            <pc:sldMk cId="0" sldId="400"/>
            <ac:inkMk id="31" creationId="{D0CBBB64-BFBE-4F45-BD0A-50D73486136C}"/>
          </ac:inkMkLst>
        </pc:inkChg>
        <pc:inkChg chg="add">
          <ac:chgData name="babisha chandran" userId="EB0nJQTo3Bd1b7R0gNfky76LaizBD4ENeK0AnhxAgKw=" providerId="None" clId="Web-{940000AB-16C8-44B6-9B5F-B1811B8E1576}" dt="2020-10-20T06:55:28.374" v="498"/>
          <ac:inkMkLst>
            <pc:docMk/>
            <pc:sldMk cId="0" sldId="400"/>
            <ac:inkMk id="32" creationId="{A23BBE67-7F71-4D88-A59F-B25266F45F99}"/>
          </ac:inkMkLst>
        </pc:inkChg>
        <pc:inkChg chg="add">
          <ac:chgData name="babisha chandran" userId="EB0nJQTo3Bd1b7R0gNfky76LaizBD4ENeK0AnhxAgKw=" providerId="None" clId="Web-{940000AB-16C8-44B6-9B5F-B1811B8E1576}" dt="2020-10-20T06:55:28.438" v="499"/>
          <ac:inkMkLst>
            <pc:docMk/>
            <pc:sldMk cId="0" sldId="400"/>
            <ac:inkMk id="33" creationId="{81DC1D80-522D-40BD-B119-58D97EBF6490}"/>
          </ac:inkMkLst>
        </pc:inkChg>
        <pc:inkChg chg="add">
          <ac:chgData name="babisha chandran" userId="EB0nJQTo3Bd1b7R0gNfky76LaizBD4ENeK0AnhxAgKw=" providerId="None" clId="Web-{940000AB-16C8-44B6-9B5F-B1811B8E1576}" dt="2020-10-20T06:55:28.734" v="500"/>
          <ac:inkMkLst>
            <pc:docMk/>
            <pc:sldMk cId="0" sldId="400"/>
            <ac:inkMk id="34" creationId="{9DD25780-56FA-48B5-8D3A-07015EECA858}"/>
          </ac:inkMkLst>
        </pc:inkChg>
        <pc:inkChg chg="add">
          <ac:chgData name="babisha chandran" userId="EB0nJQTo3Bd1b7R0gNfky76LaizBD4ENeK0AnhxAgKw=" providerId="None" clId="Web-{940000AB-16C8-44B6-9B5F-B1811B8E1576}" dt="2020-10-20T06:55:30.921" v="501"/>
          <ac:inkMkLst>
            <pc:docMk/>
            <pc:sldMk cId="0" sldId="400"/>
            <ac:inkMk id="35" creationId="{35B2F51A-CA37-48A1-8199-4D31FEDEECE9}"/>
          </ac:inkMkLst>
        </pc:inkChg>
        <pc:inkChg chg="add">
          <ac:chgData name="babisha chandran" userId="EB0nJQTo3Bd1b7R0gNfky76LaizBD4ENeK0AnhxAgKw=" providerId="None" clId="Web-{940000AB-16C8-44B6-9B5F-B1811B8E1576}" dt="2020-10-20T06:55:39.547" v="502"/>
          <ac:inkMkLst>
            <pc:docMk/>
            <pc:sldMk cId="0" sldId="400"/>
            <ac:inkMk id="36" creationId="{9E0A1568-2A39-4C47-AF3C-2AFBF5BF2528}"/>
          </ac:inkMkLst>
        </pc:inkChg>
        <pc:inkChg chg="add">
          <ac:chgData name="babisha chandran" userId="EB0nJQTo3Bd1b7R0gNfky76LaizBD4ENeK0AnhxAgKw=" providerId="None" clId="Web-{940000AB-16C8-44B6-9B5F-B1811B8E1576}" dt="2020-10-20T06:55:41.031" v="503"/>
          <ac:inkMkLst>
            <pc:docMk/>
            <pc:sldMk cId="0" sldId="400"/>
            <ac:inkMk id="37" creationId="{892A8772-F0DE-4512-AD96-67F33FD6B0AF}"/>
          </ac:inkMkLst>
        </pc:inkChg>
        <pc:inkChg chg="add">
          <ac:chgData name="babisha chandran" userId="EB0nJQTo3Bd1b7R0gNfky76LaizBD4ENeK0AnhxAgKw=" providerId="None" clId="Web-{940000AB-16C8-44B6-9B5F-B1811B8E1576}" dt="2020-10-20T06:55:42.109" v="504"/>
          <ac:inkMkLst>
            <pc:docMk/>
            <pc:sldMk cId="0" sldId="400"/>
            <ac:inkMk id="38" creationId="{7E322C09-89F7-4EB1-AE82-FDAEFABC8B8B}"/>
          </ac:inkMkLst>
        </pc:inkChg>
        <pc:inkChg chg="add">
          <ac:chgData name="babisha chandran" userId="EB0nJQTo3Bd1b7R0gNfky76LaizBD4ENeK0AnhxAgKw=" providerId="None" clId="Web-{940000AB-16C8-44B6-9B5F-B1811B8E1576}" dt="2020-10-20T06:55:43.140" v="505"/>
          <ac:inkMkLst>
            <pc:docMk/>
            <pc:sldMk cId="0" sldId="400"/>
            <ac:inkMk id="39" creationId="{88523B78-F97B-400D-A182-F678E3278BBB}"/>
          </ac:inkMkLst>
        </pc:inkChg>
        <pc:inkChg chg="add">
          <ac:chgData name="babisha chandran" userId="EB0nJQTo3Bd1b7R0gNfky76LaizBD4ENeK0AnhxAgKw=" providerId="None" clId="Web-{940000AB-16C8-44B6-9B5F-B1811B8E1576}" dt="2020-10-20T06:55:44.984" v="506"/>
          <ac:inkMkLst>
            <pc:docMk/>
            <pc:sldMk cId="0" sldId="400"/>
            <ac:inkMk id="40" creationId="{5C57E39D-1201-4A29-BB14-AB7E25980252}"/>
          </ac:inkMkLst>
        </pc:inkChg>
        <pc:inkChg chg="add">
          <ac:chgData name="babisha chandran" userId="EB0nJQTo3Bd1b7R0gNfky76LaizBD4ENeK0AnhxAgKw=" providerId="None" clId="Web-{940000AB-16C8-44B6-9B5F-B1811B8E1576}" dt="2020-10-20T06:55:46.859" v="507"/>
          <ac:inkMkLst>
            <pc:docMk/>
            <pc:sldMk cId="0" sldId="400"/>
            <ac:inkMk id="41" creationId="{083C3A29-4211-4BA1-9258-5A0C445F0800}"/>
          </ac:inkMkLst>
        </pc:inkChg>
        <pc:inkChg chg="add">
          <ac:chgData name="babisha chandran" userId="EB0nJQTo3Bd1b7R0gNfky76LaizBD4ENeK0AnhxAgKw=" providerId="None" clId="Web-{940000AB-16C8-44B6-9B5F-B1811B8E1576}" dt="2020-10-20T06:55:48.234" v="508"/>
          <ac:inkMkLst>
            <pc:docMk/>
            <pc:sldMk cId="0" sldId="400"/>
            <ac:inkMk id="42" creationId="{86DD85D8-37FA-4DE5-A4BA-A68207DA36C7}"/>
          </ac:inkMkLst>
        </pc:inkChg>
        <pc:inkChg chg="add">
          <ac:chgData name="babisha chandran" userId="EB0nJQTo3Bd1b7R0gNfky76LaizBD4ENeK0AnhxAgKw=" providerId="None" clId="Web-{940000AB-16C8-44B6-9B5F-B1811B8E1576}" dt="2020-10-20T06:55:51.968" v="509"/>
          <ac:inkMkLst>
            <pc:docMk/>
            <pc:sldMk cId="0" sldId="400"/>
            <ac:inkMk id="43" creationId="{A7112757-8932-43BE-96A8-979F33FDCA87}"/>
          </ac:inkMkLst>
        </pc:inkChg>
        <pc:inkChg chg="add">
          <ac:chgData name="babisha chandran" userId="EB0nJQTo3Bd1b7R0gNfky76LaizBD4ENeK0AnhxAgKw=" providerId="None" clId="Web-{940000AB-16C8-44B6-9B5F-B1811B8E1576}" dt="2020-10-20T06:55:52.047" v="510"/>
          <ac:inkMkLst>
            <pc:docMk/>
            <pc:sldMk cId="0" sldId="400"/>
            <ac:inkMk id="44" creationId="{2495E300-8043-4260-9BE0-2835932E33DA}"/>
          </ac:inkMkLst>
        </pc:inkChg>
        <pc:inkChg chg="add">
          <ac:chgData name="babisha chandran" userId="EB0nJQTo3Bd1b7R0gNfky76LaizBD4ENeK0AnhxAgKw=" providerId="None" clId="Web-{940000AB-16C8-44B6-9B5F-B1811B8E1576}" dt="2020-10-20T06:55:53.359" v="511"/>
          <ac:inkMkLst>
            <pc:docMk/>
            <pc:sldMk cId="0" sldId="400"/>
            <ac:inkMk id="45" creationId="{AECF052F-29E5-4A47-B8BE-511265FDA234}"/>
          </ac:inkMkLst>
        </pc:inkChg>
        <pc:inkChg chg="add">
          <ac:chgData name="babisha chandran" userId="EB0nJQTo3Bd1b7R0gNfky76LaizBD4ENeK0AnhxAgKw=" providerId="None" clId="Web-{940000AB-16C8-44B6-9B5F-B1811B8E1576}" dt="2020-10-20T06:55:59.312" v="512"/>
          <ac:inkMkLst>
            <pc:docMk/>
            <pc:sldMk cId="0" sldId="400"/>
            <ac:inkMk id="46" creationId="{98391343-9483-45FB-AC9B-27174D99F541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57:06.860" v="527"/>
        <pc:sldMkLst>
          <pc:docMk/>
          <pc:sldMk cId="0" sldId="401"/>
        </pc:sldMkLst>
        <pc:inkChg chg="add">
          <ac:chgData name="babisha chandran" userId="EB0nJQTo3Bd1b7R0gNfky76LaizBD4ENeK0AnhxAgKw=" providerId="None" clId="Web-{940000AB-16C8-44B6-9B5F-B1811B8E1576}" dt="2020-10-20T06:56:47.688" v="513"/>
          <ac:inkMkLst>
            <pc:docMk/>
            <pc:sldMk cId="0" sldId="401"/>
            <ac:inkMk id="2" creationId="{223815C0-828D-49B1-A13B-FC809D60846C}"/>
          </ac:inkMkLst>
        </pc:inkChg>
        <pc:inkChg chg="add">
          <ac:chgData name="babisha chandran" userId="EB0nJQTo3Bd1b7R0gNfky76LaizBD4ENeK0AnhxAgKw=" providerId="None" clId="Web-{940000AB-16C8-44B6-9B5F-B1811B8E1576}" dt="2020-10-20T06:56:47.703" v="514"/>
          <ac:inkMkLst>
            <pc:docMk/>
            <pc:sldMk cId="0" sldId="401"/>
            <ac:inkMk id="3" creationId="{37CA3B70-E9DA-4EA1-BC2A-56AAE28F841B}"/>
          </ac:inkMkLst>
        </pc:inkChg>
        <pc:inkChg chg="add">
          <ac:chgData name="babisha chandran" userId="EB0nJQTo3Bd1b7R0gNfky76LaizBD4ENeK0AnhxAgKw=" providerId="None" clId="Web-{940000AB-16C8-44B6-9B5F-B1811B8E1576}" dt="2020-10-20T06:56:49.063" v="515"/>
          <ac:inkMkLst>
            <pc:docMk/>
            <pc:sldMk cId="0" sldId="401"/>
            <ac:inkMk id="5" creationId="{3B31780D-6CB2-485C-BDD9-2772D6BB7EE5}"/>
          </ac:inkMkLst>
        </pc:inkChg>
        <pc:inkChg chg="add">
          <ac:chgData name="babisha chandran" userId="EB0nJQTo3Bd1b7R0gNfky76LaizBD4ENeK0AnhxAgKw=" providerId="None" clId="Web-{940000AB-16C8-44B6-9B5F-B1811B8E1576}" dt="2020-10-20T06:56:50.922" v="516"/>
          <ac:inkMkLst>
            <pc:docMk/>
            <pc:sldMk cId="0" sldId="401"/>
            <ac:inkMk id="6" creationId="{DA94E8D4-CEAB-4F75-BE43-29916F3047BA}"/>
          </ac:inkMkLst>
        </pc:inkChg>
        <pc:inkChg chg="add">
          <ac:chgData name="babisha chandran" userId="EB0nJQTo3Bd1b7R0gNfky76LaizBD4ENeK0AnhxAgKw=" providerId="None" clId="Web-{940000AB-16C8-44B6-9B5F-B1811B8E1576}" dt="2020-10-20T06:56:52.109" v="517"/>
          <ac:inkMkLst>
            <pc:docMk/>
            <pc:sldMk cId="0" sldId="401"/>
            <ac:inkMk id="7" creationId="{87961D48-62A5-41C8-9D77-A3E5B190FE74}"/>
          </ac:inkMkLst>
        </pc:inkChg>
        <pc:inkChg chg="add">
          <ac:chgData name="babisha chandran" userId="EB0nJQTo3Bd1b7R0gNfky76LaizBD4ENeK0AnhxAgKw=" providerId="None" clId="Web-{940000AB-16C8-44B6-9B5F-B1811B8E1576}" dt="2020-10-20T06:56:52.125" v="518"/>
          <ac:inkMkLst>
            <pc:docMk/>
            <pc:sldMk cId="0" sldId="401"/>
            <ac:inkMk id="8" creationId="{E064390D-3A07-48A0-9BE5-751C38CC9E0C}"/>
          </ac:inkMkLst>
        </pc:inkChg>
        <pc:inkChg chg="add">
          <ac:chgData name="babisha chandran" userId="EB0nJQTo3Bd1b7R0gNfky76LaizBD4ENeK0AnhxAgKw=" providerId="None" clId="Web-{940000AB-16C8-44B6-9B5F-B1811B8E1576}" dt="2020-10-20T06:56:53" v="519"/>
          <ac:inkMkLst>
            <pc:docMk/>
            <pc:sldMk cId="0" sldId="401"/>
            <ac:inkMk id="10" creationId="{561EACDA-723F-41A6-9688-A83C87910BD9}"/>
          </ac:inkMkLst>
        </pc:inkChg>
        <pc:inkChg chg="add">
          <ac:chgData name="babisha chandran" userId="EB0nJQTo3Bd1b7R0gNfky76LaizBD4ENeK0AnhxAgKw=" providerId="None" clId="Web-{940000AB-16C8-44B6-9B5F-B1811B8E1576}" dt="2020-10-20T06:56:55.126" v="520"/>
          <ac:inkMkLst>
            <pc:docMk/>
            <pc:sldMk cId="0" sldId="401"/>
            <ac:inkMk id="11" creationId="{06451D21-8245-49EC-B4E3-0287D9397435}"/>
          </ac:inkMkLst>
        </pc:inkChg>
        <pc:inkChg chg="add">
          <ac:chgData name="babisha chandran" userId="EB0nJQTo3Bd1b7R0gNfky76LaizBD4ENeK0AnhxAgKw=" providerId="None" clId="Web-{940000AB-16C8-44B6-9B5F-B1811B8E1576}" dt="2020-10-20T06:56:56.375" v="521"/>
          <ac:inkMkLst>
            <pc:docMk/>
            <pc:sldMk cId="0" sldId="401"/>
            <ac:inkMk id="12" creationId="{FE6CF006-EEF8-40AE-AFB7-24B034F50E54}"/>
          </ac:inkMkLst>
        </pc:inkChg>
        <pc:inkChg chg="add">
          <ac:chgData name="babisha chandran" userId="EB0nJQTo3Bd1b7R0gNfky76LaizBD4ENeK0AnhxAgKw=" providerId="None" clId="Web-{940000AB-16C8-44B6-9B5F-B1811B8E1576}" dt="2020-10-20T06:56:58.266" v="522"/>
          <ac:inkMkLst>
            <pc:docMk/>
            <pc:sldMk cId="0" sldId="401"/>
            <ac:inkMk id="13" creationId="{07E5B65C-82E4-45D2-B2ED-DD2B8F258998}"/>
          </ac:inkMkLst>
        </pc:inkChg>
        <pc:inkChg chg="add">
          <ac:chgData name="babisha chandran" userId="EB0nJQTo3Bd1b7R0gNfky76LaizBD4ENeK0AnhxAgKw=" providerId="None" clId="Web-{940000AB-16C8-44B6-9B5F-B1811B8E1576}" dt="2020-10-20T06:56:59.391" v="523"/>
          <ac:inkMkLst>
            <pc:docMk/>
            <pc:sldMk cId="0" sldId="401"/>
            <ac:inkMk id="14" creationId="{7EC45160-2C5C-408F-ACE5-DAE8C641440B}"/>
          </ac:inkMkLst>
        </pc:inkChg>
        <pc:inkChg chg="add">
          <ac:chgData name="babisha chandran" userId="EB0nJQTo3Bd1b7R0gNfky76LaizBD4ENeK0AnhxAgKw=" providerId="None" clId="Web-{940000AB-16C8-44B6-9B5F-B1811B8E1576}" dt="2020-10-20T06:57:01.734" v="524"/>
          <ac:inkMkLst>
            <pc:docMk/>
            <pc:sldMk cId="0" sldId="401"/>
            <ac:inkMk id="15" creationId="{D02ECE94-8984-4C3C-A286-F1ADDD938C01}"/>
          </ac:inkMkLst>
        </pc:inkChg>
        <pc:inkChg chg="add">
          <ac:chgData name="babisha chandran" userId="EB0nJQTo3Bd1b7R0gNfky76LaizBD4ENeK0AnhxAgKw=" providerId="None" clId="Web-{940000AB-16C8-44B6-9B5F-B1811B8E1576}" dt="2020-10-20T06:57:02.953" v="525"/>
          <ac:inkMkLst>
            <pc:docMk/>
            <pc:sldMk cId="0" sldId="401"/>
            <ac:inkMk id="28" creationId="{58874737-FA08-4C4B-9B13-413211A78204}"/>
          </ac:inkMkLst>
        </pc:inkChg>
        <pc:inkChg chg="add">
          <ac:chgData name="babisha chandran" userId="EB0nJQTo3Bd1b7R0gNfky76LaizBD4ENeK0AnhxAgKw=" providerId="None" clId="Web-{940000AB-16C8-44B6-9B5F-B1811B8E1576}" dt="2020-10-20T06:57:04.485" v="526"/>
          <ac:inkMkLst>
            <pc:docMk/>
            <pc:sldMk cId="0" sldId="401"/>
            <ac:inkMk id="29" creationId="{3CC6D1C2-C13D-4A94-BB97-90003983E621}"/>
          </ac:inkMkLst>
        </pc:inkChg>
        <pc:inkChg chg="add">
          <ac:chgData name="babisha chandran" userId="EB0nJQTo3Bd1b7R0gNfky76LaizBD4ENeK0AnhxAgKw=" providerId="None" clId="Web-{940000AB-16C8-44B6-9B5F-B1811B8E1576}" dt="2020-10-20T06:57:06.860" v="527"/>
          <ac:inkMkLst>
            <pc:docMk/>
            <pc:sldMk cId="0" sldId="401"/>
            <ac:inkMk id="30" creationId="{CE30C226-BDC2-4C35-BA34-243425FF6681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59:56.721" v="591"/>
        <pc:sldMkLst>
          <pc:docMk/>
          <pc:sldMk cId="0" sldId="402"/>
        </pc:sldMkLst>
        <pc:inkChg chg="add">
          <ac:chgData name="babisha chandran" userId="EB0nJQTo3Bd1b7R0gNfky76LaizBD4ENeK0AnhxAgKw=" providerId="None" clId="Web-{940000AB-16C8-44B6-9B5F-B1811B8E1576}" dt="2020-10-20T06:57:52.469" v="528"/>
          <ac:inkMkLst>
            <pc:docMk/>
            <pc:sldMk cId="0" sldId="402"/>
            <ac:inkMk id="2" creationId="{5BC0D801-D925-4D39-95EF-2825D9A4E875}"/>
          </ac:inkMkLst>
        </pc:inkChg>
        <pc:inkChg chg="add">
          <ac:chgData name="babisha chandran" userId="EB0nJQTo3Bd1b7R0gNfky76LaizBD4ENeK0AnhxAgKw=" providerId="None" clId="Web-{940000AB-16C8-44B6-9B5F-B1811B8E1576}" dt="2020-10-20T06:57:54.204" v="529"/>
          <ac:inkMkLst>
            <pc:docMk/>
            <pc:sldMk cId="0" sldId="402"/>
            <ac:inkMk id="3" creationId="{18142229-5A25-4348-B99D-430E0B00D63F}"/>
          </ac:inkMkLst>
        </pc:inkChg>
        <pc:inkChg chg="add">
          <ac:chgData name="babisha chandran" userId="EB0nJQTo3Bd1b7R0gNfky76LaizBD4ENeK0AnhxAgKw=" providerId="None" clId="Web-{940000AB-16C8-44B6-9B5F-B1811B8E1576}" dt="2020-10-20T06:57:55.657" v="530"/>
          <ac:inkMkLst>
            <pc:docMk/>
            <pc:sldMk cId="0" sldId="402"/>
            <ac:inkMk id="5" creationId="{95E15B8B-5F8F-483E-A387-E805257DCC90}"/>
          </ac:inkMkLst>
        </pc:inkChg>
        <pc:inkChg chg="add">
          <ac:chgData name="babisha chandran" userId="EB0nJQTo3Bd1b7R0gNfky76LaizBD4ENeK0AnhxAgKw=" providerId="None" clId="Web-{940000AB-16C8-44B6-9B5F-B1811B8E1576}" dt="2020-10-20T06:57:57.532" v="531"/>
          <ac:inkMkLst>
            <pc:docMk/>
            <pc:sldMk cId="0" sldId="402"/>
            <ac:inkMk id="6" creationId="{A171588F-6DBB-41B4-9E22-32712E94B7EA}"/>
          </ac:inkMkLst>
        </pc:inkChg>
        <pc:inkChg chg="add">
          <ac:chgData name="babisha chandran" userId="EB0nJQTo3Bd1b7R0gNfky76LaizBD4ENeK0AnhxAgKw=" providerId="None" clId="Web-{940000AB-16C8-44B6-9B5F-B1811B8E1576}" dt="2020-10-20T06:57:59.016" v="532"/>
          <ac:inkMkLst>
            <pc:docMk/>
            <pc:sldMk cId="0" sldId="402"/>
            <ac:inkMk id="7" creationId="{F285F209-2FBD-4EE5-8380-E031F7D0C918}"/>
          </ac:inkMkLst>
        </pc:inkChg>
        <pc:inkChg chg="add">
          <ac:chgData name="babisha chandran" userId="EB0nJQTo3Bd1b7R0gNfky76LaizBD4ENeK0AnhxAgKw=" providerId="None" clId="Web-{940000AB-16C8-44B6-9B5F-B1811B8E1576}" dt="2020-10-20T06:58:00.954" v="533"/>
          <ac:inkMkLst>
            <pc:docMk/>
            <pc:sldMk cId="0" sldId="402"/>
            <ac:inkMk id="8" creationId="{DF0F2BE5-1D56-410E-B23E-8E0FBB22C3B3}"/>
          </ac:inkMkLst>
        </pc:inkChg>
        <pc:inkChg chg="add">
          <ac:chgData name="babisha chandran" userId="EB0nJQTo3Bd1b7R0gNfky76LaizBD4ENeK0AnhxAgKw=" providerId="None" clId="Web-{940000AB-16C8-44B6-9B5F-B1811B8E1576}" dt="2020-10-20T06:58:01.954" v="534"/>
          <ac:inkMkLst>
            <pc:docMk/>
            <pc:sldMk cId="0" sldId="402"/>
            <ac:inkMk id="10" creationId="{2C04F943-958B-4A70-9C13-EF677D9C473C}"/>
          </ac:inkMkLst>
        </pc:inkChg>
        <pc:inkChg chg="add">
          <ac:chgData name="babisha chandran" userId="EB0nJQTo3Bd1b7R0gNfky76LaizBD4ENeK0AnhxAgKw=" providerId="None" clId="Web-{940000AB-16C8-44B6-9B5F-B1811B8E1576}" dt="2020-10-20T06:58:03.079" v="535"/>
          <ac:inkMkLst>
            <pc:docMk/>
            <pc:sldMk cId="0" sldId="402"/>
            <ac:inkMk id="11" creationId="{A57B80C9-219C-4000-9872-F591F9CCDEEB}"/>
          </ac:inkMkLst>
        </pc:inkChg>
        <pc:inkChg chg="add">
          <ac:chgData name="babisha chandran" userId="EB0nJQTo3Bd1b7R0gNfky76LaizBD4ENeK0AnhxAgKw=" providerId="None" clId="Web-{940000AB-16C8-44B6-9B5F-B1811B8E1576}" dt="2020-10-20T06:58:06.157" v="536"/>
          <ac:inkMkLst>
            <pc:docMk/>
            <pc:sldMk cId="0" sldId="402"/>
            <ac:inkMk id="12" creationId="{150AFDF4-AD8B-4FCD-8845-9533C047B516}"/>
          </ac:inkMkLst>
        </pc:inkChg>
        <pc:inkChg chg="add">
          <ac:chgData name="babisha chandran" userId="EB0nJQTo3Bd1b7R0gNfky76LaizBD4ENeK0AnhxAgKw=" providerId="None" clId="Web-{940000AB-16C8-44B6-9B5F-B1811B8E1576}" dt="2020-10-20T06:58:07.766" v="537"/>
          <ac:inkMkLst>
            <pc:docMk/>
            <pc:sldMk cId="0" sldId="402"/>
            <ac:inkMk id="13" creationId="{FDE2F580-E1EB-4D71-A0B7-EDD2C7AF44A5}"/>
          </ac:inkMkLst>
        </pc:inkChg>
        <pc:inkChg chg="add">
          <ac:chgData name="babisha chandran" userId="EB0nJQTo3Bd1b7R0gNfky76LaizBD4ENeK0AnhxAgKw=" providerId="None" clId="Web-{940000AB-16C8-44B6-9B5F-B1811B8E1576}" dt="2020-10-20T06:58:26.001" v="538"/>
          <ac:inkMkLst>
            <pc:docMk/>
            <pc:sldMk cId="0" sldId="402"/>
            <ac:inkMk id="14" creationId="{815C4735-C556-4A2B-AC9D-1EBBB9F5A863}"/>
          </ac:inkMkLst>
        </pc:inkChg>
        <pc:inkChg chg="add">
          <ac:chgData name="babisha chandran" userId="EB0nJQTo3Bd1b7R0gNfky76LaizBD4ENeK0AnhxAgKw=" providerId="None" clId="Web-{940000AB-16C8-44B6-9B5F-B1811B8E1576}" dt="2020-10-20T06:58:27.126" v="539"/>
          <ac:inkMkLst>
            <pc:docMk/>
            <pc:sldMk cId="0" sldId="402"/>
            <ac:inkMk id="15" creationId="{C5AC8A5D-E3B7-42B0-8672-6749A51698C9}"/>
          </ac:inkMkLst>
        </pc:inkChg>
        <pc:inkChg chg="add">
          <ac:chgData name="babisha chandran" userId="EB0nJQTo3Bd1b7R0gNfky76LaizBD4ENeK0AnhxAgKw=" providerId="None" clId="Web-{940000AB-16C8-44B6-9B5F-B1811B8E1576}" dt="2020-10-20T06:58:28.329" v="540"/>
          <ac:inkMkLst>
            <pc:docMk/>
            <pc:sldMk cId="0" sldId="402"/>
            <ac:inkMk id="28" creationId="{D780D172-0905-4FD9-B846-9BC1A6911494}"/>
          </ac:inkMkLst>
        </pc:inkChg>
        <pc:inkChg chg="add">
          <ac:chgData name="babisha chandran" userId="EB0nJQTo3Bd1b7R0gNfky76LaizBD4ENeK0AnhxAgKw=" providerId="None" clId="Web-{940000AB-16C8-44B6-9B5F-B1811B8E1576}" dt="2020-10-20T06:58:29.407" v="541"/>
          <ac:inkMkLst>
            <pc:docMk/>
            <pc:sldMk cId="0" sldId="402"/>
            <ac:inkMk id="29" creationId="{2BB73FE2-D611-4DE6-8C21-2F2334367CE9}"/>
          </ac:inkMkLst>
        </pc:inkChg>
        <pc:inkChg chg="add">
          <ac:chgData name="babisha chandran" userId="EB0nJQTo3Bd1b7R0gNfky76LaizBD4ENeK0AnhxAgKw=" providerId="None" clId="Web-{940000AB-16C8-44B6-9B5F-B1811B8E1576}" dt="2020-10-20T06:58:31.095" v="542"/>
          <ac:inkMkLst>
            <pc:docMk/>
            <pc:sldMk cId="0" sldId="402"/>
            <ac:inkMk id="30" creationId="{E35FF992-B950-4EDB-A5A3-DA08A84CF135}"/>
          </ac:inkMkLst>
        </pc:inkChg>
        <pc:inkChg chg="add">
          <ac:chgData name="babisha chandran" userId="EB0nJQTo3Bd1b7R0gNfky76LaizBD4ENeK0AnhxAgKw=" providerId="None" clId="Web-{940000AB-16C8-44B6-9B5F-B1811B8E1576}" dt="2020-10-20T06:58:32.188" v="543"/>
          <ac:inkMkLst>
            <pc:docMk/>
            <pc:sldMk cId="0" sldId="402"/>
            <ac:inkMk id="31" creationId="{CA694469-6BCA-4EBC-BDB8-CBA1C65697A3}"/>
          </ac:inkMkLst>
        </pc:inkChg>
        <pc:inkChg chg="add">
          <ac:chgData name="babisha chandran" userId="EB0nJQTo3Bd1b7R0gNfky76LaizBD4ENeK0AnhxAgKw=" providerId="None" clId="Web-{940000AB-16C8-44B6-9B5F-B1811B8E1576}" dt="2020-10-20T06:58:33.563" v="544"/>
          <ac:inkMkLst>
            <pc:docMk/>
            <pc:sldMk cId="0" sldId="402"/>
            <ac:inkMk id="32" creationId="{D6DD7D05-6B10-4D45-96A7-41827FC5159B}"/>
          </ac:inkMkLst>
        </pc:inkChg>
        <pc:inkChg chg="add">
          <ac:chgData name="babisha chandran" userId="EB0nJQTo3Bd1b7R0gNfky76LaizBD4ENeK0AnhxAgKw=" providerId="None" clId="Web-{940000AB-16C8-44B6-9B5F-B1811B8E1576}" dt="2020-10-20T06:58:35.219" v="545"/>
          <ac:inkMkLst>
            <pc:docMk/>
            <pc:sldMk cId="0" sldId="402"/>
            <ac:inkMk id="33" creationId="{73FA2D57-F8FB-47D3-87C8-C5DB352377C4}"/>
          </ac:inkMkLst>
        </pc:inkChg>
        <pc:inkChg chg="add">
          <ac:chgData name="babisha chandran" userId="EB0nJQTo3Bd1b7R0gNfky76LaizBD4ENeK0AnhxAgKw=" providerId="None" clId="Web-{940000AB-16C8-44B6-9B5F-B1811B8E1576}" dt="2020-10-20T06:58:37.923" v="546"/>
          <ac:inkMkLst>
            <pc:docMk/>
            <pc:sldMk cId="0" sldId="402"/>
            <ac:inkMk id="34" creationId="{03FD768C-247C-4ECE-8884-F6BB34D67E0B}"/>
          </ac:inkMkLst>
        </pc:inkChg>
        <pc:inkChg chg="add">
          <ac:chgData name="babisha chandran" userId="EB0nJQTo3Bd1b7R0gNfky76LaizBD4ENeK0AnhxAgKw=" providerId="None" clId="Web-{940000AB-16C8-44B6-9B5F-B1811B8E1576}" dt="2020-10-20T06:58:39.141" v="547"/>
          <ac:inkMkLst>
            <pc:docMk/>
            <pc:sldMk cId="0" sldId="402"/>
            <ac:inkMk id="35" creationId="{6781508C-D206-4F96-9200-60536039D593}"/>
          </ac:inkMkLst>
        </pc:inkChg>
        <pc:inkChg chg="add">
          <ac:chgData name="babisha chandran" userId="EB0nJQTo3Bd1b7R0gNfky76LaizBD4ENeK0AnhxAgKw=" providerId="None" clId="Web-{940000AB-16C8-44B6-9B5F-B1811B8E1576}" dt="2020-10-20T06:58:40.173" v="548"/>
          <ac:inkMkLst>
            <pc:docMk/>
            <pc:sldMk cId="0" sldId="402"/>
            <ac:inkMk id="36" creationId="{A7284DD7-8FAF-41DE-A81B-BD99F54BC66F}"/>
          </ac:inkMkLst>
        </pc:inkChg>
        <pc:inkChg chg="add">
          <ac:chgData name="babisha chandran" userId="EB0nJQTo3Bd1b7R0gNfky76LaizBD4ENeK0AnhxAgKw=" providerId="None" clId="Web-{940000AB-16C8-44B6-9B5F-B1811B8E1576}" dt="2020-10-20T06:58:42.485" v="549"/>
          <ac:inkMkLst>
            <pc:docMk/>
            <pc:sldMk cId="0" sldId="402"/>
            <ac:inkMk id="37" creationId="{CB10C92B-2BBC-4E6B-8226-3F7300837A4D}"/>
          </ac:inkMkLst>
        </pc:inkChg>
        <pc:inkChg chg="add">
          <ac:chgData name="babisha chandran" userId="EB0nJQTo3Bd1b7R0gNfky76LaizBD4ENeK0AnhxAgKw=" providerId="None" clId="Web-{940000AB-16C8-44B6-9B5F-B1811B8E1576}" dt="2020-10-20T06:58:42.626" v="550"/>
          <ac:inkMkLst>
            <pc:docMk/>
            <pc:sldMk cId="0" sldId="402"/>
            <ac:inkMk id="38" creationId="{97BBE8CC-1103-4F8B-809F-4C758BDB99C7}"/>
          </ac:inkMkLst>
        </pc:inkChg>
        <pc:inkChg chg="add">
          <ac:chgData name="babisha chandran" userId="EB0nJQTo3Bd1b7R0gNfky76LaizBD4ENeK0AnhxAgKw=" providerId="None" clId="Web-{940000AB-16C8-44B6-9B5F-B1811B8E1576}" dt="2020-10-20T06:58:44.282" v="551"/>
          <ac:inkMkLst>
            <pc:docMk/>
            <pc:sldMk cId="0" sldId="402"/>
            <ac:inkMk id="39" creationId="{5BB14D53-E35A-41B6-888C-C853008001DC}"/>
          </ac:inkMkLst>
        </pc:inkChg>
        <pc:inkChg chg="add">
          <ac:chgData name="babisha chandran" userId="EB0nJQTo3Bd1b7R0gNfky76LaizBD4ENeK0AnhxAgKw=" providerId="None" clId="Web-{940000AB-16C8-44B6-9B5F-B1811B8E1576}" dt="2020-10-20T06:58:46.360" v="552"/>
          <ac:inkMkLst>
            <pc:docMk/>
            <pc:sldMk cId="0" sldId="402"/>
            <ac:inkMk id="40" creationId="{8ADEC109-0E30-4A06-A716-06D643B3A6A6}"/>
          </ac:inkMkLst>
        </pc:inkChg>
        <pc:inkChg chg="add">
          <ac:chgData name="babisha chandran" userId="EB0nJQTo3Bd1b7R0gNfky76LaizBD4ENeK0AnhxAgKw=" providerId="None" clId="Web-{940000AB-16C8-44B6-9B5F-B1811B8E1576}" dt="2020-10-20T06:58:47.548" v="553"/>
          <ac:inkMkLst>
            <pc:docMk/>
            <pc:sldMk cId="0" sldId="402"/>
            <ac:inkMk id="41" creationId="{41F8E683-9DAB-4ED6-AA4C-5B0986E9CECF}"/>
          </ac:inkMkLst>
        </pc:inkChg>
        <pc:inkChg chg="add">
          <ac:chgData name="babisha chandran" userId="EB0nJQTo3Bd1b7R0gNfky76LaizBD4ENeK0AnhxAgKw=" providerId="None" clId="Web-{940000AB-16C8-44B6-9B5F-B1811B8E1576}" dt="2020-10-20T06:58:50.892" v="554"/>
          <ac:inkMkLst>
            <pc:docMk/>
            <pc:sldMk cId="0" sldId="402"/>
            <ac:inkMk id="42" creationId="{59B8BB89-54D0-497A-8F46-8B9ADCB8D948}"/>
          </ac:inkMkLst>
        </pc:inkChg>
        <pc:inkChg chg="add">
          <ac:chgData name="babisha chandran" userId="EB0nJQTo3Bd1b7R0gNfky76LaizBD4ENeK0AnhxAgKw=" providerId="None" clId="Web-{940000AB-16C8-44B6-9B5F-B1811B8E1576}" dt="2020-10-20T06:58:53.048" v="555"/>
          <ac:inkMkLst>
            <pc:docMk/>
            <pc:sldMk cId="0" sldId="402"/>
            <ac:inkMk id="43" creationId="{2AF81E2E-AF49-41A9-8C89-2AE2947BFAF7}"/>
          </ac:inkMkLst>
        </pc:inkChg>
        <pc:inkChg chg="add">
          <ac:chgData name="babisha chandran" userId="EB0nJQTo3Bd1b7R0gNfky76LaizBD4ENeK0AnhxAgKw=" providerId="None" clId="Web-{940000AB-16C8-44B6-9B5F-B1811B8E1576}" dt="2020-10-20T06:58:54.642" v="556"/>
          <ac:inkMkLst>
            <pc:docMk/>
            <pc:sldMk cId="0" sldId="402"/>
            <ac:inkMk id="44" creationId="{A7A94348-BDEA-48C1-98A0-095266F6A011}"/>
          </ac:inkMkLst>
        </pc:inkChg>
        <pc:inkChg chg="add">
          <ac:chgData name="babisha chandran" userId="EB0nJQTo3Bd1b7R0gNfky76LaizBD4ENeK0AnhxAgKw=" providerId="None" clId="Web-{940000AB-16C8-44B6-9B5F-B1811B8E1576}" dt="2020-10-20T06:58:56.517" v="557"/>
          <ac:inkMkLst>
            <pc:docMk/>
            <pc:sldMk cId="0" sldId="402"/>
            <ac:inkMk id="45" creationId="{10E4A95A-AFB2-4F63-88A7-DEE10F3373E7}"/>
          </ac:inkMkLst>
        </pc:inkChg>
        <pc:inkChg chg="add">
          <ac:chgData name="babisha chandran" userId="EB0nJQTo3Bd1b7R0gNfky76LaizBD4ENeK0AnhxAgKw=" providerId="None" clId="Web-{940000AB-16C8-44B6-9B5F-B1811B8E1576}" dt="2020-10-20T06:58:57.735" v="558"/>
          <ac:inkMkLst>
            <pc:docMk/>
            <pc:sldMk cId="0" sldId="402"/>
            <ac:inkMk id="46" creationId="{6437002F-AEDF-4E3F-9044-F2E03C913412}"/>
          </ac:inkMkLst>
        </pc:inkChg>
        <pc:inkChg chg="add">
          <ac:chgData name="babisha chandran" userId="EB0nJQTo3Bd1b7R0gNfky76LaizBD4ENeK0AnhxAgKw=" providerId="None" clId="Web-{940000AB-16C8-44B6-9B5F-B1811B8E1576}" dt="2020-10-20T06:59:01.876" v="559"/>
          <ac:inkMkLst>
            <pc:docMk/>
            <pc:sldMk cId="0" sldId="402"/>
            <ac:inkMk id="47" creationId="{5630DECF-B165-4437-9368-8754834C9D07}"/>
          </ac:inkMkLst>
        </pc:inkChg>
        <pc:inkChg chg="add">
          <ac:chgData name="babisha chandran" userId="EB0nJQTo3Bd1b7R0gNfky76LaizBD4ENeK0AnhxAgKw=" providerId="None" clId="Web-{940000AB-16C8-44B6-9B5F-B1811B8E1576}" dt="2020-10-20T06:59:03.938" v="560"/>
          <ac:inkMkLst>
            <pc:docMk/>
            <pc:sldMk cId="0" sldId="402"/>
            <ac:inkMk id="48" creationId="{6C2E0B74-5AE8-4461-AC47-40F5170BBB30}"/>
          </ac:inkMkLst>
        </pc:inkChg>
        <pc:inkChg chg="add">
          <ac:chgData name="babisha chandran" userId="EB0nJQTo3Bd1b7R0gNfky76LaizBD4ENeK0AnhxAgKw=" providerId="None" clId="Web-{940000AB-16C8-44B6-9B5F-B1811B8E1576}" dt="2020-10-20T06:59:05.642" v="561"/>
          <ac:inkMkLst>
            <pc:docMk/>
            <pc:sldMk cId="0" sldId="402"/>
            <ac:inkMk id="49" creationId="{1FF97566-F79B-45F5-9943-9DF4EDBAF904}"/>
          </ac:inkMkLst>
        </pc:inkChg>
        <pc:inkChg chg="add">
          <ac:chgData name="babisha chandran" userId="EB0nJQTo3Bd1b7R0gNfky76LaizBD4ENeK0AnhxAgKw=" providerId="None" clId="Web-{940000AB-16C8-44B6-9B5F-B1811B8E1576}" dt="2020-10-20T06:59:06.720" v="562"/>
          <ac:inkMkLst>
            <pc:docMk/>
            <pc:sldMk cId="0" sldId="402"/>
            <ac:inkMk id="50" creationId="{E898B91E-A90B-407C-A4BB-3F4386A174BD}"/>
          </ac:inkMkLst>
        </pc:inkChg>
        <pc:inkChg chg="add">
          <ac:chgData name="babisha chandran" userId="EB0nJQTo3Bd1b7R0gNfky76LaizBD4ENeK0AnhxAgKw=" providerId="None" clId="Web-{940000AB-16C8-44B6-9B5F-B1811B8E1576}" dt="2020-10-20T06:59:08.970" v="563"/>
          <ac:inkMkLst>
            <pc:docMk/>
            <pc:sldMk cId="0" sldId="402"/>
            <ac:inkMk id="51" creationId="{2B31286D-CDF5-464E-8FA0-351514EDB7E0}"/>
          </ac:inkMkLst>
        </pc:inkChg>
        <pc:inkChg chg="add">
          <ac:chgData name="babisha chandran" userId="EB0nJQTo3Bd1b7R0gNfky76LaizBD4ENeK0AnhxAgKw=" providerId="None" clId="Web-{940000AB-16C8-44B6-9B5F-B1811B8E1576}" dt="2020-10-20T06:59:09.579" v="564"/>
          <ac:inkMkLst>
            <pc:docMk/>
            <pc:sldMk cId="0" sldId="402"/>
            <ac:inkMk id="52" creationId="{1CF3446B-F6CF-4CC6-9E79-832E4A0766BE}"/>
          </ac:inkMkLst>
        </pc:inkChg>
        <pc:inkChg chg="add">
          <ac:chgData name="babisha chandran" userId="EB0nJQTo3Bd1b7R0gNfky76LaizBD4ENeK0AnhxAgKw=" providerId="None" clId="Web-{940000AB-16C8-44B6-9B5F-B1811B8E1576}" dt="2020-10-20T06:59:10.860" v="565"/>
          <ac:inkMkLst>
            <pc:docMk/>
            <pc:sldMk cId="0" sldId="402"/>
            <ac:inkMk id="53" creationId="{754568F2-002A-42E3-B54B-DB2A37732E49}"/>
          </ac:inkMkLst>
        </pc:inkChg>
        <pc:inkChg chg="add">
          <ac:chgData name="babisha chandran" userId="EB0nJQTo3Bd1b7R0gNfky76LaizBD4ENeK0AnhxAgKw=" providerId="None" clId="Web-{940000AB-16C8-44B6-9B5F-B1811B8E1576}" dt="2020-10-20T06:59:13.298" v="566"/>
          <ac:inkMkLst>
            <pc:docMk/>
            <pc:sldMk cId="0" sldId="402"/>
            <ac:inkMk id="54" creationId="{1847B602-74FC-4C28-9EFD-E74B31427359}"/>
          </ac:inkMkLst>
        </pc:inkChg>
        <pc:inkChg chg="add">
          <ac:chgData name="babisha chandran" userId="EB0nJQTo3Bd1b7R0gNfky76LaizBD4ENeK0AnhxAgKw=" providerId="None" clId="Web-{940000AB-16C8-44B6-9B5F-B1811B8E1576}" dt="2020-10-20T06:59:17.017" v="567"/>
          <ac:inkMkLst>
            <pc:docMk/>
            <pc:sldMk cId="0" sldId="402"/>
            <ac:inkMk id="55" creationId="{FBBF043E-5BE8-440A-9A62-A4D9325070B5}"/>
          </ac:inkMkLst>
        </pc:inkChg>
        <pc:inkChg chg="add">
          <ac:chgData name="babisha chandran" userId="EB0nJQTo3Bd1b7R0gNfky76LaizBD4ENeK0AnhxAgKw=" providerId="None" clId="Web-{940000AB-16C8-44B6-9B5F-B1811B8E1576}" dt="2020-10-20T06:59:18.376" v="568"/>
          <ac:inkMkLst>
            <pc:docMk/>
            <pc:sldMk cId="0" sldId="402"/>
            <ac:inkMk id="56" creationId="{F7480AE6-82DA-4E32-B41A-3DAD94B98C61}"/>
          </ac:inkMkLst>
        </pc:inkChg>
        <pc:inkChg chg="add">
          <ac:chgData name="babisha chandran" userId="EB0nJQTo3Bd1b7R0gNfky76LaizBD4ENeK0AnhxAgKw=" providerId="None" clId="Web-{940000AB-16C8-44B6-9B5F-B1811B8E1576}" dt="2020-10-20T06:59:19.782" v="569"/>
          <ac:inkMkLst>
            <pc:docMk/>
            <pc:sldMk cId="0" sldId="402"/>
            <ac:inkMk id="57" creationId="{4827DA7A-A61C-4C7C-B818-8FB15BFC2D86}"/>
          </ac:inkMkLst>
        </pc:inkChg>
        <pc:inkChg chg="add">
          <ac:chgData name="babisha chandran" userId="EB0nJQTo3Bd1b7R0gNfky76LaizBD4ENeK0AnhxAgKw=" providerId="None" clId="Web-{940000AB-16C8-44B6-9B5F-B1811B8E1576}" dt="2020-10-20T06:59:21.595" v="570"/>
          <ac:inkMkLst>
            <pc:docMk/>
            <pc:sldMk cId="0" sldId="402"/>
            <ac:inkMk id="58" creationId="{45693752-DB3D-452E-B382-664DFD59AC1F}"/>
          </ac:inkMkLst>
        </pc:inkChg>
        <pc:inkChg chg="add">
          <ac:chgData name="babisha chandran" userId="EB0nJQTo3Bd1b7R0gNfky76LaizBD4ENeK0AnhxAgKw=" providerId="None" clId="Web-{940000AB-16C8-44B6-9B5F-B1811B8E1576}" dt="2020-10-20T06:59:23.251" v="571"/>
          <ac:inkMkLst>
            <pc:docMk/>
            <pc:sldMk cId="0" sldId="402"/>
            <ac:inkMk id="59" creationId="{F631E344-B157-48D0-BF28-D0EE864B9F3E}"/>
          </ac:inkMkLst>
        </pc:inkChg>
        <pc:inkChg chg="add">
          <ac:chgData name="babisha chandran" userId="EB0nJQTo3Bd1b7R0gNfky76LaizBD4ENeK0AnhxAgKw=" providerId="None" clId="Web-{940000AB-16C8-44B6-9B5F-B1811B8E1576}" dt="2020-10-20T06:59:24.407" v="572"/>
          <ac:inkMkLst>
            <pc:docMk/>
            <pc:sldMk cId="0" sldId="402"/>
            <ac:inkMk id="60" creationId="{F1E2DE3C-0DF1-4CE2-B3D7-D7FA3B3161E0}"/>
          </ac:inkMkLst>
        </pc:inkChg>
        <pc:inkChg chg="add">
          <ac:chgData name="babisha chandran" userId="EB0nJQTo3Bd1b7R0gNfky76LaizBD4ENeK0AnhxAgKw=" providerId="None" clId="Web-{940000AB-16C8-44B6-9B5F-B1811B8E1576}" dt="2020-10-20T06:59:26.392" v="573"/>
          <ac:inkMkLst>
            <pc:docMk/>
            <pc:sldMk cId="0" sldId="402"/>
            <ac:inkMk id="61" creationId="{2069EAEA-8620-4727-B91A-EAADA82EAFBF}"/>
          </ac:inkMkLst>
        </pc:inkChg>
        <pc:inkChg chg="add">
          <ac:chgData name="babisha chandran" userId="EB0nJQTo3Bd1b7R0gNfky76LaizBD4ENeK0AnhxAgKw=" providerId="None" clId="Web-{940000AB-16C8-44B6-9B5F-B1811B8E1576}" dt="2020-10-20T06:59:26.642" v="574"/>
          <ac:inkMkLst>
            <pc:docMk/>
            <pc:sldMk cId="0" sldId="402"/>
            <ac:inkMk id="62" creationId="{CFBB7F30-2C53-4126-A353-485A487215A5}"/>
          </ac:inkMkLst>
        </pc:inkChg>
        <pc:inkChg chg="add">
          <ac:chgData name="babisha chandran" userId="EB0nJQTo3Bd1b7R0gNfky76LaizBD4ENeK0AnhxAgKw=" providerId="None" clId="Web-{940000AB-16C8-44B6-9B5F-B1811B8E1576}" dt="2020-10-20T06:59:27.876" v="575"/>
          <ac:inkMkLst>
            <pc:docMk/>
            <pc:sldMk cId="0" sldId="402"/>
            <ac:inkMk id="63" creationId="{1FC31706-53CC-4502-90D1-9DF72F62DA91}"/>
          </ac:inkMkLst>
        </pc:inkChg>
        <pc:inkChg chg="add">
          <ac:chgData name="babisha chandran" userId="EB0nJQTo3Bd1b7R0gNfky76LaizBD4ENeK0AnhxAgKw=" providerId="None" clId="Web-{940000AB-16C8-44B6-9B5F-B1811B8E1576}" dt="2020-10-20T06:59:29.720" v="576"/>
          <ac:inkMkLst>
            <pc:docMk/>
            <pc:sldMk cId="0" sldId="402"/>
            <ac:inkMk id="64" creationId="{CBF663F8-54E7-425F-A8D3-B0FF9BA2E424}"/>
          </ac:inkMkLst>
        </pc:inkChg>
        <pc:inkChg chg="add">
          <ac:chgData name="babisha chandran" userId="EB0nJQTo3Bd1b7R0gNfky76LaizBD4ENeK0AnhxAgKw=" providerId="None" clId="Web-{940000AB-16C8-44B6-9B5F-B1811B8E1576}" dt="2020-10-20T06:59:31.845" v="577"/>
          <ac:inkMkLst>
            <pc:docMk/>
            <pc:sldMk cId="0" sldId="402"/>
            <ac:inkMk id="65" creationId="{9A992969-AE17-4BCC-A9E8-80DC619BADB8}"/>
          </ac:inkMkLst>
        </pc:inkChg>
        <pc:inkChg chg="add">
          <ac:chgData name="babisha chandran" userId="EB0nJQTo3Bd1b7R0gNfky76LaizBD4ENeK0AnhxAgKw=" providerId="None" clId="Web-{940000AB-16C8-44B6-9B5F-B1811B8E1576}" dt="2020-10-20T06:59:32.861" v="578"/>
          <ac:inkMkLst>
            <pc:docMk/>
            <pc:sldMk cId="0" sldId="402"/>
            <ac:inkMk id="66" creationId="{B4BC5A7E-2607-4986-8D8A-2059DF097098}"/>
          </ac:inkMkLst>
        </pc:inkChg>
        <pc:inkChg chg="add">
          <ac:chgData name="babisha chandran" userId="EB0nJQTo3Bd1b7R0gNfky76LaizBD4ENeK0AnhxAgKw=" providerId="None" clId="Web-{940000AB-16C8-44B6-9B5F-B1811B8E1576}" dt="2020-10-20T06:59:34.704" v="579"/>
          <ac:inkMkLst>
            <pc:docMk/>
            <pc:sldMk cId="0" sldId="402"/>
            <ac:inkMk id="67" creationId="{26E180ED-9038-4940-9B5A-34C4CB1C8A54}"/>
          </ac:inkMkLst>
        </pc:inkChg>
        <pc:inkChg chg="add">
          <ac:chgData name="babisha chandran" userId="EB0nJQTo3Bd1b7R0gNfky76LaizBD4ENeK0AnhxAgKw=" providerId="None" clId="Web-{940000AB-16C8-44B6-9B5F-B1811B8E1576}" dt="2020-10-20T06:59:34.845" v="580"/>
          <ac:inkMkLst>
            <pc:docMk/>
            <pc:sldMk cId="0" sldId="402"/>
            <ac:inkMk id="68" creationId="{143519CA-6399-4C9F-96D3-015EAD5E447A}"/>
          </ac:inkMkLst>
        </pc:inkChg>
        <pc:inkChg chg="add">
          <ac:chgData name="babisha chandran" userId="EB0nJQTo3Bd1b7R0gNfky76LaizBD4ENeK0AnhxAgKw=" providerId="None" clId="Web-{940000AB-16C8-44B6-9B5F-B1811B8E1576}" dt="2020-10-20T06:59:36.157" v="581"/>
          <ac:inkMkLst>
            <pc:docMk/>
            <pc:sldMk cId="0" sldId="402"/>
            <ac:inkMk id="69" creationId="{E09858F7-0040-406D-86B5-399E896BEC33}"/>
          </ac:inkMkLst>
        </pc:inkChg>
        <pc:inkChg chg="add">
          <ac:chgData name="babisha chandran" userId="EB0nJQTo3Bd1b7R0gNfky76LaizBD4ENeK0AnhxAgKw=" providerId="None" clId="Web-{940000AB-16C8-44B6-9B5F-B1811B8E1576}" dt="2020-10-20T06:59:36.657" v="582"/>
          <ac:inkMkLst>
            <pc:docMk/>
            <pc:sldMk cId="0" sldId="402"/>
            <ac:inkMk id="70" creationId="{E97F8158-DA50-4391-BAF4-DCF7B60BF07E}"/>
          </ac:inkMkLst>
        </pc:inkChg>
        <pc:inkChg chg="add">
          <ac:chgData name="babisha chandran" userId="EB0nJQTo3Bd1b7R0gNfky76LaizBD4ENeK0AnhxAgKw=" providerId="None" clId="Web-{940000AB-16C8-44B6-9B5F-B1811B8E1576}" dt="2020-10-20T06:59:38.017" v="583"/>
          <ac:inkMkLst>
            <pc:docMk/>
            <pc:sldMk cId="0" sldId="402"/>
            <ac:inkMk id="71" creationId="{C36EDD2B-26DB-4F5D-B01C-0F44EEC723A1}"/>
          </ac:inkMkLst>
        </pc:inkChg>
        <pc:inkChg chg="add">
          <ac:chgData name="babisha chandran" userId="EB0nJQTo3Bd1b7R0gNfky76LaizBD4ENeK0AnhxAgKw=" providerId="None" clId="Web-{940000AB-16C8-44B6-9B5F-B1811B8E1576}" dt="2020-10-20T06:59:39.986" v="584"/>
          <ac:inkMkLst>
            <pc:docMk/>
            <pc:sldMk cId="0" sldId="402"/>
            <ac:inkMk id="72" creationId="{B91E8D8A-8906-417D-8EF8-D011082491A7}"/>
          </ac:inkMkLst>
        </pc:inkChg>
        <pc:inkChg chg="add">
          <ac:chgData name="babisha chandran" userId="EB0nJQTo3Bd1b7R0gNfky76LaizBD4ENeK0AnhxAgKw=" providerId="None" clId="Web-{940000AB-16C8-44B6-9B5F-B1811B8E1576}" dt="2020-10-20T06:59:41.470" v="585"/>
          <ac:inkMkLst>
            <pc:docMk/>
            <pc:sldMk cId="0" sldId="402"/>
            <ac:inkMk id="73" creationId="{B3FD19E3-7819-4F33-9D4B-85407DC14509}"/>
          </ac:inkMkLst>
        </pc:inkChg>
        <pc:inkChg chg="add">
          <ac:chgData name="babisha chandran" userId="EB0nJQTo3Bd1b7R0gNfky76LaizBD4ENeK0AnhxAgKw=" providerId="None" clId="Web-{940000AB-16C8-44B6-9B5F-B1811B8E1576}" dt="2020-10-20T06:59:42.517" v="586"/>
          <ac:inkMkLst>
            <pc:docMk/>
            <pc:sldMk cId="0" sldId="402"/>
            <ac:inkMk id="74" creationId="{D746AFD6-67C9-449B-97E5-35839DFA88C7}"/>
          </ac:inkMkLst>
        </pc:inkChg>
        <pc:inkChg chg="add">
          <ac:chgData name="babisha chandran" userId="EB0nJQTo3Bd1b7R0gNfky76LaizBD4ENeK0AnhxAgKw=" providerId="None" clId="Web-{940000AB-16C8-44B6-9B5F-B1811B8E1576}" dt="2020-10-20T06:59:43.439" v="587"/>
          <ac:inkMkLst>
            <pc:docMk/>
            <pc:sldMk cId="0" sldId="402"/>
            <ac:inkMk id="75" creationId="{DF0904D9-CF8E-44BC-AE0C-99A9BA407B5D}"/>
          </ac:inkMkLst>
        </pc:inkChg>
        <pc:inkChg chg="add">
          <ac:chgData name="babisha chandran" userId="EB0nJQTo3Bd1b7R0gNfky76LaizBD4ENeK0AnhxAgKw=" providerId="None" clId="Web-{940000AB-16C8-44B6-9B5F-B1811B8E1576}" dt="2020-10-20T06:59:44.907" v="588"/>
          <ac:inkMkLst>
            <pc:docMk/>
            <pc:sldMk cId="0" sldId="402"/>
            <ac:inkMk id="76" creationId="{8CB4DBEC-8145-4F77-A2C1-A73534B72F0E}"/>
          </ac:inkMkLst>
        </pc:inkChg>
        <pc:inkChg chg="add">
          <ac:chgData name="babisha chandran" userId="EB0nJQTo3Bd1b7R0gNfky76LaizBD4ENeK0AnhxAgKw=" providerId="None" clId="Web-{940000AB-16C8-44B6-9B5F-B1811B8E1576}" dt="2020-10-20T06:59:46.392" v="589"/>
          <ac:inkMkLst>
            <pc:docMk/>
            <pc:sldMk cId="0" sldId="402"/>
            <ac:inkMk id="77" creationId="{706064F2-5B0C-4A3A-9921-FB67C57D3B1D}"/>
          </ac:inkMkLst>
        </pc:inkChg>
        <pc:inkChg chg="add">
          <ac:chgData name="babisha chandran" userId="EB0nJQTo3Bd1b7R0gNfky76LaizBD4ENeK0AnhxAgKw=" providerId="None" clId="Web-{940000AB-16C8-44B6-9B5F-B1811B8E1576}" dt="2020-10-20T06:59:46.876" v="590"/>
          <ac:inkMkLst>
            <pc:docMk/>
            <pc:sldMk cId="0" sldId="402"/>
            <ac:inkMk id="78" creationId="{4560B252-1C57-4ECF-88A6-4927E044C971}"/>
          </ac:inkMkLst>
        </pc:inkChg>
        <pc:inkChg chg="add">
          <ac:chgData name="babisha chandran" userId="EB0nJQTo3Bd1b7R0gNfky76LaizBD4ENeK0AnhxAgKw=" providerId="None" clId="Web-{940000AB-16C8-44B6-9B5F-B1811B8E1576}" dt="2020-10-20T06:59:56.721" v="591"/>
          <ac:inkMkLst>
            <pc:docMk/>
            <pc:sldMk cId="0" sldId="402"/>
            <ac:inkMk id="79" creationId="{0A2C83F3-526D-4D10-ACF8-0ABD85399498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7:01:10.267" v="608"/>
        <pc:sldMkLst>
          <pc:docMk/>
          <pc:sldMk cId="2173344772" sldId="423"/>
        </pc:sldMkLst>
        <pc:inkChg chg="add">
          <ac:chgData name="babisha chandran" userId="EB0nJQTo3Bd1b7R0gNfky76LaizBD4ENeK0AnhxAgKw=" providerId="None" clId="Web-{940000AB-16C8-44B6-9B5F-B1811B8E1576}" dt="2020-10-20T07:00:40.142" v="592"/>
          <ac:inkMkLst>
            <pc:docMk/>
            <pc:sldMk cId="2173344772" sldId="423"/>
            <ac:inkMk id="2" creationId="{15E81324-0AC2-408C-A40D-3CC12AA86523}"/>
          </ac:inkMkLst>
        </pc:inkChg>
        <pc:inkChg chg="add">
          <ac:chgData name="babisha chandran" userId="EB0nJQTo3Bd1b7R0gNfky76LaizBD4ENeK0AnhxAgKw=" providerId="None" clId="Web-{940000AB-16C8-44B6-9B5F-B1811B8E1576}" dt="2020-10-20T07:00:41.705" v="593"/>
          <ac:inkMkLst>
            <pc:docMk/>
            <pc:sldMk cId="2173344772" sldId="423"/>
            <ac:inkMk id="3" creationId="{9D5F0DFE-9AF2-4E89-9DB0-526765F013E1}"/>
          </ac:inkMkLst>
        </pc:inkChg>
        <pc:inkChg chg="add">
          <ac:chgData name="babisha chandran" userId="EB0nJQTo3Bd1b7R0gNfky76LaizBD4ENeK0AnhxAgKw=" providerId="None" clId="Web-{940000AB-16C8-44B6-9B5F-B1811B8E1576}" dt="2020-10-20T07:00:43.064" v="594"/>
          <ac:inkMkLst>
            <pc:docMk/>
            <pc:sldMk cId="2173344772" sldId="423"/>
            <ac:inkMk id="5" creationId="{8F68EDCC-6457-4128-8800-D44081F01C48}"/>
          </ac:inkMkLst>
        </pc:inkChg>
        <pc:inkChg chg="add">
          <ac:chgData name="babisha chandran" userId="EB0nJQTo3Bd1b7R0gNfky76LaizBD4ENeK0AnhxAgKw=" providerId="None" clId="Web-{940000AB-16C8-44B6-9B5F-B1811B8E1576}" dt="2020-10-20T07:00:44.611" v="595"/>
          <ac:inkMkLst>
            <pc:docMk/>
            <pc:sldMk cId="2173344772" sldId="423"/>
            <ac:inkMk id="6" creationId="{762B64E8-F5E5-4646-878D-08690A8ECE79}"/>
          </ac:inkMkLst>
        </pc:inkChg>
        <pc:inkChg chg="add">
          <ac:chgData name="babisha chandran" userId="EB0nJQTo3Bd1b7R0gNfky76LaizBD4ENeK0AnhxAgKw=" providerId="None" clId="Web-{940000AB-16C8-44B6-9B5F-B1811B8E1576}" dt="2020-10-20T07:00:45.142" v="596"/>
          <ac:inkMkLst>
            <pc:docMk/>
            <pc:sldMk cId="2173344772" sldId="423"/>
            <ac:inkMk id="7" creationId="{5242931F-BD49-4C12-A4DE-0A116F8054E4}"/>
          </ac:inkMkLst>
        </pc:inkChg>
        <pc:inkChg chg="add">
          <ac:chgData name="babisha chandran" userId="EB0nJQTo3Bd1b7R0gNfky76LaizBD4ENeK0AnhxAgKw=" providerId="None" clId="Web-{940000AB-16C8-44B6-9B5F-B1811B8E1576}" dt="2020-10-20T07:00:46.533" v="597"/>
          <ac:inkMkLst>
            <pc:docMk/>
            <pc:sldMk cId="2173344772" sldId="423"/>
            <ac:inkMk id="8" creationId="{D024060C-7ECD-4DB9-93AE-ED692027CEC7}"/>
          </ac:inkMkLst>
        </pc:inkChg>
        <pc:inkChg chg="add">
          <ac:chgData name="babisha chandran" userId="EB0nJQTo3Bd1b7R0gNfky76LaizBD4ENeK0AnhxAgKw=" providerId="None" clId="Web-{940000AB-16C8-44B6-9B5F-B1811B8E1576}" dt="2020-10-20T07:00:47.627" v="598"/>
          <ac:inkMkLst>
            <pc:docMk/>
            <pc:sldMk cId="2173344772" sldId="423"/>
            <ac:inkMk id="10" creationId="{59CC0A49-C8B6-4553-A0FC-61DFED81A15F}"/>
          </ac:inkMkLst>
        </pc:inkChg>
        <pc:inkChg chg="add">
          <ac:chgData name="babisha chandran" userId="EB0nJQTo3Bd1b7R0gNfky76LaizBD4ENeK0AnhxAgKw=" providerId="None" clId="Web-{940000AB-16C8-44B6-9B5F-B1811B8E1576}" dt="2020-10-20T07:00:49.486" v="599"/>
          <ac:inkMkLst>
            <pc:docMk/>
            <pc:sldMk cId="2173344772" sldId="423"/>
            <ac:inkMk id="11" creationId="{09BDA5C5-F6DA-4D1C-BB48-6EC7C400F806}"/>
          </ac:inkMkLst>
        </pc:inkChg>
        <pc:inkChg chg="add">
          <ac:chgData name="babisha chandran" userId="EB0nJQTo3Bd1b7R0gNfky76LaizBD4ENeK0AnhxAgKw=" providerId="None" clId="Web-{940000AB-16C8-44B6-9B5F-B1811B8E1576}" dt="2020-10-20T07:00:51.658" v="600"/>
          <ac:inkMkLst>
            <pc:docMk/>
            <pc:sldMk cId="2173344772" sldId="423"/>
            <ac:inkMk id="12" creationId="{6E354AB5-8C96-4443-86C6-FE1C00E3BF13}"/>
          </ac:inkMkLst>
        </pc:inkChg>
        <pc:inkChg chg="add">
          <ac:chgData name="babisha chandran" userId="EB0nJQTo3Bd1b7R0gNfky76LaizBD4ENeK0AnhxAgKw=" providerId="None" clId="Web-{940000AB-16C8-44B6-9B5F-B1811B8E1576}" dt="2020-10-20T07:01:01.486" v="601"/>
          <ac:inkMkLst>
            <pc:docMk/>
            <pc:sldMk cId="2173344772" sldId="423"/>
            <ac:inkMk id="13" creationId="{16AE90A3-C6F4-4BAD-A958-EC8EDE3FCD20}"/>
          </ac:inkMkLst>
        </pc:inkChg>
        <pc:inkChg chg="add">
          <ac:chgData name="babisha chandran" userId="EB0nJQTo3Bd1b7R0gNfky76LaizBD4ENeK0AnhxAgKw=" providerId="None" clId="Web-{940000AB-16C8-44B6-9B5F-B1811B8E1576}" dt="2020-10-20T07:01:02.377" v="602"/>
          <ac:inkMkLst>
            <pc:docMk/>
            <pc:sldMk cId="2173344772" sldId="423"/>
            <ac:inkMk id="14" creationId="{D179CA41-1A58-48C4-994A-D50AD2BADD94}"/>
          </ac:inkMkLst>
        </pc:inkChg>
        <pc:inkChg chg="add">
          <ac:chgData name="babisha chandran" userId="EB0nJQTo3Bd1b7R0gNfky76LaizBD4ENeK0AnhxAgKw=" providerId="None" clId="Web-{940000AB-16C8-44B6-9B5F-B1811B8E1576}" dt="2020-10-20T07:01:04.080" v="603"/>
          <ac:inkMkLst>
            <pc:docMk/>
            <pc:sldMk cId="2173344772" sldId="423"/>
            <ac:inkMk id="15" creationId="{3825D4CF-B7D3-4034-82F5-59606FC5EAA5}"/>
          </ac:inkMkLst>
        </pc:inkChg>
        <pc:inkChg chg="add">
          <ac:chgData name="babisha chandran" userId="EB0nJQTo3Bd1b7R0gNfky76LaizBD4ENeK0AnhxAgKw=" providerId="None" clId="Web-{940000AB-16C8-44B6-9B5F-B1811B8E1576}" dt="2020-10-20T07:01:05.096" v="604"/>
          <ac:inkMkLst>
            <pc:docMk/>
            <pc:sldMk cId="2173344772" sldId="423"/>
            <ac:inkMk id="16" creationId="{24EE698C-379C-4606-8207-250F78D6542E}"/>
          </ac:inkMkLst>
        </pc:inkChg>
        <pc:inkChg chg="add">
          <ac:chgData name="babisha chandran" userId="EB0nJQTo3Bd1b7R0gNfky76LaizBD4ENeK0AnhxAgKw=" providerId="None" clId="Web-{940000AB-16C8-44B6-9B5F-B1811B8E1576}" dt="2020-10-20T07:01:05.814" v="605"/>
          <ac:inkMkLst>
            <pc:docMk/>
            <pc:sldMk cId="2173344772" sldId="423"/>
            <ac:inkMk id="17" creationId="{3D4686AD-1C50-4897-B434-4A63F47D8E50}"/>
          </ac:inkMkLst>
        </pc:inkChg>
        <pc:inkChg chg="add">
          <ac:chgData name="babisha chandran" userId="EB0nJQTo3Bd1b7R0gNfky76LaizBD4ENeK0AnhxAgKw=" providerId="None" clId="Web-{940000AB-16C8-44B6-9B5F-B1811B8E1576}" dt="2020-10-20T07:01:08.939" v="606"/>
          <ac:inkMkLst>
            <pc:docMk/>
            <pc:sldMk cId="2173344772" sldId="423"/>
            <ac:inkMk id="18" creationId="{CB49AD16-718A-4C6E-A5EA-F11537884866}"/>
          </ac:inkMkLst>
        </pc:inkChg>
        <pc:inkChg chg="add">
          <ac:chgData name="babisha chandran" userId="EB0nJQTo3Bd1b7R0gNfky76LaizBD4ENeK0AnhxAgKw=" providerId="None" clId="Web-{940000AB-16C8-44B6-9B5F-B1811B8E1576}" dt="2020-10-20T07:01:09.142" v="607"/>
          <ac:inkMkLst>
            <pc:docMk/>
            <pc:sldMk cId="2173344772" sldId="423"/>
            <ac:inkMk id="22" creationId="{BEE52AF5-7F7D-4EEE-8759-C414E87E23D9}"/>
          </ac:inkMkLst>
        </pc:inkChg>
        <pc:inkChg chg="add">
          <ac:chgData name="babisha chandran" userId="EB0nJQTo3Bd1b7R0gNfky76LaizBD4ENeK0AnhxAgKw=" providerId="None" clId="Web-{940000AB-16C8-44B6-9B5F-B1811B8E1576}" dt="2020-10-20T07:01:10.267" v="608"/>
          <ac:inkMkLst>
            <pc:docMk/>
            <pc:sldMk cId="2173344772" sldId="423"/>
            <ac:inkMk id="23" creationId="{C9D71D64-32A8-4C87-BD4A-76274D831E4B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21:04.829" v="21"/>
        <pc:sldMkLst>
          <pc:docMk/>
          <pc:sldMk cId="3014889149" sldId="429"/>
        </pc:sldMkLst>
        <pc:inkChg chg="add">
          <ac:chgData name="babisha chandran" userId="EB0nJQTo3Bd1b7R0gNfky76LaizBD4ENeK0AnhxAgKw=" providerId="None" clId="Web-{940000AB-16C8-44B6-9B5F-B1811B8E1576}" dt="2020-10-20T06:20:14.797" v="0"/>
          <ac:inkMkLst>
            <pc:docMk/>
            <pc:sldMk cId="3014889149" sldId="429"/>
            <ac:inkMk id="3" creationId="{0CBCCC05-68EF-4303-82A2-4F20467CD254}"/>
          </ac:inkMkLst>
        </pc:inkChg>
        <pc:inkChg chg="add">
          <ac:chgData name="babisha chandran" userId="EB0nJQTo3Bd1b7R0gNfky76LaizBD4ENeK0AnhxAgKw=" providerId="None" clId="Web-{940000AB-16C8-44B6-9B5F-B1811B8E1576}" dt="2020-10-20T06:20:16.203" v="1"/>
          <ac:inkMkLst>
            <pc:docMk/>
            <pc:sldMk cId="3014889149" sldId="429"/>
            <ac:inkMk id="4" creationId="{EB26A437-FCD0-437D-85C6-06CDB0328D6F}"/>
          </ac:inkMkLst>
        </pc:inkChg>
        <pc:inkChg chg="add">
          <ac:chgData name="babisha chandran" userId="EB0nJQTo3Bd1b7R0gNfky76LaizBD4ENeK0AnhxAgKw=" providerId="None" clId="Web-{940000AB-16C8-44B6-9B5F-B1811B8E1576}" dt="2020-10-20T06:20:36.360" v="2"/>
          <ac:inkMkLst>
            <pc:docMk/>
            <pc:sldMk cId="3014889149" sldId="429"/>
            <ac:inkMk id="5" creationId="{DF970B94-ECB3-45F3-A0C0-B5A662FCFB35}"/>
          </ac:inkMkLst>
        </pc:inkChg>
        <pc:inkChg chg="add">
          <ac:chgData name="babisha chandran" userId="EB0nJQTo3Bd1b7R0gNfky76LaizBD4ENeK0AnhxAgKw=" providerId="None" clId="Web-{940000AB-16C8-44B6-9B5F-B1811B8E1576}" dt="2020-10-20T06:20:36.438" v="3"/>
          <ac:inkMkLst>
            <pc:docMk/>
            <pc:sldMk cId="3014889149" sldId="429"/>
            <ac:inkMk id="6" creationId="{69B9EA33-7C39-4E1A-B478-7076E541DCD2}"/>
          </ac:inkMkLst>
        </pc:inkChg>
        <pc:inkChg chg="add">
          <ac:chgData name="babisha chandran" userId="EB0nJQTo3Bd1b7R0gNfky76LaizBD4ENeK0AnhxAgKw=" providerId="None" clId="Web-{940000AB-16C8-44B6-9B5F-B1811B8E1576}" dt="2020-10-20T06:20:36.516" v="4"/>
          <ac:inkMkLst>
            <pc:docMk/>
            <pc:sldMk cId="3014889149" sldId="429"/>
            <ac:inkMk id="7" creationId="{4E3EBBC2-E56A-4DE0-A009-B20F028DFC03}"/>
          </ac:inkMkLst>
        </pc:inkChg>
        <pc:inkChg chg="add">
          <ac:chgData name="babisha chandran" userId="EB0nJQTo3Bd1b7R0gNfky76LaizBD4ENeK0AnhxAgKw=" providerId="None" clId="Web-{940000AB-16C8-44B6-9B5F-B1811B8E1576}" dt="2020-10-20T06:20:36.610" v="5"/>
          <ac:inkMkLst>
            <pc:docMk/>
            <pc:sldMk cId="3014889149" sldId="429"/>
            <ac:inkMk id="8" creationId="{F824145D-D023-43B2-8A31-DD190D714309}"/>
          </ac:inkMkLst>
        </pc:inkChg>
        <pc:inkChg chg="add">
          <ac:chgData name="babisha chandran" userId="EB0nJQTo3Bd1b7R0gNfky76LaizBD4ENeK0AnhxAgKw=" providerId="None" clId="Web-{940000AB-16C8-44B6-9B5F-B1811B8E1576}" dt="2020-10-20T06:20:36.829" v="6"/>
          <ac:inkMkLst>
            <pc:docMk/>
            <pc:sldMk cId="3014889149" sldId="429"/>
            <ac:inkMk id="10" creationId="{4E4E3C80-1784-4830-8937-235EAC233896}"/>
          </ac:inkMkLst>
        </pc:inkChg>
        <pc:inkChg chg="add">
          <ac:chgData name="babisha chandran" userId="EB0nJQTo3Bd1b7R0gNfky76LaizBD4ENeK0AnhxAgKw=" providerId="None" clId="Web-{940000AB-16C8-44B6-9B5F-B1811B8E1576}" dt="2020-10-20T06:20:36.938" v="7"/>
          <ac:inkMkLst>
            <pc:docMk/>
            <pc:sldMk cId="3014889149" sldId="429"/>
            <ac:inkMk id="11" creationId="{9B66752F-D2C4-46B2-9512-2D6868A352C0}"/>
          </ac:inkMkLst>
        </pc:inkChg>
        <pc:inkChg chg="add">
          <ac:chgData name="babisha chandran" userId="EB0nJQTo3Bd1b7R0gNfky76LaizBD4ENeK0AnhxAgKw=" providerId="None" clId="Web-{940000AB-16C8-44B6-9B5F-B1811B8E1576}" dt="2020-10-20T06:20:37.032" v="8"/>
          <ac:inkMkLst>
            <pc:docMk/>
            <pc:sldMk cId="3014889149" sldId="429"/>
            <ac:inkMk id="12" creationId="{20E0CAE3-9E30-4526-BBD0-609672B924C5}"/>
          </ac:inkMkLst>
        </pc:inkChg>
        <pc:inkChg chg="add">
          <ac:chgData name="babisha chandran" userId="EB0nJQTo3Bd1b7R0gNfky76LaizBD4ENeK0AnhxAgKw=" providerId="None" clId="Web-{940000AB-16C8-44B6-9B5F-B1811B8E1576}" dt="2020-10-20T06:20:37.110" v="9"/>
          <ac:inkMkLst>
            <pc:docMk/>
            <pc:sldMk cId="3014889149" sldId="429"/>
            <ac:inkMk id="13" creationId="{2F026261-5F4B-4396-A197-29A77279785B}"/>
          </ac:inkMkLst>
        </pc:inkChg>
        <pc:inkChg chg="add">
          <ac:chgData name="babisha chandran" userId="EB0nJQTo3Bd1b7R0gNfky76LaizBD4ENeK0AnhxAgKw=" providerId="None" clId="Web-{940000AB-16C8-44B6-9B5F-B1811B8E1576}" dt="2020-10-20T06:20:37.188" v="10"/>
          <ac:inkMkLst>
            <pc:docMk/>
            <pc:sldMk cId="3014889149" sldId="429"/>
            <ac:inkMk id="14" creationId="{1A62F431-A102-4B4B-B1C9-899BE3224F8C}"/>
          </ac:inkMkLst>
        </pc:inkChg>
        <pc:inkChg chg="add">
          <ac:chgData name="babisha chandran" userId="EB0nJQTo3Bd1b7R0gNfky76LaizBD4ENeK0AnhxAgKw=" providerId="None" clId="Web-{940000AB-16C8-44B6-9B5F-B1811B8E1576}" dt="2020-10-20T06:20:37.829" v="11"/>
          <ac:inkMkLst>
            <pc:docMk/>
            <pc:sldMk cId="3014889149" sldId="429"/>
            <ac:inkMk id="15" creationId="{FDA49CEB-4067-43B9-8090-04BF53BBC591}"/>
          </ac:inkMkLst>
        </pc:inkChg>
        <pc:inkChg chg="add">
          <ac:chgData name="babisha chandran" userId="EB0nJQTo3Bd1b7R0gNfky76LaizBD4ENeK0AnhxAgKw=" providerId="None" clId="Web-{940000AB-16C8-44B6-9B5F-B1811B8E1576}" dt="2020-10-20T06:20:39.672" v="12"/>
          <ac:inkMkLst>
            <pc:docMk/>
            <pc:sldMk cId="3014889149" sldId="429"/>
            <ac:inkMk id="16" creationId="{0AF522B4-E8D5-4C01-A9A4-FC8CBB2DF011}"/>
          </ac:inkMkLst>
        </pc:inkChg>
        <pc:inkChg chg="add">
          <ac:chgData name="babisha chandran" userId="EB0nJQTo3Bd1b7R0gNfky76LaizBD4ENeK0AnhxAgKw=" providerId="None" clId="Web-{940000AB-16C8-44B6-9B5F-B1811B8E1576}" dt="2020-10-20T06:20:42.110" v="13"/>
          <ac:inkMkLst>
            <pc:docMk/>
            <pc:sldMk cId="3014889149" sldId="429"/>
            <ac:inkMk id="17" creationId="{42A94BBE-3EE6-4413-853C-3BD1C5AB5502}"/>
          </ac:inkMkLst>
        </pc:inkChg>
        <pc:inkChg chg="add">
          <ac:chgData name="babisha chandran" userId="EB0nJQTo3Bd1b7R0gNfky76LaizBD4ENeK0AnhxAgKw=" providerId="None" clId="Web-{940000AB-16C8-44B6-9B5F-B1811B8E1576}" dt="2020-10-20T06:20:44.407" v="14"/>
          <ac:inkMkLst>
            <pc:docMk/>
            <pc:sldMk cId="3014889149" sldId="429"/>
            <ac:inkMk id="18" creationId="{337C1A0F-EAFA-469C-A455-2346557EAC98}"/>
          </ac:inkMkLst>
        </pc:inkChg>
        <pc:inkChg chg="add">
          <ac:chgData name="babisha chandran" userId="EB0nJQTo3Bd1b7R0gNfky76LaizBD4ENeK0AnhxAgKw=" providerId="None" clId="Web-{940000AB-16C8-44B6-9B5F-B1811B8E1576}" dt="2020-10-20T06:20:52.922" v="15"/>
          <ac:inkMkLst>
            <pc:docMk/>
            <pc:sldMk cId="3014889149" sldId="429"/>
            <ac:inkMk id="22" creationId="{54203082-099D-4059-9576-64B14CEA7ADD}"/>
          </ac:inkMkLst>
        </pc:inkChg>
        <pc:inkChg chg="add">
          <ac:chgData name="babisha chandran" userId="EB0nJQTo3Bd1b7R0gNfky76LaizBD4ENeK0AnhxAgKw=" providerId="None" clId="Web-{940000AB-16C8-44B6-9B5F-B1811B8E1576}" dt="2020-10-20T06:20:54.407" v="16"/>
          <ac:inkMkLst>
            <pc:docMk/>
            <pc:sldMk cId="3014889149" sldId="429"/>
            <ac:inkMk id="23" creationId="{28B76A17-5045-44E3-A2CB-308898C75106}"/>
          </ac:inkMkLst>
        </pc:inkChg>
        <pc:inkChg chg="add">
          <ac:chgData name="babisha chandran" userId="EB0nJQTo3Bd1b7R0gNfky76LaizBD4ENeK0AnhxAgKw=" providerId="None" clId="Web-{940000AB-16C8-44B6-9B5F-B1811B8E1576}" dt="2020-10-20T06:20:55.860" v="17"/>
          <ac:inkMkLst>
            <pc:docMk/>
            <pc:sldMk cId="3014889149" sldId="429"/>
            <ac:inkMk id="24" creationId="{3AF31EC3-6D0E-4438-8879-B90F052F7E35}"/>
          </ac:inkMkLst>
        </pc:inkChg>
        <pc:inkChg chg="add">
          <ac:chgData name="babisha chandran" userId="EB0nJQTo3Bd1b7R0gNfky76LaizBD4ENeK0AnhxAgKw=" providerId="None" clId="Web-{940000AB-16C8-44B6-9B5F-B1811B8E1576}" dt="2020-10-20T06:20:57.079" v="18"/>
          <ac:inkMkLst>
            <pc:docMk/>
            <pc:sldMk cId="3014889149" sldId="429"/>
            <ac:inkMk id="25" creationId="{75EAD9ED-2856-41CB-97A3-664E6A989B12}"/>
          </ac:inkMkLst>
        </pc:inkChg>
        <pc:inkChg chg="add">
          <ac:chgData name="babisha chandran" userId="EB0nJQTo3Bd1b7R0gNfky76LaizBD4ENeK0AnhxAgKw=" providerId="None" clId="Web-{940000AB-16C8-44B6-9B5F-B1811B8E1576}" dt="2020-10-20T06:21:01.204" v="19"/>
          <ac:inkMkLst>
            <pc:docMk/>
            <pc:sldMk cId="3014889149" sldId="429"/>
            <ac:inkMk id="26" creationId="{AB065D63-52E9-4152-AA56-2C651CEAB4B0}"/>
          </ac:inkMkLst>
        </pc:inkChg>
        <pc:inkChg chg="add">
          <ac:chgData name="babisha chandran" userId="EB0nJQTo3Bd1b7R0gNfky76LaizBD4ENeK0AnhxAgKw=" providerId="None" clId="Web-{940000AB-16C8-44B6-9B5F-B1811B8E1576}" dt="2020-10-20T06:21:03.954" v="20"/>
          <ac:inkMkLst>
            <pc:docMk/>
            <pc:sldMk cId="3014889149" sldId="429"/>
            <ac:inkMk id="27" creationId="{5CDE23B4-8A10-42E9-BBC5-DC1927DC282E}"/>
          </ac:inkMkLst>
        </pc:inkChg>
        <pc:inkChg chg="add">
          <ac:chgData name="babisha chandran" userId="EB0nJQTo3Bd1b7R0gNfky76LaizBD4ENeK0AnhxAgKw=" providerId="None" clId="Web-{940000AB-16C8-44B6-9B5F-B1811B8E1576}" dt="2020-10-20T06:21:04.829" v="21"/>
          <ac:inkMkLst>
            <pc:docMk/>
            <pc:sldMk cId="3014889149" sldId="429"/>
            <ac:inkMk id="28" creationId="{B1B380D4-9155-4FC5-A8B8-A57A8C7503DD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25:45.940" v="81"/>
        <pc:sldMkLst>
          <pc:docMk/>
          <pc:sldMk cId="618828845" sldId="431"/>
        </pc:sldMkLst>
        <pc:inkChg chg="add">
          <ac:chgData name="babisha chandran" userId="EB0nJQTo3Bd1b7R0gNfky76LaizBD4ENeK0AnhxAgKw=" providerId="None" clId="Web-{940000AB-16C8-44B6-9B5F-B1811B8E1576}" dt="2020-10-20T06:24:46.018" v="54"/>
          <ac:inkMkLst>
            <pc:docMk/>
            <pc:sldMk cId="618828845" sldId="431"/>
            <ac:inkMk id="3" creationId="{4B45F425-9825-45A1-AADB-E8FD89A6F270}"/>
          </ac:inkMkLst>
        </pc:inkChg>
        <pc:inkChg chg="add">
          <ac:chgData name="babisha chandran" userId="EB0nJQTo3Bd1b7R0gNfky76LaizBD4ENeK0AnhxAgKw=" providerId="None" clId="Web-{940000AB-16C8-44B6-9B5F-B1811B8E1576}" dt="2020-10-20T06:24:47.924" v="55"/>
          <ac:inkMkLst>
            <pc:docMk/>
            <pc:sldMk cId="618828845" sldId="431"/>
            <ac:inkMk id="4" creationId="{3378E4C2-A543-481C-AF56-E0B63D932655}"/>
          </ac:inkMkLst>
        </pc:inkChg>
        <pc:inkChg chg="add">
          <ac:chgData name="babisha chandran" userId="EB0nJQTo3Bd1b7R0gNfky76LaizBD4ENeK0AnhxAgKw=" providerId="None" clId="Web-{940000AB-16C8-44B6-9B5F-B1811B8E1576}" dt="2020-10-20T06:24:49.690" v="56"/>
          <ac:inkMkLst>
            <pc:docMk/>
            <pc:sldMk cId="618828845" sldId="431"/>
            <ac:inkMk id="5" creationId="{D948A055-9DE4-4707-9329-86BD505DB13C}"/>
          </ac:inkMkLst>
        </pc:inkChg>
        <pc:inkChg chg="add">
          <ac:chgData name="babisha chandran" userId="EB0nJQTo3Bd1b7R0gNfky76LaizBD4ENeK0AnhxAgKw=" providerId="None" clId="Web-{940000AB-16C8-44B6-9B5F-B1811B8E1576}" dt="2020-10-20T06:24:50.893" v="57"/>
          <ac:inkMkLst>
            <pc:docMk/>
            <pc:sldMk cId="618828845" sldId="431"/>
            <ac:inkMk id="6" creationId="{7FF10788-B39D-49BB-A9C8-95947D27FA59}"/>
          </ac:inkMkLst>
        </pc:inkChg>
        <pc:inkChg chg="add">
          <ac:chgData name="babisha chandran" userId="EB0nJQTo3Bd1b7R0gNfky76LaizBD4ENeK0AnhxAgKw=" providerId="None" clId="Web-{940000AB-16C8-44B6-9B5F-B1811B8E1576}" dt="2020-10-20T06:24:52.627" v="58"/>
          <ac:inkMkLst>
            <pc:docMk/>
            <pc:sldMk cId="618828845" sldId="431"/>
            <ac:inkMk id="7" creationId="{5D432946-7B35-43E5-9B17-46DCD61533F5}"/>
          </ac:inkMkLst>
        </pc:inkChg>
        <pc:inkChg chg="add">
          <ac:chgData name="babisha chandran" userId="EB0nJQTo3Bd1b7R0gNfky76LaizBD4ENeK0AnhxAgKw=" providerId="None" clId="Web-{940000AB-16C8-44B6-9B5F-B1811B8E1576}" dt="2020-10-20T06:24:54.690" v="59"/>
          <ac:inkMkLst>
            <pc:docMk/>
            <pc:sldMk cId="618828845" sldId="431"/>
            <ac:inkMk id="8" creationId="{15C39577-2BA7-42C6-A58A-B7BE20C71FB1}"/>
          </ac:inkMkLst>
        </pc:inkChg>
        <pc:inkChg chg="add">
          <ac:chgData name="babisha chandran" userId="EB0nJQTo3Bd1b7R0gNfky76LaizBD4ENeK0AnhxAgKw=" providerId="None" clId="Web-{940000AB-16C8-44B6-9B5F-B1811B8E1576}" dt="2020-10-20T06:24:55.502" v="60"/>
          <ac:inkMkLst>
            <pc:docMk/>
            <pc:sldMk cId="618828845" sldId="431"/>
            <ac:inkMk id="10" creationId="{7B14DD1F-761B-440C-8603-92F6A677FCC9}"/>
          </ac:inkMkLst>
        </pc:inkChg>
        <pc:inkChg chg="add">
          <ac:chgData name="babisha chandran" userId="EB0nJQTo3Bd1b7R0gNfky76LaizBD4ENeK0AnhxAgKw=" providerId="None" clId="Web-{940000AB-16C8-44B6-9B5F-B1811B8E1576}" dt="2020-10-20T06:24:56.783" v="61"/>
          <ac:inkMkLst>
            <pc:docMk/>
            <pc:sldMk cId="618828845" sldId="431"/>
            <ac:inkMk id="11" creationId="{20A139A8-3FD8-44F4-AA86-F80B300264A8}"/>
          </ac:inkMkLst>
        </pc:inkChg>
        <pc:inkChg chg="add">
          <ac:chgData name="babisha chandran" userId="EB0nJQTo3Bd1b7R0gNfky76LaizBD4ENeK0AnhxAgKw=" providerId="None" clId="Web-{940000AB-16C8-44B6-9B5F-B1811B8E1576}" dt="2020-10-20T06:24:58.830" v="62"/>
          <ac:inkMkLst>
            <pc:docMk/>
            <pc:sldMk cId="618828845" sldId="431"/>
            <ac:inkMk id="12" creationId="{7C06C1E0-942F-4639-897F-1EC751C646DE}"/>
          </ac:inkMkLst>
        </pc:inkChg>
        <pc:inkChg chg="add">
          <ac:chgData name="babisha chandran" userId="EB0nJQTo3Bd1b7R0gNfky76LaizBD4ENeK0AnhxAgKw=" providerId="None" clId="Web-{940000AB-16C8-44B6-9B5F-B1811B8E1576}" dt="2020-10-20T06:25:00.159" v="63"/>
          <ac:inkMkLst>
            <pc:docMk/>
            <pc:sldMk cId="618828845" sldId="431"/>
            <ac:inkMk id="13" creationId="{7D5B65D3-25B1-4EA4-BDC2-2664E3612302}"/>
          </ac:inkMkLst>
        </pc:inkChg>
        <pc:inkChg chg="add">
          <ac:chgData name="babisha chandran" userId="EB0nJQTo3Bd1b7R0gNfky76LaizBD4ENeK0AnhxAgKw=" providerId="None" clId="Web-{940000AB-16C8-44B6-9B5F-B1811B8E1576}" dt="2020-10-20T06:25:01.502" v="64"/>
          <ac:inkMkLst>
            <pc:docMk/>
            <pc:sldMk cId="618828845" sldId="431"/>
            <ac:inkMk id="14" creationId="{65246754-F1C8-48EC-971A-DD3A9AC94CCA}"/>
          </ac:inkMkLst>
        </pc:inkChg>
        <pc:inkChg chg="add">
          <ac:chgData name="babisha chandran" userId="EB0nJQTo3Bd1b7R0gNfky76LaizBD4ENeK0AnhxAgKw=" providerId="None" clId="Web-{940000AB-16C8-44B6-9B5F-B1811B8E1576}" dt="2020-10-20T06:25:02.393" v="65"/>
          <ac:inkMkLst>
            <pc:docMk/>
            <pc:sldMk cId="618828845" sldId="431"/>
            <ac:inkMk id="15" creationId="{1CC3D8DA-4FDD-4EFE-8091-99B9D395A6E3}"/>
          </ac:inkMkLst>
        </pc:inkChg>
        <pc:inkChg chg="add">
          <ac:chgData name="babisha chandran" userId="EB0nJQTo3Bd1b7R0gNfky76LaizBD4ENeK0AnhxAgKw=" providerId="None" clId="Web-{940000AB-16C8-44B6-9B5F-B1811B8E1576}" dt="2020-10-20T06:25:03.848" v="66"/>
          <ac:inkMkLst>
            <pc:docMk/>
            <pc:sldMk cId="618828845" sldId="431"/>
            <ac:inkMk id="16" creationId="{E01ECF8B-FAF0-492C-AD0C-BFC973F5F03D}"/>
          </ac:inkMkLst>
        </pc:inkChg>
        <pc:inkChg chg="add">
          <ac:chgData name="babisha chandran" userId="EB0nJQTo3Bd1b7R0gNfky76LaizBD4ENeK0AnhxAgKw=" providerId="None" clId="Web-{940000AB-16C8-44B6-9B5F-B1811B8E1576}" dt="2020-10-20T06:25:06.252" v="67"/>
          <ac:inkMkLst>
            <pc:docMk/>
            <pc:sldMk cId="618828845" sldId="431"/>
            <ac:inkMk id="17" creationId="{C3E7B197-2ED8-48E7-9A81-9D6765309B8F}"/>
          </ac:inkMkLst>
        </pc:inkChg>
        <pc:inkChg chg="add">
          <ac:chgData name="babisha chandran" userId="EB0nJQTo3Bd1b7R0gNfky76LaizBD4ENeK0AnhxAgKw=" providerId="None" clId="Web-{940000AB-16C8-44B6-9B5F-B1811B8E1576}" dt="2020-10-20T06:25:07.237" v="68"/>
          <ac:inkMkLst>
            <pc:docMk/>
            <pc:sldMk cId="618828845" sldId="431"/>
            <ac:inkMk id="18" creationId="{67C13F06-3A4A-41A3-8E5D-A60A6A1E8B5A}"/>
          </ac:inkMkLst>
        </pc:inkChg>
        <pc:inkChg chg="add">
          <ac:chgData name="babisha chandran" userId="EB0nJQTo3Bd1b7R0gNfky76LaizBD4ENeK0AnhxAgKw=" providerId="None" clId="Web-{940000AB-16C8-44B6-9B5F-B1811B8E1576}" dt="2020-10-20T06:25:08.222" v="69"/>
          <ac:inkMkLst>
            <pc:docMk/>
            <pc:sldMk cId="618828845" sldId="431"/>
            <ac:inkMk id="22" creationId="{BA0C6C4E-CD99-453D-86FA-AE306172163C}"/>
          </ac:inkMkLst>
        </pc:inkChg>
        <pc:inkChg chg="add">
          <ac:chgData name="babisha chandran" userId="EB0nJQTo3Bd1b7R0gNfky76LaizBD4ENeK0AnhxAgKw=" providerId="None" clId="Web-{940000AB-16C8-44B6-9B5F-B1811B8E1576}" dt="2020-10-20T06:25:10.034" v="70"/>
          <ac:inkMkLst>
            <pc:docMk/>
            <pc:sldMk cId="618828845" sldId="431"/>
            <ac:inkMk id="23" creationId="{C46CF3A5-F03A-49A7-84E5-E7F6512A15BE}"/>
          </ac:inkMkLst>
        </pc:inkChg>
        <pc:inkChg chg="add">
          <ac:chgData name="babisha chandran" userId="EB0nJQTo3Bd1b7R0gNfky76LaizBD4ENeK0AnhxAgKw=" providerId="None" clId="Web-{940000AB-16C8-44B6-9B5F-B1811B8E1576}" dt="2020-10-20T06:25:12.580" v="71"/>
          <ac:inkMkLst>
            <pc:docMk/>
            <pc:sldMk cId="618828845" sldId="431"/>
            <ac:inkMk id="24" creationId="{B1A2697D-AF45-46C9-A01D-E1E39C5DA8C1}"/>
          </ac:inkMkLst>
        </pc:inkChg>
        <pc:inkChg chg="add">
          <ac:chgData name="babisha chandran" userId="EB0nJQTo3Bd1b7R0gNfky76LaizBD4ENeK0AnhxAgKw=" providerId="None" clId="Web-{940000AB-16C8-44B6-9B5F-B1811B8E1576}" dt="2020-10-20T06:25:21.127" v="72"/>
          <ac:inkMkLst>
            <pc:docMk/>
            <pc:sldMk cId="618828845" sldId="431"/>
            <ac:inkMk id="25" creationId="{6479A615-97FD-4F8E-8357-0DBC6B207763}"/>
          </ac:inkMkLst>
        </pc:inkChg>
        <pc:inkChg chg="add">
          <ac:chgData name="babisha chandran" userId="EB0nJQTo3Bd1b7R0gNfky76LaizBD4ENeK0AnhxAgKw=" providerId="None" clId="Web-{940000AB-16C8-44B6-9B5F-B1811B8E1576}" dt="2020-10-20T06:25:34.940" v="73"/>
          <ac:inkMkLst>
            <pc:docMk/>
            <pc:sldMk cId="618828845" sldId="431"/>
            <ac:inkMk id="26" creationId="{419C5BAF-D1D1-49B1-A32C-FD30A7498520}"/>
          </ac:inkMkLst>
        </pc:inkChg>
        <pc:inkChg chg="add">
          <ac:chgData name="babisha chandran" userId="EB0nJQTo3Bd1b7R0gNfky76LaizBD4ENeK0AnhxAgKw=" providerId="None" clId="Web-{940000AB-16C8-44B6-9B5F-B1811B8E1576}" dt="2020-10-20T06:25:35.971" v="74"/>
          <ac:inkMkLst>
            <pc:docMk/>
            <pc:sldMk cId="618828845" sldId="431"/>
            <ac:inkMk id="27" creationId="{FBE2F614-3193-4F04-9478-2370132B171F}"/>
          </ac:inkMkLst>
        </pc:inkChg>
        <pc:inkChg chg="add">
          <ac:chgData name="babisha chandran" userId="EB0nJQTo3Bd1b7R0gNfky76LaizBD4ENeK0AnhxAgKw=" providerId="None" clId="Web-{940000AB-16C8-44B6-9B5F-B1811B8E1576}" dt="2020-10-20T06:25:37.690" v="75"/>
          <ac:inkMkLst>
            <pc:docMk/>
            <pc:sldMk cId="618828845" sldId="431"/>
            <ac:inkMk id="28" creationId="{AD1264C7-0EFA-4015-BF32-101388CF5446}"/>
          </ac:inkMkLst>
        </pc:inkChg>
        <pc:inkChg chg="add">
          <ac:chgData name="babisha chandran" userId="EB0nJQTo3Bd1b7R0gNfky76LaizBD4ENeK0AnhxAgKw=" providerId="None" clId="Web-{940000AB-16C8-44B6-9B5F-B1811B8E1576}" dt="2020-10-20T06:25:38.503" v="76"/>
          <ac:inkMkLst>
            <pc:docMk/>
            <pc:sldMk cId="618828845" sldId="431"/>
            <ac:inkMk id="29" creationId="{7F3E91D0-C475-49C0-934A-9B15DA62151D}"/>
          </ac:inkMkLst>
        </pc:inkChg>
        <pc:inkChg chg="add">
          <ac:chgData name="babisha chandran" userId="EB0nJQTo3Bd1b7R0gNfky76LaizBD4ENeK0AnhxAgKw=" providerId="None" clId="Web-{940000AB-16C8-44B6-9B5F-B1811B8E1576}" dt="2020-10-20T06:25:40.018" v="77"/>
          <ac:inkMkLst>
            <pc:docMk/>
            <pc:sldMk cId="618828845" sldId="431"/>
            <ac:inkMk id="30" creationId="{375CF2EE-BFAD-47C6-96FB-A8331166944E}"/>
          </ac:inkMkLst>
        </pc:inkChg>
        <pc:inkChg chg="add">
          <ac:chgData name="babisha chandran" userId="EB0nJQTo3Bd1b7R0gNfky76LaizBD4ENeK0AnhxAgKw=" providerId="None" clId="Web-{940000AB-16C8-44B6-9B5F-B1811B8E1576}" dt="2020-10-20T06:25:41.799" v="78"/>
          <ac:inkMkLst>
            <pc:docMk/>
            <pc:sldMk cId="618828845" sldId="431"/>
            <ac:inkMk id="31" creationId="{8DAAD7D6-D1D8-4FA8-AA11-B351D891A8F8}"/>
          </ac:inkMkLst>
        </pc:inkChg>
        <pc:inkChg chg="add">
          <ac:chgData name="babisha chandran" userId="EB0nJQTo3Bd1b7R0gNfky76LaizBD4ENeK0AnhxAgKw=" providerId="None" clId="Web-{940000AB-16C8-44B6-9B5F-B1811B8E1576}" dt="2020-10-20T06:25:43.206" v="79"/>
          <ac:inkMkLst>
            <pc:docMk/>
            <pc:sldMk cId="618828845" sldId="431"/>
            <ac:inkMk id="32" creationId="{2956DFAF-7264-4876-9AC9-A6D0F244FA89}"/>
          </ac:inkMkLst>
        </pc:inkChg>
        <pc:inkChg chg="add">
          <ac:chgData name="babisha chandran" userId="EB0nJQTo3Bd1b7R0gNfky76LaizBD4ENeK0AnhxAgKw=" providerId="None" clId="Web-{940000AB-16C8-44B6-9B5F-B1811B8E1576}" dt="2020-10-20T06:25:45.065" v="80"/>
          <ac:inkMkLst>
            <pc:docMk/>
            <pc:sldMk cId="618828845" sldId="431"/>
            <ac:inkMk id="33" creationId="{33AF6E2C-5898-4372-ADAA-BDDFAB3C0309}"/>
          </ac:inkMkLst>
        </pc:inkChg>
        <pc:inkChg chg="add">
          <ac:chgData name="babisha chandran" userId="EB0nJQTo3Bd1b7R0gNfky76LaizBD4ENeK0AnhxAgKw=" providerId="None" clId="Web-{940000AB-16C8-44B6-9B5F-B1811B8E1576}" dt="2020-10-20T06:25:45.940" v="81"/>
          <ac:inkMkLst>
            <pc:docMk/>
            <pc:sldMk cId="618828845" sldId="431"/>
            <ac:inkMk id="34" creationId="{E427EE01-4424-4B21-B057-BD86776BFA15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6:27:10.191" v="96"/>
        <pc:sldMkLst>
          <pc:docMk/>
          <pc:sldMk cId="4125052787" sldId="433"/>
        </pc:sldMkLst>
        <pc:inkChg chg="add">
          <ac:chgData name="babisha chandran" userId="EB0nJQTo3Bd1b7R0gNfky76LaizBD4ENeK0AnhxAgKw=" providerId="None" clId="Web-{940000AB-16C8-44B6-9B5F-B1811B8E1576}" dt="2020-10-20T06:26:46.316" v="82"/>
          <ac:inkMkLst>
            <pc:docMk/>
            <pc:sldMk cId="4125052787" sldId="433"/>
            <ac:inkMk id="3" creationId="{E7F13410-2CDA-4759-9B05-F370F5100660}"/>
          </ac:inkMkLst>
        </pc:inkChg>
        <pc:inkChg chg="add">
          <ac:chgData name="babisha chandran" userId="EB0nJQTo3Bd1b7R0gNfky76LaizBD4ENeK0AnhxAgKw=" providerId="None" clId="Web-{940000AB-16C8-44B6-9B5F-B1811B8E1576}" dt="2020-10-20T06:26:46.347" v="83"/>
          <ac:inkMkLst>
            <pc:docMk/>
            <pc:sldMk cId="4125052787" sldId="433"/>
            <ac:inkMk id="4" creationId="{C42CCC74-6DFB-4686-A3A3-EF5E64C3F06F}"/>
          </ac:inkMkLst>
        </pc:inkChg>
        <pc:inkChg chg="add">
          <ac:chgData name="babisha chandran" userId="EB0nJQTo3Bd1b7R0gNfky76LaizBD4ENeK0AnhxAgKw=" providerId="None" clId="Web-{940000AB-16C8-44B6-9B5F-B1811B8E1576}" dt="2020-10-20T06:26:47.519" v="84"/>
          <ac:inkMkLst>
            <pc:docMk/>
            <pc:sldMk cId="4125052787" sldId="433"/>
            <ac:inkMk id="5" creationId="{88CA9DFC-AFE9-420D-B630-D2A448A2CCFD}"/>
          </ac:inkMkLst>
        </pc:inkChg>
        <pc:inkChg chg="add">
          <ac:chgData name="babisha chandran" userId="EB0nJQTo3Bd1b7R0gNfky76LaizBD4ENeK0AnhxAgKw=" providerId="None" clId="Web-{940000AB-16C8-44B6-9B5F-B1811B8E1576}" dt="2020-10-20T06:26:49.034" v="85"/>
          <ac:inkMkLst>
            <pc:docMk/>
            <pc:sldMk cId="4125052787" sldId="433"/>
            <ac:inkMk id="6" creationId="{06965EC0-0A06-43DC-9430-FED5BB1D5E59}"/>
          </ac:inkMkLst>
        </pc:inkChg>
        <pc:inkChg chg="add">
          <ac:chgData name="babisha chandran" userId="EB0nJQTo3Bd1b7R0gNfky76LaizBD4ENeK0AnhxAgKw=" providerId="None" clId="Web-{940000AB-16C8-44B6-9B5F-B1811B8E1576}" dt="2020-10-20T06:26:50.409" v="86"/>
          <ac:inkMkLst>
            <pc:docMk/>
            <pc:sldMk cId="4125052787" sldId="433"/>
            <ac:inkMk id="7" creationId="{36675804-865D-4C8D-AC10-7F6DBCA19183}"/>
          </ac:inkMkLst>
        </pc:inkChg>
        <pc:inkChg chg="add">
          <ac:chgData name="babisha chandran" userId="EB0nJQTo3Bd1b7R0gNfky76LaizBD4ENeK0AnhxAgKw=" providerId="None" clId="Web-{940000AB-16C8-44B6-9B5F-B1811B8E1576}" dt="2020-10-20T06:26:51.909" v="87"/>
          <ac:inkMkLst>
            <pc:docMk/>
            <pc:sldMk cId="4125052787" sldId="433"/>
            <ac:inkMk id="8" creationId="{F305012E-9AA3-4FD3-9E22-A19EBAAB1C5C}"/>
          </ac:inkMkLst>
        </pc:inkChg>
        <pc:inkChg chg="add">
          <ac:chgData name="babisha chandran" userId="EB0nJQTo3Bd1b7R0gNfky76LaizBD4ENeK0AnhxAgKw=" providerId="None" clId="Web-{940000AB-16C8-44B6-9B5F-B1811B8E1576}" dt="2020-10-20T06:26:52.722" v="88"/>
          <ac:inkMkLst>
            <pc:docMk/>
            <pc:sldMk cId="4125052787" sldId="433"/>
            <ac:inkMk id="10" creationId="{648CDA73-F11F-4936-9DCD-F55912763A36}"/>
          </ac:inkMkLst>
        </pc:inkChg>
        <pc:inkChg chg="add">
          <ac:chgData name="babisha chandran" userId="EB0nJQTo3Bd1b7R0gNfky76LaizBD4ENeK0AnhxAgKw=" providerId="None" clId="Web-{940000AB-16C8-44B6-9B5F-B1811B8E1576}" dt="2020-10-20T06:26:54.253" v="89"/>
          <ac:inkMkLst>
            <pc:docMk/>
            <pc:sldMk cId="4125052787" sldId="433"/>
            <ac:inkMk id="11" creationId="{C09B6E7E-AE2B-4F18-B1FF-757CE98C7133}"/>
          </ac:inkMkLst>
        </pc:inkChg>
        <pc:inkChg chg="add">
          <ac:chgData name="babisha chandran" userId="EB0nJQTo3Bd1b7R0gNfky76LaizBD4ENeK0AnhxAgKw=" providerId="None" clId="Web-{940000AB-16C8-44B6-9B5F-B1811B8E1576}" dt="2020-10-20T06:26:54.909" v="90"/>
          <ac:inkMkLst>
            <pc:docMk/>
            <pc:sldMk cId="4125052787" sldId="433"/>
            <ac:inkMk id="12" creationId="{BDCB2CF2-EFCD-4839-A972-C92FA230B6BB}"/>
          </ac:inkMkLst>
        </pc:inkChg>
        <pc:inkChg chg="add">
          <ac:chgData name="babisha chandran" userId="EB0nJQTo3Bd1b7R0gNfky76LaizBD4ENeK0AnhxAgKw=" providerId="None" clId="Web-{940000AB-16C8-44B6-9B5F-B1811B8E1576}" dt="2020-10-20T06:26:57.066" v="91"/>
          <ac:inkMkLst>
            <pc:docMk/>
            <pc:sldMk cId="4125052787" sldId="433"/>
            <ac:inkMk id="13" creationId="{D070F684-8903-4881-9172-A7C504E5A30B}"/>
          </ac:inkMkLst>
        </pc:inkChg>
        <pc:inkChg chg="add">
          <ac:chgData name="babisha chandran" userId="EB0nJQTo3Bd1b7R0gNfky76LaizBD4ENeK0AnhxAgKw=" providerId="None" clId="Web-{940000AB-16C8-44B6-9B5F-B1811B8E1576}" dt="2020-10-20T06:27:00.159" v="92"/>
          <ac:inkMkLst>
            <pc:docMk/>
            <pc:sldMk cId="4125052787" sldId="433"/>
            <ac:inkMk id="14" creationId="{0A4BCCAF-D2FF-4087-B2F5-AEE379D46DEC}"/>
          </ac:inkMkLst>
        </pc:inkChg>
        <pc:inkChg chg="add">
          <ac:chgData name="babisha chandran" userId="EB0nJQTo3Bd1b7R0gNfky76LaizBD4ENeK0AnhxAgKw=" providerId="None" clId="Web-{940000AB-16C8-44B6-9B5F-B1811B8E1576}" dt="2020-10-20T06:27:01.769" v="93"/>
          <ac:inkMkLst>
            <pc:docMk/>
            <pc:sldMk cId="4125052787" sldId="433"/>
            <ac:inkMk id="15" creationId="{2208DCE0-096F-4F0A-B6A7-D6F7870A9837}"/>
          </ac:inkMkLst>
        </pc:inkChg>
        <pc:inkChg chg="add">
          <ac:chgData name="babisha chandran" userId="EB0nJQTo3Bd1b7R0gNfky76LaizBD4ENeK0AnhxAgKw=" providerId="None" clId="Web-{940000AB-16C8-44B6-9B5F-B1811B8E1576}" dt="2020-10-20T06:27:05.019" v="94"/>
          <ac:inkMkLst>
            <pc:docMk/>
            <pc:sldMk cId="4125052787" sldId="433"/>
            <ac:inkMk id="16" creationId="{87CEF62D-8C5B-483E-B7E8-10D2AB77A483}"/>
          </ac:inkMkLst>
        </pc:inkChg>
        <pc:inkChg chg="add">
          <ac:chgData name="babisha chandran" userId="EB0nJQTo3Bd1b7R0gNfky76LaizBD4ENeK0AnhxAgKw=" providerId="None" clId="Web-{940000AB-16C8-44B6-9B5F-B1811B8E1576}" dt="2020-10-20T06:27:08.159" v="95"/>
          <ac:inkMkLst>
            <pc:docMk/>
            <pc:sldMk cId="4125052787" sldId="433"/>
            <ac:inkMk id="17" creationId="{BBED0726-3E66-49AB-8446-B64B87055228}"/>
          </ac:inkMkLst>
        </pc:inkChg>
        <pc:inkChg chg="add">
          <ac:chgData name="babisha chandran" userId="EB0nJQTo3Bd1b7R0gNfky76LaizBD4ENeK0AnhxAgKw=" providerId="None" clId="Web-{940000AB-16C8-44B6-9B5F-B1811B8E1576}" dt="2020-10-20T06:27:10.191" v="96"/>
          <ac:inkMkLst>
            <pc:docMk/>
            <pc:sldMk cId="4125052787" sldId="433"/>
            <ac:inkMk id="18" creationId="{B137BCA1-C0BC-47C8-8BBC-D9C2BD98E0DB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7:03:24.082" v="617"/>
        <pc:sldMkLst>
          <pc:docMk/>
          <pc:sldMk cId="3144095249" sldId="577"/>
        </pc:sldMkLst>
        <pc:inkChg chg="add">
          <ac:chgData name="babisha chandran" userId="EB0nJQTo3Bd1b7R0gNfky76LaizBD4ENeK0AnhxAgKw=" providerId="None" clId="Web-{940000AB-16C8-44B6-9B5F-B1811B8E1576}" dt="2020-10-20T07:02:51.629" v="609"/>
          <ac:inkMkLst>
            <pc:docMk/>
            <pc:sldMk cId="3144095249" sldId="577"/>
            <ac:inkMk id="3" creationId="{FFA4CD5A-FD15-4E5A-B610-996901927402}"/>
          </ac:inkMkLst>
        </pc:inkChg>
        <pc:inkChg chg="add">
          <ac:chgData name="babisha chandran" userId="EB0nJQTo3Bd1b7R0gNfky76LaizBD4ENeK0AnhxAgKw=" providerId="None" clId="Web-{940000AB-16C8-44B6-9B5F-B1811B8E1576}" dt="2020-10-20T07:03:16.253" v="610"/>
          <ac:inkMkLst>
            <pc:docMk/>
            <pc:sldMk cId="3144095249" sldId="577"/>
            <ac:inkMk id="4" creationId="{211782E5-664A-4C44-AAEB-F84D3B9C5C29}"/>
          </ac:inkMkLst>
        </pc:inkChg>
        <pc:inkChg chg="add">
          <ac:chgData name="babisha chandran" userId="EB0nJQTo3Bd1b7R0gNfky76LaizBD4ENeK0AnhxAgKw=" providerId="None" clId="Web-{940000AB-16C8-44B6-9B5F-B1811B8E1576}" dt="2020-10-20T07:03:16.253" v="611"/>
          <ac:inkMkLst>
            <pc:docMk/>
            <pc:sldMk cId="3144095249" sldId="577"/>
            <ac:inkMk id="5" creationId="{C8BE1F5B-C8C1-4577-8617-5B417FB21465}"/>
          </ac:inkMkLst>
        </pc:inkChg>
        <pc:inkChg chg="add">
          <ac:chgData name="babisha chandran" userId="EB0nJQTo3Bd1b7R0gNfky76LaizBD4ENeK0AnhxAgKw=" providerId="None" clId="Web-{940000AB-16C8-44B6-9B5F-B1811B8E1576}" dt="2020-10-20T07:03:17.956" v="612"/>
          <ac:inkMkLst>
            <pc:docMk/>
            <pc:sldMk cId="3144095249" sldId="577"/>
            <ac:inkMk id="6" creationId="{68062013-83ED-48F4-A959-D1027DF04F18}"/>
          </ac:inkMkLst>
        </pc:inkChg>
        <pc:inkChg chg="add">
          <ac:chgData name="babisha chandran" userId="EB0nJQTo3Bd1b7R0gNfky76LaizBD4ENeK0AnhxAgKw=" providerId="None" clId="Web-{940000AB-16C8-44B6-9B5F-B1811B8E1576}" dt="2020-10-20T07:03:20.097" v="613"/>
          <ac:inkMkLst>
            <pc:docMk/>
            <pc:sldMk cId="3144095249" sldId="577"/>
            <ac:inkMk id="7" creationId="{E75BAB91-9CB6-4D3A-A096-1B2733BC3A78}"/>
          </ac:inkMkLst>
        </pc:inkChg>
        <pc:inkChg chg="add">
          <ac:chgData name="babisha chandran" userId="EB0nJQTo3Bd1b7R0gNfky76LaizBD4ENeK0AnhxAgKw=" providerId="None" clId="Web-{940000AB-16C8-44B6-9B5F-B1811B8E1576}" dt="2020-10-20T07:03:21.550" v="614"/>
          <ac:inkMkLst>
            <pc:docMk/>
            <pc:sldMk cId="3144095249" sldId="577"/>
            <ac:inkMk id="8" creationId="{476ADB33-54F6-4540-A78E-E1D089233F96}"/>
          </ac:inkMkLst>
        </pc:inkChg>
        <pc:inkChg chg="add">
          <ac:chgData name="babisha chandran" userId="EB0nJQTo3Bd1b7R0gNfky76LaizBD4ENeK0AnhxAgKw=" providerId="None" clId="Web-{940000AB-16C8-44B6-9B5F-B1811B8E1576}" dt="2020-10-20T07:03:21.628" v="615"/>
          <ac:inkMkLst>
            <pc:docMk/>
            <pc:sldMk cId="3144095249" sldId="577"/>
            <ac:inkMk id="9" creationId="{0E776987-697B-42F8-90D6-5D0C8962184F}"/>
          </ac:inkMkLst>
        </pc:inkChg>
        <pc:inkChg chg="add">
          <ac:chgData name="babisha chandran" userId="EB0nJQTo3Bd1b7R0gNfky76LaizBD4ENeK0AnhxAgKw=" providerId="None" clId="Web-{940000AB-16C8-44B6-9B5F-B1811B8E1576}" dt="2020-10-20T07:03:21.878" v="616"/>
          <ac:inkMkLst>
            <pc:docMk/>
            <pc:sldMk cId="3144095249" sldId="577"/>
            <ac:inkMk id="10" creationId="{1F096C4C-0B72-4DC9-B05C-7118D121578F}"/>
          </ac:inkMkLst>
        </pc:inkChg>
        <pc:inkChg chg="add">
          <ac:chgData name="babisha chandran" userId="EB0nJQTo3Bd1b7R0gNfky76LaizBD4ENeK0AnhxAgKw=" providerId="None" clId="Web-{940000AB-16C8-44B6-9B5F-B1811B8E1576}" dt="2020-10-20T07:03:24.082" v="617"/>
          <ac:inkMkLst>
            <pc:docMk/>
            <pc:sldMk cId="3144095249" sldId="577"/>
            <ac:inkMk id="11" creationId="{BAF6BB91-09FB-42E3-9A33-3FB328041BCE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7:05:51.863" v="620"/>
        <pc:sldMkLst>
          <pc:docMk/>
          <pc:sldMk cId="3181082599" sldId="604"/>
        </pc:sldMkLst>
        <pc:inkChg chg="add">
          <ac:chgData name="babisha chandran" userId="EB0nJQTo3Bd1b7R0gNfky76LaizBD4ENeK0AnhxAgKw=" providerId="None" clId="Web-{940000AB-16C8-44B6-9B5F-B1811B8E1576}" dt="2020-10-20T07:05:21.129" v="618"/>
          <ac:inkMkLst>
            <pc:docMk/>
            <pc:sldMk cId="3181082599" sldId="604"/>
            <ac:inkMk id="3" creationId="{EAD75F25-3028-4A5F-913D-C4625DD53BDE}"/>
          </ac:inkMkLst>
        </pc:inkChg>
        <pc:inkChg chg="add">
          <ac:chgData name="babisha chandran" userId="EB0nJQTo3Bd1b7R0gNfky76LaizBD4ENeK0AnhxAgKw=" providerId="None" clId="Web-{940000AB-16C8-44B6-9B5F-B1811B8E1576}" dt="2020-10-20T07:05:28.394" v="619"/>
          <ac:inkMkLst>
            <pc:docMk/>
            <pc:sldMk cId="3181082599" sldId="604"/>
            <ac:inkMk id="4" creationId="{F7AE5F7D-5E33-467C-9943-7BDD21B73A87}"/>
          </ac:inkMkLst>
        </pc:inkChg>
        <pc:inkChg chg="add">
          <ac:chgData name="babisha chandran" userId="EB0nJQTo3Bd1b7R0gNfky76LaizBD4ENeK0AnhxAgKw=" providerId="None" clId="Web-{940000AB-16C8-44B6-9B5F-B1811B8E1576}" dt="2020-10-20T07:05:51.863" v="620"/>
          <ac:inkMkLst>
            <pc:docMk/>
            <pc:sldMk cId="3181082599" sldId="604"/>
            <ac:inkMk id="5" creationId="{DA5C08F0-DA36-40C5-BD20-7FDB60D5B1B1}"/>
          </ac:inkMkLst>
        </pc:inkChg>
      </pc:sldChg>
      <pc:sldChg chg="addSp">
        <pc:chgData name="babisha chandran" userId="EB0nJQTo3Bd1b7R0gNfky76LaizBD4ENeK0AnhxAgKw=" providerId="None" clId="Web-{940000AB-16C8-44B6-9B5F-B1811B8E1576}" dt="2020-10-20T07:12:07.444" v="713"/>
        <pc:sldMkLst>
          <pc:docMk/>
          <pc:sldMk cId="1523068158" sldId="606"/>
        </pc:sldMkLst>
        <pc:inkChg chg="add">
          <ac:chgData name="babisha chandran" userId="EB0nJQTo3Bd1b7R0gNfky76LaizBD4ENeK0AnhxAgKw=" providerId="None" clId="Web-{940000AB-16C8-44B6-9B5F-B1811B8E1576}" dt="2020-10-20T07:07:31.630" v="621"/>
          <ac:inkMkLst>
            <pc:docMk/>
            <pc:sldMk cId="1523068158" sldId="606"/>
            <ac:inkMk id="2" creationId="{635D7871-A445-4D2C-BFA2-F6409C7DED41}"/>
          </ac:inkMkLst>
        </pc:inkChg>
        <pc:inkChg chg="add">
          <ac:chgData name="babisha chandran" userId="EB0nJQTo3Bd1b7R0gNfky76LaizBD4ENeK0AnhxAgKw=" providerId="None" clId="Web-{940000AB-16C8-44B6-9B5F-B1811B8E1576}" dt="2020-10-20T07:07:33.348" v="622"/>
          <ac:inkMkLst>
            <pc:docMk/>
            <pc:sldMk cId="1523068158" sldId="606"/>
            <ac:inkMk id="3" creationId="{4863C30E-337D-41DF-ABBE-06BA67C574FB}"/>
          </ac:inkMkLst>
        </pc:inkChg>
        <pc:inkChg chg="add">
          <ac:chgData name="babisha chandran" userId="EB0nJQTo3Bd1b7R0gNfky76LaizBD4ENeK0AnhxAgKw=" providerId="None" clId="Web-{940000AB-16C8-44B6-9B5F-B1811B8E1576}" dt="2020-10-20T07:07:36.505" v="623"/>
          <ac:inkMkLst>
            <pc:docMk/>
            <pc:sldMk cId="1523068158" sldId="606"/>
            <ac:inkMk id="5" creationId="{59623B5E-F3F2-4CF5-92A7-918C58203105}"/>
          </ac:inkMkLst>
        </pc:inkChg>
        <pc:inkChg chg="add">
          <ac:chgData name="babisha chandran" userId="EB0nJQTo3Bd1b7R0gNfky76LaizBD4ENeK0AnhxAgKw=" providerId="None" clId="Web-{940000AB-16C8-44B6-9B5F-B1811B8E1576}" dt="2020-10-20T07:07:38.020" v="624"/>
          <ac:inkMkLst>
            <pc:docMk/>
            <pc:sldMk cId="1523068158" sldId="606"/>
            <ac:inkMk id="6" creationId="{A60C5FCA-91F7-40EB-8F46-7E0BCDD421A8}"/>
          </ac:inkMkLst>
        </pc:inkChg>
        <pc:inkChg chg="add">
          <ac:chgData name="babisha chandran" userId="EB0nJQTo3Bd1b7R0gNfky76LaizBD4ENeK0AnhxAgKw=" providerId="None" clId="Web-{940000AB-16C8-44B6-9B5F-B1811B8E1576}" dt="2020-10-20T07:07:39.598" v="625"/>
          <ac:inkMkLst>
            <pc:docMk/>
            <pc:sldMk cId="1523068158" sldId="606"/>
            <ac:inkMk id="7" creationId="{70F841AA-B07F-470D-AA46-4ADD28AC09F3}"/>
          </ac:inkMkLst>
        </pc:inkChg>
        <pc:inkChg chg="add">
          <ac:chgData name="babisha chandran" userId="EB0nJQTo3Bd1b7R0gNfky76LaizBD4ENeK0AnhxAgKw=" providerId="None" clId="Web-{940000AB-16C8-44B6-9B5F-B1811B8E1576}" dt="2020-10-20T07:07:40.551" v="626"/>
          <ac:inkMkLst>
            <pc:docMk/>
            <pc:sldMk cId="1523068158" sldId="606"/>
            <ac:inkMk id="8" creationId="{8C14B532-F723-4E17-9281-F02C029FF18D}"/>
          </ac:inkMkLst>
        </pc:inkChg>
        <pc:inkChg chg="add">
          <ac:chgData name="babisha chandran" userId="EB0nJQTo3Bd1b7R0gNfky76LaizBD4ENeK0AnhxAgKw=" providerId="None" clId="Web-{940000AB-16C8-44B6-9B5F-B1811B8E1576}" dt="2020-10-20T07:07:41.989" v="627"/>
          <ac:inkMkLst>
            <pc:docMk/>
            <pc:sldMk cId="1523068158" sldId="606"/>
            <ac:inkMk id="9" creationId="{549ED838-317B-4A56-8BB7-23B70EE47C67}"/>
          </ac:inkMkLst>
        </pc:inkChg>
        <pc:inkChg chg="add">
          <ac:chgData name="babisha chandran" userId="EB0nJQTo3Bd1b7R0gNfky76LaizBD4ENeK0AnhxAgKw=" providerId="None" clId="Web-{940000AB-16C8-44B6-9B5F-B1811B8E1576}" dt="2020-10-20T07:07:44.739" v="628"/>
          <ac:inkMkLst>
            <pc:docMk/>
            <pc:sldMk cId="1523068158" sldId="606"/>
            <ac:inkMk id="10" creationId="{006CD195-09E0-41A5-A6D4-669524E2BC73}"/>
          </ac:inkMkLst>
        </pc:inkChg>
        <pc:inkChg chg="add">
          <ac:chgData name="babisha chandran" userId="EB0nJQTo3Bd1b7R0gNfky76LaizBD4ENeK0AnhxAgKw=" providerId="None" clId="Web-{940000AB-16C8-44B6-9B5F-B1811B8E1576}" dt="2020-10-20T07:07:46.005" v="629"/>
          <ac:inkMkLst>
            <pc:docMk/>
            <pc:sldMk cId="1523068158" sldId="606"/>
            <ac:inkMk id="11" creationId="{8B5B83F1-90BF-41A4-B51C-B650F263F100}"/>
          </ac:inkMkLst>
        </pc:inkChg>
        <pc:inkChg chg="add">
          <ac:chgData name="babisha chandran" userId="EB0nJQTo3Bd1b7R0gNfky76LaizBD4ENeK0AnhxAgKw=" providerId="None" clId="Web-{940000AB-16C8-44B6-9B5F-B1811B8E1576}" dt="2020-10-20T07:07:47.067" v="630"/>
          <ac:inkMkLst>
            <pc:docMk/>
            <pc:sldMk cId="1523068158" sldId="606"/>
            <ac:inkMk id="12" creationId="{E024679E-067A-4714-B81B-4EF0B47A9513}"/>
          </ac:inkMkLst>
        </pc:inkChg>
        <pc:inkChg chg="add">
          <ac:chgData name="babisha chandran" userId="EB0nJQTo3Bd1b7R0gNfky76LaizBD4ENeK0AnhxAgKw=" providerId="None" clId="Web-{940000AB-16C8-44B6-9B5F-B1811B8E1576}" dt="2020-10-20T07:07:48.052" v="631"/>
          <ac:inkMkLst>
            <pc:docMk/>
            <pc:sldMk cId="1523068158" sldId="606"/>
            <ac:inkMk id="13" creationId="{539F65AF-2511-460F-B380-324B2E7868F3}"/>
          </ac:inkMkLst>
        </pc:inkChg>
        <pc:inkChg chg="add">
          <ac:chgData name="babisha chandran" userId="EB0nJQTo3Bd1b7R0gNfky76LaizBD4ENeK0AnhxAgKw=" providerId="None" clId="Web-{940000AB-16C8-44B6-9B5F-B1811B8E1576}" dt="2020-10-20T07:07:50.755" v="632"/>
          <ac:inkMkLst>
            <pc:docMk/>
            <pc:sldMk cId="1523068158" sldId="606"/>
            <ac:inkMk id="14" creationId="{9E38A4F4-257F-478F-A1DA-FE24CD7F738B}"/>
          </ac:inkMkLst>
        </pc:inkChg>
        <pc:inkChg chg="add">
          <ac:chgData name="babisha chandran" userId="EB0nJQTo3Bd1b7R0gNfky76LaizBD4ENeK0AnhxAgKw=" providerId="None" clId="Web-{940000AB-16C8-44B6-9B5F-B1811B8E1576}" dt="2020-10-20T07:07:51.333" v="633"/>
          <ac:inkMkLst>
            <pc:docMk/>
            <pc:sldMk cId="1523068158" sldId="606"/>
            <ac:inkMk id="15" creationId="{2A8AD5BE-D4BC-4BFE-9B0E-7A6803FFA5D6}"/>
          </ac:inkMkLst>
        </pc:inkChg>
        <pc:inkChg chg="add">
          <ac:chgData name="babisha chandran" userId="EB0nJQTo3Bd1b7R0gNfky76LaizBD4ENeK0AnhxAgKw=" providerId="None" clId="Web-{940000AB-16C8-44B6-9B5F-B1811B8E1576}" dt="2020-10-20T07:07:52.864" v="634"/>
          <ac:inkMkLst>
            <pc:docMk/>
            <pc:sldMk cId="1523068158" sldId="606"/>
            <ac:inkMk id="16" creationId="{5582D3EA-83C3-44E2-9485-FCD12DD96A03}"/>
          </ac:inkMkLst>
        </pc:inkChg>
        <pc:inkChg chg="add">
          <ac:chgData name="babisha chandran" userId="EB0nJQTo3Bd1b7R0gNfky76LaizBD4ENeK0AnhxAgKw=" providerId="None" clId="Web-{940000AB-16C8-44B6-9B5F-B1811B8E1576}" dt="2020-10-20T07:07:55.818" v="635"/>
          <ac:inkMkLst>
            <pc:docMk/>
            <pc:sldMk cId="1523068158" sldId="606"/>
            <ac:inkMk id="17" creationId="{392A2212-E528-4CA1-9F00-04DAFC7B1009}"/>
          </ac:inkMkLst>
        </pc:inkChg>
        <pc:inkChg chg="add">
          <ac:chgData name="babisha chandran" userId="EB0nJQTo3Bd1b7R0gNfky76LaizBD4ENeK0AnhxAgKw=" providerId="None" clId="Web-{940000AB-16C8-44B6-9B5F-B1811B8E1576}" dt="2020-10-20T07:08:13.286" v="636"/>
          <ac:inkMkLst>
            <pc:docMk/>
            <pc:sldMk cId="1523068158" sldId="606"/>
            <ac:inkMk id="18" creationId="{59A27807-8770-4CFF-8035-4AF7170551D1}"/>
          </ac:inkMkLst>
        </pc:inkChg>
        <pc:inkChg chg="add">
          <ac:chgData name="babisha chandran" userId="EB0nJQTo3Bd1b7R0gNfky76LaizBD4ENeK0AnhxAgKw=" providerId="None" clId="Web-{940000AB-16C8-44B6-9B5F-B1811B8E1576}" dt="2020-10-20T07:08:14.677" v="637"/>
          <ac:inkMkLst>
            <pc:docMk/>
            <pc:sldMk cId="1523068158" sldId="606"/>
            <ac:inkMk id="22" creationId="{19D43A1B-5A79-49A5-981C-6C0C63484E97}"/>
          </ac:inkMkLst>
        </pc:inkChg>
        <pc:inkChg chg="add">
          <ac:chgData name="babisha chandran" userId="EB0nJQTo3Bd1b7R0gNfky76LaizBD4ENeK0AnhxAgKw=" providerId="None" clId="Web-{940000AB-16C8-44B6-9B5F-B1811B8E1576}" dt="2020-10-20T07:08:15.880" v="638"/>
          <ac:inkMkLst>
            <pc:docMk/>
            <pc:sldMk cId="1523068158" sldId="606"/>
            <ac:inkMk id="23" creationId="{1AF43665-76C3-422E-96B6-97324BA01D89}"/>
          </ac:inkMkLst>
        </pc:inkChg>
        <pc:inkChg chg="add">
          <ac:chgData name="babisha chandran" userId="EB0nJQTo3Bd1b7R0gNfky76LaizBD4ENeK0AnhxAgKw=" providerId="None" clId="Web-{940000AB-16C8-44B6-9B5F-B1811B8E1576}" dt="2020-10-20T07:08:17.145" v="639"/>
          <ac:inkMkLst>
            <pc:docMk/>
            <pc:sldMk cId="1523068158" sldId="606"/>
            <ac:inkMk id="24" creationId="{DD5A4072-774D-40E3-9414-1ED44E22FA02}"/>
          </ac:inkMkLst>
        </pc:inkChg>
        <pc:inkChg chg="add">
          <ac:chgData name="babisha chandran" userId="EB0nJQTo3Bd1b7R0gNfky76LaizBD4ENeK0AnhxAgKw=" providerId="None" clId="Web-{940000AB-16C8-44B6-9B5F-B1811B8E1576}" dt="2020-10-20T07:08:18.333" v="640"/>
          <ac:inkMkLst>
            <pc:docMk/>
            <pc:sldMk cId="1523068158" sldId="606"/>
            <ac:inkMk id="25" creationId="{AEBAA4C3-85CD-4EAD-A2B9-C2F06A975109}"/>
          </ac:inkMkLst>
        </pc:inkChg>
        <pc:inkChg chg="add">
          <ac:chgData name="babisha chandran" userId="EB0nJQTo3Bd1b7R0gNfky76LaizBD4ENeK0AnhxAgKw=" providerId="None" clId="Web-{940000AB-16C8-44B6-9B5F-B1811B8E1576}" dt="2020-10-20T07:08:19.739" v="641"/>
          <ac:inkMkLst>
            <pc:docMk/>
            <pc:sldMk cId="1523068158" sldId="606"/>
            <ac:inkMk id="26" creationId="{42FD41D7-0E09-48A6-BFFA-E855CE1C03D9}"/>
          </ac:inkMkLst>
        </pc:inkChg>
        <pc:inkChg chg="add">
          <ac:chgData name="babisha chandran" userId="EB0nJQTo3Bd1b7R0gNfky76LaizBD4ENeK0AnhxAgKw=" providerId="None" clId="Web-{940000AB-16C8-44B6-9B5F-B1811B8E1576}" dt="2020-10-20T07:08:20.927" v="642"/>
          <ac:inkMkLst>
            <pc:docMk/>
            <pc:sldMk cId="1523068158" sldId="606"/>
            <ac:inkMk id="27" creationId="{43A72CF1-5394-411D-858A-98343A54F724}"/>
          </ac:inkMkLst>
        </pc:inkChg>
        <pc:inkChg chg="add">
          <ac:chgData name="babisha chandran" userId="EB0nJQTo3Bd1b7R0gNfky76LaizBD4ENeK0AnhxAgKw=" providerId="None" clId="Web-{940000AB-16C8-44B6-9B5F-B1811B8E1576}" dt="2020-10-20T07:08:22.630" v="643"/>
          <ac:inkMkLst>
            <pc:docMk/>
            <pc:sldMk cId="1523068158" sldId="606"/>
            <ac:inkMk id="28" creationId="{6A4CB3AB-B899-42BA-9DEF-E2363FEBE2A4}"/>
          </ac:inkMkLst>
        </pc:inkChg>
        <pc:inkChg chg="add">
          <ac:chgData name="babisha chandran" userId="EB0nJQTo3Bd1b7R0gNfky76LaizBD4ENeK0AnhxAgKw=" providerId="None" clId="Web-{940000AB-16C8-44B6-9B5F-B1811B8E1576}" dt="2020-10-20T07:08:24.864" v="644"/>
          <ac:inkMkLst>
            <pc:docMk/>
            <pc:sldMk cId="1523068158" sldId="606"/>
            <ac:inkMk id="29" creationId="{9DDE3285-4146-468F-B7A5-8DD0A51C5AAC}"/>
          </ac:inkMkLst>
        </pc:inkChg>
        <pc:inkChg chg="add">
          <ac:chgData name="babisha chandran" userId="EB0nJQTo3Bd1b7R0gNfky76LaizBD4ENeK0AnhxAgKw=" providerId="None" clId="Web-{940000AB-16C8-44B6-9B5F-B1811B8E1576}" dt="2020-10-20T07:08:44.083" v="645"/>
          <ac:inkMkLst>
            <pc:docMk/>
            <pc:sldMk cId="1523068158" sldId="606"/>
            <ac:inkMk id="30" creationId="{28059001-9D5E-4E91-9EAD-39EE9226791E}"/>
          </ac:inkMkLst>
        </pc:inkChg>
        <pc:inkChg chg="add">
          <ac:chgData name="babisha chandran" userId="EB0nJQTo3Bd1b7R0gNfky76LaizBD4ENeK0AnhxAgKw=" providerId="None" clId="Web-{940000AB-16C8-44B6-9B5F-B1811B8E1576}" dt="2020-10-20T07:08:45.411" v="646"/>
          <ac:inkMkLst>
            <pc:docMk/>
            <pc:sldMk cId="1523068158" sldId="606"/>
            <ac:inkMk id="31" creationId="{BE1DA9C9-CA4F-4FE5-B3AA-EB3FDDBA1CB1}"/>
          </ac:inkMkLst>
        </pc:inkChg>
        <pc:inkChg chg="add">
          <ac:chgData name="babisha chandran" userId="EB0nJQTo3Bd1b7R0gNfky76LaizBD4ENeK0AnhxAgKw=" providerId="None" clId="Web-{940000AB-16C8-44B6-9B5F-B1811B8E1576}" dt="2020-10-20T07:08:46.161" v="647"/>
          <ac:inkMkLst>
            <pc:docMk/>
            <pc:sldMk cId="1523068158" sldId="606"/>
            <ac:inkMk id="32" creationId="{23CF68A9-C917-4C94-AA3D-3D859A943ED1}"/>
          </ac:inkMkLst>
        </pc:inkChg>
        <pc:inkChg chg="add">
          <ac:chgData name="babisha chandran" userId="EB0nJQTo3Bd1b7R0gNfky76LaizBD4ENeK0AnhxAgKw=" providerId="None" clId="Web-{940000AB-16C8-44B6-9B5F-B1811B8E1576}" dt="2020-10-20T07:08:48.130" v="648"/>
          <ac:inkMkLst>
            <pc:docMk/>
            <pc:sldMk cId="1523068158" sldId="606"/>
            <ac:inkMk id="33" creationId="{0D4D869F-E24A-4F36-85FA-0E863864BA6B}"/>
          </ac:inkMkLst>
        </pc:inkChg>
        <pc:inkChg chg="add">
          <ac:chgData name="babisha chandran" userId="EB0nJQTo3Bd1b7R0gNfky76LaizBD4ENeK0AnhxAgKw=" providerId="None" clId="Web-{940000AB-16C8-44B6-9B5F-B1811B8E1576}" dt="2020-10-20T07:08:49.958" v="649"/>
          <ac:inkMkLst>
            <pc:docMk/>
            <pc:sldMk cId="1523068158" sldId="606"/>
            <ac:inkMk id="34" creationId="{5C6158D2-F81B-431D-9F06-AD5510832BCF}"/>
          </ac:inkMkLst>
        </pc:inkChg>
        <pc:inkChg chg="add">
          <ac:chgData name="babisha chandran" userId="EB0nJQTo3Bd1b7R0gNfky76LaizBD4ENeK0AnhxAgKw=" providerId="None" clId="Web-{940000AB-16C8-44B6-9B5F-B1811B8E1576}" dt="2020-10-20T07:08:50.052" v="650"/>
          <ac:inkMkLst>
            <pc:docMk/>
            <pc:sldMk cId="1523068158" sldId="606"/>
            <ac:inkMk id="35" creationId="{1AE0C863-DA24-41FE-BD7C-A8F8B1F9348F}"/>
          </ac:inkMkLst>
        </pc:inkChg>
        <pc:inkChg chg="add">
          <ac:chgData name="babisha chandran" userId="EB0nJQTo3Bd1b7R0gNfky76LaizBD4ENeK0AnhxAgKw=" providerId="None" clId="Web-{940000AB-16C8-44B6-9B5F-B1811B8E1576}" dt="2020-10-20T07:08:50.193" v="651"/>
          <ac:inkMkLst>
            <pc:docMk/>
            <pc:sldMk cId="1523068158" sldId="606"/>
            <ac:inkMk id="36" creationId="{E970A2E2-B1F9-4C4C-A6FA-019D9E1C910C}"/>
          </ac:inkMkLst>
        </pc:inkChg>
        <pc:inkChg chg="add">
          <ac:chgData name="babisha chandran" userId="EB0nJQTo3Bd1b7R0gNfky76LaizBD4ENeK0AnhxAgKw=" providerId="None" clId="Web-{940000AB-16C8-44B6-9B5F-B1811B8E1576}" dt="2020-10-20T07:08:50.818" v="652"/>
          <ac:inkMkLst>
            <pc:docMk/>
            <pc:sldMk cId="1523068158" sldId="606"/>
            <ac:inkMk id="37" creationId="{C33BADD1-8E34-43F4-A5B8-4499E1CA6FF4}"/>
          </ac:inkMkLst>
        </pc:inkChg>
        <pc:inkChg chg="add">
          <ac:chgData name="babisha chandran" userId="EB0nJQTo3Bd1b7R0gNfky76LaizBD4ENeK0AnhxAgKw=" providerId="None" clId="Web-{940000AB-16C8-44B6-9B5F-B1811B8E1576}" dt="2020-10-20T07:08:51.477" v="653"/>
          <ac:inkMkLst>
            <pc:docMk/>
            <pc:sldMk cId="1523068158" sldId="606"/>
            <ac:inkMk id="38" creationId="{7541302E-CC37-4DD9-812C-D2DF692D3904}"/>
          </ac:inkMkLst>
        </pc:inkChg>
        <pc:inkChg chg="add">
          <ac:chgData name="babisha chandran" userId="EB0nJQTo3Bd1b7R0gNfky76LaizBD4ENeK0AnhxAgKw=" providerId="None" clId="Web-{940000AB-16C8-44B6-9B5F-B1811B8E1576}" dt="2020-10-20T07:08:52.990" v="654"/>
          <ac:inkMkLst>
            <pc:docMk/>
            <pc:sldMk cId="1523068158" sldId="606"/>
            <ac:inkMk id="39" creationId="{763B05C5-BEDE-4929-8E4C-F4DA0C5724F2}"/>
          </ac:inkMkLst>
        </pc:inkChg>
        <pc:inkChg chg="add">
          <ac:chgData name="babisha chandran" userId="EB0nJQTo3Bd1b7R0gNfky76LaizBD4ENeK0AnhxAgKw=" providerId="None" clId="Web-{940000AB-16C8-44B6-9B5F-B1811B8E1576}" dt="2020-10-20T07:08:55.740" v="655"/>
          <ac:inkMkLst>
            <pc:docMk/>
            <pc:sldMk cId="1523068158" sldId="606"/>
            <ac:inkMk id="40" creationId="{E480A956-D88D-4236-BE92-679A49D8E882}"/>
          </ac:inkMkLst>
        </pc:inkChg>
        <pc:inkChg chg="add">
          <ac:chgData name="babisha chandran" userId="EB0nJQTo3Bd1b7R0gNfky76LaizBD4ENeK0AnhxAgKw=" providerId="None" clId="Web-{940000AB-16C8-44B6-9B5F-B1811B8E1576}" dt="2020-10-20T07:08:55.740" v="656"/>
          <ac:inkMkLst>
            <pc:docMk/>
            <pc:sldMk cId="1523068158" sldId="606"/>
            <ac:inkMk id="41" creationId="{7AC021E8-E74C-415A-9738-6A846921F435}"/>
          </ac:inkMkLst>
        </pc:inkChg>
        <pc:inkChg chg="add">
          <ac:chgData name="babisha chandran" userId="EB0nJQTo3Bd1b7R0gNfky76LaizBD4ENeK0AnhxAgKw=" providerId="None" clId="Web-{940000AB-16C8-44B6-9B5F-B1811B8E1576}" dt="2020-10-20T07:08:55.740" v="657"/>
          <ac:inkMkLst>
            <pc:docMk/>
            <pc:sldMk cId="1523068158" sldId="606"/>
            <ac:inkMk id="42" creationId="{FE0DB8FC-FF50-426C-B2FD-B279B3E1DBF9}"/>
          </ac:inkMkLst>
        </pc:inkChg>
        <pc:inkChg chg="add">
          <ac:chgData name="babisha chandran" userId="EB0nJQTo3Bd1b7R0gNfky76LaizBD4ENeK0AnhxAgKw=" providerId="None" clId="Web-{940000AB-16C8-44B6-9B5F-B1811B8E1576}" dt="2020-10-20T07:08:58.130" v="658"/>
          <ac:inkMkLst>
            <pc:docMk/>
            <pc:sldMk cId="1523068158" sldId="606"/>
            <ac:inkMk id="43" creationId="{01182862-4064-4054-9E50-F85BE28C2848}"/>
          </ac:inkMkLst>
        </pc:inkChg>
        <pc:inkChg chg="add">
          <ac:chgData name="babisha chandran" userId="EB0nJQTo3Bd1b7R0gNfky76LaizBD4ENeK0AnhxAgKw=" providerId="None" clId="Web-{940000AB-16C8-44B6-9B5F-B1811B8E1576}" dt="2020-10-20T07:09:00.177" v="659"/>
          <ac:inkMkLst>
            <pc:docMk/>
            <pc:sldMk cId="1523068158" sldId="606"/>
            <ac:inkMk id="44" creationId="{43090EB1-9D6B-4A8B-BEF7-CF88BFF48398}"/>
          </ac:inkMkLst>
        </pc:inkChg>
        <pc:inkChg chg="add">
          <ac:chgData name="babisha chandran" userId="EB0nJQTo3Bd1b7R0gNfky76LaizBD4ENeK0AnhxAgKw=" providerId="None" clId="Web-{940000AB-16C8-44B6-9B5F-B1811B8E1576}" dt="2020-10-20T07:09:01.083" v="660"/>
          <ac:inkMkLst>
            <pc:docMk/>
            <pc:sldMk cId="1523068158" sldId="606"/>
            <ac:inkMk id="45" creationId="{3E382D37-B57C-4B61-A8D6-8696F90DC0DD}"/>
          </ac:inkMkLst>
        </pc:inkChg>
        <pc:inkChg chg="add">
          <ac:chgData name="babisha chandran" userId="EB0nJQTo3Bd1b7R0gNfky76LaizBD4ENeK0AnhxAgKw=" providerId="None" clId="Web-{940000AB-16C8-44B6-9B5F-B1811B8E1576}" dt="2020-10-20T07:09:02.552" v="661"/>
          <ac:inkMkLst>
            <pc:docMk/>
            <pc:sldMk cId="1523068158" sldId="606"/>
            <ac:inkMk id="46" creationId="{F6681142-396C-49CD-B1B3-6C9287B3A4C9}"/>
          </ac:inkMkLst>
        </pc:inkChg>
        <pc:inkChg chg="add">
          <ac:chgData name="babisha chandran" userId="EB0nJQTo3Bd1b7R0gNfky76LaizBD4ENeK0AnhxAgKw=" providerId="None" clId="Web-{940000AB-16C8-44B6-9B5F-B1811B8E1576}" dt="2020-10-20T07:09:03.474" v="662"/>
          <ac:inkMkLst>
            <pc:docMk/>
            <pc:sldMk cId="1523068158" sldId="606"/>
            <ac:inkMk id="47" creationId="{71EFCF0E-8530-471A-9E01-FA1E339B7D08}"/>
          </ac:inkMkLst>
        </pc:inkChg>
        <pc:inkChg chg="add">
          <ac:chgData name="babisha chandran" userId="EB0nJQTo3Bd1b7R0gNfky76LaizBD4ENeK0AnhxAgKw=" providerId="None" clId="Web-{940000AB-16C8-44B6-9B5F-B1811B8E1576}" dt="2020-10-20T07:09:05.349" v="663"/>
          <ac:inkMkLst>
            <pc:docMk/>
            <pc:sldMk cId="1523068158" sldId="606"/>
            <ac:inkMk id="48" creationId="{1DBDF1C0-EA16-4D28-BFC9-0946E44387D1}"/>
          </ac:inkMkLst>
        </pc:inkChg>
        <pc:inkChg chg="add">
          <ac:chgData name="babisha chandran" userId="EB0nJQTo3Bd1b7R0gNfky76LaizBD4ENeK0AnhxAgKw=" providerId="None" clId="Web-{940000AB-16C8-44B6-9B5F-B1811B8E1576}" dt="2020-10-20T07:09:25.756" v="664"/>
          <ac:inkMkLst>
            <pc:docMk/>
            <pc:sldMk cId="1523068158" sldId="606"/>
            <ac:inkMk id="49" creationId="{331FD851-C4A7-463D-8A5A-5B414504ECAA}"/>
          </ac:inkMkLst>
        </pc:inkChg>
        <pc:inkChg chg="add">
          <ac:chgData name="babisha chandran" userId="EB0nJQTo3Bd1b7R0gNfky76LaizBD4ENeK0AnhxAgKw=" providerId="None" clId="Web-{940000AB-16C8-44B6-9B5F-B1811B8E1576}" dt="2020-10-20T07:09:29.662" v="665"/>
          <ac:inkMkLst>
            <pc:docMk/>
            <pc:sldMk cId="1523068158" sldId="606"/>
            <ac:inkMk id="50" creationId="{0919E966-1D65-48BB-ACFB-6C8E08A0C2EA}"/>
          </ac:inkMkLst>
        </pc:inkChg>
        <pc:inkChg chg="add">
          <ac:chgData name="babisha chandran" userId="EB0nJQTo3Bd1b7R0gNfky76LaizBD4ENeK0AnhxAgKw=" providerId="None" clId="Web-{940000AB-16C8-44B6-9B5F-B1811B8E1576}" dt="2020-10-20T07:09:33.099" v="666"/>
          <ac:inkMkLst>
            <pc:docMk/>
            <pc:sldMk cId="1523068158" sldId="606"/>
            <ac:inkMk id="51" creationId="{EE3CC7F0-D1BA-4167-882C-378C9C357E20}"/>
          </ac:inkMkLst>
        </pc:inkChg>
        <pc:inkChg chg="add">
          <ac:chgData name="babisha chandran" userId="EB0nJQTo3Bd1b7R0gNfky76LaizBD4ENeK0AnhxAgKw=" providerId="None" clId="Web-{940000AB-16C8-44B6-9B5F-B1811B8E1576}" dt="2020-10-20T07:09:34.427" v="667"/>
          <ac:inkMkLst>
            <pc:docMk/>
            <pc:sldMk cId="1523068158" sldId="606"/>
            <ac:inkMk id="52" creationId="{6D8ED9CE-4E12-4045-97E4-E235C79AC358}"/>
          </ac:inkMkLst>
        </pc:inkChg>
        <pc:inkChg chg="add">
          <ac:chgData name="babisha chandran" userId="EB0nJQTo3Bd1b7R0gNfky76LaizBD4ENeK0AnhxAgKw=" providerId="None" clId="Web-{940000AB-16C8-44B6-9B5F-B1811B8E1576}" dt="2020-10-20T07:09:35.474" v="668"/>
          <ac:inkMkLst>
            <pc:docMk/>
            <pc:sldMk cId="1523068158" sldId="606"/>
            <ac:inkMk id="53" creationId="{506D5E0A-E149-42F6-AEBD-75A8D048DCEB}"/>
          </ac:inkMkLst>
        </pc:inkChg>
        <pc:inkChg chg="add">
          <ac:chgData name="babisha chandran" userId="EB0nJQTo3Bd1b7R0gNfky76LaizBD4ENeK0AnhxAgKw=" providerId="None" clId="Web-{940000AB-16C8-44B6-9B5F-B1811B8E1576}" dt="2020-10-20T07:09:36.990" v="669"/>
          <ac:inkMkLst>
            <pc:docMk/>
            <pc:sldMk cId="1523068158" sldId="606"/>
            <ac:inkMk id="54" creationId="{549C7E51-EB67-4396-A513-AA1D735418FE}"/>
          </ac:inkMkLst>
        </pc:inkChg>
        <pc:inkChg chg="add">
          <ac:chgData name="babisha chandran" userId="EB0nJQTo3Bd1b7R0gNfky76LaizBD4ENeK0AnhxAgKw=" providerId="None" clId="Web-{940000AB-16C8-44B6-9B5F-B1811B8E1576}" dt="2020-10-20T07:10:10.162" v="670"/>
          <ac:inkMkLst>
            <pc:docMk/>
            <pc:sldMk cId="1523068158" sldId="606"/>
            <ac:inkMk id="55" creationId="{1CFD8C84-C6C8-4AED-B318-DC4CF7D998C4}"/>
          </ac:inkMkLst>
        </pc:inkChg>
        <pc:inkChg chg="add">
          <ac:chgData name="babisha chandran" userId="EB0nJQTo3Bd1b7R0gNfky76LaizBD4ENeK0AnhxAgKw=" providerId="None" clId="Web-{940000AB-16C8-44B6-9B5F-B1811B8E1576}" dt="2020-10-20T07:10:18.053" v="671"/>
          <ac:inkMkLst>
            <pc:docMk/>
            <pc:sldMk cId="1523068158" sldId="606"/>
            <ac:inkMk id="56" creationId="{FB6180B1-AF5F-4950-B0D9-3450FF85702A}"/>
          </ac:inkMkLst>
        </pc:inkChg>
        <pc:inkChg chg="add">
          <ac:chgData name="babisha chandran" userId="EB0nJQTo3Bd1b7R0gNfky76LaizBD4ENeK0AnhxAgKw=" providerId="None" clId="Web-{940000AB-16C8-44B6-9B5F-B1811B8E1576}" dt="2020-10-20T07:10:19.724" v="672"/>
          <ac:inkMkLst>
            <pc:docMk/>
            <pc:sldMk cId="1523068158" sldId="606"/>
            <ac:inkMk id="57" creationId="{A0A49ADF-4642-4976-A858-1DFACC2D0A51}"/>
          </ac:inkMkLst>
        </pc:inkChg>
        <pc:inkChg chg="add">
          <ac:chgData name="babisha chandran" userId="EB0nJQTo3Bd1b7R0gNfky76LaizBD4ENeK0AnhxAgKw=" providerId="None" clId="Web-{940000AB-16C8-44B6-9B5F-B1811B8E1576}" dt="2020-10-20T07:10:21.131" v="673"/>
          <ac:inkMkLst>
            <pc:docMk/>
            <pc:sldMk cId="1523068158" sldId="606"/>
            <ac:inkMk id="58" creationId="{4554CB5A-3FEE-4D8C-AC27-D44F5D935F88}"/>
          </ac:inkMkLst>
        </pc:inkChg>
        <pc:inkChg chg="add">
          <ac:chgData name="babisha chandran" userId="EB0nJQTo3Bd1b7R0gNfky76LaizBD4ENeK0AnhxAgKw=" providerId="None" clId="Web-{940000AB-16C8-44B6-9B5F-B1811B8E1576}" dt="2020-10-20T07:10:22.943" v="674"/>
          <ac:inkMkLst>
            <pc:docMk/>
            <pc:sldMk cId="1523068158" sldId="606"/>
            <ac:inkMk id="59" creationId="{D1FA405E-3C6A-44B2-A563-D46052EC6CBF}"/>
          </ac:inkMkLst>
        </pc:inkChg>
        <pc:inkChg chg="add">
          <ac:chgData name="babisha chandran" userId="EB0nJQTo3Bd1b7R0gNfky76LaizBD4ENeK0AnhxAgKw=" providerId="None" clId="Web-{940000AB-16C8-44B6-9B5F-B1811B8E1576}" dt="2020-10-20T07:10:28.365" v="675"/>
          <ac:inkMkLst>
            <pc:docMk/>
            <pc:sldMk cId="1523068158" sldId="606"/>
            <ac:inkMk id="60" creationId="{030A9D1C-AD3D-47EC-8854-B7C7496B0369}"/>
          </ac:inkMkLst>
        </pc:inkChg>
        <pc:inkChg chg="add">
          <ac:chgData name="babisha chandran" userId="EB0nJQTo3Bd1b7R0gNfky76LaizBD4ENeK0AnhxAgKw=" providerId="None" clId="Web-{940000AB-16C8-44B6-9B5F-B1811B8E1576}" dt="2020-10-20T07:10:30.131" v="676"/>
          <ac:inkMkLst>
            <pc:docMk/>
            <pc:sldMk cId="1523068158" sldId="606"/>
            <ac:inkMk id="61" creationId="{5F343E12-0FEC-40CD-8D19-C48E69C2D51C}"/>
          </ac:inkMkLst>
        </pc:inkChg>
        <pc:inkChg chg="add">
          <ac:chgData name="babisha chandran" userId="EB0nJQTo3Bd1b7R0gNfky76LaizBD4ENeK0AnhxAgKw=" providerId="None" clId="Web-{940000AB-16C8-44B6-9B5F-B1811B8E1576}" dt="2020-10-20T07:10:30.131" v="677"/>
          <ac:inkMkLst>
            <pc:docMk/>
            <pc:sldMk cId="1523068158" sldId="606"/>
            <ac:inkMk id="62" creationId="{9F884BA3-5DCB-4DDC-8F28-FCA4A2E29832}"/>
          </ac:inkMkLst>
        </pc:inkChg>
        <pc:inkChg chg="add">
          <ac:chgData name="babisha chandran" userId="EB0nJQTo3Bd1b7R0gNfky76LaizBD4ENeK0AnhxAgKw=" providerId="None" clId="Web-{940000AB-16C8-44B6-9B5F-B1811B8E1576}" dt="2020-10-20T07:10:31.193" v="678"/>
          <ac:inkMkLst>
            <pc:docMk/>
            <pc:sldMk cId="1523068158" sldId="606"/>
            <ac:inkMk id="63" creationId="{0BF16D04-CA42-4475-BE6C-99D5A7EF2902}"/>
          </ac:inkMkLst>
        </pc:inkChg>
        <pc:inkChg chg="add">
          <ac:chgData name="babisha chandran" userId="EB0nJQTo3Bd1b7R0gNfky76LaizBD4ENeK0AnhxAgKw=" providerId="None" clId="Web-{940000AB-16C8-44B6-9B5F-B1811B8E1576}" dt="2020-10-20T07:10:32.193" v="679"/>
          <ac:inkMkLst>
            <pc:docMk/>
            <pc:sldMk cId="1523068158" sldId="606"/>
            <ac:inkMk id="64" creationId="{5DC13435-4940-4B76-A59B-8902DE03B991}"/>
          </ac:inkMkLst>
        </pc:inkChg>
        <pc:inkChg chg="add">
          <ac:chgData name="babisha chandran" userId="EB0nJQTo3Bd1b7R0gNfky76LaizBD4ENeK0AnhxAgKw=" providerId="None" clId="Web-{940000AB-16C8-44B6-9B5F-B1811B8E1576}" dt="2020-10-20T07:10:34.225" v="680"/>
          <ac:inkMkLst>
            <pc:docMk/>
            <pc:sldMk cId="1523068158" sldId="606"/>
            <ac:inkMk id="65" creationId="{8B525563-D555-44BF-A8D5-ADDC630E3CFA}"/>
          </ac:inkMkLst>
        </pc:inkChg>
        <pc:inkChg chg="add">
          <ac:chgData name="babisha chandran" userId="EB0nJQTo3Bd1b7R0gNfky76LaizBD4ENeK0AnhxAgKw=" providerId="None" clId="Web-{940000AB-16C8-44B6-9B5F-B1811B8E1576}" dt="2020-10-20T07:10:36.084" v="681"/>
          <ac:inkMkLst>
            <pc:docMk/>
            <pc:sldMk cId="1523068158" sldId="606"/>
            <ac:inkMk id="66" creationId="{54C36B08-9724-4BA7-A44D-CBC5F925B7E4}"/>
          </ac:inkMkLst>
        </pc:inkChg>
        <pc:inkChg chg="add">
          <ac:chgData name="babisha chandran" userId="EB0nJQTo3Bd1b7R0gNfky76LaizBD4ENeK0AnhxAgKw=" providerId="None" clId="Web-{940000AB-16C8-44B6-9B5F-B1811B8E1576}" dt="2020-10-20T07:10:38.350" v="682"/>
          <ac:inkMkLst>
            <pc:docMk/>
            <pc:sldMk cId="1523068158" sldId="606"/>
            <ac:inkMk id="67" creationId="{2E65361C-0B47-4FDD-BD16-CC918428EC6C}"/>
          </ac:inkMkLst>
        </pc:inkChg>
        <pc:inkChg chg="add">
          <ac:chgData name="babisha chandran" userId="EB0nJQTo3Bd1b7R0gNfky76LaizBD4ENeK0AnhxAgKw=" providerId="None" clId="Web-{940000AB-16C8-44B6-9B5F-B1811B8E1576}" dt="2020-10-20T07:10:41.162" v="683"/>
          <ac:inkMkLst>
            <pc:docMk/>
            <pc:sldMk cId="1523068158" sldId="606"/>
            <ac:inkMk id="68" creationId="{46A3764C-6AA4-4E3F-91F7-D170D786A5F7}"/>
          </ac:inkMkLst>
        </pc:inkChg>
        <pc:inkChg chg="add">
          <ac:chgData name="babisha chandran" userId="EB0nJQTo3Bd1b7R0gNfky76LaizBD4ENeK0AnhxAgKw=" providerId="None" clId="Web-{940000AB-16C8-44B6-9B5F-B1811B8E1576}" dt="2020-10-20T07:10:48.818" v="684"/>
          <ac:inkMkLst>
            <pc:docMk/>
            <pc:sldMk cId="1523068158" sldId="606"/>
            <ac:inkMk id="69" creationId="{84E7E1CB-8EB0-4DB4-977B-89CC5C49ABCF}"/>
          </ac:inkMkLst>
        </pc:inkChg>
        <pc:inkChg chg="add">
          <ac:chgData name="babisha chandran" userId="EB0nJQTo3Bd1b7R0gNfky76LaizBD4ENeK0AnhxAgKw=" providerId="None" clId="Web-{940000AB-16C8-44B6-9B5F-B1811B8E1576}" dt="2020-10-20T07:10:50.100" v="685"/>
          <ac:inkMkLst>
            <pc:docMk/>
            <pc:sldMk cId="1523068158" sldId="606"/>
            <ac:inkMk id="70" creationId="{91211F0E-9B5C-4F37-B70C-C7864A99CE25}"/>
          </ac:inkMkLst>
        </pc:inkChg>
        <pc:inkChg chg="add">
          <ac:chgData name="babisha chandran" userId="EB0nJQTo3Bd1b7R0gNfky76LaizBD4ENeK0AnhxAgKw=" providerId="None" clId="Web-{940000AB-16C8-44B6-9B5F-B1811B8E1576}" dt="2020-10-20T07:10:51.428" v="686"/>
          <ac:inkMkLst>
            <pc:docMk/>
            <pc:sldMk cId="1523068158" sldId="606"/>
            <ac:inkMk id="71" creationId="{05F92C79-0C6C-4684-8DB4-AF36090E708C}"/>
          </ac:inkMkLst>
        </pc:inkChg>
        <pc:inkChg chg="add">
          <ac:chgData name="babisha chandran" userId="EB0nJQTo3Bd1b7R0gNfky76LaizBD4ENeK0AnhxAgKw=" providerId="None" clId="Web-{940000AB-16C8-44B6-9B5F-B1811B8E1576}" dt="2020-10-20T07:10:52.850" v="687"/>
          <ac:inkMkLst>
            <pc:docMk/>
            <pc:sldMk cId="1523068158" sldId="606"/>
            <ac:inkMk id="72" creationId="{FC7AF78C-7E73-444F-BE2E-9C4A69216A21}"/>
          </ac:inkMkLst>
        </pc:inkChg>
        <pc:inkChg chg="add">
          <ac:chgData name="babisha chandran" userId="EB0nJQTo3Bd1b7R0gNfky76LaizBD4ENeK0AnhxAgKw=" providerId="None" clId="Web-{940000AB-16C8-44B6-9B5F-B1811B8E1576}" dt="2020-10-20T07:10:53.912" v="688"/>
          <ac:inkMkLst>
            <pc:docMk/>
            <pc:sldMk cId="1523068158" sldId="606"/>
            <ac:inkMk id="73" creationId="{30D4830F-9A7E-401B-B25A-F5B63803C29F}"/>
          </ac:inkMkLst>
        </pc:inkChg>
        <pc:inkChg chg="add">
          <ac:chgData name="babisha chandran" userId="EB0nJQTo3Bd1b7R0gNfky76LaizBD4ENeK0AnhxAgKw=" providerId="None" clId="Web-{940000AB-16C8-44B6-9B5F-B1811B8E1576}" dt="2020-10-20T07:10:55.553" v="689"/>
          <ac:inkMkLst>
            <pc:docMk/>
            <pc:sldMk cId="1523068158" sldId="606"/>
            <ac:inkMk id="74" creationId="{5D1CBDEE-92C2-4859-9FD7-8CDED9227E48}"/>
          </ac:inkMkLst>
        </pc:inkChg>
        <pc:inkChg chg="add">
          <ac:chgData name="babisha chandran" userId="EB0nJQTo3Bd1b7R0gNfky76LaizBD4ENeK0AnhxAgKw=" providerId="None" clId="Web-{940000AB-16C8-44B6-9B5F-B1811B8E1576}" dt="2020-10-20T07:10:58.568" v="690"/>
          <ac:inkMkLst>
            <pc:docMk/>
            <pc:sldMk cId="1523068158" sldId="606"/>
            <ac:inkMk id="75" creationId="{30FF44CE-72B0-47A7-9103-7FAB4C54E2AE}"/>
          </ac:inkMkLst>
        </pc:inkChg>
        <pc:inkChg chg="add">
          <ac:chgData name="babisha chandran" userId="EB0nJQTo3Bd1b7R0gNfky76LaizBD4ENeK0AnhxAgKw=" providerId="None" clId="Web-{940000AB-16C8-44B6-9B5F-B1811B8E1576}" dt="2020-10-20T07:10:59.147" v="691"/>
          <ac:inkMkLst>
            <pc:docMk/>
            <pc:sldMk cId="1523068158" sldId="606"/>
            <ac:inkMk id="76" creationId="{098C55ED-317F-4013-86EA-34228F03FB67}"/>
          </ac:inkMkLst>
        </pc:inkChg>
        <pc:inkChg chg="add">
          <ac:chgData name="babisha chandran" userId="EB0nJQTo3Bd1b7R0gNfky76LaizBD4ENeK0AnhxAgKw=" providerId="None" clId="Web-{940000AB-16C8-44B6-9B5F-B1811B8E1576}" dt="2020-10-20T07:11:10.726" v="692"/>
          <ac:inkMkLst>
            <pc:docMk/>
            <pc:sldMk cId="1523068158" sldId="606"/>
            <ac:inkMk id="77" creationId="{7635865C-B31B-4D36-9F7C-FFBE055055A7}"/>
          </ac:inkMkLst>
        </pc:inkChg>
        <pc:inkChg chg="add">
          <ac:chgData name="babisha chandran" userId="EB0nJQTo3Bd1b7R0gNfky76LaizBD4ENeK0AnhxAgKw=" providerId="None" clId="Web-{940000AB-16C8-44B6-9B5F-B1811B8E1576}" dt="2020-10-20T07:11:12.336" v="693"/>
          <ac:inkMkLst>
            <pc:docMk/>
            <pc:sldMk cId="1523068158" sldId="606"/>
            <ac:inkMk id="78" creationId="{B0C0D50F-DFD6-402C-8E36-E4F469EC2127}"/>
          </ac:inkMkLst>
        </pc:inkChg>
        <pc:inkChg chg="add">
          <ac:chgData name="babisha chandran" userId="EB0nJQTo3Bd1b7R0gNfky76LaizBD4ENeK0AnhxAgKw=" providerId="None" clId="Web-{940000AB-16C8-44B6-9B5F-B1811B8E1576}" dt="2020-10-20T07:11:13.803" v="694"/>
          <ac:inkMkLst>
            <pc:docMk/>
            <pc:sldMk cId="1523068158" sldId="606"/>
            <ac:inkMk id="79" creationId="{79942D47-21B4-4A01-ACE1-9DD49D58E3B8}"/>
          </ac:inkMkLst>
        </pc:inkChg>
        <pc:inkChg chg="add">
          <ac:chgData name="babisha chandran" userId="EB0nJQTo3Bd1b7R0gNfky76LaizBD4ENeK0AnhxAgKw=" providerId="None" clId="Web-{940000AB-16C8-44B6-9B5F-B1811B8E1576}" dt="2020-10-20T07:11:17.194" v="695"/>
          <ac:inkMkLst>
            <pc:docMk/>
            <pc:sldMk cId="1523068158" sldId="606"/>
            <ac:inkMk id="80" creationId="{A5A1BE44-6976-42A5-95B4-39C56900BF3E}"/>
          </ac:inkMkLst>
        </pc:inkChg>
        <pc:inkChg chg="add">
          <ac:chgData name="babisha chandran" userId="EB0nJQTo3Bd1b7R0gNfky76LaizBD4ENeK0AnhxAgKw=" providerId="None" clId="Web-{940000AB-16C8-44B6-9B5F-B1811B8E1576}" dt="2020-10-20T07:11:22.397" v="696"/>
          <ac:inkMkLst>
            <pc:docMk/>
            <pc:sldMk cId="1523068158" sldId="606"/>
            <ac:inkMk id="81" creationId="{B3DF1977-18C8-4B5B-97C7-BC4635635163}"/>
          </ac:inkMkLst>
        </pc:inkChg>
        <pc:inkChg chg="add">
          <ac:chgData name="babisha chandran" userId="EB0nJQTo3Bd1b7R0gNfky76LaizBD4ENeK0AnhxAgKw=" providerId="None" clId="Web-{940000AB-16C8-44B6-9B5F-B1811B8E1576}" dt="2020-10-20T07:11:23.319" v="697"/>
          <ac:inkMkLst>
            <pc:docMk/>
            <pc:sldMk cId="1523068158" sldId="606"/>
            <ac:inkMk id="82" creationId="{DFB9FE1E-5CAE-4A91-9014-215D1C6F3BF6}"/>
          </ac:inkMkLst>
        </pc:inkChg>
        <pc:inkChg chg="add">
          <ac:chgData name="babisha chandran" userId="EB0nJQTo3Bd1b7R0gNfky76LaizBD4ENeK0AnhxAgKw=" providerId="None" clId="Web-{940000AB-16C8-44B6-9B5F-B1811B8E1576}" dt="2020-10-20T07:11:24.850" v="698"/>
          <ac:inkMkLst>
            <pc:docMk/>
            <pc:sldMk cId="1523068158" sldId="606"/>
            <ac:inkMk id="83" creationId="{AC062530-CAE5-45B7-8ABE-B6138720D90F}"/>
          </ac:inkMkLst>
        </pc:inkChg>
        <pc:inkChg chg="add">
          <ac:chgData name="babisha chandran" userId="EB0nJQTo3Bd1b7R0gNfky76LaizBD4ENeK0AnhxAgKw=" providerId="None" clId="Web-{940000AB-16C8-44B6-9B5F-B1811B8E1576}" dt="2020-10-20T07:11:25.991" v="699"/>
          <ac:inkMkLst>
            <pc:docMk/>
            <pc:sldMk cId="1523068158" sldId="606"/>
            <ac:inkMk id="84" creationId="{DE7206BF-0EA3-4538-9B69-A4C8383310B2}"/>
          </ac:inkMkLst>
        </pc:inkChg>
        <pc:inkChg chg="add">
          <ac:chgData name="babisha chandran" userId="EB0nJQTo3Bd1b7R0gNfky76LaizBD4ENeK0AnhxAgKw=" providerId="None" clId="Web-{940000AB-16C8-44B6-9B5F-B1811B8E1576}" dt="2020-10-20T07:11:28.272" v="700"/>
          <ac:inkMkLst>
            <pc:docMk/>
            <pc:sldMk cId="1523068158" sldId="606"/>
            <ac:inkMk id="85" creationId="{E9BF65D2-3410-4F3D-8080-029E3DA5F294}"/>
          </ac:inkMkLst>
        </pc:inkChg>
        <pc:inkChg chg="add">
          <ac:chgData name="babisha chandran" userId="EB0nJQTo3Bd1b7R0gNfky76LaizBD4ENeK0AnhxAgKw=" providerId="None" clId="Web-{940000AB-16C8-44B6-9B5F-B1811B8E1576}" dt="2020-10-20T07:11:29.944" v="701"/>
          <ac:inkMkLst>
            <pc:docMk/>
            <pc:sldMk cId="1523068158" sldId="606"/>
            <ac:inkMk id="86" creationId="{4A4DE4F6-3DB6-4AFF-A97C-2F17C35BBA15}"/>
          </ac:inkMkLst>
        </pc:inkChg>
        <pc:inkChg chg="add">
          <ac:chgData name="babisha chandran" userId="EB0nJQTo3Bd1b7R0gNfky76LaizBD4ENeK0AnhxAgKw=" providerId="None" clId="Web-{940000AB-16C8-44B6-9B5F-B1811B8E1576}" dt="2020-10-20T07:11:32.037" v="702"/>
          <ac:inkMkLst>
            <pc:docMk/>
            <pc:sldMk cId="1523068158" sldId="606"/>
            <ac:inkMk id="87" creationId="{78A9507A-7548-4476-BA3D-0C6F35EA65EB}"/>
          </ac:inkMkLst>
        </pc:inkChg>
        <pc:inkChg chg="add">
          <ac:chgData name="babisha chandran" userId="EB0nJQTo3Bd1b7R0gNfky76LaizBD4ENeK0AnhxAgKw=" providerId="None" clId="Web-{940000AB-16C8-44B6-9B5F-B1811B8E1576}" dt="2020-10-20T07:11:32.819" v="703"/>
          <ac:inkMkLst>
            <pc:docMk/>
            <pc:sldMk cId="1523068158" sldId="606"/>
            <ac:inkMk id="88" creationId="{923A76BC-DDEB-4BE2-9857-0CD96C5CF660}"/>
          </ac:inkMkLst>
        </pc:inkChg>
        <pc:inkChg chg="add">
          <ac:chgData name="babisha chandran" userId="EB0nJQTo3Bd1b7R0gNfky76LaizBD4ENeK0AnhxAgKw=" providerId="None" clId="Web-{940000AB-16C8-44B6-9B5F-B1811B8E1576}" dt="2020-10-20T07:11:35.147" v="704"/>
          <ac:inkMkLst>
            <pc:docMk/>
            <pc:sldMk cId="1523068158" sldId="606"/>
            <ac:inkMk id="89" creationId="{1055A2A7-9324-462E-A5EE-33D1516ED8A0}"/>
          </ac:inkMkLst>
        </pc:inkChg>
        <pc:inkChg chg="add">
          <ac:chgData name="babisha chandran" userId="EB0nJQTo3Bd1b7R0gNfky76LaizBD4ENeK0AnhxAgKw=" providerId="None" clId="Web-{940000AB-16C8-44B6-9B5F-B1811B8E1576}" dt="2020-10-20T07:11:35.866" v="705"/>
          <ac:inkMkLst>
            <pc:docMk/>
            <pc:sldMk cId="1523068158" sldId="606"/>
            <ac:inkMk id="90" creationId="{B2A621F8-8EC8-4914-83DD-7F09866D6AA3}"/>
          </ac:inkMkLst>
        </pc:inkChg>
        <pc:inkChg chg="add">
          <ac:chgData name="babisha chandran" userId="EB0nJQTo3Bd1b7R0gNfky76LaizBD4ENeK0AnhxAgKw=" providerId="None" clId="Web-{940000AB-16C8-44B6-9B5F-B1811B8E1576}" dt="2020-10-20T07:11:37.397" v="706"/>
          <ac:inkMkLst>
            <pc:docMk/>
            <pc:sldMk cId="1523068158" sldId="606"/>
            <ac:inkMk id="91" creationId="{15E18F99-023A-4B93-B6F5-92ADE0E3560F}"/>
          </ac:inkMkLst>
        </pc:inkChg>
        <pc:inkChg chg="add">
          <ac:chgData name="babisha chandran" userId="EB0nJQTo3Bd1b7R0gNfky76LaizBD4ENeK0AnhxAgKw=" providerId="None" clId="Web-{940000AB-16C8-44B6-9B5F-B1811B8E1576}" dt="2020-10-20T07:11:38.897" v="707"/>
          <ac:inkMkLst>
            <pc:docMk/>
            <pc:sldMk cId="1523068158" sldId="606"/>
            <ac:inkMk id="92" creationId="{E8DA4806-404F-4D43-BBA6-C49F5D009C3C}"/>
          </ac:inkMkLst>
        </pc:inkChg>
        <pc:inkChg chg="add">
          <ac:chgData name="babisha chandran" userId="EB0nJQTo3Bd1b7R0gNfky76LaizBD4ENeK0AnhxAgKw=" providerId="None" clId="Web-{940000AB-16C8-44B6-9B5F-B1811B8E1576}" dt="2020-10-20T07:11:40.194" v="708"/>
          <ac:inkMkLst>
            <pc:docMk/>
            <pc:sldMk cId="1523068158" sldId="606"/>
            <ac:inkMk id="93" creationId="{02F8EC80-4966-4B2B-8FCF-1FEB6034F17D}"/>
          </ac:inkMkLst>
        </pc:inkChg>
        <pc:inkChg chg="add">
          <ac:chgData name="babisha chandran" userId="EB0nJQTo3Bd1b7R0gNfky76LaizBD4ENeK0AnhxAgKw=" providerId="None" clId="Web-{940000AB-16C8-44B6-9B5F-B1811B8E1576}" dt="2020-10-20T07:11:41.772" v="709"/>
          <ac:inkMkLst>
            <pc:docMk/>
            <pc:sldMk cId="1523068158" sldId="606"/>
            <ac:inkMk id="94" creationId="{C537B541-322C-405F-99B7-C33A87D80CB2}"/>
          </ac:inkMkLst>
        </pc:inkChg>
        <pc:inkChg chg="add">
          <ac:chgData name="babisha chandran" userId="EB0nJQTo3Bd1b7R0gNfky76LaizBD4ENeK0AnhxAgKw=" providerId="None" clId="Web-{940000AB-16C8-44B6-9B5F-B1811B8E1576}" dt="2020-10-20T07:12:03.303" v="710"/>
          <ac:inkMkLst>
            <pc:docMk/>
            <pc:sldMk cId="1523068158" sldId="606"/>
            <ac:inkMk id="95" creationId="{2ACC04DC-6E24-4D1A-A016-DEF11511F109}"/>
          </ac:inkMkLst>
        </pc:inkChg>
        <pc:inkChg chg="add">
          <ac:chgData name="babisha chandran" userId="EB0nJQTo3Bd1b7R0gNfky76LaizBD4ENeK0AnhxAgKw=" providerId="None" clId="Web-{940000AB-16C8-44B6-9B5F-B1811B8E1576}" dt="2020-10-20T07:12:04.022" v="711"/>
          <ac:inkMkLst>
            <pc:docMk/>
            <pc:sldMk cId="1523068158" sldId="606"/>
            <ac:inkMk id="96" creationId="{5C604A0F-27D1-432E-B7B1-7C70C32CC9C4}"/>
          </ac:inkMkLst>
        </pc:inkChg>
        <pc:inkChg chg="add">
          <ac:chgData name="babisha chandran" userId="EB0nJQTo3Bd1b7R0gNfky76LaizBD4ENeK0AnhxAgKw=" providerId="None" clId="Web-{940000AB-16C8-44B6-9B5F-B1811B8E1576}" dt="2020-10-20T07:12:06.116" v="712"/>
          <ac:inkMkLst>
            <pc:docMk/>
            <pc:sldMk cId="1523068158" sldId="606"/>
            <ac:inkMk id="97" creationId="{FFAE5080-D734-48C4-ACCF-4AC952F3507C}"/>
          </ac:inkMkLst>
        </pc:inkChg>
        <pc:inkChg chg="add">
          <ac:chgData name="babisha chandran" userId="EB0nJQTo3Bd1b7R0gNfky76LaizBD4ENeK0AnhxAgKw=" providerId="None" clId="Web-{940000AB-16C8-44B6-9B5F-B1811B8E1576}" dt="2020-10-20T07:12:07.444" v="713"/>
          <ac:inkMkLst>
            <pc:docMk/>
            <pc:sldMk cId="1523068158" sldId="606"/>
            <ac:inkMk id="98" creationId="{AE402717-1A1F-4D01-BC8B-FF5430C128E5}"/>
          </ac:inkMkLst>
        </pc:inkChg>
      </pc:sldChg>
    </pc:docChg>
  </pc:docChgLst>
  <pc:docChgLst>
    <pc:chgData clId="Web-{8DCF7B5E-34B7-477E-8968-D71517CDAA91}"/>
    <pc:docChg chg="modSld">
      <pc:chgData name="" userId="" providerId="" clId="Web-{8DCF7B5E-34B7-477E-8968-D71517CDAA91}" dt="2020-10-20T08:14:52.205" v="54"/>
      <pc:docMkLst>
        <pc:docMk/>
      </pc:docMkLst>
      <pc:sldChg chg="delSp modSp">
        <pc:chgData name="" userId="" providerId="" clId="Web-{8DCF7B5E-34B7-477E-8968-D71517CDAA91}" dt="2020-10-20T08:14:52.205" v="54"/>
        <pc:sldMkLst>
          <pc:docMk/>
          <pc:sldMk cId="0" sldId="371"/>
        </pc:sldMkLst>
        <pc:spChg chg="mod">
          <ac:chgData name="" userId="" providerId="" clId="Web-{8DCF7B5E-34B7-477E-8968-D71517CDAA91}" dt="2020-10-20T08:14:50.690" v="22" actId="1076"/>
          <ac:spMkLst>
            <pc:docMk/>
            <pc:sldMk cId="0" sldId="371"/>
            <ac:spMk id="9" creationId="{00000000-0000-0000-0000-000000000000}"/>
          </ac:spMkLst>
        </pc:spChg>
        <pc:inkChg chg="del">
          <ac:chgData name="" userId="" providerId="" clId="Web-{8DCF7B5E-34B7-477E-8968-D71517CDAA91}" dt="2020-10-20T08:14:50.798" v="51"/>
          <ac:inkMkLst>
            <pc:docMk/>
            <pc:sldMk cId="0" sldId="371"/>
            <ac:inkMk id="2" creationId="{53F304ED-D25D-49B8-9667-ADB823D85D3A}"/>
          </ac:inkMkLst>
        </pc:inkChg>
        <pc:inkChg chg="del">
          <ac:chgData name="" userId="" providerId="" clId="Web-{8DCF7B5E-34B7-477E-8968-D71517CDAA91}" dt="2020-10-20T08:14:50.783" v="50"/>
          <ac:inkMkLst>
            <pc:docMk/>
            <pc:sldMk cId="0" sldId="371"/>
            <ac:inkMk id="3" creationId="{8ADF89EF-183A-4B29-B2BB-A52B73D49793}"/>
          </ac:inkMkLst>
        </pc:inkChg>
        <pc:inkChg chg="del">
          <ac:chgData name="" userId="" providerId="" clId="Web-{8DCF7B5E-34B7-477E-8968-D71517CDAA91}" dt="2020-10-20T08:14:50.783" v="49"/>
          <ac:inkMkLst>
            <pc:docMk/>
            <pc:sldMk cId="0" sldId="371"/>
            <ac:inkMk id="5" creationId="{E9020F23-DEF7-4888-8111-15E688C25125}"/>
          </ac:inkMkLst>
        </pc:inkChg>
        <pc:inkChg chg="del">
          <ac:chgData name="" userId="" providerId="" clId="Web-{8DCF7B5E-34B7-477E-8968-D71517CDAA91}" dt="2020-10-20T08:14:50.783" v="48"/>
          <ac:inkMkLst>
            <pc:docMk/>
            <pc:sldMk cId="0" sldId="371"/>
            <ac:inkMk id="6" creationId="{8A53FA55-3EFC-4AE1-A22E-0C2FEC8482AB}"/>
          </ac:inkMkLst>
        </pc:inkChg>
        <pc:inkChg chg="del">
          <ac:chgData name="" userId="" providerId="" clId="Web-{8DCF7B5E-34B7-477E-8968-D71517CDAA91}" dt="2020-10-20T08:14:50.783" v="47"/>
          <ac:inkMkLst>
            <pc:docMk/>
            <pc:sldMk cId="0" sldId="371"/>
            <ac:inkMk id="7" creationId="{AA7CA731-EC6F-43EF-BBE0-56F133B8C0B3}"/>
          </ac:inkMkLst>
        </pc:inkChg>
        <pc:inkChg chg="del">
          <ac:chgData name="" userId="" providerId="" clId="Web-{8DCF7B5E-34B7-477E-8968-D71517CDAA91}" dt="2020-10-20T08:14:50.783" v="46"/>
          <ac:inkMkLst>
            <pc:docMk/>
            <pc:sldMk cId="0" sldId="371"/>
            <ac:inkMk id="8" creationId="{66385106-8009-41B5-9683-8D11476F8523}"/>
          </ac:inkMkLst>
        </pc:inkChg>
        <pc:inkChg chg="del">
          <ac:chgData name="" userId="" providerId="" clId="Web-{8DCF7B5E-34B7-477E-8968-D71517CDAA91}" dt="2020-10-20T08:14:50.783" v="45"/>
          <ac:inkMkLst>
            <pc:docMk/>
            <pc:sldMk cId="0" sldId="371"/>
            <ac:inkMk id="10" creationId="{93E257F5-ACAB-4C0E-979B-6F180615F816}"/>
          </ac:inkMkLst>
        </pc:inkChg>
        <pc:inkChg chg="del">
          <ac:chgData name="" userId="" providerId="" clId="Web-{8DCF7B5E-34B7-477E-8968-D71517CDAA91}" dt="2020-10-20T08:14:50.783" v="44"/>
          <ac:inkMkLst>
            <pc:docMk/>
            <pc:sldMk cId="0" sldId="371"/>
            <ac:inkMk id="11" creationId="{CDF205CF-F33F-4B96-AFDF-239B720983C1}"/>
          </ac:inkMkLst>
        </pc:inkChg>
        <pc:inkChg chg="del">
          <ac:chgData name="" userId="" providerId="" clId="Web-{8DCF7B5E-34B7-477E-8968-D71517CDAA91}" dt="2020-10-20T08:14:50.783" v="43"/>
          <ac:inkMkLst>
            <pc:docMk/>
            <pc:sldMk cId="0" sldId="371"/>
            <ac:inkMk id="12" creationId="{B5B03A95-719A-4ED7-BC6B-5FBE537886F2}"/>
          </ac:inkMkLst>
        </pc:inkChg>
        <pc:inkChg chg="del">
          <ac:chgData name="" userId="" providerId="" clId="Web-{8DCF7B5E-34B7-477E-8968-D71517CDAA91}" dt="2020-10-20T08:14:50.783" v="42"/>
          <ac:inkMkLst>
            <pc:docMk/>
            <pc:sldMk cId="0" sldId="371"/>
            <ac:inkMk id="13" creationId="{6D757E67-01E5-40EE-9DBC-6E3BBD7FC531}"/>
          </ac:inkMkLst>
        </pc:inkChg>
        <pc:inkChg chg="del">
          <ac:chgData name="" userId="" providerId="" clId="Web-{8DCF7B5E-34B7-477E-8968-D71517CDAA91}" dt="2020-10-20T08:14:50.783" v="41"/>
          <ac:inkMkLst>
            <pc:docMk/>
            <pc:sldMk cId="0" sldId="371"/>
            <ac:inkMk id="14" creationId="{F7AC4FCE-A752-436A-9CD1-C3AB2410364B}"/>
          </ac:inkMkLst>
        </pc:inkChg>
        <pc:inkChg chg="del">
          <ac:chgData name="" userId="" providerId="" clId="Web-{8DCF7B5E-34B7-477E-8968-D71517CDAA91}" dt="2020-10-20T08:14:50.783" v="40"/>
          <ac:inkMkLst>
            <pc:docMk/>
            <pc:sldMk cId="0" sldId="371"/>
            <ac:inkMk id="15" creationId="{3884035C-9D25-40D6-95AF-B73A2EEF49B8}"/>
          </ac:inkMkLst>
        </pc:inkChg>
        <pc:inkChg chg="del">
          <ac:chgData name="" userId="" providerId="" clId="Web-{8DCF7B5E-34B7-477E-8968-D71517CDAA91}" dt="2020-10-20T08:14:52.205" v="54"/>
          <ac:inkMkLst>
            <pc:docMk/>
            <pc:sldMk cId="0" sldId="371"/>
            <ac:inkMk id="28" creationId="{043B0D77-F602-4163-8C2F-A38237D92E8D}"/>
          </ac:inkMkLst>
        </pc:inkChg>
        <pc:inkChg chg="del">
          <ac:chgData name="" userId="" providerId="" clId="Web-{8DCF7B5E-34B7-477E-8968-D71517CDAA91}" dt="2020-10-20T08:14:50.892" v="53"/>
          <ac:inkMkLst>
            <pc:docMk/>
            <pc:sldMk cId="0" sldId="371"/>
            <ac:inkMk id="29" creationId="{7A4B7393-383C-46DD-990A-3BF901E200EC}"/>
          </ac:inkMkLst>
        </pc:inkChg>
        <pc:inkChg chg="del">
          <ac:chgData name="" userId="" providerId="" clId="Web-{8DCF7B5E-34B7-477E-8968-D71517CDAA91}" dt="2020-10-20T08:14:50.861" v="52"/>
          <ac:inkMkLst>
            <pc:docMk/>
            <pc:sldMk cId="0" sldId="371"/>
            <ac:inkMk id="30" creationId="{B4EEE56A-9110-4ADD-8935-96EF202A93AB}"/>
          </ac:inkMkLst>
        </pc:inkChg>
        <pc:inkChg chg="del">
          <ac:chgData name="" userId="" providerId="" clId="Web-{8DCF7B5E-34B7-477E-8968-D71517CDAA91}" dt="2020-10-20T08:14:50.767" v="39"/>
          <ac:inkMkLst>
            <pc:docMk/>
            <pc:sldMk cId="0" sldId="371"/>
            <ac:inkMk id="31" creationId="{886A0BF2-217C-4005-BDD9-B2AF2C27AAC2}"/>
          </ac:inkMkLst>
        </pc:inkChg>
        <pc:inkChg chg="del">
          <ac:chgData name="" userId="" providerId="" clId="Web-{8DCF7B5E-34B7-477E-8968-D71517CDAA91}" dt="2020-10-20T08:14:50.767" v="38"/>
          <ac:inkMkLst>
            <pc:docMk/>
            <pc:sldMk cId="0" sldId="371"/>
            <ac:inkMk id="32" creationId="{75DC7B92-E2D6-41E0-8FDB-5B7FB0C4C924}"/>
          </ac:inkMkLst>
        </pc:inkChg>
        <pc:inkChg chg="del">
          <ac:chgData name="" userId="" providerId="" clId="Web-{8DCF7B5E-34B7-477E-8968-D71517CDAA91}" dt="2020-10-20T08:14:50.767" v="37"/>
          <ac:inkMkLst>
            <pc:docMk/>
            <pc:sldMk cId="0" sldId="371"/>
            <ac:inkMk id="33" creationId="{7C4639D2-1549-4D14-886D-7D7023D15AA0}"/>
          </ac:inkMkLst>
        </pc:inkChg>
        <pc:inkChg chg="del">
          <ac:chgData name="" userId="" providerId="" clId="Web-{8DCF7B5E-34B7-477E-8968-D71517CDAA91}" dt="2020-10-20T08:14:50.767" v="36"/>
          <ac:inkMkLst>
            <pc:docMk/>
            <pc:sldMk cId="0" sldId="371"/>
            <ac:inkMk id="34" creationId="{3106D620-1C6C-4E04-9E34-46B99DC13677}"/>
          </ac:inkMkLst>
        </pc:inkChg>
        <pc:inkChg chg="del">
          <ac:chgData name="" userId="" providerId="" clId="Web-{8DCF7B5E-34B7-477E-8968-D71517CDAA91}" dt="2020-10-20T08:14:50.767" v="35"/>
          <ac:inkMkLst>
            <pc:docMk/>
            <pc:sldMk cId="0" sldId="371"/>
            <ac:inkMk id="35" creationId="{AF7EAFD8-6826-4666-BF71-423242F57F6C}"/>
          </ac:inkMkLst>
        </pc:inkChg>
        <pc:inkChg chg="del">
          <ac:chgData name="" userId="" providerId="" clId="Web-{8DCF7B5E-34B7-477E-8968-D71517CDAA91}" dt="2020-10-20T08:14:50.767" v="34"/>
          <ac:inkMkLst>
            <pc:docMk/>
            <pc:sldMk cId="0" sldId="371"/>
            <ac:inkMk id="36" creationId="{095C020A-A77C-49EB-92F9-FC406295D822}"/>
          </ac:inkMkLst>
        </pc:inkChg>
        <pc:inkChg chg="del">
          <ac:chgData name="" userId="" providerId="" clId="Web-{8DCF7B5E-34B7-477E-8968-D71517CDAA91}" dt="2020-10-20T08:14:50.767" v="33"/>
          <ac:inkMkLst>
            <pc:docMk/>
            <pc:sldMk cId="0" sldId="371"/>
            <ac:inkMk id="37" creationId="{152F33C9-21D6-43FB-A57C-4EC29A5AA62F}"/>
          </ac:inkMkLst>
        </pc:inkChg>
        <pc:inkChg chg="del">
          <ac:chgData name="" userId="" providerId="" clId="Web-{8DCF7B5E-34B7-477E-8968-D71517CDAA91}" dt="2020-10-20T08:14:50.767" v="32"/>
          <ac:inkMkLst>
            <pc:docMk/>
            <pc:sldMk cId="0" sldId="371"/>
            <ac:inkMk id="38" creationId="{7716580E-2BA8-4349-A88A-1F5D15C1FC4E}"/>
          </ac:inkMkLst>
        </pc:inkChg>
        <pc:inkChg chg="del">
          <ac:chgData name="" userId="" providerId="" clId="Web-{8DCF7B5E-34B7-477E-8968-D71517CDAA91}" dt="2020-10-20T08:14:50.767" v="31"/>
          <ac:inkMkLst>
            <pc:docMk/>
            <pc:sldMk cId="0" sldId="371"/>
            <ac:inkMk id="39" creationId="{34A9C27D-DAE8-4B32-866C-7661DC00AC77}"/>
          </ac:inkMkLst>
        </pc:inkChg>
        <pc:inkChg chg="del">
          <ac:chgData name="" userId="" providerId="" clId="Web-{8DCF7B5E-34B7-477E-8968-D71517CDAA91}" dt="2020-10-20T08:14:50.767" v="30"/>
          <ac:inkMkLst>
            <pc:docMk/>
            <pc:sldMk cId="0" sldId="371"/>
            <ac:inkMk id="40" creationId="{826A07DE-698D-4FE2-AA34-4696AC664A25}"/>
          </ac:inkMkLst>
        </pc:inkChg>
        <pc:inkChg chg="del">
          <ac:chgData name="" userId="" providerId="" clId="Web-{8DCF7B5E-34B7-477E-8968-D71517CDAA91}" dt="2020-10-20T08:14:50.767" v="29"/>
          <ac:inkMkLst>
            <pc:docMk/>
            <pc:sldMk cId="0" sldId="371"/>
            <ac:inkMk id="41" creationId="{DF965806-D8C2-4A8A-8C97-70FFF5BC66C0}"/>
          </ac:inkMkLst>
        </pc:inkChg>
        <pc:inkChg chg="del">
          <ac:chgData name="" userId="" providerId="" clId="Web-{8DCF7B5E-34B7-477E-8968-D71517CDAA91}" dt="2020-10-20T08:14:50.752" v="28"/>
          <ac:inkMkLst>
            <pc:docMk/>
            <pc:sldMk cId="0" sldId="371"/>
            <ac:inkMk id="42" creationId="{F416FA73-A7AE-4130-A64C-D0C42B69048E}"/>
          </ac:inkMkLst>
        </pc:inkChg>
        <pc:inkChg chg="del">
          <ac:chgData name="" userId="" providerId="" clId="Web-{8DCF7B5E-34B7-477E-8968-D71517CDAA91}" dt="2020-10-20T08:14:50.752" v="27"/>
          <ac:inkMkLst>
            <pc:docMk/>
            <pc:sldMk cId="0" sldId="371"/>
            <ac:inkMk id="43" creationId="{7F3A05B4-708B-4854-86CC-C093386C96BF}"/>
          </ac:inkMkLst>
        </pc:inkChg>
        <pc:inkChg chg="del">
          <ac:chgData name="" userId="" providerId="" clId="Web-{8DCF7B5E-34B7-477E-8968-D71517CDAA91}" dt="2020-10-20T08:14:50.752" v="26"/>
          <ac:inkMkLst>
            <pc:docMk/>
            <pc:sldMk cId="0" sldId="371"/>
            <ac:inkMk id="44" creationId="{40240656-5B6A-4F98-81B1-9B8BC0184509}"/>
          </ac:inkMkLst>
        </pc:inkChg>
        <pc:inkChg chg="del">
          <ac:chgData name="" userId="" providerId="" clId="Web-{8DCF7B5E-34B7-477E-8968-D71517CDAA91}" dt="2020-10-20T08:14:50.752" v="25"/>
          <ac:inkMkLst>
            <pc:docMk/>
            <pc:sldMk cId="0" sldId="371"/>
            <ac:inkMk id="45" creationId="{5E61A1D0-0040-4512-9B34-BED72B5992C8}"/>
          </ac:inkMkLst>
        </pc:inkChg>
        <pc:inkChg chg="del">
          <ac:chgData name="" userId="" providerId="" clId="Web-{8DCF7B5E-34B7-477E-8968-D71517CDAA91}" dt="2020-10-20T08:14:50.752" v="24"/>
          <ac:inkMkLst>
            <pc:docMk/>
            <pc:sldMk cId="0" sldId="371"/>
            <ac:inkMk id="46" creationId="{B6103F20-D682-4315-81AC-CDFD5F228B43}"/>
          </ac:inkMkLst>
        </pc:inkChg>
        <pc:inkChg chg="del">
          <ac:chgData name="" userId="" providerId="" clId="Web-{8DCF7B5E-34B7-477E-8968-D71517CDAA91}" dt="2020-10-20T08:14:50.752" v="23"/>
          <ac:inkMkLst>
            <pc:docMk/>
            <pc:sldMk cId="0" sldId="371"/>
            <ac:inkMk id="47" creationId="{E556812C-CDB4-48CC-91E0-8836A5D3AEF4}"/>
          </ac:inkMkLst>
        </pc:inkChg>
      </pc:sldChg>
      <pc:sldChg chg="delSp">
        <pc:chgData name="" userId="" providerId="" clId="Web-{8DCF7B5E-34B7-477E-8968-D71517CDAA91}" dt="2020-10-20T08:14:50.627" v="21"/>
        <pc:sldMkLst>
          <pc:docMk/>
          <pc:sldMk cId="3014889149" sldId="429"/>
        </pc:sldMkLst>
        <pc:inkChg chg="del">
          <ac:chgData name="" userId="" providerId="" clId="Web-{8DCF7B5E-34B7-477E-8968-D71517CDAA91}" dt="2020-10-20T08:14:50.564" v="20"/>
          <ac:inkMkLst>
            <pc:docMk/>
            <pc:sldMk cId="3014889149" sldId="429"/>
            <ac:inkMk id="3" creationId="{0CBCCC05-68EF-4303-82A2-4F20467CD254}"/>
          </ac:inkMkLst>
        </pc:inkChg>
        <pc:inkChg chg="del">
          <ac:chgData name="" userId="" providerId="" clId="Web-{8DCF7B5E-34B7-477E-8968-D71517CDAA91}" dt="2020-10-20T08:14:50.486" v="15"/>
          <ac:inkMkLst>
            <pc:docMk/>
            <pc:sldMk cId="3014889149" sldId="429"/>
            <ac:inkMk id="4" creationId="{EB26A437-FCD0-437D-85C6-06CDB0328D6F}"/>
          </ac:inkMkLst>
        </pc:inkChg>
        <pc:inkChg chg="del">
          <ac:chgData name="" userId="" providerId="" clId="Web-{8DCF7B5E-34B7-477E-8968-D71517CDAA91}" dt="2020-10-20T08:14:50.486" v="14"/>
          <ac:inkMkLst>
            <pc:docMk/>
            <pc:sldMk cId="3014889149" sldId="429"/>
            <ac:inkMk id="5" creationId="{DF970B94-ECB3-45F3-A0C0-B5A662FCFB35}"/>
          </ac:inkMkLst>
        </pc:inkChg>
        <pc:inkChg chg="del">
          <ac:chgData name="" userId="" providerId="" clId="Web-{8DCF7B5E-34B7-477E-8968-D71517CDAA91}" dt="2020-10-20T08:14:50.486" v="13"/>
          <ac:inkMkLst>
            <pc:docMk/>
            <pc:sldMk cId="3014889149" sldId="429"/>
            <ac:inkMk id="6" creationId="{69B9EA33-7C39-4E1A-B478-7076E541DCD2}"/>
          </ac:inkMkLst>
        </pc:inkChg>
        <pc:inkChg chg="del">
          <ac:chgData name="" userId="" providerId="" clId="Web-{8DCF7B5E-34B7-477E-8968-D71517CDAA91}" dt="2020-10-20T08:14:50.486" v="12"/>
          <ac:inkMkLst>
            <pc:docMk/>
            <pc:sldMk cId="3014889149" sldId="429"/>
            <ac:inkMk id="7" creationId="{4E3EBBC2-E56A-4DE0-A009-B20F028DFC03}"/>
          </ac:inkMkLst>
        </pc:inkChg>
        <pc:inkChg chg="del">
          <ac:chgData name="" userId="" providerId="" clId="Web-{8DCF7B5E-34B7-477E-8968-D71517CDAA91}" dt="2020-10-20T08:14:50.470" v="11"/>
          <ac:inkMkLst>
            <pc:docMk/>
            <pc:sldMk cId="3014889149" sldId="429"/>
            <ac:inkMk id="8" creationId="{F824145D-D023-43B2-8A31-DD190D714309}"/>
          </ac:inkMkLst>
        </pc:inkChg>
        <pc:inkChg chg="del">
          <ac:chgData name="" userId="" providerId="" clId="Web-{8DCF7B5E-34B7-477E-8968-D71517CDAA91}" dt="2020-10-20T08:14:50.470" v="10"/>
          <ac:inkMkLst>
            <pc:docMk/>
            <pc:sldMk cId="3014889149" sldId="429"/>
            <ac:inkMk id="10" creationId="{4E4E3C80-1784-4830-8937-235EAC233896}"/>
          </ac:inkMkLst>
        </pc:inkChg>
        <pc:inkChg chg="del">
          <ac:chgData name="" userId="" providerId="" clId="Web-{8DCF7B5E-34B7-477E-8968-D71517CDAA91}" dt="2020-10-20T08:14:50.470" v="9"/>
          <ac:inkMkLst>
            <pc:docMk/>
            <pc:sldMk cId="3014889149" sldId="429"/>
            <ac:inkMk id="11" creationId="{9B66752F-D2C4-46B2-9512-2D6868A352C0}"/>
          </ac:inkMkLst>
        </pc:inkChg>
        <pc:inkChg chg="del">
          <ac:chgData name="" userId="" providerId="" clId="Web-{8DCF7B5E-34B7-477E-8968-D71517CDAA91}" dt="2020-10-20T08:14:50.470" v="8"/>
          <ac:inkMkLst>
            <pc:docMk/>
            <pc:sldMk cId="3014889149" sldId="429"/>
            <ac:inkMk id="12" creationId="{20E0CAE3-9E30-4526-BBD0-609672B924C5}"/>
          </ac:inkMkLst>
        </pc:inkChg>
        <pc:inkChg chg="del">
          <ac:chgData name="" userId="" providerId="" clId="Web-{8DCF7B5E-34B7-477E-8968-D71517CDAA91}" dt="2020-10-20T08:14:50.564" v="19"/>
          <ac:inkMkLst>
            <pc:docMk/>
            <pc:sldMk cId="3014889149" sldId="429"/>
            <ac:inkMk id="13" creationId="{2F026261-5F4B-4396-A197-29A77279785B}"/>
          </ac:inkMkLst>
        </pc:inkChg>
        <pc:inkChg chg="del">
          <ac:chgData name="" userId="" providerId="" clId="Web-{8DCF7B5E-34B7-477E-8968-D71517CDAA91}" dt="2020-10-20T08:14:50.564" v="18"/>
          <ac:inkMkLst>
            <pc:docMk/>
            <pc:sldMk cId="3014889149" sldId="429"/>
            <ac:inkMk id="14" creationId="{1A62F431-A102-4B4B-B1C9-899BE3224F8C}"/>
          </ac:inkMkLst>
        </pc:inkChg>
        <pc:inkChg chg="del">
          <ac:chgData name="" userId="" providerId="" clId="Web-{8DCF7B5E-34B7-477E-8968-D71517CDAA91}" dt="2020-10-20T08:14:50.564" v="17"/>
          <ac:inkMkLst>
            <pc:docMk/>
            <pc:sldMk cId="3014889149" sldId="429"/>
            <ac:inkMk id="15" creationId="{FDA49CEB-4067-43B9-8090-04BF53BBC591}"/>
          </ac:inkMkLst>
        </pc:inkChg>
        <pc:inkChg chg="del">
          <ac:chgData name="" userId="" providerId="" clId="Web-{8DCF7B5E-34B7-477E-8968-D71517CDAA91}" dt="2020-10-20T08:14:50.627" v="21"/>
          <ac:inkMkLst>
            <pc:docMk/>
            <pc:sldMk cId="3014889149" sldId="429"/>
            <ac:inkMk id="16" creationId="{0AF522B4-E8D5-4C01-A9A4-FC8CBB2DF011}"/>
          </ac:inkMkLst>
        </pc:inkChg>
        <pc:inkChg chg="del">
          <ac:chgData name="" userId="" providerId="" clId="Web-{8DCF7B5E-34B7-477E-8968-D71517CDAA91}" dt="2020-10-20T08:14:50.564" v="16"/>
          <ac:inkMkLst>
            <pc:docMk/>
            <pc:sldMk cId="3014889149" sldId="429"/>
            <ac:inkMk id="17" creationId="{42A94BBE-3EE6-4413-853C-3BD1C5AB5502}"/>
          </ac:inkMkLst>
        </pc:inkChg>
        <pc:inkChg chg="del">
          <ac:chgData name="" userId="" providerId="" clId="Web-{8DCF7B5E-34B7-477E-8968-D71517CDAA91}" dt="2020-10-20T08:14:50.470" v="7"/>
          <ac:inkMkLst>
            <pc:docMk/>
            <pc:sldMk cId="3014889149" sldId="429"/>
            <ac:inkMk id="18" creationId="{337C1A0F-EAFA-469C-A455-2346557EAC98}"/>
          </ac:inkMkLst>
        </pc:inkChg>
        <pc:inkChg chg="del">
          <ac:chgData name="" userId="" providerId="" clId="Web-{8DCF7B5E-34B7-477E-8968-D71517CDAA91}" dt="2020-10-20T08:14:50.470" v="6"/>
          <ac:inkMkLst>
            <pc:docMk/>
            <pc:sldMk cId="3014889149" sldId="429"/>
            <ac:inkMk id="22" creationId="{54203082-099D-4059-9576-64B14CEA7ADD}"/>
          </ac:inkMkLst>
        </pc:inkChg>
        <pc:inkChg chg="del">
          <ac:chgData name="" userId="" providerId="" clId="Web-{8DCF7B5E-34B7-477E-8968-D71517CDAA91}" dt="2020-10-20T08:14:50.470" v="5"/>
          <ac:inkMkLst>
            <pc:docMk/>
            <pc:sldMk cId="3014889149" sldId="429"/>
            <ac:inkMk id="23" creationId="{28B76A17-5045-44E3-A2CB-308898C75106}"/>
          </ac:inkMkLst>
        </pc:inkChg>
        <pc:inkChg chg="del">
          <ac:chgData name="" userId="" providerId="" clId="Web-{8DCF7B5E-34B7-477E-8968-D71517CDAA91}" dt="2020-10-20T08:14:50.470" v="4"/>
          <ac:inkMkLst>
            <pc:docMk/>
            <pc:sldMk cId="3014889149" sldId="429"/>
            <ac:inkMk id="24" creationId="{3AF31EC3-6D0E-4438-8879-B90F052F7E35}"/>
          </ac:inkMkLst>
        </pc:inkChg>
        <pc:inkChg chg="del">
          <ac:chgData name="" userId="" providerId="" clId="Web-{8DCF7B5E-34B7-477E-8968-D71517CDAA91}" dt="2020-10-20T08:14:50.470" v="3"/>
          <ac:inkMkLst>
            <pc:docMk/>
            <pc:sldMk cId="3014889149" sldId="429"/>
            <ac:inkMk id="25" creationId="{75EAD9ED-2856-41CB-97A3-664E6A989B12}"/>
          </ac:inkMkLst>
        </pc:inkChg>
        <pc:inkChg chg="del">
          <ac:chgData name="" userId="" providerId="" clId="Web-{8DCF7B5E-34B7-477E-8968-D71517CDAA91}" dt="2020-10-20T08:14:50.470" v="2"/>
          <ac:inkMkLst>
            <pc:docMk/>
            <pc:sldMk cId="3014889149" sldId="429"/>
            <ac:inkMk id="26" creationId="{AB065D63-52E9-4152-AA56-2C651CEAB4B0}"/>
          </ac:inkMkLst>
        </pc:inkChg>
        <pc:inkChg chg="del">
          <ac:chgData name="" userId="" providerId="" clId="Web-{8DCF7B5E-34B7-477E-8968-D71517CDAA91}" dt="2020-10-20T08:14:50.455" v="1"/>
          <ac:inkMkLst>
            <pc:docMk/>
            <pc:sldMk cId="3014889149" sldId="429"/>
            <ac:inkMk id="27" creationId="{5CDE23B4-8A10-42E9-BBC5-DC1927DC282E}"/>
          </ac:inkMkLst>
        </pc:inkChg>
        <pc:inkChg chg="del">
          <ac:chgData name="" userId="" providerId="" clId="Web-{8DCF7B5E-34B7-477E-8968-D71517CDAA91}" dt="2020-10-20T08:14:50.455" v="0"/>
          <ac:inkMkLst>
            <pc:docMk/>
            <pc:sldMk cId="3014889149" sldId="429"/>
            <ac:inkMk id="28" creationId="{B1B380D4-9155-4FC5-A8B8-A57A8C7503DD}"/>
          </ac:inkMkLst>
        </pc:inkChg>
      </pc:sldChg>
    </pc:docChg>
  </pc:docChgLst>
  <pc:docChgLst>
    <pc:chgData name="babisha chandran" userId="EB0nJQTo3Bd1b7R0gNfky76LaizBD4ENeK0AnhxAgKw=" providerId="None" clId="Web-{8DCF7B5E-34B7-477E-8968-D71517CDAA91}"/>
    <pc:docChg chg="modSld">
      <pc:chgData name="babisha chandran" userId="EB0nJQTo3Bd1b7R0gNfky76LaizBD4ENeK0AnhxAgKw=" providerId="None" clId="Web-{8DCF7B5E-34B7-477E-8968-D71517CDAA91}" dt="2020-10-20T10:41:31.142" v="1188"/>
      <pc:docMkLst>
        <pc:docMk/>
      </pc:docMkLst>
      <pc:sldChg chg="addSp">
        <pc:chgData name="babisha chandran" userId="EB0nJQTo3Bd1b7R0gNfky76LaizBD4ENeK0AnhxAgKw=" providerId="None" clId="Web-{8DCF7B5E-34B7-477E-8968-D71517CDAA91}" dt="2020-10-20T10:00:15.552" v="684"/>
        <pc:sldMkLst>
          <pc:docMk/>
          <pc:sldMk cId="0" sldId="369"/>
        </pc:sldMkLst>
        <pc:inkChg chg="add">
          <ac:chgData name="babisha chandran" userId="EB0nJQTo3Bd1b7R0gNfky76LaizBD4ENeK0AnhxAgKw=" providerId="None" clId="Web-{8DCF7B5E-34B7-477E-8968-D71517CDAA91}" dt="2020-10-20T09:59:29.349" v="665"/>
          <ac:inkMkLst>
            <pc:docMk/>
            <pc:sldMk cId="0" sldId="369"/>
            <ac:inkMk id="2" creationId="{9DFEA928-D519-4ED0-A890-9967187B1DA0}"/>
          </ac:inkMkLst>
        </pc:inkChg>
        <pc:inkChg chg="add">
          <ac:chgData name="babisha chandran" userId="EB0nJQTo3Bd1b7R0gNfky76LaizBD4ENeK0AnhxAgKw=" providerId="None" clId="Web-{8DCF7B5E-34B7-477E-8968-D71517CDAA91}" dt="2020-10-20T09:59:30.833" v="666"/>
          <ac:inkMkLst>
            <pc:docMk/>
            <pc:sldMk cId="0" sldId="369"/>
            <ac:inkMk id="3" creationId="{223081FA-F737-4DB4-96EB-5C1B63D0206A}"/>
          </ac:inkMkLst>
        </pc:inkChg>
        <pc:inkChg chg="add">
          <ac:chgData name="babisha chandran" userId="EB0nJQTo3Bd1b7R0gNfky76LaizBD4ENeK0AnhxAgKw=" providerId="None" clId="Web-{8DCF7B5E-34B7-477E-8968-D71517CDAA91}" dt="2020-10-20T09:59:32.458" v="667"/>
          <ac:inkMkLst>
            <pc:docMk/>
            <pc:sldMk cId="0" sldId="369"/>
            <ac:inkMk id="5" creationId="{1A8220F1-EDB1-4132-86BF-135FAB30BBA0}"/>
          </ac:inkMkLst>
        </pc:inkChg>
        <pc:inkChg chg="add">
          <ac:chgData name="babisha chandran" userId="EB0nJQTo3Bd1b7R0gNfky76LaizBD4ENeK0AnhxAgKw=" providerId="None" clId="Web-{8DCF7B5E-34B7-477E-8968-D71517CDAA91}" dt="2020-10-20T09:59:34.037" v="668"/>
          <ac:inkMkLst>
            <pc:docMk/>
            <pc:sldMk cId="0" sldId="369"/>
            <ac:inkMk id="6" creationId="{B9B08B99-C7DF-4B9E-8AC4-FA846C5CEE3E}"/>
          </ac:inkMkLst>
        </pc:inkChg>
        <pc:inkChg chg="add">
          <ac:chgData name="babisha chandran" userId="EB0nJQTo3Bd1b7R0gNfky76LaizBD4ENeK0AnhxAgKw=" providerId="None" clId="Web-{8DCF7B5E-34B7-477E-8968-D71517CDAA91}" dt="2020-10-20T09:59:35.599" v="669"/>
          <ac:inkMkLst>
            <pc:docMk/>
            <pc:sldMk cId="0" sldId="369"/>
            <ac:inkMk id="7" creationId="{1702A5F3-43CE-4EB3-A6FE-AE9117B38516}"/>
          </ac:inkMkLst>
        </pc:inkChg>
        <pc:inkChg chg="add">
          <ac:chgData name="babisha chandran" userId="EB0nJQTo3Bd1b7R0gNfky76LaizBD4ENeK0AnhxAgKw=" providerId="None" clId="Web-{8DCF7B5E-34B7-477E-8968-D71517CDAA91}" dt="2020-10-20T09:59:38.068" v="670"/>
          <ac:inkMkLst>
            <pc:docMk/>
            <pc:sldMk cId="0" sldId="369"/>
            <ac:inkMk id="8" creationId="{66F74FA0-84E5-4DD3-86E1-C7B5EAFE7C8F}"/>
          </ac:inkMkLst>
        </pc:inkChg>
        <pc:inkChg chg="add">
          <ac:chgData name="babisha chandran" userId="EB0nJQTo3Bd1b7R0gNfky76LaizBD4ENeK0AnhxAgKw=" providerId="None" clId="Web-{8DCF7B5E-34B7-477E-8968-D71517CDAA91}" dt="2020-10-20T09:59:40.787" v="671"/>
          <ac:inkMkLst>
            <pc:docMk/>
            <pc:sldMk cId="0" sldId="369"/>
            <ac:inkMk id="10" creationId="{452A545A-1EF9-44E2-97DB-008CE594ABB9}"/>
          </ac:inkMkLst>
        </pc:inkChg>
        <pc:inkChg chg="add">
          <ac:chgData name="babisha chandran" userId="EB0nJQTo3Bd1b7R0gNfky76LaizBD4ENeK0AnhxAgKw=" providerId="None" clId="Web-{8DCF7B5E-34B7-477E-8968-D71517CDAA91}" dt="2020-10-20T09:59:42.615" v="672"/>
          <ac:inkMkLst>
            <pc:docMk/>
            <pc:sldMk cId="0" sldId="369"/>
            <ac:inkMk id="11" creationId="{A28381F9-EB14-4471-BAD7-DA196D92F9BB}"/>
          </ac:inkMkLst>
        </pc:inkChg>
        <pc:inkChg chg="add">
          <ac:chgData name="babisha chandran" userId="EB0nJQTo3Bd1b7R0gNfky76LaizBD4ENeK0AnhxAgKw=" providerId="None" clId="Web-{8DCF7B5E-34B7-477E-8968-D71517CDAA91}" dt="2020-10-20T09:59:44.099" v="673"/>
          <ac:inkMkLst>
            <pc:docMk/>
            <pc:sldMk cId="0" sldId="369"/>
            <ac:inkMk id="12" creationId="{9C3C5928-37F4-4EC9-B290-6B0B9C0A3BAF}"/>
          </ac:inkMkLst>
        </pc:inkChg>
        <pc:inkChg chg="add">
          <ac:chgData name="babisha chandran" userId="EB0nJQTo3Bd1b7R0gNfky76LaizBD4ENeK0AnhxAgKw=" providerId="None" clId="Web-{8DCF7B5E-34B7-477E-8968-D71517CDAA91}" dt="2020-10-20T09:59:44.912" v="674"/>
          <ac:inkMkLst>
            <pc:docMk/>
            <pc:sldMk cId="0" sldId="369"/>
            <ac:inkMk id="13" creationId="{639A01C7-50F2-42E1-8AE9-6AEB827855F2}"/>
          </ac:inkMkLst>
        </pc:inkChg>
        <pc:inkChg chg="add">
          <ac:chgData name="babisha chandran" userId="EB0nJQTo3Bd1b7R0gNfky76LaizBD4ENeK0AnhxAgKw=" providerId="None" clId="Web-{8DCF7B5E-34B7-477E-8968-D71517CDAA91}" dt="2020-10-20T09:59:48.599" v="675"/>
          <ac:inkMkLst>
            <pc:docMk/>
            <pc:sldMk cId="0" sldId="369"/>
            <ac:inkMk id="14" creationId="{D328B8BA-77A2-4D63-B3B6-5585F3B99DFE}"/>
          </ac:inkMkLst>
        </pc:inkChg>
        <pc:inkChg chg="add">
          <ac:chgData name="babisha chandran" userId="EB0nJQTo3Bd1b7R0gNfky76LaizBD4ENeK0AnhxAgKw=" providerId="None" clId="Web-{8DCF7B5E-34B7-477E-8968-D71517CDAA91}" dt="2020-10-20T09:59:50.974" v="676"/>
          <ac:inkMkLst>
            <pc:docMk/>
            <pc:sldMk cId="0" sldId="369"/>
            <ac:inkMk id="15" creationId="{8BE35983-AC7A-4AC8-8F83-A6489D774736}"/>
          </ac:inkMkLst>
        </pc:inkChg>
        <pc:inkChg chg="add">
          <ac:chgData name="babisha chandran" userId="EB0nJQTo3Bd1b7R0gNfky76LaizBD4ENeK0AnhxAgKw=" providerId="None" clId="Web-{8DCF7B5E-34B7-477E-8968-D71517CDAA91}" dt="2020-10-20T09:59:52.662" v="677"/>
          <ac:inkMkLst>
            <pc:docMk/>
            <pc:sldMk cId="0" sldId="369"/>
            <ac:inkMk id="28" creationId="{B904F5E1-C4E1-410D-A88D-536C91863336}"/>
          </ac:inkMkLst>
        </pc:inkChg>
        <pc:inkChg chg="add">
          <ac:chgData name="babisha chandran" userId="EB0nJQTo3Bd1b7R0gNfky76LaizBD4ENeK0AnhxAgKw=" providerId="None" clId="Web-{8DCF7B5E-34B7-477E-8968-D71517CDAA91}" dt="2020-10-20T09:59:55.302" v="678"/>
          <ac:inkMkLst>
            <pc:docMk/>
            <pc:sldMk cId="0" sldId="369"/>
            <ac:inkMk id="29" creationId="{77E84BFA-0C5C-41D5-8C9A-56ADAA623E30}"/>
          </ac:inkMkLst>
        </pc:inkChg>
        <pc:inkChg chg="add">
          <ac:chgData name="babisha chandran" userId="EB0nJQTo3Bd1b7R0gNfky76LaizBD4ENeK0AnhxAgKw=" providerId="None" clId="Web-{8DCF7B5E-34B7-477E-8968-D71517CDAA91}" dt="2020-10-20T09:59:58.490" v="679"/>
          <ac:inkMkLst>
            <pc:docMk/>
            <pc:sldMk cId="0" sldId="369"/>
            <ac:inkMk id="30" creationId="{E1316736-91C2-4A20-A65B-F7668079E09E}"/>
          </ac:inkMkLst>
        </pc:inkChg>
        <pc:inkChg chg="add">
          <ac:chgData name="babisha chandran" userId="EB0nJQTo3Bd1b7R0gNfky76LaizBD4ENeK0AnhxAgKw=" providerId="None" clId="Web-{8DCF7B5E-34B7-477E-8968-D71517CDAA91}" dt="2020-10-20T10:00:07.521" v="680"/>
          <ac:inkMkLst>
            <pc:docMk/>
            <pc:sldMk cId="0" sldId="369"/>
            <ac:inkMk id="31" creationId="{2788F062-603A-48AF-A8D8-5D131DC5A5B2}"/>
          </ac:inkMkLst>
        </pc:inkChg>
        <pc:inkChg chg="add">
          <ac:chgData name="babisha chandran" userId="EB0nJQTo3Bd1b7R0gNfky76LaizBD4ENeK0AnhxAgKw=" providerId="None" clId="Web-{8DCF7B5E-34B7-477E-8968-D71517CDAA91}" dt="2020-10-20T10:00:09.943" v="681"/>
          <ac:inkMkLst>
            <pc:docMk/>
            <pc:sldMk cId="0" sldId="369"/>
            <ac:inkMk id="32" creationId="{E83B18B7-50E0-412E-8044-B23F616CC350}"/>
          </ac:inkMkLst>
        </pc:inkChg>
        <pc:inkChg chg="add">
          <ac:chgData name="babisha chandran" userId="EB0nJQTo3Bd1b7R0gNfky76LaizBD4ENeK0AnhxAgKw=" providerId="None" clId="Web-{8DCF7B5E-34B7-477E-8968-D71517CDAA91}" dt="2020-10-20T10:00:11.615" v="682"/>
          <ac:inkMkLst>
            <pc:docMk/>
            <pc:sldMk cId="0" sldId="369"/>
            <ac:inkMk id="33" creationId="{1954B794-10E2-4193-9468-48FC692B0649}"/>
          </ac:inkMkLst>
        </pc:inkChg>
        <pc:inkChg chg="add">
          <ac:chgData name="babisha chandran" userId="EB0nJQTo3Bd1b7R0gNfky76LaizBD4ENeK0AnhxAgKw=" providerId="None" clId="Web-{8DCF7B5E-34B7-477E-8968-D71517CDAA91}" dt="2020-10-20T10:00:13.178" v="683"/>
          <ac:inkMkLst>
            <pc:docMk/>
            <pc:sldMk cId="0" sldId="369"/>
            <ac:inkMk id="34" creationId="{58662626-621B-44D7-81B6-D3616013813C}"/>
          </ac:inkMkLst>
        </pc:inkChg>
        <pc:inkChg chg="add">
          <ac:chgData name="babisha chandran" userId="EB0nJQTo3Bd1b7R0gNfky76LaizBD4ENeK0AnhxAgKw=" providerId="None" clId="Web-{8DCF7B5E-34B7-477E-8968-D71517CDAA91}" dt="2020-10-20T10:00:15.552" v="684"/>
          <ac:inkMkLst>
            <pc:docMk/>
            <pc:sldMk cId="0" sldId="369"/>
            <ac:inkMk id="35" creationId="{BC9E75F6-3B01-4556-B80C-392DE3E4F57F}"/>
          </ac:inkMkLst>
        </pc:inkChg>
      </pc:sldChg>
      <pc:sldChg chg="addSp modSp">
        <pc:chgData name="babisha chandran" userId="EB0nJQTo3Bd1b7R0gNfky76LaizBD4ENeK0AnhxAgKw=" providerId="None" clId="Web-{8DCF7B5E-34B7-477E-8968-D71517CDAA91}" dt="2020-10-20T10:02:59.553" v="717"/>
        <pc:sldMkLst>
          <pc:docMk/>
          <pc:sldMk cId="0" sldId="371"/>
        </pc:sldMkLst>
        <pc:spChg chg="mod">
          <ac:chgData name="babisha chandran" userId="EB0nJQTo3Bd1b7R0gNfky76LaizBD4ENeK0AnhxAgKw=" providerId="None" clId="Web-{8DCF7B5E-34B7-477E-8968-D71517CDAA91}" dt="2020-10-20T08:17:23.284" v="1" actId="1076"/>
          <ac:spMkLst>
            <pc:docMk/>
            <pc:sldMk cId="0" sldId="371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8DCF7B5E-34B7-477E-8968-D71517CDAA91}" dt="2020-10-20T10:01:04.381" v="685"/>
          <ac:inkMkLst>
            <pc:docMk/>
            <pc:sldMk cId="0" sldId="371"/>
            <ac:inkMk id="2" creationId="{CE71423A-A29D-45A7-B73F-D68B0CA988CE}"/>
          </ac:inkMkLst>
        </pc:inkChg>
        <pc:inkChg chg="add">
          <ac:chgData name="babisha chandran" userId="EB0nJQTo3Bd1b7R0gNfky76LaizBD4ENeK0AnhxAgKw=" providerId="None" clId="Web-{8DCF7B5E-34B7-477E-8968-D71517CDAA91}" dt="2020-10-20T10:01:04.912" v="686"/>
          <ac:inkMkLst>
            <pc:docMk/>
            <pc:sldMk cId="0" sldId="371"/>
            <ac:inkMk id="3" creationId="{093ED098-709F-4521-9E2B-C386F7094045}"/>
          </ac:inkMkLst>
        </pc:inkChg>
        <pc:inkChg chg="add">
          <ac:chgData name="babisha chandran" userId="EB0nJQTo3Bd1b7R0gNfky76LaizBD4ENeK0AnhxAgKw=" providerId="None" clId="Web-{8DCF7B5E-34B7-477E-8968-D71517CDAA91}" dt="2020-10-20T10:01:38.272" v="687"/>
          <ac:inkMkLst>
            <pc:docMk/>
            <pc:sldMk cId="0" sldId="371"/>
            <ac:inkMk id="5" creationId="{D975D86F-8472-4A46-848C-06104D5970E1}"/>
          </ac:inkMkLst>
        </pc:inkChg>
        <pc:inkChg chg="add">
          <ac:chgData name="babisha chandran" userId="EB0nJQTo3Bd1b7R0gNfky76LaizBD4ENeK0AnhxAgKw=" providerId="None" clId="Web-{8DCF7B5E-34B7-477E-8968-D71517CDAA91}" dt="2020-10-20T10:01:41.053" v="688"/>
          <ac:inkMkLst>
            <pc:docMk/>
            <pc:sldMk cId="0" sldId="371"/>
            <ac:inkMk id="6" creationId="{85360116-119F-4BC0-B225-B58B3F44BC44}"/>
          </ac:inkMkLst>
        </pc:inkChg>
        <pc:inkChg chg="add">
          <ac:chgData name="babisha chandran" userId="EB0nJQTo3Bd1b7R0gNfky76LaizBD4ENeK0AnhxAgKw=" providerId="None" clId="Web-{8DCF7B5E-34B7-477E-8968-D71517CDAA91}" dt="2020-10-20T10:01:41.553" v="689"/>
          <ac:inkMkLst>
            <pc:docMk/>
            <pc:sldMk cId="0" sldId="371"/>
            <ac:inkMk id="7" creationId="{E36A98DD-54EF-43DF-BEEC-FAA9FD9BB155}"/>
          </ac:inkMkLst>
        </pc:inkChg>
        <pc:inkChg chg="add">
          <ac:chgData name="babisha chandran" userId="EB0nJQTo3Bd1b7R0gNfky76LaizBD4ENeK0AnhxAgKw=" providerId="None" clId="Web-{8DCF7B5E-34B7-477E-8968-D71517CDAA91}" dt="2020-10-20T10:01:47.459" v="690"/>
          <ac:inkMkLst>
            <pc:docMk/>
            <pc:sldMk cId="0" sldId="371"/>
            <ac:inkMk id="8" creationId="{8430CFD9-29C5-4EA4-92B0-37BA3FDF42AA}"/>
          </ac:inkMkLst>
        </pc:inkChg>
        <pc:inkChg chg="add">
          <ac:chgData name="babisha chandran" userId="EB0nJQTo3Bd1b7R0gNfky76LaizBD4ENeK0AnhxAgKw=" providerId="None" clId="Web-{8DCF7B5E-34B7-477E-8968-D71517CDAA91}" dt="2020-10-20T10:01:48.022" v="691"/>
          <ac:inkMkLst>
            <pc:docMk/>
            <pc:sldMk cId="0" sldId="371"/>
            <ac:inkMk id="10" creationId="{AB4BB39A-04A4-456D-A76A-EBE280EB8DAB}"/>
          </ac:inkMkLst>
        </pc:inkChg>
        <pc:inkChg chg="add">
          <ac:chgData name="babisha chandran" userId="EB0nJQTo3Bd1b7R0gNfky76LaizBD4ENeK0AnhxAgKw=" providerId="None" clId="Web-{8DCF7B5E-34B7-477E-8968-D71517CDAA91}" dt="2020-10-20T10:01:48.037" v="692"/>
          <ac:inkMkLst>
            <pc:docMk/>
            <pc:sldMk cId="0" sldId="371"/>
            <ac:inkMk id="11" creationId="{CB5A22A5-D7FD-4DF2-A29A-509A47E41926}"/>
          </ac:inkMkLst>
        </pc:inkChg>
        <pc:inkChg chg="add">
          <ac:chgData name="babisha chandran" userId="EB0nJQTo3Bd1b7R0gNfky76LaizBD4ENeK0AnhxAgKw=" providerId="None" clId="Web-{8DCF7B5E-34B7-477E-8968-D71517CDAA91}" dt="2020-10-20T10:01:48.100" v="693"/>
          <ac:inkMkLst>
            <pc:docMk/>
            <pc:sldMk cId="0" sldId="371"/>
            <ac:inkMk id="12" creationId="{EB5E15AB-E8C7-4E32-A56E-C132F715B15A}"/>
          </ac:inkMkLst>
        </pc:inkChg>
        <pc:inkChg chg="add">
          <ac:chgData name="babisha chandran" userId="EB0nJQTo3Bd1b7R0gNfky76LaizBD4ENeK0AnhxAgKw=" providerId="None" clId="Web-{8DCF7B5E-34B7-477E-8968-D71517CDAA91}" dt="2020-10-20T10:01:48.147" v="694"/>
          <ac:inkMkLst>
            <pc:docMk/>
            <pc:sldMk cId="0" sldId="371"/>
            <ac:inkMk id="13" creationId="{FB2A4BD1-68E2-4E13-9330-60D4067E4711}"/>
          </ac:inkMkLst>
        </pc:inkChg>
        <pc:inkChg chg="add">
          <ac:chgData name="babisha chandran" userId="EB0nJQTo3Bd1b7R0gNfky76LaizBD4ENeK0AnhxAgKw=" providerId="None" clId="Web-{8DCF7B5E-34B7-477E-8968-D71517CDAA91}" dt="2020-10-20T10:01:50.209" v="695"/>
          <ac:inkMkLst>
            <pc:docMk/>
            <pc:sldMk cId="0" sldId="371"/>
            <ac:inkMk id="14" creationId="{AB8D5929-AEDC-42B8-903D-4E86A4FD314B}"/>
          </ac:inkMkLst>
        </pc:inkChg>
        <pc:inkChg chg="add">
          <ac:chgData name="babisha chandran" userId="EB0nJQTo3Bd1b7R0gNfky76LaizBD4ENeK0AnhxAgKw=" providerId="None" clId="Web-{8DCF7B5E-34B7-477E-8968-D71517CDAA91}" dt="2020-10-20T10:01:53.287" v="696"/>
          <ac:inkMkLst>
            <pc:docMk/>
            <pc:sldMk cId="0" sldId="371"/>
            <ac:inkMk id="15" creationId="{113DB0A8-5E24-470A-B951-4AC9E9DEDF6B}"/>
          </ac:inkMkLst>
        </pc:inkChg>
        <pc:inkChg chg="add">
          <ac:chgData name="babisha chandran" userId="EB0nJQTo3Bd1b7R0gNfky76LaizBD4ENeK0AnhxAgKw=" providerId="None" clId="Web-{8DCF7B5E-34B7-477E-8968-D71517CDAA91}" dt="2020-10-20T10:01:54.569" v="697"/>
          <ac:inkMkLst>
            <pc:docMk/>
            <pc:sldMk cId="0" sldId="371"/>
            <ac:inkMk id="28" creationId="{EE96E23F-7C18-4F0D-80CB-4AE667BBF78C}"/>
          </ac:inkMkLst>
        </pc:inkChg>
        <pc:inkChg chg="add">
          <ac:chgData name="babisha chandran" userId="EB0nJQTo3Bd1b7R0gNfky76LaizBD4ENeK0AnhxAgKw=" providerId="None" clId="Web-{8DCF7B5E-34B7-477E-8968-D71517CDAA91}" dt="2020-10-20T10:01:59.100" v="698"/>
          <ac:inkMkLst>
            <pc:docMk/>
            <pc:sldMk cId="0" sldId="371"/>
            <ac:inkMk id="29" creationId="{E2A6F954-B6DB-485B-B76C-8C5CDF737FDC}"/>
          </ac:inkMkLst>
        </pc:inkChg>
        <pc:inkChg chg="add">
          <ac:chgData name="babisha chandran" userId="EB0nJQTo3Bd1b7R0gNfky76LaizBD4ENeK0AnhxAgKw=" providerId="None" clId="Web-{8DCF7B5E-34B7-477E-8968-D71517CDAA91}" dt="2020-10-20T10:02:00.912" v="699"/>
          <ac:inkMkLst>
            <pc:docMk/>
            <pc:sldMk cId="0" sldId="371"/>
            <ac:inkMk id="30" creationId="{564DC048-1B5E-4CF7-87DD-7A6225ECFC9E}"/>
          </ac:inkMkLst>
        </pc:inkChg>
        <pc:inkChg chg="add">
          <ac:chgData name="babisha chandran" userId="EB0nJQTo3Bd1b7R0gNfky76LaizBD4ENeK0AnhxAgKw=" providerId="None" clId="Web-{8DCF7B5E-34B7-477E-8968-D71517CDAA91}" dt="2020-10-20T10:02:01.990" v="700"/>
          <ac:inkMkLst>
            <pc:docMk/>
            <pc:sldMk cId="0" sldId="371"/>
            <ac:inkMk id="31" creationId="{409110B4-907E-4930-8229-826696866FE1}"/>
          </ac:inkMkLst>
        </pc:inkChg>
        <pc:inkChg chg="add">
          <ac:chgData name="babisha chandran" userId="EB0nJQTo3Bd1b7R0gNfky76LaizBD4ENeK0AnhxAgKw=" providerId="None" clId="Web-{8DCF7B5E-34B7-477E-8968-D71517CDAA91}" dt="2020-10-20T10:02:03.912" v="701"/>
          <ac:inkMkLst>
            <pc:docMk/>
            <pc:sldMk cId="0" sldId="371"/>
            <ac:inkMk id="32" creationId="{0FA9FFED-133B-420F-980C-49EF995C41B9}"/>
          </ac:inkMkLst>
        </pc:inkChg>
        <pc:inkChg chg="add">
          <ac:chgData name="babisha chandran" userId="EB0nJQTo3Bd1b7R0gNfky76LaizBD4ENeK0AnhxAgKw=" providerId="None" clId="Web-{8DCF7B5E-34B7-477E-8968-D71517CDAA91}" dt="2020-10-20T10:02:31.178" v="702"/>
          <ac:inkMkLst>
            <pc:docMk/>
            <pc:sldMk cId="0" sldId="371"/>
            <ac:inkMk id="33" creationId="{DB10E2C3-E76B-4927-866A-B4E8D4B6D307}"/>
          </ac:inkMkLst>
        </pc:inkChg>
        <pc:inkChg chg="add">
          <ac:chgData name="babisha chandran" userId="EB0nJQTo3Bd1b7R0gNfky76LaizBD4ENeK0AnhxAgKw=" providerId="None" clId="Web-{8DCF7B5E-34B7-477E-8968-D71517CDAA91}" dt="2020-10-20T10:02:34.334" v="703"/>
          <ac:inkMkLst>
            <pc:docMk/>
            <pc:sldMk cId="0" sldId="371"/>
            <ac:inkMk id="34" creationId="{0DFF4C2E-08C4-41DB-A067-C382CE1073B6}"/>
          </ac:inkMkLst>
        </pc:inkChg>
        <pc:inkChg chg="add">
          <ac:chgData name="babisha chandran" userId="EB0nJQTo3Bd1b7R0gNfky76LaizBD4ENeK0AnhxAgKw=" providerId="None" clId="Web-{8DCF7B5E-34B7-477E-8968-D71517CDAA91}" dt="2020-10-20T10:02:34.350" v="704"/>
          <ac:inkMkLst>
            <pc:docMk/>
            <pc:sldMk cId="0" sldId="371"/>
            <ac:inkMk id="35" creationId="{131E31AC-11E6-43EC-8011-184F12229C4B}"/>
          </ac:inkMkLst>
        </pc:inkChg>
        <pc:inkChg chg="add">
          <ac:chgData name="babisha chandran" userId="EB0nJQTo3Bd1b7R0gNfky76LaizBD4ENeK0AnhxAgKw=" providerId="None" clId="Web-{8DCF7B5E-34B7-477E-8968-D71517CDAA91}" dt="2020-10-20T10:02:35.912" v="705"/>
          <ac:inkMkLst>
            <pc:docMk/>
            <pc:sldMk cId="0" sldId="371"/>
            <ac:inkMk id="36" creationId="{FECC7E3F-D5D9-44D8-8376-BB24C2112859}"/>
          </ac:inkMkLst>
        </pc:inkChg>
        <pc:inkChg chg="add">
          <ac:chgData name="babisha chandran" userId="EB0nJQTo3Bd1b7R0gNfky76LaizBD4ENeK0AnhxAgKw=" providerId="None" clId="Web-{8DCF7B5E-34B7-477E-8968-D71517CDAA91}" dt="2020-10-20T10:02:36.444" v="706"/>
          <ac:inkMkLst>
            <pc:docMk/>
            <pc:sldMk cId="0" sldId="371"/>
            <ac:inkMk id="37" creationId="{12F0586F-1D87-4C4E-A18B-C6F3A5963384}"/>
          </ac:inkMkLst>
        </pc:inkChg>
        <pc:inkChg chg="add">
          <ac:chgData name="babisha chandran" userId="EB0nJQTo3Bd1b7R0gNfky76LaizBD4ENeK0AnhxAgKw=" providerId="None" clId="Web-{8DCF7B5E-34B7-477E-8968-D71517CDAA91}" dt="2020-10-20T10:02:36.459" v="707"/>
          <ac:inkMkLst>
            <pc:docMk/>
            <pc:sldMk cId="0" sldId="371"/>
            <ac:inkMk id="38" creationId="{D0FB77F6-4481-48E9-9D86-15CB7C565CEF}"/>
          </ac:inkMkLst>
        </pc:inkChg>
        <pc:inkChg chg="add">
          <ac:chgData name="babisha chandran" userId="EB0nJQTo3Bd1b7R0gNfky76LaizBD4ENeK0AnhxAgKw=" providerId="None" clId="Web-{8DCF7B5E-34B7-477E-8968-D71517CDAA91}" dt="2020-10-20T10:02:37.600" v="708"/>
          <ac:inkMkLst>
            <pc:docMk/>
            <pc:sldMk cId="0" sldId="371"/>
            <ac:inkMk id="39" creationId="{3B224FDD-1F70-4156-AB99-BABEAAC173CA}"/>
          </ac:inkMkLst>
        </pc:inkChg>
        <pc:inkChg chg="add">
          <ac:chgData name="babisha chandran" userId="EB0nJQTo3Bd1b7R0gNfky76LaizBD4ENeK0AnhxAgKw=" providerId="None" clId="Web-{8DCF7B5E-34B7-477E-8968-D71517CDAA91}" dt="2020-10-20T10:02:40.350" v="709"/>
          <ac:inkMkLst>
            <pc:docMk/>
            <pc:sldMk cId="0" sldId="371"/>
            <ac:inkMk id="40" creationId="{89AD9492-1935-4D3C-843F-C04A0ECE5525}"/>
          </ac:inkMkLst>
        </pc:inkChg>
        <pc:inkChg chg="add">
          <ac:chgData name="babisha chandran" userId="EB0nJQTo3Bd1b7R0gNfky76LaizBD4ENeK0AnhxAgKw=" providerId="None" clId="Web-{8DCF7B5E-34B7-477E-8968-D71517CDAA91}" dt="2020-10-20T10:02:42.569" v="710"/>
          <ac:inkMkLst>
            <pc:docMk/>
            <pc:sldMk cId="0" sldId="371"/>
            <ac:inkMk id="41" creationId="{6E2C178A-2F3B-4C29-8618-1FC70B3C729E}"/>
          </ac:inkMkLst>
        </pc:inkChg>
        <pc:inkChg chg="add">
          <ac:chgData name="babisha chandran" userId="EB0nJQTo3Bd1b7R0gNfky76LaizBD4ENeK0AnhxAgKw=" providerId="None" clId="Web-{8DCF7B5E-34B7-477E-8968-D71517CDAA91}" dt="2020-10-20T10:02:43.647" v="711"/>
          <ac:inkMkLst>
            <pc:docMk/>
            <pc:sldMk cId="0" sldId="371"/>
            <ac:inkMk id="42" creationId="{8A2A956C-D0E1-40F2-B4BF-43137458186C}"/>
          </ac:inkMkLst>
        </pc:inkChg>
        <pc:inkChg chg="add">
          <ac:chgData name="babisha chandran" userId="EB0nJQTo3Bd1b7R0gNfky76LaizBD4ENeK0AnhxAgKw=" providerId="None" clId="Web-{8DCF7B5E-34B7-477E-8968-D71517CDAA91}" dt="2020-10-20T10:02:44.866" v="712"/>
          <ac:inkMkLst>
            <pc:docMk/>
            <pc:sldMk cId="0" sldId="371"/>
            <ac:inkMk id="43" creationId="{CD283621-9B4A-4F16-B3BA-D70E5239D302}"/>
          </ac:inkMkLst>
        </pc:inkChg>
        <pc:inkChg chg="add">
          <ac:chgData name="babisha chandran" userId="EB0nJQTo3Bd1b7R0gNfky76LaizBD4ENeK0AnhxAgKw=" providerId="None" clId="Web-{8DCF7B5E-34B7-477E-8968-D71517CDAA91}" dt="2020-10-20T10:02:46.662" v="713"/>
          <ac:inkMkLst>
            <pc:docMk/>
            <pc:sldMk cId="0" sldId="371"/>
            <ac:inkMk id="44" creationId="{3E9E6FD0-1C8A-4D3C-9836-B2EAA799148E}"/>
          </ac:inkMkLst>
        </pc:inkChg>
        <pc:inkChg chg="add">
          <ac:chgData name="babisha chandran" userId="EB0nJQTo3Bd1b7R0gNfky76LaizBD4ENeK0AnhxAgKw=" providerId="None" clId="Web-{8DCF7B5E-34B7-477E-8968-D71517CDAA91}" dt="2020-10-20T10:02:48.741" v="714"/>
          <ac:inkMkLst>
            <pc:docMk/>
            <pc:sldMk cId="0" sldId="371"/>
            <ac:inkMk id="45" creationId="{12668F87-7C81-4A36-B7A9-7A02B184F1F9}"/>
          </ac:inkMkLst>
        </pc:inkChg>
        <pc:inkChg chg="add">
          <ac:chgData name="babisha chandran" userId="EB0nJQTo3Bd1b7R0gNfky76LaizBD4ENeK0AnhxAgKw=" providerId="None" clId="Web-{8DCF7B5E-34B7-477E-8968-D71517CDAA91}" dt="2020-10-20T10:02:49.866" v="715"/>
          <ac:inkMkLst>
            <pc:docMk/>
            <pc:sldMk cId="0" sldId="371"/>
            <ac:inkMk id="46" creationId="{349F0C80-9B4F-4D34-B77F-43F6CAF86BC7}"/>
          </ac:inkMkLst>
        </pc:inkChg>
        <pc:inkChg chg="add">
          <ac:chgData name="babisha chandran" userId="EB0nJQTo3Bd1b7R0gNfky76LaizBD4ENeK0AnhxAgKw=" providerId="None" clId="Web-{8DCF7B5E-34B7-477E-8968-D71517CDAA91}" dt="2020-10-20T10:02:51.788" v="716"/>
          <ac:inkMkLst>
            <pc:docMk/>
            <pc:sldMk cId="0" sldId="371"/>
            <ac:inkMk id="47" creationId="{36C8992B-F4DB-4414-9B41-CE1EAF192512}"/>
          </ac:inkMkLst>
        </pc:inkChg>
        <pc:inkChg chg="add">
          <ac:chgData name="babisha chandran" userId="EB0nJQTo3Bd1b7R0gNfky76LaizBD4ENeK0AnhxAgKw=" providerId="None" clId="Web-{8DCF7B5E-34B7-477E-8968-D71517CDAA91}" dt="2020-10-20T10:02:59.553" v="717"/>
          <ac:inkMkLst>
            <pc:docMk/>
            <pc:sldMk cId="0" sldId="371"/>
            <ac:inkMk id="48" creationId="{3504A69C-A9AC-4737-BFE4-24F6B439C1EF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10:05.133" v="817"/>
        <pc:sldMkLst>
          <pc:docMk/>
          <pc:sldMk cId="0" sldId="372"/>
        </pc:sldMkLst>
        <pc:spChg chg="mod">
          <ac:chgData name="babisha chandran" userId="EB0nJQTo3Bd1b7R0gNfky76LaizBD4ENeK0AnhxAgKw=" providerId="None" clId="Web-{8DCF7B5E-34B7-477E-8968-D71517CDAA91}" dt="2020-10-20T08:17:24.924" v="143" actId="1076"/>
          <ac:spMkLst>
            <pc:docMk/>
            <pc:sldMk cId="0" sldId="372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8DCF7B5E-34B7-477E-8968-D71517CDAA91}" dt="2020-10-20T08:17:24.581" v="141"/>
          <ac:inkMkLst>
            <pc:docMk/>
            <pc:sldMk cId="0" sldId="372"/>
            <ac:inkMk id="2" creationId="{AF4C7DC8-41C3-4630-954B-3924ACCBE564}"/>
          </ac:inkMkLst>
        </pc:inkChg>
        <pc:inkChg chg="add">
          <ac:chgData name="babisha chandran" userId="EB0nJQTo3Bd1b7R0gNfky76LaizBD4ENeK0AnhxAgKw=" providerId="None" clId="Web-{8DCF7B5E-34B7-477E-8968-D71517CDAA91}" dt="2020-10-20T10:08:13.711" v="771"/>
          <ac:inkMkLst>
            <pc:docMk/>
            <pc:sldMk cId="0" sldId="372"/>
            <ac:inkMk id="2" creationId="{FAE9DA6D-078C-4E6B-B570-6E1B29E51603}"/>
          </ac:inkMkLst>
        </pc:inkChg>
        <pc:inkChg chg="add">
          <ac:chgData name="babisha chandran" userId="EB0nJQTo3Bd1b7R0gNfky76LaizBD4ENeK0AnhxAgKw=" providerId="None" clId="Web-{8DCF7B5E-34B7-477E-8968-D71517CDAA91}" dt="2020-10-20T10:08:16.617" v="772"/>
          <ac:inkMkLst>
            <pc:docMk/>
            <pc:sldMk cId="0" sldId="372"/>
            <ac:inkMk id="3" creationId="{B72F94A9-9357-4BD4-B3FA-71867EA04BBA}"/>
          </ac:inkMkLst>
        </pc:inkChg>
        <pc:inkChg chg="del">
          <ac:chgData name="babisha chandran" userId="EB0nJQTo3Bd1b7R0gNfky76LaizBD4ENeK0AnhxAgKw=" providerId="None" clId="Web-{8DCF7B5E-34B7-477E-8968-D71517CDAA91}" dt="2020-10-20T08:17:24.581" v="140"/>
          <ac:inkMkLst>
            <pc:docMk/>
            <pc:sldMk cId="0" sldId="372"/>
            <ac:inkMk id="3" creationId="{C845FFBF-E4DB-4BDA-AB27-6A726180D866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9"/>
          <ac:inkMkLst>
            <pc:docMk/>
            <pc:sldMk cId="0" sldId="372"/>
            <ac:inkMk id="5" creationId="{0FB393A8-4405-48EA-84C0-84281360993C}"/>
          </ac:inkMkLst>
        </pc:inkChg>
        <pc:inkChg chg="add">
          <ac:chgData name="babisha chandran" userId="EB0nJQTo3Bd1b7R0gNfky76LaizBD4ENeK0AnhxAgKw=" providerId="None" clId="Web-{8DCF7B5E-34B7-477E-8968-D71517CDAA91}" dt="2020-10-20T10:08:17.992" v="773"/>
          <ac:inkMkLst>
            <pc:docMk/>
            <pc:sldMk cId="0" sldId="372"/>
            <ac:inkMk id="5" creationId="{384E841A-7383-4619-A971-3D8AEFA4E56B}"/>
          </ac:inkMkLst>
        </pc:inkChg>
        <pc:inkChg chg="add">
          <ac:chgData name="babisha chandran" userId="EB0nJQTo3Bd1b7R0gNfky76LaizBD4ENeK0AnhxAgKw=" providerId="None" clId="Web-{8DCF7B5E-34B7-477E-8968-D71517CDAA91}" dt="2020-10-20T10:08:18.992" v="774"/>
          <ac:inkMkLst>
            <pc:docMk/>
            <pc:sldMk cId="0" sldId="372"/>
            <ac:inkMk id="6" creationId="{083EFE89-299B-457A-A39D-F566445A1088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8"/>
          <ac:inkMkLst>
            <pc:docMk/>
            <pc:sldMk cId="0" sldId="372"/>
            <ac:inkMk id="6" creationId="{AAB8F15E-C491-4C72-9CDF-55DF49B4BDE4}"/>
          </ac:inkMkLst>
        </pc:inkChg>
        <pc:inkChg chg="add">
          <ac:chgData name="babisha chandran" userId="EB0nJQTo3Bd1b7R0gNfky76LaizBD4ENeK0AnhxAgKw=" providerId="None" clId="Web-{8DCF7B5E-34B7-477E-8968-D71517CDAA91}" dt="2020-10-20T10:08:19.055" v="775"/>
          <ac:inkMkLst>
            <pc:docMk/>
            <pc:sldMk cId="0" sldId="372"/>
            <ac:inkMk id="7" creationId="{030AA407-B862-4FB0-BBBF-1EBEB393024B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7"/>
          <ac:inkMkLst>
            <pc:docMk/>
            <pc:sldMk cId="0" sldId="372"/>
            <ac:inkMk id="7" creationId="{09AE7FEA-8B03-4183-9343-A832BF372A7A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6"/>
          <ac:inkMkLst>
            <pc:docMk/>
            <pc:sldMk cId="0" sldId="372"/>
            <ac:inkMk id="8" creationId="{77EA9055-63A7-44BF-B4A0-CE256A949996}"/>
          </ac:inkMkLst>
        </pc:inkChg>
        <pc:inkChg chg="add">
          <ac:chgData name="babisha chandran" userId="EB0nJQTo3Bd1b7R0gNfky76LaizBD4ENeK0AnhxAgKw=" providerId="None" clId="Web-{8DCF7B5E-34B7-477E-8968-D71517CDAA91}" dt="2020-10-20T10:08:22.195" v="776"/>
          <ac:inkMkLst>
            <pc:docMk/>
            <pc:sldMk cId="0" sldId="372"/>
            <ac:inkMk id="8" creationId="{A5E7DE64-9A59-4A03-B4A0-0EB72FDCB0A6}"/>
          </ac:inkMkLst>
        </pc:inkChg>
        <pc:inkChg chg="del">
          <ac:chgData name="babisha chandran" userId="EB0nJQTo3Bd1b7R0gNfky76LaizBD4ENeK0AnhxAgKw=" providerId="None" clId="Web-{8DCF7B5E-34B7-477E-8968-D71517CDAA91}" dt="2020-10-20T08:17:24.987" v="144"/>
          <ac:inkMkLst>
            <pc:docMk/>
            <pc:sldMk cId="0" sldId="372"/>
            <ac:inkMk id="10" creationId="{0719E34A-7DD2-44A9-B3AF-3A2F06840C54}"/>
          </ac:inkMkLst>
        </pc:inkChg>
        <pc:inkChg chg="add">
          <ac:chgData name="babisha chandran" userId="EB0nJQTo3Bd1b7R0gNfky76LaizBD4ENeK0AnhxAgKw=" providerId="None" clId="Web-{8DCF7B5E-34B7-477E-8968-D71517CDAA91}" dt="2020-10-20T10:08:24.539" v="777"/>
          <ac:inkMkLst>
            <pc:docMk/>
            <pc:sldMk cId="0" sldId="372"/>
            <ac:inkMk id="10" creationId="{35BF3E66-C3EA-47BC-A659-B859BD848541}"/>
          </ac:inkMkLst>
        </pc:inkChg>
        <pc:inkChg chg="add">
          <ac:chgData name="babisha chandran" userId="EB0nJQTo3Bd1b7R0gNfky76LaizBD4ENeK0AnhxAgKw=" providerId="None" clId="Web-{8DCF7B5E-34B7-477E-8968-D71517CDAA91}" dt="2020-10-20T10:08:25.648" v="778"/>
          <ac:inkMkLst>
            <pc:docMk/>
            <pc:sldMk cId="0" sldId="372"/>
            <ac:inkMk id="11" creationId="{0CBABA6B-6EC0-4945-9072-E7D560302086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5"/>
          <ac:inkMkLst>
            <pc:docMk/>
            <pc:sldMk cId="0" sldId="372"/>
            <ac:inkMk id="11" creationId="{9852649B-FD95-4521-B5C2-43CEF6BB11BB}"/>
          </ac:inkMkLst>
        </pc:inkChg>
        <pc:inkChg chg="del">
          <ac:chgData name="babisha chandran" userId="EB0nJQTo3Bd1b7R0gNfky76LaizBD4ENeK0AnhxAgKw=" providerId="None" clId="Web-{8DCF7B5E-34B7-477E-8968-D71517CDAA91}" dt="2020-10-20T08:17:24.674" v="142"/>
          <ac:inkMkLst>
            <pc:docMk/>
            <pc:sldMk cId="0" sldId="372"/>
            <ac:inkMk id="12" creationId="{BD7965FB-968D-45A0-9064-6222E2540F41}"/>
          </ac:inkMkLst>
        </pc:inkChg>
        <pc:inkChg chg="add">
          <ac:chgData name="babisha chandran" userId="EB0nJQTo3Bd1b7R0gNfky76LaizBD4ENeK0AnhxAgKw=" providerId="None" clId="Web-{8DCF7B5E-34B7-477E-8968-D71517CDAA91}" dt="2020-10-20T10:08:28.039" v="779"/>
          <ac:inkMkLst>
            <pc:docMk/>
            <pc:sldMk cId="0" sldId="372"/>
            <ac:inkMk id="12" creationId="{F6C18ADA-D4E1-4938-9077-7F4EED421FB0}"/>
          </ac:inkMkLst>
        </pc:inkChg>
        <pc:inkChg chg="add">
          <ac:chgData name="babisha chandran" userId="EB0nJQTo3Bd1b7R0gNfky76LaizBD4ENeK0AnhxAgKw=" providerId="None" clId="Web-{8DCF7B5E-34B7-477E-8968-D71517CDAA91}" dt="2020-10-20T10:08:28.586" v="780"/>
          <ac:inkMkLst>
            <pc:docMk/>
            <pc:sldMk cId="0" sldId="372"/>
            <ac:inkMk id="13" creationId="{38E68045-EF77-49FD-AB8F-08F24AEF7422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4"/>
          <ac:inkMkLst>
            <pc:docMk/>
            <pc:sldMk cId="0" sldId="372"/>
            <ac:inkMk id="13" creationId="{9A594E03-A26B-4A77-A295-9A1C316C2BA4}"/>
          </ac:inkMkLst>
        </pc:inkChg>
        <pc:inkChg chg="del">
          <ac:chgData name="babisha chandran" userId="EB0nJQTo3Bd1b7R0gNfky76LaizBD4ENeK0AnhxAgKw=" providerId="None" clId="Web-{8DCF7B5E-34B7-477E-8968-D71517CDAA91}" dt="2020-10-20T08:17:25.096" v="145"/>
          <ac:inkMkLst>
            <pc:docMk/>
            <pc:sldMk cId="0" sldId="372"/>
            <ac:inkMk id="14" creationId="{044E4C84-4638-4F17-9837-4BBAC1E8D939}"/>
          </ac:inkMkLst>
        </pc:inkChg>
        <pc:inkChg chg="add">
          <ac:chgData name="babisha chandran" userId="EB0nJQTo3Bd1b7R0gNfky76LaizBD4ENeK0AnhxAgKw=" providerId="None" clId="Web-{8DCF7B5E-34B7-477E-8968-D71517CDAA91}" dt="2020-10-20T10:08:31.523" v="781"/>
          <ac:inkMkLst>
            <pc:docMk/>
            <pc:sldMk cId="0" sldId="372"/>
            <ac:inkMk id="14" creationId="{AAEA76F3-2154-462B-848A-BEA30002A087}"/>
          </ac:inkMkLst>
        </pc:inkChg>
        <pc:inkChg chg="add">
          <ac:chgData name="babisha chandran" userId="EB0nJQTo3Bd1b7R0gNfky76LaizBD4ENeK0AnhxAgKw=" providerId="None" clId="Web-{8DCF7B5E-34B7-477E-8968-D71517CDAA91}" dt="2020-10-20T10:08:33.758" v="782"/>
          <ac:inkMkLst>
            <pc:docMk/>
            <pc:sldMk cId="0" sldId="372"/>
            <ac:inkMk id="15" creationId="{786939D3-40B3-4839-B911-B0B3C88036F4}"/>
          </ac:inkMkLst>
        </pc:inkChg>
        <pc:inkChg chg="del">
          <ac:chgData name="babisha chandran" userId="EB0nJQTo3Bd1b7R0gNfky76LaizBD4ENeK0AnhxAgKw=" providerId="None" clId="Web-{8DCF7B5E-34B7-477E-8968-D71517CDAA91}" dt="2020-10-20T08:17:25.174" v="147"/>
          <ac:inkMkLst>
            <pc:docMk/>
            <pc:sldMk cId="0" sldId="372"/>
            <ac:inkMk id="15" creationId="{E9AD200B-23ED-41A0-968D-675424520DD6}"/>
          </ac:inkMkLst>
        </pc:inkChg>
        <pc:inkChg chg="del">
          <ac:chgData name="babisha chandran" userId="EB0nJQTo3Bd1b7R0gNfky76LaizBD4ENeK0AnhxAgKw=" providerId="None" clId="Web-{8DCF7B5E-34B7-477E-8968-D71517CDAA91}" dt="2020-10-20T08:17:25.143" v="146"/>
          <ac:inkMkLst>
            <pc:docMk/>
            <pc:sldMk cId="0" sldId="372"/>
            <ac:inkMk id="28" creationId="{A699413F-D5EE-4E2E-9D7F-3ADEC4C62969}"/>
          </ac:inkMkLst>
        </pc:inkChg>
        <pc:inkChg chg="add">
          <ac:chgData name="babisha chandran" userId="EB0nJQTo3Bd1b7R0gNfky76LaizBD4ENeK0AnhxAgKw=" providerId="None" clId="Web-{8DCF7B5E-34B7-477E-8968-D71517CDAA91}" dt="2020-10-20T10:08:36.242" v="783"/>
          <ac:inkMkLst>
            <pc:docMk/>
            <pc:sldMk cId="0" sldId="372"/>
            <ac:inkMk id="28" creationId="{EB56855D-5506-41B6-A329-821EA62DD678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3"/>
          <ac:inkMkLst>
            <pc:docMk/>
            <pc:sldMk cId="0" sldId="372"/>
            <ac:inkMk id="29" creationId="{435A3958-7EFE-41C2-8D81-CC68271BC88F}"/>
          </ac:inkMkLst>
        </pc:inkChg>
        <pc:inkChg chg="add">
          <ac:chgData name="babisha chandran" userId="EB0nJQTo3Bd1b7R0gNfky76LaizBD4ENeK0AnhxAgKw=" providerId="None" clId="Web-{8DCF7B5E-34B7-477E-8968-D71517CDAA91}" dt="2020-10-20T10:08:47.773" v="784"/>
          <ac:inkMkLst>
            <pc:docMk/>
            <pc:sldMk cId="0" sldId="372"/>
            <ac:inkMk id="29" creationId="{52663E39-38EC-45A2-B309-CED80AB92918}"/>
          </ac:inkMkLst>
        </pc:inkChg>
        <pc:inkChg chg="add">
          <ac:chgData name="babisha chandran" userId="EB0nJQTo3Bd1b7R0gNfky76LaizBD4ENeK0AnhxAgKw=" providerId="None" clId="Web-{8DCF7B5E-34B7-477E-8968-D71517CDAA91}" dt="2020-10-20T10:08:49.648" v="785"/>
          <ac:inkMkLst>
            <pc:docMk/>
            <pc:sldMk cId="0" sldId="372"/>
            <ac:inkMk id="30" creationId="{3ED525CB-F1BE-4F14-83B7-2EB756265ECE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2"/>
          <ac:inkMkLst>
            <pc:docMk/>
            <pc:sldMk cId="0" sldId="372"/>
            <ac:inkMk id="30" creationId="{AD3E9407-C9C4-40F7-96DD-EFBBA36F9CE5}"/>
          </ac:inkMkLst>
        </pc:inkChg>
        <pc:inkChg chg="del">
          <ac:chgData name="babisha chandran" userId="EB0nJQTo3Bd1b7R0gNfky76LaizBD4ENeK0AnhxAgKw=" providerId="None" clId="Web-{8DCF7B5E-34B7-477E-8968-D71517CDAA91}" dt="2020-10-20T08:17:24.565" v="131"/>
          <ac:inkMkLst>
            <pc:docMk/>
            <pc:sldMk cId="0" sldId="372"/>
            <ac:inkMk id="31" creationId="{1F4B9D96-4CAA-4860-82D7-B7E93A45FB23}"/>
          </ac:inkMkLst>
        </pc:inkChg>
        <pc:inkChg chg="add">
          <ac:chgData name="babisha chandran" userId="EB0nJQTo3Bd1b7R0gNfky76LaizBD4ENeK0AnhxAgKw=" providerId="None" clId="Web-{8DCF7B5E-34B7-477E-8968-D71517CDAA91}" dt="2020-10-20T10:08:49.664" v="786"/>
          <ac:inkMkLst>
            <pc:docMk/>
            <pc:sldMk cId="0" sldId="372"/>
            <ac:inkMk id="31" creationId="{77FB5B01-F0BE-4A42-B961-962DEE9C8EA0}"/>
          </ac:inkMkLst>
        </pc:inkChg>
        <pc:inkChg chg="add">
          <ac:chgData name="babisha chandran" userId="EB0nJQTo3Bd1b7R0gNfky76LaizBD4ENeK0AnhxAgKw=" providerId="None" clId="Web-{8DCF7B5E-34B7-477E-8968-D71517CDAA91}" dt="2020-10-20T10:08:50.898" v="787"/>
          <ac:inkMkLst>
            <pc:docMk/>
            <pc:sldMk cId="0" sldId="372"/>
            <ac:inkMk id="32" creationId="{C7B111E5-3525-4090-A5E7-BA904813A5F5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30"/>
          <ac:inkMkLst>
            <pc:docMk/>
            <pc:sldMk cId="0" sldId="372"/>
            <ac:inkMk id="32" creationId="{D0AD4D24-E119-480D-BFE0-376DCE763CB6}"/>
          </ac:inkMkLst>
        </pc:inkChg>
        <pc:inkChg chg="add">
          <ac:chgData name="babisha chandran" userId="EB0nJQTo3Bd1b7R0gNfky76LaizBD4ENeK0AnhxAgKw=" providerId="None" clId="Web-{8DCF7B5E-34B7-477E-8968-D71517CDAA91}" dt="2020-10-20T10:08:52.992" v="788"/>
          <ac:inkMkLst>
            <pc:docMk/>
            <pc:sldMk cId="0" sldId="372"/>
            <ac:inkMk id="33" creationId="{26963B65-2936-48AA-8F8D-07D80878EDB5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9"/>
          <ac:inkMkLst>
            <pc:docMk/>
            <pc:sldMk cId="0" sldId="372"/>
            <ac:inkMk id="33" creationId="{E1121066-1E61-49B4-B4CA-BE7591C718E5}"/>
          </ac:inkMkLst>
        </pc:inkChg>
        <pc:inkChg chg="add">
          <ac:chgData name="babisha chandran" userId="EB0nJQTo3Bd1b7R0gNfky76LaizBD4ENeK0AnhxAgKw=" providerId="None" clId="Web-{8DCF7B5E-34B7-477E-8968-D71517CDAA91}" dt="2020-10-20T10:08:54.836" v="789"/>
          <ac:inkMkLst>
            <pc:docMk/>
            <pc:sldMk cId="0" sldId="372"/>
            <ac:inkMk id="34" creationId="{08343626-F62C-4520-B707-33F8C40DAF92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8"/>
          <ac:inkMkLst>
            <pc:docMk/>
            <pc:sldMk cId="0" sldId="372"/>
            <ac:inkMk id="34" creationId="{76FEFAC5-CB58-4CC4-BD38-D71F2CA6AA4E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7"/>
          <ac:inkMkLst>
            <pc:docMk/>
            <pc:sldMk cId="0" sldId="372"/>
            <ac:inkMk id="35" creationId="{AD13684B-6C69-4BF9-AE6C-53869237D49D}"/>
          </ac:inkMkLst>
        </pc:inkChg>
        <pc:inkChg chg="add">
          <ac:chgData name="babisha chandran" userId="EB0nJQTo3Bd1b7R0gNfky76LaizBD4ENeK0AnhxAgKw=" providerId="None" clId="Web-{8DCF7B5E-34B7-477E-8968-D71517CDAA91}" dt="2020-10-20T10:08:58.664" v="790"/>
          <ac:inkMkLst>
            <pc:docMk/>
            <pc:sldMk cId="0" sldId="372"/>
            <ac:inkMk id="35" creationId="{F32919FA-9B30-4FAE-AFCA-3C6CD40FE966}"/>
          </ac:inkMkLst>
        </pc:inkChg>
        <pc:inkChg chg="add">
          <ac:chgData name="babisha chandran" userId="EB0nJQTo3Bd1b7R0gNfky76LaizBD4ENeK0AnhxAgKw=" providerId="None" clId="Web-{8DCF7B5E-34B7-477E-8968-D71517CDAA91}" dt="2020-10-20T10:09:01.711" v="791"/>
          <ac:inkMkLst>
            <pc:docMk/>
            <pc:sldMk cId="0" sldId="372"/>
            <ac:inkMk id="36" creationId="{D83C6192-41E2-46EE-BB35-6CD736B35677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6"/>
          <ac:inkMkLst>
            <pc:docMk/>
            <pc:sldMk cId="0" sldId="372"/>
            <ac:inkMk id="36" creationId="{EFE75B00-F175-4E09-BCE1-3674AB4972F2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5"/>
          <ac:inkMkLst>
            <pc:docMk/>
            <pc:sldMk cId="0" sldId="372"/>
            <ac:inkMk id="37" creationId="{0F9A35AB-ABDF-498F-82A1-939CAD52F2B0}"/>
          </ac:inkMkLst>
        </pc:inkChg>
        <pc:inkChg chg="add">
          <ac:chgData name="babisha chandran" userId="EB0nJQTo3Bd1b7R0gNfky76LaizBD4ENeK0AnhxAgKw=" providerId="None" clId="Web-{8DCF7B5E-34B7-477E-8968-D71517CDAA91}" dt="2020-10-20T10:09:02.961" v="792"/>
          <ac:inkMkLst>
            <pc:docMk/>
            <pc:sldMk cId="0" sldId="372"/>
            <ac:inkMk id="37" creationId="{1997FCC9-CF85-4DFD-9CD2-78C5F777F354}"/>
          </ac:inkMkLst>
        </pc:inkChg>
        <pc:inkChg chg="add">
          <ac:chgData name="babisha chandran" userId="EB0nJQTo3Bd1b7R0gNfky76LaizBD4ENeK0AnhxAgKw=" providerId="None" clId="Web-{8DCF7B5E-34B7-477E-8968-D71517CDAA91}" dt="2020-10-20T10:09:04.242" v="793"/>
          <ac:inkMkLst>
            <pc:docMk/>
            <pc:sldMk cId="0" sldId="372"/>
            <ac:inkMk id="38" creationId="{458213FD-443F-4F9F-97E1-F3DCBF76F905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4"/>
          <ac:inkMkLst>
            <pc:docMk/>
            <pc:sldMk cId="0" sldId="372"/>
            <ac:inkMk id="38" creationId="{9C398A7F-2D2C-4B04-A078-974E627295D8}"/>
          </ac:inkMkLst>
        </pc:inkChg>
        <pc:inkChg chg="add">
          <ac:chgData name="babisha chandran" userId="EB0nJQTo3Bd1b7R0gNfky76LaizBD4ENeK0AnhxAgKw=" providerId="None" clId="Web-{8DCF7B5E-34B7-477E-8968-D71517CDAA91}" dt="2020-10-20T10:09:05.836" v="794"/>
          <ac:inkMkLst>
            <pc:docMk/>
            <pc:sldMk cId="0" sldId="372"/>
            <ac:inkMk id="39" creationId="{0295FA9F-719C-4658-BE48-661500BC32A5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3"/>
          <ac:inkMkLst>
            <pc:docMk/>
            <pc:sldMk cId="0" sldId="372"/>
            <ac:inkMk id="39" creationId="{12ABE82A-5BE9-4CBF-9173-A23ED9CBEBA8}"/>
          </ac:inkMkLst>
        </pc:inkChg>
        <pc:inkChg chg="del">
          <ac:chgData name="babisha chandran" userId="EB0nJQTo3Bd1b7R0gNfky76LaizBD4ENeK0AnhxAgKw=" providerId="None" clId="Web-{8DCF7B5E-34B7-477E-8968-D71517CDAA91}" dt="2020-10-20T08:17:24.549" v="122"/>
          <ac:inkMkLst>
            <pc:docMk/>
            <pc:sldMk cId="0" sldId="372"/>
            <ac:inkMk id="40" creationId="{6ACC694E-E9D2-4410-8BE7-82ACECD11C7C}"/>
          </ac:inkMkLst>
        </pc:inkChg>
        <pc:inkChg chg="add">
          <ac:chgData name="babisha chandran" userId="EB0nJQTo3Bd1b7R0gNfky76LaizBD4ENeK0AnhxAgKw=" providerId="None" clId="Web-{8DCF7B5E-34B7-477E-8968-D71517CDAA91}" dt="2020-10-20T10:09:06.570" v="795"/>
          <ac:inkMkLst>
            <pc:docMk/>
            <pc:sldMk cId="0" sldId="372"/>
            <ac:inkMk id="40" creationId="{AABE4476-A17A-4D95-9EDB-CC1F410EFB2C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21"/>
          <ac:inkMkLst>
            <pc:docMk/>
            <pc:sldMk cId="0" sldId="372"/>
            <ac:inkMk id="41" creationId="{765F793A-AAF6-4EB6-B4AC-0763C41DE7C2}"/>
          </ac:inkMkLst>
        </pc:inkChg>
        <pc:inkChg chg="add">
          <ac:chgData name="babisha chandran" userId="EB0nJQTo3Bd1b7R0gNfky76LaizBD4ENeK0AnhxAgKw=" providerId="None" clId="Web-{8DCF7B5E-34B7-477E-8968-D71517CDAA91}" dt="2020-10-20T10:09:07.555" v="796"/>
          <ac:inkMkLst>
            <pc:docMk/>
            <pc:sldMk cId="0" sldId="372"/>
            <ac:inkMk id="41" creationId="{CD417B09-AAE6-4317-8E14-83F443C12A12}"/>
          </ac:inkMkLst>
        </pc:inkChg>
        <pc:inkChg chg="add">
          <ac:chgData name="babisha chandran" userId="EB0nJQTo3Bd1b7R0gNfky76LaizBD4ENeK0AnhxAgKw=" providerId="None" clId="Web-{8DCF7B5E-34B7-477E-8968-D71517CDAA91}" dt="2020-10-20T10:09:08.336" v="797"/>
          <ac:inkMkLst>
            <pc:docMk/>
            <pc:sldMk cId="0" sldId="372"/>
            <ac:inkMk id="42" creationId="{4092B55C-C859-4902-8944-D05250CE92C7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20"/>
          <ac:inkMkLst>
            <pc:docMk/>
            <pc:sldMk cId="0" sldId="372"/>
            <ac:inkMk id="42" creationId="{BA97D31B-AABE-4DE5-872B-D01268B4379D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9"/>
          <ac:inkMkLst>
            <pc:docMk/>
            <pc:sldMk cId="0" sldId="372"/>
            <ac:inkMk id="43" creationId="{6B275E1D-F5D2-427B-B69F-CF07E95A3DE4}"/>
          </ac:inkMkLst>
        </pc:inkChg>
        <pc:inkChg chg="add">
          <ac:chgData name="babisha chandran" userId="EB0nJQTo3Bd1b7R0gNfky76LaizBD4ENeK0AnhxAgKw=" providerId="None" clId="Web-{8DCF7B5E-34B7-477E-8968-D71517CDAA91}" dt="2020-10-20T10:09:11.289" v="798"/>
          <ac:inkMkLst>
            <pc:docMk/>
            <pc:sldMk cId="0" sldId="372"/>
            <ac:inkMk id="43" creationId="{A280D8F6-3310-4F1D-872F-3433F49F8405}"/>
          </ac:inkMkLst>
        </pc:inkChg>
        <pc:inkChg chg="add">
          <ac:chgData name="babisha chandran" userId="EB0nJQTo3Bd1b7R0gNfky76LaizBD4ENeK0AnhxAgKw=" providerId="None" clId="Web-{8DCF7B5E-34B7-477E-8968-D71517CDAA91}" dt="2020-10-20T10:09:12.039" v="799"/>
          <ac:inkMkLst>
            <pc:docMk/>
            <pc:sldMk cId="0" sldId="372"/>
            <ac:inkMk id="44" creationId="{11F04756-7997-43F3-9A54-F9E9D7D2456B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8"/>
          <ac:inkMkLst>
            <pc:docMk/>
            <pc:sldMk cId="0" sldId="372"/>
            <ac:inkMk id="44" creationId="{AE94864E-3CAB-441D-94F0-D1473B82040E}"/>
          </ac:inkMkLst>
        </pc:inkChg>
        <pc:inkChg chg="add">
          <ac:chgData name="babisha chandran" userId="EB0nJQTo3Bd1b7R0gNfky76LaizBD4ENeK0AnhxAgKw=" providerId="None" clId="Web-{8DCF7B5E-34B7-477E-8968-D71517CDAA91}" dt="2020-10-20T10:09:24.617" v="800"/>
          <ac:inkMkLst>
            <pc:docMk/>
            <pc:sldMk cId="0" sldId="372"/>
            <ac:inkMk id="45" creationId="{56E77F7F-4E3C-4839-820D-4E47027B3F49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7"/>
          <ac:inkMkLst>
            <pc:docMk/>
            <pc:sldMk cId="0" sldId="372"/>
            <ac:inkMk id="45" creationId="{68F5069B-0540-41BE-89B8-DCB6C6375D12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6"/>
          <ac:inkMkLst>
            <pc:docMk/>
            <pc:sldMk cId="0" sldId="372"/>
            <ac:inkMk id="46" creationId="{4EDE0922-114C-4235-A732-90B931B1121F}"/>
          </ac:inkMkLst>
        </pc:inkChg>
        <pc:inkChg chg="add">
          <ac:chgData name="babisha chandran" userId="EB0nJQTo3Bd1b7R0gNfky76LaizBD4ENeK0AnhxAgKw=" providerId="None" clId="Web-{8DCF7B5E-34B7-477E-8968-D71517CDAA91}" dt="2020-10-20T10:09:26.477" v="801"/>
          <ac:inkMkLst>
            <pc:docMk/>
            <pc:sldMk cId="0" sldId="372"/>
            <ac:inkMk id="46" creationId="{81C86ACC-A98A-4D36-8697-8534A5980679}"/>
          </ac:inkMkLst>
        </pc:inkChg>
        <pc:inkChg chg="add">
          <ac:chgData name="babisha chandran" userId="EB0nJQTo3Bd1b7R0gNfky76LaizBD4ENeK0AnhxAgKw=" providerId="None" clId="Web-{8DCF7B5E-34B7-477E-8968-D71517CDAA91}" dt="2020-10-20T10:09:28.461" v="802"/>
          <ac:inkMkLst>
            <pc:docMk/>
            <pc:sldMk cId="0" sldId="372"/>
            <ac:inkMk id="47" creationId="{28AB0B49-D5F0-425B-AEB9-D14624BA7C94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5"/>
          <ac:inkMkLst>
            <pc:docMk/>
            <pc:sldMk cId="0" sldId="372"/>
            <ac:inkMk id="47" creationId="{E8D463A6-5841-4E5E-AD23-67F27A4716EF}"/>
          </ac:inkMkLst>
        </pc:inkChg>
        <pc:inkChg chg="add">
          <ac:chgData name="babisha chandran" userId="EB0nJQTo3Bd1b7R0gNfky76LaizBD4ENeK0AnhxAgKw=" providerId="None" clId="Web-{8DCF7B5E-34B7-477E-8968-D71517CDAA91}" dt="2020-10-20T10:09:28.867" v="803"/>
          <ac:inkMkLst>
            <pc:docMk/>
            <pc:sldMk cId="0" sldId="372"/>
            <ac:inkMk id="48" creationId="{95F46CC6-5D7F-49C6-ADB5-A45CD8981391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4"/>
          <ac:inkMkLst>
            <pc:docMk/>
            <pc:sldMk cId="0" sldId="372"/>
            <ac:inkMk id="48" creationId="{BA482D49-EAA3-4D2D-BDDB-9C1F1A31CB5D}"/>
          </ac:inkMkLst>
        </pc:inkChg>
        <pc:inkChg chg="add">
          <ac:chgData name="babisha chandran" userId="EB0nJQTo3Bd1b7R0gNfky76LaizBD4ENeK0AnhxAgKw=" providerId="None" clId="Web-{8DCF7B5E-34B7-477E-8968-D71517CDAA91}" dt="2020-10-20T10:09:29.242" v="804"/>
          <ac:inkMkLst>
            <pc:docMk/>
            <pc:sldMk cId="0" sldId="372"/>
            <ac:inkMk id="49" creationId="{1F0FA923-E2E7-4694-B9DD-3301C608F2B0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3"/>
          <ac:inkMkLst>
            <pc:docMk/>
            <pc:sldMk cId="0" sldId="372"/>
            <ac:inkMk id="49" creationId="{7BC0C91E-BAE6-44AC-965E-E3D45751D9D6}"/>
          </ac:inkMkLst>
        </pc:inkChg>
        <pc:inkChg chg="del">
          <ac:chgData name="babisha chandran" userId="EB0nJQTo3Bd1b7R0gNfky76LaizBD4ENeK0AnhxAgKw=" providerId="None" clId="Web-{8DCF7B5E-34B7-477E-8968-D71517CDAA91}" dt="2020-10-20T08:17:24.534" v="112"/>
          <ac:inkMkLst>
            <pc:docMk/>
            <pc:sldMk cId="0" sldId="372"/>
            <ac:inkMk id="50" creationId="{4D885938-908C-4428-9B0C-F8DC53C8DACA}"/>
          </ac:inkMkLst>
        </pc:inkChg>
        <pc:inkChg chg="add">
          <ac:chgData name="babisha chandran" userId="EB0nJQTo3Bd1b7R0gNfky76LaizBD4ENeK0AnhxAgKw=" providerId="None" clId="Web-{8DCF7B5E-34B7-477E-8968-D71517CDAA91}" dt="2020-10-20T10:09:31.399" v="805"/>
          <ac:inkMkLst>
            <pc:docMk/>
            <pc:sldMk cId="0" sldId="372"/>
            <ac:inkMk id="50" creationId="{62169B7C-E74E-4D61-8DF6-621A0E2F2A8F}"/>
          </ac:inkMkLst>
        </pc:inkChg>
        <pc:inkChg chg="add">
          <ac:chgData name="babisha chandran" userId="EB0nJQTo3Bd1b7R0gNfky76LaizBD4ENeK0AnhxAgKw=" providerId="None" clId="Web-{8DCF7B5E-34B7-477E-8968-D71517CDAA91}" dt="2020-10-20T10:09:33.852" v="806"/>
          <ac:inkMkLst>
            <pc:docMk/>
            <pc:sldMk cId="0" sldId="372"/>
            <ac:inkMk id="51" creationId="{570C9D1A-64E2-4CD2-BA8E-D2641894AD29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11"/>
          <ac:inkMkLst>
            <pc:docMk/>
            <pc:sldMk cId="0" sldId="372"/>
            <ac:inkMk id="51" creationId="{875E46AC-CA6E-4C0A-A3F9-412639EB6BE4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10"/>
          <ac:inkMkLst>
            <pc:docMk/>
            <pc:sldMk cId="0" sldId="372"/>
            <ac:inkMk id="52" creationId="{071A6CB0-8E7A-4EEE-AB94-E0A0E5C0BDCD}"/>
          </ac:inkMkLst>
        </pc:inkChg>
        <pc:inkChg chg="add">
          <ac:chgData name="babisha chandran" userId="EB0nJQTo3Bd1b7R0gNfky76LaizBD4ENeK0AnhxAgKw=" providerId="None" clId="Web-{8DCF7B5E-34B7-477E-8968-D71517CDAA91}" dt="2020-10-20T10:09:35.539" v="807"/>
          <ac:inkMkLst>
            <pc:docMk/>
            <pc:sldMk cId="0" sldId="372"/>
            <ac:inkMk id="52" creationId="{31065A97-1167-4EE5-AEEF-1D2D17E70B89}"/>
          </ac:inkMkLst>
        </pc:inkChg>
        <pc:inkChg chg="add">
          <ac:chgData name="babisha chandran" userId="EB0nJQTo3Bd1b7R0gNfky76LaizBD4ENeK0AnhxAgKw=" providerId="None" clId="Web-{8DCF7B5E-34B7-477E-8968-D71517CDAA91}" dt="2020-10-20T10:09:37.196" v="808"/>
          <ac:inkMkLst>
            <pc:docMk/>
            <pc:sldMk cId="0" sldId="372"/>
            <ac:inkMk id="53" creationId="{12379182-5827-447A-B524-D36446BEC7CC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9"/>
          <ac:inkMkLst>
            <pc:docMk/>
            <pc:sldMk cId="0" sldId="372"/>
            <ac:inkMk id="53" creationId="{F8A3ABA2-E195-41FF-888A-A49E64F27818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8"/>
          <ac:inkMkLst>
            <pc:docMk/>
            <pc:sldMk cId="0" sldId="372"/>
            <ac:inkMk id="54" creationId="{EA956FE2-71F2-4981-84A4-6395F50EFEB9}"/>
          </ac:inkMkLst>
        </pc:inkChg>
        <pc:inkChg chg="add">
          <ac:chgData name="babisha chandran" userId="EB0nJQTo3Bd1b7R0gNfky76LaizBD4ENeK0AnhxAgKw=" providerId="None" clId="Web-{8DCF7B5E-34B7-477E-8968-D71517CDAA91}" dt="2020-10-20T10:09:40.071" v="809"/>
          <ac:inkMkLst>
            <pc:docMk/>
            <pc:sldMk cId="0" sldId="372"/>
            <ac:inkMk id="54" creationId="{FEFA200D-E3EB-4776-85AE-84861256C06C}"/>
          </ac:inkMkLst>
        </pc:inkChg>
        <pc:inkChg chg="add">
          <ac:chgData name="babisha chandran" userId="EB0nJQTo3Bd1b7R0gNfky76LaizBD4ENeK0AnhxAgKw=" providerId="None" clId="Web-{8DCF7B5E-34B7-477E-8968-D71517CDAA91}" dt="2020-10-20T10:09:42.242" v="810"/>
          <ac:inkMkLst>
            <pc:docMk/>
            <pc:sldMk cId="0" sldId="372"/>
            <ac:inkMk id="55" creationId="{7B9BA418-72AD-4AC2-832E-5F8E8E433698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7"/>
          <ac:inkMkLst>
            <pc:docMk/>
            <pc:sldMk cId="0" sldId="372"/>
            <ac:inkMk id="55" creationId="{F0DCAD7C-59ED-4028-98D3-7B2170006517}"/>
          </ac:inkMkLst>
        </pc:inkChg>
        <pc:inkChg chg="add">
          <ac:chgData name="babisha chandran" userId="EB0nJQTo3Bd1b7R0gNfky76LaizBD4ENeK0AnhxAgKw=" providerId="None" clId="Web-{8DCF7B5E-34B7-477E-8968-D71517CDAA91}" dt="2020-10-20T10:09:43.461" v="811"/>
          <ac:inkMkLst>
            <pc:docMk/>
            <pc:sldMk cId="0" sldId="372"/>
            <ac:inkMk id="56" creationId="{7E1E9B08-0D38-4F8D-841B-BA96D9CAA9CA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6"/>
          <ac:inkMkLst>
            <pc:docMk/>
            <pc:sldMk cId="0" sldId="372"/>
            <ac:inkMk id="56" creationId="{BA0F11BF-FB8A-499E-AA41-B12A5902F9B9}"/>
          </ac:inkMkLst>
        </pc:inkChg>
        <pc:inkChg chg="add">
          <ac:chgData name="babisha chandran" userId="EB0nJQTo3Bd1b7R0gNfky76LaizBD4ENeK0AnhxAgKw=" providerId="None" clId="Web-{8DCF7B5E-34B7-477E-8968-D71517CDAA91}" dt="2020-10-20T10:09:46.946" v="812"/>
          <ac:inkMkLst>
            <pc:docMk/>
            <pc:sldMk cId="0" sldId="372"/>
            <ac:inkMk id="57" creationId="{5429772D-B1F9-4AF5-8C67-18A1933143D9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5"/>
          <ac:inkMkLst>
            <pc:docMk/>
            <pc:sldMk cId="0" sldId="372"/>
            <ac:inkMk id="57" creationId="{65BCD5DB-8D05-4C37-87D6-D435FD02318F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4"/>
          <ac:inkMkLst>
            <pc:docMk/>
            <pc:sldMk cId="0" sldId="372"/>
            <ac:inkMk id="58" creationId="{6C6058E9-AFBA-49A2-A552-EC97DAE2258B}"/>
          </ac:inkMkLst>
        </pc:inkChg>
        <pc:inkChg chg="add">
          <ac:chgData name="babisha chandran" userId="EB0nJQTo3Bd1b7R0gNfky76LaizBD4ENeK0AnhxAgKw=" providerId="None" clId="Web-{8DCF7B5E-34B7-477E-8968-D71517CDAA91}" dt="2020-10-20T10:09:47.852" v="813"/>
          <ac:inkMkLst>
            <pc:docMk/>
            <pc:sldMk cId="0" sldId="372"/>
            <ac:inkMk id="58" creationId="{C406C155-EA8A-4D04-AB94-AD049D2D2CAD}"/>
          </ac:inkMkLst>
        </pc:inkChg>
        <pc:inkChg chg="del">
          <ac:chgData name="babisha chandran" userId="EB0nJQTo3Bd1b7R0gNfky76LaizBD4ENeK0AnhxAgKw=" providerId="None" clId="Web-{8DCF7B5E-34B7-477E-8968-D71517CDAA91}" dt="2020-10-20T08:17:24.518" v="103"/>
          <ac:inkMkLst>
            <pc:docMk/>
            <pc:sldMk cId="0" sldId="372"/>
            <ac:inkMk id="59" creationId="{AF043583-BA71-43D3-826B-1A410F19F817}"/>
          </ac:inkMkLst>
        </pc:inkChg>
        <pc:inkChg chg="add">
          <ac:chgData name="babisha chandran" userId="EB0nJQTo3Bd1b7R0gNfky76LaizBD4ENeK0AnhxAgKw=" providerId="None" clId="Web-{8DCF7B5E-34B7-477E-8968-D71517CDAA91}" dt="2020-10-20T10:09:50.008" v="814"/>
          <ac:inkMkLst>
            <pc:docMk/>
            <pc:sldMk cId="0" sldId="372"/>
            <ac:inkMk id="59" creationId="{E41C15DD-5F39-4D54-B941-90B6B953B7A4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102"/>
          <ac:inkMkLst>
            <pc:docMk/>
            <pc:sldMk cId="0" sldId="372"/>
            <ac:inkMk id="60" creationId="{10E4C1B7-C605-4E7F-A641-F649F3E34C01}"/>
          </ac:inkMkLst>
        </pc:inkChg>
        <pc:inkChg chg="add">
          <ac:chgData name="babisha chandran" userId="EB0nJQTo3Bd1b7R0gNfky76LaizBD4ENeK0AnhxAgKw=" providerId="None" clId="Web-{8DCF7B5E-34B7-477E-8968-D71517CDAA91}" dt="2020-10-20T10:09:52.133" v="815"/>
          <ac:inkMkLst>
            <pc:docMk/>
            <pc:sldMk cId="0" sldId="372"/>
            <ac:inkMk id="60" creationId="{A897319F-0D38-4862-BC5E-C78C9DBD43E7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101"/>
          <ac:inkMkLst>
            <pc:docMk/>
            <pc:sldMk cId="0" sldId="372"/>
            <ac:inkMk id="61" creationId="{28427103-1A2E-4000-B5DE-C30F2576EE3A}"/>
          </ac:inkMkLst>
        </pc:inkChg>
        <pc:inkChg chg="add">
          <ac:chgData name="babisha chandran" userId="EB0nJQTo3Bd1b7R0gNfky76LaizBD4ENeK0AnhxAgKw=" providerId="None" clId="Web-{8DCF7B5E-34B7-477E-8968-D71517CDAA91}" dt="2020-10-20T10:09:55.399" v="816"/>
          <ac:inkMkLst>
            <pc:docMk/>
            <pc:sldMk cId="0" sldId="372"/>
            <ac:inkMk id="61" creationId="{B2ADBF53-EC22-4CC1-82FB-4BC5950F0609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100"/>
          <ac:inkMkLst>
            <pc:docMk/>
            <pc:sldMk cId="0" sldId="372"/>
            <ac:inkMk id="62" creationId="{18BCBF7B-86AF-4615-B578-65BDD68E63B7}"/>
          </ac:inkMkLst>
        </pc:inkChg>
        <pc:inkChg chg="add">
          <ac:chgData name="babisha chandran" userId="EB0nJQTo3Bd1b7R0gNfky76LaizBD4ENeK0AnhxAgKw=" providerId="None" clId="Web-{8DCF7B5E-34B7-477E-8968-D71517CDAA91}" dt="2020-10-20T10:10:05.133" v="817"/>
          <ac:inkMkLst>
            <pc:docMk/>
            <pc:sldMk cId="0" sldId="372"/>
            <ac:inkMk id="62" creationId="{E6F9C1AB-43B4-4C0A-98B9-79E3D534AA7F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9"/>
          <ac:inkMkLst>
            <pc:docMk/>
            <pc:sldMk cId="0" sldId="372"/>
            <ac:inkMk id="63" creationId="{0213ECEC-DF98-46AA-9538-F7BC6237453D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8"/>
          <ac:inkMkLst>
            <pc:docMk/>
            <pc:sldMk cId="0" sldId="372"/>
            <ac:inkMk id="64" creationId="{47758A97-100B-47E6-A64E-932FC16C02E5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7"/>
          <ac:inkMkLst>
            <pc:docMk/>
            <pc:sldMk cId="0" sldId="372"/>
            <ac:inkMk id="65" creationId="{7E9B29A4-3C06-4DA9-8BF0-AE1522BEBFD1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6"/>
          <ac:inkMkLst>
            <pc:docMk/>
            <pc:sldMk cId="0" sldId="372"/>
            <ac:inkMk id="66" creationId="{B9083377-7F83-42A4-9066-DAA89ED6BB4D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5"/>
          <ac:inkMkLst>
            <pc:docMk/>
            <pc:sldMk cId="0" sldId="372"/>
            <ac:inkMk id="67" creationId="{D20F04F0-488C-49EE-ACC1-E6094523192C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4"/>
          <ac:inkMkLst>
            <pc:docMk/>
            <pc:sldMk cId="0" sldId="372"/>
            <ac:inkMk id="68" creationId="{28D574B3-5ED0-4A32-9B8C-CA4FA4E8316B}"/>
          </ac:inkMkLst>
        </pc:inkChg>
        <pc:inkChg chg="del">
          <ac:chgData name="babisha chandran" userId="EB0nJQTo3Bd1b7R0gNfky76LaizBD4ENeK0AnhxAgKw=" providerId="None" clId="Web-{8DCF7B5E-34B7-477E-8968-D71517CDAA91}" dt="2020-10-20T08:17:24.502" v="93"/>
          <ac:inkMkLst>
            <pc:docMk/>
            <pc:sldMk cId="0" sldId="372"/>
            <ac:inkMk id="69" creationId="{98E097A2-215B-4CE4-A217-6FBCE8F383AA}"/>
          </ac:inkMkLst>
        </pc:inkChg>
        <pc:inkChg chg="del">
          <ac:chgData name="babisha chandran" userId="EB0nJQTo3Bd1b7R0gNfky76LaizBD4ENeK0AnhxAgKw=" providerId="None" clId="Web-{8DCF7B5E-34B7-477E-8968-D71517CDAA91}" dt="2020-10-20T08:17:24.487" v="92"/>
          <ac:inkMkLst>
            <pc:docMk/>
            <pc:sldMk cId="0" sldId="372"/>
            <ac:inkMk id="70" creationId="{6ECEF930-19BA-4252-8736-7BFB5F70BCE3}"/>
          </ac:inkMkLst>
        </pc:inkChg>
        <pc:inkChg chg="del">
          <ac:chgData name="babisha chandran" userId="EB0nJQTo3Bd1b7R0gNfky76LaizBD4ENeK0AnhxAgKw=" providerId="None" clId="Web-{8DCF7B5E-34B7-477E-8968-D71517CDAA91}" dt="2020-10-20T08:17:24.487" v="91"/>
          <ac:inkMkLst>
            <pc:docMk/>
            <pc:sldMk cId="0" sldId="372"/>
            <ac:inkMk id="71" creationId="{4CFD61F5-BE7B-40AB-BED9-9A5724F0FD2C}"/>
          </ac:inkMkLst>
        </pc:inkChg>
        <pc:inkChg chg="del">
          <ac:chgData name="babisha chandran" userId="EB0nJQTo3Bd1b7R0gNfky76LaizBD4ENeK0AnhxAgKw=" providerId="None" clId="Web-{8DCF7B5E-34B7-477E-8968-D71517CDAA91}" dt="2020-10-20T08:17:24.487" v="90"/>
          <ac:inkMkLst>
            <pc:docMk/>
            <pc:sldMk cId="0" sldId="372"/>
            <ac:inkMk id="72" creationId="{8E734E61-B7CE-4AD6-B47F-D0178C6DDA97}"/>
          </ac:inkMkLst>
        </pc:inkChg>
        <pc:inkChg chg="del">
          <ac:chgData name="babisha chandran" userId="EB0nJQTo3Bd1b7R0gNfky76LaizBD4ENeK0AnhxAgKw=" providerId="None" clId="Web-{8DCF7B5E-34B7-477E-8968-D71517CDAA91}" dt="2020-10-20T08:17:24.487" v="89"/>
          <ac:inkMkLst>
            <pc:docMk/>
            <pc:sldMk cId="0" sldId="372"/>
            <ac:inkMk id="73" creationId="{113DE6EF-9551-4D12-BDF7-2D6B4B99B23D}"/>
          </ac:inkMkLst>
        </pc:inkChg>
        <pc:inkChg chg="del">
          <ac:chgData name="babisha chandran" userId="EB0nJQTo3Bd1b7R0gNfky76LaizBD4ENeK0AnhxAgKw=" providerId="None" clId="Web-{8DCF7B5E-34B7-477E-8968-D71517CDAA91}" dt="2020-10-20T08:17:24.471" v="88"/>
          <ac:inkMkLst>
            <pc:docMk/>
            <pc:sldMk cId="0" sldId="372"/>
            <ac:inkMk id="74" creationId="{E4DE4C6B-A1E2-42BA-8ADD-AB55D4DE39BB}"/>
          </ac:inkMkLst>
        </pc:inkChg>
        <pc:inkChg chg="del">
          <ac:chgData name="babisha chandran" userId="EB0nJQTo3Bd1b7R0gNfky76LaizBD4ENeK0AnhxAgKw=" providerId="None" clId="Web-{8DCF7B5E-34B7-477E-8968-D71517CDAA91}" dt="2020-10-20T08:17:24.471" v="87"/>
          <ac:inkMkLst>
            <pc:docMk/>
            <pc:sldMk cId="0" sldId="372"/>
            <ac:inkMk id="75" creationId="{422D17AC-0213-4A37-A0F9-C3B3F1EE9B38}"/>
          </ac:inkMkLst>
        </pc:inkChg>
        <pc:inkChg chg="del">
          <ac:chgData name="babisha chandran" userId="EB0nJQTo3Bd1b7R0gNfky76LaizBD4ENeK0AnhxAgKw=" providerId="None" clId="Web-{8DCF7B5E-34B7-477E-8968-D71517CDAA91}" dt="2020-10-20T08:17:24.471" v="86"/>
          <ac:inkMkLst>
            <pc:docMk/>
            <pc:sldMk cId="0" sldId="372"/>
            <ac:inkMk id="76" creationId="{833AF550-D2E2-44D2-A3CA-12F4BC411980}"/>
          </ac:inkMkLst>
        </pc:inkChg>
        <pc:inkChg chg="del">
          <ac:chgData name="babisha chandran" userId="EB0nJQTo3Bd1b7R0gNfky76LaizBD4ENeK0AnhxAgKw=" providerId="None" clId="Web-{8DCF7B5E-34B7-477E-8968-D71517CDAA91}" dt="2020-10-20T08:17:24.471" v="85"/>
          <ac:inkMkLst>
            <pc:docMk/>
            <pc:sldMk cId="0" sldId="372"/>
            <ac:inkMk id="77" creationId="{375585D5-7D3E-44B2-835B-3519E917C8A9}"/>
          </ac:inkMkLst>
        </pc:inkChg>
      </pc:sldChg>
      <pc:sldChg chg="addSp">
        <pc:chgData name="babisha chandran" userId="EB0nJQTo3Bd1b7R0gNfky76LaizBD4ENeK0AnhxAgKw=" providerId="None" clId="Web-{8DCF7B5E-34B7-477E-8968-D71517CDAA91}" dt="2020-10-20T10:04:28.819" v="734"/>
        <pc:sldMkLst>
          <pc:docMk/>
          <pc:sldMk cId="0" sldId="390"/>
        </pc:sldMkLst>
        <pc:inkChg chg="add">
          <ac:chgData name="babisha chandran" userId="EB0nJQTo3Bd1b7R0gNfky76LaizBD4ENeK0AnhxAgKw=" providerId="None" clId="Web-{8DCF7B5E-34B7-477E-8968-D71517CDAA91}" dt="2020-10-20T10:03:57.319" v="718"/>
          <ac:inkMkLst>
            <pc:docMk/>
            <pc:sldMk cId="0" sldId="390"/>
            <ac:inkMk id="2" creationId="{9776A0FD-C771-48FC-984F-774C0911F47F}"/>
          </ac:inkMkLst>
        </pc:inkChg>
        <pc:inkChg chg="add">
          <ac:chgData name="babisha chandran" userId="EB0nJQTo3Bd1b7R0gNfky76LaizBD4ENeK0AnhxAgKw=" providerId="None" clId="Web-{8DCF7B5E-34B7-477E-8968-D71517CDAA91}" dt="2020-10-20T10:04:02.272" v="719"/>
          <ac:inkMkLst>
            <pc:docMk/>
            <pc:sldMk cId="0" sldId="390"/>
            <ac:inkMk id="3" creationId="{67D23ACA-410B-4716-A8EB-D61252A139F4}"/>
          </ac:inkMkLst>
        </pc:inkChg>
        <pc:inkChg chg="add">
          <ac:chgData name="babisha chandran" userId="EB0nJQTo3Bd1b7R0gNfky76LaizBD4ENeK0AnhxAgKw=" providerId="None" clId="Web-{8DCF7B5E-34B7-477E-8968-D71517CDAA91}" dt="2020-10-20T10:04:04.663" v="720"/>
          <ac:inkMkLst>
            <pc:docMk/>
            <pc:sldMk cId="0" sldId="390"/>
            <ac:inkMk id="5" creationId="{4D43C862-CBD3-4264-967D-E3A848932B5A}"/>
          </ac:inkMkLst>
        </pc:inkChg>
        <pc:inkChg chg="add">
          <ac:chgData name="babisha chandran" userId="EB0nJQTo3Bd1b7R0gNfky76LaizBD4ENeK0AnhxAgKw=" providerId="None" clId="Web-{8DCF7B5E-34B7-477E-8968-D71517CDAA91}" dt="2020-10-20T10:04:05.944" v="721"/>
          <ac:inkMkLst>
            <pc:docMk/>
            <pc:sldMk cId="0" sldId="390"/>
            <ac:inkMk id="6" creationId="{90827184-F26A-4A0D-9126-97D952EB8ECC}"/>
          </ac:inkMkLst>
        </pc:inkChg>
        <pc:inkChg chg="add">
          <ac:chgData name="babisha chandran" userId="EB0nJQTo3Bd1b7R0gNfky76LaizBD4ENeK0AnhxAgKw=" providerId="None" clId="Web-{8DCF7B5E-34B7-477E-8968-D71517CDAA91}" dt="2020-10-20T10:04:07.038" v="722"/>
          <ac:inkMkLst>
            <pc:docMk/>
            <pc:sldMk cId="0" sldId="390"/>
            <ac:inkMk id="7" creationId="{3D6C594B-07D6-4C0F-935F-2B23700131B3}"/>
          </ac:inkMkLst>
        </pc:inkChg>
        <pc:inkChg chg="add">
          <ac:chgData name="babisha chandran" userId="EB0nJQTo3Bd1b7R0gNfky76LaizBD4ENeK0AnhxAgKw=" providerId="None" clId="Web-{8DCF7B5E-34B7-477E-8968-D71517CDAA91}" dt="2020-10-20T10:04:07.928" v="723"/>
          <ac:inkMkLst>
            <pc:docMk/>
            <pc:sldMk cId="0" sldId="390"/>
            <ac:inkMk id="8" creationId="{D2846B32-5615-4E08-9281-40B8A99ADD61}"/>
          </ac:inkMkLst>
        </pc:inkChg>
        <pc:inkChg chg="add">
          <ac:chgData name="babisha chandran" userId="EB0nJQTo3Bd1b7R0gNfky76LaizBD4ENeK0AnhxAgKw=" providerId="None" clId="Web-{8DCF7B5E-34B7-477E-8968-D71517CDAA91}" dt="2020-10-20T10:04:09.710" v="724"/>
          <ac:inkMkLst>
            <pc:docMk/>
            <pc:sldMk cId="0" sldId="390"/>
            <ac:inkMk id="10" creationId="{39817082-1587-489E-B470-09C2DE8A5CDD}"/>
          </ac:inkMkLst>
        </pc:inkChg>
        <pc:inkChg chg="add">
          <ac:chgData name="babisha chandran" userId="EB0nJQTo3Bd1b7R0gNfky76LaizBD4ENeK0AnhxAgKw=" providerId="None" clId="Web-{8DCF7B5E-34B7-477E-8968-D71517CDAA91}" dt="2020-10-20T10:04:11.366" v="725"/>
          <ac:inkMkLst>
            <pc:docMk/>
            <pc:sldMk cId="0" sldId="390"/>
            <ac:inkMk id="11" creationId="{1B1E99D5-4AFD-425A-BC1E-E8E6DEB0AB81}"/>
          </ac:inkMkLst>
        </pc:inkChg>
        <pc:inkChg chg="add">
          <ac:chgData name="babisha chandran" userId="EB0nJQTo3Bd1b7R0gNfky76LaizBD4ENeK0AnhxAgKw=" providerId="None" clId="Web-{8DCF7B5E-34B7-477E-8968-D71517CDAA91}" dt="2020-10-20T10:04:15.835" v="726"/>
          <ac:inkMkLst>
            <pc:docMk/>
            <pc:sldMk cId="0" sldId="390"/>
            <ac:inkMk id="12" creationId="{52C4B17E-EB5F-4D21-B24A-00E2C163C9E5}"/>
          </ac:inkMkLst>
        </pc:inkChg>
        <pc:inkChg chg="add">
          <ac:chgData name="babisha chandran" userId="EB0nJQTo3Bd1b7R0gNfky76LaizBD4ENeK0AnhxAgKw=" providerId="None" clId="Web-{8DCF7B5E-34B7-477E-8968-D71517CDAA91}" dt="2020-10-20T10:04:18.132" v="727"/>
          <ac:inkMkLst>
            <pc:docMk/>
            <pc:sldMk cId="0" sldId="390"/>
            <ac:inkMk id="13" creationId="{A31BC734-7C2D-4AAE-817B-14F0826E8744}"/>
          </ac:inkMkLst>
        </pc:inkChg>
        <pc:inkChg chg="add">
          <ac:chgData name="babisha chandran" userId="EB0nJQTo3Bd1b7R0gNfky76LaizBD4ENeK0AnhxAgKw=" providerId="None" clId="Web-{8DCF7B5E-34B7-477E-8968-D71517CDAA91}" dt="2020-10-20T10:04:19.632" v="728"/>
          <ac:inkMkLst>
            <pc:docMk/>
            <pc:sldMk cId="0" sldId="390"/>
            <ac:inkMk id="14" creationId="{BAFF93E8-F2E2-49BB-9776-DD7757B6FC7D}"/>
          </ac:inkMkLst>
        </pc:inkChg>
        <pc:inkChg chg="add">
          <ac:chgData name="babisha chandran" userId="EB0nJQTo3Bd1b7R0gNfky76LaizBD4ENeK0AnhxAgKw=" providerId="None" clId="Web-{8DCF7B5E-34B7-477E-8968-D71517CDAA91}" dt="2020-10-20T10:04:21.304" v="729"/>
          <ac:inkMkLst>
            <pc:docMk/>
            <pc:sldMk cId="0" sldId="390"/>
            <ac:inkMk id="15" creationId="{C8A4C242-A46E-4513-B4B3-CB2FD7618E70}"/>
          </ac:inkMkLst>
        </pc:inkChg>
        <pc:inkChg chg="add">
          <ac:chgData name="babisha chandran" userId="EB0nJQTo3Bd1b7R0gNfky76LaizBD4ENeK0AnhxAgKw=" providerId="None" clId="Web-{8DCF7B5E-34B7-477E-8968-D71517CDAA91}" dt="2020-10-20T10:04:23.929" v="730"/>
          <ac:inkMkLst>
            <pc:docMk/>
            <pc:sldMk cId="0" sldId="390"/>
            <ac:inkMk id="28" creationId="{3916AE4D-B839-4180-8642-5EC84782B7AA}"/>
          </ac:inkMkLst>
        </pc:inkChg>
        <pc:inkChg chg="add">
          <ac:chgData name="babisha chandran" userId="EB0nJQTo3Bd1b7R0gNfky76LaizBD4ENeK0AnhxAgKw=" providerId="None" clId="Web-{8DCF7B5E-34B7-477E-8968-D71517CDAA91}" dt="2020-10-20T10:04:24.819" v="731"/>
          <ac:inkMkLst>
            <pc:docMk/>
            <pc:sldMk cId="0" sldId="390"/>
            <ac:inkMk id="29" creationId="{F5D14B9B-1F70-42FB-8293-B96E8E198F59}"/>
          </ac:inkMkLst>
        </pc:inkChg>
        <pc:inkChg chg="add">
          <ac:chgData name="babisha chandran" userId="EB0nJQTo3Bd1b7R0gNfky76LaizBD4ENeK0AnhxAgKw=" providerId="None" clId="Web-{8DCF7B5E-34B7-477E-8968-D71517CDAA91}" dt="2020-10-20T10:04:25.413" v="732"/>
          <ac:inkMkLst>
            <pc:docMk/>
            <pc:sldMk cId="0" sldId="390"/>
            <ac:inkMk id="30" creationId="{EC1C5921-BE3B-4F35-B962-0A3D42CFDEE5}"/>
          </ac:inkMkLst>
        </pc:inkChg>
        <pc:inkChg chg="add">
          <ac:chgData name="babisha chandran" userId="EB0nJQTo3Bd1b7R0gNfky76LaizBD4ENeK0AnhxAgKw=" providerId="None" clId="Web-{8DCF7B5E-34B7-477E-8968-D71517CDAA91}" dt="2020-10-20T10:04:26.444" v="733"/>
          <ac:inkMkLst>
            <pc:docMk/>
            <pc:sldMk cId="0" sldId="390"/>
            <ac:inkMk id="31" creationId="{B582677D-0747-4E48-A93A-2978613396F4}"/>
          </ac:inkMkLst>
        </pc:inkChg>
        <pc:inkChg chg="add">
          <ac:chgData name="babisha chandran" userId="EB0nJQTo3Bd1b7R0gNfky76LaizBD4ENeK0AnhxAgKw=" providerId="None" clId="Web-{8DCF7B5E-34B7-477E-8968-D71517CDAA91}" dt="2020-10-20T10:04:28.819" v="734"/>
          <ac:inkMkLst>
            <pc:docMk/>
            <pc:sldMk cId="0" sldId="390"/>
            <ac:inkMk id="32" creationId="{13AEABF1-0BDD-470E-8FF5-06E400A2CFC4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07:25.929" v="770"/>
        <pc:sldMkLst>
          <pc:docMk/>
          <pc:sldMk cId="0" sldId="391"/>
        </pc:sldMkLst>
        <pc:spChg chg="mod">
          <ac:chgData name="babisha chandran" userId="EB0nJQTo3Bd1b7R0gNfky76LaizBD4ENeK0AnhxAgKw=" providerId="None" clId="Web-{8DCF7B5E-34B7-477E-8968-D71517CDAA91}" dt="2020-10-20T08:17:24.424" v="84" actId="1076"/>
          <ac:spMkLst>
            <pc:docMk/>
            <pc:sldMk cId="0" sldId="391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8DCF7B5E-34B7-477E-8968-D71517CDAA91}" dt="2020-10-20T10:05:58.210" v="735"/>
          <ac:inkMkLst>
            <pc:docMk/>
            <pc:sldMk cId="0" sldId="391"/>
            <ac:inkMk id="2" creationId="{5F8D91F9-85CD-4630-BF42-F8F17F08742F}"/>
          </ac:inkMkLst>
        </pc:inkChg>
        <pc:inkChg chg="del">
          <ac:chgData name="babisha chandran" userId="EB0nJQTo3Bd1b7R0gNfky76LaizBD4ENeK0AnhxAgKw=" providerId="None" clId="Web-{8DCF7B5E-34B7-477E-8968-D71517CDAA91}" dt="2020-10-20T08:17:24.331" v="83"/>
          <ac:inkMkLst>
            <pc:docMk/>
            <pc:sldMk cId="0" sldId="391"/>
            <ac:inkMk id="2" creationId="{D63923CB-30DC-4D41-B084-8D7BD5F76422}"/>
          </ac:inkMkLst>
        </pc:inkChg>
        <pc:inkChg chg="add">
          <ac:chgData name="babisha chandran" userId="EB0nJQTo3Bd1b7R0gNfky76LaizBD4ENeK0AnhxAgKw=" providerId="None" clId="Web-{8DCF7B5E-34B7-477E-8968-D71517CDAA91}" dt="2020-10-20T10:06:00.445" v="736"/>
          <ac:inkMkLst>
            <pc:docMk/>
            <pc:sldMk cId="0" sldId="391"/>
            <ac:inkMk id="3" creationId="{F2A0EEBB-DFA8-44ED-936F-A3591EBA6515}"/>
          </ac:inkMkLst>
        </pc:inkChg>
        <pc:inkChg chg="del">
          <ac:chgData name="babisha chandran" userId="EB0nJQTo3Bd1b7R0gNfky76LaizBD4ENeK0AnhxAgKw=" providerId="None" clId="Web-{8DCF7B5E-34B7-477E-8968-D71517CDAA91}" dt="2020-10-20T08:17:23.643" v="79"/>
          <ac:inkMkLst>
            <pc:docMk/>
            <pc:sldMk cId="0" sldId="391"/>
            <ac:inkMk id="3" creationId="{FF865CF8-7FE9-4E46-A7F1-03EE2719FE24}"/>
          </ac:inkMkLst>
        </pc:inkChg>
        <pc:inkChg chg="add">
          <ac:chgData name="babisha chandran" userId="EB0nJQTo3Bd1b7R0gNfky76LaizBD4ENeK0AnhxAgKw=" providerId="None" clId="Web-{8DCF7B5E-34B7-477E-8968-D71517CDAA91}" dt="2020-10-20T10:06:01.007" v="737"/>
          <ac:inkMkLst>
            <pc:docMk/>
            <pc:sldMk cId="0" sldId="391"/>
            <ac:inkMk id="5" creationId="{4307A36F-4258-4C1A-8D4B-FF02B8A5469A}"/>
          </ac:inkMkLst>
        </pc:inkChg>
        <pc:inkChg chg="del">
          <ac:chgData name="babisha chandran" userId="EB0nJQTo3Bd1b7R0gNfky76LaizBD4ENeK0AnhxAgKw=" providerId="None" clId="Web-{8DCF7B5E-34B7-477E-8968-D71517CDAA91}" dt="2020-10-20T08:17:23.643" v="78"/>
          <ac:inkMkLst>
            <pc:docMk/>
            <pc:sldMk cId="0" sldId="391"/>
            <ac:inkMk id="5" creationId="{D49EB3EA-A7DB-4DF0-B717-78D944B9AB8B}"/>
          </ac:inkMkLst>
        </pc:inkChg>
        <pc:inkChg chg="add">
          <ac:chgData name="babisha chandran" userId="EB0nJQTo3Bd1b7R0gNfky76LaizBD4ENeK0AnhxAgKw=" providerId="None" clId="Web-{8DCF7B5E-34B7-477E-8968-D71517CDAA91}" dt="2020-10-20T10:06:02.492" v="738"/>
          <ac:inkMkLst>
            <pc:docMk/>
            <pc:sldMk cId="0" sldId="391"/>
            <ac:inkMk id="6" creationId="{4778C8D9-91E2-4CB3-8436-CDE0FF029546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7"/>
          <ac:inkMkLst>
            <pc:docMk/>
            <pc:sldMk cId="0" sldId="391"/>
            <ac:inkMk id="6" creationId="{D00C884B-14ED-4139-A7BC-B31B879A0064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6"/>
          <ac:inkMkLst>
            <pc:docMk/>
            <pc:sldMk cId="0" sldId="391"/>
            <ac:inkMk id="7" creationId="{B16B6745-6377-4525-817A-89790C8154A4}"/>
          </ac:inkMkLst>
        </pc:inkChg>
        <pc:inkChg chg="add">
          <ac:chgData name="babisha chandran" userId="EB0nJQTo3Bd1b7R0gNfky76LaizBD4ENeK0AnhxAgKw=" providerId="None" clId="Web-{8DCF7B5E-34B7-477E-8968-D71517CDAA91}" dt="2020-10-20T10:06:04.445" v="739"/>
          <ac:inkMkLst>
            <pc:docMk/>
            <pc:sldMk cId="0" sldId="391"/>
            <ac:inkMk id="7" creationId="{EA250440-61B9-4E5E-A7CB-3AE30C068C75}"/>
          </ac:inkMkLst>
        </pc:inkChg>
        <pc:inkChg chg="add">
          <ac:chgData name="babisha chandran" userId="EB0nJQTo3Bd1b7R0gNfky76LaizBD4ENeK0AnhxAgKw=" providerId="None" clId="Web-{8DCF7B5E-34B7-477E-8968-D71517CDAA91}" dt="2020-10-20T10:06:05.054" v="740"/>
          <ac:inkMkLst>
            <pc:docMk/>
            <pc:sldMk cId="0" sldId="391"/>
            <ac:inkMk id="8" creationId="{A72461D8-DB8A-42EA-A5A0-25A62B02AD44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5"/>
          <ac:inkMkLst>
            <pc:docMk/>
            <pc:sldMk cId="0" sldId="391"/>
            <ac:inkMk id="8" creationId="{FE560714-E818-43C5-8EF7-0C6A9679B2D2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4"/>
          <ac:inkMkLst>
            <pc:docMk/>
            <pc:sldMk cId="0" sldId="391"/>
            <ac:inkMk id="10" creationId="{018DAE07-EBB1-47C6-91B8-2E03BC08B0DC}"/>
          </ac:inkMkLst>
        </pc:inkChg>
        <pc:inkChg chg="add">
          <ac:chgData name="babisha chandran" userId="EB0nJQTo3Bd1b7R0gNfky76LaizBD4ENeK0AnhxAgKw=" providerId="None" clId="Web-{8DCF7B5E-34B7-477E-8968-D71517CDAA91}" dt="2020-10-20T10:06:07.038" v="741"/>
          <ac:inkMkLst>
            <pc:docMk/>
            <pc:sldMk cId="0" sldId="391"/>
            <ac:inkMk id="10" creationId="{3951DFC2-59EF-4FCF-BD34-EE5636AA1C0F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3"/>
          <ac:inkMkLst>
            <pc:docMk/>
            <pc:sldMk cId="0" sldId="391"/>
            <ac:inkMk id="11" creationId="{673BA250-7046-43EE-832F-0E00D8306264}"/>
          </ac:inkMkLst>
        </pc:inkChg>
        <pc:inkChg chg="add">
          <ac:chgData name="babisha chandran" userId="EB0nJQTo3Bd1b7R0gNfky76LaizBD4ENeK0AnhxAgKw=" providerId="None" clId="Web-{8DCF7B5E-34B7-477E-8968-D71517CDAA91}" dt="2020-10-20T10:06:09.007" v="742"/>
          <ac:inkMkLst>
            <pc:docMk/>
            <pc:sldMk cId="0" sldId="391"/>
            <ac:inkMk id="11" creationId="{9F96AF02-A53A-4C8B-A5E2-589E08A857BD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2"/>
          <ac:inkMkLst>
            <pc:docMk/>
            <pc:sldMk cId="0" sldId="391"/>
            <ac:inkMk id="12" creationId="{4FAF80A9-DEDF-4BE2-87F7-D0C82113F169}"/>
          </ac:inkMkLst>
        </pc:inkChg>
        <pc:inkChg chg="add">
          <ac:chgData name="babisha chandran" userId="EB0nJQTo3Bd1b7R0gNfky76LaizBD4ENeK0AnhxAgKw=" providerId="None" clId="Web-{8DCF7B5E-34B7-477E-8968-D71517CDAA91}" dt="2020-10-20T10:06:10.882" v="743"/>
          <ac:inkMkLst>
            <pc:docMk/>
            <pc:sldMk cId="0" sldId="391"/>
            <ac:inkMk id="12" creationId="{9F4F1220-12E2-404C-9BB2-9783CAD1D386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1"/>
          <ac:inkMkLst>
            <pc:docMk/>
            <pc:sldMk cId="0" sldId="391"/>
            <ac:inkMk id="13" creationId="{074433C0-F702-4D7D-818E-5B4551F889B4}"/>
          </ac:inkMkLst>
        </pc:inkChg>
        <pc:inkChg chg="add">
          <ac:chgData name="babisha chandran" userId="EB0nJQTo3Bd1b7R0gNfky76LaizBD4ENeK0AnhxAgKw=" providerId="None" clId="Web-{8DCF7B5E-34B7-477E-8968-D71517CDAA91}" dt="2020-10-20T10:06:11.945" v="744"/>
          <ac:inkMkLst>
            <pc:docMk/>
            <pc:sldMk cId="0" sldId="391"/>
            <ac:inkMk id="13" creationId="{F0F12285-58E9-4E69-863C-144110F07012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70"/>
          <ac:inkMkLst>
            <pc:docMk/>
            <pc:sldMk cId="0" sldId="391"/>
            <ac:inkMk id="14" creationId="{70FCB928-B63B-486E-A62A-DDD7AAF44116}"/>
          </ac:inkMkLst>
        </pc:inkChg>
        <pc:inkChg chg="add">
          <ac:chgData name="babisha chandran" userId="EB0nJQTo3Bd1b7R0gNfky76LaizBD4ENeK0AnhxAgKw=" providerId="None" clId="Web-{8DCF7B5E-34B7-477E-8968-D71517CDAA91}" dt="2020-10-20T10:06:13.679" v="745"/>
          <ac:inkMkLst>
            <pc:docMk/>
            <pc:sldMk cId="0" sldId="391"/>
            <ac:inkMk id="14" creationId="{B0F1AFD2-2B53-4EA6-829D-77E7A9E07C16}"/>
          </ac:inkMkLst>
        </pc:inkChg>
        <pc:inkChg chg="add">
          <ac:chgData name="babisha chandran" userId="EB0nJQTo3Bd1b7R0gNfky76LaizBD4ENeK0AnhxAgKw=" providerId="None" clId="Web-{8DCF7B5E-34B7-477E-8968-D71517CDAA91}" dt="2020-10-20T10:06:15.507" v="746"/>
          <ac:inkMkLst>
            <pc:docMk/>
            <pc:sldMk cId="0" sldId="391"/>
            <ac:inkMk id="15" creationId="{BC651D90-60AC-4C33-9CD0-C976A4878958}"/>
          </ac:inkMkLst>
        </pc:inkChg>
        <pc:inkChg chg="del">
          <ac:chgData name="babisha chandran" userId="EB0nJQTo3Bd1b7R0gNfky76LaizBD4ENeK0AnhxAgKw=" providerId="None" clId="Web-{8DCF7B5E-34B7-477E-8968-D71517CDAA91}" dt="2020-10-20T08:17:23.627" v="69"/>
          <ac:inkMkLst>
            <pc:docMk/>
            <pc:sldMk cId="0" sldId="391"/>
            <ac:inkMk id="15" creationId="{FDD31112-EBDC-4DCE-96BB-0B0429E6E072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8"/>
          <ac:inkMkLst>
            <pc:docMk/>
            <pc:sldMk cId="0" sldId="391"/>
            <ac:inkMk id="28" creationId="{9E01E2E8-ECF0-4E52-8FC3-54F01BAD09BF}"/>
          </ac:inkMkLst>
        </pc:inkChg>
        <pc:inkChg chg="add">
          <ac:chgData name="babisha chandran" userId="EB0nJQTo3Bd1b7R0gNfky76LaizBD4ENeK0AnhxAgKw=" providerId="None" clId="Web-{8DCF7B5E-34B7-477E-8968-D71517CDAA91}" dt="2020-10-20T10:06:16.726" v="747"/>
          <ac:inkMkLst>
            <pc:docMk/>
            <pc:sldMk cId="0" sldId="391"/>
            <ac:inkMk id="28" creationId="{9E5489A8-2E48-4020-930A-AFDCE79F5685}"/>
          </ac:inkMkLst>
        </pc:inkChg>
        <pc:inkChg chg="add">
          <ac:chgData name="babisha chandran" userId="EB0nJQTo3Bd1b7R0gNfky76LaizBD4ENeK0AnhxAgKw=" providerId="None" clId="Web-{8DCF7B5E-34B7-477E-8968-D71517CDAA91}" dt="2020-10-20T10:06:22.585" v="748"/>
          <ac:inkMkLst>
            <pc:docMk/>
            <pc:sldMk cId="0" sldId="391"/>
            <ac:inkMk id="29" creationId="{472547FB-FC31-470E-9D07-3428ED281AD2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7"/>
          <ac:inkMkLst>
            <pc:docMk/>
            <pc:sldMk cId="0" sldId="391"/>
            <ac:inkMk id="29" creationId="{663F8113-541D-407B-BBDD-430425E1684F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6"/>
          <ac:inkMkLst>
            <pc:docMk/>
            <pc:sldMk cId="0" sldId="391"/>
            <ac:inkMk id="30" creationId="{39ACDC3D-5D37-4F1F-B56F-84C906B8A5C5}"/>
          </ac:inkMkLst>
        </pc:inkChg>
        <pc:inkChg chg="add">
          <ac:chgData name="babisha chandran" userId="EB0nJQTo3Bd1b7R0gNfky76LaizBD4ENeK0AnhxAgKw=" providerId="None" clId="Web-{8DCF7B5E-34B7-477E-8968-D71517CDAA91}" dt="2020-10-20T10:06:24.898" v="749"/>
          <ac:inkMkLst>
            <pc:docMk/>
            <pc:sldMk cId="0" sldId="391"/>
            <ac:inkMk id="30" creationId="{F580EABE-ED10-4505-A9C1-AEA336A1BC3F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5"/>
          <ac:inkMkLst>
            <pc:docMk/>
            <pc:sldMk cId="0" sldId="391"/>
            <ac:inkMk id="31" creationId="{0D84959E-6B16-413C-ADF4-5FB5CA272032}"/>
          </ac:inkMkLst>
        </pc:inkChg>
        <pc:inkChg chg="add">
          <ac:chgData name="babisha chandran" userId="EB0nJQTo3Bd1b7R0gNfky76LaizBD4ENeK0AnhxAgKw=" providerId="None" clId="Web-{8DCF7B5E-34B7-477E-8968-D71517CDAA91}" dt="2020-10-20T10:06:27.476" v="750"/>
          <ac:inkMkLst>
            <pc:docMk/>
            <pc:sldMk cId="0" sldId="391"/>
            <ac:inkMk id="31" creationId="{312A1FE6-EFF8-4260-9616-B8F9912A378C}"/>
          </ac:inkMkLst>
        </pc:inkChg>
        <pc:inkChg chg="add">
          <ac:chgData name="babisha chandran" userId="EB0nJQTo3Bd1b7R0gNfky76LaizBD4ENeK0AnhxAgKw=" providerId="None" clId="Web-{8DCF7B5E-34B7-477E-8968-D71517CDAA91}" dt="2020-10-20T10:06:43.867" v="751"/>
          <ac:inkMkLst>
            <pc:docMk/>
            <pc:sldMk cId="0" sldId="391"/>
            <ac:inkMk id="32" creationId="{77A66D26-6EE3-4A4E-A89F-3FFBC98DB2DD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4"/>
          <ac:inkMkLst>
            <pc:docMk/>
            <pc:sldMk cId="0" sldId="391"/>
            <ac:inkMk id="32" creationId="{DFE203B5-718C-44F8-B82B-3A122A2CEA54}"/>
          </ac:inkMkLst>
        </pc:inkChg>
        <pc:inkChg chg="add">
          <ac:chgData name="babisha chandran" userId="EB0nJQTo3Bd1b7R0gNfky76LaizBD4ENeK0AnhxAgKw=" providerId="None" clId="Web-{8DCF7B5E-34B7-477E-8968-D71517CDAA91}" dt="2020-10-20T10:06:50.695" v="752"/>
          <ac:inkMkLst>
            <pc:docMk/>
            <pc:sldMk cId="0" sldId="391"/>
            <ac:inkMk id="33" creationId="{52AAF3C7-B639-400B-9AE1-95BDBDB883C3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3"/>
          <ac:inkMkLst>
            <pc:docMk/>
            <pc:sldMk cId="0" sldId="391"/>
            <ac:inkMk id="33" creationId="{911C0989-1734-4192-9CD5-E49B906DF16F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2"/>
          <ac:inkMkLst>
            <pc:docMk/>
            <pc:sldMk cId="0" sldId="391"/>
            <ac:inkMk id="34" creationId="{408178E3-0E70-4290-9E0C-B2C638F37921}"/>
          </ac:inkMkLst>
        </pc:inkChg>
        <pc:inkChg chg="add">
          <ac:chgData name="babisha chandran" userId="EB0nJQTo3Bd1b7R0gNfky76LaizBD4ENeK0AnhxAgKw=" providerId="None" clId="Web-{8DCF7B5E-34B7-477E-8968-D71517CDAA91}" dt="2020-10-20T10:06:53.570" v="753"/>
          <ac:inkMkLst>
            <pc:docMk/>
            <pc:sldMk cId="0" sldId="391"/>
            <ac:inkMk id="34" creationId="{42126DBB-5B1B-4511-AC9F-717F178FD940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1"/>
          <ac:inkMkLst>
            <pc:docMk/>
            <pc:sldMk cId="0" sldId="391"/>
            <ac:inkMk id="35" creationId="{1E5D23A3-31DA-4C9C-BAE1-5EA3E4BF1285}"/>
          </ac:inkMkLst>
        </pc:inkChg>
        <pc:inkChg chg="add">
          <ac:chgData name="babisha chandran" userId="EB0nJQTo3Bd1b7R0gNfky76LaizBD4ENeK0AnhxAgKw=" providerId="None" clId="Web-{8DCF7B5E-34B7-477E-8968-D71517CDAA91}" dt="2020-10-20T10:06:55.648" v="754"/>
          <ac:inkMkLst>
            <pc:docMk/>
            <pc:sldMk cId="0" sldId="391"/>
            <ac:inkMk id="35" creationId="{34C09D6C-66BE-4957-BF40-D983E2930E10}"/>
          </ac:inkMkLst>
        </pc:inkChg>
        <pc:inkChg chg="add">
          <ac:chgData name="babisha chandran" userId="EB0nJQTo3Bd1b7R0gNfky76LaizBD4ENeK0AnhxAgKw=" providerId="None" clId="Web-{8DCF7B5E-34B7-477E-8968-D71517CDAA91}" dt="2020-10-20T10:06:56.632" v="755"/>
          <ac:inkMkLst>
            <pc:docMk/>
            <pc:sldMk cId="0" sldId="391"/>
            <ac:inkMk id="36" creationId="{0F87FE61-AF24-4E85-83CC-9ED3904A5E23}"/>
          </ac:inkMkLst>
        </pc:inkChg>
        <pc:inkChg chg="del">
          <ac:chgData name="babisha chandran" userId="EB0nJQTo3Bd1b7R0gNfky76LaizBD4ENeK0AnhxAgKw=" providerId="None" clId="Web-{8DCF7B5E-34B7-477E-8968-D71517CDAA91}" dt="2020-10-20T08:17:24.221" v="82"/>
          <ac:inkMkLst>
            <pc:docMk/>
            <pc:sldMk cId="0" sldId="391"/>
            <ac:inkMk id="36" creationId="{541EFDCA-B6D7-4A23-A123-C903C91545A4}"/>
          </ac:inkMkLst>
        </pc:inkChg>
        <pc:inkChg chg="add">
          <ac:chgData name="babisha chandran" userId="EB0nJQTo3Bd1b7R0gNfky76LaizBD4ENeK0AnhxAgKw=" providerId="None" clId="Web-{8DCF7B5E-34B7-477E-8968-D71517CDAA91}" dt="2020-10-20T10:06:57.710" v="756"/>
          <ac:inkMkLst>
            <pc:docMk/>
            <pc:sldMk cId="0" sldId="391"/>
            <ac:inkMk id="37" creationId="{5DFA828B-04D4-4E94-8AAB-3B0D04C4B42B}"/>
          </ac:inkMkLst>
        </pc:inkChg>
        <pc:inkChg chg="del">
          <ac:chgData name="babisha chandran" userId="EB0nJQTo3Bd1b7R0gNfky76LaizBD4ENeK0AnhxAgKw=" providerId="None" clId="Web-{8DCF7B5E-34B7-477E-8968-D71517CDAA91}" dt="2020-10-20T08:17:24.159" v="80"/>
          <ac:inkMkLst>
            <pc:docMk/>
            <pc:sldMk cId="0" sldId="391"/>
            <ac:inkMk id="37" creationId="{B2E115DA-4AB0-42B0-A764-816EB997ED34}"/>
          </ac:inkMkLst>
        </pc:inkChg>
        <pc:inkChg chg="del">
          <ac:chgData name="babisha chandran" userId="EB0nJQTo3Bd1b7R0gNfky76LaizBD4ENeK0AnhxAgKw=" providerId="None" clId="Web-{8DCF7B5E-34B7-477E-8968-D71517CDAA91}" dt="2020-10-20T08:17:24.190" v="81"/>
          <ac:inkMkLst>
            <pc:docMk/>
            <pc:sldMk cId="0" sldId="391"/>
            <ac:inkMk id="38" creationId="{4242D03F-8D76-44F6-8C4B-789496E94D39}"/>
          </ac:inkMkLst>
        </pc:inkChg>
        <pc:inkChg chg="add">
          <ac:chgData name="babisha chandran" userId="EB0nJQTo3Bd1b7R0gNfky76LaizBD4ENeK0AnhxAgKw=" providerId="None" clId="Web-{8DCF7B5E-34B7-477E-8968-D71517CDAA91}" dt="2020-10-20T10:07:00.226" v="757"/>
          <ac:inkMkLst>
            <pc:docMk/>
            <pc:sldMk cId="0" sldId="391"/>
            <ac:inkMk id="38" creationId="{4977BE92-8B53-4A38-B746-47C1E93AB333}"/>
          </ac:inkMkLst>
        </pc:inkChg>
        <pc:inkChg chg="add">
          <ac:chgData name="babisha chandran" userId="EB0nJQTo3Bd1b7R0gNfky76LaizBD4ENeK0AnhxAgKw=" providerId="None" clId="Web-{8DCF7B5E-34B7-477E-8968-D71517CDAA91}" dt="2020-10-20T10:07:01.382" v="758"/>
          <ac:inkMkLst>
            <pc:docMk/>
            <pc:sldMk cId="0" sldId="391"/>
            <ac:inkMk id="39" creationId="{A256F05F-5E92-4469-9E86-49EFEB623733}"/>
          </ac:inkMkLst>
        </pc:inkChg>
        <pc:inkChg chg="del">
          <ac:chgData name="babisha chandran" userId="EB0nJQTo3Bd1b7R0gNfky76LaizBD4ENeK0AnhxAgKw=" providerId="None" clId="Web-{8DCF7B5E-34B7-477E-8968-D71517CDAA91}" dt="2020-10-20T08:17:23.612" v="60"/>
          <ac:inkMkLst>
            <pc:docMk/>
            <pc:sldMk cId="0" sldId="391"/>
            <ac:inkMk id="39" creationId="{C2580C6B-6850-4B7F-A8DF-5459E012D276}"/>
          </ac:inkMkLst>
        </pc:inkChg>
        <pc:inkChg chg="add">
          <ac:chgData name="babisha chandran" userId="EB0nJQTo3Bd1b7R0gNfky76LaizBD4ENeK0AnhxAgKw=" providerId="None" clId="Web-{8DCF7B5E-34B7-477E-8968-D71517CDAA91}" dt="2020-10-20T10:07:02.586" v="759"/>
          <ac:inkMkLst>
            <pc:docMk/>
            <pc:sldMk cId="0" sldId="391"/>
            <ac:inkMk id="40" creationId="{A95CDD8D-4DE8-4D5A-92BB-273B46DEC9EA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9"/>
          <ac:inkMkLst>
            <pc:docMk/>
            <pc:sldMk cId="0" sldId="391"/>
            <ac:inkMk id="40" creationId="{AA50B1F5-CEE5-49D9-9398-AFAF12E24A8D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8"/>
          <ac:inkMkLst>
            <pc:docMk/>
            <pc:sldMk cId="0" sldId="391"/>
            <ac:inkMk id="41" creationId="{A1F0577F-A14B-43B6-9E52-7EA90166FDE3}"/>
          </ac:inkMkLst>
        </pc:inkChg>
        <pc:inkChg chg="add">
          <ac:chgData name="babisha chandran" userId="EB0nJQTo3Bd1b7R0gNfky76LaizBD4ENeK0AnhxAgKw=" providerId="None" clId="Web-{8DCF7B5E-34B7-477E-8968-D71517CDAA91}" dt="2020-10-20T10:07:04.601" v="760"/>
          <ac:inkMkLst>
            <pc:docMk/>
            <pc:sldMk cId="0" sldId="391"/>
            <ac:inkMk id="41" creationId="{EE22A1C6-356B-4EF9-8668-B31B5C7C3AAB}"/>
          </ac:inkMkLst>
        </pc:inkChg>
        <pc:inkChg chg="add">
          <ac:chgData name="babisha chandran" userId="EB0nJQTo3Bd1b7R0gNfky76LaizBD4ENeK0AnhxAgKw=" providerId="None" clId="Web-{8DCF7B5E-34B7-477E-8968-D71517CDAA91}" dt="2020-10-20T10:07:06.929" v="761"/>
          <ac:inkMkLst>
            <pc:docMk/>
            <pc:sldMk cId="0" sldId="391"/>
            <ac:inkMk id="42" creationId="{5FA35779-68D0-4A7A-A554-AA012D337E19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7"/>
          <ac:inkMkLst>
            <pc:docMk/>
            <pc:sldMk cId="0" sldId="391"/>
            <ac:inkMk id="42" creationId="{966C1CC1-E359-4FFA-8D59-9B12620163A9}"/>
          </ac:inkMkLst>
        </pc:inkChg>
        <pc:inkChg chg="add">
          <ac:chgData name="babisha chandran" userId="EB0nJQTo3Bd1b7R0gNfky76LaizBD4ENeK0AnhxAgKw=" providerId="None" clId="Web-{8DCF7B5E-34B7-477E-8968-D71517CDAA91}" dt="2020-10-20T10:07:09.789" v="762"/>
          <ac:inkMkLst>
            <pc:docMk/>
            <pc:sldMk cId="0" sldId="391"/>
            <ac:inkMk id="43" creationId="{BBDB44C5-7EE5-4E56-8DC3-4A740CDFE0EF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6"/>
          <ac:inkMkLst>
            <pc:docMk/>
            <pc:sldMk cId="0" sldId="391"/>
            <ac:inkMk id="43" creationId="{F20D8A8C-0E65-4816-A5DB-04298BA6BCC5}"/>
          </ac:inkMkLst>
        </pc:inkChg>
        <pc:inkChg chg="add">
          <ac:chgData name="babisha chandran" userId="EB0nJQTo3Bd1b7R0gNfky76LaizBD4ENeK0AnhxAgKw=" providerId="None" clId="Web-{8DCF7B5E-34B7-477E-8968-D71517CDAA91}" dt="2020-10-20T10:07:11.711" v="763"/>
          <ac:inkMkLst>
            <pc:docMk/>
            <pc:sldMk cId="0" sldId="391"/>
            <ac:inkMk id="44" creationId="{61EFA78B-BDA9-409A-8EA3-277CAACD241E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5"/>
          <ac:inkMkLst>
            <pc:docMk/>
            <pc:sldMk cId="0" sldId="391"/>
            <ac:inkMk id="44" creationId="{FAD43FD8-D178-46C8-9F63-DB8B26AD24C1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4"/>
          <ac:inkMkLst>
            <pc:docMk/>
            <pc:sldMk cId="0" sldId="391"/>
            <ac:inkMk id="45" creationId="{4A2B8DB0-B79E-463F-94F9-A60E2853970A}"/>
          </ac:inkMkLst>
        </pc:inkChg>
        <pc:inkChg chg="add">
          <ac:chgData name="babisha chandran" userId="EB0nJQTo3Bd1b7R0gNfky76LaizBD4ENeK0AnhxAgKw=" providerId="None" clId="Web-{8DCF7B5E-34B7-477E-8968-D71517CDAA91}" dt="2020-10-20T10:07:14.523" v="764"/>
          <ac:inkMkLst>
            <pc:docMk/>
            <pc:sldMk cId="0" sldId="391"/>
            <ac:inkMk id="45" creationId="{7B3BD067-072E-41BE-BA59-A7CAB5B63D2A}"/>
          </ac:inkMkLst>
        </pc:inkChg>
        <pc:inkChg chg="add">
          <ac:chgData name="babisha chandran" userId="EB0nJQTo3Bd1b7R0gNfky76LaizBD4ENeK0AnhxAgKw=" providerId="None" clId="Web-{8DCF7B5E-34B7-477E-8968-D71517CDAA91}" dt="2020-10-20T10:07:19.445" v="765"/>
          <ac:inkMkLst>
            <pc:docMk/>
            <pc:sldMk cId="0" sldId="391"/>
            <ac:inkMk id="46" creationId="{340A6E7B-B82E-4EE3-A0F2-3C3A06B4318C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3"/>
          <ac:inkMkLst>
            <pc:docMk/>
            <pc:sldMk cId="0" sldId="391"/>
            <ac:inkMk id="46" creationId="{4DB2342D-733D-4FAB-A36D-5F9B65DBA203}"/>
          </ac:inkMkLst>
        </pc:inkChg>
        <pc:inkChg chg="del">
          <ac:chgData name="babisha chandran" userId="EB0nJQTo3Bd1b7R0gNfky76LaizBD4ENeK0AnhxAgKw=" providerId="None" clId="Web-{8DCF7B5E-34B7-477E-8968-D71517CDAA91}" dt="2020-10-20T08:17:23.596" v="52"/>
          <ac:inkMkLst>
            <pc:docMk/>
            <pc:sldMk cId="0" sldId="391"/>
            <ac:inkMk id="47" creationId="{A06486FA-C5E9-41B6-8DD1-B4D55004DC58}"/>
          </ac:inkMkLst>
        </pc:inkChg>
        <pc:inkChg chg="add">
          <ac:chgData name="babisha chandran" userId="EB0nJQTo3Bd1b7R0gNfky76LaizBD4ENeK0AnhxAgKw=" providerId="None" clId="Web-{8DCF7B5E-34B7-477E-8968-D71517CDAA91}" dt="2020-10-20T10:07:19.492" v="766"/>
          <ac:inkMkLst>
            <pc:docMk/>
            <pc:sldMk cId="0" sldId="391"/>
            <ac:inkMk id="47" creationId="{B45480FE-0016-4915-B407-E8986DE4DCE3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51"/>
          <ac:inkMkLst>
            <pc:docMk/>
            <pc:sldMk cId="0" sldId="391"/>
            <ac:inkMk id="48" creationId="{192D27A9-39D3-4526-8918-28596D6BA0E9}"/>
          </ac:inkMkLst>
        </pc:inkChg>
        <pc:inkChg chg="add">
          <ac:chgData name="babisha chandran" userId="EB0nJQTo3Bd1b7R0gNfky76LaizBD4ENeK0AnhxAgKw=" providerId="None" clId="Web-{8DCF7B5E-34B7-477E-8968-D71517CDAA91}" dt="2020-10-20T10:07:22.414" v="767"/>
          <ac:inkMkLst>
            <pc:docMk/>
            <pc:sldMk cId="0" sldId="391"/>
            <ac:inkMk id="48" creationId="{50554C63-EF05-497D-BF16-673955A96BFD}"/>
          </ac:inkMkLst>
        </pc:inkChg>
        <pc:inkChg chg="add">
          <ac:chgData name="babisha chandran" userId="EB0nJQTo3Bd1b7R0gNfky76LaizBD4ENeK0AnhxAgKw=" providerId="None" clId="Web-{8DCF7B5E-34B7-477E-8968-D71517CDAA91}" dt="2020-10-20T10:07:22.476" v="768"/>
          <ac:inkMkLst>
            <pc:docMk/>
            <pc:sldMk cId="0" sldId="391"/>
            <ac:inkMk id="49" creationId="{08716363-E917-4066-8EFE-BA11F09287BC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50"/>
          <ac:inkMkLst>
            <pc:docMk/>
            <pc:sldMk cId="0" sldId="391"/>
            <ac:inkMk id="49" creationId="{AEF041F7-25DC-4178-96C5-593709939A2B}"/>
          </ac:inkMkLst>
        </pc:inkChg>
        <pc:inkChg chg="add">
          <ac:chgData name="babisha chandran" userId="EB0nJQTo3Bd1b7R0gNfky76LaizBD4ENeK0AnhxAgKw=" providerId="None" clId="Web-{8DCF7B5E-34B7-477E-8968-D71517CDAA91}" dt="2020-10-20T10:07:25.929" v="769"/>
          <ac:inkMkLst>
            <pc:docMk/>
            <pc:sldMk cId="0" sldId="391"/>
            <ac:inkMk id="50" creationId="{BBFC949D-0CE7-419B-862E-9BBBB7660536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9"/>
          <ac:inkMkLst>
            <pc:docMk/>
            <pc:sldMk cId="0" sldId="391"/>
            <ac:inkMk id="50" creationId="{ED7BCF67-4B21-48DB-83F0-DDD5A04FBCC8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8"/>
          <ac:inkMkLst>
            <pc:docMk/>
            <pc:sldMk cId="0" sldId="391"/>
            <ac:inkMk id="51" creationId="{607DFF4C-4C6B-4BC6-BA21-C69DDE411F37}"/>
          </ac:inkMkLst>
        </pc:inkChg>
        <pc:inkChg chg="add">
          <ac:chgData name="babisha chandran" userId="EB0nJQTo3Bd1b7R0gNfky76LaizBD4ENeK0AnhxAgKw=" providerId="None" clId="Web-{8DCF7B5E-34B7-477E-8968-D71517CDAA91}" dt="2020-10-20T10:07:25.929" v="770"/>
          <ac:inkMkLst>
            <pc:docMk/>
            <pc:sldMk cId="0" sldId="391"/>
            <ac:inkMk id="51" creationId="{E8912F34-26BB-4EB4-AABB-9E2329B9C359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7"/>
          <ac:inkMkLst>
            <pc:docMk/>
            <pc:sldMk cId="0" sldId="391"/>
            <ac:inkMk id="52" creationId="{19F7AC1B-B257-47C2-A1E4-D4B3F0AAF9EB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6"/>
          <ac:inkMkLst>
            <pc:docMk/>
            <pc:sldMk cId="0" sldId="391"/>
            <ac:inkMk id="53" creationId="{C9D85C66-97F6-4636-A118-E81980202E66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5"/>
          <ac:inkMkLst>
            <pc:docMk/>
            <pc:sldMk cId="0" sldId="391"/>
            <ac:inkMk id="54" creationId="{C9F9C9EE-B012-41D8-83B6-78F214EEDF6F}"/>
          </ac:inkMkLst>
        </pc:inkChg>
        <pc:inkChg chg="del">
          <ac:chgData name="babisha chandran" userId="EB0nJQTo3Bd1b7R0gNfky76LaizBD4ENeK0AnhxAgKw=" providerId="None" clId="Web-{8DCF7B5E-34B7-477E-8968-D71517CDAA91}" dt="2020-10-20T08:17:23.581" v="44"/>
          <ac:inkMkLst>
            <pc:docMk/>
            <pc:sldMk cId="0" sldId="391"/>
            <ac:inkMk id="55" creationId="{00ECD84E-DD41-4798-AE92-F4745E8E1D7C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43"/>
          <ac:inkMkLst>
            <pc:docMk/>
            <pc:sldMk cId="0" sldId="391"/>
            <ac:inkMk id="56" creationId="{F0BBD9B9-5AFA-4159-B700-27B11B6DC7DC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42"/>
          <ac:inkMkLst>
            <pc:docMk/>
            <pc:sldMk cId="0" sldId="391"/>
            <ac:inkMk id="57" creationId="{708B5550-8243-4985-BC40-2A8509E497C2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41"/>
          <ac:inkMkLst>
            <pc:docMk/>
            <pc:sldMk cId="0" sldId="391"/>
            <ac:inkMk id="58" creationId="{F080FD75-0E5A-4853-B40B-8A610003817D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40"/>
          <ac:inkMkLst>
            <pc:docMk/>
            <pc:sldMk cId="0" sldId="391"/>
            <ac:inkMk id="59" creationId="{E1583ED9-A47B-4612-B5ED-61B49AFDFBBD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9"/>
          <ac:inkMkLst>
            <pc:docMk/>
            <pc:sldMk cId="0" sldId="391"/>
            <ac:inkMk id="60" creationId="{746C83B7-4933-4B9D-8196-8E62FF768613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8"/>
          <ac:inkMkLst>
            <pc:docMk/>
            <pc:sldMk cId="0" sldId="391"/>
            <ac:inkMk id="61" creationId="{22033340-07BF-407B-A26B-E1765EFBB4FD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7"/>
          <ac:inkMkLst>
            <pc:docMk/>
            <pc:sldMk cId="0" sldId="391"/>
            <ac:inkMk id="62" creationId="{89D8596B-5A72-4F50-8B16-A86E53E436EB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6"/>
          <ac:inkMkLst>
            <pc:docMk/>
            <pc:sldMk cId="0" sldId="391"/>
            <ac:inkMk id="63" creationId="{3604C981-5A7D-48A6-AC56-852A44A24BB9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5"/>
          <ac:inkMkLst>
            <pc:docMk/>
            <pc:sldMk cId="0" sldId="391"/>
            <ac:inkMk id="64" creationId="{5814B310-766C-42C7-809A-96218A1FE1FA}"/>
          </ac:inkMkLst>
        </pc:inkChg>
        <pc:inkChg chg="del">
          <ac:chgData name="babisha chandran" userId="EB0nJQTo3Bd1b7R0gNfky76LaizBD4ENeK0AnhxAgKw=" providerId="None" clId="Web-{8DCF7B5E-34B7-477E-8968-D71517CDAA91}" dt="2020-10-20T08:17:23.565" v="34"/>
          <ac:inkMkLst>
            <pc:docMk/>
            <pc:sldMk cId="0" sldId="391"/>
            <ac:inkMk id="65" creationId="{69869363-D941-4F74-952C-F56EF23055DB}"/>
          </ac:inkMkLst>
        </pc:inkChg>
        <pc:inkChg chg="del">
          <ac:chgData name="babisha chandran" userId="EB0nJQTo3Bd1b7R0gNfky76LaizBD4ENeK0AnhxAgKw=" providerId="None" clId="Web-{8DCF7B5E-34B7-477E-8968-D71517CDAA91}" dt="2020-10-20T08:17:23.549" v="33"/>
          <ac:inkMkLst>
            <pc:docMk/>
            <pc:sldMk cId="0" sldId="391"/>
            <ac:inkMk id="66" creationId="{C5445A53-4E1F-4DDC-99FF-9AB10B2893B4}"/>
          </ac:inkMkLst>
        </pc:inkChg>
        <pc:inkChg chg="del">
          <ac:chgData name="babisha chandran" userId="EB0nJQTo3Bd1b7R0gNfky76LaizBD4ENeK0AnhxAgKw=" providerId="None" clId="Web-{8DCF7B5E-34B7-477E-8968-D71517CDAA91}" dt="2020-10-20T08:17:23.549" v="32"/>
          <ac:inkMkLst>
            <pc:docMk/>
            <pc:sldMk cId="0" sldId="391"/>
            <ac:inkMk id="67" creationId="{5D6ADC6D-710F-457C-827B-A46059A8BD14}"/>
          </ac:inkMkLst>
        </pc:inkChg>
        <pc:inkChg chg="del">
          <ac:chgData name="babisha chandran" userId="EB0nJQTo3Bd1b7R0gNfky76LaizBD4ENeK0AnhxAgKw=" providerId="None" clId="Web-{8DCF7B5E-34B7-477E-8968-D71517CDAA91}" dt="2020-10-20T08:17:23.456" v="30"/>
          <ac:inkMkLst>
            <pc:docMk/>
            <pc:sldMk cId="0" sldId="391"/>
            <ac:inkMk id="68" creationId="{26184C1B-E7CE-42C3-9969-3A86B847EBA2}"/>
          </ac:inkMkLst>
        </pc:inkChg>
      </pc:sldChg>
      <pc:sldChg chg="addSp delSp">
        <pc:chgData name="babisha chandran" userId="EB0nJQTo3Bd1b7R0gNfky76LaizBD4ENeK0AnhxAgKw=" providerId="None" clId="Web-{8DCF7B5E-34B7-477E-8968-D71517CDAA91}" dt="2020-10-20T10:19:40.886" v="951"/>
        <pc:sldMkLst>
          <pc:docMk/>
          <pc:sldMk cId="0" sldId="392"/>
        </pc:sldMkLst>
        <pc:inkChg chg="del">
          <ac:chgData name="babisha chandran" userId="EB0nJQTo3Bd1b7R0gNfky76LaizBD4ENeK0AnhxAgKw=" providerId="None" clId="Web-{8DCF7B5E-34B7-477E-8968-D71517CDAA91}" dt="2020-10-20T08:18:07.112" v="201"/>
          <ac:inkMkLst>
            <pc:docMk/>
            <pc:sldMk cId="0" sldId="392"/>
            <ac:inkMk id="3" creationId="{5B8E3234-11F3-4BF5-8E0C-C243FC1F8371}"/>
          </ac:inkMkLst>
        </pc:inkChg>
        <pc:inkChg chg="add">
          <ac:chgData name="babisha chandran" userId="EB0nJQTo3Bd1b7R0gNfky76LaizBD4ENeK0AnhxAgKw=" providerId="None" clId="Web-{8DCF7B5E-34B7-477E-8968-D71517CDAA91}" dt="2020-10-20T10:11:18.399" v="818"/>
          <ac:inkMkLst>
            <pc:docMk/>
            <pc:sldMk cId="0" sldId="392"/>
            <ac:inkMk id="3" creationId="{CB1A7B79-1D8E-4345-A4A1-11D80AAFA738}"/>
          </ac:inkMkLst>
        </pc:inkChg>
        <pc:inkChg chg="del">
          <ac:chgData name="babisha chandran" userId="EB0nJQTo3Bd1b7R0gNfky76LaizBD4ENeK0AnhxAgKw=" providerId="None" clId="Web-{8DCF7B5E-34B7-477E-8968-D71517CDAA91}" dt="2020-10-20T08:18:07.112" v="200"/>
          <ac:inkMkLst>
            <pc:docMk/>
            <pc:sldMk cId="0" sldId="392"/>
            <ac:inkMk id="4" creationId="{0BF81360-B22E-41FD-BB08-BED711378B17}"/>
          </ac:inkMkLst>
        </pc:inkChg>
        <pc:inkChg chg="add">
          <ac:chgData name="babisha chandran" userId="EB0nJQTo3Bd1b7R0gNfky76LaizBD4ENeK0AnhxAgKw=" providerId="None" clId="Web-{8DCF7B5E-34B7-477E-8968-D71517CDAA91}" dt="2020-10-20T10:11:20.384" v="819"/>
          <ac:inkMkLst>
            <pc:docMk/>
            <pc:sldMk cId="0" sldId="392"/>
            <ac:inkMk id="4" creationId="{B5D59843-43EA-4DC8-A49C-53DF682353A6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7"/>
          <ac:inkMkLst>
            <pc:docMk/>
            <pc:sldMk cId="0" sldId="392"/>
            <ac:inkMk id="5" creationId="{0930D189-1954-40FA-8F5C-0F0E2E92D75F}"/>
          </ac:inkMkLst>
        </pc:inkChg>
        <pc:inkChg chg="add">
          <ac:chgData name="babisha chandran" userId="EB0nJQTo3Bd1b7R0gNfky76LaizBD4ENeK0AnhxAgKw=" providerId="None" clId="Web-{8DCF7B5E-34B7-477E-8968-D71517CDAA91}" dt="2020-10-20T10:11:20.415" v="820"/>
          <ac:inkMkLst>
            <pc:docMk/>
            <pc:sldMk cId="0" sldId="392"/>
            <ac:inkMk id="5" creationId="{33BC2A45-78C6-4990-8DFD-5A41DDE12BFB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6"/>
          <ac:inkMkLst>
            <pc:docMk/>
            <pc:sldMk cId="0" sldId="392"/>
            <ac:inkMk id="6" creationId="{7C04389E-247C-47BF-9C5A-B8AFA92177A5}"/>
          </ac:inkMkLst>
        </pc:inkChg>
        <pc:inkChg chg="add">
          <ac:chgData name="babisha chandran" userId="EB0nJQTo3Bd1b7R0gNfky76LaizBD4ENeK0AnhxAgKw=" providerId="None" clId="Web-{8DCF7B5E-34B7-477E-8968-D71517CDAA91}" dt="2020-10-20T10:11:22.493" v="821"/>
          <ac:inkMkLst>
            <pc:docMk/>
            <pc:sldMk cId="0" sldId="392"/>
            <ac:inkMk id="6" creationId="{EAE5E001-3942-4A0D-AA83-D4034AD919CF}"/>
          </ac:inkMkLst>
        </pc:inkChg>
        <pc:inkChg chg="add">
          <ac:chgData name="babisha chandran" userId="EB0nJQTo3Bd1b7R0gNfky76LaizBD4ENeK0AnhxAgKw=" providerId="None" clId="Web-{8DCF7B5E-34B7-477E-8968-D71517CDAA91}" dt="2020-10-20T10:11:24.227" v="822"/>
          <ac:inkMkLst>
            <pc:docMk/>
            <pc:sldMk cId="0" sldId="392"/>
            <ac:inkMk id="7" creationId="{1F215AC1-B641-469D-866D-A8968B9B35C5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5"/>
          <ac:inkMkLst>
            <pc:docMk/>
            <pc:sldMk cId="0" sldId="392"/>
            <ac:inkMk id="7" creationId="{9DB81ABF-C0AB-45A2-92BA-31A2399E269A}"/>
          </ac:inkMkLst>
        </pc:inkChg>
        <pc:inkChg chg="add">
          <ac:chgData name="babisha chandran" userId="EB0nJQTo3Bd1b7R0gNfky76LaizBD4ENeK0AnhxAgKw=" providerId="None" clId="Web-{8DCF7B5E-34B7-477E-8968-D71517CDAA91}" dt="2020-10-20T10:11:43.384" v="823"/>
          <ac:inkMkLst>
            <pc:docMk/>
            <pc:sldMk cId="0" sldId="392"/>
            <ac:inkMk id="8" creationId="{DB58EA09-BA90-4E14-A46E-873260C54F57}"/>
          </ac:inkMkLst>
        </pc:inkChg>
        <pc:inkChg chg="del">
          <ac:chgData name="babisha chandran" userId="EB0nJQTo3Bd1b7R0gNfky76LaizBD4ENeK0AnhxAgKw=" providerId="None" clId="Web-{8DCF7B5E-34B7-477E-8968-D71517CDAA91}" dt="2020-10-20T08:18:07.112" v="199"/>
          <ac:inkMkLst>
            <pc:docMk/>
            <pc:sldMk cId="0" sldId="392"/>
            <ac:inkMk id="8" creationId="{FFF600D2-D8E8-4B40-860F-C7546C566E65}"/>
          </ac:inkMkLst>
        </pc:inkChg>
        <pc:inkChg chg="add">
          <ac:chgData name="babisha chandran" userId="EB0nJQTo3Bd1b7R0gNfky76LaizBD4ENeK0AnhxAgKw=" providerId="None" clId="Web-{8DCF7B5E-34B7-477E-8968-D71517CDAA91}" dt="2020-10-20T10:11:46.227" v="824"/>
          <ac:inkMkLst>
            <pc:docMk/>
            <pc:sldMk cId="0" sldId="392"/>
            <ac:inkMk id="10" creationId="{1DE65222-B37D-4E22-9CD3-B3FAA8C19884}"/>
          </ac:inkMkLst>
        </pc:inkChg>
        <pc:inkChg chg="del">
          <ac:chgData name="babisha chandran" userId="EB0nJQTo3Bd1b7R0gNfky76LaizBD4ENeK0AnhxAgKw=" providerId="None" clId="Web-{8DCF7B5E-34B7-477E-8968-D71517CDAA91}" dt="2020-10-20T08:18:07.112" v="198"/>
          <ac:inkMkLst>
            <pc:docMk/>
            <pc:sldMk cId="0" sldId="392"/>
            <ac:inkMk id="10" creationId="{4A537354-1523-4BAB-93FA-226E7D06ECE4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7"/>
          <ac:inkMkLst>
            <pc:docMk/>
            <pc:sldMk cId="0" sldId="392"/>
            <ac:inkMk id="11" creationId="{33D6068D-0F0A-4DA3-91A1-0C3D58F3BE56}"/>
          </ac:inkMkLst>
        </pc:inkChg>
        <pc:inkChg chg="add">
          <ac:chgData name="babisha chandran" userId="EB0nJQTo3Bd1b7R0gNfky76LaizBD4ENeK0AnhxAgKw=" providerId="None" clId="Web-{8DCF7B5E-34B7-477E-8968-D71517CDAA91}" dt="2020-10-20T10:11:46.962" v="825"/>
          <ac:inkMkLst>
            <pc:docMk/>
            <pc:sldMk cId="0" sldId="392"/>
            <ac:inkMk id="11" creationId="{6A191797-9AF1-43F8-802D-E50B85652192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6"/>
          <ac:inkMkLst>
            <pc:docMk/>
            <pc:sldMk cId="0" sldId="392"/>
            <ac:inkMk id="12" creationId="{3408AD4C-D6C1-48DB-947E-59861C8D9993}"/>
          </ac:inkMkLst>
        </pc:inkChg>
        <pc:inkChg chg="add">
          <ac:chgData name="babisha chandran" userId="EB0nJQTo3Bd1b7R0gNfky76LaizBD4ENeK0AnhxAgKw=" providerId="None" clId="Web-{8DCF7B5E-34B7-477E-8968-D71517CDAA91}" dt="2020-10-20T10:11:49.290" v="826"/>
          <ac:inkMkLst>
            <pc:docMk/>
            <pc:sldMk cId="0" sldId="392"/>
            <ac:inkMk id="12" creationId="{CC5DAD62-EB2A-4F7F-80EC-97435F7D68FE}"/>
          </ac:inkMkLst>
        </pc:inkChg>
        <pc:inkChg chg="add">
          <ac:chgData name="babisha chandran" userId="EB0nJQTo3Bd1b7R0gNfky76LaizBD4ENeK0AnhxAgKw=" providerId="None" clId="Web-{8DCF7B5E-34B7-477E-8968-D71517CDAA91}" dt="2020-10-20T10:11:51.134" v="827"/>
          <ac:inkMkLst>
            <pc:docMk/>
            <pc:sldMk cId="0" sldId="392"/>
            <ac:inkMk id="13" creationId="{4D1BFDDD-327B-4DF5-B6BC-6A0C21B4B6F8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5"/>
          <ac:inkMkLst>
            <pc:docMk/>
            <pc:sldMk cId="0" sldId="392"/>
            <ac:inkMk id="13" creationId="{A7A4459B-38B4-4C5A-A8CC-0FD7CF027312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4"/>
          <ac:inkMkLst>
            <pc:docMk/>
            <pc:sldMk cId="0" sldId="392"/>
            <ac:inkMk id="14" creationId="{B6793667-FF3A-46F3-BF6C-D9FAB709E009}"/>
          </ac:inkMkLst>
        </pc:inkChg>
        <pc:inkChg chg="add">
          <ac:chgData name="babisha chandran" userId="EB0nJQTo3Bd1b7R0gNfky76LaizBD4ENeK0AnhxAgKw=" providerId="None" clId="Web-{8DCF7B5E-34B7-477E-8968-D71517CDAA91}" dt="2020-10-20T10:11:52.196" v="828"/>
          <ac:inkMkLst>
            <pc:docMk/>
            <pc:sldMk cId="0" sldId="392"/>
            <ac:inkMk id="14" creationId="{E2688134-286F-431A-A3E8-A8711B2EFE3D}"/>
          </ac:inkMkLst>
        </pc:inkChg>
        <pc:inkChg chg="add">
          <ac:chgData name="babisha chandran" userId="EB0nJQTo3Bd1b7R0gNfky76LaizBD4ENeK0AnhxAgKw=" providerId="None" clId="Web-{8DCF7B5E-34B7-477E-8968-D71517CDAA91}" dt="2020-10-20T10:11:53.056" v="829"/>
          <ac:inkMkLst>
            <pc:docMk/>
            <pc:sldMk cId="0" sldId="392"/>
            <ac:inkMk id="15" creationId="{7B337DAF-B8C8-4348-8116-27686C6FBD46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3"/>
          <ac:inkMkLst>
            <pc:docMk/>
            <pc:sldMk cId="0" sldId="392"/>
            <ac:inkMk id="15" creationId="{FBE942BB-7232-472C-88DA-58C509969974}"/>
          </ac:inkMkLst>
        </pc:inkChg>
        <pc:inkChg chg="add">
          <ac:chgData name="babisha chandran" userId="EB0nJQTo3Bd1b7R0gNfky76LaizBD4ENeK0AnhxAgKw=" providerId="None" clId="Web-{8DCF7B5E-34B7-477E-8968-D71517CDAA91}" dt="2020-10-20T10:11:56.587" v="830"/>
          <ac:inkMkLst>
            <pc:docMk/>
            <pc:sldMk cId="0" sldId="392"/>
            <ac:inkMk id="16" creationId="{BA93D1CF-7F08-44BB-90B0-1871D60659C8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4"/>
          <ac:inkMkLst>
            <pc:docMk/>
            <pc:sldMk cId="0" sldId="392"/>
            <ac:inkMk id="16" creationId="{CB3C4A89-2552-4E05-BBBB-7698789592F8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2"/>
          <ac:inkMkLst>
            <pc:docMk/>
            <pc:sldMk cId="0" sldId="392"/>
            <ac:inkMk id="17" creationId="{32833CBA-D817-4118-AA55-DBC9D1300D80}"/>
          </ac:inkMkLst>
        </pc:inkChg>
        <pc:inkChg chg="add">
          <ac:chgData name="babisha chandran" userId="EB0nJQTo3Bd1b7R0gNfky76LaizBD4ENeK0AnhxAgKw=" providerId="None" clId="Web-{8DCF7B5E-34B7-477E-8968-D71517CDAA91}" dt="2020-10-20T10:12:01.040" v="831"/>
          <ac:inkMkLst>
            <pc:docMk/>
            <pc:sldMk cId="0" sldId="392"/>
            <ac:inkMk id="17" creationId="{DD136CBF-2590-42E2-9750-EB860F765F2F}"/>
          </ac:inkMkLst>
        </pc:inkChg>
        <pc:inkChg chg="add">
          <ac:chgData name="babisha chandran" userId="EB0nJQTo3Bd1b7R0gNfky76LaizBD4ENeK0AnhxAgKw=" providerId="None" clId="Web-{8DCF7B5E-34B7-477E-8968-D71517CDAA91}" dt="2020-10-20T10:12:02.727" v="832"/>
          <ac:inkMkLst>
            <pc:docMk/>
            <pc:sldMk cId="0" sldId="392"/>
            <ac:inkMk id="18" creationId="{3CA3703F-E2F2-483D-BA0F-476287C541EB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1"/>
          <ac:inkMkLst>
            <pc:docMk/>
            <pc:sldMk cId="0" sldId="392"/>
            <ac:inkMk id="18" creationId="{7B8B8E81-DC7F-480D-9C43-D5F9604C4506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90"/>
          <ac:inkMkLst>
            <pc:docMk/>
            <pc:sldMk cId="0" sldId="392"/>
            <ac:inkMk id="22" creationId="{0E2F8E76-2B5F-4C2A-B822-E29EB0C0433B}"/>
          </ac:inkMkLst>
        </pc:inkChg>
        <pc:inkChg chg="add">
          <ac:chgData name="babisha chandran" userId="EB0nJQTo3Bd1b7R0gNfky76LaizBD4ENeK0AnhxAgKw=" providerId="None" clId="Web-{8DCF7B5E-34B7-477E-8968-D71517CDAA91}" dt="2020-10-20T10:12:04.884" v="833"/>
          <ac:inkMkLst>
            <pc:docMk/>
            <pc:sldMk cId="0" sldId="392"/>
            <ac:inkMk id="22" creationId="{328772F5-6EE9-4A22-9AE1-003389324C1D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89"/>
          <ac:inkMkLst>
            <pc:docMk/>
            <pc:sldMk cId="0" sldId="392"/>
            <ac:inkMk id="23" creationId="{345ECD1C-C94D-4839-A0B7-00DCF74EAFB3}"/>
          </ac:inkMkLst>
        </pc:inkChg>
        <pc:inkChg chg="add">
          <ac:chgData name="babisha chandran" userId="EB0nJQTo3Bd1b7R0gNfky76LaizBD4ENeK0AnhxAgKw=" providerId="None" clId="Web-{8DCF7B5E-34B7-477E-8968-D71517CDAA91}" dt="2020-10-20T10:12:05.899" v="834"/>
          <ac:inkMkLst>
            <pc:docMk/>
            <pc:sldMk cId="0" sldId="392"/>
            <ac:inkMk id="23" creationId="{5DB393E2-248C-4711-B4E5-BFA526686A4E}"/>
          </ac:inkMkLst>
        </pc:inkChg>
        <pc:inkChg chg="add">
          <ac:chgData name="babisha chandran" userId="EB0nJQTo3Bd1b7R0gNfky76LaizBD4ENeK0AnhxAgKw=" providerId="None" clId="Web-{8DCF7B5E-34B7-477E-8968-D71517CDAA91}" dt="2020-10-20T10:12:06.821" v="835"/>
          <ac:inkMkLst>
            <pc:docMk/>
            <pc:sldMk cId="0" sldId="392"/>
            <ac:inkMk id="24" creationId="{71C5AAB4-9DD9-4D2D-98C3-40AC45D69279}"/>
          </ac:inkMkLst>
        </pc:inkChg>
        <pc:inkChg chg="del">
          <ac:chgData name="babisha chandran" userId="EB0nJQTo3Bd1b7R0gNfky76LaizBD4ENeK0AnhxAgKw=" providerId="None" clId="Web-{8DCF7B5E-34B7-477E-8968-D71517CDAA91}" dt="2020-10-20T08:18:07.096" v="188"/>
          <ac:inkMkLst>
            <pc:docMk/>
            <pc:sldMk cId="0" sldId="392"/>
            <ac:inkMk id="24" creationId="{8A70AF77-1578-4D3D-8383-6F3DDC451739}"/>
          </ac:inkMkLst>
        </pc:inkChg>
        <pc:inkChg chg="add">
          <ac:chgData name="babisha chandran" userId="EB0nJQTo3Bd1b7R0gNfky76LaizBD4ENeK0AnhxAgKw=" providerId="None" clId="Web-{8DCF7B5E-34B7-477E-8968-D71517CDAA91}" dt="2020-10-20T10:12:07.524" v="836"/>
          <ac:inkMkLst>
            <pc:docMk/>
            <pc:sldMk cId="0" sldId="392"/>
            <ac:inkMk id="25" creationId="{4A1309EA-D4E7-41EB-90FA-2381406AAA9E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7"/>
          <ac:inkMkLst>
            <pc:docMk/>
            <pc:sldMk cId="0" sldId="392"/>
            <ac:inkMk id="25" creationId="{E720C1A3-9414-4EA4-AED7-4848578D6B39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6"/>
          <ac:inkMkLst>
            <pc:docMk/>
            <pc:sldMk cId="0" sldId="392"/>
            <ac:inkMk id="26" creationId="{8CD1E511-C6C9-4AE8-AD54-A5E5B1114D24}"/>
          </ac:inkMkLst>
        </pc:inkChg>
        <pc:inkChg chg="add">
          <ac:chgData name="babisha chandran" userId="EB0nJQTo3Bd1b7R0gNfky76LaizBD4ENeK0AnhxAgKw=" providerId="None" clId="Web-{8DCF7B5E-34B7-477E-8968-D71517CDAA91}" dt="2020-10-20T10:12:12.243" v="837"/>
          <ac:inkMkLst>
            <pc:docMk/>
            <pc:sldMk cId="0" sldId="392"/>
            <ac:inkMk id="26" creationId="{A549710E-E929-44F9-88FE-8540C5123481}"/>
          </ac:inkMkLst>
        </pc:inkChg>
        <pc:inkChg chg="add">
          <ac:chgData name="babisha chandran" userId="EB0nJQTo3Bd1b7R0gNfky76LaizBD4ENeK0AnhxAgKw=" providerId="None" clId="Web-{8DCF7B5E-34B7-477E-8968-D71517CDAA91}" dt="2020-10-20T10:12:13.634" v="838"/>
          <ac:inkMkLst>
            <pc:docMk/>
            <pc:sldMk cId="0" sldId="392"/>
            <ac:inkMk id="27" creationId="{66601574-7855-420C-8AB2-6DE18B520721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5"/>
          <ac:inkMkLst>
            <pc:docMk/>
            <pc:sldMk cId="0" sldId="392"/>
            <ac:inkMk id="27" creationId="{AA5AADC5-6E46-499D-A0FC-097B60445A64}"/>
          </ac:inkMkLst>
        </pc:inkChg>
        <pc:inkChg chg="add">
          <ac:chgData name="babisha chandran" userId="EB0nJQTo3Bd1b7R0gNfky76LaizBD4ENeK0AnhxAgKw=" providerId="None" clId="Web-{8DCF7B5E-34B7-477E-8968-D71517CDAA91}" dt="2020-10-20T10:12:15.149" v="839"/>
          <ac:inkMkLst>
            <pc:docMk/>
            <pc:sldMk cId="0" sldId="392"/>
            <ac:inkMk id="28" creationId="{193EDDBC-7575-4F32-8D21-F30801D957E3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4"/>
          <ac:inkMkLst>
            <pc:docMk/>
            <pc:sldMk cId="0" sldId="392"/>
            <ac:inkMk id="28" creationId="{D6262CB4-6F81-49F2-A0E9-028164378237}"/>
          </ac:inkMkLst>
        </pc:inkChg>
        <pc:inkChg chg="add">
          <ac:chgData name="babisha chandran" userId="EB0nJQTo3Bd1b7R0gNfky76LaizBD4ENeK0AnhxAgKw=" providerId="None" clId="Web-{8DCF7B5E-34B7-477E-8968-D71517CDAA91}" dt="2020-10-20T10:12:17.696" v="840"/>
          <ac:inkMkLst>
            <pc:docMk/>
            <pc:sldMk cId="0" sldId="392"/>
            <ac:inkMk id="29" creationId="{23E9C9A7-3EF5-4226-90FA-E40DBC58D44D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3"/>
          <ac:inkMkLst>
            <pc:docMk/>
            <pc:sldMk cId="0" sldId="392"/>
            <ac:inkMk id="29" creationId="{E5E549D8-2CE5-424C-AB8A-4428542484D1}"/>
          </ac:inkMkLst>
        </pc:inkChg>
        <pc:inkChg chg="add">
          <ac:chgData name="babisha chandran" userId="EB0nJQTo3Bd1b7R0gNfky76LaizBD4ENeK0AnhxAgKw=" providerId="None" clId="Web-{8DCF7B5E-34B7-477E-8968-D71517CDAA91}" dt="2020-10-20T10:12:17.915" v="841"/>
          <ac:inkMkLst>
            <pc:docMk/>
            <pc:sldMk cId="0" sldId="392"/>
            <ac:inkMk id="30" creationId="{21C2D312-06C1-4E7F-84B8-03E435FD0A55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2"/>
          <ac:inkMkLst>
            <pc:docMk/>
            <pc:sldMk cId="0" sldId="392"/>
            <ac:inkMk id="30" creationId="{77A664AA-BA5D-412E-AB33-A15F25F0CE24}"/>
          </ac:inkMkLst>
        </pc:inkChg>
        <pc:inkChg chg="add">
          <ac:chgData name="babisha chandran" userId="EB0nJQTo3Bd1b7R0gNfky76LaizBD4ENeK0AnhxAgKw=" providerId="None" clId="Web-{8DCF7B5E-34B7-477E-8968-D71517CDAA91}" dt="2020-10-20T10:12:19.774" v="842"/>
          <ac:inkMkLst>
            <pc:docMk/>
            <pc:sldMk cId="0" sldId="392"/>
            <ac:inkMk id="31" creationId="{62B6A2B9-C2AD-4119-B1D8-83DE8E379236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1"/>
          <ac:inkMkLst>
            <pc:docMk/>
            <pc:sldMk cId="0" sldId="392"/>
            <ac:inkMk id="31" creationId="{830B3A66-32D2-4045-BE46-001B2D6D6EFF}"/>
          </ac:inkMkLst>
        </pc:inkChg>
        <pc:inkChg chg="add">
          <ac:chgData name="babisha chandran" userId="EB0nJQTo3Bd1b7R0gNfky76LaizBD4ENeK0AnhxAgKw=" providerId="None" clId="Web-{8DCF7B5E-34B7-477E-8968-D71517CDAA91}" dt="2020-10-20T10:12:21.712" v="843"/>
          <ac:inkMkLst>
            <pc:docMk/>
            <pc:sldMk cId="0" sldId="392"/>
            <ac:inkMk id="32" creationId="{7E33936D-40CB-48E4-8A19-8B7001409954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80"/>
          <ac:inkMkLst>
            <pc:docMk/>
            <pc:sldMk cId="0" sldId="392"/>
            <ac:inkMk id="32" creationId="{E6B77C11-E524-4ED9-AD34-07CFBE3F7232}"/>
          </ac:inkMkLst>
        </pc:inkChg>
        <pc:inkChg chg="add">
          <ac:chgData name="babisha chandran" userId="EB0nJQTo3Bd1b7R0gNfky76LaizBD4ENeK0AnhxAgKw=" providerId="None" clId="Web-{8DCF7B5E-34B7-477E-8968-D71517CDAA91}" dt="2020-10-20T10:12:22.790" v="844"/>
          <ac:inkMkLst>
            <pc:docMk/>
            <pc:sldMk cId="0" sldId="392"/>
            <ac:inkMk id="33" creationId="{91362CD9-2676-4BCE-9679-EC1FB091E741}"/>
          </ac:inkMkLst>
        </pc:inkChg>
        <pc:inkChg chg="del">
          <ac:chgData name="babisha chandran" userId="EB0nJQTo3Bd1b7R0gNfky76LaizBD4ENeK0AnhxAgKw=" providerId="None" clId="Web-{8DCF7B5E-34B7-477E-8968-D71517CDAA91}" dt="2020-10-20T08:18:07.081" v="179"/>
          <ac:inkMkLst>
            <pc:docMk/>
            <pc:sldMk cId="0" sldId="392"/>
            <ac:inkMk id="33" creationId="{F455425F-6265-4831-A6FF-E1BB887334F7}"/>
          </ac:inkMkLst>
        </pc:inkChg>
        <pc:inkChg chg="add">
          <ac:chgData name="babisha chandran" userId="EB0nJQTo3Bd1b7R0gNfky76LaizBD4ENeK0AnhxAgKw=" providerId="None" clId="Web-{8DCF7B5E-34B7-477E-8968-D71517CDAA91}" dt="2020-10-20T10:12:24.431" v="845"/>
          <ac:inkMkLst>
            <pc:docMk/>
            <pc:sldMk cId="0" sldId="392"/>
            <ac:inkMk id="34" creationId="{383A21C7-7E4C-4E0F-A0E5-9A8BD994D676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8"/>
          <ac:inkMkLst>
            <pc:docMk/>
            <pc:sldMk cId="0" sldId="392"/>
            <ac:inkMk id="34" creationId="{C1B568B6-BE50-43A7-BFBD-4266931AF082}"/>
          </ac:inkMkLst>
        </pc:inkChg>
        <pc:inkChg chg="add">
          <ac:chgData name="babisha chandran" userId="EB0nJQTo3Bd1b7R0gNfky76LaizBD4ENeK0AnhxAgKw=" providerId="None" clId="Web-{8DCF7B5E-34B7-477E-8968-D71517CDAA91}" dt="2020-10-20T10:12:26.040" v="846"/>
          <ac:inkMkLst>
            <pc:docMk/>
            <pc:sldMk cId="0" sldId="392"/>
            <ac:inkMk id="35" creationId="{4820B36B-593D-44E0-8335-13E9E93606FC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7"/>
          <ac:inkMkLst>
            <pc:docMk/>
            <pc:sldMk cId="0" sldId="392"/>
            <ac:inkMk id="35" creationId="{7039A14A-E911-48EE-9268-997C674A7563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6"/>
          <ac:inkMkLst>
            <pc:docMk/>
            <pc:sldMk cId="0" sldId="392"/>
            <ac:inkMk id="36" creationId="{254F6433-9C26-4C60-A7BF-FEAD832C0D93}"/>
          </ac:inkMkLst>
        </pc:inkChg>
        <pc:inkChg chg="add">
          <ac:chgData name="babisha chandran" userId="EB0nJQTo3Bd1b7R0gNfky76LaizBD4ENeK0AnhxAgKw=" providerId="None" clId="Web-{8DCF7B5E-34B7-477E-8968-D71517CDAA91}" dt="2020-10-20T10:12:28.228" v="847"/>
          <ac:inkMkLst>
            <pc:docMk/>
            <pc:sldMk cId="0" sldId="392"/>
            <ac:inkMk id="36" creationId="{57A6D5AF-ABD3-46F2-8C3B-A017C4B724FE}"/>
          </ac:inkMkLst>
        </pc:inkChg>
        <pc:inkChg chg="add">
          <ac:chgData name="babisha chandran" userId="EB0nJQTo3Bd1b7R0gNfky76LaizBD4ENeK0AnhxAgKw=" providerId="None" clId="Web-{8DCF7B5E-34B7-477E-8968-D71517CDAA91}" dt="2020-10-20T10:12:28.259" v="848"/>
          <ac:inkMkLst>
            <pc:docMk/>
            <pc:sldMk cId="0" sldId="392"/>
            <ac:inkMk id="37" creationId="{0CE872CB-F641-49DE-84D5-F477D55E1C95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5"/>
          <ac:inkMkLst>
            <pc:docMk/>
            <pc:sldMk cId="0" sldId="392"/>
            <ac:inkMk id="37" creationId="{F76003F7-8EEA-495C-8E48-195E2DD25F26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4"/>
          <ac:inkMkLst>
            <pc:docMk/>
            <pc:sldMk cId="0" sldId="392"/>
            <ac:inkMk id="38" creationId="{3B74115B-8E73-44BF-8875-D5A0DB4EC215}"/>
          </ac:inkMkLst>
        </pc:inkChg>
        <pc:inkChg chg="add">
          <ac:chgData name="babisha chandran" userId="EB0nJQTo3Bd1b7R0gNfky76LaizBD4ENeK0AnhxAgKw=" providerId="None" clId="Web-{8DCF7B5E-34B7-477E-8968-D71517CDAA91}" dt="2020-10-20T10:12:29.134" v="849"/>
          <ac:inkMkLst>
            <pc:docMk/>
            <pc:sldMk cId="0" sldId="392"/>
            <ac:inkMk id="38" creationId="{81DC434B-79D4-4563-B8B4-72E98E3B9951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3"/>
          <ac:inkMkLst>
            <pc:docMk/>
            <pc:sldMk cId="0" sldId="392"/>
            <ac:inkMk id="39" creationId="{13E4CC03-E79C-4346-B4D1-2D472BF988F6}"/>
          </ac:inkMkLst>
        </pc:inkChg>
        <pc:inkChg chg="add">
          <ac:chgData name="babisha chandran" userId="EB0nJQTo3Bd1b7R0gNfky76LaizBD4ENeK0AnhxAgKw=" providerId="None" clId="Web-{8DCF7B5E-34B7-477E-8968-D71517CDAA91}" dt="2020-10-20T10:12:30.728" v="850"/>
          <ac:inkMkLst>
            <pc:docMk/>
            <pc:sldMk cId="0" sldId="392"/>
            <ac:inkMk id="39" creationId="{76993513-351D-4B29-B118-E7A81ADE4CF5}"/>
          </ac:inkMkLst>
        </pc:inkChg>
        <pc:inkChg chg="add">
          <ac:chgData name="babisha chandran" userId="EB0nJQTo3Bd1b7R0gNfky76LaizBD4ENeK0AnhxAgKw=" providerId="None" clId="Web-{8DCF7B5E-34B7-477E-8968-D71517CDAA91}" dt="2020-10-20T10:12:31.384" v="851"/>
          <ac:inkMkLst>
            <pc:docMk/>
            <pc:sldMk cId="0" sldId="392"/>
            <ac:inkMk id="40" creationId="{1D99DC92-A1DF-490E-96D0-C184571392DD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2"/>
          <ac:inkMkLst>
            <pc:docMk/>
            <pc:sldMk cId="0" sldId="392"/>
            <ac:inkMk id="40" creationId="{3AA6B241-A642-44A4-9FCE-C83E3E8B1125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1"/>
          <ac:inkMkLst>
            <pc:docMk/>
            <pc:sldMk cId="0" sldId="392"/>
            <ac:inkMk id="41" creationId="{38DAD3AE-943E-43C1-9E4A-75B2F2A9B3BB}"/>
          </ac:inkMkLst>
        </pc:inkChg>
        <pc:inkChg chg="add">
          <ac:chgData name="babisha chandran" userId="EB0nJQTo3Bd1b7R0gNfky76LaizBD4ENeK0AnhxAgKw=" providerId="None" clId="Web-{8DCF7B5E-34B7-477E-8968-D71517CDAA91}" dt="2020-10-20T10:12:33.165" v="852"/>
          <ac:inkMkLst>
            <pc:docMk/>
            <pc:sldMk cId="0" sldId="392"/>
            <ac:inkMk id="41" creationId="{A8FCC577-2968-4687-89ED-FB21AA6B1B4A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70"/>
          <ac:inkMkLst>
            <pc:docMk/>
            <pc:sldMk cId="0" sldId="392"/>
            <ac:inkMk id="42" creationId="{00E46331-9D05-405F-ACCA-D063D976B41A}"/>
          </ac:inkMkLst>
        </pc:inkChg>
        <pc:inkChg chg="add">
          <ac:chgData name="babisha chandran" userId="EB0nJQTo3Bd1b7R0gNfky76LaizBD4ENeK0AnhxAgKw=" providerId="None" clId="Web-{8DCF7B5E-34B7-477E-8968-D71517CDAA91}" dt="2020-10-20T10:12:34.993" v="853"/>
          <ac:inkMkLst>
            <pc:docMk/>
            <pc:sldMk cId="0" sldId="392"/>
            <ac:inkMk id="42" creationId="{493CEDB9-50DA-4D11-BD64-52AB5833C7B7}"/>
          </ac:inkMkLst>
        </pc:inkChg>
        <pc:inkChg chg="del">
          <ac:chgData name="babisha chandran" userId="EB0nJQTo3Bd1b7R0gNfky76LaizBD4ENeK0AnhxAgKw=" providerId="None" clId="Web-{8DCF7B5E-34B7-477E-8968-D71517CDAA91}" dt="2020-10-20T08:18:07.065" v="169"/>
          <ac:inkMkLst>
            <pc:docMk/>
            <pc:sldMk cId="0" sldId="392"/>
            <ac:inkMk id="43" creationId="{6780EE11-7F5B-4735-B4A2-66547F229141}"/>
          </ac:inkMkLst>
        </pc:inkChg>
        <pc:inkChg chg="add">
          <ac:chgData name="babisha chandran" userId="EB0nJQTo3Bd1b7R0gNfky76LaizBD4ENeK0AnhxAgKw=" providerId="None" clId="Web-{8DCF7B5E-34B7-477E-8968-D71517CDAA91}" dt="2020-10-20T10:12:36.118" v="854"/>
          <ac:inkMkLst>
            <pc:docMk/>
            <pc:sldMk cId="0" sldId="392"/>
            <ac:inkMk id="43" creationId="{7A759280-441C-44CB-BF4C-921E57B56136}"/>
          </ac:inkMkLst>
        </pc:inkChg>
        <pc:inkChg chg="add">
          <ac:chgData name="babisha chandran" userId="EB0nJQTo3Bd1b7R0gNfky76LaizBD4ENeK0AnhxAgKw=" providerId="None" clId="Web-{8DCF7B5E-34B7-477E-8968-D71517CDAA91}" dt="2020-10-20T10:12:36.962" v="855"/>
          <ac:inkMkLst>
            <pc:docMk/>
            <pc:sldMk cId="0" sldId="392"/>
            <ac:inkMk id="44" creationId="{31577FBE-D560-41F7-BACF-E42E39AB993E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8"/>
          <ac:inkMkLst>
            <pc:docMk/>
            <pc:sldMk cId="0" sldId="392"/>
            <ac:inkMk id="44" creationId="{589840C1-1945-47BA-898C-AB662F7B597B}"/>
          </ac:inkMkLst>
        </pc:inkChg>
        <pc:inkChg chg="add">
          <ac:chgData name="babisha chandran" userId="EB0nJQTo3Bd1b7R0gNfky76LaizBD4ENeK0AnhxAgKw=" providerId="None" clId="Web-{8DCF7B5E-34B7-477E-8968-D71517CDAA91}" dt="2020-10-20T10:12:39.196" v="856"/>
          <ac:inkMkLst>
            <pc:docMk/>
            <pc:sldMk cId="0" sldId="392"/>
            <ac:inkMk id="45" creationId="{1F90A354-79A5-43C6-BACE-07297239DC2C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7"/>
          <ac:inkMkLst>
            <pc:docMk/>
            <pc:sldMk cId="0" sldId="392"/>
            <ac:inkMk id="45" creationId="{C0394B06-3FA1-461F-80A6-C5536BEA150E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6"/>
          <ac:inkMkLst>
            <pc:docMk/>
            <pc:sldMk cId="0" sldId="392"/>
            <ac:inkMk id="46" creationId="{2EBCF130-0034-4504-B9EC-384083C7AE7F}"/>
          </ac:inkMkLst>
        </pc:inkChg>
        <pc:inkChg chg="add">
          <ac:chgData name="babisha chandran" userId="EB0nJQTo3Bd1b7R0gNfky76LaizBD4ENeK0AnhxAgKw=" providerId="None" clId="Web-{8DCF7B5E-34B7-477E-8968-D71517CDAA91}" dt="2020-10-20T10:12:41.915" v="857"/>
          <ac:inkMkLst>
            <pc:docMk/>
            <pc:sldMk cId="0" sldId="392"/>
            <ac:inkMk id="46" creationId="{AEE3406A-FD14-493B-909C-BEB4D57F4933}"/>
          </ac:inkMkLst>
        </pc:inkChg>
        <pc:inkChg chg="add">
          <ac:chgData name="babisha chandran" userId="EB0nJQTo3Bd1b7R0gNfky76LaizBD4ENeK0AnhxAgKw=" providerId="None" clId="Web-{8DCF7B5E-34B7-477E-8968-D71517CDAA91}" dt="2020-10-20T10:12:43.306" v="858"/>
          <ac:inkMkLst>
            <pc:docMk/>
            <pc:sldMk cId="0" sldId="392"/>
            <ac:inkMk id="47" creationId="{8C3FBD7A-B696-4550-9F84-08FEED90265D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5"/>
          <ac:inkMkLst>
            <pc:docMk/>
            <pc:sldMk cId="0" sldId="392"/>
            <ac:inkMk id="47" creationId="{8CA9539E-952B-4526-8CA6-C9EE881E1759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4"/>
          <ac:inkMkLst>
            <pc:docMk/>
            <pc:sldMk cId="0" sldId="392"/>
            <ac:inkMk id="48" creationId="{0405EBAD-C82D-4A72-BAFB-5D4540FCFF6D}"/>
          </ac:inkMkLst>
        </pc:inkChg>
        <pc:inkChg chg="add">
          <ac:chgData name="babisha chandran" userId="EB0nJQTo3Bd1b7R0gNfky76LaizBD4ENeK0AnhxAgKw=" providerId="None" clId="Web-{8DCF7B5E-34B7-477E-8968-D71517CDAA91}" dt="2020-10-20T10:12:46.087" v="859"/>
          <ac:inkMkLst>
            <pc:docMk/>
            <pc:sldMk cId="0" sldId="392"/>
            <ac:inkMk id="48" creationId="{C17A3AED-1F8E-40A2-AFCB-6BF880655154}"/>
          </ac:inkMkLst>
        </pc:inkChg>
        <pc:inkChg chg="del">
          <ac:chgData name="babisha chandran" userId="EB0nJQTo3Bd1b7R0gNfky76LaizBD4ENeK0AnhxAgKw=" providerId="None" clId="Web-{8DCF7B5E-34B7-477E-8968-D71517CDAA91}" dt="2020-10-20T08:18:07.050" v="163"/>
          <ac:inkMkLst>
            <pc:docMk/>
            <pc:sldMk cId="0" sldId="392"/>
            <ac:inkMk id="49" creationId="{037C6EB2-F6E0-4DD0-BEC0-364B221E8455}"/>
          </ac:inkMkLst>
        </pc:inkChg>
        <pc:inkChg chg="add">
          <ac:chgData name="babisha chandran" userId="EB0nJQTo3Bd1b7R0gNfky76LaizBD4ENeK0AnhxAgKw=" providerId="None" clId="Web-{8DCF7B5E-34B7-477E-8968-D71517CDAA91}" dt="2020-10-20T10:12:47.290" v="860"/>
          <ac:inkMkLst>
            <pc:docMk/>
            <pc:sldMk cId="0" sldId="392"/>
            <ac:inkMk id="49" creationId="{D476A6B2-CACB-488D-855E-12108996FC28}"/>
          </ac:inkMkLst>
        </pc:inkChg>
        <pc:inkChg chg="add">
          <ac:chgData name="babisha chandran" userId="EB0nJQTo3Bd1b7R0gNfky76LaizBD4ENeK0AnhxAgKw=" providerId="None" clId="Web-{8DCF7B5E-34B7-477E-8968-D71517CDAA91}" dt="2020-10-20T10:12:52.165" v="861"/>
          <ac:inkMkLst>
            <pc:docMk/>
            <pc:sldMk cId="0" sldId="392"/>
            <ac:inkMk id="50" creationId="{51C513D8-A815-432F-9CB7-9CE459C7D684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3"/>
          <ac:inkMkLst>
            <pc:docMk/>
            <pc:sldMk cId="0" sldId="392"/>
            <ac:inkMk id="50" creationId="{5FBBF6CE-E9B8-4C95-A2C1-DB96896216F8}"/>
          </ac:inkMkLst>
        </pc:inkChg>
        <pc:inkChg chg="add">
          <ac:chgData name="babisha chandran" userId="EB0nJQTo3Bd1b7R0gNfky76LaizBD4ENeK0AnhxAgKw=" providerId="None" clId="Web-{8DCF7B5E-34B7-477E-8968-D71517CDAA91}" dt="2020-10-20T10:12:54.775" v="862"/>
          <ac:inkMkLst>
            <pc:docMk/>
            <pc:sldMk cId="0" sldId="392"/>
            <ac:inkMk id="51" creationId="{8F6E4ACB-F8BC-40C8-B99E-0058B59CCB79}"/>
          </ac:inkMkLst>
        </pc:inkChg>
        <pc:inkChg chg="del">
          <ac:chgData name="babisha chandran" userId="EB0nJQTo3Bd1b7R0gNfky76LaizBD4ENeK0AnhxAgKw=" providerId="None" clId="Web-{8DCF7B5E-34B7-477E-8968-D71517CDAA91}" dt="2020-10-20T08:18:11.534" v="202"/>
          <ac:inkMkLst>
            <pc:docMk/>
            <pc:sldMk cId="0" sldId="392"/>
            <ac:inkMk id="51" creationId="{9151C8A2-D923-4A71-B2A3-F460A3E1B57D}"/>
          </ac:inkMkLst>
        </pc:inkChg>
        <pc:inkChg chg="add">
          <ac:chgData name="babisha chandran" userId="EB0nJQTo3Bd1b7R0gNfky76LaizBD4ENeK0AnhxAgKw=" providerId="None" clId="Web-{8DCF7B5E-34B7-477E-8968-D71517CDAA91}" dt="2020-10-20T10:12:56.853" v="863"/>
          <ac:inkMkLst>
            <pc:docMk/>
            <pc:sldMk cId="0" sldId="392"/>
            <ac:inkMk id="67" creationId="{F9044D9F-7F59-4852-82C0-97C051458756}"/>
          </ac:inkMkLst>
        </pc:inkChg>
        <pc:inkChg chg="add">
          <ac:chgData name="babisha chandran" userId="EB0nJQTo3Bd1b7R0gNfky76LaizBD4ENeK0AnhxAgKw=" providerId="None" clId="Web-{8DCF7B5E-34B7-477E-8968-D71517CDAA91}" dt="2020-10-20T10:12:58.306" v="864"/>
          <ac:inkMkLst>
            <pc:docMk/>
            <pc:sldMk cId="0" sldId="392"/>
            <ac:inkMk id="68" creationId="{2FF4905B-430A-49EA-B79F-0560DDB66224}"/>
          </ac:inkMkLst>
        </pc:inkChg>
        <pc:inkChg chg="add">
          <ac:chgData name="babisha chandran" userId="EB0nJQTo3Bd1b7R0gNfky76LaizBD4ENeK0AnhxAgKw=" providerId="None" clId="Web-{8DCF7B5E-34B7-477E-8968-D71517CDAA91}" dt="2020-10-20T10:13:00.540" v="865"/>
          <ac:inkMkLst>
            <pc:docMk/>
            <pc:sldMk cId="0" sldId="392"/>
            <ac:inkMk id="69" creationId="{4854EEF8-6389-49D6-B8B0-2178E32EA65C}"/>
          </ac:inkMkLst>
        </pc:inkChg>
        <pc:inkChg chg="add">
          <ac:chgData name="babisha chandran" userId="EB0nJQTo3Bd1b7R0gNfky76LaizBD4ENeK0AnhxAgKw=" providerId="None" clId="Web-{8DCF7B5E-34B7-477E-8968-D71517CDAA91}" dt="2020-10-20T10:13:01.509" v="866"/>
          <ac:inkMkLst>
            <pc:docMk/>
            <pc:sldMk cId="0" sldId="392"/>
            <ac:inkMk id="70" creationId="{E4905A69-9684-4E8C-8839-81FCC883AFB5}"/>
          </ac:inkMkLst>
        </pc:inkChg>
        <pc:inkChg chg="add">
          <ac:chgData name="babisha chandran" userId="EB0nJQTo3Bd1b7R0gNfky76LaizBD4ENeK0AnhxAgKw=" providerId="None" clId="Web-{8DCF7B5E-34B7-477E-8968-D71517CDAA91}" dt="2020-10-20T10:19:33.245" v="948"/>
          <ac:inkMkLst>
            <pc:docMk/>
            <pc:sldMk cId="0" sldId="392"/>
            <ac:inkMk id="71" creationId="{BB099F7C-8266-40D6-BF68-1B49009AD893}"/>
          </ac:inkMkLst>
        </pc:inkChg>
        <pc:inkChg chg="add">
          <ac:chgData name="babisha chandran" userId="EB0nJQTo3Bd1b7R0gNfky76LaizBD4ENeK0AnhxAgKw=" providerId="None" clId="Web-{8DCF7B5E-34B7-477E-8968-D71517CDAA91}" dt="2020-10-20T10:19:35.061" v="949"/>
          <ac:inkMkLst>
            <pc:docMk/>
            <pc:sldMk cId="0" sldId="392"/>
            <ac:inkMk id="72" creationId="{32E8E6E4-E3E0-4517-BFDC-482D9ED4AF8D}"/>
          </ac:inkMkLst>
        </pc:inkChg>
        <pc:inkChg chg="add">
          <ac:chgData name="babisha chandran" userId="EB0nJQTo3Bd1b7R0gNfky76LaizBD4ENeK0AnhxAgKw=" providerId="None" clId="Web-{8DCF7B5E-34B7-477E-8968-D71517CDAA91}" dt="2020-10-20T10:19:35.151" v="950"/>
          <ac:inkMkLst>
            <pc:docMk/>
            <pc:sldMk cId="0" sldId="392"/>
            <ac:inkMk id="73" creationId="{1B83EEA4-5F6E-4F65-B133-C9743D43B84B}"/>
          </ac:inkMkLst>
        </pc:inkChg>
        <pc:inkChg chg="add">
          <ac:chgData name="babisha chandran" userId="EB0nJQTo3Bd1b7R0gNfky76LaizBD4ENeK0AnhxAgKw=" providerId="None" clId="Web-{8DCF7B5E-34B7-477E-8968-D71517CDAA91}" dt="2020-10-20T10:19:40.886" v="951"/>
          <ac:inkMkLst>
            <pc:docMk/>
            <pc:sldMk cId="0" sldId="392"/>
            <ac:inkMk id="74" creationId="{F8E3AC73-9CAC-4C0D-B028-832E75FBDC0D}"/>
          </ac:inkMkLst>
        </pc:inkChg>
      </pc:sldChg>
      <pc:sldChg chg="addSp delSp">
        <pc:chgData name="babisha chandran" userId="EB0nJQTo3Bd1b7R0gNfky76LaizBD4ENeK0AnhxAgKw=" providerId="None" clId="Web-{8DCF7B5E-34B7-477E-8968-D71517CDAA91}" dt="2020-10-20T10:14:26.478" v="879"/>
        <pc:sldMkLst>
          <pc:docMk/>
          <pc:sldMk cId="0" sldId="393"/>
        </pc:sldMkLst>
        <pc:inkChg chg="del">
          <ac:chgData name="babisha chandran" userId="EB0nJQTo3Bd1b7R0gNfky76LaizBD4ENeK0AnhxAgKw=" providerId="None" clId="Web-{8DCF7B5E-34B7-477E-8968-D71517CDAA91}" dt="2020-10-20T08:18:26.940" v="224"/>
          <ac:inkMkLst>
            <pc:docMk/>
            <pc:sldMk cId="0" sldId="393"/>
            <ac:inkMk id="2" creationId="{92E88317-0709-4369-A1EF-D87E1F2386A5}"/>
          </ac:inkMkLst>
        </pc:inkChg>
        <pc:inkChg chg="add">
          <ac:chgData name="babisha chandran" userId="EB0nJQTo3Bd1b7R0gNfky76LaizBD4ENeK0AnhxAgKw=" providerId="None" clId="Web-{8DCF7B5E-34B7-477E-8968-D71517CDAA91}" dt="2020-10-20T10:14:08.822" v="867"/>
          <ac:inkMkLst>
            <pc:docMk/>
            <pc:sldMk cId="0" sldId="393"/>
            <ac:inkMk id="2" creationId="{B92E9A8A-8FAB-4872-8119-E7BFD51AD164}"/>
          </ac:inkMkLst>
        </pc:inkChg>
        <pc:inkChg chg="del">
          <ac:chgData name="babisha chandran" userId="EB0nJQTo3Bd1b7R0gNfky76LaizBD4ENeK0AnhxAgKw=" providerId="None" clId="Web-{8DCF7B5E-34B7-477E-8968-D71517CDAA91}" dt="2020-10-20T08:18:21.393" v="222"/>
          <ac:inkMkLst>
            <pc:docMk/>
            <pc:sldMk cId="0" sldId="393"/>
            <ac:inkMk id="3" creationId="{0A13B1DA-5B28-4224-B51F-9B2887856A25}"/>
          </ac:inkMkLst>
        </pc:inkChg>
        <pc:inkChg chg="add">
          <ac:chgData name="babisha chandran" userId="EB0nJQTo3Bd1b7R0gNfky76LaizBD4ENeK0AnhxAgKw=" providerId="None" clId="Web-{8DCF7B5E-34B7-477E-8968-D71517CDAA91}" dt="2020-10-20T10:14:10.041" v="868"/>
          <ac:inkMkLst>
            <pc:docMk/>
            <pc:sldMk cId="0" sldId="393"/>
            <ac:inkMk id="3" creationId="{31DF744D-5B44-49D4-A966-2E1BDB93562A}"/>
          </ac:inkMkLst>
        </pc:inkChg>
        <pc:inkChg chg="add">
          <ac:chgData name="babisha chandran" userId="EB0nJQTo3Bd1b7R0gNfky76LaizBD4ENeK0AnhxAgKw=" providerId="None" clId="Web-{8DCF7B5E-34B7-477E-8968-D71517CDAA91}" dt="2020-10-20T10:14:11.822" v="869"/>
          <ac:inkMkLst>
            <pc:docMk/>
            <pc:sldMk cId="0" sldId="393"/>
            <ac:inkMk id="5" creationId="{9D6C776D-8E43-4F27-A6A6-5881B1246DBE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21"/>
          <ac:inkMkLst>
            <pc:docMk/>
            <pc:sldMk cId="0" sldId="393"/>
            <ac:inkMk id="5" creationId="{C8B7C011-7D5D-4091-AFA3-3628A8782EA9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20"/>
          <ac:inkMkLst>
            <pc:docMk/>
            <pc:sldMk cId="0" sldId="393"/>
            <ac:inkMk id="6" creationId="{B9C20E40-8DBD-407D-8FF3-C03B29E0AE4A}"/>
          </ac:inkMkLst>
        </pc:inkChg>
        <pc:inkChg chg="add">
          <ac:chgData name="babisha chandran" userId="EB0nJQTo3Bd1b7R0gNfky76LaizBD4ENeK0AnhxAgKw=" providerId="None" clId="Web-{8DCF7B5E-34B7-477E-8968-D71517CDAA91}" dt="2020-10-20T10:14:12.962" v="870"/>
          <ac:inkMkLst>
            <pc:docMk/>
            <pc:sldMk cId="0" sldId="393"/>
            <ac:inkMk id="6" creationId="{F1298B6D-2E46-4D02-96D9-EA06AD9EB4A9}"/>
          </ac:inkMkLst>
        </pc:inkChg>
        <pc:inkChg chg="add">
          <ac:chgData name="babisha chandran" userId="EB0nJQTo3Bd1b7R0gNfky76LaizBD4ENeK0AnhxAgKw=" providerId="None" clId="Web-{8DCF7B5E-34B7-477E-8968-D71517CDAA91}" dt="2020-10-20T10:14:14.009" v="871"/>
          <ac:inkMkLst>
            <pc:docMk/>
            <pc:sldMk cId="0" sldId="393"/>
            <ac:inkMk id="7" creationId="{0F47E1E8-416A-4C64-BBDD-5F3DC0182377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9"/>
          <ac:inkMkLst>
            <pc:docMk/>
            <pc:sldMk cId="0" sldId="393"/>
            <ac:inkMk id="7" creationId="{F9795B09-2BB5-45E8-87D0-A758C6F0A20C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8"/>
          <ac:inkMkLst>
            <pc:docMk/>
            <pc:sldMk cId="0" sldId="393"/>
            <ac:inkMk id="8" creationId="{027606A3-D3DC-46F6-AD5A-276EBD6C664A}"/>
          </ac:inkMkLst>
        </pc:inkChg>
        <pc:inkChg chg="add">
          <ac:chgData name="babisha chandran" userId="EB0nJQTo3Bd1b7R0gNfky76LaizBD4ENeK0AnhxAgKw=" providerId="None" clId="Web-{8DCF7B5E-34B7-477E-8968-D71517CDAA91}" dt="2020-10-20T10:14:16.009" v="872"/>
          <ac:inkMkLst>
            <pc:docMk/>
            <pc:sldMk cId="0" sldId="393"/>
            <ac:inkMk id="8" creationId="{B17D1D4E-9212-4A8E-8513-E91D1CA50EF0}"/>
          </ac:inkMkLst>
        </pc:inkChg>
        <pc:inkChg chg="add">
          <ac:chgData name="babisha chandran" userId="EB0nJQTo3Bd1b7R0gNfky76LaizBD4ENeK0AnhxAgKw=" providerId="None" clId="Web-{8DCF7B5E-34B7-477E-8968-D71517CDAA91}" dt="2020-10-20T10:14:16.900" v="873"/>
          <ac:inkMkLst>
            <pc:docMk/>
            <pc:sldMk cId="0" sldId="393"/>
            <ac:inkMk id="10" creationId="{BBB3EFFD-6B25-45EA-84B3-2157DC90FFF3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7"/>
          <ac:inkMkLst>
            <pc:docMk/>
            <pc:sldMk cId="0" sldId="393"/>
            <ac:inkMk id="10" creationId="{D321B9C8-19B5-42BE-B970-0F009E011518}"/>
          </ac:inkMkLst>
        </pc:inkChg>
        <pc:inkChg chg="add">
          <ac:chgData name="babisha chandran" userId="EB0nJQTo3Bd1b7R0gNfky76LaizBD4ENeK0AnhxAgKw=" providerId="None" clId="Web-{8DCF7B5E-34B7-477E-8968-D71517CDAA91}" dt="2020-10-20T10:14:17.962" v="874"/>
          <ac:inkMkLst>
            <pc:docMk/>
            <pc:sldMk cId="0" sldId="393"/>
            <ac:inkMk id="11" creationId="{28840B55-2719-4A37-B8ED-ACF5610BF7F4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6"/>
          <ac:inkMkLst>
            <pc:docMk/>
            <pc:sldMk cId="0" sldId="393"/>
            <ac:inkMk id="11" creationId="{583B10C3-AFBC-4A79-82B3-CF5ABD821A7F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5"/>
          <ac:inkMkLst>
            <pc:docMk/>
            <pc:sldMk cId="0" sldId="393"/>
            <ac:inkMk id="12" creationId="{1D1504FD-35DA-44BE-A300-F3D26799EACB}"/>
          </ac:inkMkLst>
        </pc:inkChg>
        <pc:inkChg chg="add">
          <ac:chgData name="babisha chandran" userId="EB0nJQTo3Bd1b7R0gNfky76LaizBD4ENeK0AnhxAgKw=" providerId="None" clId="Web-{8DCF7B5E-34B7-477E-8968-D71517CDAA91}" dt="2020-10-20T10:14:20.431" v="875"/>
          <ac:inkMkLst>
            <pc:docMk/>
            <pc:sldMk cId="0" sldId="393"/>
            <ac:inkMk id="12" creationId="{9118E287-BD5F-4D4B-AC2D-F4F9F4E55906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4"/>
          <ac:inkMkLst>
            <pc:docMk/>
            <pc:sldMk cId="0" sldId="393"/>
            <ac:inkMk id="13" creationId="{4653C05D-7CF9-44BE-A260-57D7C4EF7A0B}"/>
          </ac:inkMkLst>
        </pc:inkChg>
        <pc:inkChg chg="add">
          <ac:chgData name="babisha chandran" userId="EB0nJQTo3Bd1b7R0gNfky76LaizBD4ENeK0AnhxAgKw=" providerId="None" clId="Web-{8DCF7B5E-34B7-477E-8968-D71517CDAA91}" dt="2020-10-20T10:14:20.478" v="876"/>
          <ac:inkMkLst>
            <pc:docMk/>
            <pc:sldMk cId="0" sldId="393"/>
            <ac:inkMk id="13" creationId="{C4532E42-31CF-423E-B202-878E26B38229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3"/>
          <ac:inkMkLst>
            <pc:docMk/>
            <pc:sldMk cId="0" sldId="393"/>
            <ac:inkMk id="14" creationId="{BEDA90D6-C953-4727-84B9-0FECA66F6F45}"/>
          </ac:inkMkLst>
        </pc:inkChg>
        <pc:inkChg chg="add">
          <ac:chgData name="babisha chandran" userId="EB0nJQTo3Bd1b7R0gNfky76LaizBD4ENeK0AnhxAgKw=" providerId="None" clId="Web-{8DCF7B5E-34B7-477E-8968-D71517CDAA91}" dt="2020-10-20T10:14:22.244" v="877"/>
          <ac:inkMkLst>
            <pc:docMk/>
            <pc:sldMk cId="0" sldId="393"/>
            <ac:inkMk id="14" creationId="{F7F492C3-D365-4596-A6DE-9A011B683546}"/>
          </ac:inkMkLst>
        </pc:inkChg>
        <pc:inkChg chg="del">
          <ac:chgData name="babisha chandran" userId="EB0nJQTo3Bd1b7R0gNfky76LaizBD4ENeK0AnhxAgKw=" providerId="None" clId="Web-{8DCF7B5E-34B7-477E-8968-D71517CDAA91}" dt="2020-10-20T08:18:21.378" v="212"/>
          <ac:inkMkLst>
            <pc:docMk/>
            <pc:sldMk cId="0" sldId="393"/>
            <ac:inkMk id="15" creationId="{295A59B5-ED73-46DC-B695-F454D4066B09}"/>
          </ac:inkMkLst>
        </pc:inkChg>
        <pc:inkChg chg="add">
          <ac:chgData name="babisha chandran" userId="EB0nJQTo3Bd1b7R0gNfky76LaizBD4ENeK0AnhxAgKw=" providerId="None" clId="Web-{8DCF7B5E-34B7-477E-8968-D71517CDAA91}" dt="2020-10-20T10:14:26.462" v="878"/>
          <ac:inkMkLst>
            <pc:docMk/>
            <pc:sldMk cId="0" sldId="393"/>
            <ac:inkMk id="15" creationId="{A6E4EC02-551E-464C-932A-98116814C231}"/>
          </ac:inkMkLst>
        </pc:inkChg>
        <pc:inkChg chg="add">
          <ac:chgData name="babisha chandran" userId="EB0nJQTo3Bd1b7R0gNfky76LaizBD4ENeK0AnhxAgKw=" providerId="None" clId="Web-{8DCF7B5E-34B7-477E-8968-D71517CDAA91}" dt="2020-10-20T10:14:26.478" v="879"/>
          <ac:inkMkLst>
            <pc:docMk/>
            <pc:sldMk cId="0" sldId="393"/>
            <ac:inkMk id="28" creationId="{81273906-2A9C-4517-A868-D09B86BE77E4}"/>
          </ac:inkMkLst>
        </pc:inkChg>
        <pc:inkChg chg="del">
          <ac:chgData name="babisha chandran" userId="EB0nJQTo3Bd1b7R0gNfky76LaizBD4ENeK0AnhxAgKw=" providerId="None" clId="Web-{8DCF7B5E-34B7-477E-8968-D71517CDAA91}" dt="2020-10-20T08:18:21.362" v="211"/>
          <ac:inkMkLst>
            <pc:docMk/>
            <pc:sldMk cId="0" sldId="393"/>
            <ac:inkMk id="28" creationId="{C85BE4CC-2C70-4B3D-B8D9-6E955796ADB9}"/>
          </ac:inkMkLst>
        </pc:inkChg>
        <pc:inkChg chg="del">
          <ac:chgData name="babisha chandran" userId="EB0nJQTo3Bd1b7R0gNfky76LaizBD4ENeK0AnhxAgKw=" providerId="None" clId="Web-{8DCF7B5E-34B7-477E-8968-D71517CDAA91}" dt="2020-10-20T08:18:21.362" v="210"/>
          <ac:inkMkLst>
            <pc:docMk/>
            <pc:sldMk cId="0" sldId="393"/>
            <ac:inkMk id="29" creationId="{3061BF7E-37BB-407A-933E-53A096480F94}"/>
          </ac:inkMkLst>
        </pc:inkChg>
        <pc:inkChg chg="del">
          <ac:chgData name="babisha chandran" userId="EB0nJQTo3Bd1b7R0gNfky76LaizBD4ENeK0AnhxAgKw=" providerId="None" clId="Web-{8DCF7B5E-34B7-477E-8968-D71517CDAA91}" dt="2020-10-20T08:18:21.362" v="209"/>
          <ac:inkMkLst>
            <pc:docMk/>
            <pc:sldMk cId="0" sldId="393"/>
            <ac:inkMk id="30" creationId="{C1AAC7DD-D21A-473C-B423-4D9A7157EF5F}"/>
          </ac:inkMkLst>
        </pc:inkChg>
        <pc:inkChg chg="del">
          <ac:chgData name="babisha chandran" userId="EB0nJQTo3Bd1b7R0gNfky76LaizBD4ENeK0AnhxAgKw=" providerId="None" clId="Web-{8DCF7B5E-34B7-477E-8968-D71517CDAA91}" dt="2020-10-20T08:18:21.362" v="208"/>
          <ac:inkMkLst>
            <pc:docMk/>
            <pc:sldMk cId="0" sldId="393"/>
            <ac:inkMk id="31" creationId="{E677ADB0-DC68-4987-8B59-B4A3EF7050EB}"/>
          </ac:inkMkLst>
        </pc:inkChg>
        <pc:inkChg chg="del">
          <ac:chgData name="babisha chandran" userId="EB0nJQTo3Bd1b7R0gNfky76LaizBD4ENeK0AnhxAgKw=" providerId="None" clId="Web-{8DCF7B5E-34B7-477E-8968-D71517CDAA91}" dt="2020-10-20T08:18:24.081" v="223"/>
          <ac:inkMkLst>
            <pc:docMk/>
            <pc:sldMk cId="0" sldId="393"/>
            <ac:inkMk id="32" creationId="{6D21927A-6E9E-439A-8D04-51D1582317C7}"/>
          </ac:inkMkLst>
        </pc:inkChg>
      </pc:sldChg>
      <pc:sldChg chg="addSp delSp">
        <pc:chgData name="babisha chandran" userId="EB0nJQTo3Bd1b7R0gNfky76LaizBD4ENeK0AnhxAgKw=" providerId="None" clId="Web-{8DCF7B5E-34B7-477E-8968-D71517CDAA91}" dt="2020-10-20T10:15:25.291" v="890"/>
        <pc:sldMkLst>
          <pc:docMk/>
          <pc:sldMk cId="0" sldId="394"/>
        </pc:sldMkLst>
        <pc:inkChg chg="add">
          <ac:chgData name="babisha chandran" userId="EB0nJQTo3Bd1b7R0gNfky76LaizBD4ENeK0AnhxAgKw=" providerId="None" clId="Web-{8DCF7B5E-34B7-477E-8968-D71517CDAA91}" dt="2020-10-20T10:15:12.150" v="880"/>
          <ac:inkMkLst>
            <pc:docMk/>
            <pc:sldMk cId="0" sldId="394"/>
            <ac:inkMk id="2" creationId="{143C7833-DD1D-48BC-919A-D76872853171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5"/>
          <ac:inkMkLst>
            <pc:docMk/>
            <pc:sldMk cId="0" sldId="394"/>
            <ac:inkMk id="2" creationId="{17F0A83A-E789-4F41-9678-096F3C23650F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4"/>
          <ac:inkMkLst>
            <pc:docMk/>
            <pc:sldMk cId="0" sldId="394"/>
            <ac:inkMk id="3" creationId="{3035C7A3-BE2F-4A5B-ACF2-01F0B10479B4}"/>
          </ac:inkMkLst>
        </pc:inkChg>
        <pc:inkChg chg="add">
          <ac:chgData name="babisha chandran" userId="EB0nJQTo3Bd1b7R0gNfky76LaizBD4ENeK0AnhxAgKw=" providerId="None" clId="Web-{8DCF7B5E-34B7-477E-8968-D71517CDAA91}" dt="2020-10-20T10:15:14.713" v="881"/>
          <ac:inkMkLst>
            <pc:docMk/>
            <pc:sldMk cId="0" sldId="394"/>
            <ac:inkMk id="3" creationId="{6A2B165F-B7BC-48EB-8FEF-CE27CBB6EA4E}"/>
          </ac:inkMkLst>
        </pc:inkChg>
        <pc:inkChg chg="add">
          <ac:chgData name="babisha chandran" userId="EB0nJQTo3Bd1b7R0gNfky76LaizBD4ENeK0AnhxAgKw=" providerId="None" clId="Web-{8DCF7B5E-34B7-477E-8968-D71517CDAA91}" dt="2020-10-20T10:15:15.963" v="882"/>
          <ac:inkMkLst>
            <pc:docMk/>
            <pc:sldMk cId="0" sldId="394"/>
            <ac:inkMk id="5" creationId="{5F1C81B7-1DF9-42BA-B837-38FFA1D4CAAB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3"/>
          <ac:inkMkLst>
            <pc:docMk/>
            <pc:sldMk cId="0" sldId="394"/>
            <ac:inkMk id="5" creationId="{D6A313FF-1B39-4B15-A171-E4A722F08A0C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2"/>
          <ac:inkMkLst>
            <pc:docMk/>
            <pc:sldMk cId="0" sldId="394"/>
            <ac:inkMk id="6" creationId="{35CD85C5-2A4D-488D-8229-64A91EECBF5C}"/>
          </ac:inkMkLst>
        </pc:inkChg>
        <pc:inkChg chg="add">
          <ac:chgData name="babisha chandran" userId="EB0nJQTo3Bd1b7R0gNfky76LaizBD4ENeK0AnhxAgKw=" providerId="None" clId="Web-{8DCF7B5E-34B7-477E-8968-D71517CDAA91}" dt="2020-10-20T10:15:17.135" v="883"/>
          <ac:inkMkLst>
            <pc:docMk/>
            <pc:sldMk cId="0" sldId="394"/>
            <ac:inkMk id="6" creationId="{5033E2DD-5097-48A9-BADD-D9BFA91B9C5D}"/>
          </ac:inkMkLst>
        </pc:inkChg>
        <pc:inkChg chg="add">
          <ac:chgData name="babisha chandran" userId="EB0nJQTo3Bd1b7R0gNfky76LaizBD4ENeK0AnhxAgKw=" providerId="None" clId="Web-{8DCF7B5E-34B7-477E-8968-D71517CDAA91}" dt="2020-10-20T10:15:19.228" v="884"/>
          <ac:inkMkLst>
            <pc:docMk/>
            <pc:sldMk cId="0" sldId="394"/>
            <ac:inkMk id="7" creationId="{0753CB53-E5D8-401F-918E-3A038499A564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1"/>
          <ac:inkMkLst>
            <pc:docMk/>
            <pc:sldMk cId="0" sldId="394"/>
            <ac:inkMk id="7" creationId="{1540A759-9A56-46D2-B0CB-38D9C643A00F}"/>
          </ac:inkMkLst>
        </pc:inkChg>
        <pc:inkChg chg="add">
          <ac:chgData name="babisha chandran" userId="EB0nJQTo3Bd1b7R0gNfky76LaizBD4ENeK0AnhxAgKw=" providerId="None" clId="Web-{8DCF7B5E-34B7-477E-8968-D71517CDAA91}" dt="2020-10-20T10:15:21.041" v="885"/>
          <ac:inkMkLst>
            <pc:docMk/>
            <pc:sldMk cId="0" sldId="394"/>
            <ac:inkMk id="8" creationId="{2E3D2D27-16B1-44A4-A89F-EAAF8F3F2BDD}"/>
          </ac:inkMkLst>
        </pc:inkChg>
        <pc:inkChg chg="del">
          <ac:chgData name="babisha chandran" userId="EB0nJQTo3Bd1b7R0gNfky76LaizBD4ENeK0AnhxAgKw=" providerId="None" clId="Web-{8DCF7B5E-34B7-477E-8968-D71517CDAA91}" dt="2020-10-20T08:18:32.393" v="230"/>
          <ac:inkMkLst>
            <pc:docMk/>
            <pc:sldMk cId="0" sldId="394"/>
            <ac:inkMk id="8" creationId="{4AA05674-A5B7-4B08-9CEF-343A64FD230B}"/>
          </ac:inkMkLst>
        </pc:inkChg>
        <pc:inkChg chg="del">
          <ac:chgData name="babisha chandran" userId="EB0nJQTo3Bd1b7R0gNfky76LaizBD4ENeK0AnhxAgKw=" providerId="None" clId="Web-{8DCF7B5E-34B7-477E-8968-D71517CDAA91}" dt="2020-10-20T08:18:32.378" v="229"/>
          <ac:inkMkLst>
            <pc:docMk/>
            <pc:sldMk cId="0" sldId="394"/>
            <ac:inkMk id="10" creationId="{7D098552-8C95-4E75-B01B-9B96DC61B32E}"/>
          </ac:inkMkLst>
        </pc:inkChg>
        <pc:inkChg chg="add">
          <ac:chgData name="babisha chandran" userId="EB0nJQTo3Bd1b7R0gNfky76LaizBD4ENeK0AnhxAgKw=" providerId="None" clId="Web-{8DCF7B5E-34B7-477E-8968-D71517CDAA91}" dt="2020-10-20T10:15:22.244" v="886"/>
          <ac:inkMkLst>
            <pc:docMk/>
            <pc:sldMk cId="0" sldId="394"/>
            <ac:inkMk id="10" creationId="{D32AAE53-D6ED-497A-9433-046C0B4E13FC}"/>
          </ac:inkMkLst>
        </pc:inkChg>
        <pc:inkChg chg="del">
          <ac:chgData name="babisha chandran" userId="EB0nJQTo3Bd1b7R0gNfky76LaizBD4ENeK0AnhxAgKw=" providerId="None" clId="Web-{8DCF7B5E-34B7-477E-8968-D71517CDAA91}" dt="2020-10-20T08:18:39.800" v="237"/>
          <ac:inkMkLst>
            <pc:docMk/>
            <pc:sldMk cId="0" sldId="394"/>
            <ac:inkMk id="11" creationId="{0F8A70DF-782A-4739-8BCB-06D1436C44EE}"/>
          </ac:inkMkLst>
        </pc:inkChg>
        <pc:inkChg chg="add">
          <ac:chgData name="babisha chandran" userId="EB0nJQTo3Bd1b7R0gNfky76LaizBD4ENeK0AnhxAgKw=" providerId="None" clId="Web-{8DCF7B5E-34B7-477E-8968-D71517CDAA91}" dt="2020-10-20T10:15:22.322" v="887"/>
          <ac:inkMkLst>
            <pc:docMk/>
            <pc:sldMk cId="0" sldId="394"/>
            <ac:inkMk id="11" creationId="{B203B709-C854-46CE-8C68-257D3AFBCC49}"/>
          </ac:inkMkLst>
        </pc:inkChg>
        <pc:inkChg chg="del">
          <ac:chgData name="babisha chandran" userId="EB0nJQTo3Bd1b7R0gNfky76LaizBD4ENeK0AnhxAgKw=" providerId="None" clId="Web-{8DCF7B5E-34B7-477E-8968-D71517CDAA91}" dt="2020-10-20T08:18:34.878" v="236"/>
          <ac:inkMkLst>
            <pc:docMk/>
            <pc:sldMk cId="0" sldId="394"/>
            <ac:inkMk id="12" creationId="{7239B2E4-99B3-4512-BECB-9C1443A274CB}"/>
          </ac:inkMkLst>
        </pc:inkChg>
        <pc:inkChg chg="add">
          <ac:chgData name="babisha chandran" userId="EB0nJQTo3Bd1b7R0gNfky76LaizBD4ENeK0AnhxAgKw=" providerId="None" clId="Web-{8DCF7B5E-34B7-477E-8968-D71517CDAA91}" dt="2020-10-20T10:15:23.197" v="888"/>
          <ac:inkMkLst>
            <pc:docMk/>
            <pc:sldMk cId="0" sldId="394"/>
            <ac:inkMk id="12" creationId="{ACA1488B-7847-41B6-941D-14EA3DCF42F7}"/>
          </ac:inkMkLst>
        </pc:inkChg>
        <pc:inkChg chg="add">
          <ac:chgData name="babisha chandran" userId="EB0nJQTo3Bd1b7R0gNfky76LaizBD4ENeK0AnhxAgKw=" providerId="None" clId="Web-{8DCF7B5E-34B7-477E-8968-D71517CDAA91}" dt="2020-10-20T10:15:24.494" v="889"/>
          <ac:inkMkLst>
            <pc:docMk/>
            <pc:sldMk cId="0" sldId="394"/>
            <ac:inkMk id="13" creationId="{63052D4C-4B76-408D-A859-44137BFA7CCB}"/>
          </ac:inkMkLst>
        </pc:inkChg>
        <pc:inkChg chg="del">
          <ac:chgData name="babisha chandran" userId="EB0nJQTo3Bd1b7R0gNfky76LaizBD4ENeK0AnhxAgKw=" providerId="None" clId="Web-{8DCF7B5E-34B7-477E-8968-D71517CDAA91}" dt="2020-10-20T08:18:32.378" v="228"/>
          <ac:inkMkLst>
            <pc:docMk/>
            <pc:sldMk cId="0" sldId="394"/>
            <ac:inkMk id="13" creationId="{F59ABBDC-D1E1-46D0-9442-42C0D7BC7973}"/>
          </ac:inkMkLst>
        </pc:inkChg>
        <pc:inkChg chg="del">
          <ac:chgData name="babisha chandran" userId="EB0nJQTo3Bd1b7R0gNfky76LaizBD4ENeK0AnhxAgKw=" providerId="None" clId="Web-{8DCF7B5E-34B7-477E-8968-D71517CDAA91}" dt="2020-10-20T08:18:32.378" v="227"/>
          <ac:inkMkLst>
            <pc:docMk/>
            <pc:sldMk cId="0" sldId="394"/>
            <ac:inkMk id="14" creationId="{8209E88A-D59A-4929-80B7-4CB60C505AF5}"/>
          </ac:inkMkLst>
        </pc:inkChg>
        <pc:inkChg chg="add">
          <ac:chgData name="babisha chandran" userId="EB0nJQTo3Bd1b7R0gNfky76LaizBD4ENeK0AnhxAgKw=" providerId="None" clId="Web-{8DCF7B5E-34B7-477E-8968-D71517CDAA91}" dt="2020-10-20T10:15:25.291" v="890"/>
          <ac:inkMkLst>
            <pc:docMk/>
            <pc:sldMk cId="0" sldId="394"/>
            <ac:inkMk id="14" creationId="{89FA4C4F-1714-4D13-A9FA-66F5F899BE95}"/>
          </ac:inkMkLst>
        </pc:inkChg>
        <pc:inkChg chg="del">
          <ac:chgData name="babisha chandran" userId="EB0nJQTo3Bd1b7R0gNfky76LaizBD4ENeK0AnhxAgKw=" providerId="None" clId="Web-{8DCF7B5E-34B7-477E-8968-D71517CDAA91}" dt="2020-10-20T08:18:32.378" v="226"/>
          <ac:inkMkLst>
            <pc:docMk/>
            <pc:sldMk cId="0" sldId="394"/>
            <ac:inkMk id="15" creationId="{6FC178FE-4E15-4D46-8764-17F5E553166D}"/>
          </ac:inkMkLst>
        </pc:inkChg>
        <pc:inkChg chg="del">
          <ac:chgData name="babisha chandran" userId="EB0nJQTo3Bd1b7R0gNfky76LaizBD4ENeK0AnhxAgKw=" providerId="None" clId="Web-{8DCF7B5E-34B7-477E-8968-D71517CDAA91}" dt="2020-10-20T08:18:32.378" v="225"/>
          <ac:inkMkLst>
            <pc:docMk/>
            <pc:sldMk cId="0" sldId="394"/>
            <ac:inkMk id="28" creationId="{C915CDE5-1552-48D0-9FB3-48AD87B2690E}"/>
          </ac:inkMkLst>
        </pc:inkChg>
      </pc:sldChg>
      <pc:sldChg chg="addSp delSp">
        <pc:chgData name="babisha chandran" userId="EB0nJQTo3Bd1b7R0gNfky76LaizBD4ENeK0AnhxAgKw=" providerId="None" clId="Web-{8DCF7B5E-34B7-477E-8968-D71517CDAA91}" dt="2020-10-20T10:18:02.073" v="945"/>
        <pc:sldMkLst>
          <pc:docMk/>
          <pc:sldMk cId="0" sldId="395"/>
        </pc:sldMkLst>
        <pc:inkChg chg="add">
          <ac:chgData name="babisha chandran" userId="EB0nJQTo3Bd1b7R0gNfky76LaizBD4ENeK0AnhxAgKw=" providerId="None" clId="Web-{8DCF7B5E-34B7-477E-8968-D71517CDAA91}" dt="2020-10-20T10:16:22.494" v="891"/>
          <ac:inkMkLst>
            <pc:docMk/>
            <pc:sldMk cId="0" sldId="395"/>
            <ac:inkMk id="2" creationId="{4121B4A3-3517-42C1-B758-AE563A003AEB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5"/>
          <ac:inkMkLst>
            <pc:docMk/>
            <pc:sldMk cId="0" sldId="395"/>
            <ac:inkMk id="2" creationId="{4D05F565-3ED9-434D-A7E6-D7A4402EC492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4"/>
          <ac:inkMkLst>
            <pc:docMk/>
            <pc:sldMk cId="0" sldId="395"/>
            <ac:inkMk id="3" creationId="{27D43092-FA1B-48EC-9BE8-FA49FC613F24}"/>
          </ac:inkMkLst>
        </pc:inkChg>
        <pc:inkChg chg="add">
          <ac:chgData name="babisha chandran" userId="EB0nJQTo3Bd1b7R0gNfky76LaizBD4ENeK0AnhxAgKw=" providerId="None" clId="Web-{8DCF7B5E-34B7-477E-8968-D71517CDAA91}" dt="2020-10-20T10:16:25.713" v="892"/>
          <ac:inkMkLst>
            <pc:docMk/>
            <pc:sldMk cId="0" sldId="395"/>
            <ac:inkMk id="3" creationId="{E1549B05-5E39-4C98-98F4-3E93F5A34246}"/>
          </ac:inkMkLst>
        </pc:inkChg>
        <pc:inkChg chg="add">
          <ac:chgData name="babisha chandran" userId="EB0nJQTo3Bd1b7R0gNfky76LaizBD4ENeK0AnhxAgKw=" providerId="None" clId="Web-{8DCF7B5E-34B7-477E-8968-D71517CDAA91}" dt="2020-10-20T10:16:28.510" v="893"/>
          <ac:inkMkLst>
            <pc:docMk/>
            <pc:sldMk cId="0" sldId="395"/>
            <ac:inkMk id="5" creationId="{04CCA88D-FF73-4530-BE37-A04A2080F5C5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3"/>
          <ac:inkMkLst>
            <pc:docMk/>
            <pc:sldMk cId="0" sldId="395"/>
            <ac:inkMk id="5" creationId="{87A1DD86-83C8-4973-903D-0DFF7FC025A3}"/>
          </ac:inkMkLst>
        </pc:inkChg>
        <pc:inkChg chg="add">
          <ac:chgData name="babisha chandran" userId="EB0nJQTo3Bd1b7R0gNfky76LaizBD4ENeK0AnhxAgKw=" providerId="None" clId="Web-{8DCF7B5E-34B7-477E-8968-D71517CDAA91}" dt="2020-10-20T10:16:30.012" v="894"/>
          <ac:inkMkLst>
            <pc:docMk/>
            <pc:sldMk cId="0" sldId="395"/>
            <ac:inkMk id="6" creationId="{4BE08859-B0F5-4963-8547-A548EFDDDFB5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2"/>
          <ac:inkMkLst>
            <pc:docMk/>
            <pc:sldMk cId="0" sldId="395"/>
            <ac:inkMk id="6" creationId="{A1C2658D-F20E-4C7B-ABB0-AC4D7B34706C}"/>
          </ac:inkMkLst>
        </pc:inkChg>
        <pc:inkChg chg="del">
          <ac:chgData name="babisha chandran" userId="EB0nJQTo3Bd1b7R0gNfky76LaizBD4ENeK0AnhxAgKw=" providerId="None" clId="Web-{8DCF7B5E-34B7-477E-8968-D71517CDAA91}" dt="2020-10-20T08:18:50.894" v="286"/>
          <ac:inkMkLst>
            <pc:docMk/>
            <pc:sldMk cId="0" sldId="395"/>
            <ac:inkMk id="7" creationId="{1623055F-6A11-4997-A910-05629D23D425}"/>
          </ac:inkMkLst>
        </pc:inkChg>
        <pc:inkChg chg="add">
          <ac:chgData name="babisha chandran" userId="EB0nJQTo3Bd1b7R0gNfky76LaizBD4ENeK0AnhxAgKw=" providerId="None" clId="Web-{8DCF7B5E-34B7-477E-8968-D71517CDAA91}" dt="2020-10-20T10:16:32.119" v="895"/>
          <ac:inkMkLst>
            <pc:docMk/>
            <pc:sldMk cId="0" sldId="395"/>
            <ac:inkMk id="7" creationId="{8B1F1B9F-9193-4E41-923C-C30472E787C7}"/>
          </ac:inkMkLst>
        </pc:inkChg>
        <pc:inkChg chg="add">
          <ac:chgData name="babisha chandran" userId="EB0nJQTo3Bd1b7R0gNfky76LaizBD4ENeK0AnhxAgKw=" providerId="None" clId="Web-{8DCF7B5E-34B7-477E-8968-D71517CDAA91}" dt="2020-10-20T10:16:34.635" v="896"/>
          <ac:inkMkLst>
            <pc:docMk/>
            <pc:sldMk cId="0" sldId="395"/>
            <ac:inkMk id="8" creationId="{53A56FD1-79F8-41F3-AB92-8D8CAFE3FB91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1"/>
          <ac:inkMkLst>
            <pc:docMk/>
            <pc:sldMk cId="0" sldId="395"/>
            <ac:inkMk id="8" creationId="{8EED27CA-22C0-420F-BB13-2A110DA36C48}"/>
          </ac:inkMkLst>
        </pc:inkChg>
        <pc:inkChg chg="add">
          <ac:chgData name="babisha chandran" userId="EB0nJQTo3Bd1b7R0gNfky76LaizBD4ENeK0AnhxAgKw=" providerId="None" clId="Web-{8DCF7B5E-34B7-477E-8968-D71517CDAA91}" dt="2020-10-20T10:16:36.119" v="897"/>
          <ac:inkMkLst>
            <pc:docMk/>
            <pc:sldMk cId="0" sldId="395"/>
            <ac:inkMk id="10" creationId="{4B663180-8E36-41AD-8E07-99BFB39CD702}"/>
          </ac:inkMkLst>
        </pc:inkChg>
        <pc:inkChg chg="del">
          <ac:chgData name="babisha chandran" userId="EB0nJQTo3Bd1b7R0gNfky76LaizBD4ENeK0AnhxAgKw=" providerId="None" clId="Web-{8DCF7B5E-34B7-477E-8968-D71517CDAA91}" dt="2020-10-20T08:18:48.347" v="280"/>
          <ac:inkMkLst>
            <pc:docMk/>
            <pc:sldMk cId="0" sldId="395"/>
            <ac:inkMk id="10" creationId="{E76A3352-0894-488A-8E74-A1CBEEC6A704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9"/>
          <ac:inkMkLst>
            <pc:docMk/>
            <pc:sldMk cId="0" sldId="395"/>
            <ac:inkMk id="11" creationId="{14493E5B-3B31-419C-A408-1D771D5D8586}"/>
          </ac:inkMkLst>
        </pc:inkChg>
        <pc:inkChg chg="add">
          <ac:chgData name="babisha chandran" userId="EB0nJQTo3Bd1b7R0gNfky76LaizBD4ENeK0AnhxAgKw=" providerId="None" clId="Web-{8DCF7B5E-34B7-477E-8968-D71517CDAA91}" dt="2020-10-20T10:16:38.338" v="898"/>
          <ac:inkMkLst>
            <pc:docMk/>
            <pc:sldMk cId="0" sldId="395"/>
            <ac:inkMk id="11" creationId="{1EC688B8-1D10-430A-9030-CCE4C309FB7A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8"/>
          <ac:inkMkLst>
            <pc:docMk/>
            <pc:sldMk cId="0" sldId="395"/>
            <ac:inkMk id="12" creationId="{643777E0-DAA8-4A9C-984A-8A14C084AFAB}"/>
          </ac:inkMkLst>
        </pc:inkChg>
        <pc:inkChg chg="add">
          <ac:chgData name="babisha chandran" userId="EB0nJQTo3Bd1b7R0gNfky76LaizBD4ENeK0AnhxAgKw=" providerId="None" clId="Web-{8DCF7B5E-34B7-477E-8968-D71517CDAA91}" dt="2020-10-20T10:16:39.588" v="899"/>
          <ac:inkMkLst>
            <pc:docMk/>
            <pc:sldMk cId="0" sldId="395"/>
            <ac:inkMk id="12" creationId="{E707B11E-5BE7-48C5-9581-1AF29BB18310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7"/>
          <ac:inkMkLst>
            <pc:docMk/>
            <pc:sldMk cId="0" sldId="395"/>
            <ac:inkMk id="13" creationId="{9FB46A5C-86C2-4E98-A1F2-0F290EC65A55}"/>
          </ac:inkMkLst>
        </pc:inkChg>
        <pc:inkChg chg="add">
          <ac:chgData name="babisha chandran" userId="EB0nJQTo3Bd1b7R0gNfky76LaizBD4ENeK0AnhxAgKw=" providerId="None" clId="Web-{8DCF7B5E-34B7-477E-8968-D71517CDAA91}" dt="2020-10-20T10:16:45.557" v="900"/>
          <ac:inkMkLst>
            <pc:docMk/>
            <pc:sldMk cId="0" sldId="395"/>
            <ac:inkMk id="13" creationId="{CB5DAD6B-D0F7-48BA-947D-879C6E5888D7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6"/>
          <ac:inkMkLst>
            <pc:docMk/>
            <pc:sldMk cId="0" sldId="395"/>
            <ac:inkMk id="14" creationId="{847C9BED-99BA-4321-99CE-BDE9C0B2D88D}"/>
          </ac:inkMkLst>
        </pc:inkChg>
        <pc:inkChg chg="add">
          <ac:chgData name="babisha chandran" userId="EB0nJQTo3Bd1b7R0gNfky76LaizBD4ENeK0AnhxAgKw=" providerId="None" clId="Web-{8DCF7B5E-34B7-477E-8968-D71517CDAA91}" dt="2020-10-20T10:16:47.713" v="901"/>
          <ac:inkMkLst>
            <pc:docMk/>
            <pc:sldMk cId="0" sldId="395"/>
            <ac:inkMk id="14" creationId="{DE50B02B-0081-495B-8FD0-57188C46DA14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5"/>
          <ac:inkMkLst>
            <pc:docMk/>
            <pc:sldMk cId="0" sldId="395"/>
            <ac:inkMk id="15" creationId="{0A236841-1B18-4AE8-9E63-9BAC8C6F258F}"/>
          </ac:inkMkLst>
        </pc:inkChg>
        <pc:inkChg chg="add">
          <ac:chgData name="babisha chandran" userId="EB0nJQTo3Bd1b7R0gNfky76LaizBD4ENeK0AnhxAgKw=" providerId="None" clId="Web-{8DCF7B5E-34B7-477E-8968-D71517CDAA91}" dt="2020-10-20T10:16:49.448" v="902"/>
          <ac:inkMkLst>
            <pc:docMk/>
            <pc:sldMk cId="0" sldId="395"/>
            <ac:inkMk id="15" creationId="{7511AA3B-AC94-49FC-AA99-F3E911DAD7B1}"/>
          </ac:inkMkLst>
        </pc:inkChg>
        <pc:inkChg chg="add">
          <ac:chgData name="babisha chandran" userId="EB0nJQTo3Bd1b7R0gNfky76LaizBD4ENeK0AnhxAgKw=" providerId="None" clId="Web-{8DCF7B5E-34B7-477E-8968-D71517CDAA91}" dt="2020-10-20T10:16:51.807" v="903"/>
          <ac:inkMkLst>
            <pc:docMk/>
            <pc:sldMk cId="0" sldId="395"/>
            <ac:inkMk id="28" creationId="{12C8550A-B27C-4A74-A1A3-2AC8DF727D77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4"/>
          <ac:inkMkLst>
            <pc:docMk/>
            <pc:sldMk cId="0" sldId="395"/>
            <ac:inkMk id="28" creationId="{F53C4023-B531-426D-94AF-B5FF6C99FC22}"/>
          </ac:inkMkLst>
        </pc:inkChg>
        <pc:inkChg chg="add">
          <ac:chgData name="babisha chandran" userId="EB0nJQTo3Bd1b7R0gNfky76LaizBD4ENeK0AnhxAgKw=" providerId="None" clId="Web-{8DCF7B5E-34B7-477E-8968-D71517CDAA91}" dt="2020-10-20T10:16:54.276" v="904"/>
          <ac:inkMkLst>
            <pc:docMk/>
            <pc:sldMk cId="0" sldId="395"/>
            <ac:inkMk id="29" creationId="{C2765B0D-B139-46F9-8F76-E458544DAC5C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3"/>
          <ac:inkMkLst>
            <pc:docMk/>
            <pc:sldMk cId="0" sldId="395"/>
            <ac:inkMk id="29" creationId="{CAD4E4CF-C36B-4A34-9E1A-B11ED8426919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2"/>
          <ac:inkMkLst>
            <pc:docMk/>
            <pc:sldMk cId="0" sldId="395"/>
            <ac:inkMk id="30" creationId="{2FF16732-098C-48AE-B1ED-43D2C97FEF51}"/>
          </ac:inkMkLst>
        </pc:inkChg>
        <pc:inkChg chg="add">
          <ac:chgData name="babisha chandran" userId="EB0nJQTo3Bd1b7R0gNfky76LaizBD4ENeK0AnhxAgKw=" providerId="None" clId="Web-{8DCF7B5E-34B7-477E-8968-D71517CDAA91}" dt="2020-10-20T10:16:55.729" v="905"/>
          <ac:inkMkLst>
            <pc:docMk/>
            <pc:sldMk cId="0" sldId="395"/>
            <ac:inkMk id="30" creationId="{9FF3F529-4309-4249-B027-3376A0235FA8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1"/>
          <ac:inkMkLst>
            <pc:docMk/>
            <pc:sldMk cId="0" sldId="395"/>
            <ac:inkMk id="31" creationId="{710F58D5-A956-4307-9F09-CF92B5370B9D}"/>
          </ac:inkMkLst>
        </pc:inkChg>
        <pc:inkChg chg="add">
          <ac:chgData name="babisha chandran" userId="EB0nJQTo3Bd1b7R0gNfky76LaizBD4ENeK0AnhxAgKw=" providerId="None" clId="Web-{8DCF7B5E-34B7-477E-8968-D71517CDAA91}" dt="2020-10-20T10:16:55.791" v="906"/>
          <ac:inkMkLst>
            <pc:docMk/>
            <pc:sldMk cId="0" sldId="395"/>
            <ac:inkMk id="31" creationId="{FEAAF00C-6413-424E-A304-8D41CDD55D42}"/>
          </ac:inkMkLst>
        </pc:inkChg>
        <pc:inkChg chg="add">
          <ac:chgData name="babisha chandran" userId="EB0nJQTo3Bd1b7R0gNfky76LaizBD4ENeK0AnhxAgKw=" providerId="None" clId="Web-{8DCF7B5E-34B7-477E-8968-D71517CDAA91}" dt="2020-10-20T10:16:55.854" v="907"/>
          <ac:inkMkLst>
            <pc:docMk/>
            <pc:sldMk cId="0" sldId="395"/>
            <ac:inkMk id="32" creationId="{BB61F705-FE5A-4EEC-8A02-30CFC0841618}"/>
          </ac:inkMkLst>
        </pc:inkChg>
        <pc:inkChg chg="del">
          <ac:chgData name="babisha chandran" userId="EB0nJQTo3Bd1b7R0gNfky76LaizBD4ENeK0AnhxAgKw=" providerId="None" clId="Web-{8DCF7B5E-34B7-477E-8968-D71517CDAA91}" dt="2020-10-20T08:18:48.331" v="270"/>
          <ac:inkMkLst>
            <pc:docMk/>
            <pc:sldMk cId="0" sldId="395"/>
            <ac:inkMk id="32" creationId="{F852FBD6-74E3-4EA2-B397-81CDE778C5E4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9"/>
          <ac:inkMkLst>
            <pc:docMk/>
            <pc:sldMk cId="0" sldId="395"/>
            <ac:inkMk id="33" creationId="{017EC2AE-0409-4AD8-AA0B-64FEF7215378}"/>
          </ac:inkMkLst>
        </pc:inkChg>
        <pc:inkChg chg="add">
          <ac:chgData name="babisha chandran" userId="EB0nJQTo3Bd1b7R0gNfky76LaizBD4ENeK0AnhxAgKw=" providerId="None" clId="Web-{8DCF7B5E-34B7-477E-8968-D71517CDAA91}" dt="2020-10-20T10:16:56.979" v="908"/>
          <ac:inkMkLst>
            <pc:docMk/>
            <pc:sldMk cId="0" sldId="395"/>
            <ac:inkMk id="33" creationId="{1977C3D2-C5BC-4677-8319-EB119D4F8739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8"/>
          <ac:inkMkLst>
            <pc:docMk/>
            <pc:sldMk cId="0" sldId="395"/>
            <ac:inkMk id="34" creationId="{16C566A5-3D52-4FEB-96C6-F168E22170AA}"/>
          </ac:inkMkLst>
        </pc:inkChg>
        <pc:inkChg chg="add">
          <ac:chgData name="babisha chandran" userId="EB0nJQTo3Bd1b7R0gNfky76LaizBD4ENeK0AnhxAgKw=" providerId="None" clId="Web-{8DCF7B5E-34B7-477E-8968-D71517CDAA91}" dt="2020-10-20T10:17:00.276" v="909"/>
          <ac:inkMkLst>
            <pc:docMk/>
            <pc:sldMk cId="0" sldId="395"/>
            <ac:inkMk id="34" creationId="{FDB21302-3E44-4AF2-B7BA-BAA3F21E89F5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7"/>
          <ac:inkMkLst>
            <pc:docMk/>
            <pc:sldMk cId="0" sldId="395"/>
            <ac:inkMk id="35" creationId="{344299B2-5642-46F3-8090-5D41F3A133D8}"/>
          </ac:inkMkLst>
        </pc:inkChg>
        <pc:inkChg chg="add">
          <ac:chgData name="babisha chandran" userId="EB0nJQTo3Bd1b7R0gNfky76LaizBD4ENeK0AnhxAgKw=" providerId="None" clId="Web-{8DCF7B5E-34B7-477E-8968-D71517CDAA91}" dt="2020-10-20T10:17:04.401" v="910"/>
          <ac:inkMkLst>
            <pc:docMk/>
            <pc:sldMk cId="0" sldId="395"/>
            <ac:inkMk id="35" creationId="{F58457FC-396A-4617-B530-A5DA8D541C36}"/>
          </ac:inkMkLst>
        </pc:inkChg>
        <pc:inkChg chg="add">
          <ac:chgData name="babisha chandran" userId="EB0nJQTo3Bd1b7R0gNfky76LaizBD4ENeK0AnhxAgKw=" providerId="None" clId="Web-{8DCF7B5E-34B7-477E-8968-D71517CDAA91}" dt="2020-10-20T10:17:05.010" v="911"/>
          <ac:inkMkLst>
            <pc:docMk/>
            <pc:sldMk cId="0" sldId="395"/>
            <ac:inkMk id="36" creationId="{0CC2D1A3-E8C5-47B0-A877-F59859DF422C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6"/>
          <ac:inkMkLst>
            <pc:docMk/>
            <pc:sldMk cId="0" sldId="395"/>
            <ac:inkMk id="36" creationId="{F4BBE05B-AB62-461F-A228-CA11A200DAE4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5"/>
          <ac:inkMkLst>
            <pc:docMk/>
            <pc:sldMk cId="0" sldId="395"/>
            <ac:inkMk id="37" creationId="{0D0D6C2D-CD00-40BC-8397-2EF66989BE59}"/>
          </ac:inkMkLst>
        </pc:inkChg>
        <pc:inkChg chg="add">
          <ac:chgData name="babisha chandran" userId="EB0nJQTo3Bd1b7R0gNfky76LaizBD4ENeK0AnhxAgKw=" providerId="None" clId="Web-{8DCF7B5E-34B7-477E-8968-D71517CDAA91}" dt="2020-10-20T10:17:06.776" v="912"/>
          <ac:inkMkLst>
            <pc:docMk/>
            <pc:sldMk cId="0" sldId="395"/>
            <ac:inkMk id="37" creationId="{11F056FF-CD8F-4438-BD76-6404047F99BC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4"/>
          <ac:inkMkLst>
            <pc:docMk/>
            <pc:sldMk cId="0" sldId="395"/>
            <ac:inkMk id="38" creationId="{92DAAA94-41D8-4D81-A1AC-DE9CD7209B91}"/>
          </ac:inkMkLst>
        </pc:inkChg>
        <pc:inkChg chg="add">
          <ac:chgData name="babisha chandran" userId="EB0nJQTo3Bd1b7R0gNfky76LaizBD4ENeK0AnhxAgKw=" providerId="None" clId="Web-{8DCF7B5E-34B7-477E-8968-D71517CDAA91}" dt="2020-10-20T10:17:06.776" v="913"/>
          <ac:inkMkLst>
            <pc:docMk/>
            <pc:sldMk cId="0" sldId="395"/>
            <ac:inkMk id="38" creationId="{E107DB9F-677A-4297-BDCC-8B25A9FE74FF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3"/>
          <ac:inkMkLst>
            <pc:docMk/>
            <pc:sldMk cId="0" sldId="395"/>
            <ac:inkMk id="39" creationId="{2EBF12ED-E6AE-49F8-9DC0-CD96FBB6A608}"/>
          </ac:inkMkLst>
        </pc:inkChg>
        <pc:inkChg chg="add">
          <ac:chgData name="babisha chandran" userId="EB0nJQTo3Bd1b7R0gNfky76LaizBD4ENeK0AnhxAgKw=" providerId="None" clId="Web-{8DCF7B5E-34B7-477E-8968-D71517CDAA91}" dt="2020-10-20T10:17:07.791" v="914"/>
          <ac:inkMkLst>
            <pc:docMk/>
            <pc:sldMk cId="0" sldId="395"/>
            <ac:inkMk id="39" creationId="{82A1057E-727B-4D87-B495-05ECF0C7B861}"/>
          </ac:inkMkLst>
        </pc:inkChg>
        <pc:inkChg chg="add">
          <ac:chgData name="babisha chandran" userId="EB0nJQTo3Bd1b7R0gNfky76LaizBD4ENeK0AnhxAgKw=" providerId="None" clId="Web-{8DCF7B5E-34B7-477E-8968-D71517CDAA91}" dt="2020-10-20T10:17:08.791" v="915"/>
          <ac:inkMkLst>
            <pc:docMk/>
            <pc:sldMk cId="0" sldId="395"/>
            <ac:inkMk id="40" creationId="{3C67C1E7-6067-4E2C-8546-EE7A2A1CA657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2"/>
          <ac:inkMkLst>
            <pc:docMk/>
            <pc:sldMk cId="0" sldId="395"/>
            <ac:inkMk id="40" creationId="{79D160E9-F954-44A1-A264-D75DFEF39CEC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1"/>
          <ac:inkMkLst>
            <pc:docMk/>
            <pc:sldMk cId="0" sldId="395"/>
            <ac:inkMk id="41" creationId="{C3BB7CC8-C1DB-48B3-B300-109C9AEB1ED1}"/>
          </ac:inkMkLst>
        </pc:inkChg>
        <pc:inkChg chg="add">
          <ac:chgData name="babisha chandran" userId="EB0nJQTo3Bd1b7R0gNfky76LaizBD4ENeK0AnhxAgKw=" providerId="None" clId="Web-{8DCF7B5E-34B7-477E-8968-D71517CDAA91}" dt="2020-10-20T10:17:10.385" v="916"/>
          <ac:inkMkLst>
            <pc:docMk/>
            <pc:sldMk cId="0" sldId="395"/>
            <ac:inkMk id="41" creationId="{CCA427FC-7367-4C0A-B254-F54D7F8C57D1}"/>
          </ac:inkMkLst>
        </pc:inkChg>
        <pc:inkChg chg="del">
          <ac:chgData name="babisha chandran" userId="EB0nJQTo3Bd1b7R0gNfky76LaizBD4ENeK0AnhxAgKw=" providerId="None" clId="Web-{8DCF7B5E-34B7-477E-8968-D71517CDAA91}" dt="2020-10-20T08:18:48.315" v="260"/>
          <ac:inkMkLst>
            <pc:docMk/>
            <pc:sldMk cId="0" sldId="395"/>
            <ac:inkMk id="42" creationId="{E1EED71C-F727-42E7-A56D-A2BAF2613604}"/>
          </ac:inkMkLst>
        </pc:inkChg>
        <pc:inkChg chg="add">
          <ac:chgData name="babisha chandran" userId="EB0nJQTo3Bd1b7R0gNfky76LaizBD4ENeK0AnhxAgKw=" providerId="None" clId="Web-{8DCF7B5E-34B7-477E-8968-D71517CDAA91}" dt="2020-10-20T10:17:11.369" v="917"/>
          <ac:inkMkLst>
            <pc:docMk/>
            <pc:sldMk cId="0" sldId="395"/>
            <ac:inkMk id="42" creationId="{FE57ED84-DDFA-4A95-A4D0-2CA6FE0AEEA8}"/>
          </ac:inkMkLst>
        </pc:inkChg>
        <pc:inkChg chg="add">
          <ac:chgData name="babisha chandran" userId="EB0nJQTo3Bd1b7R0gNfky76LaizBD4ENeK0AnhxAgKw=" providerId="None" clId="Web-{8DCF7B5E-34B7-477E-8968-D71517CDAA91}" dt="2020-10-20T10:17:21.104" v="918"/>
          <ac:inkMkLst>
            <pc:docMk/>
            <pc:sldMk cId="0" sldId="395"/>
            <ac:inkMk id="43" creationId="{48C139AC-726A-44E7-BD49-A7DFAD93191F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9"/>
          <ac:inkMkLst>
            <pc:docMk/>
            <pc:sldMk cId="0" sldId="395"/>
            <ac:inkMk id="43" creationId="{C8FB6185-8851-436F-8FE0-736A62A88945}"/>
          </ac:inkMkLst>
        </pc:inkChg>
        <pc:inkChg chg="add">
          <ac:chgData name="babisha chandran" userId="EB0nJQTo3Bd1b7R0gNfky76LaizBD4ENeK0AnhxAgKw=" providerId="None" clId="Web-{8DCF7B5E-34B7-477E-8968-D71517CDAA91}" dt="2020-10-20T10:17:22.182" v="919"/>
          <ac:inkMkLst>
            <pc:docMk/>
            <pc:sldMk cId="0" sldId="395"/>
            <ac:inkMk id="44" creationId="{AA7FBE02-8FEB-4072-92A7-0FB4361EE39B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8"/>
          <ac:inkMkLst>
            <pc:docMk/>
            <pc:sldMk cId="0" sldId="395"/>
            <ac:inkMk id="44" creationId="{C046C9C2-10F4-4A2F-B252-9CC7C7FF07DE}"/>
          </ac:inkMkLst>
        </pc:inkChg>
        <pc:inkChg chg="add">
          <ac:chgData name="babisha chandran" userId="EB0nJQTo3Bd1b7R0gNfky76LaizBD4ENeK0AnhxAgKw=" providerId="None" clId="Web-{8DCF7B5E-34B7-477E-8968-D71517CDAA91}" dt="2020-10-20T10:17:23.713" v="920"/>
          <ac:inkMkLst>
            <pc:docMk/>
            <pc:sldMk cId="0" sldId="395"/>
            <ac:inkMk id="45" creationId="{A1127CB2-E31E-4EE7-9356-7D5D3F88F2F7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7"/>
          <ac:inkMkLst>
            <pc:docMk/>
            <pc:sldMk cId="0" sldId="395"/>
            <ac:inkMk id="45" creationId="{BD51A66D-4AF4-476B-8233-A12C677FC312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6"/>
          <ac:inkMkLst>
            <pc:docMk/>
            <pc:sldMk cId="0" sldId="395"/>
            <ac:inkMk id="46" creationId="{67833120-5A04-43FE-8329-1D908EA858AE}"/>
          </ac:inkMkLst>
        </pc:inkChg>
        <pc:inkChg chg="add">
          <ac:chgData name="babisha chandran" userId="EB0nJQTo3Bd1b7R0gNfky76LaizBD4ENeK0AnhxAgKw=" providerId="None" clId="Web-{8DCF7B5E-34B7-477E-8968-D71517CDAA91}" dt="2020-10-20T10:17:24.791" v="921"/>
          <ac:inkMkLst>
            <pc:docMk/>
            <pc:sldMk cId="0" sldId="395"/>
            <ac:inkMk id="46" creationId="{6F70A2A8-6F00-42E8-AF5D-314A65C1AB17}"/>
          </ac:inkMkLst>
        </pc:inkChg>
        <pc:inkChg chg="add">
          <ac:chgData name="babisha chandran" userId="EB0nJQTo3Bd1b7R0gNfky76LaizBD4ENeK0AnhxAgKw=" providerId="None" clId="Web-{8DCF7B5E-34B7-477E-8968-D71517CDAA91}" dt="2020-10-20T10:17:25.557" v="922"/>
          <ac:inkMkLst>
            <pc:docMk/>
            <pc:sldMk cId="0" sldId="395"/>
            <ac:inkMk id="47" creationId="{55B3401E-688B-4273-85C0-FFE25D8D848F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5"/>
          <ac:inkMkLst>
            <pc:docMk/>
            <pc:sldMk cId="0" sldId="395"/>
            <ac:inkMk id="47" creationId="{AB8CBD76-7A38-4EAE-8CAE-B73756348BE5}"/>
          </ac:inkMkLst>
        </pc:inkChg>
        <pc:inkChg chg="add">
          <ac:chgData name="babisha chandran" userId="EB0nJQTo3Bd1b7R0gNfky76LaizBD4ENeK0AnhxAgKw=" providerId="None" clId="Web-{8DCF7B5E-34B7-477E-8968-D71517CDAA91}" dt="2020-10-20T10:17:26.916" v="923"/>
          <ac:inkMkLst>
            <pc:docMk/>
            <pc:sldMk cId="0" sldId="395"/>
            <ac:inkMk id="48" creationId="{277022CB-293B-4E33-B60C-05A7E78636BE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4"/>
          <ac:inkMkLst>
            <pc:docMk/>
            <pc:sldMk cId="0" sldId="395"/>
            <ac:inkMk id="48" creationId="{F6E47A42-DC1D-4B45-B290-B7E8CD830D37}"/>
          </ac:inkMkLst>
        </pc:inkChg>
        <pc:inkChg chg="add">
          <ac:chgData name="babisha chandran" userId="EB0nJQTo3Bd1b7R0gNfky76LaizBD4ENeK0AnhxAgKw=" providerId="None" clId="Web-{8DCF7B5E-34B7-477E-8968-D71517CDAA91}" dt="2020-10-20T10:17:28.370" v="924"/>
          <ac:inkMkLst>
            <pc:docMk/>
            <pc:sldMk cId="0" sldId="395"/>
            <ac:inkMk id="49" creationId="{3220478E-00E8-4F7C-9E75-F7CC89948B7A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3"/>
          <ac:inkMkLst>
            <pc:docMk/>
            <pc:sldMk cId="0" sldId="395"/>
            <ac:inkMk id="49" creationId="{84EED472-B5F8-463D-B525-001DE875AA67}"/>
          </ac:inkMkLst>
        </pc:inkChg>
        <pc:inkChg chg="add">
          <ac:chgData name="babisha chandran" userId="EB0nJQTo3Bd1b7R0gNfky76LaizBD4ENeK0AnhxAgKw=" providerId="None" clId="Web-{8DCF7B5E-34B7-477E-8968-D71517CDAA91}" dt="2020-10-20T10:17:29.932" v="925"/>
          <ac:inkMkLst>
            <pc:docMk/>
            <pc:sldMk cId="0" sldId="395"/>
            <ac:inkMk id="50" creationId="{B760FC02-C9AB-423F-99C6-8AD490FE12E3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2"/>
          <ac:inkMkLst>
            <pc:docMk/>
            <pc:sldMk cId="0" sldId="395"/>
            <ac:inkMk id="50" creationId="{CD995461-3FB6-4A4F-8B80-65639938A85C}"/>
          </ac:inkMkLst>
        </pc:inkChg>
        <pc:inkChg chg="add">
          <ac:chgData name="babisha chandran" userId="EB0nJQTo3Bd1b7R0gNfky76LaizBD4ENeK0AnhxAgKw=" providerId="None" clId="Web-{8DCF7B5E-34B7-477E-8968-D71517CDAA91}" dt="2020-10-20T10:17:31.541" v="926"/>
          <ac:inkMkLst>
            <pc:docMk/>
            <pc:sldMk cId="0" sldId="395"/>
            <ac:inkMk id="51" creationId="{415E1830-0D94-4066-A64F-3DEAF53CFDA0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1"/>
          <ac:inkMkLst>
            <pc:docMk/>
            <pc:sldMk cId="0" sldId="395"/>
            <ac:inkMk id="51" creationId="{705F8DCE-B756-4876-8B17-41D2653BF0F6}"/>
          </ac:inkMkLst>
        </pc:inkChg>
        <pc:inkChg chg="add">
          <ac:chgData name="babisha chandran" userId="EB0nJQTo3Bd1b7R0gNfky76LaizBD4ENeK0AnhxAgKw=" providerId="None" clId="Web-{8DCF7B5E-34B7-477E-8968-D71517CDAA91}" dt="2020-10-20T10:17:33.682" v="927"/>
          <ac:inkMkLst>
            <pc:docMk/>
            <pc:sldMk cId="0" sldId="395"/>
            <ac:inkMk id="52" creationId="{4514D81A-1C11-4CD2-BD19-32A56FBDCD84}"/>
          </ac:inkMkLst>
        </pc:inkChg>
        <pc:inkChg chg="del">
          <ac:chgData name="babisha chandran" userId="EB0nJQTo3Bd1b7R0gNfky76LaizBD4ENeK0AnhxAgKw=" providerId="None" clId="Web-{8DCF7B5E-34B7-477E-8968-D71517CDAA91}" dt="2020-10-20T08:18:48.300" v="250"/>
          <ac:inkMkLst>
            <pc:docMk/>
            <pc:sldMk cId="0" sldId="395"/>
            <ac:inkMk id="52" creationId="{72B0C236-8E62-47C5-B58F-F49CAA9C82DC}"/>
          </ac:inkMkLst>
        </pc:inkChg>
        <pc:inkChg chg="add">
          <ac:chgData name="babisha chandran" userId="EB0nJQTo3Bd1b7R0gNfky76LaizBD4ENeK0AnhxAgKw=" providerId="None" clId="Web-{8DCF7B5E-34B7-477E-8968-D71517CDAA91}" dt="2020-10-20T10:17:35.151" v="928"/>
          <ac:inkMkLst>
            <pc:docMk/>
            <pc:sldMk cId="0" sldId="395"/>
            <ac:inkMk id="53" creationId="{1CB18E5E-9EC2-4748-BF2E-413C98EB3FCC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9"/>
          <ac:inkMkLst>
            <pc:docMk/>
            <pc:sldMk cId="0" sldId="395"/>
            <ac:inkMk id="53" creationId="{391C6DF3-ED0E-4816-ABD1-CC989A19367B}"/>
          </ac:inkMkLst>
        </pc:inkChg>
        <pc:inkChg chg="add">
          <ac:chgData name="babisha chandran" userId="EB0nJQTo3Bd1b7R0gNfky76LaizBD4ENeK0AnhxAgKw=" providerId="None" clId="Web-{8DCF7B5E-34B7-477E-8968-D71517CDAA91}" dt="2020-10-20T10:17:37.245" v="929"/>
          <ac:inkMkLst>
            <pc:docMk/>
            <pc:sldMk cId="0" sldId="395"/>
            <ac:inkMk id="54" creationId="{38AB020A-04E8-4F59-8168-338FCD819B55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8"/>
          <ac:inkMkLst>
            <pc:docMk/>
            <pc:sldMk cId="0" sldId="395"/>
            <ac:inkMk id="54" creationId="{DE297E55-A51A-4663-89FE-7B68D673D665}"/>
          </ac:inkMkLst>
        </pc:inkChg>
        <pc:inkChg chg="add">
          <ac:chgData name="babisha chandran" userId="EB0nJQTo3Bd1b7R0gNfky76LaizBD4ENeK0AnhxAgKw=" providerId="None" clId="Web-{8DCF7B5E-34B7-477E-8968-D71517CDAA91}" dt="2020-10-20T10:17:39.557" v="930"/>
          <ac:inkMkLst>
            <pc:docMk/>
            <pc:sldMk cId="0" sldId="395"/>
            <ac:inkMk id="55" creationId="{8D873AFB-BBC2-4CCE-A3A1-35D13D7B2B07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7"/>
          <ac:inkMkLst>
            <pc:docMk/>
            <pc:sldMk cId="0" sldId="395"/>
            <ac:inkMk id="55" creationId="{C82CAF60-13A7-443F-BCA0-C03BD2CA8F5C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6"/>
          <ac:inkMkLst>
            <pc:docMk/>
            <pc:sldMk cId="0" sldId="395"/>
            <ac:inkMk id="56" creationId="{27ECD2A8-D032-463A-99AA-5C7173AC978C}"/>
          </ac:inkMkLst>
        </pc:inkChg>
        <pc:inkChg chg="add">
          <ac:chgData name="babisha chandran" userId="EB0nJQTo3Bd1b7R0gNfky76LaizBD4ENeK0AnhxAgKw=" providerId="None" clId="Web-{8DCF7B5E-34B7-477E-8968-D71517CDAA91}" dt="2020-10-20T10:17:40.791" v="931"/>
          <ac:inkMkLst>
            <pc:docMk/>
            <pc:sldMk cId="0" sldId="395"/>
            <ac:inkMk id="56" creationId="{8E0A51D4-266F-498B-8757-0E8071C59995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5"/>
          <ac:inkMkLst>
            <pc:docMk/>
            <pc:sldMk cId="0" sldId="395"/>
            <ac:inkMk id="57" creationId="{6F8327E0-195A-42FE-AC0B-1C2AE1BB9A66}"/>
          </ac:inkMkLst>
        </pc:inkChg>
        <pc:inkChg chg="add">
          <ac:chgData name="babisha chandran" userId="EB0nJQTo3Bd1b7R0gNfky76LaizBD4ENeK0AnhxAgKw=" providerId="None" clId="Web-{8DCF7B5E-34B7-477E-8968-D71517CDAA91}" dt="2020-10-20T10:17:42.260" v="932"/>
          <ac:inkMkLst>
            <pc:docMk/>
            <pc:sldMk cId="0" sldId="395"/>
            <ac:inkMk id="57" creationId="{C9F19697-7B13-44AD-8A5C-03B2E2D908EA}"/>
          </ac:inkMkLst>
        </pc:inkChg>
        <pc:inkChg chg="add">
          <ac:chgData name="babisha chandran" userId="EB0nJQTo3Bd1b7R0gNfky76LaizBD4ENeK0AnhxAgKw=" providerId="None" clId="Web-{8DCF7B5E-34B7-477E-8968-D71517CDAA91}" dt="2020-10-20T10:17:43.495" v="933"/>
          <ac:inkMkLst>
            <pc:docMk/>
            <pc:sldMk cId="0" sldId="395"/>
            <ac:inkMk id="58" creationId="{ADFD2D1C-A3EF-4A08-9E65-C4B3D4DCA8EB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4"/>
          <ac:inkMkLst>
            <pc:docMk/>
            <pc:sldMk cId="0" sldId="395"/>
            <ac:inkMk id="58" creationId="{BCC0E957-78E9-4AE8-9F8E-A3C32DB4EBA7}"/>
          </ac:inkMkLst>
        </pc:inkChg>
        <pc:inkChg chg="add">
          <ac:chgData name="babisha chandran" userId="EB0nJQTo3Bd1b7R0gNfky76LaizBD4ENeK0AnhxAgKw=" providerId="None" clId="Web-{8DCF7B5E-34B7-477E-8968-D71517CDAA91}" dt="2020-10-20T10:17:44.432" v="934"/>
          <ac:inkMkLst>
            <pc:docMk/>
            <pc:sldMk cId="0" sldId="395"/>
            <ac:inkMk id="59" creationId="{2BF4F638-2F7E-4048-AB27-C3B0F15DD77A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3"/>
          <ac:inkMkLst>
            <pc:docMk/>
            <pc:sldMk cId="0" sldId="395"/>
            <ac:inkMk id="59" creationId="{C47E4FE6-F1B2-4269-83B2-2688DC831D65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2"/>
          <ac:inkMkLst>
            <pc:docMk/>
            <pc:sldMk cId="0" sldId="395"/>
            <ac:inkMk id="60" creationId="{A47E1342-0FCA-4BB9-AC54-06AC8DD80691}"/>
          </ac:inkMkLst>
        </pc:inkChg>
        <pc:inkChg chg="add">
          <ac:chgData name="babisha chandran" userId="EB0nJQTo3Bd1b7R0gNfky76LaizBD4ENeK0AnhxAgKw=" providerId="None" clId="Web-{8DCF7B5E-34B7-477E-8968-D71517CDAA91}" dt="2020-10-20T10:17:46.088" v="935"/>
          <ac:inkMkLst>
            <pc:docMk/>
            <pc:sldMk cId="0" sldId="395"/>
            <ac:inkMk id="60" creationId="{B2F5F3C2-9BE2-4DE7-B79A-8F9DCCEB6BE6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1"/>
          <ac:inkMkLst>
            <pc:docMk/>
            <pc:sldMk cId="0" sldId="395"/>
            <ac:inkMk id="61" creationId="{9F7833A9-42F2-4564-938E-F2D69E571E60}"/>
          </ac:inkMkLst>
        </pc:inkChg>
        <pc:inkChg chg="add">
          <ac:chgData name="babisha chandran" userId="EB0nJQTo3Bd1b7R0gNfky76LaizBD4ENeK0AnhxAgKw=" providerId="None" clId="Web-{8DCF7B5E-34B7-477E-8968-D71517CDAA91}" dt="2020-10-20T10:17:47.729" v="936"/>
          <ac:inkMkLst>
            <pc:docMk/>
            <pc:sldMk cId="0" sldId="395"/>
            <ac:inkMk id="61" creationId="{F8B51FBC-E553-42BE-890A-34746B9441C2}"/>
          </ac:inkMkLst>
        </pc:inkChg>
        <pc:inkChg chg="del">
          <ac:chgData name="babisha chandran" userId="EB0nJQTo3Bd1b7R0gNfky76LaizBD4ENeK0AnhxAgKw=" providerId="None" clId="Web-{8DCF7B5E-34B7-477E-8968-D71517CDAA91}" dt="2020-10-20T08:18:48.284" v="240"/>
          <ac:inkMkLst>
            <pc:docMk/>
            <pc:sldMk cId="0" sldId="395"/>
            <ac:inkMk id="62" creationId="{970CEF9C-5B40-4D1A-A50B-16BA9AD2DD19}"/>
          </ac:inkMkLst>
        </pc:inkChg>
        <pc:inkChg chg="add">
          <ac:chgData name="babisha chandran" userId="EB0nJQTo3Bd1b7R0gNfky76LaizBD4ENeK0AnhxAgKw=" providerId="None" clId="Web-{8DCF7B5E-34B7-477E-8968-D71517CDAA91}" dt="2020-10-20T10:17:50.229" v="937"/>
          <ac:inkMkLst>
            <pc:docMk/>
            <pc:sldMk cId="0" sldId="395"/>
            <ac:inkMk id="62" creationId="{CB449C81-A5EE-435B-BEBD-2BA106FC906E}"/>
          </ac:inkMkLst>
        </pc:inkChg>
        <pc:inkChg chg="add">
          <ac:chgData name="babisha chandran" userId="EB0nJQTo3Bd1b7R0gNfky76LaizBD4ENeK0AnhxAgKw=" providerId="None" clId="Web-{8DCF7B5E-34B7-477E-8968-D71517CDAA91}" dt="2020-10-20T10:17:52.651" v="938"/>
          <ac:inkMkLst>
            <pc:docMk/>
            <pc:sldMk cId="0" sldId="395"/>
            <ac:inkMk id="63" creationId="{2C298FDF-3B10-4DBA-A28F-14277E47EF91}"/>
          </ac:inkMkLst>
        </pc:inkChg>
        <pc:inkChg chg="del">
          <ac:chgData name="babisha chandran" userId="EB0nJQTo3Bd1b7R0gNfky76LaizBD4ENeK0AnhxAgKw=" providerId="None" clId="Web-{8DCF7B5E-34B7-477E-8968-D71517CDAA91}" dt="2020-10-20T08:18:48.269" v="239"/>
          <ac:inkMkLst>
            <pc:docMk/>
            <pc:sldMk cId="0" sldId="395"/>
            <ac:inkMk id="63" creationId="{62982A33-E1FB-49F1-8B51-6A163C80A5E8}"/>
          </ac:inkMkLst>
        </pc:inkChg>
        <pc:inkChg chg="add">
          <ac:chgData name="babisha chandran" userId="EB0nJQTo3Bd1b7R0gNfky76LaizBD4ENeK0AnhxAgKw=" providerId="None" clId="Web-{8DCF7B5E-34B7-477E-8968-D71517CDAA91}" dt="2020-10-20T10:17:53.932" v="939"/>
          <ac:inkMkLst>
            <pc:docMk/>
            <pc:sldMk cId="0" sldId="395"/>
            <ac:inkMk id="64" creationId="{39A29349-A577-49A8-8A7A-39EB3682BFC4}"/>
          </ac:inkMkLst>
        </pc:inkChg>
        <pc:inkChg chg="del">
          <ac:chgData name="babisha chandran" userId="EB0nJQTo3Bd1b7R0gNfky76LaizBD4ENeK0AnhxAgKw=" providerId="None" clId="Web-{8DCF7B5E-34B7-477E-8968-D71517CDAA91}" dt="2020-10-20T08:18:48.269" v="238"/>
          <ac:inkMkLst>
            <pc:docMk/>
            <pc:sldMk cId="0" sldId="395"/>
            <ac:inkMk id="64" creationId="{D409CD01-409D-4033-8AE7-C970C05CDC03}"/>
          </ac:inkMkLst>
        </pc:inkChg>
        <pc:inkChg chg="add">
          <ac:chgData name="babisha chandran" userId="EB0nJQTo3Bd1b7R0gNfky76LaizBD4ENeK0AnhxAgKw=" providerId="None" clId="Web-{8DCF7B5E-34B7-477E-8968-D71517CDAA91}" dt="2020-10-20T10:17:54.917" v="940"/>
          <ac:inkMkLst>
            <pc:docMk/>
            <pc:sldMk cId="0" sldId="395"/>
            <ac:inkMk id="65" creationId="{9E549C6F-BE66-4E85-BEE9-0825EA9CC93E}"/>
          </ac:inkMkLst>
        </pc:inkChg>
        <pc:inkChg chg="add">
          <ac:chgData name="babisha chandran" userId="EB0nJQTo3Bd1b7R0gNfky76LaizBD4ENeK0AnhxAgKw=" providerId="None" clId="Web-{8DCF7B5E-34B7-477E-8968-D71517CDAA91}" dt="2020-10-20T10:17:57.510" v="941"/>
          <ac:inkMkLst>
            <pc:docMk/>
            <pc:sldMk cId="0" sldId="395"/>
            <ac:inkMk id="66" creationId="{01CCE361-BC58-46C0-8944-D760FB4A252A}"/>
          </ac:inkMkLst>
        </pc:inkChg>
        <pc:inkChg chg="add">
          <ac:chgData name="babisha chandran" userId="EB0nJQTo3Bd1b7R0gNfky76LaizBD4ENeK0AnhxAgKw=" providerId="None" clId="Web-{8DCF7B5E-34B7-477E-8968-D71517CDAA91}" dt="2020-10-20T10:17:57.526" v="942"/>
          <ac:inkMkLst>
            <pc:docMk/>
            <pc:sldMk cId="0" sldId="395"/>
            <ac:inkMk id="67" creationId="{A9FD02CA-03E1-4709-9BF2-DCFE76345865}"/>
          </ac:inkMkLst>
        </pc:inkChg>
        <pc:inkChg chg="add">
          <ac:chgData name="babisha chandran" userId="EB0nJQTo3Bd1b7R0gNfky76LaizBD4ENeK0AnhxAgKw=" providerId="None" clId="Web-{8DCF7B5E-34B7-477E-8968-D71517CDAA91}" dt="2020-10-20T10:18:00.495" v="943"/>
          <ac:inkMkLst>
            <pc:docMk/>
            <pc:sldMk cId="0" sldId="395"/>
            <ac:inkMk id="68" creationId="{F7B909B0-C5A1-4726-9FB5-CA3327547983}"/>
          </ac:inkMkLst>
        </pc:inkChg>
        <pc:inkChg chg="add">
          <ac:chgData name="babisha chandran" userId="EB0nJQTo3Bd1b7R0gNfky76LaizBD4ENeK0AnhxAgKw=" providerId="None" clId="Web-{8DCF7B5E-34B7-477E-8968-D71517CDAA91}" dt="2020-10-20T10:18:00.667" v="944"/>
          <ac:inkMkLst>
            <pc:docMk/>
            <pc:sldMk cId="0" sldId="395"/>
            <ac:inkMk id="69" creationId="{1548609C-F37C-4ECA-AB6A-7C6B8C60C26F}"/>
          </ac:inkMkLst>
        </pc:inkChg>
        <pc:inkChg chg="add">
          <ac:chgData name="babisha chandran" userId="EB0nJQTo3Bd1b7R0gNfky76LaizBD4ENeK0AnhxAgKw=" providerId="None" clId="Web-{8DCF7B5E-34B7-477E-8968-D71517CDAA91}" dt="2020-10-20T10:18:02.073" v="945"/>
          <ac:inkMkLst>
            <pc:docMk/>
            <pc:sldMk cId="0" sldId="395"/>
            <ac:inkMk id="70" creationId="{C1E6DE34-BB52-4601-8126-CD6AE50FE389}"/>
          </ac:inkMkLst>
        </pc:inkChg>
      </pc:sldChg>
      <pc:sldChg chg="delSp">
        <pc:chgData name="babisha chandran" userId="EB0nJQTo3Bd1b7R0gNfky76LaizBD4ENeK0AnhxAgKw=" providerId="None" clId="Web-{8DCF7B5E-34B7-477E-8968-D71517CDAA91}" dt="2020-10-20T08:19:06.065" v="302"/>
        <pc:sldMkLst>
          <pc:docMk/>
          <pc:sldMk cId="0" sldId="396"/>
        </pc:sldMkLst>
        <pc:inkChg chg="del">
          <ac:chgData name="babisha chandran" userId="EB0nJQTo3Bd1b7R0gNfky76LaizBD4ENeK0AnhxAgKw=" providerId="None" clId="Web-{8DCF7B5E-34B7-477E-8968-D71517CDAA91}" dt="2020-10-20T08:18:56.300" v="299"/>
          <ac:inkMkLst>
            <pc:docMk/>
            <pc:sldMk cId="0" sldId="396"/>
            <ac:inkMk id="2" creationId="{AA64964F-7065-4C69-B1AD-554D0F9895B7}"/>
          </ac:inkMkLst>
        </pc:inkChg>
        <pc:inkChg chg="del">
          <ac:chgData name="babisha chandran" userId="EB0nJQTo3Bd1b7R0gNfky76LaizBD4ENeK0AnhxAgKw=" providerId="None" clId="Web-{8DCF7B5E-34B7-477E-8968-D71517CDAA91}" dt="2020-10-20T08:18:56.300" v="298"/>
          <ac:inkMkLst>
            <pc:docMk/>
            <pc:sldMk cId="0" sldId="396"/>
            <ac:inkMk id="3" creationId="{19399EBC-0D8F-4218-92E6-75DDEB10FA54}"/>
          </ac:inkMkLst>
        </pc:inkChg>
        <pc:inkChg chg="del">
          <ac:chgData name="babisha chandran" userId="EB0nJQTo3Bd1b7R0gNfky76LaizBD4ENeK0AnhxAgKw=" providerId="None" clId="Web-{8DCF7B5E-34B7-477E-8968-D71517CDAA91}" dt="2020-10-20T08:18:56.300" v="297"/>
          <ac:inkMkLst>
            <pc:docMk/>
            <pc:sldMk cId="0" sldId="396"/>
            <ac:inkMk id="5" creationId="{54FBE6DE-8194-4D6A-8D71-EA113BB4B2FE}"/>
          </ac:inkMkLst>
        </pc:inkChg>
        <pc:inkChg chg="del">
          <ac:chgData name="babisha chandran" userId="EB0nJQTo3Bd1b7R0gNfky76LaizBD4ENeK0AnhxAgKw=" providerId="None" clId="Web-{8DCF7B5E-34B7-477E-8968-D71517CDAA91}" dt="2020-10-20T08:19:02.534" v="301"/>
          <ac:inkMkLst>
            <pc:docMk/>
            <pc:sldMk cId="0" sldId="396"/>
            <ac:inkMk id="6" creationId="{3D5AEF32-96AA-471F-BFC4-9007B93B0A77}"/>
          </ac:inkMkLst>
        </pc:inkChg>
        <pc:inkChg chg="del">
          <ac:chgData name="babisha chandran" userId="EB0nJQTo3Bd1b7R0gNfky76LaizBD4ENeK0AnhxAgKw=" providerId="None" clId="Web-{8DCF7B5E-34B7-477E-8968-D71517CDAA91}" dt="2020-10-20T08:18:58.831" v="300"/>
          <ac:inkMkLst>
            <pc:docMk/>
            <pc:sldMk cId="0" sldId="396"/>
            <ac:inkMk id="7" creationId="{AC5EDB7E-BC29-4BC4-B32B-78430ACFA20F}"/>
          </ac:inkMkLst>
        </pc:inkChg>
        <pc:inkChg chg="del">
          <ac:chgData name="babisha chandran" userId="EB0nJQTo3Bd1b7R0gNfky76LaizBD4ENeK0AnhxAgKw=" providerId="None" clId="Web-{8DCF7B5E-34B7-477E-8968-D71517CDAA91}" dt="2020-10-20T08:18:56.300" v="296"/>
          <ac:inkMkLst>
            <pc:docMk/>
            <pc:sldMk cId="0" sldId="396"/>
            <ac:inkMk id="8" creationId="{099752AD-9EB9-442C-BEF8-A892FDAEC2B0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5"/>
          <ac:inkMkLst>
            <pc:docMk/>
            <pc:sldMk cId="0" sldId="396"/>
            <ac:inkMk id="10" creationId="{974E6780-C29B-4BAE-A88C-B9C85DEA0EF1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4"/>
          <ac:inkMkLst>
            <pc:docMk/>
            <pc:sldMk cId="0" sldId="396"/>
            <ac:inkMk id="11" creationId="{148E2BC0-583D-4A77-BAB6-1617DE9D0E70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3"/>
          <ac:inkMkLst>
            <pc:docMk/>
            <pc:sldMk cId="0" sldId="396"/>
            <ac:inkMk id="12" creationId="{42FDEA86-D7B4-4A44-A868-9F1CFF75CDA3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2"/>
          <ac:inkMkLst>
            <pc:docMk/>
            <pc:sldMk cId="0" sldId="396"/>
            <ac:inkMk id="13" creationId="{99276453-3F65-46D5-AB06-4C77ADAB155B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1"/>
          <ac:inkMkLst>
            <pc:docMk/>
            <pc:sldMk cId="0" sldId="396"/>
            <ac:inkMk id="14" creationId="{2691D082-E703-4633-A34C-64C251DB7242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90"/>
          <ac:inkMkLst>
            <pc:docMk/>
            <pc:sldMk cId="0" sldId="396"/>
            <ac:inkMk id="15" creationId="{FC02C834-78EA-4283-86AA-ADF9EAB46A1C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89"/>
          <ac:inkMkLst>
            <pc:docMk/>
            <pc:sldMk cId="0" sldId="396"/>
            <ac:inkMk id="28" creationId="{F5F314D6-40A3-4364-8D8D-1F5432B2FDFF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88"/>
          <ac:inkMkLst>
            <pc:docMk/>
            <pc:sldMk cId="0" sldId="396"/>
            <ac:inkMk id="29" creationId="{681A4D58-EF48-4803-83CA-BD83CBECD3A7}"/>
          </ac:inkMkLst>
        </pc:inkChg>
        <pc:inkChg chg="del">
          <ac:chgData name="babisha chandran" userId="EB0nJQTo3Bd1b7R0gNfky76LaizBD4ENeK0AnhxAgKw=" providerId="None" clId="Web-{8DCF7B5E-34B7-477E-8968-D71517CDAA91}" dt="2020-10-20T08:18:56.284" v="287"/>
          <ac:inkMkLst>
            <pc:docMk/>
            <pc:sldMk cId="0" sldId="396"/>
            <ac:inkMk id="30" creationId="{088F62E0-984E-43E5-9034-3A9233358456}"/>
          </ac:inkMkLst>
        </pc:inkChg>
        <pc:inkChg chg="del">
          <ac:chgData name="babisha chandran" userId="EB0nJQTo3Bd1b7R0gNfky76LaizBD4ENeK0AnhxAgKw=" providerId="None" clId="Web-{8DCF7B5E-34B7-477E-8968-D71517CDAA91}" dt="2020-10-20T08:19:06.065" v="302"/>
          <ac:inkMkLst>
            <pc:docMk/>
            <pc:sldMk cId="0" sldId="396"/>
            <ac:inkMk id="31" creationId="{FD9DDD0A-C676-47E8-938F-95F7A79930A4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21:00.370" v="978"/>
        <pc:sldMkLst>
          <pc:docMk/>
          <pc:sldMk cId="0" sldId="397"/>
        </pc:sldMkLst>
        <pc:spChg chg="mod">
          <ac:chgData name="babisha chandran" userId="EB0nJQTo3Bd1b7R0gNfky76LaizBD4ENeK0AnhxAgKw=" providerId="None" clId="Web-{8DCF7B5E-34B7-477E-8968-D71517CDAA91}" dt="2020-10-20T08:19:23.300" v="344" actId="1076"/>
          <ac:spMkLst>
            <pc:docMk/>
            <pc:sldMk cId="0" sldId="397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8DCF7B5E-34B7-477E-8968-D71517CDAA91}" dt="2020-10-20T10:19:54.292" v="952"/>
          <ac:inkMkLst>
            <pc:docMk/>
            <pc:sldMk cId="0" sldId="397"/>
            <ac:inkMk id="2" creationId="{02650A3E-9FF6-49C0-88E3-B6AB81434B2D}"/>
          </ac:inkMkLst>
        </pc:inkChg>
        <pc:inkChg chg="del">
          <ac:chgData name="babisha chandran" userId="EB0nJQTo3Bd1b7R0gNfky76LaizBD4ENeK0AnhxAgKw=" providerId="None" clId="Web-{8DCF7B5E-34B7-477E-8968-D71517CDAA91}" dt="2020-10-20T08:20:17.722" v="353"/>
          <ac:inkMkLst>
            <pc:docMk/>
            <pc:sldMk cId="0" sldId="397"/>
            <ac:inkMk id="2" creationId="{A1958F83-CB7A-48B0-8D8A-9FCC22C52081}"/>
          </ac:inkMkLst>
        </pc:inkChg>
        <pc:inkChg chg="add">
          <ac:chgData name="babisha chandran" userId="EB0nJQTo3Bd1b7R0gNfky76LaizBD4ENeK0AnhxAgKw=" providerId="None" clId="Web-{8DCF7B5E-34B7-477E-8968-D71517CDAA91}" dt="2020-10-20T10:19:55.808" v="953"/>
          <ac:inkMkLst>
            <pc:docMk/>
            <pc:sldMk cId="0" sldId="397"/>
            <ac:inkMk id="3" creationId="{951BDA32-79EB-4EA7-9CA1-A38137DBB8EB}"/>
          </ac:inkMkLst>
        </pc:inkChg>
        <pc:inkChg chg="del">
          <ac:chgData name="babisha chandran" userId="EB0nJQTo3Bd1b7R0gNfky76LaizBD4ENeK0AnhxAgKw=" providerId="None" clId="Web-{8DCF7B5E-34B7-477E-8968-D71517CDAA91}" dt="2020-10-20T08:20:14.222" v="351"/>
          <ac:inkMkLst>
            <pc:docMk/>
            <pc:sldMk cId="0" sldId="397"/>
            <ac:inkMk id="3" creationId="{E7D76F11-ADA0-4790-A204-9823B37C49C0}"/>
          </ac:inkMkLst>
        </pc:inkChg>
        <pc:inkChg chg="add">
          <ac:chgData name="babisha chandran" userId="EB0nJQTo3Bd1b7R0gNfky76LaizBD4ENeK0AnhxAgKw=" providerId="None" clId="Web-{8DCF7B5E-34B7-477E-8968-D71517CDAA91}" dt="2020-10-20T10:19:56.589" v="954"/>
          <ac:inkMkLst>
            <pc:docMk/>
            <pc:sldMk cId="0" sldId="397"/>
            <ac:inkMk id="5" creationId="{46350FDC-2CA5-444C-8E0D-A979B8F0860B}"/>
          </ac:inkMkLst>
        </pc:inkChg>
        <pc:inkChg chg="del">
          <ac:chgData name="babisha chandran" userId="EB0nJQTo3Bd1b7R0gNfky76LaizBD4ENeK0AnhxAgKw=" providerId="None" clId="Web-{8DCF7B5E-34B7-477E-8968-D71517CDAA91}" dt="2020-10-20T08:20:17.691" v="352"/>
          <ac:inkMkLst>
            <pc:docMk/>
            <pc:sldMk cId="0" sldId="397"/>
            <ac:inkMk id="5" creationId="{B7BE7FED-0858-41A7-A791-0B17A5558511}"/>
          </ac:inkMkLst>
        </pc:inkChg>
        <pc:inkChg chg="del">
          <ac:chgData name="babisha chandran" userId="EB0nJQTo3Bd1b7R0gNfky76LaizBD4ENeK0AnhxAgKw=" providerId="None" clId="Web-{8DCF7B5E-34B7-477E-8968-D71517CDAA91}" dt="2020-10-20T08:19:27.800" v="347"/>
          <ac:inkMkLst>
            <pc:docMk/>
            <pc:sldMk cId="0" sldId="397"/>
            <ac:inkMk id="6" creationId="{2E20D494-CB78-418F-AAEB-BB9A4165649E}"/>
          </ac:inkMkLst>
        </pc:inkChg>
        <pc:inkChg chg="add">
          <ac:chgData name="babisha chandran" userId="EB0nJQTo3Bd1b7R0gNfky76LaizBD4ENeK0AnhxAgKw=" providerId="None" clId="Web-{8DCF7B5E-34B7-477E-8968-D71517CDAA91}" dt="2020-10-20T10:19:56.605" v="955"/>
          <ac:inkMkLst>
            <pc:docMk/>
            <pc:sldMk cId="0" sldId="397"/>
            <ac:inkMk id="6" creationId="{F258CF8C-85B6-4C2C-92BB-95207A5A5599}"/>
          </ac:inkMkLst>
        </pc:inkChg>
        <pc:inkChg chg="add">
          <ac:chgData name="babisha chandran" userId="EB0nJQTo3Bd1b7R0gNfky76LaizBD4ENeK0AnhxAgKw=" providerId="None" clId="Web-{8DCF7B5E-34B7-477E-8968-D71517CDAA91}" dt="2020-10-20T10:19:56.620" v="956"/>
          <ac:inkMkLst>
            <pc:docMk/>
            <pc:sldMk cId="0" sldId="397"/>
            <ac:inkMk id="7" creationId="{3284C6E4-BDDD-4D1A-B76D-A9833FE6CFE9}"/>
          </ac:inkMkLst>
        </pc:inkChg>
        <pc:inkChg chg="del">
          <ac:chgData name="babisha chandran" userId="EB0nJQTo3Bd1b7R0gNfky76LaizBD4ENeK0AnhxAgKw=" providerId="None" clId="Web-{8DCF7B5E-34B7-477E-8968-D71517CDAA91}" dt="2020-10-20T08:19:17.628" v="343"/>
          <ac:inkMkLst>
            <pc:docMk/>
            <pc:sldMk cId="0" sldId="397"/>
            <ac:inkMk id="7" creationId="{66436A87-B60D-4E07-BF25-4CB52F44F52C}"/>
          </ac:inkMkLst>
        </pc:inkChg>
        <pc:inkChg chg="del">
          <ac:chgData name="babisha chandran" userId="EB0nJQTo3Bd1b7R0gNfky76LaizBD4ENeK0AnhxAgKw=" providerId="None" clId="Web-{8DCF7B5E-34B7-477E-8968-D71517CDAA91}" dt="2020-10-20T08:19:27.800" v="346"/>
          <ac:inkMkLst>
            <pc:docMk/>
            <pc:sldMk cId="0" sldId="397"/>
            <ac:inkMk id="8" creationId="{45169AF5-4D3F-49AD-9C4B-70677F993DBF}"/>
          </ac:inkMkLst>
        </pc:inkChg>
        <pc:inkChg chg="add">
          <ac:chgData name="babisha chandran" userId="EB0nJQTo3Bd1b7R0gNfky76LaizBD4ENeK0AnhxAgKw=" providerId="None" clId="Web-{8DCF7B5E-34B7-477E-8968-D71517CDAA91}" dt="2020-10-20T10:19:58.167" v="957"/>
          <ac:inkMkLst>
            <pc:docMk/>
            <pc:sldMk cId="0" sldId="397"/>
            <ac:inkMk id="8" creationId="{622CE1DB-93A1-4DAD-92C3-314B6507FE64}"/>
          </ac:inkMkLst>
        </pc:inkChg>
        <pc:inkChg chg="del">
          <ac:chgData name="babisha chandran" userId="EB0nJQTo3Bd1b7R0gNfky76LaizBD4ENeK0AnhxAgKw=" providerId="None" clId="Web-{8DCF7B5E-34B7-477E-8968-D71517CDAA91}" dt="2020-10-20T08:19:37.441" v="350"/>
          <ac:inkMkLst>
            <pc:docMk/>
            <pc:sldMk cId="0" sldId="397"/>
            <ac:inkMk id="10" creationId="{6A103E28-E1AB-49E5-8A7E-5344CA74AFA1}"/>
          </ac:inkMkLst>
        </pc:inkChg>
        <pc:inkChg chg="add">
          <ac:chgData name="babisha chandran" userId="EB0nJQTo3Bd1b7R0gNfky76LaizBD4ENeK0AnhxAgKw=" providerId="None" clId="Web-{8DCF7B5E-34B7-477E-8968-D71517CDAA91}" dt="2020-10-20T10:19:59.089" v="958"/>
          <ac:inkMkLst>
            <pc:docMk/>
            <pc:sldMk cId="0" sldId="397"/>
            <ac:inkMk id="10" creationId="{A110E68C-4F7E-4668-8FA3-E57810C8CB1C}"/>
          </ac:inkMkLst>
        </pc:inkChg>
        <pc:inkChg chg="del">
          <ac:chgData name="babisha chandran" userId="EB0nJQTo3Bd1b7R0gNfky76LaizBD4ENeK0AnhxAgKw=" providerId="None" clId="Web-{8DCF7B5E-34B7-477E-8968-D71517CDAA91}" dt="2020-10-20T08:19:17.612" v="342"/>
          <ac:inkMkLst>
            <pc:docMk/>
            <pc:sldMk cId="0" sldId="397"/>
            <ac:inkMk id="11" creationId="{EEE624A0-F537-4FFB-BB99-6A8F7F6DDF53}"/>
          </ac:inkMkLst>
        </pc:inkChg>
        <pc:inkChg chg="add">
          <ac:chgData name="babisha chandran" userId="EB0nJQTo3Bd1b7R0gNfky76LaizBD4ENeK0AnhxAgKw=" providerId="None" clId="Web-{8DCF7B5E-34B7-477E-8968-D71517CDAA91}" dt="2020-10-20T10:20:01.886" v="959"/>
          <ac:inkMkLst>
            <pc:docMk/>
            <pc:sldMk cId="0" sldId="397"/>
            <ac:inkMk id="11" creationId="{FDE149E6-27EA-491A-B348-405E31EEECCC}"/>
          </ac:inkMkLst>
        </pc:inkChg>
        <pc:inkChg chg="del">
          <ac:chgData name="babisha chandran" userId="EB0nJQTo3Bd1b7R0gNfky76LaizBD4ENeK0AnhxAgKw=" providerId="None" clId="Web-{8DCF7B5E-34B7-477E-8968-D71517CDAA91}" dt="2020-10-20T08:19:27.800" v="345"/>
          <ac:inkMkLst>
            <pc:docMk/>
            <pc:sldMk cId="0" sldId="397"/>
            <ac:inkMk id="12" creationId="{7B94EAA6-3189-4D69-A6FE-C8AC3A389141}"/>
          </ac:inkMkLst>
        </pc:inkChg>
        <pc:inkChg chg="add">
          <ac:chgData name="babisha chandran" userId="EB0nJQTo3Bd1b7R0gNfky76LaizBD4ENeK0AnhxAgKw=" providerId="None" clId="Web-{8DCF7B5E-34B7-477E-8968-D71517CDAA91}" dt="2020-10-20T10:20:04.198" v="960"/>
          <ac:inkMkLst>
            <pc:docMk/>
            <pc:sldMk cId="0" sldId="397"/>
            <ac:inkMk id="12" creationId="{B50E68B6-33E9-4D1E-ADD3-73BD0F683895}"/>
          </ac:inkMkLst>
        </pc:inkChg>
        <pc:inkChg chg="del">
          <ac:chgData name="babisha chandran" userId="EB0nJQTo3Bd1b7R0gNfky76LaizBD4ENeK0AnhxAgKw=" providerId="None" clId="Web-{8DCF7B5E-34B7-477E-8968-D71517CDAA91}" dt="2020-10-20T08:19:35.003" v="349"/>
          <ac:inkMkLst>
            <pc:docMk/>
            <pc:sldMk cId="0" sldId="397"/>
            <ac:inkMk id="13" creationId="{266AEC6D-3B8D-47D7-91A3-54F1453CFB01}"/>
          </ac:inkMkLst>
        </pc:inkChg>
        <pc:inkChg chg="add">
          <ac:chgData name="babisha chandran" userId="EB0nJQTo3Bd1b7R0gNfky76LaizBD4ENeK0AnhxAgKw=" providerId="None" clId="Web-{8DCF7B5E-34B7-477E-8968-D71517CDAA91}" dt="2020-10-20T10:20:06.745" v="961"/>
          <ac:inkMkLst>
            <pc:docMk/>
            <pc:sldMk cId="0" sldId="397"/>
            <ac:inkMk id="13" creationId="{AEEBAC0F-CA77-4A53-9921-CA0F8EC66932}"/>
          </ac:inkMkLst>
        </pc:inkChg>
        <pc:inkChg chg="add">
          <ac:chgData name="babisha chandran" userId="EB0nJQTo3Bd1b7R0gNfky76LaizBD4ENeK0AnhxAgKw=" providerId="None" clId="Web-{8DCF7B5E-34B7-477E-8968-D71517CDAA91}" dt="2020-10-20T10:20:08.292" v="962"/>
          <ac:inkMkLst>
            <pc:docMk/>
            <pc:sldMk cId="0" sldId="397"/>
            <ac:inkMk id="14" creationId="{01BC4E1A-06BD-467B-AEAF-717AA63A5A1C}"/>
          </ac:inkMkLst>
        </pc:inkChg>
        <pc:inkChg chg="del">
          <ac:chgData name="babisha chandran" userId="EB0nJQTo3Bd1b7R0gNfky76LaizBD4ENeK0AnhxAgKw=" providerId="None" clId="Web-{8DCF7B5E-34B7-477E-8968-D71517CDAA91}" dt="2020-10-20T08:19:32.644" v="348"/>
          <ac:inkMkLst>
            <pc:docMk/>
            <pc:sldMk cId="0" sldId="397"/>
            <ac:inkMk id="14" creationId="{80D60345-CDE1-4F9F-B9E8-139C7A23DF1C}"/>
          </ac:inkMkLst>
        </pc:inkChg>
        <pc:inkChg chg="del">
          <ac:chgData name="babisha chandran" userId="EB0nJQTo3Bd1b7R0gNfky76LaizBD4ENeK0AnhxAgKw=" providerId="None" clId="Web-{8DCF7B5E-34B7-477E-8968-D71517CDAA91}" dt="2020-10-20T08:19:17.612" v="341"/>
          <ac:inkMkLst>
            <pc:docMk/>
            <pc:sldMk cId="0" sldId="397"/>
            <ac:inkMk id="15" creationId="{1CE1A55F-ACF1-4CF9-AB28-588EAD2A5CC6}"/>
          </ac:inkMkLst>
        </pc:inkChg>
        <pc:inkChg chg="add">
          <ac:chgData name="babisha chandran" userId="EB0nJQTo3Bd1b7R0gNfky76LaizBD4ENeK0AnhxAgKw=" providerId="None" clId="Web-{8DCF7B5E-34B7-477E-8968-D71517CDAA91}" dt="2020-10-20T10:20:10.277" v="963"/>
          <ac:inkMkLst>
            <pc:docMk/>
            <pc:sldMk cId="0" sldId="397"/>
            <ac:inkMk id="15" creationId="{6AECD699-D459-4B05-BBEA-08001C77AD11}"/>
          </ac:inkMkLst>
        </pc:inkChg>
        <pc:inkChg chg="del">
          <ac:chgData name="babisha chandran" userId="EB0nJQTo3Bd1b7R0gNfky76LaizBD4ENeK0AnhxAgKw=" providerId="None" clId="Web-{8DCF7B5E-34B7-477E-8968-D71517CDAA91}" dt="2020-10-20T08:19:17.612" v="340"/>
          <ac:inkMkLst>
            <pc:docMk/>
            <pc:sldMk cId="0" sldId="397"/>
            <ac:inkMk id="28" creationId="{42E74BB5-BC66-49CC-AF25-2EFE8D6B1B5E}"/>
          </ac:inkMkLst>
        </pc:inkChg>
        <pc:inkChg chg="add">
          <ac:chgData name="babisha chandran" userId="EB0nJQTo3Bd1b7R0gNfky76LaizBD4ENeK0AnhxAgKw=" providerId="None" clId="Web-{8DCF7B5E-34B7-477E-8968-D71517CDAA91}" dt="2020-10-20T10:20:21.636" v="964"/>
          <ac:inkMkLst>
            <pc:docMk/>
            <pc:sldMk cId="0" sldId="397"/>
            <ac:inkMk id="28" creationId="{44734328-E99F-494A-95E8-5BFB694BDD0C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9"/>
          <ac:inkMkLst>
            <pc:docMk/>
            <pc:sldMk cId="0" sldId="397"/>
            <ac:inkMk id="29" creationId="{2DE13935-3583-4ADD-AFF3-A64AE05AEF2D}"/>
          </ac:inkMkLst>
        </pc:inkChg>
        <pc:inkChg chg="add">
          <ac:chgData name="babisha chandran" userId="EB0nJQTo3Bd1b7R0gNfky76LaizBD4ENeK0AnhxAgKw=" providerId="None" clId="Web-{8DCF7B5E-34B7-477E-8968-D71517CDAA91}" dt="2020-10-20T10:20:22.870" v="965"/>
          <ac:inkMkLst>
            <pc:docMk/>
            <pc:sldMk cId="0" sldId="397"/>
            <ac:inkMk id="29" creationId="{7E05EE27-0FD5-47E4-9D35-CA6CC87D95C6}"/>
          </ac:inkMkLst>
        </pc:inkChg>
        <pc:inkChg chg="add">
          <ac:chgData name="babisha chandran" userId="EB0nJQTo3Bd1b7R0gNfky76LaizBD4ENeK0AnhxAgKw=" providerId="None" clId="Web-{8DCF7B5E-34B7-477E-8968-D71517CDAA91}" dt="2020-10-20T10:20:24.620" v="966"/>
          <ac:inkMkLst>
            <pc:docMk/>
            <pc:sldMk cId="0" sldId="397"/>
            <ac:inkMk id="30" creationId="{3976B422-1019-4B24-90A3-51AB7AD934DF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8"/>
          <ac:inkMkLst>
            <pc:docMk/>
            <pc:sldMk cId="0" sldId="397"/>
            <ac:inkMk id="30" creationId="{DD254DE3-E9A5-4627-8C8F-CA84DF8196DF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7"/>
          <ac:inkMkLst>
            <pc:docMk/>
            <pc:sldMk cId="0" sldId="397"/>
            <ac:inkMk id="31" creationId="{A1DA40D7-3323-4131-B387-068ED8AA7417}"/>
          </ac:inkMkLst>
        </pc:inkChg>
        <pc:inkChg chg="add">
          <ac:chgData name="babisha chandran" userId="EB0nJQTo3Bd1b7R0gNfky76LaizBD4ENeK0AnhxAgKw=" providerId="None" clId="Web-{8DCF7B5E-34B7-477E-8968-D71517CDAA91}" dt="2020-10-20T10:20:25.886" v="967"/>
          <ac:inkMkLst>
            <pc:docMk/>
            <pc:sldMk cId="0" sldId="397"/>
            <ac:inkMk id="31" creationId="{D761AA6B-AE3F-46C9-8029-07BD9F13D5F2}"/>
          </ac:inkMkLst>
        </pc:inkChg>
        <pc:inkChg chg="add">
          <ac:chgData name="babisha chandran" userId="EB0nJQTo3Bd1b7R0gNfky76LaizBD4ENeK0AnhxAgKw=" providerId="None" clId="Web-{8DCF7B5E-34B7-477E-8968-D71517CDAA91}" dt="2020-10-20T10:20:27.308" v="968"/>
          <ac:inkMkLst>
            <pc:docMk/>
            <pc:sldMk cId="0" sldId="397"/>
            <ac:inkMk id="32" creationId="{63555E35-D29F-415A-9B63-4015177EDAC4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6"/>
          <ac:inkMkLst>
            <pc:docMk/>
            <pc:sldMk cId="0" sldId="397"/>
            <ac:inkMk id="32" creationId="{87D71D86-3A28-4DCE-BF63-87C5BD69C048}"/>
          </ac:inkMkLst>
        </pc:inkChg>
        <pc:inkChg chg="add">
          <ac:chgData name="babisha chandran" userId="EB0nJQTo3Bd1b7R0gNfky76LaizBD4ENeK0AnhxAgKw=" providerId="None" clId="Web-{8DCF7B5E-34B7-477E-8968-D71517CDAA91}" dt="2020-10-20T10:20:32.277" v="969"/>
          <ac:inkMkLst>
            <pc:docMk/>
            <pc:sldMk cId="0" sldId="397"/>
            <ac:inkMk id="33" creationId="{5CF0EEE2-9194-4567-B3DA-D704771094AF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5"/>
          <ac:inkMkLst>
            <pc:docMk/>
            <pc:sldMk cId="0" sldId="397"/>
            <ac:inkMk id="33" creationId="{CF9DF39B-8C01-43BA-AB63-B2610B7A0245}"/>
          </ac:inkMkLst>
        </pc:inkChg>
        <pc:inkChg chg="add">
          <ac:chgData name="babisha chandran" userId="EB0nJQTo3Bd1b7R0gNfky76LaizBD4ENeK0AnhxAgKw=" providerId="None" clId="Web-{8DCF7B5E-34B7-477E-8968-D71517CDAA91}" dt="2020-10-20T10:20:34.167" v="970"/>
          <ac:inkMkLst>
            <pc:docMk/>
            <pc:sldMk cId="0" sldId="397"/>
            <ac:inkMk id="34" creationId="{7442BAA8-53F2-4EC7-B7F8-93B10F5AB4BA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4"/>
          <ac:inkMkLst>
            <pc:docMk/>
            <pc:sldMk cId="0" sldId="397"/>
            <ac:inkMk id="34" creationId="{E3D1A773-3D82-4192-8E58-81AA53ED9B75}"/>
          </ac:inkMkLst>
        </pc:inkChg>
        <pc:inkChg chg="add">
          <ac:chgData name="babisha chandran" userId="EB0nJQTo3Bd1b7R0gNfky76LaizBD4ENeK0AnhxAgKw=" providerId="None" clId="Web-{8DCF7B5E-34B7-477E-8968-D71517CDAA91}" dt="2020-10-20T10:20:40.511" v="971"/>
          <ac:inkMkLst>
            <pc:docMk/>
            <pc:sldMk cId="0" sldId="397"/>
            <ac:inkMk id="35" creationId="{A12D3095-6611-43B1-8D7A-A0402C4D13EF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3"/>
          <ac:inkMkLst>
            <pc:docMk/>
            <pc:sldMk cId="0" sldId="397"/>
            <ac:inkMk id="35" creationId="{DDCA13E6-001D-4A9E-B28D-B41BA128FA4E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2"/>
          <ac:inkMkLst>
            <pc:docMk/>
            <pc:sldMk cId="0" sldId="397"/>
            <ac:inkMk id="36" creationId="{1148DDB3-F86B-4B34-A2A9-D3076A4A76C1}"/>
          </ac:inkMkLst>
        </pc:inkChg>
        <pc:inkChg chg="add">
          <ac:chgData name="babisha chandran" userId="EB0nJQTo3Bd1b7R0gNfky76LaizBD4ENeK0AnhxAgKw=" providerId="None" clId="Web-{8DCF7B5E-34B7-477E-8968-D71517CDAA91}" dt="2020-10-20T10:20:42.714" v="972"/>
          <ac:inkMkLst>
            <pc:docMk/>
            <pc:sldMk cId="0" sldId="397"/>
            <ac:inkMk id="36" creationId="{21341007-42C6-4886-AF0E-3B5689E7B771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1"/>
          <ac:inkMkLst>
            <pc:docMk/>
            <pc:sldMk cId="0" sldId="397"/>
            <ac:inkMk id="37" creationId="{2E063D47-8A0E-4C0B-83B1-138F28EDF125}"/>
          </ac:inkMkLst>
        </pc:inkChg>
        <pc:inkChg chg="add">
          <ac:chgData name="babisha chandran" userId="EB0nJQTo3Bd1b7R0gNfky76LaizBD4ENeK0AnhxAgKw=" providerId="None" clId="Web-{8DCF7B5E-34B7-477E-8968-D71517CDAA91}" dt="2020-10-20T10:20:44.214" v="973"/>
          <ac:inkMkLst>
            <pc:docMk/>
            <pc:sldMk cId="0" sldId="397"/>
            <ac:inkMk id="37" creationId="{DFE3B822-DD3E-457A-B88A-58A202C91B03}"/>
          </ac:inkMkLst>
        </pc:inkChg>
        <pc:inkChg chg="add">
          <ac:chgData name="babisha chandran" userId="EB0nJQTo3Bd1b7R0gNfky76LaizBD4ENeK0AnhxAgKw=" providerId="None" clId="Web-{8DCF7B5E-34B7-477E-8968-D71517CDAA91}" dt="2020-10-20T10:20:45.589" v="974"/>
          <ac:inkMkLst>
            <pc:docMk/>
            <pc:sldMk cId="0" sldId="397"/>
            <ac:inkMk id="38" creationId="{5A59F2C2-485F-43B1-AE1A-D6BBFD9EA4F9}"/>
          </ac:inkMkLst>
        </pc:inkChg>
        <pc:inkChg chg="del">
          <ac:chgData name="babisha chandran" userId="EB0nJQTo3Bd1b7R0gNfky76LaizBD4ENeK0AnhxAgKw=" providerId="None" clId="Web-{8DCF7B5E-34B7-477E-8968-D71517CDAA91}" dt="2020-10-20T08:19:17.597" v="330"/>
          <ac:inkMkLst>
            <pc:docMk/>
            <pc:sldMk cId="0" sldId="397"/>
            <ac:inkMk id="38" creationId="{7C950A1E-AF73-42E0-9021-7CDEEC20F459}"/>
          </ac:inkMkLst>
        </pc:inkChg>
        <pc:inkChg chg="add">
          <ac:chgData name="babisha chandran" userId="EB0nJQTo3Bd1b7R0gNfky76LaizBD4ENeK0AnhxAgKw=" providerId="None" clId="Web-{8DCF7B5E-34B7-477E-8968-D71517CDAA91}" dt="2020-10-20T10:20:47.933" v="975"/>
          <ac:inkMkLst>
            <pc:docMk/>
            <pc:sldMk cId="0" sldId="397"/>
            <ac:inkMk id="39" creationId="{151DD0C5-2259-48B8-9219-3DA57C20651C}"/>
          </ac:inkMkLst>
        </pc:inkChg>
        <pc:inkChg chg="del">
          <ac:chgData name="babisha chandran" userId="EB0nJQTo3Bd1b7R0gNfky76LaizBD4ENeK0AnhxAgKw=" providerId="None" clId="Web-{8DCF7B5E-34B7-477E-8968-D71517CDAA91}" dt="2020-10-20T08:19:17.581" v="329"/>
          <ac:inkMkLst>
            <pc:docMk/>
            <pc:sldMk cId="0" sldId="397"/>
            <ac:inkMk id="39" creationId="{23D6A7FF-9BE4-4E8F-84F5-86CA6D02F3D8}"/>
          </ac:inkMkLst>
        </pc:inkChg>
        <pc:inkChg chg="add">
          <ac:chgData name="babisha chandran" userId="EB0nJQTo3Bd1b7R0gNfky76LaizBD4ENeK0AnhxAgKw=" providerId="None" clId="Web-{8DCF7B5E-34B7-477E-8968-D71517CDAA91}" dt="2020-10-20T10:20:50.745" v="976"/>
          <ac:inkMkLst>
            <pc:docMk/>
            <pc:sldMk cId="0" sldId="397"/>
            <ac:inkMk id="40" creationId="{0AB46770-600F-467F-8D50-746BE92BD437}"/>
          </ac:inkMkLst>
        </pc:inkChg>
        <pc:inkChg chg="del">
          <ac:chgData name="babisha chandran" userId="EB0nJQTo3Bd1b7R0gNfky76LaizBD4ENeK0AnhxAgKw=" providerId="None" clId="Web-{8DCF7B5E-34B7-477E-8968-D71517CDAA91}" dt="2020-10-20T08:19:17.581" v="328"/>
          <ac:inkMkLst>
            <pc:docMk/>
            <pc:sldMk cId="0" sldId="397"/>
            <ac:inkMk id="40" creationId="{6322174B-F963-4A3C-B956-877B02EBA34A}"/>
          </ac:inkMkLst>
        </pc:inkChg>
        <pc:inkChg chg="add">
          <ac:chgData name="babisha chandran" userId="EB0nJQTo3Bd1b7R0gNfky76LaizBD4ENeK0AnhxAgKw=" providerId="None" clId="Web-{8DCF7B5E-34B7-477E-8968-D71517CDAA91}" dt="2020-10-20T10:20:51.480" v="977"/>
          <ac:inkMkLst>
            <pc:docMk/>
            <pc:sldMk cId="0" sldId="397"/>
            <ac:inkMk id="41" creationId="{45228152-A328-4FB4-910D-0FDBCE8979BD}"/>
          </ac:inkMkLst>
        </pc:inkChg>
        <pc:inkChg chg="del">
          <ac:chgData name="babisha chandran" userId="EB0nJQTo3Bd1b7R0gNfky76LaizBD4ENeK0AnhxAgKw=" providerId="None" clId="Web-{8DCF7B5E-34B7-477E-8968-D71517CDAA91}" dt="2020-10-20T08:19:17.581" v="327"/>
          <ac:inkMkLst>
            <pc:docMk/>
            <pc:sldMk cId="0" sldId="397"/>
            <ac:inkMk id="41" creationId="{9B1B82B1-77AD-4073-ACF8-00E57C0F5791}"/>
          </ac:inkMkLst>
        </pc:inkChg>
        <pc:inkChg chg="add">
          <ac:chgData name="babisha chandran" userId="EB0nJQTo3Bd1b7R0gNfky76LaizBD4ENeK0AnhxAgKw=" providerId="None" clId="Web-{8DCF7B5E-34B7-477E-8968-D71517CDAA91}" dt="2020-10-20T10:21:00.370" v="978"/>
          <ac:inkMkLst>
            <pc:docMk/>
            <pc:sldMk cId="0" sldId="397"/>
            <ac:inkMk id="42" creationId="{243BBC1E-8EEF-4F6C-9DBF-74632D3BB108}"/>
          </ac:inkMkLst>
        </pc:inkChg>
        <pc:inkChg chg="del">
          <ac:chgData name="babisha chandran" userId="EB0nJQTo3Bd1b7R0gNfky76LaizBD4ENeK0AnhxAgKw=" providerId="None" clId="Web-{8DCF7B5E-34B7-477E-8968-D71517CDAA91}" dt="2020-10-20T08:19:17.581" v="326"/>
          <ac:inkMkLst>
            <pc:docMk/>
            <pc:sldMk cId="0" sldId="397"/>
            <ac:inkMk id="42" creationId="{53B638D4-339F-4669-BC95-7B036D2CD0A4}"/>
          </ac:inkMkLst>
        </pc:inkChg>
        <pc:inkChg chg="del">
          <ac:chgData name="babisha chandran" userId="EB0nJQTo3Bd1b7R0gNfky76LaizBD4ENeK0AnhxAgKw=" providerId="None" clId="Web-{8DCF7B5E-34B7-477E-8968-D71517CDAA91}" dt="2020-10-20T08:19:17.581" v="325"/>
          <ac:inkMkLst>
            <pc:docMk/>
            <pc:sldMk cId="0" sldId="397"/>
            <ac:inkMk id="43" creationId="{924E1073-515A-4E82-A3A6-857ED0ACE786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24"/>
          <ac:inkMkLst>
            <pc:docMk/>
            <pc:sldMk cId="0" sldId="397"/>
            <ac:inkMk id="44" creationId="{937A5A9F-C829-4816-B44D-2E6BC649AD39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23"/>
          <ac:inkMkLst>
            <pc:docMk/>
            <pc:sldMk cId="0" sldId="397"/>
            <ac:inkMk id="45" creationId="{676A478C-BC51-4D0C-B179-20D14B85A9A7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22"/>
          <ac:inkMkLst>
            <pc:docMk/>
            <pc:sldMk cId="0" sldId="397"/>
            <ac:inkMk id="46" creationId="{213D7BAC-8462-4884-9659-BE66193952AE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21"/>
          <ac:inkMkLst>
            <pc:docMk/>
            <pc:sldMk cId="0" sldId="397"/>
            <ac:inkMk id="47" creationId="{2DD5BDC7-D7D1-4E2A-9EB5-390444B3A5B6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20"/>
          <ac:inkMkLst>
            <pc:docMk/>
            <pc:sldMk cId="0" sldId="397"/>
            <ac:inkMk id="48" creationId="{8A1D7D9C-0E12-4988-990D-98DFCBBB6844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19"/>
          <ac:inkMkLst>
            <pc:docMk/>
            <pc:sldMk cId="0" sldId="397"/>
            <ac:inkMk id="49" creationId="{EC859192-73A8-40F2-9729-7F0309D42B7D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18"/>
          <ac:inkMkLst>
            <pc:docMk/>
            <pc:sldMk cId="0" sldId="397"/>
            <ac:inkMk id="50" creationId="{880A65FE-7CA0-4B1D-B649-9E5480276CC7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17"/>
          <ac:inkMkLst>
            <pc:docMk/>
            <pc:sldMk cId="0" sldId="397"/>
            <ac:inkMk id="51" creationId="{7352FC19-1159-4A56-92D0-3C39CD705F7C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16"/>
          <ac:inkMkLst>
            <pc:docMk/>
            <pc:sldMk cId="0" sldId="397"/>
            <ac:inkMk id="52" creationId="{22061C1B-4E49-4905-9F14-3004C80ECBEA}"/>
          </ac:inkMkLst>
        </pc:inkChg>
        <pc:inkChg chg="del">
          <ac:chgData name="babisha chandran" userId="EB0nJQTo3Bd1b7R0gNfky76LaizBD4ENeK0AnhxAgKw=" providerId="None" clId="Web-{8DCF7B5E-34B7-477E-8968-D71517CDAA91}" dt="2020-10-20T08:19:17.566" v="315"/>
          <ac:inkMkLst>
            <pc:docMk/>
            <pc:sldMk cId="0" sldId="397"/>
            <ac:inkMk id="53" creationId="{64EFB618-9010-4DE4-A17F-3ABFAFCD58EC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14"/>
          <ac:inkMkLst>
            <pc:docMk/>
            <pc:sldMk cId="0" sldId="397"/>
            <ac:inkMk id="54" creationId="{4E6DC8DF-0F69-4C64-BD72-85D51BF1290C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13"/>
          <ac:inkMkLst>
            <pc:docMk/>
            <pc:sldMk cId="0" sldId="397"/>
            <ac:inkMk id="55" creationId="{3EB45B98-C067-43D7-B2B7-13331EAE6532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12"/>
          <ac:inkMkLst>
            <pc:docMk/>
            <pc:sldMk cId="0" sldId="397"/>
            <ac:inkMk id="56" creationId="{A72616AF-1FE8-4C60-89D7-5C16CC91B423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11"/>
          <ac:inkMkLst>
            <pc:docMk/>
            <pc:sldMk cId="0" sldId="397"/>
            <ac:inkMk id="57" creationId="{FA92A24E-FCF0-40F7-BA1D-247C129E3230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10"/>
          <ac:inkMkLst>
            <pc:docMk/>
            <pc:sldMk cId="0" sldId="397"/>
            <ac:inkMk id="58" creationId="{C246F003-CD47-429A-B5AE-694C4EE97317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09"/>
          <ac:inkMkLst>
            <pc:docMk/>
            <pc:sldMk cId="0" sldId="397"/>
            <ac:inkMk id="59" creationId="{2813EACC-62B6-4B74-8DF7-2E569E68DA21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08"/>
          <ac:inkMkLst>
            <pc:docMk/>
            <pc:sldMk cId="0" sldId="397"/>
            <ac:inkMk id="60" creationId="{D5424F17-C5BB-4ADD-872B-0D6F2330D952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07"/>
          <ac:inkMkLst>
            <pc:docMk/>
            <pc:sldMk cId="0" sldId="397"/>
            <ac:inkMk id="61" creationId="{BA976E78-7ED8-4356-94C4-8B2BD0BCDB60}"/>
          </ac:inkMkLst>
        </pc:inkChg>
        <pc:inkChg chg="del">
          <ac:chgData name="babisha chandran" userId="EB0nJQTo3Bd1b7R0gNfky76LaizBD4ENeK0AnhxAgKw=" providerId="None" clId="Web-{8DCF7B5E-34B7-477E-8968-D71517CDAA91}" dt="2020-10-20T08:19:17.550" v="306"/>
          <ac:inkMkLst>
            <pc:docMk/>
            <pc:sldMk cId="0" sldId="397"/>
            <ac:inkMk id="62" creationId="{F6402CE4-D4EA-4D85-B80E-9788ABD2FFAB}"/>
          </ac:inkMkLst>
        </pc:inkChg>
        <pc:inkChg chg="del">
          <ac:chgData name="babisha chandran" userId="EB0nJQTo3Bd1b7R0gNfky76LaizBD4ENeK0AnhxAgKw=" providerId="None" clId="Web-{8DCF7B5E-34B7-477E-8968-D71517CDAA91}" dt="2020-10-20T08:19:17.534" v="305"/>
          <ac:inkMkLst>
            <pc:docMk/>
            <pc:sldMk cId="0" sldId="397"/>
            <ac:inkMk id="63" creationId="{96CBE191-E420-446A-B605-FB98C1952465}"/>
          </ac:inkMkLst>
        </pc:inkChg>
        <pc:inkChg chg="del">
          <ac:chgData name="babisha chandran" userId="EB0nJQTo3Bd1b7R0gNfky76LaizBD4ENeK0AnhxAgKw=" providerId="None" clId="Web-{8DCF7B5E-34B7-477E-8968-D71517CDAA91}" dt="2020-10-20T08:19:17.534" v="304"/>
          <ac:inkMkLst>
            <pc:docMk/>
            <pc:sldMk cId="0" sldId="397"/>
            <ac:inkMk id="64" creationId="{1F81E03B-BAFA-4915-B130-26E35972B637}"/>
          </ac:inkMkLst>
        </pc:inkChg>
        <pc:inkChg chg="del">
          <ac:chgData name="babisha chandran" userId="EB0nJQTo3Bd1b7R0gNfky76LaizBD4ENeK0AnhxAgKw=" providerId="None" clId="Web-{8DCF7B5E-34B7-477E-8968-D71517CDAA91}" dt="2020-10-20T08:19:17.534" v="303"/>
          <ac:inkMkLst>
            <pc:docMk/>
            <pc:sldMk cId="0" sldId="397"/>
            <ac:inkMk id="65" creationId="{E703FAA9-A802-4C69-9DDB-FA3D861D5576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26:33.528" v="1034"/>
        <pc:sldMkLst>
          <pc:docMk/>
          <pc:sldMk cId="0" sldId="399"/>
        </pc:sldMkLst>
        <pc:spChg chg="mod">
          <ac:chgData name="babisha chandran" userId="EB0nJQTo3Bd1b7R0gNfky76LaizBD4ENeK0AnhxAgKw=" providerId="None" clId="Web-{8DCF7B5E-34B7-477E-8968-D71517CDAA91}" dt="2020-10-20T08:20:45.363" v="420" actId="1076"/>
          <ac:spMkLst>
            <pc:docMk/>
            <pc:sldMk cId="0" sldId="399"/>
            <ac:spMk id="9" creationId="{00000000-0000-0000-0000-000000000000}"/>
          </ac:spMkLst>
        </pc:spChg>
        <pc:spChg chg="mod">
          <ac:chgData name="babisha chandran" userId="EB0nJQTo3Bd1b7R0gNfky76LaizBD4ENeK0AnhxAgKw=" providerId="None" clId="Web-{8DCF7B5E-34B7-477E-8968-D71517CDAA91}" dt="2020-10-20T08:20:59.426" v="421" actId="1076"/>
          <ac:spMkLst>
            <pc:docMk/>
            <pc:sldMk cId="0" sldId="399"/>
            <ac:spMk id="25" creationId="{00000000-0000-0000-0000-000000000000}"/>
          </ac:spMkLst>
        </pc:spChg>
        <pc:inkChg chg="add">
          <ac:chgData name="babisha chandran" userId="EB0nJQTo3Bd1b7R0gNfky76LaizBD4ENeK0AnhxAgKw=" providerId="None" clId="Web-{8DCF7B5E-34B7-477E-8968-D71517CDAA91}" dt="2020-10-20T10:24:10.043" v="979"/>
          <ac:inkMkLst>
            <pc:docMk/>
            <pc:sldMk cId="0" sldId="399"/>
            <ac:inkMk id="2" creationId="{00AC0474-7227-4743-969D-D6DAD284ED64}"/>
          </ac:inkMkLst>
        </pc:inkChg>
        <pc:inkChg chg="del">
          <ac:chgData name="babisha chandran" userId="EB0nJQTo3Bd1b7R0gNfky76LaizBD4ENeK0AnhxAgKw=" providerId="None" clId="Web-{8DCF7B5E-34B7-477E-8968-D71517CDAA91}" dt="2020-10-20T08:20:19.066" v="412"/>
          <ac:inkMkLst>
            <pc:docMk/>
            <pc:sldMk cId="0" sldId="399"/>
            <ac:inkMk id="2" creationId="{77B58267-02D1-4FE1-BB99-30625581CF82}"/>
          </ac:inkMkLst>
        </pc:inkChg>
        <pc:inkChg chg="add">
          <ac:chgData name="babisha chandran" userId="EB0nJQTo3Bd1b7R0gNfky76LaizBD4ENeK0AnhxAgKw=" providerId="None" clId="Web-{8DCF7B5E-34B7-477E-8968-D71517CDAA91}" dt="2020-10-20T10:24:11.168" v="980"/>
          <ac:inkMkLst>
            <pc:docMk/>
            <pc:sldMk cId="0" sldId="399"/>
            <ac:inkMk id="3" creationId="{8FCEC7F9-9B8E-4A7B-856F-2F096975BEC1}"/>
          </ac:inkMkLst>
        </pc:inkChg>
        <pc:inkChg chg="del">
          <ac:chgData name="babisha chandran" userId="EB0nJQTo3Bd1b7R0gNfky76LaizBD4ENeK0AnhxAgKw=" providerId="None" clId="Web-{8DCF7B5E-34B7-477E-8968-D71517CDAA91}" dt="2020-10-20T08:20:19.066" v="411"/>
          <ac:inkMkLst>
            <pc:docMk/>
            <pc:sldMk cId="0" sldId="399"/>
            <ac:inkMk id="3" creationId="{E72D631F-5BED-498B-82F6-05EF6D48C3CA}"/>
          </ac:inkMkLst>
        </pc:inkChg>
        <pc:inkChg chg="add">
          <ac:chgData name="babisha chandran" userId="EB0nJQTo3Bd1b7R0gNfky76LaizBD4ENeK0AnhxAgKw=" providerId="None" clId="Web-{8DCF7B5E-34B7-477E-8968-D71517CDAA91}" dt="2020-10-20T10:24:12.215" v="981"/>
          <ac:inkMkLst>
            <pc:docMk/>
            <pc:sldMk cId="0" sldId="399"/>
            <ac:inkMk id="5" creationId="{0BB24FB7-6CE0-4269-9C7B-70A2D8CED40B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10"/>
          <ac:inkMkLst>
            <pc:docMk/>
            <pc:sldMk cId="0" sldId="399"/>
            <ac:inkMk id="5" creationId="{55A7E92E-AC96-4D6D-88BC-F55D1A6C6016}"/>
          </ac:inkMkLst>
        </pc:inkChg>
        <pc:inkChg chg="add">
          <ac:chgData name="babisha chandran" userId="EB0nJQTo3Bd1b7R0gNfky76LaizBD4ENeK0AnhxAgKw=" providerId="None" clId="Web-{8DCF7B5E-34B7-477E-8968-D71517CDAA91}" dt="2020-10-20T10:24:12.575" v="982"/>
          <ac:inkMkLst>
            <pc:docMk/>
            <pc:sldMk cId="0" sldId="399"/>
            <ac:inkMk id="6" creationId="{7A5AB0FC-74FE-4515-A210-D58466E9226C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9"/>
          <ac:inkMkLst>
            <pc:docMk/>
            <pc:sldMk cId="0" sldId="399"/>
            <ac:inkMk id="6" creationId="{DE6C707A-E1F8-49C2-A882-5946400659C8}"/>
          </ac:inkMkLst>
        </pc:inkChg>
        <pc:inkChg chg="add">
          <ac:chgData name="babisha chandran" userId="EB0nJQTo3Bd1b7R0gNfky76LaizBD4ENeK0AnhxAgKw=" providerId="None" clId="Web-{8DCF7B5E-34B7-477E-8968-D71517CDAA91}" dt="2020-10-20T10:24:13.496" v="983"/>
          <ac:inkMkLst>
            <pc:docMk/>
            <pc:sldMk cId="0" sldId="399"/>
            <ac:inkMk id="7" creationId="{77452578-5CA2-471E-AB43-9DBE29D6FA30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8"/>
          <ac:inkMkLst>
            <pc:docMk/>
            <pc:sldMk cId="0" sldId="399"/>
            <ac:inkMk id="7" creationId="{E708FC3E-8CE3-45B3-B12D-FFD2E14D55CC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7"/>
          <ac:inkMkLst>
            <pc:docMk/>
            <pc:sldMk cId="0" sldId="399"/>
            <ac:inkMk id="8" creationId="{7CA23E55-0555-4F03-8108-8491B5CEC05C}"/>
          </ac:inkMkLst>
        </pc:inkChg>
        <pc:inkChg chg="add">
          <ac:chgData name="babisha chandran" userId="EB0nJQTo3Bd1b7R0gNfky76LaizBD4ENeK0AnhxAgKw=" providerId="None" clId="Web-{8DCF7B5E-34B7-477E-8968-D71517CDAA91}" dt="2020-10-20T10:24:14.309" v="984"/>
          <ac:inkMkLst>
            <pc:docMk/>
            <pc:sldMk cId="0" sldId="399"/>
            <ac:inkMk id="8" creationId="{942F9E0A-A93C-4352-BCFE-4517922CD48F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6"/>
          <ac:inkMkLst>
            <pc:docMk/>
            <pc:sldMk cId="0" sldId="399"/>
            <ac:inkMk id="10" creationId="{1DB73F34-02C9-4B15-AEA2-1C0A1C97931E}"/>
          </ac:inkMkLst>
        </pc:inkChg>
        <pc:inkChg chg="add">
          <ac:chgData name="babisha chandran" userId="EB0nJQTo3Bd1b7R0gNfky76LaizBD4ENeK0AnhxAgKw=" providerId="None" clId="Web-{8DCF7B5E-34B7-477E-8968-D71517CDAA91}" dt="2020-10-20T10:24:16.090" v="985"/>
          <ac:inkMkLst>
            <pc:docMk/>
            <pc:sldMk cId="0" sldId="399"/>
            <ac:inkMk id="10" creationId="{5CDBBD3B-1AF0-4274-A833-66BFD730D73C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5"/>
          <ac:inkMkLst>
            <pc:docMk/>
            <pc:sldMk cId="0" sldId="399"/>
            <ac:inkMk id="11" creationId="{4EDB30C3-BE5E-40F8-A36F-5811FBC164D5}"/>
          </ac:inkMkLst>
        </pc:inkChg>
        <pc:inkChg chg="add">
          <ac:chgData name="babisha chandran" userId="EB0nJQTo3Bd1b7R0gNfky76LaizBD4ENeK0AnhxAgKw=" providerId="None" clId="Web-{8DCF7B5E-34B7-477E-8968-D71517CDAA91}" dt="2020-10-20T10:24:17.590" v="986"/>
          <ac:inkMkLst>
            <pc:docMk/>
            <pc:sldMk cId="0" sldId="399"/>
            <ac:inkMk id="11" creationId="{ECB3F6E4-1218-4FAF-9C5C-08D86F70E7F4}"/>
          </ac:inkMkLst>
        </pc:inkChg>
        <pc:inkChg chg="add">
          <ac:chgData name="babisha chandran" userId="EB0nJQTo3Bd1b7R0gNfky76LaizBD4ENeK0AnhxAgKw=" providerId="None" clId="Web-{8DCF7B5E-34B7-477E-8968-D71517CDAA91}" dt="2020-10-20T10:24:19.590" v="987"/>
          <ac:inkMkLst>
            <pc:docMk/>
            <pc:sldMk cId="0" sldId="399"/>
            <ac:inkMk id="12" creationId="{00390D80-04B9-44FC-90B8-790979978DB6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4"/>
          <ac:inkMkLst>
            <pc:docMk/>
            <pc:sldMk cId="0" sldId="399"/>
            <ac:inkMk id="12" creationId="{4E3B46BE-2DAE-4BF8-9722-B5D4812A5595}"/>
          </ac:inkMkLst>
        </pc:inkChg>
        <pc:inkChg chg="add">
          <ac:chgData name="babisha chandran" userId="EB0nJQTo3Bd1b7R0gNfky76LaizBD4ENeK0AnhxAgKw=" providerId="None" clId="Web-{8DCF7B5E-34B7-477E-8968-D71517CDAA91}" dt="2020-10-20T10:24:20.293" v="988"/>
          <ac:inkMkLst>
            <pc:docMk/>
            <pc:sldMk cId="0" sldId="399"/>
            <ac:inkMk id="13" creationId="{332DCD2E-54E9-4BB3-90AA-C25DF2C083A3}"/>
          </ac:inkMkLst>
        </pc:inkChg>
        <pc:inkChg chg="del">
          <ac:chgData name="babisha chandran" userId="EB0nJQTo3Bd1b7R0gNfky76LaizBD4ENeK0AnhxAgKw=" providerId="None" clId="Web-{8DCF7B5E-34B7-477E-8968-D71517CDAA91}" dt="2020-10-20T08:20:19.050" v="403"/>
          <ac:inkMkLst>
            <pc:docMk/>
            <pc:sldMk cId="0" sldId="399"/>
            <ac:inkMk id="13" creationId="{3FB459C5-DE11-4345-8ECD-859F86103318}"/>
          </ac:inkMkLst>
        </pc:inkChg>
        <pc:inkChg chg="add">
          <ac:chgData name="babisha chandran" userId="EB0nJQTo3Bd1b7R0gNfky76LaizBD4ENeK0AnhxAgKw=" providerId="None" clId="Web-{8DCF7B5E-34B7-477E-8968-D71517CDAA91}" dt="2020-10-20T10:24:22.121" v="989"/>
          <ac:inkMkLst>
            <pc:docMk/>
            <pc:sldMk cId="0" sldId="399"/>
            <ac:inkMk id="14" creationId="{0FF0CEA4-607C-4C07-BA60-DF99F6970FEC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402"/>
          <ac:inkMkLst>
            <pc:docMk/>
            <pc:sldMk cId="0" sldId="399"/>
            <ac:inkMk id="14" creationId="{F13E1A46-5FAA-435B-9C40-265093F5B6C7}"/>
          </ac:inkMkLst>
        </pc:inkChg>
        <pc:inkChg chg="add">
          <ac:chgData name="babisha chandran" userId="EB0nJQTo3Bd1b7R0gNfky76LaizBD4ENeK0AnhxAgKw=" providerId="None" clId="Web-{8DCF7B5E-34B7-477E-8968-D71517CDAA91}" dt="2020-10-20T10:24:23.184" v="990"/>
          <ac:inkMkLst>
            <pc:docMk/>
            <pc:sldMk cId="0" sldId="399"/>
            <ac:inkMk id="15" creationId="{0CE4E8A1-06D5-45DD-A991-D48A8F732B22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401"/>
          <ac:inkMkLst>
            <pc:docMk/>
            <pc:sldMk cId="0" sldId="399"/>
            <ac:inkMk id="15" creationId="{2C96BB8E-2D4F-466F-81DE-ABAAD7D24B5D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400"/>
          <ac:inkMkLst>
            <pc:docMk/>
            <pc:sldMk cId="0" sldId="399"/>
            <ac:inkMk id="28" creationId="{88455E36-B99B-426A-9ED9-894C6F59176F}"/>
          </ac:inkMkLst>
        </pc:inkChg>
        <pc:inkChg chg="add">
          <ac:chgData name="babisha chandran" userId="EB0nJQTo3Bd1b7R0gNfky76LaizBD4ENeK0AnhxAgKw=" providerId="None" clId="Web-{8DCF7B5E-34B7-477E-8968-D71517CDAA91}" dt="2020-10-20T10:24:25.590" v="991"/>
          <ac:inkMkLst>
            <pc:docMk/>
            <pc:sldMk cId="0" sldId="399"/>
            <ac:inkMk id="28" creationId="{F3643350-827C-4334-9613-E41605E06782}"/>
          </ac:inkMkLst>
        </pc:inkChg>
        <pc:inkChg chg="add">
          <ac:chgData name="babisha chandran" userId="EB0nJQTo3Bd1b7R0gNfky76LaizBD4ENeK0AnhxAgKw=" providerId="None" clId="Web-{8DCF7B5E-34B7-477E-8968-D71517CDAA91}" dt="2020-10-20T10:24:27.012" v="992"/>
          <ac:inkMkLst>
            <pc:docMk/>
            <pc:sldMk cId="0" sldId="399"/>
            <ac:inkMk id="29" creationId="{39A5F185-E45C-4F3B-A0B8-8B09596875EA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399"/>
          <ac:inkMkLst>
            <pc:docMk/>
            <pc:sldMk cId="0" sldId="399"/>
            <ac:inkMk id="29" creationId="{9E311686-6702-4470-B435-D5B0606BA83C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398"/>
          <ac:inkMkLst>
            <pc:docMk/>
            <pc:sldMk cId="0" sldId="399"/>
            <ac:inkMk id="30" creationId="{994129A0-5044-4B44-8C99-181EBCF9BA57}"/>
          </ac:inkMkLst>
        </pc:inkChg>
        <pc:inkChg chg="add">
          <ac:chgData name="babisha chandran" userId="EB0nJQTo3Bd1b7R0gNfky76LaizBD4ENeK0AnhxAgKw=" providerId="None" clId="Web-{8DCF7B5E-34B7-477E-8968-D71517CDAA91}" dt="2020-10-20T10:24:28.793" v="993"/>
          <ac:inkMkLst>
            <pc:docMk/>
            <pc:sldMk cId="0" sldId="399"/>
            <ac:inkMk id="30" creationId="{BEE7E29E-D2C5-4E14-BBA1-3A3AF26FEC90}"/>
          </ac:inkMkLst>
        </pc:inkChg>
        <pc:inkChg chg="del">
          <ac:chgData name="babisha chandran" userId="EB0nJQTo3Bd1b7R0gNfky76LaizBD4ENeK0AnhxAgKw=" providerId="None" clId="Web-{8DCF7B5E-34B7-477E-8968-D71517CDAA91}" dt="2020-10-20T08:20:19.035" v="397"/>
          <ac:inkMkLst>
            <pc:docMk/>
            <pc:sldMk cId="0" sldId="399"/>
            <ac:inkMk id="31" creationId="{398EAD46-D8F9-451D-ABAB-8807580FFDF6}"/>
          </ac:inkMkLst>
        </pc:inkChg>
        <pc:inkChg chg="add">
          <ac:chgData name="babisha chandran" userId="EB0nJQTo3Bd1b7R0gNfky76LaizBD4ENeK0AnhxAgKw=" providerId="None" clId="Web-{8DCF7B5E-34B7-477E-8968-D71517CDAA91}" dt="2020-10-20T10:24:29.731" v="994"/>
          <ac:inkMkLst>
            <pc:docMk/>
            <pc:sldMk cId="0" sldId="399"/>
            <ac:inkMk id="31" creationId="{D43D4BF3-1453-4C55-8CEB-DD7555BE96A6}"/>
          </ac:inkMkLst>
        </pc:inkChg>
        <pc:inkChg chg="add">
          <ac:chgData name="babisha chandran" userId="EB0nJQTo3Bd1b7R0gNfky76LaizBD4ENeK0AnhxAgKw=" providerId="None" clId="Web-{8DCF7B5E-34B7-477E-8968-D71517CDAA91}" dt="2020-10-20T10:24:34.778" v="995"/>
          <ac:inkMkLst>
            <pc:docMk/>
            <pc:sldMk cId="0" sldId="399"/>
            <ac:inkMk id="32" creationId="{173C9328-DF4B-49DF-8D7A-82E96128DB0D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6"/>
          <ac:inkMkLst>
            <pc:docMk/>
            <pc:sldMk cId="0" sldId="399"/>
            <ac:inkMk id="32" creationId="{716D4DAE-122E-42AF-8D83-0C0D1F4A0F92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5"/>
          <ac:inkMkLst>
            <pc:docMk/>
            <pc:sldMk cId="0" sldId="399"/>
            <ac:inkMk id="33" creationId="{2147C807-C092-445A-81AC-F2BD8148DBD3}"/>
          </ac:inkMkLst>
        </pc:inkChg>
        <pc:inkChg chg="add">
          <ac:chgData name="babisha chandran" userId="EB0nJQTo3Bd1b7R0gNfky76LaizBD4ENeK0AnhxAgKw=" providerId="None" clId="Web-{8DCF7B5E-34B7-477E-8968-D71517CDAA91}" dt="2020-10-20T10:24:36.903" v="996"/>
          <ac:inkMkLst>
            <pc:docMk/>
            <pc:sldMk cId="0" sldId="399"/>
            <ac:inkMk id="33" creationId="{3EE069CD-706A-494E-9FCD-462839699CCE}"/>
          </ac:inkMkLst>
        </pc:inkChg>
        <pc:inkChg chg="add">
          <ac:chgData name="babisha chandran" userId="EB0nJQTo3Bd1b7R0gNfky76LaizBD4ENeK0AnhxAgKw=" providerId="None" clId="Web-{8DCF7B5E-34B7-477E-8968-D71517CDAA91}" dt="2020-10-20T10:24:39.090" v="997"/>
          <ac:inkMkLst>
            <pc:docMk/>
            <pc:sldMk cId="0" sldId="399"/>
            <ac:inkMk id="34" creationId="{03FD0825-7388-4EDA-8953-2F30CB8A736A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4"/>
          <ac:inkMkLst>
            <pc:docMk/>
            <pc:sldMk cId="0" sldId="399"/>
            <ac:inkMk id="34" creationId="{AC589BC1-9C39-4688-9275-9AED99410D4D}"/>
          </ac:inkMkLst>
        </pc:inkChg>
        <pc:inkChg chg="add">
          <ac:chgData name="babisha chandran" userId="EB0nJQTo3Bd1b7R0gNfky76LaizBD4ENeK0AnhxAgKw=" providerId="None" clId="Web-{8DCF7B5E-34B7-477E-8968-D71517CDAA91}" dt="2020-10-20T10:24:47.934" v="998"/>
          <ac:inkMkLst>
            <pc:docMk/>
            <pc:sldMk cId="0" sldId="399"/>
            <ac:inkMk id="35" creationId="{7371F435-C229-429D-B0F7-56FFD1910C29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3"/>
          <ac:inkMkLst>
            <pc:docMk/>
            <pc:sldMk cId="0" sldId="399"/>
            <ac:inkMk id="35" creationId="{C016596F-A332-4874-B3F4-9D55228FE332}"/>
          </ac:inkMkLst>
        </pc:inkChg>
        <pc:inkChg chg="add">
          <ac:chgData name="babisha chandran" userId="EB0nJQTo3Bd1b7R0gNfky76LaizBD4ENeK0AnhxAgKw=" providerId="None" clId="Web-{8DCF7B5E-34B7-477E-8968-D71517CDAA91}" dt="2020-10-20T10:24:49.903" v="999"/>
          <ac:inkMkLst>
            <pc:docMk/>
            <pc:sldMk cId="0" sldId="399"/>
            <ac:inkMk id="36" creationId="{1F439BB3-4754-407D-A00B-EE5F3AB79F68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2"/>
          <ac:inkMkLst>
            <pc:docMk/>
            <pc:sldMk cId="0" sldId="399"/>
            <ac:inkMk id="36" creationId="{E15301AB-BB6C-4B7A-99A7-FD5CDB91CCC9}"/>
          </ac:inkMkLst>
        </pc:inkChg>
        <pc:inkChg chg="add">
          <ac:chgData name="babisha chandran" userId="EB0nJQTo3Bd1b7R0gNfky76LaizBD4ENeK0AnhxAgKw=" providerId="None" clId="Web-{8DCF7B5E-34B7-477E-8968-D71517CDAA91}" dt="2020-10-20T10:24:52.403" v="1000"/>
          <ac:inkMkLst>
            <pc:docMk/>
            <pc:sldMk cId="0" sldId="399"/>
            <ac:inkMk id="37" creationId="{6CE800C2-32AC-42AD-9FC5-6841D7F6CFCE}"/>
          </ac:inkMkLst>
        </pc:inkChg>
        <pc:inkChg chg="del">
          <ac:chgData name="babisha chandran" userId="EB0nJQTo3Bd1b7R0gNfky76LaizBD4ENeK0AnhxAgKw=" providerId="None" clId="Web-{8DCF7B5E-34B7-477E-8968-D71517CDAA91}" dt="2020-10-20T08:20:19.019" v="391"/>
          <ac:inkMkLst>
            <pc:docMk/>
            <pc:sldMk cId="0" sldId="399"/>
            <ac:inkMk id="37" creationId="{DCE9EEA4-A16C-4079-B4E2-735D7012333E}"/>
          </ac:inkMkLst>
        </pc:inkChg>
        <pc:inkChg chg="del">
          <ac:chgData name="babisha chandran" userId="EB0nJQTo3Bd1b7R0gNfky76LaizBD4ENeK0AnhxAgKw=" providerId="None" clId="Web-{8DCF7B5E-34B7-477E-8968-D71517CDAA91}" dt="2020-10-20T08:20:19.005" v="390"/>
          <ac:inkMkLst>
            <pc:docMk/>
            <pc:sldMk cId="0" sldId="399"/>
            <ac:inkMk id="38" creationId="{D6B37893-81E1-4EFD-BDBC-B8BEEAFB3AD7}"/>
          </ac:inkMkLst>
        </pc:inkChg>
        <pc:inkChg chg="add">
          <ac:chgData name="babisha chandran" userId="EB0nJQTo3Bd1b7R0gNfky76LaizBD4ENeK0AnhxAgKw=" providerId="None" clId="Web-{8DCF7B5E-34B7-477E-8968-D71517CDAA91}" dt="2020-10-20T10:24:55.450" v="1001"/>
          <ac:inkMkLst>
            <pc:docMk/>
            <pc:sldMk cId="0" sldId="399"/>
            <ac:inkMk id="38" creationId="{F92879D2-6B61-4DAD-8C1D-A2084B2613AB}"/>
          </ac:inkMkLst>
        </pc:inkChg>
        <pc:inkChg chg="del">
          <ac:chgData name="babisha chandran" userId="EB0nJQTo3Bd1b7R0gNfky76LaizBD4ENeK0AnhxAgKw=" providerId="None" clId="Web-{8DCF7B5E-34B7-477E-8968-D71517CDAA91}" dt="2020-10-20T08:20:36.613" v="418"/>
          <ac:inkMkLst>
            <pc:docMk/>
            <pc:sldMk cId="0" sldId="399"/>
            <ac:inkMk id="39" creationId="{3CA6F2DE-5D85-4C69-802A-C4DFFB863012}"/>
          </ac:inkMkLst>
        </pc:inkChg>
        <pc:inkChg chg="add">
          <ac:chgData name="babisha chandran" userId="EB0nJQTo3Bd1b7R0gNfky76LaizBD4ENeK0AnhxAgKw=" providerId="None" clId="Web-{8DCF7B5E-34B7-477E-8968-D71517CDAA91}" dt="2020-10-20T10:24:56.606" v="1002"/>
          <ac:inkMkLst>
            <pc:docMk/>
            <pc:sldMk cId="0" sldId="399"/>
            <ac:inkMk id="39" creationId="{CE50127A-46D3-4AB6-968B-ABD8D80450CF}"/>
          </ac:inkMkLst>
        </pc:inkChg>
        <pc:inkChg chg="del">
          <ac:chgData name="babisha chandran" userId="EB0nJQTo3Bd1b7R0gNfky76LaizBD4ENeK0AnhxAgKw=" providerId="None" clId="Web-{8DCF7B5E-34B7-477E-8968-D71517CDAA91}" dt="2020-10-20T08:20:22.457" v="413"/>
          <ac:inkMkLst>
            <pc:docMk/>
            <pc:sldMk cId="0" sldId="399"/>
            <ac:inkMk id="40" creationId="{58BB2056-510B-4F2A-B7D4-43286E2E7054}"/>
          </ac:inkMkLst>
        </pc:inkChg>
        <pc:inkChg chg="add">
          <ac:chgData name="babisha chandran" userId="EB0nJQTo3Bd1b7R0gNfky76LaizBD4ENeK0AnhxAgKw=" providerId="None" clId="Web-{8DCF7B5E-34B7-477E-8968-D71517CDAA91}" dt="2020-10-20T10:24:59.778" v="1003"/>
          <ac:inkMkLst>
            <pc:docMk/>
            <pc:sldMk cId="0" sldId="399"/>
            <ac:inkMk id="40" creationId="{9ED7EC71-2AE5-40A9-95D0-E3DFC87758B3}"/>
          </ac:inkMkLst>
        </pc:inkChg>
        <pc:inkChg chg="add">
          <ac:chgData name="babisha chandran" userId="EB0nJQTo3Bd1b7R0gNfky76LaizBD4ENeK0AnhxAgKw=" providerId="None" clId="Web-{8DCF7B5E-34B7-477E-8968-D71517CDAA91}" dt="2020-10-20T10:25:01.543" v="1004"/>
          <ac:inkMkLst>
            <pc:docMk/>
            <pc:sldMk cId="0" sldId="399"/>
            <ac:inkMk id="41" creationId="{1F50412F-7E9C-4E1A-B20A-CA146EFCAE9F}"/>
          </ac:inkMkLst>
        </pc:inkChg>
        <pc:inkChg chg="del">
          <ac:chgData name="babisha chandran" userId="EB0nJQTo3Bd1b7R0gNfky76LaizBD4ENeK0AnhxAgKw=" providerId="None" clId="Web-{8DCF7B5E-34B7-477E-8968-D71517CDAA91}" dt="2020-10-20T08:20:26.785" v="415"/>
          <ac:inkMkLst>
            <pc:docMk/>
            <pc:sldMk cId="0" sldId="399"/>
            <ac:inkMk id="41" creationId="{A0069725-0C88-4B93-A668-93808B1FF068}"/>
          </ac:inkMkLst>
        </pc:inkChg>
        <pc:inkChg chg="del">
          <ac:chgData name="babisha chandran" userId="EB0nJQTo3Bd1b7R0gNfky76LaizBD4ENeK0AnhxAgKw=" providerId="None" clId="Web-{8DCF7B5E-34B7-477E-8968-D71517CDAA91}" dt="2020-10-20T08:20:29.769" v="416"/>
          <ac:inkMkLst>
            <pc:docMk/>
            <pc:sldMk cId="0" sldId="399"/>
            <ac:inkMk id="42" creationId="{5AF7C78F-FC7F-4575-8A53-4C309FAA350F}"/>
          </ac:inkMkLst>
        </pc:inkChg>
        <pc:inkChg chg="add">
          <ac:chgData name="babisha chandran" userId="EB0nJQTo3Bd1b7R0gNfky76LaizBD4ENeK0AnhxAgKw=" providerId="None" clId="Web-{8DCF7B5E-34B7-477E-8968-D71517CDAA91}" dt="2020-10-20T10:25:03.215" v="1005"/>
          <ac:inkMkLst>
            <pc:docMk/>
            <pc:sldMk cId="0" sldId="399"/>
            <ac:inkMk id="42" creationId="{D32F1D71-6CA1-44EA-AC4B-C52F17F5EDF8}"/>
          </ac:inkMkLst>
        </pc:inkChg>
        <pc:inkChg chg="add">
          <ac:chgData name="babisha chandran" userId="EB0nJQTo3Bd1b7R0gNfky76LaizBD4ENeK0AnhxAgKw=" providerId="None" clId="Web-{8DCF7B5E-34B7-477E-8968-D71517CDAA91}" dt="2020-10-20T10:25:04.528" v="1006"/>
          <ac:inkMkLst>
            <pc:docMk/>
            <pc:sldMk cId="0" sldId="399"/>
            <ac:inkMk id="43" creationId="{2DAF01C1-D9FC-4859-9594-4C1D74E03198}"/>
          </ac:inkMkLst>
        </pc:inkChg>
        <pc:inkChg chg="del">
          <ac:chgData name="babisha chandran" userId="EB0nJQTo3Bd1b7R0gNfky76LaizBD4ENeK0AnhxAgKw=" providerId="None" clId="Web-{8DCF7B5E-34B7-477E-8968-D71517CDAA91}" dt="2020-10-20T08:20:24.457" v="414"/>
          <ac:inkMkLst>
            <pc:docMk/>
            <pc:sldMk cId="0" sldId="399"/>
            <ac:inkMk id="43" creationId="{E1CE4827-F2DB-401A-B682-C8B19EF12464}"/>
          </ac:inkMkLst>
        </pc:inkChg>
        <pc:inkChg chg="add">
          <ac:chgData name="babisha chandran" userId="EB0nJQTo3Bd1b7R0gNfky76LaizBD4ENeK0AnhxAgKw=" providerId="None" clId="Web-{8DCF7B5E-34B7-477E-8968-D71517CDAA91}" dt="2020-10-20T10:25:05.700" v="1007"/>
          <ac:inkMkLst>
            <pc:docMk/>
            <pc:sldMk cId="0" sldId="399"/>
            <ac:inkMk id="44" creationId="{3C0FDD02-C357-4D29-8958-B29D1469F720}"/>
          </ac:inkMkLst>
        </pc:inkChg>
        <pc:inkChg chg="del">
          <ac:chgData name="babisha chandran" userId="EB0nJQTo3Bd1b7R0gNfky76LaizBD4ENeK0AnhxAgKw=" providerId="None" clId="Web-{8DCF7B5E-34B7-477E-8968-D71517CDAA91}" dt="2020-10-20T08:20:19.005" v="389"/>
          <ac:inkMkLst>
            <pc:docMk/>
            <pc:sldMk cId="0" sldId="399"/>
            <ac:inkMk id="44" creationId="{F9B692CD-07D8-4CBE-96C4-E0E1EFD6E2BE}"/>
          </ac:inkMkLst>
        </pc:inkChg>
        <pc:inkChg chg="add">
          <ac:chgData name="babisha chandran" userId="EB0nJQTo3Bd1b7R0gNfky76LaizBD4ENeK0AnhxAgKw=" providerId="None" clId="Web-{8DCF7B5E-34B7-477E-8968-D71517CDAA91}" dt="2020-10-20T10:25:09.637" v="1008"/>
          <ac:inkMkLst>
            <pc:docMk/>
            <pc:sldMk cId="0" sldId="399"/>
            <ac:inkMk id="45" creationId="{517432E9-C03C-49DC-8F8A-B60DA33FFA8E}"/>
          </ac:inkMkLst>
        </pc:inkChg>
        <pc:inkChg chg="del">
          <ac:chgData name="babisha chandran" userId="EB0nJQTo3Bd1b7R0gNfky76LaizBD4ENeK0AnhxAgKw=" providerId="None" clId="Web-{8DCF7B5E-34B7-477E-8968-D71517CDAA91}" dt="2020-10-20T08:20:19.005" v="388"/>
          <ac:inkMkLst>
            <pc:docMk/>
            <pc:sldMk cId="0" sldId="399"/>
            <ac:inkMk id="45" creationId="{B6E4439B-EE3F-4CA4-8D2A-0F52CB26F28E}"/>
          </ac:inkMkLst>
        </pc:inkChg>
        <pc:inkChg chg="del">
          <ac:chgData name="babisha chandran" userId="EB0nJQTo3Bd1b7R0gNfky76LaizBD4ENeK0AnhxAgKw=" providerId="None" clId="Web-{8DCF7B5E-34B7-477E-8968-D71517CDAA91}" dt="2020-10-20T08:20:19.005" v="387"/>
          <ac:inkMkLst>
            <pc:docMk/>
            <pc:sldMk cId="0" sldId="399"/>
            <ac:inkMk id="46" creationId="{3F6815F5-66E6-4CAC-AAF3-422D3BCB07CA}"/>
          </ac:inkMkLst>
        </pc:inkChg>
        <pc:inkChg chg="add">
          <ac:chgData name="babisha chandran" userId="EB0nJQTo3Bd1b7R0gNfky76LaizBD4ENeK0AnhxAgKw=" providerId="None" clId="Web-{8DCF7B5E-34B7-477E-8968-D71517CDAA91}" dt="2020-10-20T10:25:10.668" v="1009"/>
          <ac:inkMkLst>
            <pc:docMk/>
            <pc:sldMk cId="0" sldId="399"/>
            <ac:inkMk id="46" creationId="{F0BD431B-01BE-4536-A18A-523C1841A1E3}"/>
          </ac:inkMkLst>
        </pc:inkChg>
        <pc:inkChg chg="del">
          <ac:chgData name="babisha chandran" userId="EB0nJQTo3Bd1b7R0gNfky76LaizBD4ENeK0AnhxAgKw=" providerId="None" clId="Web-{8DCF7B5E-34B7-477E-8968-D71517CDAA91}" dt="2020-10-20T08:20:19.005" v="386"/>
          <ac:inkMkLst>
            <pc:docMk/>
            <pc:sldMk cId="0" sldId="399"/>
            <ac:inkMk id="47" creationId="{D49F31A4-76B8-4D4F-9A50-6034223D7ADF}"/>
          </ac:inkMkLst>
        </pc:inkChg>
        <pc:inkChg chg="add">
          <ac:chgData name="babisha chandran" userId="EB0nJQTo3Bd1b7R0gNfky76LaizBD4ENeK0AnhxAgKw=" providerId="None" clId="Web-{8DCF7B5E-34B7-477E-8968-D71517CDAA91}" dt="2020-10-20T10:25:12.184" v="1010"/>
          <ac:inkMkLst>
            <pc:docMk/>
            <pc:sldMk cId="0" sldId="399"/>
            <ac:inkMk id="47" creationId="{DD74E98A-8D13-4CD2-8955-AA2BDB796B24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5"/>
          <ac:inkMkLst>
            <pc:docMk/>
            <pc:sldMk cId="0" sldId="399"/>
            <ac:inkMk id="48" creationId="{A3874FDF-B2FD-4FE1-8384-D53FC5A19713}"/>
          </ac:inkMkLst>
        </pc:inkChg>
        <pc:inkChg chg="add">
          <ac:chgData name="babisha chandran" userId="EB0nJQTo3Bd1b7R0gNfky76LaizBD4ENeK0AnhxAgKw=" providerId="None" clId="Web-{8DCF7B5E-34B7-477E-8968-D71517CDAA91}" dt="2020-10-20T10:25:12.200" v="1011"/>
          <ac:inkMkLst>
            <pc:docMk/>
            <pc:sldMk cId="0" sldId="399"/>
            <ac:inkMk id="48" creationId="{D5883EE5-FE4E-4CB9-8E9F-8677B47B499B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4"/>
          <ac:inkMkLst>
            <pc:docMk/>
            <pc:sldMk cId="0" sldId="399"/>
            <ac:inkMk id="49" creationId="{4AA167AD-B608-40D9-A7FC-5275A872A451}"/>
          </ac:inkMkLst>
        </pc:inkChg>
        <pc:inkChg chg="add">
          <ac:chgData name="babisha chandran" userId="EB0nJQTo3Bd1b7R0gNfky76LaizBD4ENeK0AnhxAgKw=" providerId="None" clId="Web-{8DCF7B5E-34B7-477E-8968-D71517CDAA91}" dt="2020-10-20T10:25:14.637" v="1012"/>
          <ac:inkMkLst>
            <pc:docMk/>
            <pc:sldMk cId="0" sldId="399"/>
            <ac:inkMk id="49" creationId="{B7424E97-0952-4D11-A04D-321DA3A88238}"/>
          </ac:inkMkLst>
        </pc:inkChg>
        <pc:inkChg chg="add">
          <ac:chgData name="babisha chandran" userId="EB0nJQTo3Bd1b7R0gNfky76LaizBD4ENeK0AnhxAgKw=" providerId="None" clId="Web-{8DCF7B5E-34B7-477E-8968-D71517CDAA91}" dt="2020-10-20T10:25:15.997" v="1013"/>
          <ac:inkMkLst>
            <pc:docMk/>
            <pc:sldMk cId="0" sldId="399"/>
            <ac:inkMk id="50" creationId="{123675CA-0616-4C85-BA11-47CC8ACA8E83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3"/>
          <ac:inkMkLst>
            <pc:docMk/>
            <pc:sldMk cId="0" sldId="399"/>
            <ac:inkMk id="50" creationId="{C64B7061-E363-4F8A-ADD3-5368EE256462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2"/>
          <ac:inkMkLst>
            <pc:docMk/>
            <pc:sldMk cId="0" sldId="399"/>
            <ac:inkMk id="51" creationId="{9C161920-4B5D-4DBD-8D21-02442640BC4F}"/>
          </ac:inkMkLst>
        </pc:inkChg>
        <pc:inkChg chg="add">
          <ac:chgData name="babisha chandran" userId="EB0nJQTo3Bd1b7R0gNfky76LaizBD4ENeK0AnhxAgKw=" providerId="None" clId="Web-{8DCF7B5E-34B7-477E-8968-D71517CDAA91}" dt="2020-10-20T10:25:27.090" v="1014"/>
          <ac:inkMkLst>
            <pc:docMk/>
            <pc:sldMk cId="0" sldId="399"/>
            <ac:inkMk id="51" creationId="{A893477C-5A03-44A1-9684-77AD26B7DE7A}"/>
          </ac:inkMkLst>
        </pc:inkChg>
        <pc:inkChg chg="add">
          <ac:chgData name="babisha chandran" userId="EB0nJQTo3Bd1b7R0gNfky76LaizBD4ENeK0AnhxAgKw=" providerId="None" clId="Web-{8DCF7B5E-34B7-477E-8968-D71517CDAA91}" dt="2020-10-20T10:25:28.247" v="1015"/>
          <ac:inkMkLst>
            <pc:docMk/>
            <pc:sldMk cId="0" sldId="399"/>
            <ac:inkMk id="52" creationId="{6B8185D3-7A90-4F56-B513-AB908283A0B0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1"/>
          <ac:inkMkLst>
            <pc:docMk/>
            <pc:sldMk cId="0" sldId="399"/>
            <ac:inkMk id="52" creationId="{99954601-9E6A-4FFC-A8AB-6B3D8E61AFD2}"/>
          </ac:inkMkLst>
        </pc:inkChg>
        <pc:inkChg chg="add">
          <ac:chgData name="babisha chandran" userId="EB0nJQTo3Bd1b7R0gNfky76LaizBD4ENeK0AnhxAgKw=" providerId="None" clId="Web-{8DCF7B5E-34B7-477E-8968-D71517CDAA91}" dt="2020-10-20T10:25:29.247" v="1016"/>
          <ac:inkMkLst>
            <pc:docMk/>
            <pc:sldMk cId="0" sldId="399"/>
            <ac:inkMk id="53" creationId="{92990FAB-31BA-4A0D-9E1F-0C948F8A1F8B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80"/>
          <ac:inkMkLst>
            <pc:docMk/>
            <pc:sldMk cId="0" sldId="399"/>
            <ac:inkMk id="53" creationId="{B1A098E0-3ADA-4CBE-89F2-AC2DD04A18CB}"/>
          </ac:inkMkLst>
        </pc:inkChg>
        <pc:inkChg chg="add">
          <ac:chgData name="babisha chandran" userId="EB0nJQTo3Bd1b7R0gNfky76LaizBD4ENeK0AnhxAgKw=" providerId="None" clId="Web-{8DCF7B5E-34B7-477E-8968-D71517CDAA91}" dt="2020-10-20T10:25:29.809" v="1017"/>
          <ac:inkMkLst>
            <pc:docMk/>
            <pc:sldMk cId="0" sldId="399"/>
            <ac:inkMk id="54" creationId="{DFF2B62F-CD5E-40B5-8EB5-43AB3D7AE904}"/>
          </ac:inkMkLst>
        </pc:inkChg>
        <pc:inkChg chg="del">
          <ac:chgData name="babisha chandran" userId="EB0nJQTo3Bd1b7R0gNfky76LaizBD4ENeK0AnhxAgKw=" providerId="None" clId="Web-{8DCF7B5E-34B7-477E-8968-D71517CDAA91}" dt="2020-10-20T08:20:18.988" v="379"/>
          <ac:inkMkLst>
            <pc:docMk/>
            <pc:sldMk cId="0" sldId="399"/>
            <ac:inkMk id="54" creationId="{E2828C99-0661-4979-8B3F-5FA51F4E19D2}"/>
          </ac:inkMkLst>
        </pc:inkChg>
        <pc:inkChg chg="add">
          <ac:chgData name="babisha chandran" userId="EB0nJQTo3Bd1b7R0gNfky76LaizBD4ENeK0AnhxAgKw=" providerId="None" clId="Web-{8DCF7B5E-34B7-477E-8968-D71517CDAA91}" dt="2020-10-20T10:25:31.106" v="1018"/>
          <ac:inkMkLst>
            <pc:docMk/>
            <pc:sldMk cId="0" sldId="399"/>
            <ac:inkMk id="55" creationId="{4D4C09AA-59A4-42E2-9EC5-9CA28B8DA05D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8"/>
          <ac:inkMkLst>
            <pc:docMk/>
            <pc:sldMk cId="0" sldId="399"/>
            <ac:inkMk id="55" creationId="{E4CDE046-DC37-4A5F-8DE0-6176BDA228C6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7"/>
          <ac:inkMkLst>
            <pc:docMk/>
            <pc:sldMk cId="0" sldId="399"/>
            <ac:inkMk id="56" creationId="{B3DC2BC5-D41E-4D31-B6EF-2F466212A545}"/>
          </ac:inkMkLst>
        </pc:inkChg>
        <pc:inkChg chg="add">
          <ac:chgData name="babisha chandran" userId="EB0nJQTo3Bd1b7R0gNfky76LaizBD4ENeK0AnhxAgKw=" providerId="None" clId="Web-{8DCF7B5E-34B7-477E-8968-D71517CDAA91}" dt="2020-10-20T10:25:35.169" v="1019"/>
          <ac:inkMkLst>
            <pc:docMk/>
            <pc:sldMk cId="0" sldId="399"/>
            <ac:inkMk id="56" creationId="{EE394AA2-732F-42AF-B88B-620340C67CC1}"/>
          </ac:inkMkLst>
        </pc:inkChg>
        <pc:inkChg chg="add">
          <ac:chgData name="babisha chandran" userId="EB0nJQTo3Bd1b7R0gNfky76LaizBD4ENeK0AnhxAgKw=" providerId="None" clId="Web-{8DCF7B5E-34B7-477E-8968-D71517CDAA91}" dt="2020-10-20T10:25:37.637" v="1020"/>
          <ac:inkMkLst>
            <pc:docMk/>
            <pc:sldMk cId="0" sldId="399"/>
            <ac:inkMk id="57" creationId="{8F4D1645-9771-434F-B2F6-4DC88666FA74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6"/>
          <ac:inkMkLst>
            <pc:docMk/>
            <pc:sldMk cId="0" sldId="399"/>
            <ac:inkMk id="57" creationId="{E5642F57-B2FE-4B99-A2C9-A3C81AC38AD2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5"/>
          <ac:inkMkLst>
            <pc:docMk/>
            <pc:sldMk cId="0" sldId="399"/>
            <ac:inkMk id="58" creationId="{06B1D29E-020B-4FEE-86F8-B0832DF78510}"/>
          </ac:inkMkLst>
        </pc:inkChg>
        <pc:inkChg chg="add">
          <ac:chgData name="babisha chandran" userId="EB0nJQTo3Bd1b7R0gNfky76LaizBD4ENeK0AnhxAgKw=" providerId="None" clId="Web-{8DCF7B5E-34B7-477E-8968-D71517CDAA91}" dt="2020-10-20T10:25:39.153" v="1021"/>
          <ac:inkMkLst>
            <pc:docMk/>
            <pc:sldMk cId="0" sldId="399"/>
            <ac:inkMk id="58" creationId="{BF9C0201-1CA3-4007-9030-D21F9F9E1587}"/>
          </ac:inkMkLst>
        </pc:inkChg>
        <pc:inkChg chg="add">
          <ac:chgData name="babisha chandran" userId="EB0nJQTo3Bd1b7R0gNfky76LaizBD4ENeK0AnhxAgKw=" providerId="None" clId="Web-{8DCF7B5E-34B7-477E-8968-D71517CDAA91}" dt="2020-10-20T10:25:52.294" v="1022"/>
          <ac:inkMkLst>
            <pc:docMk/>
            <pc:sldMk cId="0" sldId="399"/>
            <ac:inkMk id="59" creationId="{0E289A38-A6A5-4BC6-AEBD-48E16CCAAAAD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4"/>
          <ac:inkMkLst>
            <pc:docMk/>
            <pc:sldMk cId="0" sldId="399"/>
            <ac:inkMk id="59" creationId="{EC406291-5AD5-462A-A87D-9374CF01BBA3}"/>
          </ac:inkMkLst>
        </pc:inkChg>
        <pc:inkChg chg="del">
          <ac:chgData name="babisha chandran" userId="EB0nJQTo3Bd1b7R0gNfky76LaizBD4ENeK0AnhxAgKw=" providerId="None" clId="Web-{8DCF7B5E-34B7-477E-8968-D71517CDAA91}" dt="2020-10-20T08:20:32.597" v="417"/>
          <ac:inkMkLst>
            <pc:docMk/>
            <pc:sldMk cId="0" sldId="399"/>
            <ac:inkMk id="60" creationId="{929E21E3-2D5A-4E1C-ABC5-F028CBD98080}"/>
          </ac:inkMkLst>
        </pc:inkChg>
        <pc:inkChg chg="add">
          <ac:chgData name="babisha chandran" userId="EB0nJQTo3Bd1b7R0gNfky76LaizBD4ENeK0AnhxAgKw=" providerId="None" clId="Web-{8DCF7B5E-34B7-477E-8968-D71517CDAA91}" dt="2020-10-20T10:25:53.856" v="1023"/>
          <ac:inkMkLst>
            <pc:docMk/>
            <pc:sldMk cId="0" sldId="399"/>
            <ac:inkMk id="60" creationId="{F5BE4911-FD87-49EA-9587-E2BD65C92186}"/>
          </ac:inkMkLst>
        </pc:inkChg>
        <pc:inkChg chg="add">
          <ac:chgData name="babisha chandran" userId="EB0nJQTo3Bd1b7R0gNfky76LaizBD4ENeK0AnhxAgKw=" providerId="None" clId="Web-{8DCF7B5E-34B7-477E-8968-D71517CDAA91}" dt="2020-10-20T10:25:55.700" v="1024"/>
          <ac:inkMkLst>
            <pc:docMk/>
            <pc:sldMk cId="0" sldId="399"/>
            <ac:inkMk id="61" creationId="{2139842A-B52C-47CA-A881-01D1D8CB8078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3"/>
          <ac:inkMkLst>
            <pc:docMk/>
            <pc:sldMk cId="0" sldId="399"/>
            <ac:inkMk id="61" creationId="{612B8812-8134-41F6-99A7-C38B187C6BA6}"/>
          </ac:inkMkLst>
        </pc:inkChg>
        <pc:inkChg chg="add">
          <ac:chgData name="babisha chandran" userId="EB0nJQTo3Bd1b7R0gNfky76LaizBD4ENeK0AnhxAgKw=" providerId="None" clId="Web-{8DCF7B5E-34B7-477E-8968-D71517CDAA91}" dt="2020-10-20T10:25:57.841" v="1025"/>
          <ac:inkMkLst>
            <pc:docMk/>
            <pc:sldMk cId="0" sldId="399"/>
            <ac:inkMk id="62" creationId="{B8977022-4C92-4CD0-AB21-2C6315834E85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2"/>
          <ac:inkMkLst>
            <pc:docMk/>
            <pc:sldMk cId="0" sldId="399"/>
            <ac:inkMk id="62" creationId="{D67CE579-7B3F-4CB8-85EA-A0636CB54241}"/>
          </ac:inkMkLst>
        </pc:inkChg>
        <pc:inkChg chg="del">
          <ac:chgData name="babisha chandran" userId="EB0nJQTo3Bd1b7R0gNfky76LaizBD4ENeK0AnhxAgKw=" providerId="None" clId="Web-{8DCF7B5E-34B7-477E-8968-D71517CDAA91}" dt="2020-10-20T08:20:18.972" v="371"/>
          <ac:inkMkLst>
            <pc:docMk/>
            <pc:sldMk cId="0" sldId="399"/>
            <ac:inkMk id="63" creationId="{5EAC09F0-C39D-490D-893B-FE646610B342}"/>
          </ac:inkMkLst>
        </pc:inkChg>
        <pc:inkChg chg="add">
          <ac:chgData name="babisha chandran" userId="EB0nJQTo3Bd1b7R0gNfky76LaizBD4ENeK0AnhxAgKw=" providerId="None" clId="Web-{8DCF7B5E-34B7-477E-8968-D71517CDAA91}" dt="2020-10-20T10:25:59.903" v="1026"/>
          <ac:inkMkLst>
            <pc:docMk/>
            <pc:sldMk cId="0" sldId="399"/>
            <ac:inkMk id="63" creationId="{E2273550-845E-4ED2-B002-D1D0FE1A50EB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70"/>
          <ac:inkMkLst>
            <pc:docMk/>
            <pc:sldMk cId="0" sldId="399"/>
            <ac:inkMk id="64" creationId="{2EBB69AF-BCB8-43A5-89D6-EFB99BBB6111}"/>
          </ac:inkMkLst>
        </pc:inkChg>
        <pc:inkChg chg="add">
          <ac:chgData name="babisha chandran" userId="EB0nJQTo3Bd1b7R0gNfky76LaizBD4ENeK0AnhxAgKw=" providerId="None" clId="Web-{8DCF7B5E-34B7-477E-8968-D71517CDAA91}" dt="2020-10-20T10:26:01.450" v="1027"/>
          <ac:inkMkLst>
            <pc:docMk/>
            <pc:sldMk cId="0" sldId="399"/>
            <ac:inkMk id="64" creationId="{CC033F8C-5DEE-4446-A0C2-F0525087D92E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9"/>
          <ac:inkMkLst>
            <pc:docMk/>
            <pc:sldMk cId="0" sldId="399"/>
            <ac:inkMk id="65" creationId="{4762A81B-2CD5-412E-957C-C639918ADA68}"/>
          </ac:inkMkLst>
        </pc:inkChg>
        <pc:inkChg chg="add">
          <ac:chgData name="babisha chandran" userId="EB0nJQTo3Bd1b7R0gNfky76LaizBD4ENeK0AnhxAgKw=" providerId="None" clId="Web-{8DCF7B5E-34B7-477E-8968-D71517CDAA91}" dt="2020-10-20T10:26:03.247" v="1028"/>
          <ac:inkMkLst>
            <pc:docMk/>
            <pc:sldMk cId="0" sldId="399"/>
            <ac:inkMk id="65" creationId="{DA00DB16-1242-4A40-9C1E-D11CE8D142B9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8"/>
          <ac:inkMkLst>
            <pc:docMk/>
            <pc:sldMk cId="0" sldId="399"/>
            <ac:inkMk id="66" creationId="{5A3F3BF3-9FA0-4C99-957F-2BCAFDEA3914}"/>
          </ac:inkMkLst>
        </pc:inkChg>
        <pc:inkChg chg="add">
          <ac:chgData name="babisha chandran" userId="EB0nJQTo3Bd1b7R0gNfky76LaizBD4ENeK0AnhxAgKw=" providerId="None" clId="Web-{8DCF7B5E-34B7-477E-8968-D71517CDAA91}" dt="2020-10-20T10:26:12.825" v="1029"/>
          <ac:inkMkLst>
            <pc:docMk/>
            <pc:sldMk cId="0" sldId="399"/>
            <ac:inkMk id="66" creationId="{C2C074D9-38A6-41D6-B665-064B2285E2B7}"/>
          </ac:inkMkLst>
        </pc:inkChg>
        <pc:inkChg chg="add">
          <ac:chgData name="babisha chandran" userId="EB0nJQTo3Bd1b7R0gNfky76LaizBD4ENeK0AnhxAgKw=" providerId="None" clId="Web-{8DCF7B5E-34B7-477E-8968-D71517CDAA91}" dt="2020-10-20T10:26:14.309" v="1030"/>
          <ac:inkMkLst>
            <pc:docMk/>
            <pc:sldMk cId="0" sldId="399"/>
            <ac:inkMk id="67" creationId="{67358555-1B2A-465F-9CB0-C266FCFD2FC7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7"/>
          <ac:inkMkLst>
            <pc:docMk/>
            <pc:sldMk cId="0" sldId="399"/>
            <ac:inkMk id="67" creationId="{76B2005C-BD32-42D1-B14F-C421EA01399C}"/>
          </ac:inkMkLst>
        </pc:inkChg>
        <pc:inkChg chg="add">
          <ac:chgData name="babisha chandran" userId="EB0nJQTo3Bd1b7R0gNfky76LaizBD4ENeK0AnhxAgKw=" providerId="None" clId="Web-{8DCF7B5E-34B7-477E-8968-D71517CDAA91}" dt="2020-10-20T10:26:14.325" v="1031"/>
          <ac:inkMkLst>
            <pc:docMk/>
            <pc:sldMk cId="0" sldId="399"/>
            <ac:inkMk id="68" creationId="{093F6DF6-55C6-4FC3-A761-85EC936D1FF8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6"/>
          <ac:inkMkLst>
            <pc:docMk/>
            <pc:sldMk cId="0" sldId="399"/>
            <ac:inkMk id="68" creationId="{DB8D11A8-74D2-4A52-80AD-C3CF5F936B19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5"/>
          <ac:inkMkLst>
            <pc:docMk/>
            <pc:sldMk cId="0" sldId="399"/>
            <ac:inkMk id="69" creationId="{0DEB5907-2C9E-4FBD-8459-C85A67CE4000}"/>
          </ac:inkMkLst>
        </pc:inkChg>
        <pc:inkChg chg="add">
          <ac:chgData name="babisha chandran" userId="EB0nJQTo3Bd1b7R0gNfky76LaizBD4ENeK0AnhxAgKw=" providerId="None" clId="Web-{8DCF7B5E-34B7-477E-8968-D71517CDAA91}" dt="2020-10-20T10:26:16.341" v="1032"/>
          <ac:inkMkLst>
            <pc:docMk/>
            <pc:sldMk cId="0" sldId="399"/>
            <ac:inkMk id="69" creationId="{229156AB-36E3-4F68-B218-3DFB3FA77F4D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4"/>
          <ac:inkMkLst>
            <pc:docMk/>
            <pc:sldMk cId="0" sldId="399"/>
            <ac:inkMk id="70" creationId="{5346C39F-4122-445D-8AE3-A552AED73D82}"/>
          </ac:inkMkLst>
        </pc:inkChg>
        <pc:inkChg chg="add">
          <ac:chgData name="babisha chandran" userId="EB0nJQTo3Bd1b7R0gNfky76LaizBD4ENeK0AnhxAgKw=" providerId="None" clId="Web-{8DCF7B5E-34B7-477E-8968-D71517CDAA91}" dt="2020-10-20T10:26:18.638" v="1033"/>
          <ac:inkMkLst>
            <pc:docMk/>
            <pc:sldMk cId="0" sldId="399"/>
            <ac:inkMk id="70" creationId="{E76254CB-4677-46DB-8CE0-B6B4DF5DEC27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3"/>
          <ac:inkMkLst>
            <pc:docMk/>
            <pc:sldMk cId="0" sldId="399"/>
            <ac:inkMk id="71" creationId="{926391B0-2C26-4D00-A6A7-9671E1E3AC54}"/>
          </ac:inkMkLst>
        </pc:inkChg>
        <pc:inkChg chg="add">
          <ac:chgData name="babisha chandran" userId="EB0nJQTo3Bd1b7R0gNfky76LaizBD4ENeK0AnhxAgKw=" providerId="None" clId="Web-{8DCF7B5E-34B7-477E-8968-D71517CDAA91}" dt="2020-10-20T10:26:33.528" v="1034"/>
          <ac:inkMkLst>
            <pc:docMk/>
            <pc:sldMk cId="0" sldId="399"/>
            <ac:inkMk id="71" creationId="{F80FDBC9-E8A0-469A-85B8-EDEB8853CEE9}"/>
          </ac:inkMkLst>
        </pc:inkChg>
        <pc:inkChg chg="del">
          <ac:chgData name="babisha chandran" userId="EB0nJQTo3Bd1b7R0gNfky76LaizBD4ENeK0AnhxAgKw=" providerId="None" clId="Web-{8DCF7B5E-34B7-477E-8968-D71517CDAA91}" dt="2020-10-20T08:20:18.957" v="362"/>
          <ac:inkMkLst>
            <pc:docMk/>
            <pc:sldMk cId="0" sldId="399"/>
            <ac:inkMk id="72" creationId="{4957C119-CFCE-48A9-95AE-5085C60B3CEF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61"/>
          <ac:inkMkLst>
            <pc:docMk/>
            <pc:sldMk cId="0" sldId="399"/>
            <ac:inkMk id="73" creationId="{7E8820BC-9053-4E1F-913A-264FEF8E5338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60"/>
          <ac:inkMkLst>
            <pc:docMk/>
            <pc:sldMk cId="0" sldId="399"/>
            <ac:inkMk id="74" creationId="{DB9DB21E-637E-44CA-8D06-FBF781211585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59"/>
          <ac:inkMkLst>
            <pc:docMk/>
            <pc:sldMk cId="0" sldId="399"/>
            <ac:inkMk id="75" creationId="{234219FE-B2EE-4442-82EF-1DBF4870E7FC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58"/>
          <ac:inkMkLst>
            <pc:docMk/>
            <pc:sldMk cId="0" sldId="399"/>
            <ac:inkMk id="76" creationId="{648E2BE7-D85E-4F7D-B6B7-C622D0923CE0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57"/>
          <ac:inkMkLst>
            <pc:docMk/>
            <pc:sldMk cId="0" sldId="399"/>
            <ac:inkMk id="77" creationId="{7D932650-DAC8-4127-BEC4-ADFBAA632D89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56"/>
          <ac:inkMkLst>
            <pc:docMk/>
            <pc:sldMk cId="0" sldId="399"/>
            <ac:inkMk id="78" creationId="{EC5B45D3-EEAC-487A-A434-0AC1F0BBC491}"/>
          </ac:inkMkLst>
        </pc:inkChg>
        <pc:inkChg chg="del">
          <ac:chgData name="babisha chandran" userId="EB0nJQTo3Bd1b7R0gNfky76LaizBD4ENeK0AnhxAgKw=" providerId="None" clId="Web-{8DCF7B5E-34B7-477E-8968-D71517CDAA91}" dt="2020-10-20T08:20:44.035" v="419"/>
          <ac:inkMkLst>
            <pc:docMk/>
            <pc:sldMk cId="0" sldId="399"/>
            <ac:inkMk id="79" creationId="{E82E708E-A904-42F1-AC53-9E5D45C8ED35}"/>
          </ac:inkMkLst>
        </pc:inkChg>
        <pc:inkChg chg="del">
          <ac:chgData name="babisha chandran" userId="EB0nJQTo3Bd1b7R0gNfky76LaizBD4ENeK0AnhxAgKw=" providerId="None" clId="Web-{8DCF7B5E-34B7-477E-8968-D71517CDAA91}" dt="2020-10-20T08:20:18.941" v="355"/>
          <ac:inkMkLst>
            <pc:docMk/>
            <pc:sldMk cId="0" sldId="399"/>
            <ac:inkMk id="80" creationId="{5A45DA35-155F-4926-9544-7A6788B3BD29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28:46.576" v="1062"/>
        <pc:sldMkLst>
          <pc:docMk/>
          <pc:sldMk cId="0" sldId="400"/>
        </pc:sldMkLst>
        <pc:spChg chg="mod">
          <ac:chgData name="babisha chandran" userId="EB0nJQTo3Bd1b7R0gNfky76LaizBD4ENeK0AnhxAgKw=" providerId="None" clId="Web-{8DCF7B5E-34B7-477E-8968-D71517CDAA91}" dt="2020-10-20T08:22:12.160" v="454" actId="1076"/>
          <ac:spMkLst>
            <pc:docMk/>
            <pc:sldMk cId="0" sldId="400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8DCF7B5E-34B7-477E-8968-D71517CDAA91}" dt="2020-10-20T08:22:03.332" v="452"/>
          <ac:inkMkLst>
            <pc:docMk/>
            <pc:sldMk cId="0" sldId="400"/>
            <ac:inkMk id="2" creationId="{51EFC20D-C893-44B5-BC8B-91B4313EA731}"/>
          </ac:inkMkLst>
        </pc:inkChg>
        <pc:inkChg chg="add">
          <ac:chgData name="babisha chandran" userId="EB0nJQTo3Bd1b7R0gNfky76LaizBD4ENeK0AnhxAgKw=" providerId="None" clId="Web-{8DCF7B5E-34B7-477E-8968-D71517CDAA91}" dt="2020-10-20T10:27:53.013" v="1035"/>
          <ac:inkMkLst>
            <pc:docMk/>
            <pc:sldMk cId="0" sldId="400"/>
            <ac:inkMk id="2" creationId="{A9BACB00-F157-42DE-92C8-0D51F99C154E}"/>
          </ac:inkMkLst>
        </pc:inkChg>
        <pc:inkChg chg="del">
          <ac:chgData name="babisha chandran" userId="EB0nJQTo3Bd1b7R0gNfky76LaizBD4ENeK0AnhxAgKw=" providerId="None" clId="Web-{8DCF7B5E-34B7-477E-8968-D71517CDAA91}" dt="2020-10-20T08:22:03.332" v="451"/>
          <ac:inkMkLst>
            <pc:docMk/>
            <pc:sldMk cId="0" sldId="400"/>
            <ac:inkMk id="3" creationId="{54602EF4-5969-42CA-914F-982AFE6C99FE}"/>
          </ac:inkMkLst>
        </pc:inkChg>
        <pc:inkChg chg="add">
          <ac:chgData name="babisha chandran" userId="EB0nJQTo3Bd1b7R0gNfky76LaizBD4ENeK0AnhxAgKw=" providerId="None" clId="Web-{8DCF7B5E-34B7-477E-8968-D71517CDAA91}" dt="2020-10-20T10:27:55.169" v="1036"/>
          <ac:inkMkLst>
            <pc:docMk/>
            <pc:sldMk cId="0" sldId="400"/>
            <ac:inkMk id="3" creationId="{90529653-C93D-4446-96E0-80B1A9D7986A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50"/>
          <ac:inkMkLst>
            <pc:docMk/>
            <pc:sldMk cId="0" sldId="400"/>
            <ac:inkMk id="5" creationId="{01386516-4BDE-4E8B-9930-DB4355224CAF}"/>
          </ac:inkMkLst>
        </pc:inkChg>
        <pc:inkChg chg="add">
          <ac:chgData name="babisha chandran" userId="EB0nJQTo3Bd1b7R0gNfky76LaizBD4ENeK0AnhxAgKw=" providerId="None" clId="Web-{8DCF7B5E-34B7-477E-8968-D71517CDAA91}" dt="2020-10-20T10:27:56.919" v="1037"/>
          <ac:inkMkLst>
            <pc:docMk/>
            <pc:sldMk cId="0" sldId="400"/>
            <ac:inkMk id="5" creationId="{6AAD907D-3C15-4424-B13F-D580AEB837CE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9"/>
          <ac:inkMkLst>
            <pc:docMk/>
            <pc:sldMk cId="0" sldId="400"/>
            <ac:inkMk id="6" creationId="{30C86A9B-1344-46B9-8CBB-8F796ADFC6A7}"/>
          </ac:inkMkLst>
        </pc:inkChg>
        <pc:inkChg chg="add">
          <ac:chgData name="babisha chandran" userId="EB0nJQTo3Bd1b7R0gNfky76LaizBD4ENeK0AnhxAgKw=" providerId="None" clId="Web-{8DCF7B5E-34B7-477E-8968-D71517CDAA91}" dt="2020-10-20T10:27:58.122" v="1038"/>
          <ac:inkMkLst>
            <pc:docMk/>
            <pc:sldMk cId="0" sldId="400"/>
            <ac:inkMk id="6" creationId="{63379CB9-C877-4786-BB64-DFB2CBE26FB9}"/>
          </ac:inkMkLst>
        </pc:inkChg>
        <pc:inkChg chg="add">
          <ac:chgData name="babisha chandran" userId="EB0nJQTo3Bd1b7R0gNfky76LaizBD4ENeK0AnhxAgKw=" providerId="None" clId="Web-{8DCF7B5E-34B7-477E-8968-D71517CDAA91}" dt="2020-10-20T10:27:59.451" v="1039"/>
          <ac:inkMkLst>
            <pc:docMk/>
            <pc:sldMk cId="0" sldId="400"/>
            <ac:inkMk id="7" creationId="{11EB48DF-2267-4C48-8521-490FD3FCD618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8"/>
          <ac:inkMkLst>
            <pc:docMk/>
            <pc:sldMk cId="0" sldId="400"/>
            <ac:inkMk id="7" creationId="{AA013568-5165-44FB-8635-E23E367A090A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7"/>
          <ac:inkMkLst>
            <pc:docMk/>
            <pc:sldMk cId="0" sldId="400"/>
            <ac:inkMk id="8" creationId="{8659AE8B-8BEC-4BF1-ABFA-4BDD8893013E}"/>
          </ac:inkMkLst>
        </pc:inkChg>
        <pc:inkChg chg="add">
          <ac:chgData name="babisha chandran" userId="EB0nJQTo3Bd1b7R0gNfky76LaizBD4ENeK0AnhxAgKw=" providerId="None" clId="Web-{8DCF7B5E-34B7-477E-8968-D71517CDAA91}" dt="2020-10-20T10:28:02.732" v="1040"/>
          <ac:inkMkLst>
            <pc:docMk/>
            <pc:sldMk cId="0" sldId="400"/>
            <ac:inkMk id="8" creationId="{BC35C089-687B-451C-92D6-03057A8F1695}"/>
          </ac:inkMkLst>
        </pc:inkChg>
        <pc:inkChg chg="add">
          <ac:chgData name="babisha chandran" userId="EB0nJQTo3Bd1b7R0gNfky76LaizBD4ENeK0AnhxAgKw=" providerId="None" clId="Web-{8DCF7B5E-34B7-477E-8968-D71517CDAA91}" dt="2020-10-20T10:28:05.716" v="1041"/>
          <ac:inkMkLst>
            <pc:docMk/>
            <pc:sldMk cId="0" sldId="400"/>
            <ac:inkMk id="10" creationId="{437C2CC7-E545-4CD8-A22F-6BD68900D913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6"/>
          <ac:inkMkLst>
            <pc:docMk/>
            <pc:sldMk cId="0" sldId="400"/>
            <ac:inkMk id="10" creationId="{90420395-6920-418C-819B-1C372F5A048A}"/>
          </ac:inkMkLst>
        </pc:inkChg>
        <pc:inkChg chg="add">
          <ac:chgData name="babisha chandran" userId="EB0nJQTo3Bd1b7R0gNfky76LaizBD4ENeK0AnhxAgKw=" providerId="None" clId="Web-{8DCF7B5E-34B7-477E-8968-D71517CDAA91}" dt="2020-10-20T10:28:07.404" v="1042"/>
          <ac:inkMkLst>
            <pc:docMk/>
            <pc:sldMk cId="0" sldId="400"/>
            <ac:inkMk id="11" creationId="{3B831BE4-E46F-4B89-8D49-DDD4ADE9DC2E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5"/>
          <ac:inkMkLst>
            <pc:docMk/>
            <pc:sldMk cId="0" sldId="400"/>
            <ac:inkMk id="11" creationId="{D5C687C7-36C0-4281-BC91-C8F2A2CE4641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4"/>
          <ac:inkMkLst>
            <pc:docMk/>
            <pc:sldMk cId="0" sldId="400"/>
            <ac:inkMk id="12" creationId="{8DA64F0C-1E20-4738-A3C4-D085ADB000E4}"/>
          </ac:inkMkLst>
        </pc:inkChg>
        <pc:inkChg chg="add">
          <ac:chgData name="babisha chandran" userId="EB0nJQTo3Bd1b7R0gNfky76LaizBD4ENeK0AnhxAgKw=" providerId="None" clId="Web-{8DCF7B5E-34B7-477E-8968-D71517CDAA91}" dt="2020-10-20T10:28:07.935" v="1043"/>
          <ac:inkMkLst>
            <pc:docMk/>
            <pc:sldMk cId="0" sldId="400"/>
            <ac:inkMk id="12" creationId="{EC44A3B6-FAF6-468B-8F51-F47DB0C3C955}"/>
          </ac:inkMkLst>
        </pc:inkChg>
        <pc:inkChg chg="add">
          <ac:chgData name="babisha chandran" userId="EB0nJQTo3Bd1b7R0gNfky76LaizBD4ENeK0AnhxAgKw=" providerId="None" clId="Web-{8DCF7B5E-34B7-477E-8968-D71517CDAA91}" dt="2020-10-20T10:28:08.685" v="1044"/>
          <ac:inkMkLst>
            <pc:docMk/>
            <pc:sldMk cId="0" sldId="400"/>
            <ac:inkMk id="13" creationId="{0C22442D-FB0F-4608-82EF-B075E9971811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3"/>
          <ac:inkMkLst>
            <pc:docMk/>
            <pc:sldMk cId="0" sldId="400"/>
            <ac:inkMk id="13" creationId="{668F2FAD-7011-45D8-8933-BBFBA0E2B4D4}"/>
          </ac:inkMkLst>
        </pc:inkChg>
        <pc:inkChg chg="add">
          <ac:chgData name="babisha chandran" userId="EB0nJQTo3Bd1b7R0gNfky76LaizBD4ENeK0AnhxAgKw=" providerId="None" clId="Web-{8DCF7B5E-34B7-477E-8968-D71517CDAA91}" dt="2020-10-20T10:28:11.076" v="1045"/>
          <ac:inkMkLst>
            <pc:docMk/>
            <pc:sldMk cId="0" sldId="400"/>
            <ac:inkMk id="14" creationId="{04C7F05E-C56F-4B06-AC32-18DD4E40C64D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2"/>
          <ac:inkMkLst>
            <pc:docMk/>
            <pc:sldMk cId="0" sldId="400"/>
            <ac:inkMk id="14" creationId="{F0E93558-3CDB-4100-B811-850803EE43C0}"/>
          </ac:inkMkLst>
        </pc:inkChg>
        <pc:inkChg chg="add">
          <ac:chgData name="babisha chandran" userId="EB0nJQTo3Bd1b7R0gNfky76LaizBD4ENeK0AnhxAgKw=" providerId="None" clId="Web-{8DCF7B5E-34B7-477E-8968-D71517CDAA91}" dt="2020-10-20T10:28:13.185" v="1046"/>
          <ac:inkMkLst>
            <pc:docMk/>
            <pc:sldMk cId="0" sldId="400"/>
            <ac:inkMk id="15" creationId="{1C3DDECF-8369-4CBD-8395-3F0FD3227C57}"/>
          </ac:inkMkLst>
        </pc:inkChg>
        <pc:inkChg chg="del">
          <ac:chgData name="babisha chandran" userId="EB0nJQTo3Bd1b7R0gNfky76LaizBD4ENeK0AnhxAgKw=" providerId="None" clId="Web-{8DCF7B5E-34B7-477E-8968-D71517CDAA91}" dt="2020-10-20T08:22:03.316" v="441"/>
          <ac:inkMkLst>
            <pc:docMk/>
            <pc:sldMk cId="0" sldId="400"/>
            <ac:inkMk id="15" creationId="{51B7A959-2A35-478C-877C-C288C71789A7}"/>
          </ac:inkMkLst>
        </pc:inkChg>
        <pc:inkChg chg="add">
          <ac:chgData name="babisha chandran" userId="EB0nJQTo3Bd1b7R0gNfky76LaizBD4ENeK0AnhxAgKw=" providerId="None" clId="Web-{8DCF7B5E-34B7-477E-8968-D71517CDAA91}" dt="2020-10-20T10:28:15.404" v="1047"/>
          <ac:inkMkLst>
            <pc:docMk/>
            <pc:sldMk cId="0" sldId="400"/>
            <ac:inkMk id="28" creationId="{8728A82C-76C6-41DC-8517-810C73F53568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40"/>
          <ac:inkMkLst>
            <pc:docMk/>
            <pc:sldMk cId="0" sldId="400"/>
            <ac:inkMk id="28" creationId="{AB38F01C-5763-47D8-9CF2-82FCED955DE6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9"/>
          <ac:inkMkLst>
            <pc:docMk/>
            <pc:sldMk cId="0" sldId="400"/>
            <ac:inkMk id="29" creationId="{67647356-A383-4C9C-9928-E55F99F5E5F3}"/>
          </ac:inkMkLst>
        </pc:inkChg>
        <pc:inkChg chg="add">
          <ac:chgData name="babisha chandran" userId="EB0nJQTo3Bd1b7R0gNfky76LaizBD4ENeK0AnhxAgKw=" providerId="None" clId="Web-{8DCF7B5E-34B7-477E-8968-D71517CDAA91}" dt="2020-10-20T10:28:17.935" v="1048"/>
          <ac:inkMkLst>
            <pc:docMk/>
            <pc:sldMk cId="0" sldId="400"/>
            <ac:inkMk id="29" creationId="{DD7DFBD2-0900-476F-9DC0-BCE29ACE8878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8"/>
          <ac:inkMkLst>
            <pc:docMk/>
            <pc:sldMk cId="0" sldId="400"/>
            <ac:inkMk id="30" creationId="{40DA1714-B2B8-4339-AE2F-FD568918E629}"/>
          </ac:inkMkLst>
        </pc:inkChg>
        <pc:inkChg chg="add">
          <ac:chgData name="babisha chandran" userId="EB0nJQTo3Bd1b7R0gNfky76LaizBD4ENeK0AnhxAgKw=" providerId="None" clId="Web-{8DCF7B5E-34B7-477E-8968-D71517CDAA91}" dt="2020-10-20T10:28:19.560" v="1049"/>
          <ac:inkMkLst>
            <pc:docMk/>
            <pc:sldMk cId="0" sldId="400"/>
            <ac:inkMk id="30" creationId="{4920F473-E041-45D0-A114-DC56ACC234E8}"/>
          </ac:inkMkLst>
        </pc:inkChg>
        <pc:inkChg chg="add">
          <ac:chgData name="babisha chandran" userId="EB0nJQTo3Bd1b7R0gNfky76LaizBD4ENeK0AnhxAgKw=" providerId="None" clId="Web-{8DCF7B5E-34B7-477E-8968-D71517CDAA91}" dt="2020-10-20T10:28:20.419" v="1050"/>
          <ac:inkMkLst>
            <pc:docMk/>
            <pc:sldMk cId="0" sldId="400"/>
            <ac:inkMk id="31" creationId="{4158DCDA-B740-4253-B4B2-1395E4DB0365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7"/>
          <ac:inkMkLst>
            <pc:docMk/>
            <pc:sldMk cId="0" sldId="400"/>
            <ac:inkMk id="31" creationId="{D0CBBB64-BFBE-4F45-BD0A-50D73486136C}"/>
          </ac:inkMkLst>
        </pc:inkChg>
        <pc:inkChg chg="add">
          <ac:chgData name="babisha chandran" userId="EB0nJQTo3Bd1b7R0gNfky76LaizBD4ENeK0AnhxAgKw=" providerId="None" clId="Web-{8DCF7B5E-34B7-477E-8968-D71517CDAA91}" dt="2020-10-20T10:28:22.857" v="1051"/>
          <ac:inkMkLst>
            <pc:docMk/>
            <pc:sldMk cId="0" sldId="400"/>
            <ac:inkMk id="32" creationId="{803F1267-AF33-47B1-8A24-EB2071A66D6B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6"/>
          <ac:inkMkLst>
            <pc:docMk/>
            <pc:sldMk cId="0" sldId="400"/>
            <ac:inkMk id="32" creationId="{A23BBE67-7F71-4D88-A59F-B25266F45F99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5"/>
          <ac:inkMkLst>
            <pc:docMk/>
            <pc:sldMk cId="0" sldId="400"/>
            <ac:inkMk id="33" creationId="{81DC1D80-522D-40BD-B119-58D97EBF6490}"/>
          </ac:inkMkLst>
        </pc:inkChg>
        <pc:inkChg chg="add">
          <ac:chgData name="babisha chandran" userId="EB0nJQTo3Bd1b7R0gNfky76LaizBD4ENeK0AnhxAgKw=" providerId="None" clId="Web-{8DCF7B5E-34B7-477E-8968-D71517CDAA91}" dt="2020-10-20T10:28:24.748" v="1052"/>
          <ac:inkMkLst>
            <pc:docMk/>
            <pc:sldMk cId="0" sldId="400"/>
            <ac:inkMk id="33" creationId="{ABA5109A-F413-4478-BC40-D4D9B88A0A95}"/>
          </ac:inkMkLst>
        </pc:inkChg>
        <pc:inkChg chg="add">
          <ac:chgData name="babisha chandran" userId="EB0nJQTo3Bd1b7R0gNfky76LaizBD4ENeK0AnhxAgKw=" providerId="None" clId="Web-{8DCF7B5E-34B7-477E-8968-D71517CDAA91}" dt="2020-10-20T10:28:29.841" v="1053"/>
          <ac:inkMkLst>
            <pc:docMk/>
            <pc:sldMk cId="0" sldId="400"/>
            <ac:inkMk id="34" creationId="{1324659F-669E-4DEB-8B4B-CA5C8BF3D5A7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4"/>
          <ac:inkMkLst>
            <pc:docMk/>
            <pc:sldMk cId="0" sldId="400"/>
            <ac:inkMk id="34" creationId="{9DD25780-56FA-48B5-8D3A-07015EECA858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3"/>
          <ac:inkMkLst>
            <pc:docMk/>
            <pc:sldMk cId="0" sldId="400"/>
            <ac:inkMk id="35" creationId="{35B2F51A-CA37-48A1-8199-4D31FEDEECE9}"/>
          </ac:inkMkLst>
        </pc:inkChg>
        <pc:inkChg chg="add">
          <ac:chgData name="babisha chandran" userId="EB0nJQTo3Bd1b7R0gNfky76LaizBD4ENeK0AnhxAgKw=" providerId="None" clId="Web-{8DCF7B5E-34B7-477E-8968-D71517CDAA91}" dt="2020-10-20T10:28:30.669" v="1054"/>
          <ac:inkMkLst>
            <pc:docMk/>
            <pc:sldMk cId="0" sldId="400"/>
            <ac:inkMk id="35" creationId="{5D4654F7-8D86-408B-957A-08B0D1E3EA4B}"/>
          </ac:inkMkLst>
        </pc:inkChg>
        <pc:inkChg chg="add">
          <ac:chgData name="babisha chandran" userId="EB0nJQTo3Bd1b7R0gNfky76LaizBD4ENeK0AnhxAgKw=" providerId="None" clId="Web-{8DCF7B5E-34B7-477E-8968-D71517CDAA91}" dt="2020-10-20T10:28:32.810" v="1055"/>
          <ac:inkMkLst>
            <pc:docMk/>
            <pc:sldMk cId="0" sldId="400"/>
            <ac:inkMk id="36" creationId="{16124CF4-10F6-4A11-8723-60742CB0D3C3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2"/>
          <ac:inkMkLst>
            <pc:docMk/>
            <pc:sldMk cId="0" sldId="400"/>
            <ac:inkMk id="36" creationId="{9E0A1568-2A39-4C47-AF3C-2AFBF5BF2528}"/>
          </ac:inkMkLst>
        </pc:inkChg>
        <pc:inkChg chg="add">
          <ac:chgData name="babisha chandran" userId="EB0nJQTo3Bd1b7R0gNfky76LaizBD4ENeK0AnhxAgKw=" providerId="None" clId="Web-{8DCF7B5E-34B7-477E-8968-D71517CDAA91}" dt="2020-10-20T10:28:34.044" v="1056"/>
          <ac:inkMkLst>
            <pc:docMk/>
            <pc:sldMk cId="0" sldId="400"/>
            <ac:inkMk id="37" creationId="{653A3B8C-E73D-4F8D-B7D2-496E0A743935}"/>
          </ac:inkMkLst>
        </pc:inkChg>
        <pc:inkChg chg="del">
          <ac:chgData name="babisha chandran" userId="EB0nJQTo3Bd1b7R0gNfky76LaizBD4ENeK0AnhxAgKw=" providerId="None" clId="Web-{8DCF7B5E-34B7-477E-8968-D71517CDAA91}" dt="2020-10-20T08:22:03.301" v="431"/>
          <ac:inkMkLst>
            <pc:docMk/>
            <pc:sldMk cId="0" sldId="400"/>
            <ac:inkMk id="37" creationId="{892A8772-F0DE-4512-AD96-67F33FD6B0AF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30"/>
          <ac:inkMkLst>
            <pc:docMk/>
            <pc:sldMk cId="0" sldId="400"/>
            <ac:inkMk id="38" creationId="{7E322C09-89F7-4EB1-AE82-FDAEFABC8B8B}"/>
          </ac:inkMkLst>
        </pc:inkChg>
        <pc:inkChg chg="add">
          <ac:chgData name="babisha chandran" userId="EB0nJQTo3Bd1b7R0gNfky76LaizBD4ENeK0AnhxAgKw=" providerId="None" clId="Web-{8DCF7B5E-34B7-477E-8968-D71517CDAA91}" dt="2020-10-20T10:28:35.451" v="1057"/>
          <ac:inkMkLst>
            <pc:docMk/>
            <pc:sldMk cId="0" sldId="400"/>
            <ac:inkMk id="38" creationId="{C21CFDFF-BC1F-471A-8F61-FB3EB835266E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9"/>
          <ac:inkMkLst>
            <pc:docMk/>
            <pc:sldMk cId="0" sldId="400"/>
            <ac:inkMk id="39" creationId="{88523B78-F97B-400D-A182-F678E3278BBB}"/>
          </ac:inkMkLst>
        </pc:inkChg>
        <pc:inkChg chg="add">
          <ac:chgData name="babisha chandran" userId="EB0nJQTo3Bd1b7R0gNfky76LaizBD4ENeK0AnhxAgKw=" providerId="None" clId="Web-{8DCF7B5E-34B7-477E-8968-D71517CDAA91}" dt="2020-10-20T10:28:36.466" v="1058"/>
          <ac:inkMkLst>
            <pc:docMk/>
            <pc:sldMk cId="0" sldId="400"/>
            <ac:inkMk id="39" creationId="{BAD8B19C-C4E3-4706-89FE-D9A1932593D0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8"/>
          <ac:inkMkLst>
            <pc:docMk/>
            <pc:sldMk cId="0" sldId="400"/>
            <ac:inkMk id="40" creationId="{5C57E39D-1201-4A29-BB14-AB7E25980252}"/>
          </ac:inkMkLst>
        </pc:inkChg>
        <pc:inkChg chg="add">
          <ac:chgData name="babisha chandran" userId="EB0nJQTo3Bd1b7R0gNfky76LaizBD4ENeK0AnhxAgKw=" providerId="None" clId="Web-{8DCF7B5E-34B7-477E-8968-D71517CDAA91}" dt="2020-10-20T10:28:39.294" v="1059"/>
          <ac:inkMkLst>
            <pc:docMk/>
            <pc:sldMk cId="0" sldId="400"/>
            <ac:inkMk id="40" creationId="{E83866AA-C255-4D4E-A52A-F9BA0195AE6B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7"/>
          <ac:inkMkLst>
            <pc:docMk/>
            <pc:sldMk cId="0" sldId="400"/>
            <ac:inkMk id="41" creationId="{083C3A29-4211-4BA1-9258-5A0C445F0800}"/>
          </ac:inkMkLst>
        </pc:inkChg>
        <pc:inkChg chg="add">
          <ac:chgData name="babisha chandran" userId="EB0nJQTo3Bd1b7R0gNfky76LaizBD4ENeK0AnhxAgKw=" providerId="None" clId="Web-{8DCF7B5E-34B7-477E-8968-D71517CDAA91}" dt="2020-10-20T10:28:41.701" v="1060"/>
          <ac:inkMkLst>
            <pc:docMk/>
            <pc:sldMk cId="0" sldId="400"/>
            <ac:inkMk id="41" creationId="{DB970980-F7AA-491F-98A7-7C5248AC7C58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6"/>
          <ac:inkMkLst>
            <pc:docMk/>
            <pc:sldMk cId="0" sldId="400"/>
            <ac:inkMk id="42" creationId="{86DD85D8-37FA-4DE5-A4BA-A68207DA36C7}"/>
          </ac:inkMkLst>
        </pc:inkChg>
        <pc:inkChg chg="add">
          <ac:chgData name="babisha chandran" userId="EB0nJQTo3Bd1b7R0gNfky76LaizBD4ENeK0AnhxAgKw=" providerId="None" clId="Web-{8DCF7B5E-34B7-477E-8968-D71517CDAA91}" dt="2020-10-20T10:28:43.576" v="1061"/>
          <ac:inkMkLst>
            <pc:docMk/>
            <pc:sldMk cId="0" sldId="400"/>
            <ac:inkMk id="42" creationId="{E2E89DB2-7F65-4294-B4C5-49D2D9491A11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5"/>
          <ac:inkMkLst>
            <pc:docMk/>
            <pc:sldMk cId="0" sldId="400"/>
            <ac:inkMk id="43" creationId="{A7112757-8932-43BE-96A8-979F33FDCA87}"/>
          </ac:inkMkLst>
        </pc:inkChg>
        <pc:inkChg chg="add">
          <ac:chgData name="babisha chandran" userId="EB0nJQTo3Bd1b7R0gNfky76LaizBD4ENeK0AnhxAgKw=" providerId="None" clId="Web-{8DCF7B5E-34B7-477E-8968-D71517CDAA91}" dt="2020-10-20T10:28:46.576" v="1062"/>
          <ac:inkMkLst>
            <pc:docMk/>
            <pc:sldMk cId="0" sldId="400"/>
            <ac:inkMk id="43" creationId="{B98E5926-A822-4D3F-908A-1D81A060C0BA}"/>
          </ac:inkMkLst>
        </pc:inkChg>
        <pc:inkChg chg="del">
          <ac:chgData name="babisha chandran" userId="EB0nJQTo3Bd1b7R0gNfky76LaizBD4ENeK0AnhxAgKw=" providerId="None" clId="Web-{8DCF7B5E-34B7-477E-8968-D71517CDAA91}" dt="2020-10-20T08:22:03.285" v="424"/>
          <ac:inkMkLst>
            <pc:docMk/>
            <pc:sldMk cId="0" sldId="400"/>
            <ac:inkMk id="44" creationId="{2495E300-8043-4260-9BE0-2835932E33DA}"/>
          </ac:inkMkLst>
        </pc:inkChg>
        <pc:inkChg chg="del">
          <ac:chgData name="babisha chandran" userId="EB0nJQTo3Bd1b7R0gNfky76LaizBD4ENeK0AnhxAgKw=" providerId="None" clId="Web-{8DCF7B5E-34B7-477E-8968-D71517CDAA91}" dt="2020-10-20T08:22:03.270" v="423"/>
          <ac:inkMkLst>
            <pc:docMk/>
            <pc:sldMk cId="0" sldId="400"/>
            <ac:inkMk id="45" creationId="{AECF052F-29E5-4A47-B8BE-511265FDA234}"/>
          </ac:inkMkLst>
        </pc:inkChg>
        <pc:inkChg chg="del">
          <ac:chgData name="babisha chandran" userId="EB0nJQTo3Bd1b7R0gNfky76LaizBD4ENeK0AnhxAgKw=" providerId="None" clId="Web-{8DCF7B5E-34B7-477E-8968-D71517CDAA91}" dt="2020-10-20T08:22:06.973" v="453"/>
          <ac:inkMkLst>
            <pc:docMk/>
            <pc:sldMk cId="0" sldId="400"/>
            <ac:inkMk id="46" creationId="{98391343-9483-45FB-AC9B-27174D99F541}"/>
          </ac:inkMkLst>
        </pc:inkChg>
      </pc:sldChg>
      <pc:sldChg chg="delSp modSp">
        <pc:chgData name="babisha chandran" userId="EB0nJQTo3Bd1b7R0gNfky76LaizBD4ENeK0AnhxAgKw=" providerId="None" clId="Web-{8DCF7B5E-34B7-477E-8968-D71517CDAA91}" dt="2020-10-20T08:22:53.614" v="470"/>
        <pc:sldMkLst>
          <pc:docMk/>
          <pc:sldMk cId="0" sldId="401"/>
        </pc:sldMkLst>
        <pc:spChg chg="mod">
          <ac:chgData name="babisha chandran" userId="EB0nJQTo3Bd1b7R0gNfky76LaizBD4ENeK0AnhxAgKw=" providerId="None" clId="Web-{8DCF7B5E-34B7-477E-8968-D71517CDAA91}" dt="2020-10-20T08:22:36.270" v="466" actId="1076"/>
          <ac:spMkLst>
            <pc:docMk/>
            <pc:sldMk cId="0" sldId="401"/>
            <ac:spMk id="9" creationId="{00000000-0000-0000-0000-000000000000}"/>
          </ac:spMkLst>
        </pc:spChg>
        <pc:inkChg chg="del">
          <ac:chgData name="babisha chandran" userId="EB0nJQTo3Bd1b7R0gNfky76LaizBD4ENeK0AnhxAgKw=" providerId="None" clId="Web-{8DCF7B5E-34B7-477E-8968-D71517CDAA91}" dt="2020-10-20T08:22:32.692" v="465"/>
          <ac:inkMkLst>
            <pc:docMk/>
            <pc:sldMk cId="0" sldId="401"/>
            <ac:inkMk id="2" creationId="{223815C0-828D-49B1-A13B-FC809D60846C}"/>
          </ac:inkMkLst>
        </pc:inkChg>
        <pc:inkChg chg="del">
          <ac:chgData name="babisha chandran" userId="EB0nJQTo3Bd1b7R0gNfky76LaizBD4ENeK0AnhxAgKw=" providerId="None" clId="Web-{8DCF7B5E-34B7-477E-8968-D71517CDAA91}" dt="2020-10-20T08:22:32.692" v="464"/>
          <ac:inkMkLst>
            <pc:docMk/>
            <pc:sldMk cId="0" sldId="401"/>
            <ac:inkMk id="3" creationId="{37CA3B70-E9DA-4EA1-BC2A-56AAE28F841B}"/>
          </ac:inkMkLst>
        </pc:inkChg>
        <pc:inkChg chg="del">
          <ac:chgData name="babisha chandran" userId="EB0nJQTo3Bd1b7R0gNfky76LaizBD4ENeK0AnhxAgKw=" providerId="None" clId="Web-{8DCF7B5E-34B7-477E-8968-D71517CDAA91}" dt="2020-10-20T08:22:32.692" v="463"/>
          <ac:inkMkLst>
            <pc:docMk/>
            <pc:sldMk cId="0" sldId="401"/>
            <ac:inkMk id="5" creationId="{3B31780D-6CB2-485C-BDD9-2772D6BB7EE5}"/>
          </ac:inkMkLst>
        </pc:inkChg>
        <pc:inkChg chg="del">
          <ac:chgData name="babisha chandran" userId="EB0nJQTo3Bd1b7R0gNfky76LaizBD4ENeK0AnhxAgKw=" providerId="None" clId="Web-{8DCF7B5E-34B7-477E-8968-D71517CDAA91}" dt="2020-10-20T08:22:32.692" v="462"/>
          <ac:inkMkLst>
            <pc:docMk/>
            <pc:sldMk cId="0" sldId="401"/>
            <ac:inkMk id="6" creationId="{DA94E8D4-CEAB-4F75-BE43-29916F3047BA}"/>
          </ac:inkMkLst>
        </pc:inkChg>
        <pc:inkChg chg="del">
          <ac:chgData name="babisha chandran" userId="EB0nJQTo3Bd1b7R0gNfky76LaizBD4ENeK0AnhxAgKw=" providerId="None" clId="Web-{8DCF7B5E-34B7-477E-8968-D71517CDAA91}" dt="2020-10-20T08:22:32.692" v="461"/>
          <ac:inkMkLst>
            <pc:docMk/>
            <pc:sldMk cId="0" sldId="401"/>
            <ac:inkMk id="7" creationId="{87961D48-62A5-41C8-9D77-A3E5B190FE74}"/>
          </ac:inkMkLst>
        </pc:inkChg>
        <pc:inkChg chg="del">
          <ac:chgData name="babisha chandran" userId="EB0nJQTo3Bd1b7R0gNfky76LaizBD4ENeK0AnhxAgKw=" providerId="None" clId="Web-{8DCF7B5E-34B7-477E-8968-D71517CDAA91}" dt="2020-10-20T08:22:32.676" v="460"/>
          <ac:inkMkLst>
            <pc:docMk/>
            <pc:sldMk cId="0" sldId="401"/>
            <ac:inkMk id="8" creationId="{E064390D-3A07-48A0-9BE5-751C38CC9E0C}"/>
          </ac:inkMkLst>
        </pc:inkChg>
        <pc:inkChg chg="del">
          <ac:chgData name="babisha chandran" userId="EB0nJQTo3Bd1b7R0gNfky76LaizBD4ENeK0AnhxAgKw=" providerId="None" clId="Web-{8DCF7B5E-34B7-477E-8968-D71517CDAA91}" dt="2020-10-20T08:22:32.676" v="459"/>
          <ac:inkMkLst>
            <pc:docMk/>
            <pc:sldMk cId="0" sldId="401"/>
            <ac:inkMk id="10" creationId="{561EACDA-723F-41A6-9688-A83C87910BD9}"/>
          </ac:inkMkLst>
        </pc:inkChg>
        <pc:inkChg chg="del">
          <ac:chgData name="babisha chandran" userId="EB0nJQTo3Bd1b7R0gNfky76LaizBD4ENeK0AnhxAgKw=" providerId="None" clId="Web-{8DCF7B5E-34B7-477E-8968-D71517CDAA91}" dt="2020-10-20T08:22:32.676" v="458"/>
          <ac:inkMkLst>
            <pc:docMk/>
            <pc:sldMk cId="0" sldId="401"/>
            <ac:inkMk id="11" creationId="{06451D21-8245-49EC-B4E3-0287D9397435}"/>
          </ac:inkMkLst>
        </pc:inkChg>
        <pc:inkChg chg="del">
          <ac:chgData name="babisha chandran" userId="EB0nJQTo3Bd1b7R0gNfky76LaizBD4ENeK0AnhxAgKw=" providerId="None" clId="Web-{8DCF7B5E-34B7-477E-8968-D71517CDAA91}" dt="2020-10-20T08:22:32.676" v="457"/>
          <ac:inkMkLst>
            <pc:docMk/>
            <pc:sldMk cId="0" sldId="401"/>
            <ac:inkMk id="12" creationId="{FE6CF006-EEF8-40AE-AFB7-24B034F50E54}"/>
          </ac:inkMkLst>
        </pc:inkChg>
        <pc:inkChg chg="del">
          <ac:chgData name="babisha chandran" userId="EB0nJQTo3Bd1b7R0gNfky76LaizBD4ENeK0AnhxAgKw=" providerId="None" clId="Web-{8DCF7B5E-34B7-477E-8968-D71517CDAA91}" dt="2020-10-20T08:22:32.676" v="456"/>
          <ac:inkMkLst>
            <pc:docMk/>
            <pc:sldMk cId="0" sldId="401"/>
            <ac:inkMk id="13" creationId="{07E5B65C-82E4-45D2-B2ED-DD2B8F258998}"/>
          </ac:inkMkLst>
        </pc:inkChg>
        <pc:inkChg chg="del">
          <ac:chgData name="babisha chandran" userId="EB0nJQTo3Bd1b7R0gNfky76LaizBD4ENeK0AnhxAgKw=" providerId="None" clId="Web-{8DCF7B5E-34B7-477E-8968-D71517CDAA91}" dt="2020-10-20T08:22:32.660" v="455"/>
          <ac:inkMkLst>
            <pc:docMk/>
            <pc:sldMk cId="0" sldId="401"/>
            <ac:inkMk id="14" creationId="{7EC45160-2C5C-408F-ACE5-DAE8C641440B}"/>
          </ac:inkMkLst>
        </pc:inkChg>
        <pc:inkChg chg="del">
          <ac:chgData name="babisha chandran" userId="EB0nJQTo3Bd1b7R0gNfky76LaizBD4ENeK0AnhxAgKw=" providerId="None" clId="Web-{8DCF7B5E-34B7-477E-8968-D71517CDAA91}" dt="2020-10-20T08:22:40.160" v="467"/>
          <ac:inkMkLst>
            <pc:docMk/>
            <pc:sldMk cId="0" sldId="401"/>
            <ac:inkMk id="15" creationId="{D02ECE94-8984-4C3C-A286-F1ADDD938C01}"/>
          </ac:inkMkLst>
        </pc:inkChg>
        <pc:inkChg chg="del">
          <ac:chgData name="babisha chandran" userId="EB0nJQTo3Bd1b7R0gNfky76LaizBD4ENeK0AnhxAgKw=" providerId="None" clId="Web-{8DCF7B5E-34B7-477E-8968-D71517CDAA91}" dt="2020-10-20T08:22:49.692" v="469"/>
          <ac:inkMkLst>
            <pc:docMk/>
            <pc:sldMk cId="0" sldId="401"/>
            <ac:inkMk id="28" creationId="{58874737-FA08-4C4B-9B13-413211A78204}"/>
          </ac:inkMkLst>
        </pc:inkChg>
        <pc:inkChg chg="del">
          <ac:chgData name="babisha chandran" userId="EB0nJQTo3Bd1b7R0gNfky76LaizBD4ENeK0AnhxAgKw=" providerId="None" clId="Web-{8DCF7B5E-34B7-477E-8968-D71517CDAA91}" dt="2020-10-20T08:22:47.535" v="468"/>
          <ac:inkMkLst>
            <pc:docMk/>
            <pc:sldMk cId="0" sldId="401"/>
            <ac:inkMk id="29" creationId="{3CC6D1C2-C13D-4A94-BB97-90003983E621}"/>
          </ac:inkMkLst>
        </pc:inkChg>
        <pc:inkChg chg="del">
          <ac:chgData name="babisha chandran" userId="EB0nJQTo3Bd1b7R0gNfky76LaizBD4ENeK0AnhxAgKw=" providerId="None" clId="Web-{8DCF7B5E-34B7-477E-8968-D71517CDAA91}" dt="2020-10-20T08:22:53.614" v="470"/>
          <ac:inkMkLst>
            <pc:docMk/>
            <pc:sldMk cId="0" sldId="401"/>
            <ac:inkMk id="30" creationId="{CE30C226-BDC2-4C35-BA34-243425FF6681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31:50.748" v="1085"/>
        <pc:sldMkLst>
          <pc:docMk/>
          <pc:sldMk cId="0" sldId="402"/>
        </pc:sldMkLst>
        <pc:spChg chg="mod">
          <ac:chgData name="babisha chandran" userId="EB0nJQTo3Bd1b7R0gNfky76LaizBD4ENeK0AnhxAgKw=" providerId="None" clId="Web-{8DCF7B5E-34B7-477E-8968-D71517CDAA91}" dt="2020-10-20T08:23:32.895" v="537" actId="1076"/>
          <ac:spMkLst>
            <pc:docMk/>
            <pc:sldMk cId="0" sldId="402"/>
            <ac:spMk id="9" creationId="{00000000-0000-0000-0000-000000000000}"/>
          </ac:spMkLst>
        </pc:spChg>
        <pc:inkChg chg="add">
          <ac:chgData name="babisha chandran" userId="EB0nJQTo3Bd1b7R0gNfky76LaizBD4ENeK0AnhxAgKw=" providerId="None" clId="Web-{8DCF7B5E-34B7-477E-8968-D71517CDAA91}" dt="2020-10-20T10:30:38.170" v="1063"/>
          <ac:inkMkLst>
            <pc:docMk/>
            <pc:sldMk cId="0" sldId="402"/>
            <ac:inkMk id="2" creationId="{19424321-5B93-4E0C-A82D-D3A2F896349D}"/>
          </ac:inkMkLst>
        </pc:inkChg>
        <pc:inkChg chg="del">
          <ac:chgData name="babisha chandran" userId="EB0nJQTo3Bd1b7R0gNfky76LaizBD4ENeK0AnhxAgKw=" providerId="None" clId="Web-{8DCF7B5E-34B7-477E-8968-D71517CDAA91}" dt="2020-10-20T08:23:11.708" v="531"/>
          <ac:inkMkLst>
            <pc:docMk/>
            <pc:sldMk cId="0" sldId="402"/>
            <ac:inkMk id="2" creationId="{5BC0D801-D925-4D39-95EF-2825D9A4E875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30"/>
          <ac:inkMkLst>
            <pc:docMk/>
            <pc:sldMk cId="0" sldId="402"/>
            <ac:inkMk id="3" creationId="{18142229-5A25-4348-B99D-430E0B00D63F}"/>
          </ac:inkMkLst>
        </pc:inkChg>
        <pc:inkChg chg="add">
          <ac:chgData name="babisha chandran" userId="EB0nJQTo3Bd1b7R0gNfky76LaizBD4ENeK0AnhxAgKw=" providerId="None" clId="Web-{8DCF7B5E-34B7-477E-8968-D71517CDAA91}" dt="2020-10-20T10:30:39.951" v="1064"/>
          <ac:inkMkLst>
            <pc:docMk/>
            <pc:sldMk cId="0" sldId="402"/>
            <ac:inkMk id="3" creationId="{7761A115-8891-40B2-97FB-60AB1AF00D9E}"/>
          </ac:inkMkLst>
        </pc:inkChg>
        <pc:inkChg chg="add">
          <ac:chgData name="babisha chandran" userId="EB0nJQTo3Bd1b7R0gNfky76LaizBD4ENeK0AnhxAgKw=" providerId="None" clId="Web-{8DCF7B5E-34B7-477E-8968-D71517CDAA91}" dt="2020-10-20T10:30:41.623" v="1065"/>
          <ac:inkMkLst>
            <pc:docMk/>
            <pc:sldMk cId="0" sldId="402"/>
            <ac:inkMk id="5" creationId="{92DBBE46-7C7E-4C68-AFB5-3158749D90FA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9"/>
          <ac:inkMkLst>
            <pc:docMk/>
            <pc:sldMk cId="0" sldId="402"/>
            <ac:inkMk id="5" creationId="{95E15B8B-5F8F-483E-A387-E805257DCC90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8"/>
          <ac:inkMkLst>
            <pc:docMk/>
            <pc:sldMk cId="0" sldId="402"/>
            <ac:inkMk id="6" creationId="{A171588F-6DBB-41B4-9E22-32712E94B7EA}"/>
          </ac:inkMkLst>
        </pc:inkChg>
        <pc:inkChg chg="add">
          <ac:chgData name="babisha chandran" userId="EB0nJQTo3Bd1b7R0gNfky76LaizBD4ENeK0AnhxAgKw=" providerId="None" clId="Web-{8DCF7B5E-34B7-477E-8968-D71517CDAA91}" dt="2020-10-20T10:30:53.842" v="1066"/>
          <ac:inkMkLst>
            <pc:docMk/>
            <pc:sldMk cId="0" sldId="402"/>
            <ac:inkMk id="6" creationId="{B3D858D3-8083-4009-9AD3-DE84454345AD}"/>
          </ac:inkMkLst>
        </pc:inkChg>
        <pc:inkChg chg="add">
          <ac:chgData name="babisha chandran" userId="EB0nJQTo3Bd1b7R0gNfky76LaizBD4ENeK0AnhxAgKw=" providerId="None" clId="Web-{8DCF7B5E-34B7-477E-8968-D71517CDAA91}" dt="2020-10-20T10:30:54.920" v="1067"/>
          <ac:inkMkLst>
            <pc:docMk/>
            <pc:sldMk cId="0" sldId="402"/>
            <ac:inkMk id="7" creationId="{64C5F422-322B-4F60-B704-AEB69E1A3A51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7"/>
          <ac:inkMkLst>
            <pc:docMk/>
            <pc:sldMk cId="0" sldId="402"/>
            <ac:inkMk id="7" creationId="{F285F209-2FBD-4EE5-8380-E031F7D0C918}"/>
          </ac:inkMkLst>
        </pc:inkChg>
        <pc:inkChg chg="add">
          <ac:chgData name="babisha chandran" userId="EB0nJQTo3Bd1b7R0gNfky76LaizBD4ENeK0AnhxAgKw=" providerId="None" clId="Web-{8DCF7B5E-34B7-477E-8968-D71517CDAA91}" dt="2020-10-20T10:30:55.764" v="1068"/>
          <ac:inkMkLst>
            <pc:docMk/>
            <pc:sldMk cId="0" sldId="402"/>
            <ac:inkMk id="8" creationId="{6F85ADC8-EF46-4EE9-AD31-4207C2759475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6"/>
          <ac:inkMkLst>
            <pc:docMk/>
            <pc:sldMk cId="0" sldId="402"/>
            <ac:inkMk id="8" creationId="{DF0F2BE5-1D56-410E-B23E-8E0FBB22C3B3}"/>
          </ac:inkMkLst>
        </pc:inkChg>
        <pc:inkChg chg="add">
          <ac:chgData name="babisha chandran" userId="EB0nJQTo3Bd1b7R0gNfky76LaizBD4ENeK0AnhxAgKw=" providerId="None" clId="Web-{8DCF7B5E-34B7-477E-8968-D71517CDAA91}" dt="2020-10-20T10:30:58.342" v="1069"/>
          <ac:inkMkLst>
            <pc:docMk/>
            <pc:sldMk cId="0" sldId="402"/>
            <ac:inkMk id="10" creationId="{041C5B2C-A718-4647-A00C-A94E70A66E9D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5"/>
          <ac:inkMkLst>
            <pc:docMk/>
            <pc:sldMk cId="0" sldId="402"/>
            <ac:inkMk id="10" creationId="{2C04F943-958B-4A70-9C13-EF677D9C473C}"/>
          </ac:inkMkLst>
        </pc:inkChg>
        <pc:inkChg chg="add">
          <ac:chgData name="babisha chandran" userId="EB0nJQTo3Bd1b7R0gNfky76LaizBD4ENeK0AnhxAgKw=" providerId="None" clId="Web-{8DCF7B5E-34B7-477E-8968-D71517CDAA91}" dt="2020-10-20T10:31:03.076" v="1070"/>
          <ac:inkMkLst>
            <pc:docMk/>
            <pc:sldMk cId="0" sldId="402"/>
            <ac:inkMk id="11" creationId="{14035645-BDD9-40B3-A83E-745944425EB2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4"/>
          <ac:inkMkLst>
            <pc:docMk/>
            <pc:sldMk cId="0" sldId="402"/>
            <ac:inkMk id="11" creationId="{A57B80C9-219C-4000-9872-F591F9CCDEEB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3"/>
          <ac:inkMkLst>
            <pc:docMk/>
            <pc:sldMk cId="0" sldId="402"/>
            <ac:inkMk id="12" creationId="{150AFDF4-AD8B-4FCD-8845-9533C047B516}"/>
          </ac:inkMkLst>
        </pc:inkChg>
        <pc:inkChg chg="add">
          <ac:chgData name="babisha chandran" userId="EB0nJQTo3Bd1b7R0gNfky76LaizBD4ENeK0AnhxAgKw=" providerId="None" clId="Web-{8DCF7B5E-34B7-477E-8968-D71517CDAA91}" dt="2020-10-20T10:31:05.514" v="1071"/>
          <ac:inkMkLst>
            <pc:docMk/>
            <pc:sldMk cId="0" sldId="402"/>
            <ac:inkMk id="12" creationId="{B4434F8F-CD5B-4BF6-93D6-70CB6B435E84}"/>
          </ac:inkMkLst>
        </pc:inkChg>
        <pc:inkChg chg="add">
          <ac:chgData name="babisha chandran" userId="EB0nJQTo3Bd1b7R0gNfky76LaizBD4ENeK0AnhxAgKw=" providerId="None" clId="Web-{8DCF7B5E-34B7-477E-8968-D71517CDAA91}" dt="2020-10-20T10:31:07.498" v="1072"/>
          <ac:inkMkLst>
            <pc:docMk/>
            <pc:sldMk cId="0" sldId="402"/>
            <ac:inkMk id="13" creationId="{5118EB8C-1800-4239-922C-2792B2D19541}"/>
          </ac:inkMkLst>
        </pc:inkChg>
        <pc:inkChg chg="del">
          <ac:chgData name="babisha chandran" userId="EB0nJQTo3Bd1b7R0gNfky76LaizBD4ENeK0AnhxAgKw=" providerId="None" clId="Web-{8DCF7B5E-34B7-477E-8968-D71517CDAA91}" dt="2020-10-20T08:23:11.692" v="522"/>
          <ac:inkMkLst>
            <pc:docMk/>
            <pc:sldMk cId="0" sldId="402"/>
            <ac:inkMk id="13" creationId="{FDE2F580-E1EB-4D71-A0B7-EDD2C7AF44A5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21"/>
          <ac:inkMkLst>
            <pc:docMk/>
            <pc:sldMk cId="0" sldId="402"/>
            <ac:inkMk id="14" creationId="{815C4735-C556-4A2B-AC9D-1EBBB9F5A863}"/>
          </ac:inkMkLst>
        </pc:inkChg>
        <pc:inkChg chg="add">
          <ac:chgData name="babisha chandran" userId="EB0nJQTo3Bd1b7R0gNfky76LaizBD4ENeK0AnhxAgKw=" providerId="None" clId="Web-{8DCF7B5E-34B7-477E-8968-D71517CDAA91}" dt="2020-10-20T10:31:23.639" v="1073"/>
          <ac:inkMkLst>
            <pc:docMk/>
            <pc:sldMk cId="0" sldId="402"/>
            <ac:inkMk id="14" creationId="{82FA6755-1B8E-4F4A-8015-430994B1F73B}"/>
          </ac:inkMkLst>
        </pc:inkChg>
        <pc:inkChg chg="add">
          <ac:chgData name="babisha chandran" userId="EB0nJQTo3Bd1b7R0gNfky76LaizBD4ENeK0AnhxAgKw=" providerId="None" clId="Web-{8DCF7B5E-34B7-477E-8968-D71517CDAA91}" dt="2020-10-20T10:31:25.686" v="1074"/>
          <ac:inkMkLst>
            <pc:docMk/>
            <pc:sldMk cId="0" sldId="402"/>
            <ac:inkMk id="15" creationId="{1DE4BBF9-1B5A-48F4-8EBD-72FD9E2A57DE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20"/>
          <ac:inkMkLst>
            <pc:docMk/>
            <pc:sldMk cId="0" sldId="402"/>
            <ac:inkMk id="15" creationId="{C5AC8A5D-E3B7-42B0-8672-6749A51698C9}"/>
          </ac:inkMkLst>
        </pc:inkChg>
        <pc:inkChg chg="add">
          <ac:chgData name="babisha chandran" userId="EB0nJQTo3Bd1b7R0gNfky76LaizBD4ENeK0AnhxAgKw=" providerId="None" clId="Web-{8DCF7B5E-34B7-477E-8968-D71517CDAA91}" dt="2020-10-20T10:31:28.123" v="1075"/>
          <ac:inkMkLst>
            <pc:docMk/>
            <pc:sldMk cId="0" sldId="402"/>
            <ac:inkMk id="28" creationId="{4AB485D8-5525-409C-8761-CB379C0B03B9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9"/>
          <ac:inkMkLst>
            <pc:docMk/>
            <pc:sldMk cId="0" sldId="402"/>
            <ac:inkMk id="28" creationId="{D780D172-0905-4FD9-B846-9BC1A6911494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8"/>
          <ac:inkMkLst>
            <pc:docMk/>
            <pc:sldMk cId="0" sldId="402"/>
            <ac:inkMk id="29" creationId="{2BB73FE2-D611-4DE6-8C21-2F2334367CE9}"/>
          </ac:inkMkLst>
        </pc:inkChg>
        <pc:inkChg chg="add">
          <ac:chgData name="babisha chandran" userId="EB0nJQTo3Bd1b7R0gNfky76LaizBD4ENeK0AnhxAgKw=" providerId="None" clId="Web-{8DCF7B5E-34B7-477E-8968-D71517CDAA91}" dt="2020-10-20T10:31:29.639" v="1076"/>
          <ac:inkMkLst>
            <pc:docMk/>
            <pc:sldMk cId="0" sldId="402"/>
            <ac:inkMk id="29" creationId="{6B2B7A8C-57D4-49AE-8CF4-B3C8619E49FF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7"/>
          <ac:inkMkLst>
            <pc:docMk/>
            <pc:sldMk cId="0" sldId="402"/>
            <ac:inkMk id="30" creationId="{E35FF992-B950-4EDB-A5A3-DA08A84CF135}"/>
          </ac:inkMkLst>
        </pc:inkChg>
        <pc:inkChg chg="add">
          <ac:chgData name="babisha chandran" userId="EB0nJQTo3Bd1b7R0gNfky76LaizBD4ENeK0AnhxAgKw=" providerId="None" clId="Web-{8DCF7B5E-34B7-477E-8968-D71517CDAA91}" dt="2020-10-20T10:31:31.014" v="1077"/>
          <ac:inkMkLst>
            <pc:docMk/>
            <pc:sldMk cId="0" sldId="402"/>
            <ac:inkMk id="30" creationId="{F5507F57-E5B6-4E14-A48F-F0D985954559}"/>
          </ac:inkMkLst>
        </pc:inkChg>
        <pc:inkChg chg="add">
          <ac:chgData name="babisha chandran" userId="EB0nJQTo3Bd1b7R0gNfky76LaizBD4ENeK0AnhxAgKw=" providerId="None" clId="Web-{8DCF7B5E-34B7-477E-8968-D71517CDAA91}" dt="2020-10-20T10:31:40.592" v="1078"/>
          <ac:inkMkLst>
            <pc:docMk/>
            <pc:sldMk cId="0" sldId="402"/>
            <ac:inkMk id="31" creationId="{7EE09417-A939-4CEA-A117-FD76F628E105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6"/>
          <ac:inkMkLst>
            <pc:docMk/>
            <pc:sldMk cId="0" sldId="402"/>
            <ac:inkMk id="31" creationId="{CA694469-6BCA-4EBC-BDB8-CBA1C65697A3}"/>
          </ac:inkMkLst>
        </pc:inkChg>
        <pc:inkChg chg="add">
          <ac:chgData name="babisha chandran" userId="EB0nJQTo3Bd1b7R0gNfky76LaizBD4ENeK0AnhxAgKw=" providerId="None" clId="Web-{8DCF7B5E-34B7-477E-8968-D71517CDAA91}" dt="2020-10-20T10:31:43.295" v="1079"/>
          <ac:inkMkLst>
            <pc:docMk/>
            <pc:sldMk cId="0" sldId="402"/>
            <ac:inkMk id="32" creationId="{401A7A06-4971-4820-848D-F68DE5DA06BA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5"/>
          <ac:inkMkLst>
            <pc:docMk/>
            <pc:sldMk cId="0" sldId="402"/>
            <ac:inkMk id="32" creationId="{D6DD7D05-6B10-4D45-96A7-41827FC5159B}"/>
          </ac:inkMkLst>
        </pc:inkChg>
        <pc:inkChg chg="add">
          <ac:chgData name="babisha chandran" userId="EB0nJQTo3Bd1b7R0gNfky76LaizBD4ENeK0AnhxAgKw=" providerId="None" clId="Web-{8DCF7B5E-34B7-477E-8968-D71517CDAA91}" dt="2020-10-20T10:31:45.655" v="1080"/>
          <ac:inkMkLst>
            <pc:docMk/>
            <pc:sldMk cId="0" sldId="402"/>
            <ac:inkMk id="33" creationId="{42D8E7CD-DC53-4CA7-879C-4ADC187BE26D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4"/>
          <ac:inkMkLst>
            <pc:docMk/>
            <pc:sldMk cId="0" sldId="402"/>
            <ac:inkMk id="33" creationId="{73FA2D57-F8FB-47D3-87C8-C5DB352377C4}"/>
          </ac:inkMkLst>
        </pc:inkChg>
        <pc:inkChg chg="del">
          <ac:chgData name="babisha chandran" userId="EB0nJQTo3Bd1b7R0gNfky76LaizBD4ENeK0AnhxAgKw=" providerId="None" clId="Web-{8DCF7B5E-34B7-477E-8968-D71517CDAA91}" dt="2020-10-20T08:23:11.676" v="513"/>
          <ac:inkMkLst>
            <pc:docMk/>
            <pc:sldMk cId="0" sldId="402"/>
            <ac:inkMk id="34" creationId="{03FD768C-247C-4ECE-8884-F6BB34D67E0B}"/>
          </ac:inkMkLst>
        </pc:inkChg>
        <pc:inkChg chg="add">
          <ac:chgData name="babisha chandran" userId="EB0nJQTo3Bd1b7R0gNfky76LaizBD4ENeK0AnhxAgKw=" providerId="None" clId="Web-{8DCF7B5E-34B7-477E-8968-D71517CDAA91}" dt="2020-10-20T10:31:46.467" v="1081"/>
          <ac:inkMkLst>
            <pc:docMk/>
            <pc:sldMk cId="0" sldId="402"/>
            <ac:inkMk id="34" creationId="{5FB04546-3F74-4F11-AF5B-8322F2E644A9}"/>
          </ac:inkMkLst>
        </pc:inkChg>
        <pc:inkChg chg="add">
          <ac:chgData name="babisha chandran" userId="EB0nJQTo3Bd1b7R0gNfky76LaizBD4ENeK0AnhxAgKw=" providerId="None" clId="Web-{8DCF7B5E-34B7-477E-8968-D71517CDAA91}" dt="2020-10-20T10:31:47.483" v="1082"/>
          <ac:inkMkLst>
            <pc:docMk/>
            <pc:sldMk cId="0" sldId="402"/>
            <ac:inkMk id="35" creationId="{5B00BD89-E6E8-4752-822D-2003243DE311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12"/>
          <ac:inkMkLst>
            <pc:docMk/>
            <pc:sldMk cId="0" sldId="402"/>
            <ac:inkMk id="35" creationId="{6781508C-D206-4F96-9200-60536039D593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11"/>
          <ac:inkMkLst>
            <pc:docMk/>
            <pc:sldMk cId="0" sldId="402"/>
            <ac:inkMk id="36" creationId="{A7284DD7-8FAF-41DE-A81B-BD99F54BC66F}"/>
          </ac:inkMkLst>
        </pc:inkChg>
        <pc:inkChg chg="add">
          <ac:chgData name="babisha chandran" userId="EB0nJQTo3Bd1b7R0gNfky76LaizBD4ENeK0AnhxAgKw=" providerId="None" clId="Web-{8DCF7B5E-34B7-477E-8968-D71517CDAA91}" dt="2020-10-20T10:31:47.733" v="1083"/>
          <ac:inkMkLst>
            <pc:docMk/>
            <pc:sldMk cId="0" sldId="402"/>
            <ac:inkMk id="36" creationId="{EAE896DF-FD03-44F8-BA38-C430086AD109}"/>
          </ac:inkMkLst>
        </pc:inkChg>
        <pc:inkChg chg="add">
          <ac:chgData name="babisha chandran" userId="EB0nJQTo3Bd1b7R0gNfky76LaizBD4ENeK0AnhxAgKw=" providerId="None" clId="Web-{8DCF7B5E-34B7-477E-8968-D71517CDAA91}" dt="2020-10-20T10:31:49.280" v="1084"/>
          <ac:inkMkLst>
            <pc:docMk/>
            <pc:sldMk cId="0" sldId="402"/>
            <ac:inkMk id="37" creationId="{14646F86-0E29-4B1A-B6A3-49DFD9D6A274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10"/>
          <ac:inkMkLst>
            <pc:docMk/>
            <pc:sldMk cId="0" sldId="402"/>
            <ac:inkMk id="37" creationId="{CB10C92B-2BBC-4E6B-8226-3F7300837A4D}"/>
          </ac:inkMkLst>
        </pc:inkChg>
        <pc:inkChg chg="add">
          <ac:chgData name="babisha chandran" userId="EB0nJQTo3Bd1b7R0gNfky76LaizBD4ENeK0AnhxAgKw=" providerId="None" clId="Web-{8DCF7B5E-34B7-477E-8968-D71517CDAA91}" dt="2020-10-20T10:31:50.748" v="1085"/>
          <ac:inkMkLst>
            <pc:docMk/>
            <pc:sldMk cId="0" sldId="402"/>
            <ac:inkMk id="38" creationId="{5A70210F-729A-48A3-A68E-6AC80247D57F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09"/>
          <ac:inkMkLst>
            <pc:docMk/>
            <pc:sldMk cId="0" sldId="402"/>
            <ac:inkMk id="38" creationId="{97BBE8CC-1103-4F8B-809F-4C758BDB99C7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08"/>
          <ac:inkMkLst>
            <pc:docMk/>
            <pc:sldMk cId="0" sldId="402"/>
            <ac:inkMk id="39" creationId="{5BB14D53-E35A-41B6-888C-C853008001DC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07"/>
          <ac:inkMkLst>
            <pc:docMk/>
            <pc:sldMk cId="0" sldId="402"/>
            <ac:inkMk id="40" creationId="{8ADEC109-0E30-4A06-A716-06D643B3A6A6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06"/>
          <ac:inkMkLst>
            <pc:docMk/>
            <pc:sldMk cId="0" sldId="402"/>
            <ac:inkMk id="41" creationId="{41F8E683-9DAB-4ED6-AA4C-5B0986E9CECF}"/>
          </ac:inkMkLst>
        </pc:inkChg>
        <pc:inkChg chg="del">
          <ac:chgData name="babisha chandran" userId="EB0nJQTo3Bd1b7R0gNfky76LaizBD4ENeK0AnhxAgKw=" providerId="None" clId="Web-{8DCF7B5E-34B7-477E-8968-D71517CDAA91}" dt="2020-10-20T08:23:11.661" v="505"/>
          <ac:inkMkLst>
            <pc:docMk/>
            <pc:sldMk cId="0" sldId="402"/>
            <ac:inkMk id="42" creationId="{59B8BB89-54D0-497A-8F46-8B9ADCB8D948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504"/>
          <ac:inkMkLst>
            <pc:docMk/>
            <pc:sldMk cId="0" sldId="402"/>
            <ac:inkMk id="43" creationId="{2AF81E2E-AF49-41A9-8C89-2AE2947BFAF7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503"/>
          <ac:inkMkLst>
            <pc:docMk/>
            <pc:sldMk cId="0" sldId="402"/>
            <ac:inkMk id="44" creationId="{A7A94348-BDEA-48C1-98A0-095266F6A011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502"/>
          <ac:inkMkLst>
            <pc:docMk/>
            <pc:sldMk cId="0" sldId="402"/>
            <ac:inkMk id="45" creationId="{10E4A95A-AFB2-4F63-88A7-DEE10F3373E7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501"/>
          <ac:inkMkLst>
            <pc:docMk/>
            <pc:sldMk cId="0" sldId="402"/>
            <ac:inkMk id="46" creationId="{6437002F-AEDF-4E3F-9044-F2E03C913412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500"/>
          <ac:inkMkLst>
            <pc:docMk/>
            <pc:sldMk cId="0" sldId="402"/>
            <ac:inkMk id="47" creationId="{5630DECF-B165-4437-9368-8754834C9D07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499"/>
          <ac:inkMkLst>
            <pc:docMk/>
            <pc:sldMk cId="0" sldId="402"/>
            <ac:inkMk id="48" creationId="{6C2E0B74-5AE8-4461-AC47-40F5170BBB30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498"/>
          <ac:inkMkLst>
            <pc:docMk/>
            <pc:sldMk cId="0" sldId="402"/>
            <ac:inkMk id="49" creationId="{1FF97566-F79B-45F5-9943-9DF4EDBAF904}"/>
          </ac:inkMkLst>
        </pc:inkChg>
        <pc:inkChg chg="del">
          <ac:chgData name="babisha chandran" userId="EB0nJQTo3Bd1b7R0gNfky76LaizBD4ENeK0AnhxAgKw=" providerId="None" clId="Web-{8DCF7B5E-34B7-477E-8968-D71517CDAA91}" dt="2020-10-20T08:23:11.645" v="497"/>
          <ac:inkMkLst>
            <pc:docMk/>
            <pc:sldMk cId="0" sldId="402"/>
            <ac:inkMk id="50" creationId="{E898B91E-A90B-407C-A4BB-3F4386A174BD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6"/>
          <ac:inkMkLst>
            <pc:docMk/>
            <pc:sldMk cId="0" sldId="402"/>
            <ac:inkMk id="51" creationId="{2B31286D-CDF5-464E-8FA0-351514EDB7E0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5"/>
          <ac:inkMkLst>
            <pc:docMk/>
            <pc:sldMk cId="0" sldId="402"/>
            <ac:inkMk id="52" creationId="{1CF3446B-F6CF-4CC6-9E79-832E4A0766BE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4"/>
          <ac:inkMkLst>
            <pc:docMk/>
            <pc:sldMk cId="0" sldId="402"/>
            <ac:inkMk id="53" creationId="{754568F2-002A-42E3-B54B-DB2A37732E49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3"/>
          <ac:inkMkLst>
            <pc:docMk/>
            <pc:sldMk cId="0" sldId="402"/>
            <ac:inkMk id="54" creationId="{1847B602-74FC-4C28-9EFD-E74B31427359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2"/>
          <ac:inkMkLst>
            <pc:docMk/>
            <pc:sldMk cId="0" sldId="402"/>
            <ac:inkMk id="55" creationId="{FBBF043E-5BE8-440A-9A62-A4D9325070B5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1"/>
          <ac:inkMkLst>
            <pc:docMk/>
            <pc:sldMk cId="0" sldId="402"/>
            <ac:inkMk id="56" creationId="{F7480AE6-82DA-4E32-B41A-3DAD94B98C61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90"/>
          <ac:inkMkLst>
            <pc:docMk/>
            <pc:sldMk cId="0" sldId="402"/>
            <ac:inkMk id="57" creationId="{4827DA7A-A61C-4C7C-B818-8FB15BFC2D86}"/>
          </ac:inkMkLst>
        </pc:inkChg>
        <pc:inkChg chg="del">
          <ac:chgData name="babisha chandran" userId="EB0nJQTo3Bd1b7R0gNfky76LaizBD4ENeK0AnhxAgKw=" providerId="None" clId="Web-{8DCF7B5E-34B7-477E-8968-D71517CDAA91}" dt="2020-10-20T08:23:26.848" v="535"/>
          <ac:inkMkLst>
            <pc:docMk/>
            <pc:sldMk cId="0" sldId="402"/>
            <ac:inkMk id="58" creationId="{45693752-DB3D-452E-B382-664DFD59AC1F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89"/>
          <ac:inkMkLst>
            <pc:docMk/>
            <pc:sldMk cId="0" sldId="402"/>
            <ac:inkMk id="59" creationId="{F631E344-B157-48D0-BF28-D0EE864B9F3E}"/>
          </ac:inkMkLst>
        </pc:inkChg>
        <pc:inkChg chg="del">
          <ac:chgData name="babisha chandran" userId="EB0nJQTo3Bd1b7R0gNfky76LaizBD4ENeK0AnhxAgKw=" providerId="None" clId="Web-{8DCF7B5E-34B7-477E-8968-D71517CDAA91}" dt="2020-10-20T08:23:11.629" v="488"/>
          <ac:inkMkLst>
            <pc:docMk/>
            <pc:sldMk cId="0" sldId="402"/>
            <ac:inkMk id="60" creationId="{F1E2DE3C-0DF1-4CE2-B3D7-D7FA3B3161E0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7"/>
          <ac:inkMkLst>
            <pc:docMk/>
            <pc:sldMk cId="0" sldId="402"/>
            <ac:inkMk id="61" creationId="{2069EAEA-8620-4727-B91A-EAADA82EAFBF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6"/>
          <ac:inkMkLst>
            <pc:docMk/>
            <pc:sldMk cId="0" sldId="402"/>
            <ac:inkMk id="62" creationId="{CFBB7F30-2C53-4126-A353-485A487215A5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5"/>
          <ac:inkMkLst>
            <pc:docMk/>
            <pc:sldMk cId="0" sldId="402"/>
            <ac:inkMk id="63" creationId="{1FC31706-53CC-4502-90D1-9DF72F62DA91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4"/>
          <ac:inkMkLst>
            <pc:docMk/>
            <pc:sldMk cId="0" sldId="402"/>
            <ac:inkMk id="64" creationId="{CBF663F8-54E7-425F-A8D3-B0FF9BA2E424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3"/>
          <ac:inkMkLst>
            <pc:docMk/>
            <pc:sldMk cId="0" sldId="402"/>
            <ac:inkMk id="65" creationId="{9A992969-AE17-4BCC-A9E8-80DC619BADB8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2"/>
          <ac:inkMkLst>
            <pc:docMk/>
            <pc:sldMk cId="0" sldId="402"/>
            <ac:inkMk id="66" creationId="{B4BC5A7E-2607-4986-8D8A-2059DF097098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1"/>
          <ac:inkMkLst>
            <pc:docMk/>
            <pc:sldMk cId="0" sldId="402"/>
            <ac:inkMk id="67" creationId="{26E180ED-9038-4940-9B5A-34C4CB1C8A54}"/>
          </ac:inkMkLst>
        </pc:inkChg>
        <pc:inkChg chg="del">
          <ac:chgData name="babisha chandran" userId="EB0nJQTo3Bd1b7R0gNfky76LaizBD4ENeK0AnhxAgKw=" providerId="None" clId="Web-{8DCF7B5E-34B7-477E-8968-D71517CDAA91}" dt="2020-10-20T08:23:11.614" v="480"/>
          <ac:inkMkLst>
            <pc:docMk/>
            <pc:sldMk cId="0" sldId="402"/>
            <ac:inkMk id="68" creationId="{143519CA-6399-4C9F-96D3-015EAD5E447A}"/>
          </ac:inkMkLst>
        </pc:inkChg>
        <pc:inkChg chg="del">
          <ac:chgData name="babisha chandran" userId="EB0nJQTo3Bd1b7R0gNfky76LaizBD4ENeK0AnhxAgKw=" providerId="None" clId="Web-{8DCF7B5E-34B7-477E-8968-D71517CDAA91}" dt="2020-10-20T08:23:11.598" v="479"/>
          <ac:inkMkLst>
            <pc:docMk/>
            <pc:sldMk cId="0" sldId="402"/>
            <ac:inkMk id="69" creationId="{E09858F7-0040-406D-86B5-399E896BEC33}"/>
          </ac:inkMkLst>
        </pc:inkChg>
        <pc:inkChg chg="del">
          <ac:chgData name="babisha chandran" userId="EB0nJQTo3Bd1b7R0gNfky76LaizBD4ENeK0AnhxAgKw=" providerId="None" clId="Web-{8DCF7B5E-34B7-477E-8968-D71517CDAA91}" dt="2020-10-20T08:23:11.598" v="478"/>
          <ac:inkMkLst>
            <pc:docMk/>
            <pc:sldMk cId="0" sldId="402"/>
            <ac:inkMk id="70" creationId="{E97F8158-DA50-4391-BAF4-DCF7B60BF07E}"/>
          </ac:inkMkLst>
        </pc:inkChg>
        <pc:inkChg chg="del">
          <ac:chgData name="babisha chandran" userId="EB0nJQTo3Bd1b7R0gNfky76LaizBD4ENeK0AnhxAgKw=" providerId="None" clId="Web-{8DCF7B5E-34B7-477E-8968-D71517CDAA91}" dt="2020-10-20T08:23:13.708" v="532"/>
          <ac:inkMkLst>
            <pc:docMk/>
            <pc:sldMk cId="0" sldId="402"/>
            <ac:inkMk id="71" creationId="{C36EDD2B-26DB-4F5D-B01C-0F44EEC723A1}"/>
          </ac:inkMkLst>
        </pc:inkChg>
        <pc:inkChg chg="del">
          <ac:chgData name="babisha chandran" userId="EB0nJQTo3Bd1b7R0gNfky76LaizBD4ENeK0AnhxAgKw=" providerId="None" clId="Web-{8DCF7B5E-34B7-477E-8968-D71517CDAA91}" dt="2020-10-20T08:23:11.598" v="477"/>
          <ac:inkMkLst>
            <pc:docMk/>
            <pc:sldMk cId="0" sldId="402"/>
            <ac:inkMk id="72" creationId="{B91E8D8A-8906-417D-8EF8-D011082491A7}"/>
          </ac:inkMkLst>
        </pc:inkChg>
        <pc:inkChg chg="del">
          <ac:chgData name="babisha chandran" userId="EB0nJQTo3Bd1b7R0gNfky76LaizBD4ENeK0AnhxAgKw=" providerId="None" clId="Web-{8DCF7B5E-34B7-477E-8968-D71517CDAA91}" dt="2020-10-20T08:23:11.598" v="476"/>
          <ac:inkMkLst>
            <pc:docMk/>
            <pc:sldMk cId="0" sldId="402"/>
            <ac:inkMk id="73" creationId="{B3FD19E3-7819-4F33-9D4B-85407DC14509}"/>
          </ac:inkMkLst>
        </pc:inkChg>
        <pc:inkChg chg="del">
          <ac:chgData name="babisha chandran" userId="EB0nJQTo3Bd1b7R0gNfky76LaizBD4ENeK0AnhxAgKw=" providerId="None" clId="Web-{8DCF7B5E-34B7-477E-8968-D71517CDAA91}" dt="2020-10-20T08:23:21.020" v="534"/>
          <ac:inkMkLst>
            <pc:docMk/>
            <pc:sldMk cId="0" sldId="402"/>
            <ac:inkMk id="74" creationId="{D746AFD6-67C9-449B-97E5-35839DFA88C7}"/>
          </ac:inkMkLst>
        </pc:inkChg>
        <pc:inkChg chg="del">
          <ac:chgData name="babisha chandran" userId="EB0nJQTo3Bd1b7R0gNfky76LaizBD4ENeK0AnhxAgKw=" providerId="None" clId="Web-{8DCF7B5E-34B7-477E-8968-D71517CDAA91}" dt="2020-10-20T08:23:11.598" v="475"/>
          <ac:inkMkLst>
            <pc:docMk/>
            <pc:sldMk cId="0" sldId="402"/>
            <ac:inkMk id="75" creationId="{DF0904D9-CF8E-44BC-AE0C-99A9BA407B5D}"/>
          </ac:inkMkLst>
        </pc:inkChg>
        <pc:inkChg chg="del">
          <ac:chgData name="babisha chandran" userId="EB0nJQTo3Bd1b7R0gNfky76LaizBD4ENeK0AnhxAgKw=" providerId="None" clId="Web-{8DCF7B5E-34B7-477E-8968-D71517CDAA91}" dt="2020-10-20T08:23:17.379" v="533"/>
          <ac:inkMkLst>
            <pc:docMk/>
            <pc:sldMk cId="0" sldId="402"/>
            <ac:inkMk id="76" creationId="{8CB4DBEC-8145-4F77-A2C1-A73534B72F0E}"/>
          </ac:inkMkLst>
        </pc:inkChg>
        <pc:inkChg chg="del">
          <ac:chgData name="babisha chandran" userId="EB0nJQTo3Bd1b7R0gNfky76LaizBD4ENeK0AnhxAgKw=" providerId="None" clId="Web-{8DCF7B5E-34B7-477E-8968-D71517CDAA91}" dt="2020-10-20T08:23:11.583" v="474"/>
          <ac:inkMkLst>
            <pc:docMk/>
            <pc:sldMk cId="0" sldId="402"/>
            <ac:inkMk id="77" creationId="{706064F2-5B0C-4A3A-9921-FB67C57D3B1D}"/>
          </ac:inkMkLst>
        </pc:inkChg>
        <pc:inkChg chg="del">
          <ac:chgData name="babisha chandran" userId="EB0nJQTo3Bd1b7R0gNfky76LaizBD4ENeK0AnhxAgKw=" providerId="None" clId="Web-{8DCF7B5E-34B7-477E-8968-D71517CDAA91}" dt="2020-10-20T08:23:11.583" v="473"/>
          <ac:inkMkLst>
            <pc:docMk/>
            <pc:sldMk cId="0" sldId="402"/>
            <ac:inkMk id="78" creationId="{4560B252-1C57-4ECF-88A6-4927E044C971}"/>
          </ac:inkMkLst>
        </pc:inkChg>
        <pc:inkChg chg="del">
          <ac:chgData name="babisha chandran" userId="EB0nJQTo3Bd1b7R0gNfky76LaizBD4ENeK0AnhxAgKw=" providerId="None" clId="Web-{8DCF7B5E-34B7-477E-8968-D71517CDAA91}" dt="2020-10-20T08:23:29.379" v="536"/>
          <ac:inkMkLst>
            <pc:docMk/>
            <pc:sldMk cId="0" sldId="402"/>
            <ac:inkMk id="79" creationId="{0A2C83F3-526D-4D10-ACF8-0ABD85399498}"/>
          </ac:inkMkLst>
        </pc:inkChg>
      </pc:sldChg>
      <pc:sldChg chg="delSp">
        <pc:chgData name="babisha chandran" userId="EB0nJQTo3Bd1b7R0gNfky76LaizBD4ENeK0AnhxAgKw=" providerId="None" clId="Web-{8DCF7B5E-34B7-477E-8968-D71517CDAA91}" dt="2020-10-20T08:23:45.301" v="554"/>
        <pc:sldMkLst>
          <pc:docMk/>
          <pc:sldMk cId="2173344772" sldId="423"/>
        </pc:sldMkLst>
        <pc:inkChg chg="del">
          <ac:chgData name="babisha chandran" userId="EB0nJQTo3Bd1b7R0gNfky76LaizBD4ENeK0AnhxAgKw=" providerId="None" clId="Web-{8DCF7B5E-34B7-477E-8968-D71517CDAA91}" dt="2020-10-20T08:23:45.301" v="554"/>
          <ac:inkMkLst>
            <pc:docMk/>
            <pc:sldMk cId="2173344772" sldId="423"/>
            <ac:inkMk id="2" creationId="{15E81324-0AC2-408C-A40D-3CC12AA86523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53"/>
          <ac:inkMkLst>
            <pc:docMk/>
            <pc:sldMk cId="2173344772" sldId="423"/>
            <ac:inkMk id="3" creationId="{9D5F0DFE-9AF2-4E89-9DB0-526765F013E1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52"/>
          <ac:inkMkLst>
            <pc:docMk/>
            <pc:sldMk cId="2173344772" sldId="423"/>
            <ac:inkMk id="5" creationId="{8F68EDCC-6457-4128-8800-D44081F01C48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51"/>
          <ac:inkMkLst>
            <pc:docMk/>
            <pc:sldMk cId="2173344772" sldId="423"/>
            <ac:inkMk id="6" creationId="{762B64E8-F5E5-4646-878D-08690A8ECE79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50"/>
          <ac:inkMkLst>
            <pc:docMk/>
            <pc:sldMk cId="2173344772" sldId="423"/>
            <ac:inkMk id="7" creationId="{5242931F-BD49-4C12-A4DE-0A116F8054E4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49"/>
          <ac:inkMkLst>
            <pc:docMk/>
            <pc:sldMk cId="2173344772" sldId="423"/>
            <ac:inkMk id="8" creationId="{D024060C-7ECD-4DB9-93AE-ED692027CEC7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48"/>
          <ac:inkMkLst>
            <pc:docMk/>
            <pc:sldMk cId="2173344772" sldId="423"/>
            <ac:inkMk id="10" creationId="{59CC0A49-C8B6-4553-A0FC-61DFED81A15F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47"/>
          <ac:inkMkLst>
            <pc:docMk/>
            <pc:sldMk cId="2173344772" sldId="423"/>
            <ac:inkMk id="11" creationId="{09BDA5C5-F6DA-4D1C-BB48-6EC7C400F806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46"/>
          <ac:inkMkLst>
            <pc:docMk/>
            <pc:sldMk cId="2173344772" sldId="423"/>
            <ac:inkMk id="12" creationId="{6E354AB5-8C96-4443-86C6-FE1C00E3BF13}"/>
          </ac:inkMkLst>
        </pc:inkChg>
        <pc:inkChg chg="del">
          <ac:chgData name="babisha chandran" userId="EB0nJQTo3Bd1b7R0gNfky76LaizBD4ENeK0AnhxAgKw=" providerId="None" clId="Web-{8DCF7B5E-34B7-477E-8968-D71517CDAA91}" dt="2020-10-20T08:23:45.286" v="545"/>
          <ac:inkMkLst>
            <pc:docMk/>
            <pc:sldMk cId="2173344772" sldId="423"/>
            <ac:inkMk id="13" creationId="{16AE90A3-C6F4-4BAD-A958-EC8EDE3FCD20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44"/>
          <ac:inkMkLst>
            <pc:docMk/>
            <pc:sldMk cId="2173344772" sldId="423"/>
            <ac:inkMk id="14" creationId="{D179CA41-1A58-48C4-994A-D50AD2BADD94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43"/>
          <ac:inkMkLst>
            <pc:docMk/>
            <pc:sldMk cId="2173344772" sldId="423"/>
            <ac:inkMk id="15" creationId="{3825D4CF-B7D3-4034-82F5-59606FC5EAA5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42"/>
          <ac:inkMkLst>
            <pc:docMk/>
            <pc:sldMk cId="2173344772" sldId="423"/>
            <ac:inkMk id="16" creationId="{24EE698C-379C-4606-8207-250F78D6542E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41"/>
          <ac:inkMkLst>
            <pc:docMk/>
            <pc:sldMk cId="2173344772" sldId="423"/>
            <ac:inkMk id="17" creationId="{3D4686AD-1C50-4897-B434-4A63F47D8E50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40"/>
          <ac:inkMkLst>
            <pc:docMk/>
            <pc:sldMk cId="2173344772" sldId="423"/>
            <ac:inkMk id="18" creationId="{CB49AD16-718A-4C6E-A5EA-F11537884866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39"/>
          <ac:inkMkLst>
            <pc:docMk/>
            <pc:sldMk cId="2173344772" sldId="423"/>
            <ac:inkMk id="22" creationId="{BEE52AF5-7F7D-4EEE-8759-C414E87E23D9}"/>
          </ac:inkMkLst>
        </pc:inkChg>
        <pc:inkChg chg="del">
          <ac:chgData name="babisha chandran" userId="EB0nJQTo3Bd1b7R0gNfky76LaizBD4ENeK0AnhxAgKw=" providerId="None" clId="Web-{8DCF7B5E-34B7-477E-8968-D71517CDAA91}" dt="2020-10-20T08:23:45.270" v="538"/>
          <ac:inkMkLst>
            <pc:docMk/>
            <pc:sldMk cId="2173344772" sldId="423"/>
            <ac:inkMk id="23" creationId="{C9D71D64-32A8-4C87-BD4A-76274D831E4B}"/>
          </ac:inkMkLst>
        </pc:inkChg>
      </pc:sldChg>
      <pc:sldChg chg="delSp">
        <pc:chgData name="babisha chandran" userId="EB0nJQTo3Bd1b7R0gNfky76LaizBD4ENeK0AnhxAgKw=" providerId="None" clId="Web-{8DCF7B5E-34B7-477E-8968-D71517CDAA91}" dt="2020-10-20T08:17:23.377" v="29"/>
        <pc:sldMkLst>
          <pc:docMk/>
          <pc:sldMk cId="618828845" sldId="431"/>
        </pc:sldMkLst>
        <pc:inkChg chg="del">
          <ac:chgData name="babisha chandran" userId="EB0nJQTo3Bd1b7R0gNfky76LaizBD4ENeK0AnhxAgKw=" providerId="None" clId="Web-{8DCF7B5E-34B7-477E-8968-D71517CDAA91}" dt="2020-10-20T08:17:23.377" v="29"/>
          <ac:inkMkLst>
            <pc:docMk/>
            <pc:sldMk cId="618828845" sldId="431"/>
            <ac:inkMk id="3" creationId="{4B45F425-9825-45A1-AADB-E8FD89A6F270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8"/>
          <ac:inkMkLst>
            <pc:docMk/>
            <pc:sldMk cId="618828845" sldId="431"/>
            <ac:inkMk id="4" creationId="{3378E4C2-A543-481C-AF56-E0B63D932655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7"/>
          <ac:inkMkLst>
            <pc:docMk/>
            <pc:sldMk cId="618828845" sldId="431"/>
            <ac:inkMk id="5" creationId="{D948A055-9DE4-4707-9329-86BD505DB13C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6"/>
          <ac:inkMkLst>
            <pc:docMk/>
            <pc:sldMk cId="618828845" sldId="431"/>
            <ac:inkMk id="6" creationId="{7FF10788-B39D-49BB-A9C8-95947D27FA59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5"/>
          <ac:inkMkLst>
            <pc:docMk/>
            <pc:sldMk cId="618828845" sldId="431"/>
            <ac:inkMk id="7" creationId="{5D432946-7B35-43E5-9B17-46DCD61533F5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4"/>
          <ac:inkMkLst>
            <pc:docMk/>
            <pc:sldMk cId="618828845" sldId="431"/>
            <ac:inkMk id="8" creationId="{15C39577-2BA7-42C6-A58A-B7BE20C71FB1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3"/>
          <ac:inkMkLst>
            <pc:docMk/>
            <pc:sldMk cId="618828845" sldId="431"/>
            <ac:inkMk id="10" creationId="{7B14DD1F-761B-440C-8603-92F6A677FCC9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2"/>
          <ac:inkMkLst>
            <pc:docMk/>
            <pc:sldMk cId="618828845" sldId="431"/>
            <ac:inkMk id="11" creationId="{20A139A8-3FD8-44F4-AA86-F80B300264A8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1"/>
          <ac:inkMkLst>
            <pc:docMk/>
            <pc:sldMk cId="618828845" sldId="431"/>
            <ac:inkMk id="12" creationId="{7C06C1E0-942F-4639-897F-1EC751C646DE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20"/>
          <ac:inkMkLst>
            <pc:docMk/>
            <pc:sldMk cId="618828845" sldId="431"/>
            <ac:inkMk id="13" creationId="{7D5B65D3-25B1-4EA4-BDC2-2664E3612302}"/>
          </ac:inkMkLst>
        </pc:inkChg>
        <pc:inkChg chg="del">
          <ac:chgData name="babisha chandran" userId="EB0nJQTo3Bd1b7R0gNfky76LaizBD4ENeK0AnhxAgKw=" providerId="None" clId="Web-{8DCF7B5E-34B7-477E-8968-D71517CDAA91}" dt="2020-10-20T08:17:23.362" v="19"/>
          <ac:inkMkLst>
            <pc:docMk/>
            <pc:sldMk cId="618828845" sldId="431"/>
            <ac:inkMk id="14" creationId="{65246754-F1C8-48EC-971A-DD3A9AC94CCA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8"/>
          <ac:inkMkLst>
            <pc:docMk/>
            <pc:sldMk cId="618828845" sldId="431"/>
            <ac:inkMk id="15" creationId="{1CC3D8DA-4FDD-4EFE-8091-99B9D395A6E3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7"/>
          <ac:inkMkLst>
            <pc:docMk/>
            <pc:sldMk cId="618828845" sldId="431"/>
            <ac:inkMk id="16" creationId="{E01ECF8B-FAF0-492C-AD0C-BFC973F5F03D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6"/>
          <ac:inkMkLst>
            <pc:docMk/>
            <pc:sldMk cId="618828845" sldId="431"/>
            <ac:inkMk id="17" creationId="{C3E7B197-2ED8-48E7-9A81-9D6765309B8F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5"/>
          <ac:inkMkLst>
            <pc:docMk/>
            <pc:sldMk cId="618828845" sldId="431"/>
            <ac:inkMk id="18" creationId="{67C13F06-3A4A-41A3-8E5D-A60A6A1E8B5A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4"/>
          <ac:inkMkLst>
            <pc:docMk/>
            <pc:sldMk cId="618828845" sldId="431"/>
            <ac:inkMk id="22" creationId="{BA0C6C4E-CD99-453D-86FA-AE306172163C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3"/>
          <ac:inkMkLst>
            <pc:docMk/>
            <pc:sldMk cId="618828845" sldId="431"/>
            <ac:inkMk id="23" creationId="{C46CF3A5-F03A-49A7-84E5-E7F6512A15BE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2"/>
          <ac:inkMkLst>
            <pc:docMk/>
            <pc:sldMk cId="618828845" sldId="431"/>
            <ac:inkMk id="24" creationId="{B1A2697D-AF45-46C9-A01D-E1E39C5DA8C1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1"/>
          <ac:inkMkLst>
            <pc:docMk/>
            <pc:sldMk cId="618828845" sldId="431"/>
            <ac:inkMk id="25" creationId="{6479A615-97FD-4F8E-8357-0DBC6B207763}"/>
          </ac:inkMkLst>
        </pc:inkChg>
        <pc:inkChg chg="del">
          <ac:chgData name="babisha chandran" userId="EB0nJQTo3Bd1b7R0gNfky76LaizBD4ENeK0AnhxAgKw=" providerId="None" clId="Web-{8DCF7B5E-34B7-477E-8968-D71517CDAA91}" dt="2020-10-20T08:17:23.346" v="10"/>
          <ac:inkMkLst>
            <pc:docMk/>
            <pc:sldMk cId="618828845" sldId="431"/>
            <ac:inkMk id="26" creationId="{419C5BAF-D1D1-49B1-A32C-FD30A7498520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9"/>
          <ac:inkMkLst>
            <pc:docMk/>
            <pc:sldMk cId="618828845" sldId="431"/>
            <ac:inkMk id="27" creationId="{FBE2F614-3193-4F04-9478-2370132B171F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8"/>
          <ac:inkMkLst>
            <pc:docMk/>
            <pc:sldMk cId="618828845" sldId="431"/>
            <ac:inkMk id="28" creationId="{AD1264C7-0EFA-4015-BF32-101388CF5446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7"/>
          <ac:inkMkLst>
            <pc:docMk/>
            <pc:sldMk cId="618828845" sldId="431"/>
            <ac:inkMk id="29" creationId="{7F3E91D0-C475-49C0-934A-9B15DA62151D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6"/>
          <ac:inkMkLst>
            <pc:docMk/>
            <pc:sldMk cId="618828845" sldId="431"/>
            <ac:inkMk id="30" creationId="{375CF2EE-BFAD-47C6-96FB-A8331166944E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5"/>
          <ac:inkMkLst>
            <pc:docMk/>
            <pc:sldMk cId="618828845" sldId="431"/>
            <ac:inkMk id="31" creationId="{8DAAD7D6-D1D8-4FA8-AA11-B351D891A8F8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4"/>
          <ac:inkMkLst>
            <pc:docMk/>
            <pc:sldMk cId="618828845" sldId="431"/>
            <ac:inkMk id="32" creationId="{2956DFAF-7264-4876-9AC9-A6D0F244FA89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3"/>
          <ac:inkMkLst>
            <pc:docMk/>
            <pc:sldMk cId="618828845" sldId="431"/>
            <ac:inkMk id="33" creationId="{33AF6E2C-5898-4372-ADAA-BDDFAB3C0309}"/>
          </ac:inkMkLst>
        </pc:inkChg>
        <pc:inkChg chg="del">
          <ac:chgData name="babisha chandran" userId="EB0nJQTo3Bd1b7R0gNfky76LaizBD4ENeK0AnhxAgKw=" providerId="None" clId="Web-{8DCF7B5E-34B7-477E-8968-D71517CDAA91}" dt="2020-10-20T08:17:23.331" v="2"/>
          <ac:inkMkLst>
            <pc:docMk/>
            <pc:sldMk cId="618828845" sldId="431"/>
            <ac:inkMk id="34" creationId="{E427EE01-4424-4B21-B057-BD86776BFA15}"/>
          </ac:inkMkLst>
        </pc:inkChg>
      </pc:sldChg>
      <pc:sldChg chg="delSp">
        <pc:chgData name="babisha chandran" userId="EB0nJQTo3Bd1b7R0gNfky76LaizBD4ENeK0AnhxAgKw=" providerId="None" clId="Web-{8DCF7B5E-34B7-477E-8968-D71517CDAA91}" dt="2020-10-20T08:17:59.159" v="162"/>
        <pc:sldMkLst>
          <pc:docMk/>
          <pc:sldMk cId="4125052787" sldId="433"/>
        </pc:sldMkLst>
        <pc:inkChg chg="del">
          <ac:chgData name="babisha chandran" userId="EB0nJQTo3Bd1b7R0gNfky76LaizBD4ENeK0AnhxAgKw=" providerId="None" clId="Web-{8DCF7B5E-34B7-477E-8968-D71517CDAA91}" dt="2020-10-20T08:17:59.159" v="162"/>
          <ac:inkMkLst>
            <pc:docMk/>
            <pc:sldMk cId="4125052787" sldId="433"/>
            <ac:inkMk id="3" creationId="{E7F13410-2CDA-4759-9B05-F370F5100660}"/>
          </ac:inkMkLst>
        </pc:inkChg>
        <pc:inkChg chg="del">
          <ac:chgData name="babisha chandran" userId="EB0nJQTo3Bd1b7R0gNfky76LaizBD4ENeK0AnhxAgKw=" providerId="None" clId="Web-{8DCF7B5E-34B7-477E-8968-D71517CDAA91}" dt="2020-10-20T08:17:59.159" v="161"/>
          <ac:inkMkLst>
            <pc:docMk/>
            <pc:sldMk cId="4125052787" sldId="433"/>
            <ac:inkMk id="4" creationId="{C42CCC74-6DFB-4686-A3A3-EF5E64C3F06F}"/>
          </ac:inkMkLst>
        </pc:inkChg>
        <pc:inkChg chg="del">
          <ac:chgData name="babisha chandran" userId="EB0nJQTo3Bd1b7R0gNfky76LaizBD4ENeK0AnhxAgKw=" providerId="None" clId="Web-{8DCF7B5E-34B7-477E-8968-D71517CDAA91}" dt="2020-10-20T08:17:54.643" v="152"/>
          <ac:inkMkLst>
            <pc:docMk/>
            <pc:sldMk cId="4125052787" sldId="433"/>
            <ac:inkMk id="5" creationId="{88CA9DFC-AFE9-420D-B630-D2A448A2CCFD}"/>
          </ac:inkMkLst>
        </pc:inkChg>
        <pc:inkChg chg="del">
          <ac:chgData name="babisha chandran" userId="EB0nJQTo3Bd1b7R0gNfky76LaizBD4ENeK0AnhxAgKw=" providerId="None" clId="Web-{8DCF7B5E-34B7-477E-8968-D71517CDAA91}" dt="2020-10-20T08:17:54.643" v="151"/>
          <ac:inkMkLst>
            <pc:docMk/>
            <pc:sldMk cId="4125052787" sldId="433"/>
            <ac:inkMk id="6" creationId="{06965EC0-0A06-43DC-9430-FED5BB1D5E59}"/>
          </ac:inkMkLst>
        </pc:inkChg>
        <pc:inkChg chg="del">
          <ac:chgData name="babisha chandran" userId="EB0nJQTo3Bd1b7R0gNfky76LaizBD4ENeK0AnhxAgKw=" providerId="None" clId="Web-{8DCF7B5E-34B7-477E-8968-D71517CDAA91}" dt="2020-10-20T08:17:54.643" v="150"/>
          <ac:inkMkLst>
            <pc:docMk/>
            <pc:sldMk cId="4125052787" sldId="433"/>
            <ac:inkMk id="7" creationId="{36675804-865D-4C8D-AC10-7F6DBCA19183}"/>
          </ac:inkMkLst>
        </pc:inkChg>
        <pc:inkChg chg="del">
          <ac:chgData name="babisha chandran" userId="EB0nJQTo3Bd1b7R0gNfky76LaizBD4ENeK0AnhxAgKw=" providerId="None" clId="Web-{8DCF7B5E-34B7-477E-8968-D71517CDAA91}" dt="2020-10-20T08:17:54.628" v="149"/>
          <ac:inkMkLst>
            <pc:docMk/>
            <pc:sldMk cId="4125052787" sldId="433"/>
            <ac:inkMk id="8" creationId="{F305012E-9AA3-4FD3-9E22-A19EBAAB1C5C}"/>
          </ac:inkMkLst>
        </pc:inkChg>
        <pc:inkChg chg="del">
          <ac:chgData name="babisha chandran" userId="EB0nJQTo3Bd1b7R0gNfky76LaizBD4ENeK0AnhxAgKw=" providerId="None" clId="Web-{8DCF7B5E-34B7-477E-8968-D71517CDAA91}" dt="2020-10-20T08:17:59.159" v="160"/>
          <ac:inkMkLst>
            <pc:docMk/>
            <pc:sldMk cId="4125052787" sldId="433"/>
            <ac:inkMk id="10" creationId="{648CDA73-F11F-4936-9DCD-F55912763A36}"/>
          </ac:inkMkLst>
        </pc:inkChg>
        <pc:inkChg chg="del">
          <ac:chgData name="babisha chandran" userId="EB0nJQTo3Bd1b7R0gNfky76LaizBD4ENeK0AnhxAgKw=" providerId="None" clId="Web-{8DCF7B5E-34B7-477E-8968-D71517CDAA91}" dt="2020-10-20T08:17:59.159" v="159"/>
          <ac:inkMkLst>
            <pc:docMk/>
            <pc:sldMk cId="4125052787" sldId="433"/>
            <ac:inkMk id="11" creationId="{C09B6E7E-AE2B-4F18-B1FF-757CE98C7133}"/>
          </ac:inkMkLst>
        </pc:inkChg>
        <pc:inkChg chg="del">
          <ac:chgData name="babisha chandran" userId="EB0nJQTo3Bd1b7R0gNfky76LaizBD4ENeK0AnhxAgKw=" providerId="None" clId="Web-{8DCF7B5E-34B7-477E-8968-D71517CDAA91}" dt="2020-10-20T08:17:54.628" v="148"/>
          <ac:inkMkLst>
            <pc:docMk/>
            <pc:sldMk cId="4125052787" sldId="433"/>
            <ac:inkMk id="12" creationId="{BDCB2CF2-EFCD-4839-A972-C92FA230B6BB}"/>
          </ac:inkMkLst>
        </pc:inkChg>
        <pc:inkChg chg="del">
          <ac:chgData name="babisha chandran" userId="EB0nJQTo3Bd1b7R0gNfky76LaizBD4ENeK0AnhxAgKw=" providerId="None" clId="Web-{8DCF7B5E-34B7-477E-8968-D71517CDAA91}" dt="2020-10-20T08:17:59.159" v="158"/>
          <ac:inkMkLst>
            <pc:docMk/>
            <pc:sldMk cId="4125052787" sldId="433"/>
            <ac:inkMk id="13" creationId="{D070F684-8903-4881-9172-A7C504E5A30B}"/>
          </ac:inkMkLst>
        </pc:inkChg>
        <pc:inkChg chg="del">
          <ac:chgData name="babisha chandran" userId="EB0nJQTo3Bd1b7R0gNfky76LaizBD4ENeK0AnhxAgKw=" providerId="None" clId="Web-{8DCF7B5E-34B7-477E-8968-D71517CDAA91}" dt="2020-10-20T08:17:59.159" v="157"/>
          <ac:inkMkLst>
            <pc:docMk/>
            <pc:sldMk cId="4125052787" sldId="433"/>
            <ac:inkMk id="14" creationId="{0A4BCCAF-D2FF-4087-B2F5-AEE379D46DEC}"/>
          </ac:inkMkLst>
        </pc:inkChg>
        <pc:inkChg chg="del">
          <ac:chgData name="babisha chandran" userId="EB0nJQTo3Bd1b7R0gNfky76LaizBD4ENeK0AnhxAgKw=" providerId="None" clId="Web-{8DCF7B5E-34B7-477E-8968-D71517CDAA91}" dt="2020-10-20T08:17:59.143" v="156"/>
          <ac:inkMkLst>
            <pc:docMk/>
            <pc:sldMk cId="4125052787" sldId="433"/>
            <ac:inkMk id="15" creationId="{2208DCE0-096F-4F0A-B6A7-D6F7870A9837}"/>
          </ac:inkMkLst>
        </pc:inkChg>
        <pc:inkChg chg="del">
          <ac:chgData name="babisha chandran" userId="EB0nJQTo3Bd1b7R0gNfky76LaizBD4ENeK0AnhxAgKw=" providerId="None" clId="Web-{8DCF7B5E-34B7-477E-8968-D71517CDAA91}" dt="2020-10-20T08:17:59.143" v="155"/>
          <ac:inkMkLst>
            <pc:docMk/>
            <pc:sldMk cId="4125052787" sldId="433"/>
            <ac:inkMk id="16" creationId="{87CEF62D-8C5B-483E-B7E8-10D2AB77A483}"/>
          </ac:inkMkLst>
        </pc:inkChg>
        <pc:inkChg chg="del">
          <ac:chgData name="babisha chandran" userId="EB0nJQTo3Bd1b7R0gNfky76LaizBD4ENeK0AnhxAgKw=" providerId="None" clId="Web-{8DCF7B5E-34B7-477E-8968-D71517CDAA91}" dt="2020-10-20T08:17:59.143" v="154"/>
          <ac:inkMkLst>
            <pc:docMk/>
            <pc:sldMk cId="4125052787" sldId="433"/>
            <ac:inkMk id="17" creationId="{BBED0726-3E66-49AB-8446-B64B87055228}"/>
          </ac:inkMkLst>
        </pc:inkChg>
        <pc:inkChg chg="del">
          <ac:chgData name="babisha chandran" userId="EB0nJQTo3Bd1b7R0gNfky76LaizBD4ENeK0AnhxAgKw=" providerId="None" clId="Web-{8DCF7B5E-34B7-477E-8968-D71517CDAA91}" dt="2020-10-20T08:17:59.143" v="153"/>
          <ac:inkMkLst>
            <pc:docMk/>
            <pc:sldMk cId="4125052787" sldId="433"/>
            <ac:inkMk id="18" creationId="{B137BCA1-C0BC-47C8-8BBC-D9C2BD98E0DB}"/>
          </ac:inkMkLst>
        </pc:inkChg>
      </pc:sldChg>
      <pc:sldChg chg="addSp">
        <pc:chgData name="babisha chandran" userId="EB0nJQTo3Bd1b7R0gNfky76LaizBD4ENeK0AnhxAgKw=" providerId="None" clId="Web-{8DCF7B5E-34B7-477E-8968-D71517CDAA91}" dt="2020-10-20T10:18:47.932" v="947"/>
        <pc:sldMkLst>
          <pc:docMk/>
          <pc:sldMk cId="1199752641" sldId="434"/>
        </pc:sldMkLst>
        <pc:inkChg chg="add">
          <ac:chgData name="babisha chandran" userId="EB0nJQTo3Bd1b7R0gNfky76LaizBD4ENeK0AnhxAgKw=" providerId="None" clId="Web-{8DCF7B5E-34B7-477E-8968-D71517CDAA91}" dt="2020-10-20T10:18:41.745" v="946"/>
          <ac:inkMkLst>
            <pc:docMk/>
            <pc:sldMk cId="1199752641" sldId="434"/>
            <ac:inkMk id="3" creationId="{D77402C1-769E-47BB-9832-5A5CC111C8AD}"/>
          </ac:inkMkLst>
        </pc:inkChg>
        <pc:inkChg chg="add">
          <ac:chgData name="babisha chandran" userId="EB0nJQTo3Bd1b7R0gNfky76LaizBD4ENeK0AnhxAgKw=" providerId="None" clId="Web-{8DCF7B5E-34B7-477E-8968-D71517CDAA91}" dt="2020-10-20T10:18:47.932" v="947"/>
          <ac:inkMkLst>
            <pc:docMk/>
            <pc:sldMk cId="1199752641" sldId="434"/>
            <ac:inkMk id="4" creationId="{6D5F68A9-491D-4D0E-9FE7-BE984B031310}"/>
          </ac:inkMkLst>
        </pc:inkChg>
      </pc:sldChg>
      <pc:sldChg chg="addSp delSp">
        <pc:chgData name="babisha chandran" userId="EB0nJQTo3Bd1b7R0gNfky76LaizBD4ENeK0AnhxAgKw=" providerId="None" clId="Web-{8DCF7B5E-34B7-477E-8968-D71517CDAA91}" dt="2020-10-20T10:36:04" v="1098"/>
        <pc:sldMkLst>
          <pc:docMk/>
          <pc:sldMk cId="3144095249" sldId="577"/>
        </pc:sldMkLst>
        <pc:inkChg chg="del">
          <ac:chgData name="babisha chandran" userId="EB0nJQTo3Bd1b7R0gNfky76LaizBD4ENeK0AnhxAgKw=" providerId="None" clId="Web-{8DCF7B5E-34B7-477E-8968-D71517CDAA91}" dt="2020-10-20T08:23:59.145" v="562"/>
          <ac:inkMkLst>
            <pc:docMk/>
            <pc:sldMk cId="3144095249" sldId="577"/>
            <ac:inkMk id="4" creationId="{211782E5-664A-4C44-AAEB-F84D3B9C5C29}"/>
          </ac:inkMkLst>
        </pc:inkChg>
        <pc:inkChg chg="add">
          <ac:chgData name="babisha chandran" userId="EB0nJQTo3Bd1b7R0gNfky76LaizBD4ENeK0AnhxAgKw=" providerId="None" clId="Web-{8DCF7B5E-34B7-477E-8968-D71517CDAA91}" dt="2020-10-20T10:34:10.624" v="1086"/>
          <ac:inkMkLst>
            <pc:docMk/>
            <pc:sldMk cId="3144095249" sldId="577"/>
            <ac:inkMk id="4" creationId="{8A288118-8BF2-4C57-923D-23C6E69C01A3}"/>
          </ac:inkMkLst>
        </pc:inkChg>
        <pc:inkChg chg="add">
          <ac:chgData name="babisha chandran" userId="EB0nJQTo3Bd1b7R0gNfky76LaizBD4ENeK0AnhxAgKw=" providerId="None" clId="Web-{8DCF7B5E-34B7-477E-8968-D71517CDAA91}" dt="2020-10-20T10:34:12.249" v="1087"/>
          <ac:inkMkLst>
            <pc:docMk/>
            <pc:sldMk cId="3144095249" sldId="577"/>
            <ac:inkMk id="5" creationId="{3FE61887-44F4-47D1-918E-87158F537442}"/>
          </ac:inkMkLst>
        </pc:inkChg>
        <pc:inkChg chg="del">
          <ac:chgData name="babisha chandran" userId="EB0nJQTo3Bd1b7R0gNfky76LaizBD4ENeK0AnhxAgKw=" providerId="None" clId="Web-{8DCF7B5E-34B7-477E-8968-D71517CDAA91}" dt="2020-10-20T08:23:52.630" v="560"/>
          <ac:inkMkLst>
            <pc:docMk/>
            <pc:sldMk cId="3144095249" sldId="577"/>
            <ac:inkMk id="5" creationId="{C8BE1F5B-C8C1-4577-8617-5B417FB21465}"/>
          </ac:inkMkLst>
        </pc:inkChg>
        <pc:inkChg chg="add">
          <ac:chgData name="babisha chandran" userId="EB0nJQTo3Bd1b7R0gNfky76LaizBD4ENeK0AnhxAgKw=" providerId="None" clId="Web-{8DCF7B5E-34B7-477E-8968-D71517CDAA91}" dt="2020-10-20T10:34:15.405" v="1088"/>
          <ac:inkMkLst>
            <pc:docMk/>
            <pc:sldMk cId="3144095249" sldId="577"/>
            <ac:inkMk id="6" creationId="{0A30FB70-6942-4BB6-A175-9FB17412067D}"/>
          </ac:inkMkLst>
        </pc:inkChg>
        <pc:inkChg chg="del">
          <ac:chgData name="babisha chandran" userId="EB0nJQTo3Bd1b7R0gNfky76LaizBD4ENeK0AnhxAgKw=" providerId="None" clId="Web-{8DCF7B5E-34B7-477E-8968-D71517CDAA91}" dt="2020-10-20T08:23:52.614" v="559"/>
          <ac:inkMkLst>
            <pc:docMk/>
            <pc:sldMk cId="3144095249" sldId="577"/>
            <ac:inkMk id="6" creationId="{68062013-83ED-48F4-A959-D1027DF04F18}"/>
          </ac:inkMkLst>
        </pc:inkChg>
        <pc:inkChg chg="add">
          <ac:chgData name="babisha chandran" userId="EB0nJQTo3Bd1b7R0gNfky76LaizBD4ENeK0AnhxAgKw=" providerId="None" clId="Web-{8DCF7B5E-34B7-477E-8968-D71517CDAA91}" dt="2020-10-20T10:34:16.874" v="1089"/>
          <ac:inkMkLst>
            <pc:docMk/>
            <pc:sldMk cId="3144095249" sldId="577"/>
            <ac:inkMk id="7" creationId="{C86DCC8C-D3D3-4505-BB58-407F4175E873}"/>
          </ac:inkMkLst>
        </pc:inkChg>
        <pc:inkChg chg="del">
          <ac:chgData name="babisha chandran" userId="EB0nJQTo3Bd1b7R0gNfky76LaizBD4ENeK0AnhxAgKw=" providerId="None" clId="Web-{8DCF7B5E-34B7-477E-8968-D71517CDAA91}" dt="2020-10-20T08:23:52.614" v="558"/>
          <ac:inkMkLst>
            <pc:docMk/>
            <pc:sldMk cId="3144095249" sldId="577"/>
            <ac:inkMk id="7" creationId="{E75BAB91-9CB6-4D3A-A096-1B2733BC3A78}"/>
          </ac:inkMkLst>
        </pc:inkChg>
        <pc:inkChg chg="add">
          <ac:chgData name="babisha chandran" userId="EB0nJQTo3Bd1b7R0gNfky76LaizBD4ENeK0AnhxAgKw=" providerId="None" clId="Web-{8DCF7B5E-34B7-477E-8968-D71517CDAA91}" dt="2020-10-20T10:34:17.937" v="1090"/>
          <ac:inkMkLst>
            <pc:docMk/>
            <pc:sldMk cId="3144095249" sldId="577"/>
            <ac:inkMk id="8" creationId="{1A8BED80-0BBA-4469-8F96-0A142251A70D}"/>
          </ac:inkMkLst>
        </pc:inkChg>
        <pc:inkChg chg="del">
          <ac:chgData name="babisha chandran" userId="EB0nJQTo3Bd1b7R0gNfky76LaizBD4ENeK0AnhxAgKw=" providerId="None" clId="Web-{8DCF7B5E-34B7-477E-8968-D71517CDAA91}" dt="2020-10-20T08:23:52.614" v="557"/>
          <ac:inkMkLst>
            <pc:docMk/>
            <pc:sldMk cId="3144095249" sldId="577"/>
            <ac:inkMk id="8" creationId="{476ADB33-54F6-4540-A78E-E1D089233F96}"/>
          </ac:inkMkLst>
        </pc:inkChg>
        <pc:inkChg chg="del">
          <ac:chgData name="babisha chandran" userId="EB0nJQTo3Bd1b7R0gNfky76LaizBD4ENeK0AnhxAgKw=" providerId="None" clId="Web-{8DCF7B5E-34B7-477E-8968-D71517CDAA91}" dt="2020-10-20T08:23:52.614" v="556"/>
          <ac:inkMkLst>
            <pc:docMk/>
            <pc:sldMk cId="3144095249" sldId="577"/>
            <ac:inkMk id="9" creationId="{0E776987-697B-42F8-90D6-5D0C8962184F}"/>
          </ac:inkMkLst>
        </pc:inkChg>
        <pc:inkChg chg="add">
          <ac:chgData name="babisha chandran" userId="EB0nJQTo3Bd1b7R0gNfky76LaizBD4ENeK0AnhxAgKw=" providerId="None" clId="Web-{8DCF7B5E-34B7-477E-8968-D71517CDAA91}" dt="2020-10-20T10:34:18.405" v="1091"/>
          <ac:inkMkLst>
            <pc:docMk/>
            <pc:sldMk cId="3144095249" sldId="577"/>
            <ac:inkMk id="9" creationId="{802E232E-163B-444F-BB9B-FD5FD420F254}"/>
          </ac:inkMkLst>
        </pc:inkChg>
        <pc:inkChg chg="add">
          <ac:chgData name="babisha chandran" userId="EB0nJQTo3Bd1b7R0gNfky76LaizBD4ENeK0AnhxAgKw=" providerId="None" clId="Web-{8DCF7B5E-34B7-477E-8968-D71517CDAA91}" dt="2020-10-20T10:34:20.015" v="1092"/>
          <ac:inkMkLst>
            <pc:docMk/>
            <pc:sldMk cId="3144095249" sldId="577"/>
            <ac:inkMk id="10" creationId="{11B3D1C5-D9CA-4CD3-833C-CC156F8B3483}"/>
          </ac:inkMkLst>
        </pc:inkChg>
        <pc:inkChg chg="del">
          <ac:chgData name="babisha chandran" userId="EB0nJQTo3Bd1b7R0gNfky76LaizBD4ENeK0AnhxAgKw=" providerId="None" clId="Web-{8DCF7B5E-34B7-477E-8968-D71517CDAA91}" dt="2020-10-20T08:23:52.614" v="555"/>
          <ac:inkMkLst>
            <pc:docMk/>
            <pc:sldMk cId="3144095249" sldId="577"/>
            <ac:inkMk id="10" creationId="{1F096C4C-0B72-4DC9-B05C-7118D121578F}"/>
          </ac:inkMkLst>
        </pc:inkChg>
        <pc:inkChg chg="add">
          <ac:chgData name="babisha chandran" userId="EB0nJQTo3Bd1b7R0gNfky76LaizBD4ENeK0AnhxAgKw=" providerId="None" clId="Web-{8DCF7B5E-34B7-477E-8968-D71517CDAA91}" dt="2020-10-20T10:34:22.124" v="1093"/>
          <ac:inkMkLst>
            <pc:docMk/>
            <pc:sldMk cId="3144095249" sldId="577"/>
            <ac:inkMk id="11" creationId="{8649EB45-0FE6-476E-94F2-32D1017FB84B}"/>
          </ac:inkMkLst>
        </pc:inkChg>
        <pc:inkChg chg="del">
          <ac:chgData name="babisha chandran" userId="EB0nJQTo3Bd1b7R0gNfky76LaizBD4ENeK0AnhxAgKw=" providerId="None" clId="Web-{8DCF7B5E-34B7-477E-8968-D71517CDAA91}" dt="2020-10-20T08:23:55.958" v="561"/>
          <ac:inkMkLst>
            <pc:docMk/>
            <pc:sldMk cId="3144095249" sldId="577"/>
            <ac:inkMk id="11" creationId="{BAF6BB91-09FB-42E3-9A33-3FB328041BCE}"/>
          </ac:inkMkLst>
        </pc:inkChg>
        <pc:inkChg chg="add">
          <ac:chgData name="babisha chandran" userId="EB0nJQTo3Bd1b7R0gNfky76LaizBD4ENeK0AnhxAgKw=" providerId="None" clId="Web-{8DCF7B5E-34B7-477E-8968-D71517CDAA91}" dt="2020-10-20T10:35:37.187" v="1095"/>
          <ac:inkMkLst>
            <pc:docMk/>
            <pc:sldMk cId="3144095249" sldId="577"/>
            <ac:inkMk id="12" creationId="{DE02CA22-8B26-4648-B639-A08EE2EC4B76}"/>
          </ac:inkMkLst>
        </pc:inkChg>
        <pc:inkChg chg="add">
          <ac:chgData name="babisha chandran" userId="EB0nJQTo3Bd1b7R0gNfky76LaizBD4ENeK0AnhxAgKw=" providerId="None" clId="Web-{8DCF7B5E-34B7-477E-8968-D71517CDAA91}" dt="2020-10-20T10:35:38.578" v="1096"/>
          <ac:inkMkLst>
            <pc:docMk/>
            <pc:sldMk cId="3144095249" sldId="577"/>
            <ac:inkMk id="13" creationId="{402CCE1B-F014-42AC-AB95-136F6F3E8212}"/>
          </ac:inkMkLst>
        </pc:inkChg>
        <pc:inkChg chg="add">
          <ac:chgData name="babisha chandran" userId="EB0nJQTo3Bd1b7R0gNfky76LaizBD4ENeK0AnhxAgKw=" providerId="None" clId="Web-{8DCF7B5E-34B7-477E-8968-D71517CDAA91}" dt="2020-10-20T10:36:00.843" v="1097"/>
          <ac:inkMkLst>
            <pc:docMk/>
            <pc:sldMk cId="3144095249" sldId="577"/>
            <ac:inkMk id="14" creationId="{9DB9A7AE-BF6A-4B21-A9B9-8FC6B761A447}"/>
          </ac:inkMkLst>
        </pc:inkChg>
        <pc:inkChg chg="add">
          <ac:chgData name="babisha chandran" userId="EB0nJQTo3Bd1b7R0gNfky76LaizBD4ENeK0AnhxAgKw=" providerId="None" clId="Web-{8DCF7B5E-34B7-477E-8968-D71517CDAA91}" dt="2020-10-20T10:36:04" v="1098"/>
          <ac:inkMkLst>
            <pc:docMk/>
            <pc:sldMk cId="3144095249" sldId="577"/>
            <ac:inkMk id="15" creationId="{0A466915-BC5C-4FB4-86DF-2A868A02295F}"/>
          </ac:inkMkLst>
        </pc:inkChg>
      </pc:sldChg>
      <pc:sldChg chg="addSp">
        <pc:chgData name="babisha chandran" userId="EB0nJQTo3Bd1b7R0gNfky76LaizBD4ENeK0AnhxAgKw=" providerId="None" clId="Web-{8DCF7B5E-34B7-477E-8968-D71517CDAA91}" dt="2020-10-20T10:35:21.952" v="1094"/>
        <pc:sldMkLst>
          <pc:docMk/>
          <pc:sldMk cId="3252015605" sldId="587"/>
        </pc:sldMkLst>
        <pc:inkChg chg="add">
          <ac:chgData name="babisha chandran" userId="EB0nJQTo3Bd1b7R0gNfky76LaizBD4ENeK0AnhxAgKw=" providerId="None" clId="Web-{8DCF7B5E-34B7-477E-8968-D71517CDAA91}" dt="2020-10-20T10:35:21.952" v="1094"/>
          <ac:inkMkLst>
            <pc:docMk/>
            <pc:sldMk cId="3252015605" sldId="587"/>
            <ac:inkMk id="2" creationId="{68D7AA69-B154-44F3-BD46-ECA87B56ACF8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36:51.687" v="1102"/>
        <pc:sldMkLst>
          <pc:docMk/>
          <pc:sldMk cId="3181082599" sldId="604"/>
        </pc:sldMkLst>
        <pc:picChg chg="mod">
          <ac:chgData name="babisha chandran" userId="EB0nJQTo3Bd1b7R0gNfky76LaizBD4ENeK0AnhxAgKw=" providerId="None" clId="Web-{8DCF7B5E-34B7-477E-8968-D71517CDAA91}" dt="2020-10-20T08:24:15.864" v="569" actId="1076"/>
          <ac:picMkLst>
            <pc:docMk/>
            <pc:sldMk cId="3181082599" sldId="604"/>
            <ac:picMk id="2" creationId="{AE6E9A07-7651-47B6-9EE0-28CB3D58CBE2}"/>
          </ac:picMkLst>
        </pc:picChg>
        <pc:inkChg chg="add">
          <ac:chgData name="babisha chandran" userId="EB0nJQTo3Bd1b7R0gNfky76LaizBD4ENeK0AnhxAgKw=" providerId="None" clId="Web-{8DCF7B5E-34B7-477E-8968-D71517CDAA91}" dt="2020-10-20T10:36:34.234" v="1099"/>
          <ac:inkMkLst>
            <pc:docMk/>
            <pc:sldMk cId="3181082599" sldId="604"/>
            <ac:inkMk id="3" creationId="{D9892BA4-6511-40F0-9DC1-3BD123813C5A}"/>
          </ac:inkMkLst>
        </pc:inkChg>
        <pc:inkChg chg="del">
          <ac:chgData name="babisha chandran" userId="EB0nJQTo3Bd1b7R0gNfky76LaizBD4ENeK0AnhxAgKw=" providerId="None" clId="Web-{8DCF7B5E-34B7-477E-8968-D71517CDAA91}" dt="2020-10-20T08:24:13.208" v="567"/>
          <ac:inkMkLst>
            <pc:docMk/>
            <pc:sldMk cId="3181082599" sldId="604"/>
            <ac:inkMk id="3" creationId="{EAD75F25-3028-4A5F-913D-C4625DD53BDE}"/>
          </ac:inkMkLst>
        </pc:inkChg>
        <pc:inkChg chg="add">
          <ac:chgData name="babisha chandran" userId="EB0nJQTo3Bd1b7R0gNfky76LaizBD4ENeK0AnhxAgKw=" providerId="None" clId="Web-{8DCF7B5E-34B7-477E-8968-D71517CDAA91}" dt="2020-10-20T10:36:36.500" v="1100"/>
          <ac:inkMkLst>
            <pc:docMk/>
            <pc:sldMk cId="3181082599" sldId="604"/>
            <ac:inkMk id="4" creationId="{664BDE1E-4A0F-4D68-BA0A-8A02AF0E3196}"/>
          </ac:inkMkLst>
        </pc:inkChg>
        <pc:inkChg chg="del mod">
          <ac:chgData name="babisha chandran" userId="EB0nJQTo3Bd1b7R0gNfky76LaizBD4ENeK0AnhxAgKw=" providerId="None" clId="Web-{8DCF7B5E-34B7-477E-8968-D71517CDAA91}" dt="2020-10-20T08:24:14.192" v="568"/>
          <ac:inkMkLst>
            <pc:docMk/>
            <pc:sldMk cId="3181082599" sldId="604"/>
            <ac:inkMk id="4" creationId="{F7AE5F7D-5E33-467C-9943-7BDD21B73A87}"/>
          </ac:inkMkLst>
        </pc:inkChg>
        <pc:inkChg chg="add">
          <ac:chgData name="babisha chandran" userId="EB0nJQTo3Bd1b7R0gNfky76LaizBD4ENeK0AnhxAgKw=" providerId="None" clId="Web-{8DCF7B5E-34B7-477E-8968-D71517CDAA91}" dt="2020-10-20T10:36:38.672" v="1101"/>
          <ac:inkMkLst>
            <pc:docMk/>
            <pc:sldMk cId="3181082599" sldId="604"/>
            <ac:inkMk id="5" creationId="{8A7D5CF9-8734-4095-A3D0-4E2514C361B5}"/>
          </ac:inkMkLst>
        </pc:inkChg>
        <pc:inkChg chg="del">
          <ac:chgData name="babisha chandran" userId="EB0nJQTo3Bd1b7R0gNfky76LaizBD4ENeK0AnhxAgKw=" providerId="None" clId="Web-{8DCF7B5E-34B7-477E-8968-D71517CDAA91}" dt="2020-10-20T08:24:13.208" v="566"/>
          <ac:inkMkLst>
            <pc:docMk/>
            <pc:sldMk cId="3181082599" sldId="604"/>
            <ac:inkMk id="5" creationId="{DA5C08F0-DA36-40C5-BD20-7FDB60D5B1B1}"/>
          </ac:inkMkLst>
        </pc:inkChg>
        <pc:inkChg chg="add">
          <ac:chgData name="babisha chandran" userId="EB0nJQTo3Bd1b7R0gNfky76LaizBD4ENeK0AnhxAgKw=" providerId="None" clId="Web-{8DCF7B5E-34B7-477E-8968-D71517CDAA91}" dt="2020-10-20T10:36:51.687" v="1102"/>
          <ac:inkMkLst>
            <pc:docMk/>
            <pc:sldMk cId="3181082599" sldId="604"/>
            <ac:inkMk id="6" creationId="{124EAABF-E63C-4CCD-8C7D-76408491E268}"/>
          </ac:inkMkLst>
        </pc:inkChg>
      </pc:sldChg>
      <pc:sldChg chg="addSp delSp modSp">
        <pc:chgData name="babisha chandran" userId="EB0nJQTo3Bd1b7R0gNfky76LaizBD4ENeK0AnhxAgKw=" providerId="None" clId="Web-{8DCF7B5E-34B7-477E-8968-D71517CDAA91}" dt="2020-10-20T10:41:31.142" v="1188"/>
        <pc:sldMkLst>
          <pc:docMk/>
          <pc:sldMk cId="1523068158" sldId="606"/>
        </pc:sldMkLst>
        <pc:picChg chg="mod">
          <ac:chgData name="babisha chandran" userId="EB0nJQTo3Bd1b7R0gNfky76LaizBD4ENeK0AnhxAgKw=" providerId="None" clId="Web-{8DCF7B5E-34B7-477E-8968-D71517CDAA91}" dt="2020-10-20T08:25:15.177" v="640" actId="1076"/>
          <ac:picMkLst>
            <pc:docMk/>
            <pc:sldMk cId="1523068158" sldId="606"/>
            <ac:picMk id="4" creationId="{BF4056A9-4A64-4E8B-8C27-0A62D9AA5363}"/>
          </ac:picMkLst>
        </pc:picChg>
        <pc:picChg chg="del">
          <ac:chgData name="babisha chandran" userId="EB0nJQTo3Bd1b7R0gNfky76LaizBD4ENeK0AnhxAgKw=" providerId="None" clId="Web-{8DCF7B5E-34B7-477E-8968-D71517CDAA91}" dt="2020-10-20T08:25:08.864" v="639"/>
          <ac:picMkLst>
            <pc:docMk/>
            <pc:sldMk cId="1523068158" sldId="606"/>
            <ac:picMk id="21" creationId="{00000000-0000-0000-0000-000000000000}"/>
          </ac:picMkLst>
        </pc:picChg>
        <pc:inkChg chg="del">
          <ac:chgData name="babisha chandran" userId="EB0nJQTo3Bd1b7R0gNfky76LaizBD4ENeK0AnhxAgKw=" providerId="None" clId="Web-{8DCF7B5E-34B7-477E-8968-D71517CDAA91}" dt="2020-10-20T08:25:31.990" v="661"/>
          <ac:inkMkLst>
            <pc:docMk/>
            <pc:sldMk cId="1523068158" sldId="606"/>
            <ac:inkMk id="2" creationId="{635D7871-A445-4D2C-BFA2-F6409C7DED41}"/>
          </ac:inkMkLst>
        </pc:inkChg>
        <pc:inkChg chg="add">
          <ac:chgData name="babisha chandran" userId="EB0nJQTo3Bd1b7R0gNfky76LaizBD4ENeK0AnhxAgKw=" providerId="None" clId="Web-{8DCF7B5E-34B7-477E-8968-D71517CDAA91}" dt="2020-10-20T10:38:09.969" v="1103"/>
          <ac:inkMkLst>
            <pc:docMk/>
            <pc:sldMk cId="1523068158" sldId="606"/>
            <ac:inkMk id="2" creationId="{E3796F59-6E26-4BC5-8034-9C62BE2FCFAB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60"/>
          <ac:inkMkLst>
            <pc:docMk/>
            <pc:sldMk cId="1523068158" sldId="606"/>
            <ac:inkMk id="3" creationId="{4863C30E-337D-41DF-ABBE-06BA67C574FB}"/>
          </ac:inkMkLst>
        </pc:inkChg>
        <pc:inkChg chg="add">
          <ac:chgData name="babisha chandran" userId="EB0nJQTo3Bd1b7R0gNfky76LaizBD4ENeK0AnhxAgKw=" providerId="None" clId="Web-{8DCF7B5E-34B7-477E-8968-D71517CDAA91}" dt="2020-10-20T10:38:13.906" v="1104"/>
          <ac:inkMkLst>
            <pc:docMk/>
            <pc:sldMk cId="1523068158" sldId="606"/>
            <ac:inkMk id="3" creationId="{C5BE8617-5C30-4DFC-8614-E16F23BF83D1}"/>
          </ac:inkMkLst>
        </pc:inkChg>
        <pc:inkChg chg="add">
          <ac:chgData name="babisha chandran" userId="EB0nJQTo3Bd1b7R0gNfky76LaizBD4ENeK0AnhxAgKw=" providerId="None" clId="Web-{8DCF7B5E-34B7-477E-8968-D71517CDAA91}" dt="2020-10-20T10:38:16.110" v="1105"/>
          <ac:inkMkLst>
            <pc:docMk/>
            <pc:sldMk cId="1523068158" sldId="606"/>
            <ac:inkMk id="5" creationId="{4B724DE5-B11B-46CE-B406-B1D67CC0BC59}"/>
          </ac:inkMkLst>
        </pc:inkChg>
        <pc:inkChg chg="del">
          <ac:chgData name="babisha chandran" userId="EB0nJQTo3Bd1b7R0gNfky76LaizBD4ENeK0AnhxAgKw=" providerId="None" clId="Web-{8DCF7B5E-34B7-477E-8968-D71517CDAA91}" dt="2020-10-20T08:25:08.864" v="638"/>
          <ac:inkMkLst>
            <pc:docMk/>
            <pc:sldMk cId="1523068158" sldId="606"/>
            <ac:inkMk id="5" creationId="{59623B5E-F3F2-4CF5-92A7-918C58203105}"/>
          </ac:inkMkLst>
        </pc:inkChg>
        <pc:inkChg chg="add">
          <ac:chgData name="babisha chandran" userId="EB0nJQTo3Bd1b7R0gNfky76LaizBD4ENeK0AnhxAgKw=" providerId="None" clId="Web-{8DCF7B5E-34B7-477E-8968-D71517CDAA91}" dt="2020-10-20T10:38:20.141" v="1106"/>
          <ac:inkMkLst>
            <pc:docMk/>
            <pc:sldMk cId="1523068158" sldId="606"/>
            <ac:inkMk id="6" creationId="{9B0B20AD-8FAD-4A50-966A-7BC442EAA240}"/>
          </ac:inkMkLst>
        </pc:inkChg>
        <pc:inkChg chg="del">
          <ac:chgData name="babisha chandran" userId="EB0nJQTo3Bd1b7R0gNfky76LaizBD4ENeK0AnhxAgKw=" providerId="None" clId="Web-{8DCF7B5E-34B7-477E-8968-D71517CDAA91}" dt="2020-10-20T08:25:08.864" v="637"/>
          <ac:inkMkLst>
            <pc:docMk/>
            <pc:sldMk cId="1523068158" sldId="606"/>
            <ac:inkMk id="6" creationId="{A60C5FCA-91F7-40EB-8F46-7E0BCDD421A8}"/>
          </ac:inkMkLst>
        </pc:inkChg>
        <pc:inkChg chg="del">
          <ac:chgData name="babisha chandran" userId="EB0nJQTo3Bd1b7R0gNfky76LaizBD4ENeK0AnhxAgKw=" providerId="None" clId="Web-{8DCF7B5E-34B7-477E-8968-D71517CDAA91}" dt="2020-10-20T08:25:08.864" v="636"/>
          <ac:inkMkLst>
            <pc:docMk/>
            <pc:sldMk cId="1523068158" sldId="606"/>
            <ac:inkMk id="7" creationId="{70F841AA-B07F-470D-AA46-4ADD28AC09F3}"/>
          </ac:inkMkLst>
        </pc:inkChg>
        <pc:inkChg chg="add">
          <ac:chgData name="babisha chandran" userId="EB0nJQTo3Bd1b7R0gNfky76LaizBD4ENeK0AnhxAgKw=" providerId="None" clId="Web-{8DCF7B5E-34B7-477E-8968-D71517CDAA91}" dt="2020-10-20T10:38:21.828" v="1107"/>
          <ac:inkMkLst>
            <pc:docMk/>
            <pc:sldMk cId="1523068158" sldId="606"/>
            <ac:inkMk id="7" creationId="{9B03A657-2AC5-4BD1-9CD3-FF5190E4D6C7}"/>
          </ac:inkMkLst>
        </pc:inkChg>
        <pc:inkChg chg="add">
          <ac:chgData name="babisha chandran" userId="EB0nJQTo3Bd1b7R0gNfky76LaizBD4ENeK0AnhxAgKw=" providerId="None" clId="Web-{8DCF7B5E-34B7-477E-8968-D71517CDAA91}" dt="2020-10-20T10:38:23.453" v="1108"/>
          <ac:inkMkLst>
            <pc:docMk/>
            <pc:sldMk cId="1523068158" sldId="606"/>
            <ac:inkMk id="8" creationId="{32170DEF-D8D9-4F71-BA7A-16ABCEC6300B}"/>
          </ac:inkMkLst>
        </pc:inkChg>
        <pc:inkChg chg="del">
          <ac:chgData name="babisha chandran" userId="EB0nJQTo3Bd1b7R0gNfky76LaizBD4ENeK0AnhxAgKw=" providerId="None" clId="Web-{8DCF7B5E-34B7-477E-8968-D71517CDAA91}" dt="2020-10-20T08:25:08.864" v="635"/>
          <ac:inkMkLst>
            <pc:docMk/>
            <pc:sldMk cId="1523068158" sldId="606"/>
            <ac:inkMk id="8" creationId="{8C14B532-F723-4E17-9281-F02C029FF18D}"/>
          </ac:inkMkLst>
        </pc:inkChg>
        <pc:inkChg chg="del">
          <ac:chgData name="babisha chandran" userId="EB0nJQTo3Bd1b7R0gNfky76LaizBD4ENeK0AnhxAgKw=" providerId="None" clId="Web-{8DCF7B5E-34B7-477E-8968-D71517CDAA91}" dt="2020-10-20T08:25:08.864" v="634"/>
          <ac:inkMkLst>
            <pc:docMk/>
            <pc:sldMk cId="1523068158" sldId="606"/>
            <ac:inkMk id="9" creationId="{549ED838-317B-4A56-8BB7-23B70EE47C67}"/>
          </ac:inkMkLst>
        </pc:inkChg>
        <pc:inkChg chg="add">
          <ac:chgData name="babisha chandran" userId="EB0nJQTo3Bd1b7R0gNfky76LaizBD4ENeK0AnhxAgKw=" providerId="None" clId="Web-{8DCF7B5E-34B7-477E-8968-D71517CDAA91}" dt="2020-10-20T10:38:24.266" v="1109"/>
          <ac:inkMkLst>
            <pc:docMk/>
            <pc:sldMk cId="1523068158" sldId="606"/>
            <ac:inkMk id="9" creationId="{9BF9DAE3-8B03-4466-81D8-CF47F25B5FBC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33"/>
          <ac:inkMkLst>
            <pc:docMk/>
            <pc:sldMk cId="1523068158" sldId="606"/>
            <ac:inkMk id="10" creationId="{006CD195-09E0-41A5-A6D4-669524E2BC73}"/>
          </ac:inkMkLst>
        </pc:inkChg>
        <pc:inkChg chg="add">
          <ac:chgData name="babisha chandran" userId="EB0nJQTo3Bd1b7R0gNfky76LaizBD4ENeK0AnhxAgKw=" providerId="None" clId="Web-{8DCF7B5E-34B7-477E-8968-D71517CDAA91}" dt="2020-10-20T10:38:25.406" v="1110"/>
          <ac:inkMkLst>
            <pc:docMk/>
            <pc:sldMk cId="1523068158" sldId="606"/>
            <ac:inkMk id="10" creationId="{24A2BACA-44FE-4245-ACBA-D31F1D06E5AD}"/>
          </ac:inkMkLst>
        </pc:inkChg>
        <pc:inkChg chg="add">
          <ac:chgData name="babisha chandran" userId="EB0nJQTo3Bd1b7R0gNfky76LaizBD4ENeK0AnhxAgKw=" providerId="None" clId="Web-{8DCF7B5E-34B7-477E-8968-D71517CDAA91}" dt="2020-10-20T10:38:31.453" v="1111"/>
          <ac:inkMkLst>
            <pc:docMk/>
            <pc:sldMk cId="1523068158" sldId="606"/>
            <ac:inkMk id="11" creationId="{3E77E54A-320B-4964-BEBB-4CD3E4CB96D9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32"/>
          <ac:inkMkLst>
            <pc:docMk/>
            <pc:sldMk cId="1523068158" sldId="606"/>
            <ac:inkMk id="11" creationId="{8B5B83F1-90BF-41A4-B51C-B650F263F100}"/>
          </ac:inkMkLst>
        </pc:inkChg>
        <pc:inkChg chg="add">
          <ac:chgData name="babisha chandran" userId="EB0nJQTo3Bd1b7R0gNfky76LaizBD4ENeK0AnhxAgKw=" providerId="None" clId="Web-{8DCF7B5E-34B7-477E-8968-D71517CDAA91}" dt="2020-10-20T10:38:32.906" v="1112"/>
          <ac:inkMkLst>
            <pc:docMk/>
            <pc:sldMk cId="1523068158" sldId="606"/>
            <ac:inkMk id="12" creationId="{3B2ED54C-6B01-4C45-8C93-625FC04EE2D3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31"/>
          <ac:inkMkLst>
            <pc:docMk/>
            <pc:sldMk cId="1523068158" sldId="606"/>
            <ac:inkMk id="12" creationId="{E024679E-067A-4714-B81B-4EF0B47A9513}"/>
          </ac:inkMkLst>
        </pc:inkChg>
        <pc:inkChg chg="add">
          <ac:chgData name="babisha chandran" userId="EB0nJQTo3Bd1b7R0gNfky76LaizBD4ENeK0AnhxAgKw=" providerId="None" clId="Web-{8DCF7B5E-34B7-477E-8968-D71517CDAA91}" dt="2020-10-20T10:38:34.422" v="1113"/>
          <ac:inkMkLst>
            <pc:docMk/>
            <pc:sldMk cId="1523068158" sldId="606"/>
            <ac:inkMk id="13" creationId="{03C5B916-D849-4120-A9C8-CED9B762AF4A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30"/>
          <ac:inkMkLst>
            <pc:docMk/>
            <pc:sldMk cId="1523068158" sldId="606"/>
            <ac:inkMk id="13" creationId="{539F65AF-2511-460F-B380-324B2E7868F3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29"/>
          <ac:inkMkLst>
            <pc:docMk/>
            <pc:sldMk cId="1523068158" sldId="606"/>
            <ac:inkMk id="14" creationId="{9E38A4F4-257F-478F-A1DA-FE24CD7F738B}"/>
          </ac:inkMkLst>
        </pc:inkChg>
        <pc:inkChg chg="add">
          <ac:chgData name="babisha chandran" userId="EB0nJQTo3Bd1b7R0gNfky76LaizBD4ENeK0AnhxAgKw=" providerId="None" clId="Web-{8DCF7B5E-34B7-477E-8968-D71517CDAA91}" dt="2020-10-20T10:38:35.594" v="1114"/>
          <ac:inkMkLst>
            <pc:docMk/>
            <pc:sldMk cId="1523068158" sldId="606"/>
            <ac:inkMk id="14" creationId="{AD0137AC-8918-421E-B9F7-411A465DD004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28"/>
          <ac:inkMkLst>
            <pc:docMk/>
            <pc:sldMk cId="1523068158" sldId="606"/>
            <ac:inkMk id="15" creationId="{2A8AD5BE-D4BC-4BFE-9B0E-7A6803FFA5D6}"/>
          </ac:inkMkLst>
        </pc:inkChg>
        <pc:inkChg chg="add">
          <ac:chgData name="babisha chandran" userId="EB0nJQTo3Bd1b7R0gNfky76LaizBD4ENeK0AnhxAgKw=" providerId="None" clId="Web-{8DCF7B5E-34B7-477E-8968-D71517CDAA91}" dt="2020-10-20T10:38:36.453" v="1115"/>
          <ac:inkMkLst>
            <pc:docMk/>
            <pc:sldMk cId="1523068158" sldId="606"/>
            <ac:inkMk id="15" creationId="{2DBB8D41-B4A6-4AA9-971B-8B87FDAD47E7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27"/>
          <ac:inkMkLst>
            <pc:docMk/>
            <pc:sldMk cId="1523068158" sldId="606"/>
            <ac:inkMk id="16" creationId="{5582D3EA-83C3-44E2-9485-FCD12DD96A03}"/>
          </ac:inkMkLst>
        </pc:inkChg>
        <pc:inkChg chg="add">
          <ac:chgData name="babisha chandran" userId="EB0nJQTo3Bd1b7R0gNfky76LaizBD4ENeK0AnhxAgKw=" providerId="None" clId="Web-{8DCF7B5E-34B7-477E-8968-D71517CDAA91}" dt="2020-10-20T10:38:40.453" v="1116"/>
          <ac:inkMkLst>
            <pc:docMk/>
            <pc:sldMk cId="1523068158" sldId="606"/>
            <ac:inkMk id="16" creationId="{D220D225-FB23-4B7B-B441-FC08D448BE1D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26"/>
          <ac:inkMkLst>
            <pc:docMk/>
            <pc:sldMk cId="1523068158" sldId="606"/>
            <ac:inkMk id="17" creationId="{392A2212-E528-4CA1-9F00-04DAFC7B1009}"/>
          </ac:inkMkLst>
        </pc:inkChg>
        <pc:inkChg chg="add">
          <ac:chgData name="babisha chandran" userId="EB0nJQTo3Bd1b7R0gNfky76LaizBD4ENeK0AnhxAgKw=" providerId="None" clId="Web-{8DCF7B5E-34B7-477E-8968-D71517CDAA91}" dt="2020-10-20T10:38:42.266" v="1117"/>
          <ac:inkMkLst>
            <pc:docMk/>
            <pc:sldMk cId="1523068158" sldId="606"/>
            <ac:inkMk id="17" creationId="{DA9B03F6-6B56-4890-8F40-53290EBF5640}"/>
          </ac:inkMkLst>
        </pc:inkChg>
        <pc:inkChg chg="del">
          <ac:chgData name="babisha chandran" userId="EB0nJQTo3Bd1b7R0gNfky76LaizBD4ENeK0AnhxAgKw=" providerId="None" clId="Web-{8DCF7B5E-34B7-477E-8968-D71517CDAA91}" dt="2020-10-20T08:25:08.850" v="625"/>
          <ac:inkMkLst>
            <pc:docMk/>
            <pc:sldMk cId="1523068158" sldId="606"/>
            <ac:inkMk id="18" creationId="{59A27807-8770-4CFF-8035-4AF7170551D1}"/>
          </ac:inkMkLst>
        </pc:inkChg>
        <pc:inkChg chg="add">
          <ac:chgData name="babisha chandran" userId="EB0nJQTo3Bd1b7R0gNfky76LaizBD4ENeK0AnhxAgKw=" providerId="None" clId="Web-{8DCF7B5E-34B7-477E-8968-D71517CDAA91}" dt="2020-10-20T10:38:43.860" v="1118"/>
          <ac:inkMkLst>
            <pc:docMk/>
            <pc:sldMk cId="1523068158" sldId="606"/>
            <ac:inkMk id="18" creationId="{71F6A570-81FE-4EE7-AF9B-C0A95DE3ADA4}"/>
          </ac:inkMkLst>
        </pc:inkChg>
        <pc:inkChg chg="add">
          <ac:chgData name="babisha chandran" userId="EB0nJQTo3Bd1b7R0gNfky76LaizBD4ENeK0AnhxAgKw=" providerId="None" clId="Web-{8DCF7B5E-34B7-477E-8968-D71517CDAA91}" dt="2020-10-20T10:38:47.766" v="1119"/>
          <ac:inkMkLst>
            <pc:docMk/>
            <pc:sldMk cId="1523068158" sldId="606"/>
            <ac:inkMk id="21" creationId="{69457624-DAA7-41A8-A583-EA04F71B25B3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24"/>
          <ac:inkMkLst>
            <pc:docMk/>
            <pc:sldMk cId="1523068158" sldId="606"/>
            <ac:inkMk id="22" creationId="{19D43A1B-5A79-49A5-981C-6C0C63484E97}"/>
          </ac:inkMkLst>
        </pc:inkChg>
        <pc:inkChg chg="add">
          <ac:chgData name="babisha chandran" userId="EB0nJQTo3Bd1b7R0gNfky76LaizBD4ENeK0AnhxAgKw=" providerId="None" clId="Web-{8DCF7B5E-34B7-477E-8968-D71517CDAA91}" dt="2020-10-20T10:38:48.719" v="1120"/>
          <ac:inkMkLst>
            <pc:docMk/>
            <pc:sldMk cId="1523068158" sldId="606"/>
            <ac:inkMk id="22" creationId="{19EFC8DA-110E-4B7C-807B-794F1E89A0E1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23"/>
          <ac:inkMkLst>
            <pc:docMk/>
            <pc:sldMk cId="1523068158" sldId="606"/>
            <ac:inkMk id="23" creationId="{1AF43665-76C3-422E-96B6-97324BA01D89}"/>
          </ac:inkMkLst>
        </pc:inkChg>
        <pc:inkChg chg="add">
          <ac:chgData name="babisha chandran" userId="EB0nJQTo3Bd1b7R0gNfky76LaizBD4ENeK0AnhxAgKw=" providerId="None" clId="Web-{8DCF7B5E-34B7-477E-8968-D71517CDAA91}" dt="2020-10-20T10:38:50.344" v="1121"/>
          <ac:inkMkLst>
            <pc:docMk/>
            <pc:sldMk cId="1523068158" sldId="606"/>
            <ac:inkMk id="23" creationId="{5C569B05-E9FD-425A-9D26-F8BEC532ED53}"/>
          </ac:inkMkLst>
        </pc:inkChg>
        <pc:inkChg chg="add">
          <ac:chgData name="babisha chandran" userId="EB0nJQTo3Bd1b7R0gNfky76LaizBD4ENeK0AnhxAgKw=" providerId="None" clId="Web-{8DCF7B5E-34B7-477E-8968-D71517CDAA91}" dt="2020-10-20T10:38:50.407" v="1122"/>
          <ac:inkMkLst>
            <pc:docMk/>
            <pc:sldMk cId="1523068158" sldId="606"/>
            <ac:inkMk id="24" creationId="{96EE6CA6-FB37-41D8-ADCD-7678D9A8D30F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22"/>
          <ac:inkMkLst>
            <pc:docMk/>
            <pc:sldMk cId="1523068158" sldId="606"/>
            <ac:inkMk id="24" creationId="{DD5A4072-774D-40E3-9414-1ED44E22FA02}"/>
          </ac:inkMkLst>
        </pc:inkChg>
        <pc:inkChg chg="add">
          <ac:chgData name="babisha chandran" userId="EB0nJQTo3Bd1b7R0gNfky76LaizBD4ENeK0AnhxAgKw=" providerId="None" clId="Web-{8DCF7B5E-34B7-477E-8968-D71517CDAA91}" dt="2020-10-20T10:38:52.047" v="1123"/>
          <ac:inkMkLst>
            <pc:docMk/>
            <pc:sldMk cId="1523068158" sldId="606"/>
            <ac:inkMk id="25" creationId="{7E341DF4-B771-43FD-9EED-C1350D047882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21"/>
          <ac:inkMkLst>
            <pc:docMk/>
            <pc:sldMk cId="1523068158" sldId="606"/>
            <ac:inkMk id="25" creationId="{AEBAA4C3-85CD-4EAD-A2B9-C2F06A975109}"/>
          </ac:inkMkLst>
        </pc:inkChg>
        <pc:inkChg chg="add">
          <ac:chgData name="babisha chandran" userId="EB0nJQTo3Bd1b7R0gNfky76LaizBD4ENeK0AnhxAgKw=" providerId="None" clId="Web-{8DCF7B5E-34B7-477E-8968-D71517CDAA91}" dt="2020-10-20T10:38:55.407" v="1124"/>
          <ac:inkMkLst>
            <pc:docMk/>
            <pc:sldMk cId="1523068158" sldId="606"/>
            <ac:inkMk id="26" creationId="{12C16C9D-32C3-45B2-9D7F-58F36B4C3B9A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20"/>
          <ac:inkMkLst>
            <pc:docMk/>
            <pc:sldMk cId="1523068158" sldId="606"/>
            <ac:inkMk id="26" creationId="{42FD41D7-0E09-48A6-BFFA-E855CE1C03D9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19"/>
          <ac:inkMkLst>
            <pc:docMk/>
            <pc:sldMk cId="1523068158" sldId="606"/>
            <ac:inkMk id="27" creationId="{43A72CF1-5394-411D-858A-98343A54F724}"/>
          </ac:inkMkLst>
        </pc:inkChg>
        <pc:inkChg chg="add">
          <ac:chgData name="babisha chandran" userId="EB0nJQTo3Bd1b7R0gNfky76LaizBD4ENeK0AnhxAgKw=" providerId="None" clId="Web-{8DCF7B5E-34B7-477E-8968-D71517CDAA91}" dt="2020-10-20T10:38:56.641" v="1125"/>
          <ac:inkMkLst>
            <pc:docMk/>
            <pc:sldMk cId="1523068158" sldId="606"/>
            <ac:inkMk id="27" creationId="{A592C02D-1F41-4EAF-AD5C-13786E831CC2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18"/>
          <ac:inkMkLst>
            <pc:docMk/>
            <pc:sldMk cId="1523068158" sldId="606"/>
            <ac:inkMk id="28" creationId="{6A4CB3AB-B899-42BA-9DEF-E2363FEBE2A4}"/>
          </ac:inkMkLst>
        </pc:inkChg>
        <pc:inkChg chg="add">
          <ac:chgData name="babisha chandran" userId="EB0nJQTo3Bd1b7R0gNfky76LaizBD4ENeK0AnhxAgKw=" providerId="None" clId="Web-{8DCF7B5E-34B7-477E-8968-D71517CDAA91}" dt="2020-10-20T10:38:58.344" v="1126"/>
          <ac:inkMkLst>
            <pc:docMk/>
            <pc:sldMk cId="1523068158" sldId="606"/>
            <ac:inkMk id="28" creationId="{6B17996B-55EB-44C9-B866-49CAC1647148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17"/>
          <ac:inkMkLst>
            <pc:docMk/>
            <pc:sldMk cId="1523068158" sldId="606"/>
            <ac:inkMk id="29" creationId="{9DDE3285-4146-468F-B7A5-8DD0A51C5AAC}"/>
          </ac:inkMkLst>
        </pc:inkChg>
        <pc:inkChg chg="add">
          <ac:chgData name="babisha chandran" userId="EB0nJQTo3Bd1b7R0gNfky76LaizBD4ENeK0AnhxAgKw=" providerId="None" clId="Web-{8DCF7B5E-34B7-477E-8968-D71517CDAA91}" dt="2020-10-20T10:39:00.500" v="1127"/>
          <ac:inkMkLst>
            <pc:docMk/>
            <pc:sldMk cId="1523068158" sldId="606"/>
            <ac:inkMk id="29" creationId="{E50465DF-9E49-4A21-A2E3-C649436BC942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16"/>
          <ac:inkMkLst>
            <pc:docMk/>
            <pc:sldMk cId="1523068158" sldId="606"/>
            <ac:inkMk id="30" creationId="{28059001-9D5E-4E91-9EAD-39EE9226791E}"/>
          </ac:inkMkLst>
        </pc:inkChg>
        <pc:inkChg chg="add">
          <ac:chgData name="babisha chandran" userId="EB0nJQTo3Bd1b7R0gNfky76LaizBD4ENeK0AnhxAgKw=" providerId="None" clId="Web-{8DCF7B5E-34B7-477E-8968-D71517CDAA91}" dt="2020-10-20T10:39:03.985" v="1128"/>
          <ac:inkMkLst>
            <pc:docMk/>
            <pc:sldMk cId="1523068158" sldId="606"/>
            <ac:inkMk id="30" creationId="{EA757F2D-7A8C-4BC7-BAB4-0605D8D456FF}"/>
          </ac:inkMkLst>
        </pc:inkChg>
        <pc:inkChg chg="del">
          <ac:chgData name="babisha chandran" userId="EB0nJQTo3Bd1b7R0gNfky76LaizBD4ENeK0AnhxAgKw=" providerId="None" clId="Web-{8DCF7B5E-34B7-477E-8968-D71517CDAA91}" dt="2020-10-20T08:25:08.833" v="615"/>
          <ac:inkMkLst>
            <pc:docMk/>
            <pc:sldMk cId="1523068158" sldId="606"/>
            <ac:inkMk id="31" creationId="{BE1DA9C9-CA4F-4FE5-B3AA-EB3FDDBA1CB1}"/>
          </ac:inkMkLst>
        </pc:inkChg>
        <pc:inkChg chg="add">
          <ac:chgData name="babisha chandran" userId="EB0nJQTo3Bd1b7R0gNfky76LaizBD4ENeK0AnhxAgKw=" providerId="None" clId="Web-{8DCF7B5E-34B7-477E-8968-D71517CDAA91}" dt="2020-10-20T10:39:05.594" v="1129"/>
          <ac:inkMkLst>
            <pc:docMk/>
            <pc:sldMk cId="1523068158" sldId="606"/>
            <ac:inkMk id="31" creationId="{FCFB7AB8-6871-42AB-92D9-1E484520A34E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14"/>
          <ac:inkMkLst>
            <pc:docMk/>
            <pc:sldMk cId="1523068158" sldId="606"/>
            <ac:inkMk id="32" creationId="{23CF68A9-C917-4C94-AA3D-3D859A943ED1}"/>
          </ac:inkMkLst>
        </pc:inkChg>
        <pc:inkChg chg="add">
          <ac:chgData name="babisha chandran" userId="EB0nJQTo3Bd1b7R0gNfky76LaizBD4ENeK0AnhxAgKw=" providerId="None" clId="Web-{8DCF7B5E-34B7-477E-8968-D71517CDAA91}" dt="2020-10-20T10:39:06.766" v="1130"/>
          <ac:inkMkLst>
            <pc:docMk/>
            <pc:sldMk cId="1523068158" sldId="606"/>
            <ac:inkMk id="32" creationId="{87F4CC64-F50D-453D-A2DD-602DF55CD677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13"/>
          <ac:inkMkLst>
            <pc:docMk/>
            <pc:sldMk cId="1523068158" sldId="606"/>
            <ac:inkMk id="33" creationId="{0D4D869F-E24A-4F36-85FA-0E863864BA6B}"/>
          </ac:inkMkLst>
        </pc:inkChg>
        <pc:inkChg chg="add">
          <ac:chgData name="babisha chandran" userId="EB0nJQTo3Bd1b7R0gNfky76LaizBD4ENeK0AnhxAgKw=" providerId="None" clId="Web-{8DCF7B5E-34B7-477E-8968-D71517CDAA91}" dt="2020-10-20T10:39:08.110" v="1131"/>
          <ac:inkMkLst>
            <pc:docMk/>
            <pc:sldMk cId="1523068158" sldId="606"/>
            <ac:inkMk id="33" creationId="{24E043B3-444B-43E5-BE84-5A3DB8AB89FD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12"/>
          <ac:inkMkLst>
            <pc:docMk/>
            <pc:sldMk cId="1523068158" sldId="606"/>
            <ac:inkMk id="34" creationId="{5C6158D2-F81B-431D-9F06-AD5510832BCF}"/>
          </ac:inkMkLst>
        </pc:inkChg>
        <pc:inkChg chg="add">
          <ac:chgData name="babisha chandran" userId="EB0nJQTo3Bd1b7R0gNfky76LaizBD4ENeK0AnhxAgKw=" providerId="None" clId="Web-{8DCF7B5E-34B7-477E-8968-D71517CDAA91}" dt="2020-10-20T10:39:09.953" v="1132"/>
          <ac:inkMkLst>
            <pc:docMk/>
            <pc:sldMk cId="1523068158" sldId="606"/>
            <ac:inkMk id="34" creationId="{933BA156-C0BE-4AAB-B5EA-142E673462BB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11"/>
          <ac:inkMkLst>
            <pc:docMk/>
            <pc:sldMk cId="1523068158" sldId="606"/>
            <ac:inkMk id="35" creationId="{1AE0C863-DA24-41FE-BD7C-A8F8B1F9348F}"/>
          </ac:inkMkLst>
        </pc:inkChg>
        <pc:inkChg chg="add">
          <ac:chgData name="babisha chandran" userId="EB0nJQTo3Bd1b7R0gNfky76LaizBD4ENeK0AnhxAgKw=" providerId="None" clId="Web-{8DCF7B5E-34B7-477E-8968-D71517CDAA91}" dt="2020-10-20T10:39:10.438" v="1133"/>
          <ac:inkMkLst>
            <pc:docMk/>
            <pc:sldMk cId="1523068158" sldId="606"/>
            <ac:inkMk id="35" creationId="{98154BA9-59F6-47B4-9E62-168260F54668}"/>
          </ac:inkMkLst>
        </pc:inkChg>
        <pc:inkChg chg="add">
          <ac:chgData name="babisha chandran" userId="EB0nJQTo3Bd1b7R0gNfky76LaizBD4ENeK0AnhxAgKw=" providerId="None" clId="Web-{8DCF7B5E-34B7-477E-8968-D71517CDAA91}" dt="2020-10-20T10:39:11.610" v="1134"/>
          <ac:inkMkLst>
            <pc:docMk/>
            <pc:sldMk cId="1523068158" sldId="606"/>
            <ac:inkMk id="36" creationId="{1B6B86AB-DBA0-4E0D-BE38-013C25E6D8B1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10"/>
          <ac:inkMkLst>
            <pc:docMk/>
            <pc:sldMk cId="1523068158" sldId="606"/>
            <ac:inkMk id="36" creationId="{E970A2E2-B1F9-4C4C-A6FA-019D9E1C910C}"/>
          </ac:inkMkLst>
        </pc:inkChg>
        <pc:inkChg chg="add">
          <ac:chgData name="babisha chandran" userId="EB0nJQTo3Bd1b7R0gNfky76LaizBD4ENeK0AnhxAgKw=" providerId="None" clId="Web-{8DCF7B5E-34B7-477E-8968-D71517CDAA91}" dt="2020-10-20T10:39:13" v="1135"/>
          <ac:inkMkLst>
            <pc:docMk/>
            <pc:sldMk cId="1523068158" sldId="606"/>
            <ac:inkMk id="37" creationId="{4956520F-32E8-47F3-B2F9-59928459B34B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09"/>
          <ac:inkMkLst>
            <pc:docMk/>
            <pc:sldMk cId="1523068158" sldId="606"/>
            <ac:inkMk id="37" creationId="{C33BADD1-8E34-43F4-A5B8-4499E1CA6FF4}"/>
          </ac:inkMkLst>
        </pc:inkChg>
        <pc:inkChg chg="add">
          <ac:chgData name="babisha chandran" userId="EB0nJQTo3Bd1b7R0gNfky76LaizBD4ENeK0AnhxAgKw=" providerId="None" clId="Web-{8DCF7B5E-34B7-477E-8968-D71517CDAA91}" dt="2020-10-20T10:39:15.594" v="1136"/>
          <ac:inkMkLst>
            <pc:docMk/>
            <pc:sldMk cId="1523068158" sldId="606"/>
            <ac:inkMk id="38" creationId="{69613D1E-AFB7-4D4D-A07E-084DFA4B9099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08"/>
          <ac:inkMkLst>
            <pc:docMk/>
            <pc:sldMk cId="1523068158" sldId="606"/>
            <ac:inkMk id="38" creationId="{7541302E-CC37-4DD9-812C-D2DF692D3904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07"/>
          <ac:inkMkLst>
            <pc:docMk/>
            <pc:sldMk cId="1523068158" sldId="606"/>
            <ac:inkMk id="39" creationId="{763B05C5-BEDE-4929-8E4C-F4DA0C5724F2}"/>
          </ac:inkMkLst>
        </pc:inkChg>
        <pc:inkChg chg="add">
          <ac:chgData name="babisha chandran" userId="EB0nJQTo3Bd1b7R0gNfky76LaizBD4ENeK0AnhxAgKw=" providerId="None" clId="Web-{8DCF7B5E-34B7-477E-8968-D71517CDAA91}" dt="2020-10-20T10:39:21.875" v="1137"/>
          <ac:inkMkLst>
            <pc:docMk/>
            <pc:sldMk cId="1523068158" sldId="606"/>
            <ac:inkMk id="39" creationId="{E2CE550F-99B4-4443-843B-9F218FCECFE0}"/>
          </ac:inkMkLst>
        </pc:inkChg>
        <pc:inkChg chg="add">
          <ac:chgData name="babisha chandran" userId="EB0nJQTo3Bd1b7R0gNfky76LaizBD4ENeK0AnhxAgKw=" providerId="None" clId="Web-{8DCF7B5E-34B7-477E-8968-D71517CDAA91}" dt="2020-10-20T10:39:23.063" v="1138"/>
          <ac:inkMkLst>
            <pc:docMk/>
            <pc:sldMk cId="1523068158" sldId="606"/>
            <ac:inkMk id="40" creationId="{8D9E730F-B633-4420-9C7A-E9A82AE3B78B}"/>
          </ac:inkMkLst>
        </pc:inkChg>
        <pc:inkChg chg="del">
          <ac:chgData name="babisha chandran" userId="EB0nJQTo3Bd1b7R0gNfky76LaizBD4ENeK0AnhxAgKw=" providerId="None" clId="Web-{8DCF7B5E-34B7-477E-8968-D71517CDAA91}" dt="2020-10-20T08:25:08.818" v="606"/>
          <ac:inkMkLst>
            <pc:docMk/>
            <pc:sldMk cId="1523068158" sldId="606"/>
            <ac:inkMk id="40" creationId="{E480A956-D88D-4236-BE92-679A49D8E882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5"/>
          <ac:inkMkLst>
            <pc:docMk/>
            <pc:sldMk cId="1523068158" sldId="606"/>
            <ac:inkMk id="41" creationId="{7AC021E8-E74C-415A-9738-6A846921F435}"/>
          </ac:inkMkLst>
        </pc:inkChg>
        <pc:inkChg chg="add">
          <ac:chgData name="babisha chandran" userId="EB0nJQTo3Bd1b7R0gNfky76LaizBD4ENeK0AnhxAgKw=" providerId="None" clId="Web-{8DCF7B5E-34B7-477E-8968-D71517CDAA91}" dt="2020-10-20T10:39:25.500" v="1139"/>
          <ac:inkMkLst>
            <pc:docMk/>
            <pc:sldMk cId="1523068158" sldId="606"/>
            <ac:inkMk id="41" creationId="{C94C35E6-8704-476C-A50C-378AF2B16C88}"/>
          </ac:inkMkLst>
        </pc:inkChg>
        <pc:inkChg chg="add">
          <ac:chgData name="babisha chandran" userId="EB0nJQTo3Bd1b7R0gNfky76LaizBD4ENeK0AnhxAgKw=" providerId="None" clId="Web-{8DCF7B5E-34B7-477E-8968-D71517CDAA91}" dt="2020-10-20T10:39:26.907" v="1140"/>
          <ac:inkMkLst>
            <pc:docMk/>
            <pc:sldMk cId="1523068158" sldId="606"/>
            <ac:inkMk id="42" creationId="{AA04AE4E-82B6-4E02-8441-1F715879C6A8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4"/>
          <ac:inkMkLst>
            <pc:docMk/>
            <pc:sldMk cId="1523068158" sldId="606"/>
            <ac:inkMk id="42" creationId="{FE0DB8FC-FF50-426C-B2FD-B279B3E1DBF9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3"/>
          <ac:inkMkLst>
            <pc:docMk/>
            <pc:sldMk cId="1523068158" sldId="606"/>
            <ac:inkMk id="43" creationId="{01182862-4064-4054-9E50-F85BE28C2848}"/>
          </ac:inkMkLst>
        </pc:inkChg>
        <pc:inkChg chg="add">
          <ac:chgData name="babisha chandran" userId="EB0nJQTo3Bd1b7R0gNfky76LaizBD4ENeK0AnhxAgKw=" providerId="None" clId="Web-{8DCF7B5E-34B7-477E-8968-D71517CDAA91}" dt="2020-10-20T10:39:27.875" v="1141"/>
          <ac:inkMkLst>
            <pc:docMk/>
            <pc:sldMk cId="1523068158" sldId="606"/>
            <ac:inkMk id="43" creationId="{1B24E2E6-9995-494F-92C1-15FA6C428FDC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2"/>
          <ac:inkMkLst>
            <pc:docMk/>
            <pc:sldMk cId="1523068158" sldId="606"/>
            <ac:inkMk id="44" creationId="{43090EB1-9D6B-4A8B-BEF7-CF88BFF48398}"/>
          </ac:inkMkLst>
        </pc:inkChg>
        <pc:inkChg chg="add">
          <ac:chgData name="babisha chandran" userId="EB0nJQTo3Bd1b7R0gNfky76LaizBD4ENeK0AnhxAgKw=" providerId="None" clId="Web-{8DCF7B5E-34B7-477E-8968-D71517CDAA91}" dt="2020-10-20T10:39:30.266" v="1142"/>
          <ac:inkMkLst>
            <pc:docMk/>
            <pc:sldMk cId="1523068158" sldId="606"/>
            <ac:inkMk id="44" creationId="{93D427CF-B588-458A-9477-69CFFE732314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1"/>
          <ac:inkMkLst>
            <pc:docMk/>
            <pc:sldMk cId="1523068158" sldId="606"/>
            <ac:inkMk id="45" creationId="{3E382D37-B57C-4B61-A8D6-8696F90DC0DD}"/>
          </ac:inkMkLst>
        </pc:inkChg>
        <pc:inkChg chg="add">
          <ac:chgData name="babisha chandran" userId="EB0nJQTo3Bd1b7R0gNfky76LaizBD4ENeK0AnhxAgKw=" providerId="None" clId="Web-{8DCF7B5E-34B7-477E-8968-D71517CDAA91}" dt="2020-10-20T10:39:37.032" v="1143"/>
          <ac:inkMkLst>
            <pc:docMk/>
            <pc:sldMk cId="1523068158" sldId="606"/>
            <ac:inkMk id="45" creationId="{9099412F-6EF8-4C50-8CDF-39B11C86EB96}"/>
          </ac:inkMkLst>
        </pc:inkChg>
        <pc:inkChg chg="add">
          <ac:chgData name="babisha chandran" userId="EB0nJQTo3Bd1b7R0gNfky76LaizBD4ENeK0AnhxAgKw=" providerId="None" clId="Web-{8DCF7B5E-34B7-477E-8968-D71517CDAA91}" dt="2020-10-20T10:39:42.954" v="1144"/>
          <ac:inkMkLst>
            <pc:docMk/>
            <pc:sldMk cId="1523068158" sldId="606"/>
            <ac:inkMk id="46" creationId="{739F1B89-AC0E-4D47-B145-F68DBC142E12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600"/>
          <ac:inkMkLst>
            <pc:docMk/>
            <pc:sldMk cId="1523068158" sldId="606"/>
            <ac:inkMk id="46" creationId="{F6681142-396C-49CD-B1B3-6C9287B3A4C9}"/>
          </ac:inkMkLst>
        </pc:inkChg>
        <pc:inkChg chg="del">
          <ac:chgData name="babisha chandran" userId="EB0nJQTo3Bd1b7R0gNfky76LaizBD4ENeK0AnhxAgKw=" providerId="None" clId="Web-{8DCF7B5E-34B7-477E-8968-D71517CDAA91}" dt="2020-10-20T08:25:08.802" v="599"/>
          <ac:inkMkLst>
            <pc:docMk/>
            <pc:sldMk cId="1523068158" sldId="606"/>
            <ac:inkMk id="47" creationId="{71EFCF0E-8530-471A-9E01-FA1E339B7D08}"/>
          </ac:inkMkLst>
        </pc:inkChg>
        <pc:inkChg chg="add">
          <ac:chgData name="babisha chandran" userId="EB0nJQTo3Bd1b7R0gNfky76LaizBD4ENeK0AnhxAgKw=" providerId="None" clId="Web-{8DCF7B5E-34B7-477E-8968-D71517CDAA91}" dt="2020-10-20T10:39:59.610" v="1145"/>
          <ac:inkMkLst>
            <pc:docMk/>
            <pc:sldMk cId="1523068158" sldId="606"/>
            <ac:inkMk id="47" creationId="{9F0B5CC0-6424-497C-AC48-78A8B2C8E6ED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8"/>
          <ac:inkMkLst>
            <pc:docMk/>
            <pc:sldMk cId="1523068158" sldId="606"/>
            <ac:inkMk id="48" creationId="{1DBDF1C0-EA16-4D28-BFC9-0946E44387D1}"/>
          </ac:inkMkLst>
        </pc:inkChg>
        <pc:inkChg chg="add">
          <ac:chgData name="babisha chandran" userId="EB0nJQTo3Bd1b7R0gNfky76LaizBD4ENeK0AnhxAgKw=" providerId="None" clId="Web-{8DCF7B5E-34B7-477E-8968-D71517CDAA91}" dt="2020-10-20T10:40:02.251" v="1146"/>
          <ac:inkMkLst>
            <pc:docMk/>
            <pc:sldMk cId="1523068158" sldId="606"/>
            <ac:inkMk id="48" creationId="{51B9BCA4-66BE-47BD-B223-6F143CB412A6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7"/>
          <ac:inkMkLst>
            <pc:docMk/>
            <pc:sldMk cId="1523068158" sldId="606"/>
            <ac:inkMk id="49" creationId="{331FD851-C4A7-463D-8A5A-5B414504ECAA}"/>
          </ac:inkMkLst>
        </pc:inkChg>
        <pc:inkChg chg="add">
          <ac:chgData name="babisha chandran" userId="EB0nJQTo3Bd1b7R0gNfky76LaizBD4ENeK0AnhxAgKw=" providerId="None" clId="Web-{8DCF7B5E-34B7-477E-8968-D71517CDAA91}" dt="2020-10-20T10:40:03.438" v="1147"/>
          <ac:inkMkLst>
            <pc:docMk/>
            <pc:sldMk cId="1523068158" sldId="606"/>
            <ac:inkMk id="49" creationId="{36F1AEFF-81C8-4E1E-89CF-9C0470DFDCEA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6"/>
          <ac:inkMkLst>
            <pc:docMk/>
            <pc:sldMk cId="1523068158" sldId="606"/>
            <ac:inkMk id="50" creationId="{0919E966-1D65-48BB-ACFB-6C8E08A0C2EA}"/>
          </ac:inkMkLst>
        </pc:inkChg>
        <pc:inkChg chg="add">
          <ac:chgData name="babisha chandran" userId="EB0nJQTo3Bd1b7R0gNfky76LaizBD4ENeK0AnhxAgKw=" providerId="None" clId="Web-{8DCF7B5E-34B7-477E-8968-D71517CDAA91}" dt="2020-10-20T10:40:05.735" v="1148"/>
          <ac:inkMkLst>
            <pc:docMk/>
            <pc:sldMk cId="1523068158" sldId="606"/>
            <ac:inkMk id="50" creationId="{9F08E270-5855-476D-BB63-349DE49D451A}"/>
          </ac:inkMkLst>
        </pc:inkChg>
        <pc:inkChg chg="add">
          <ac:chgData name="babisha chandran" userId="EB0nJQTo3Bd1b7R0gNfky76LaizBD4ENeK0AnhxAgKw=" providerId="None" clId="Web-{8DCF7B5E-34B7-477E-8968-D71517CDAA91}" dt="2020-10-20T10:40:06.969" v="1149"/>
          <ac:inkMkLst>
            <pc:docMk/>
            <pc:sldMk cId="1523068158" sldId="606"/>
            <ac:inkMk id="51" creationId="{53EAC697-B87F-4CB7-A9F3-1C41D22A0CF7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5"/>
          <ac:inkMkLst>
            <pc:docMk/>
            <pc:sldMk cId="1523068158" sldId="606"/>
            <ac:inkMk id="51" creationId="{EE3CC7F0-D1BA-4167-882C-378C9C357E20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4"/>
          <ac:inkMkLst>
            <pc:docMk/>
            <pc:sldMk cId="1523068158" sldId="606"/>
            <ac:inkMk id="52" creationId="{6D8ED9CE-4E12-4045-97E4-E235C79AC358}"/>
          </ac:inkMkLst>
        </pc:inkChg>
        <pc:inkChg chg="add">
          <ac:chgData name="babisha chandran" userId="EB0nJQTo3Bd1b7R0gNfky76LaizBD4ENeK0AnhxAgKw=" providerId="None" clId="Web-{8DCF7B5E-34B7-477E-8968-D71517CDAA91}" dt="2020-10-20T10:40:08.594" v="1150"/>
          <ac:inkMkLst>
            <pc:docMk/>
            <pc:sldMk cId="1523068158" sldId="606"/>
            <ac:inkMk id="52" creationId="{E42B2884-4A27-4F64-8036-C7C78679AA5D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3"/>
          <ac:inkMkLst>
            <pc:docMk/>
            <pc:sldMk cId="1523068158" sldId="606"/>
            <ac:inkMk id="53" creationId="{506D5E0A-E149-42F6-AEBD-75A8D048DCEB}"/>
          </ac:inkMkLst>
        </pc:inkChg>
        <pc:inkChg chg="add">
          <ac:chgData name="babisha chandran" userId="EB0nJQTo3Bd1b7R0gNfky76LaizBD4ENeK0AnhxAgKw=" providerId="None" clId="Web-{8DCF7B5E-34B7-477E-8968-D71517CDAA91}" dt="2020-10-20T10:40:09.438" v="1151"/>
          <ac:inkMkLst>
            <pc:docMk/>
            <pc:sldMk cId="1523068158" sldId="606"/>
            <ac:inkMk id="53" creationId="{7A8AE942-EA76-4DDD-9DE5-19B9D98D558B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2"/>
          <ac:inkMkLst>
            <pc:docMk/>
            <pc:sldMk cId="1523068158" sldId="606"/>
            <ac:inkMk id="54" creationId="{549C7E51-EB67-4396-A513-AA1D735418FE}"/>
          </ac:inkMkLst>
        </pc:inkChg>
        <pc:inkChg chg="add">
          <ac:chgData name="babisha chandran" userId="EB0nJQTo3Bd1b7R0gNfky76LaizBD4ENeK0AnhxAgKw=" providerId="None" clId="Web-{8DCF7B5E-34B7-477E-8968-D71517CDAA91}" dt="2020-10-20T10:40:11.032" v="1152"/>
          <ac:inkMkLst>
            <pc:docMk/>
            <pc:sldMk cId="1523068158" sldId="606"/>
            <ac:inkMk id="54" creationId="{B96F28EB-5E77-4522-B4AF-C98578CB6171}"/>
          </ac:inkMkLst>
        </pc:inkChg>
        <pc:inkChg chg="del">
          <ac:chgData name="babisha chandran" userId="EB0nJQTo3Bd1b7R0gNfky76LaizBD4ENeK0AnhxAgKw=" providerId="None" clId="Web-{8DCF7B5E-34B7-477E-8968-D71517CDAA91}" dt="2020-10-20T08:25:08.786" v="591"/>
          <ac:inkMkLst>
            <pc:docMk/>
            <pc:sldMk cId="1523068158" sldId="606"/>
            <ac:inkMk id="56" creationId="{FB6180B1-AF5F-4950-B0D9-3450FF85702A}"/>
          </ac:inkMkLst>
        </pc:inkChg>
        <pc:inkChg chg="add">
          <ac:chgData name="babisha chandran" userId="EB0nJQTo3Bd1b7R0gNfky76LaizBD4ENeK0AnhxAgKw=" providerId="None" clId="Web-{8DCF7B5E-34B7-477E-8968-D71517CDAA91}" dt="2020-10-20T10:40:11.048" v="1153"/>
          <ac:inkMkLst>
            <pc:docMk/>
            <pc:sldMk cId="1523068158" sldId="606"/>
            <ac:inkMk id="56" creationId="{FF360BD8-92EC-4F97-B6E7-1BB0A6099965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90"/>
          <ac:inkMkLst>
            <pc:docMk/>
            <pc:sldMk cId="1523068158" sldId="606"/>
            <ac:inkMk id="57" creationId="{A0A49ADF-4642-4976-A858-1DFACC2D0A51}"/>
          </ac:inkMkLst>
        </pc:inkChg>
        <pc:inkChg chg="add">
          <ac:chgData name="babisha chandran" userId="EB0nJQTo3Bd1b7R0gNfky76LaizBD4ENeK0AnhxAgKw=" providerId="None" clId="Web-{8DCF7B5E-34B7-477E-8968-D71517CDAA91}" dt="2020-10-20T10:40:14.266" v="1154"/>
          <ac:inkMkLst>
            <pc:docMk/>
            <pc:sldMk cId="1523068158" sldId="606"/>
            <ac:inkMk id="57" creationId="{C4FFBA5D-4F8C-45E4-9FF6-61A8DB2FA966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9"/>
          <ac:inkMkLst>
            <pc:docMk/>
            <pc:sldMk cId="1523068158" sldId="606"/>
            <ac:inkMk id="58" creationId="{4554CB5A-3FEE-4D8C-AC27-D44F5D935F88}"/>
          </ac:inkMkLst>
        </pc:inkChg>
        <pc:inkChg chg="add">
          <ac:chgData name="babisha chandran" userId="EB0nJQTo3Bd1b7R0gNfky76LaizBD4ENeK0AnhxAgKw=" providerId="None" clId="Web-{8DCF7B5E-34B7-477E-8968-D71517CDAA91}" dt="2020-10-20T10:40:15.360" v="1155"/>
          <ac:inkMkLst>
            <pc:docMk/>
            <pc:sldMk cId="1523068158" sldId="606"/>
            <ac:inkMk id="58" creationId="{70EACAD1-C3D3-4360-80BF-A2BBA1D4E714}"/>
          </ac:inkMkLst>
        </pc:inkChg>
        <pc:inkChg chg="add">
          <ac:chgData name="babisha chandran" userId="EB0nJQTo3Bd1b7R0gNfky76LaizBD4ENeK0AnhxAgKw=" providerId="None" clId="Web-{8DCF7B5E-34B7-477E-8968-D71517CDAA91}" dt="2020-10-20T10:40:16.688" v="1156"/>
          <ac:inkMkLst>
            <pc:docMk/>
            <pc:sldMk cId="1523068158" sldId="606"/>
            <ac:inkMk id="59" creationId="{49FF31BB-917A-4AFE-815D-39BCA3632325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8"/>
          <ac:inkMkLst>
            <pc:docMk/>
            <pc:sldMk cId="1523068158" sldId="606"/>
            <ac:inkMk id="59" creationId="{D1FA405E-3C6A-44B2-A563-D46052EC6CBF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7"/>
          <ac:inkMkLst>
            <pc:docMk/>
            <pc:sldMk cId="1523068158" sldId="606"/>
            <ac:inkMk id="60" creationId="{030A9D1C-AD3D-47EC-8854-B7C7496B0369}"/>
          </ac:inkMkLst>
        </pc:inkChg>
        <pc:inkChg chg="add">
          <ac:chgData name="babisha chandran" userId="EB0nJQTo3Bd1b7R0gNfky76LaizBD4ENeK0AnhxAgKw=" providerId="None" clId="Web-{8DCF7B5E-34B7-477E-8968-D71517CDAA91}" dt="2020-10-20T10:40:18.969" v="1157"/>
          <ac:inkMkLst>
            <pc:docMk/>
            <pc:sldMk cId="1523068158" sldId="606"/>
            <ac:inkMk id="60" creationId="{0E7F2973-EA8D-427D-B3FC-8F0D242F858F}"/>
          </ac:inkMkLst>
        </pc:inkChg>
        <pc:inkChg chg="add">
          <ac:chgData name="babisha chandran" userId="EB0nJQTo3Bd1b7R0gNfky76LaizBD4ENeK0AnhxAgKw=" providerId="None" clId="Web-{8DCF7B5E-34B7-477E-8968-D71517CDAA91}" dt="2020-10-20T10:40:20.876" v="1158"/>
          <ac:inkMkLst>
            <pc:docMk/>
            <pc:sldMk cId="1523068158" sldId="606"/>
            <ac:inkMk id="61" creationId="{3398701B-FD3E-4CF2-84D7-43A079127611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6"/>
          <ac:inkMkLst>
            <pc:docMk/>
            <pc:sldMk cId="1523068158" sldId="606"/>
            <ac:inkMk id="61" creationId="{5F343E12-0FEC-40CD-8D19-C48E69C2D51C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5"/>
          <ac:inkMkLst>
            <pc:docMk/>
            <pc:sldMk cId="1523068158" sldId="606"/>
            <ac:inkMk id="62" creationId="{9F884BA3-5DCB-4DDC-8F28-FCA4A2E29832}"/>
          </ac:inkMkLst>
        </pc:inkChg>
        <pc:inkChg chg="add">
          <ac:chgData name="babisha chandran" userId="EB0nJQTo3Bd1b7R0gNfky76LaizBD4ENeK0AnhxAgKw=" providerId="None" clId="Web-{8DCF7B5E-34B7-477E-8968-D71517CDAA91}" dt="2020-10-20T10:40:22.204" v="1159"/>
          <ac:inkMkLst>
            <pc:docMk/>
            <pc:sldMk cId="1523068158" sldId="606"/>
            <ac:inkMk id="62" creationId="{B3922ADD-7185-481E-AD3F-1DB8F9C01118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4"/>
          <ac:inkMkLst>
            <pc:docMk/>
            <pc:sldMk cId="1523068158" sldId="606"/>
            <ac:inkMk id="63" creationId="{0BF16D04-CA42-4475-BE6C-99D5A7EF2902}"/>
          </ac:inkMkLst>
        </pc:inkChg>
        <pc:inkChg chg="add">
          <ac:chgData name="babisha chandran" userId="EB0nJQTo3Bd1b7R0gNfky76LaizBD4ENeK0AnhxAgKw=" providerId="None" clId="Web-{8DCF7B5E-34B7-477E-8968-D71517CDAA91}" dt="2020-10-20T10:40:23.188" v="1160"/>
          <ac:inkMkLst>
            <pc:docMk/>
            <pc:sldMk cId="1523068158" sldId="606"/>
            <ac:inkMk id="63" creationId="{FEB52883-0087-4083-9297-007193216AC2}"/>
          </ac:inkMkLst>
        </pc:inkChg>
        <pc:inkChg chg="add">
          <ac:chgData name="babisha chandran" userId="EB0nJQTo3Bd1b7R0gNfky76LaizBD4ENeK0AnhxAgKw=" providerId="None" clId="Web-{8DCF7B5E-34B7-477E-8968-D71517CDAA91}" dt="2020-10-20T10:40:39.313" v="1161"/>
          <ac:inkMkLst>
            <pc:docMk/>
            <pc:sldMk cId="1523068158" sldId="606"/>
            <ac:inkMk id="64" creationId="{0F1A26F2-0CA0-4F7A-8852-522F555DB229}"/>
          </ac:inkMkLst>
        </pc:inkChg>
        <pc:inkChg chg="del">
          <ac:chgData name="babisha chandran" userId="EB0nJQTo3Bd1b7R0gNfky76LaizBD4ENeK0AnhxAgKw=" providerId="None" clId="Web-{8DCF7B5E-34B7-477E-8968-D71517CDAA91}" dt="2020-10-20T08:25:08.771" v="583"/>
          <ac:inkMkLst>
            <pc:docMk/>
            <pc:sldMk cId="1523068158" sldId="606"/>
            <ac:inkMk id="64" creationId="{5DC13435-4940-4B76-A59B-8902DE03B991}"/>
          </ac:inkMkLst>
        </pc:inkChg>
        <pc:inkChg chg="add">
          <ac:chgData name="babisha chandran" userId="EB0nJQTo3Bd1b7R0gNfky76LaizBD4ENeK0AnhxAgKw=" providerId="None" clId="Web-{8DCF7B5E-34B7-477E-8968-D71517CDAA91}" dt="2020-10-20T10:40:41.095" v="1162"/>
          <ac:inkMkLst>
            <pc:docMk/>
            <pc:sldMk cId="1523068158" sldId="606"/>
            <ac:inkMk id="65" creationId="{66F25E3C-15A5-425B-9BDD-7CC9014B5F18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82"/>
          <ac:inkMkLst>
            <pc:docMk/>
            <pc:sldMk cId="1523068158" sldId="606"/>
            <ac:inkMk id="65" creationId="{8B525563-D555-44BF-A8D5-ADDC630E3CFA}"/>
          </ac:inkMkLst>
        </pc:inkChg>
        <pc:inkChg chg="add">
          <ac:chgData name="babisha chandran" userId="EB0nJQTo3Bd1b7R0gNfky76LaizBD4ENeK0AnhxAgKw=" providerId="None" clId="Web-{8DCF7B5E-34B7-477E-8968-D71517CDAA91}" dt="2020-10-20T10:40:44.470" v="1163"/>
          <ac:inkMkLst>
            <pc:docMk/>
            <pc:sldMk cId="1523068158" sldId="606"/>
            <ac:inkMk id="66" creationId="{2437D16C-6A80-4646-8CF1-79C348ADD7D5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81"/>
          <ac:inkMkLst>
            <pc:docMk/>
            <pc:sldMk cId="1523068158" sldId="606"/>
            <ac:inkMk id="66" creationId="{54C36B08-9724-4BA7-A44D-CBC5F925B7E4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80"/>
          <ac:inkMkLst>
            <pc:docMk/>
            <pc:sldMk cId="1523068158" sldId="606"/>
            <ac:inkMk id="67" creationId="{2E65361C-0B47-4FDD-BD16-CC918428EC6C}"/>
          </ac:inkMkLst>
        </pc:inkChg>
        <pc:inkChg chg="add">
          <ac:chgData name="babisha chandran" userId="EB0nJQTo3Bd1b7R0gNfky76LaizBD4ENeK0AnhxAgKw=" providerId="None" clId="Web-{8DCF7B5E-34B7-477E-8968-D71517CDAA91}" dt="2020-10-20T10:40:45.563" v="1164"/>
          <ac:inkMkLst>
            <pc:docMk/>
            <pc:sldMk cId="1523068158" sldId="606"/>
            <ac:inkMk id="67" creationId="{F3A213FF-BF9B-46F4-855A-664C902163F1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9"/>
          <ac:inkMkLst>
            <pc:docMk/>
            <pc:sldMk cId="1523068158" sldId="606"/>
            <ac:inkMk id="68" creationId="{46A3764C-6AA4-4E3F-91F7-D170D786A5F7}"/>
          </ac:inkMkLst>
        </pc:inkChg>
        <pc:inkChg chg="add">
          <ac:chgData name="babisha chandran" userId="EB0nJQTo3Bd1b7R0gNfky76LaizBD4ENeK0AnhxAgKw=" providerId="None" clId="Web-{8DCF7B5E-34B7-477E-8968-D71517CDAA91}" dt="2020-10-20T10:40:47.110" v="1165"/>
          <ac:inkMkLst>
            <pc:docMk/>
            <pc:sldMk cId="1523068158" sldId="606"/>
            <ac:inkMk id="68" creationId="{D407C7AC-A561-4BB4-8915-4A70BD252124}"/>
          </ac:inkMkLst>
        </pc:inkChg>
        <pc:inkChg chg="add">
          <ac:chgData name="babisha chandran" userId="EB0nJQTo3Bd1b7R0gNfky76LaizBD4ENeK0AnhxAgKw=" providerId="None" clId="Web-{8DCF7B5E-34B7-477E-8968-D71517CDAA91}" dt="2020-10-20T10:40:48.391" v="1166"/>
          <ac:inkMkLst>
            <pc:docMk/>
            <pc:sldMk cId="1523068158" sldId="606"/>
            <ac:inkMk id="69" creationId="{1C1AC7CE-4173-4F70-A9AA-8924614E239D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8"/>
          <ac:inkMkLst>
            <pc:docMk/>
            <pc:sldMk cId="1523068158" sldId="606"/>
            <ac:inkMk id="69" creationId="{84E7E1CB-8EB0-4DB4-977B-89CC5C49ABCF}"/>
          </ac:inkMkLst>
        </pc:inkChg>
        <pc:inkChg chg="add">
          <ac:chgData name="babisha chandran" userId="EB0nJQTo3Bd1b7R0gNfky76LaizBD4ENeK0AnhxAgKw=" providerId="None" clId="Web-{8DCF7B5E-34B7-477E-8968-D71517CDAA91}" dt="2020-10-20T10:40:50.720" v="1167"/>
          <ac:inkMkLst>
            <pc:docMk/>
            <pc:sldMk cId="1523068158" sldId="606"/>
            <ac:inkMk id="70" creationId="{0A0FA1E8-6A69-4A22-A25E-5DA4EBFADCCE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7"/>
          <ac:inkMkLst>
            <pc:docMk/>
            <pc:sldMk cId="1523068158" sldId="606"/>
            <ac:inkMk id="70" creationId="{91211F0E-9B5C-4F37-B70C-C7864A99CE25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6"/>
          <ac:inkMkLst>
            <pc:docMk/>
            <pc:sldMk cId="1523068158" sldId="606"/>
            <ac:inkMk id="71" creationId="{05F92C79-0C6C-4684-8DB4-AF36090E708C}"/>
          </ac:inkMkLst>
        </pc:inkChg>
        <pc:inkChg chg="add">
          <ac:chgData name="babisha chandran" userId="EB0nJQTo3Bd1b7R0gNfky76LaizBD4ENeK0AnhxAgKw=" providerId="None" clId="Web-{8DCF7B5E-34B7-477E-8968-D71517CDAA91}" dt="2020-10-20T10:40:54.329" v="1168"/>
          <ac:inkMkLst>
            <pc:docMk/>
            <pc:sldMk cId="1523068158" sldId="606"/>
            <ac:inkMk id="71" creationId="{99B950AC-9D2B-45FB-ABF2-9E4D34B7B83B}"/>
          </ac:inkMkLst>
        </pc:inkChg>
        <pc:inkChg chg="add">
          <ac:chgData name="babisha chandran" userId="EB0nJQTo3Bd1b7R0gNfky76LaizBD4ENeK0AnhxAgKw=" providerId="None" clId="Web-{8DCF7B5E-34B7-477E-8968-D71517CDAA91}" dt="2020-10-20T10:40:55.735" v="1169"/>
          <ac:inkMkLst>
            <pc:docMk/>
            <pc:sldMk cId="1523068158" sldId="606"/>
            <ac:inkMk id="72" creationId="{557D31FC-FBA3-4A9A-BFCA-7067F6D4B529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5"/>
          <ac:inkMkLst>
            <pc:docMk/>
            <pc:sldMk cId="1523068158" sldId="606"/>
            <ac:inkMk id="72" creationId="{FC7AF78C-7E73-444F-BE2E-9C4A69216A21}"/>
          </ac:inkMkLst>
        </pc:inkChg>
        <pc:inkChg chg="del">
          <ac:chgData name="babisha chandran" userId="EB0nJQTo3Bd1b7R0gNfky76LaizBD4ENeK0AnhxAgKw=" providerId="None" clId="Web-{8DCF7B5E-34B7-477E-8968-D71517CDAA91}" dt="2020-10-20T08:25:08.755" v="574"/>
          <ac:inkMkLst>
            <pc:docMk/>
            <pc:sldMk cId="1523068158" sldId="606"/>
            <ac:inkMk id="73" creationId="{30D4830F-9A7E-401B-B25A-F5B63803C29F}"/>
          </ac:inkMkLst>
        </pc:inkChg>
        <pc:inkChg chg="add">
          <ac:chgData name="babisha chandran" userId="EB0nJQTo3Bd1b7R0gNfky76LaizBD4ENeK0AnhxAgKw=" providerId="None" clId="Web-{8DCF7B5E-34B7-477E-8968-D71517CDAA91}" dt="2020-10-20T10:40:57.595" v="1170"/>
          <ac:inkMkLst>
            <pc:docMk/>
            <pc:sldMk cId="1523068158" sldId="606"/>
            <ac:inkMk id="73" creationId="{C7EB315A-3F84-4353-84AB-D9AEAFFA3813}"/>
          </ac:inkMkLst>
        </pc:inkChg>
        <pc:inkChg chg="del">
          <ac:chgData name="babisha chandran" userId="EB0nJQTo3Bd1b7R0gNfky76LaizBD4ENeK0AnhxAgKw=" providerId="None" clId="Web-{8DCF7B5E-34B7-477E-8968-D71517CDAA91}" dt="2020-10-20T08:25:08.739" v="573"/>
          <ac:inkMkLst>
            <pc:docMk/>
            <pc:sldMk cId="1523068158" sldId="606"/>
            <ac:inkMk id="74" creationId="{5D1CBDEE-92C2-4859-9FD7-8CDED9227E48}"/>
          </ac:inkMkLst>
        </pc:inkChg>
        <pc:inkChg chg="add">
          <ac:chgData name="babisha chandran" userId="EB0nJQTo3Bd1b7R0gNfky76LaizBD4ENeK0AnhxAgKw=" providerId="None" clId="Web-{8DCF7B5E-34B7-477E-8968-D71517CDAA91}" dt="2020-10-20T10:40:58.735" v="1171"/>
          <ac:inkMkLst>
            <pc:docMk/>
            <pc:sldMk cId="1523068158" sldId="606"/>
            <ac:inkMk id="74" creationId="{950978BE-D2BE-488E-B7C4-54D8106C39B5}"/>
          </ac:inkMkLst>
        </pc:inkChg>
        <pc:inkChg chg="del">
          <ac:chgData name="babisha chandran" userId="EB0nJQTo3Bd1b7R0gNfky76LaizBD4ENeK0AnhxAgKw=" providerId="None" clId="Web-{8DCF7B5E-34B7-477E-8968-D71517CDAA91}" dt="2020-10-20T08:25:08.739" v="572"/>
          <ac:inkMkLst>
            <pc:docMk/>
            <pc:sldMk cId="1523068158" sldId="606"/>
            <ac:inkMk id="75" creationId="{30FF44CE-72B0-47A7-9103-7FAB4C54E2AE}"/>
          </ac:inkMkLst>
        </pc:inkChg>
        <pc:inkChg chg="add">
          <ac:chgData name="babisha chandran" userId="EB0nJQTo3Bd1b7R0gNfky76LaizBD4ENeK0AnhxAgKw=" providerId="None" clId="Web-{8DCF7B5E-34B7-477E-8968-D71517CDAA91}" dt="2020-10-20T10:41:02.391" v="1172"/>
          <ac:inkMkLst>
            <pc:docMk/>
            <pc:sldMk cId="1523068158" sldId="606"/>
            <ac:inkMk id="75" creationId="{DE87C5A4-8B74-44F1-81DE-8E9321F09991}"/>
          </ac:inkMkLst>
        </pc:inkChg>
        <pc:inkChg chg="del">
          <ac:chgData name="babisha chandran" userId="EB0nJQTo3Bd1b7R0gNfky76LaizBD4ENeK0AnhxAgKw=" providerId="None" clId="Web-{8DCF7B5E-34B7-477E-8968-D71517CDAA91}" dt="2020-10-20T08:25:08.739" v="571"/>
          <ac:inkMkLst>
            <pc:docMk/>
            <pc:sldMk cId="1523068158" sldId="606"/>
            <ac:inkMk id="76" creationId="{098C55ED-317F-4013-86EA-34228F03FB67}"/>
          </ac:inkMkLst>
        </pc:inkChg>
        <pc:inkChg chg="add">
          <ac:chgData name="babisha chandran" userId="EB0nJQTo3Bd1b7R0gNfky76LaizBD4ENeK0AnhxAgKw=" providerId="None" clId="Web-{8DCF7B5E-34B7-477E-8968-D71517CDAA91}" dt="2020-10-20T10:41:02.751" v="1173"/>
          <ac:inkMkLst>
            <pc:docMk/>
            <pc:sldMk cId="1523068158" sldId="606"/>
            <ac:inkMk id="76" creationId="{A1F92AF5-3B9A-486F-8323-4D056F841DF2}"/>
          </ac:inkMkLst>
        </pc:inkChg>
        <pc:inkChg chg="add">
          <ac:chgData name="babisha chandran" userId="EB0nJQTo3Bd1b7R0gNfky76LaizBD4ENeK0AnhxAgKw=" providerId="None" clId="Web-{8DCF7B5E-34B7-477E-8968-D71517CDAA91}" dt="2020-10-20T10:41:04.735" v="1174"/>
          <ac:inkMkLst>
            <pc:docMk/>
            <pc:sldMk cId="1523068158" sldId="606"/>
            <ac:inkMk id="77" creationId="{2CC949B1-2CF8-4D66-BDCF-E632D69EC299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9"/>
          <ac:inkMkLst>
            <pc:docMk/>
            <pc:sldMk cId="1523068158" sldId="606"/>
            <ac:inkMk id="77" creationId="{7635865C-B31B-4D36-9F7C-FFBE055055A7}"/>
          </ac:inkMkLst>
        </pc:inkChg>
        <pc:inkChg chg="add">
          <ac:chgData name="babisha chandran" userId="EB0nJQTo3Bd1b7R0gNfky76LaizBD4ENeK0AnhxAgKw=" providerId="None" clId="Web-{8DCF7B5E-34B7-477E-8968-D71517CDAA91}" dt="2020-10-20T10:41:04.735" v="1175"/>
          <ac:inkMkLst>
            <pc:docMk/>
            <pc:sldMk cId="1523068158" sldId="606"/>
            <ac:inkMk id="78" creationId="{9A4A3556-E4DE-4158-B333-9843B8C60831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8"/>
          <ac:inkMkLst>
            <pc:docMk/>
            <pc:sldMk cId="1523068158" sldId="606"/>
            <ac:inkMk id="78" creationId="{B0C0D50F-DFD6-402C-8E36-E4F469EC2127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7"/>
          <ac:inkMkLst>
            <pc:docMk/>
            <pc:sldMk cId="1523068158" sldId="606"/>
            <ac:inkMk id="79" creationId="{79942D47-21B4-4A01-ACE1-9DD49D58E3B8}"/>
          </ac:inkMkLst>
        </pc:inkChg>
        <pc:inkChg chg="add">
          <ac:chgData name="babisha chandran" userId="EB0nJQTo3Bd1b7R0gNfky76LaizBD4ENeK0AnhxAgKw=" providerId="None" clId="Web-{8DCF7B5E-34B7-477E-8968-D71517CDAA91}" dt="2020-10-20T10:41:04.751" v="1176"/>
          <ac:inkMkLst>
            <pc:docMk/>
            <pc:sldMk cId="1523068158" sldId="606"/>
            <ac:inkMk id="79" creationId="{C28DF348-292C-492A-BC18-CB3BB72F90ED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6"/>
          <ac:inkMkLst>
            <pc:docMk/>
            <pc:sldMk cId="1523068158" sldId="606"/>
            <ac:inkMk id="80" creationId="{A5A1BE44-6976-42A5-95B4-39C56900BF3E}"/>
          </ac:inkMkLst>
        </pc:inkChg>
        <pc:inkChg chg="add">
          <ac:chgData name="babisha chandran" userId="EB0nJQTo3Bd1b7R0gNfky76LaizBD4ENeK0AnhxAgKw=" providerId="None" clId="Web-{8DCF7B5E-34B7-477E-8968-D71517CDAA91}" dt="2020-10-20T10:41:05.876" v="1177"/>
          <ac:inkMkLst>
            <pc:docMk/>
            <pc:sldMk cId="1523068158" sldId="606"/>
            <ac:inkMk id="80" creationId="{EC96D684-F984-4B52-ABA4-519E62FF22DA}"/>
          </ac:inkMkLst>
        </pc:inkChg>
        <pc:inkChg chg="add">
          <ac:chgData name="babisha chandran" userId="EB0nJQTo3Bd1b7R0gNfky76LaizBD4ENeK0AnhxAgKw=" providerId="None" clId="Web-{8DCF7B5E-34B7-477E-8968-D71517CDAA91}" dt="2020-10-20T10:41:08.392" v="1178"/>
          <ac:inkMkLst>
            <pc:docMk/>
            <pc:sldMk cId="1523068158" sldId="606"/>
            <ac:inkMk id="81" creationId="{5B7CD4C7-2194-46AD-873E-194E54AB3085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5"/>
          <ac:inkMkLst>
            <pc:docMk/>
            <pc:sldMk cId="1523068158" sldId="606"/>
            <ac:inkMk id="81" creationId="{B3DF1977-18C8-4B5B-97C7-BC4635635163}"/>
          </ac:inkMkLst>
        </pc:inkChg>
        <pc:inkChg chg="add">
          <ac:chgData name="babisha chandran" userId="EB0nJQTo3Bd1b7R0gNfky76LaizBD4ENeK0AnhxAgKw=" providerId="None" clId="Web-{8DCF7B5E-34B7-477E-8968-D71517CDAA91}" dt="2020-10-20T10:41:09.673" v="1179"/>
          <ac:inkMkLst>
            <pc:docMk/>
            <pc:sldMk cId="1523068158" sldId="606"/>
            <ac:inkMk id="82" creationId="{CA63ED44-6FEE-49C4-85D7-ED2F1E34640C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4"/>
          <ac:inkMkLst>
            <pc:docMk/>
            <pc:sldMk cId="1523068158" sldId="606"/>
            <ac:inkMk id="82" creationId="{DFB9FE1E-5CAE-4A91-9014-215D1C6F3BF6}"/>
          </ac:inkMkLst>
        </pc:inkChg>
        <pc:inkChg chg="add">
          <ac:chgData name="babisha chandran" userId="EB0nJQTo3Bd1b7R0gNfky76LaizBD4ENeK0AnhxAgKw=" providerId="None" clId="Web-{8DCF7B5E-34B7-477E-8968-D71517CDAA91}" dt="2020-10-20T10:41:12.813" v="1180"/>
          <ac:inkMkLst>
            <pc:docMk/>
            <pc:sldMk cId="1523068158" sldId="606"/>
            <ac:inkMk id="83" creationId="{7865E782-ADA1-44EE-9115-495BBA8853C4}"/>
          </ac:inkMkLst>
        </pc:inkChg>
        <pc:inkChg chg="del">
          <ac:chgData name="babisha chandran" userId="EB0nJQTo3Bd1b7R0gNfky76LaizBD4ENeK0AnhxAgKw=" providerId="None" clId="Web-{8DCF7B5E-34B7-477E-8968-D71517CDAA91}" dt="2020-10-20T08:25:31.990" v="653"/>
          <ac:inkMkLst>
            <pc:docMk/>
            <pc:sldMk cId="1523068158" sldId="606"/>
            <ac:inkMk id="83" creationId="{AC062530-CAE5-45B7-8ABE-B6138720D90F}"/>
          </ac:inkMkLst>
        </pc:inkChg>
        <pc:inkChg chg="add">
          <ac:chgData name="babisha chandran" userId="EB0nJQTo3Bd1b7R0gNfky76LaizBD4ENeK0AnhxAgKw=" providerId="None" clId="Web-{8DCF7B5E-34B7-477E-8968-D71517CDAA91}" dt="2020-10-20T10:41:15.938" v="1181"/>
          <ac:inkMkLst>
            <pc:docMk/>
            <pc:sldMk cId="1523068158" sldId="606"/>
            <ac:inkMk id="84" creationId="{6DF0B83B-8121-421E-8978-5257CCACB920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52"/>
          <ac:inkMkLst>
            <pc:docMk/>
            <pc:sldMk cId="1523068158" sldId="606"/>
            <ac:inkMk id="84" creationId="{DE7206BF-0EA3-4538-9B69-A4C8383310B2}"/>
          </ac:inkMkLst>
        </pc:inkChg>
        <pc:inkChg chg="add">
          <ac:chgData name="babisha chandran" userId="EB0nJQTo3Bd1b7R0gNfky76LaizBD4ENeK0AnhxAgKw=" providerId="None" clId="Web-{8DCF7B5E-34B7-477E-8968-D71517CDAA91}" dt="2020-10-20T10:41:20.048" v="1182"/>
          <ac:inkMkLst>
            <pc:docMk/>
            <pc:sldMk cId="1523068158" sldId="606"/>
            <ac:inkMk id="85" creationId="{48D55F63-142D-4A08-A2B1-6FF1F1822D47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51"/>
          <ac:inkMkLst>
            <pc:docMk/>
            <pc:sldMk cId="1523068158" sldId="606"/>
            <ac:inkMk id="85" creationId="{E9BF65D2-3410-4F3D-8080-029E3DA5F294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50"/>
          <ac:inkMkLst>
            <pc:docMk/>
            <pc:sldMk cId="1523068158" sldId="606"/>
            <ac:inkMk id="86" creationId="{4A4DE4F6-3DB6-4AFF-A97C-2F17C35BBA15}"/>
          </ac:inkMkLst>
        </pc:inkChg>
        <pc:inkChg chg="add">
          <ac:chgData name="babisha chandran" userId="EB0nJQTo3Bd1b7R0gNfky76LaizBD4ENeK0AnhxAgKw=" providerId="None" clId="Web-{8DCF7B5E-34B7-477E-8968-D71517CDAA91}" dt="2020-10-20T10:41:24.954" v="1183"/>
          <ac:inkMkLst>
            <pc:docMk/>
            <pc:sldMk cId="1523068158" sldId="606"/>
            <ac:inkMk id="86" creationId="{74EC374C-E976-4C84-BB83-726C9C5855EE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9"/>
          <ac:inkMkLst>
            <pc:docMk/>
            <pc:sldMk cId="1523068158" sldId="606"/>
            <ac:inkMk id="87" creationId="{78A9507A-7548-4476-BA3D-0C6F35EA65EB}"/>
          </ac:inkMkLst>
        </pc:inkChg>
        <pc:inkChg chg="add">
          <ac:chgData name="babisha chandran" userId="EB0nJQTo3Bd1b7R0gNfky76LaizBD4ENeK0AnhxAgKw=" providerId="None" clId="Web-{8DCF7B5E-34B7-477E-8968-D71517CDAA91}" dt="2020-10-20T10:41:26.392" v="1184"/>
          <ac:inkMkLst>
            <pc:docMk/>
            <pc:sldMk cId="1523068158" sldId="606"/>
            <ac:inkMk id="87" creationId="{8CA74BF9-3202-4DEC-8393-26DFC5CF29B4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8"/>
          <ac:inkMkLst>
            <pc:docMk/>
            <pc:sldMk cId="1523068158" sldId="606"/>
            <ac:inkMk id="88" creationId="{923A76BC-DDEB-4BE2-9857-0CD96C5CF660}"/>
          </ac:inkMkLst>
        </pc:inkChg>
        <pc:inkChg chg="add">
          <ac:chgData name="babisha chandran" userId="EB0nJQTo3Bd1b7R0gNfky76LaizBD4ENeK0AnhxAgKw=" providerId="None" clId="Web-{8DCF7B5E-34B7-477E-8968-D71517CDAA91}" dt="2020-10-20T10:41:28.110" v="1185"/>
          <ac:inkMkLst>
            <pc:docMk/>
            <pc:sldMk cId="1523068158" sldId="606"/>
            <ac:inkMk id="88" creationId="{A78E12CF-ABEC-4A53-A896-E01D94FC066A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7"/>
          <ac:inkMkLst>
            <pc:docMk/>
            <pc:sldMk cId="1523068158" sldId="606"/>
            <ac:inkMk id="89" creationId="{1055A2A7-9324-462E-A5EE-33D1516ED8A0}"/>
          </ac:inkMkLst>
        </pc:inkChg>
        <pc:inkChg chg="add">
          <ac:chgData name="babisha chandran" userId="EB0nJQTo3Bd1b7R0gNfky76LaizBD4ENeK0AnhxAgKw=" providerId="None" clId="Web-{8DCF7B5E-34B7-477E-8968-D71517CDAA91}" dt="2020-10-20T10:41:28.595" v="1186"/>
          <ac:inkMkLst>
            <pc:docMk/>
            <pc:sldMk cId="1523068158" sldId="606"/>
            <ac:inkMk id="89" creationId="{76FEF964-F766-472F-8476-09D830FFFF12}"/>
          </ac:inkMkLst>
        </pc:inkChg>
        <pc:inkChg chg="add">
          <ac:chgData name="babisha chandran" userId="EB0nJQTo3Bd1b7R0gNfky76LaizBD4ENeK0AnhxAgKw=" providerId="None" clId="Web-{8DCF7B5E-34B7-477E-8968-D71517CDAA91}" dt="2020-10-20T10:41:29.798" v="1187"/>
          <ac:inkMkLst>
            <pc:docMk/>
            <pc:sldMk cId="1523068158" sldId="606"/>
            <ac:inkMk id="90" creationId="{75CFD9EE-E0DA-482E-B807-8059ACAB220F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6"/>
          <ac:inkMkLst>
            <pc:docMk/>
            <pc:sldMk cId="1523068158" sldId="606"/>
            <ac:inkMk id="90" creationId="{B2A621F8-8EC8-4914-83DD-7F09866D6AA3}"/>
          </ac:inkMkLst>
        </pc:inkChg>
        <pc:inkChg chg="del">
          <ac:chgData name="babisha chandran" userId="EB0nJQTo3Bd1b7R0gNfky76LaizBD4ENeK0AnhxAgKw=" providerId="None" clId="Web-{8DCF7B5E-34B7-477E-8968-D71517CDAA91}" dt="2020-10-20T08:25:37.911" v="664"/>
          <ac:inkMkLst>
            <pc:docMk/>
            <pc:sldMk cId="1523068158" sldId="606"/>
            <ac:inkMk id="91" creationId="{15E18F99-023A-4B93-B6F5-92ADE0E3560F}"/>
          </ac:inkMkLst>
        </pc:inkChg>
        <pc:inkChg chg="add">
          <ac:chgData name="babisha chandran" userId="EB0nJQTo3Bd1b7R0gNfky76LaizBD4ENeK0AnhxAgKw=" providerId="None" clId="Web-{8DCF7B5E-34B7-477E-8968-D71517CDAA91}" dt="2020-10-20T10:41:31.142" v="1188"/>
          <ac:inkMkLst>
            <pc:docMk/>
            <pc:sldMk cId="1523068158" sldId="606"/>
            <ac:inkMk id="91" creationId="{6511CCE2-D558-434D-BAB1-023A767CF1F3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5"/>
          <ac:inkMkLst>
            <pc:docMk/>
            <pc:sldMk cId="1523068158" sldId="606"/>
            <ac:inkMk id="92" creationId="{E8DA4806-404F-4D43-BBA6-C49F5D009C3C}"/>
          </ac:inkMkLst>
        </pc:inkChg>
        <pc:inkChg chg="del">
          <ac:chgData name="babisha chandran" userId="EB0nJQTo3Bd1b7R0gNfky76LaizBD4ENeK0AnhxAgKw=" providerId="None" clId="Web-{8DCF7B5E-34B7-477E-8968-D71517CDAA91}" dt="2020-10-20T08:25:37.880" v="663"/>
          <ac:inkMkLst>
            <pc:docMk/>
            <pc:sldMk cId="1523068158" sldId="606"/>
            <ac:inkMk id="93" creationId="{02F8EC80-4966-4B2B-8FCF-1FEB6034F17D}"/>
          </ac:inkMkLst>
        </pc:inkChg>
        <pc:inkChg chg="del">
          <ac:chgData name="babisha chandran" userId="EB0nJQTo3Bd1b7R0gNfky76LaizBD4ENeK0AnhxAgKw=" providerId="None" clId="Web-{8DCF7B5E-34B7-477E-8968-D71517CDAA91}" dt="2020-10-20T08:25:37.865" v="662"/>
          <ac:inkMkLst>
            <pc:docMk/>
            <pc:sldMk cId="1523068158" sldId="606"/>
            <ac:inkMk id="94" creationId="{C537B541-322C-405F-99B7-C33A87D80CB2}"/>
          </ac:inkMkLst>
        </pc:inkChg>
        <pc:inkChg chg="del">
          <ac:chgData name="babisha chandran" userId="EB0nJQTo3Bd1b7R0gNfky76LaizBD4ENeK0AnhxAgKw=" providerId="None" clId="Web-{8DCF7B5E-34B7-477E-8968-D71517CDAA91}" dt="2020-10-20T08:25:31.974" v="644"/>
          <ac:inkMkLst>
            <pc:docMk/>
            <pc:sldMk cId="1523068158" sldId="606"/>
            <ac:inkMk id="95" creationId="{2ACC04DC-6E24-4D1A-A016-DEF11511F109}"/>
          </ac:inkMkLst>
        </pc:inkChg>
        <pc:inkChg chg="del">
          <ac:chgData name="babisha chandran" userId="EB0nJQTo3Bd1b7R0gNfky76LaizBD4ENeK0AnhxAgKw=" providerId="None" clId="Web-{8DCF7B5E-34B7-477E-8968-D71517CDAA91}" dt="2020-10-20T08:25:31.958" v="643"/>
          <ac:inkMkLst>
            <pc:docMk/>
            <pc:sldMk cId="1523068158" sldId="606"/>
            <ac:inkMk id="96" creationId="{5C604A0F-27D1-432E-B7B1-7C70C32CC9C4}"/>
          </ac:inkMkLst>
        </pc:inkChg>
        <pc:inkChg chg="del">
          <ac:chgData name="babisha chandran" userId="EB0nJQTo3Bd1b7R0gNfky76LaizBD4ENeK0AnhxAgKw=" providerId="None" clId="Web-{8DCF7B5E-34B7-477E-8968-D71517CDAA91}" dt="2020-10-20T08:25:31.958" v="642"/>
          <ac:inkMkLst>
            <pc:docMk/>
            <pc:sldMk cId="1523068158" sldId="606"/>
            <ac:inkMk id="97" creationId="{FFAE5080-D734-48C4-ACCF-4AC952F3507C}"/>
          </ac:inkMkLst>
        </pc:inkChg>
        <pc:inkChg chg="del">
          <ac:chgData name="babisha chandran" userId="EB0nJQTo3Bd1b7R0gNfky76LaizBD4ENeK0AnhxAgKw=" providerId="None" clId="Web-{8DCF7B5E-34B7-477E-8968-D71517CDAA91}" dt="2020-10-20T08:25:31.958" v="641"/>
          <ac:inkMkLst>
            <pc:docMk/>
            <pc:sldMk cId="1523068158" sldId="606"/>
            <ac:inkMk id="98" creationId="{AE402717-1A1F-4D01-BC8B-FF5430C128E5}"/>
          </ac:inkMkLst>
        </pc:ink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89672758181E-2"/>
          <c:y val="3.28505300880991E-2"/>
          <c:w val="0.80258393540161499"/>
          <c:h val="0.817739286247573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390</c:v>
                </c:pt>
                <c:pt idx="1">
                  <c:v>170</c:v>
                </c:pt>
                <c:pt idx="2">
                  <c:v>360</c:v>
                </c:pt>
                <c:pt idx="3">
                  <c:v>280</c:v>
                </c:pt>
                <c:pt idx="4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5-47E3-AF10-4F168716BE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2003</c:v>
                </c:pt>
                <c:pt idx="1">
                  <c:v>2004</c:v>
                </c:pt>
                <c:pt idx="2">
                  <c:v>2005</c:v>
                </c:pt>
                <c:pt idx="3">
                  <c:v>2006</c:v>
                </c:pt>
                <c:pt idx="4">
                  <c:v>2007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240</c:v>
                </c:pt>
                <c:pt idx="1">
                  <c:v>310</c:v>
                </c:pt>
                <c:pt idx="2">
                  <c:v>230</c:v>
                </c:pt>
                <c:pt idx="3">
                  <c:v>380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5-47E3-AF10-4F168716BE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053"/>
        <c:axId val="812569546"/>
      </c:barChart>
      <c:catAx>
        <c:axId val="1149705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569546"/>
        <c:crosses val="autoZero"/>
        <c:auto val="1"/>
        <c:lblAlgn val="ctr"/>
        <c:lblOffset val="100"/>
        <c:noMultiLvlLbl val="0"/>
      </c:catAx>
      <c:valAx>
        <c:axId val="81256954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/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Number of scarves sold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705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93642158946026399"/>
          <c:y val="0.39838733761385697"/>
          <c:w val="4.98937526561836E-2"/>
          <c:h val="0.11960579363894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220</c:v>
                </c:pt>
                <c:pt idx="2">
                  <c:v>380</c:v>
                </c:pt>
                <c:pt idx="3">
                  <c:v>260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F0-4DE3-B145-D50F114FB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sq">
              <a:solidFill>
                <a:schemeClr val="accent5">
                  <a:lumMod val="40000"/>
                  <a:lumOff val="60000"/>
                </a:schemeClr>
              </a:solidFill>
              <a:bevel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80</c:v>
                </c:pt>
                <c:pt idx="1">
                  <c:v>360</c:v>
                </c:pt>
                <c:pt idx="2">
                  <c:v>480</c:v>
                </c:pt>
                <c:pt idx="3">
                  <c:v>220</c:v>
                </c:pt>
                <c:pt idx="4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F0-4DE3-B145-D50F114FB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3809712"/>
        <c:axId val="622328820"/>
      </c:lineChart>
      <c:catAx>
        <c:axId val="35380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328820"/>
        <c:crosses val="autoZero"/>
        <c:auto val="1"/>
        <c:lblAlgn val="ctr"/>
        <c:lblOffset val="100"/>
        <c:noMultiLvlLbl val="0"/>
      </c:catAx>
      <c:valAx>
        <c:axId val="6223288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8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14393 7033 16383 0 0,'0'0'-16383'0'0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15769 7033 16383 0 0,'0'5'0'0'0,"0"6"0"0"0,0 7 0 0 0,5 5 0 0 0,2 3 0 0 0,4 3 0 0 0,0 0 0 0 0,-1 2 0 0 0,2-1 0 0 0,0 0 0 0 0,-3 0 0 0 0,2-6 0 0 0,-1 4 0 0 0,-1 1 0 0 0,1 1 0 0 0,0 6 0 0 0,3-4 0 0 0,0-3 0 0 0,-4 0 0 0 0,3-6 0 0 0,-1-2 0 0 0,-2 1 0 0 0,-4 1 0 0 0,4 2 0 0 0,-1 2 0 0 0,-1 0 0 0 0,3 2 0 0 0,0 0 0 0 0,-2 0 0 0 0,-2 0 0 0 0,-3-4-16383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14245 9501 16383 0 0,'5'0'0'0'0,"7"0"0"0"0,5 0 0 0 0,11 0 0 0 0,10 0 0 0 0,8 0 0 0 0,7 0 0 0 0,3 0 0 0 0,3 0 0 0 0,1 0 0 0 0,0 0 0 0 0,-5 0 0 0 0,-2 0 0 0 0,-6 0 0 0 0,-5 0 0 0 0,-5 0 0 0 0,-4 0 0 0 0,-2 0 0 0 0,-2 0 0 0 0,-1 0 0 0 0,0 0 0 0 0,0 0 0 0 0,0 0 0 0 0,0 0 0 0 0,-4-5 0 0 0,-2-2 0 0 0,1 1 0 0 0,1 1 0 0 0,1 1 0 0 0,2 2 0 0 0,1 1 0 0 0,5 1 0 0 0,8 0 0 0 0,1 0 0 0 0,-2 0 0 0 0,3 0 0 0 0,-1-4 0 0 0,2-3 0 0 0,3 1 0 0 0,-1 1 0 0 0,1 1 0 0 0,-2-3 0 0 0,-4 0 0 0 0,1 0 0 0 0,-2 2 0 0 0,-3 1 0 0 0,-2 2 0 0 0,2-3 0 0 0,5-2 0 0 0,0 1 0 0 0,3 1 0 0 0,-1 2 0 0 0,-4 1 0 0 0,2 1 0 0 0,-1 0 0 0 0,-3 2 0 0 0,-4-1 0 0 0,-1 0 0 0 0,-2 0 0 0 0,-2 1 0 0 0,0-1 0 0 0,4-5 0 0 0,2-2 0 0 0,0 1 0 0 0,-1 1 0 0 0,-2 1 0 0 0,4 2 0 0 0,6 1 0 0 0,0-4 0 0 0,3-2 0 0 0,-1 1 0 0 0,-3 1 0 0 0,1 2 0 0 0,4 1 0 0 0,-2 1 0 0 0,-3-4 0 0 0,2-2 0 0 0,-3 1 0 0 0,3 1 0 0 0,-1 2 0 0 0,-3 1 0 0 0,1 1 0 0 0,5 1 0 0 0,-1 0 0 0 0,-3 0 0 0 0,1 0 0 0 0,4 0 0 0 0,-2 1 0 0 0,-2-1 0 0 0,-5 0 0 0 0,-2 0 0 0 0,1 0 0 0 0,1 0 0 0 0,-2 0 0 0 0,4 0 0 0 0,4 0 0 0 0,0 0 0 0 0,3 0 0 0 0,3 0 0 0 0,-1 0 0 0 0,-5 0 0 0 0,-4 0 0 0 0,-4 0 0 0 0,-3 0 0 0 0,3 0 0 0 0,5 0 0 0 0,1 0 0 0 0,-1 0 0 0 0,-3 0 0 0 0,-3 0 0 0 0,-2 0 0 0 0,-2 0 0 0 0,0 0 0 0 0,-2 0 0 0 0,1 0 0 0 0,-1 0 0 0 0,1 0 0 0 0,0 0 0 0 0,-1 0 0 0 0,1 0 0 0 0,0 0 0 0 0,0 0 0 0 0,0 0 0 0 0,0 0 0 0 0,0 0 0 0 0,0 0 0 0 0,0 0 0 0 0,-5 0-16383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17769 10631 16383 0 0,'0'-5'0'0'0,"0"-7"0"0"0,0-6 0 0 0,0-4 0 0 0,0-5 0 0 0,0-1 0 0 0,0-2 0 0 0,0 0 0 0 0,0-1 0 0 0,0 1 0 0 0,0 1 0 0 0,0-6 0 0 0,0-1 0 0 0,0-4 0 0 0,0-5 0 0 0,0-6 0 0 0,0-8 0 0 0,0 1 0 0 0,0 1 0 0 0,0-6 0 0 0,0-1 0 0 0,0 0 0 0 0,0-4 0 0 0,0 0 0 0 0,0-3 0 0 0,0 0 0 0 0,0 3 0 0 0,0-2 0 0 0,0 1 0 0 0,0 2 0 0 0,0-2 0 0 0,0 1 0 0 0,0 7 0 0 0,-5-1 0 0 0,-1 0 0 0 0,0 6 0 0 0,1 2 0 0 0,1 6 0 0 0,2 6 0 0 0,1 0 0 0 0,0-2 0 0 0,1-4 0 0 0,0 1 0 0 0,-4 4 0 0 0,-3 0 0 0 0,1 1 0 0 0,1 4 0 0 0,2-2 0 0 0,1 1 0 0 0,-4 2 0 0 0,-1-2 0 0 0,0-5 0 0 0,3 1 0 0 0,0-3 0 0 0,2 2 0 0 0,1 3 0 0 0,1 4 0 0 0,0 3 0 0 0,-5 8 0 0 0,-1-2 0 0 0,0-11 0 0 0,1-4 0 0 0,2 1 0 0 0,1 2 0 0 0,1 3 0 0 0,0 3 0 0 0,1 3 0 0 0,0 1 0 0 0,1 1 0 0 0,-1 0 0 0 0,0 1 0 0 0,0-1 0 0 0,0 1 0 0 0,0-1 0 0 0,0 0 0 0 0,0 1 0 0 0,0-1 0 0 0,0 0 0 0 0,0 0 0 0 0,0 0 0 0 0,0 0 0 0 0,0 0 0 0 0,0-1 0 0 0,0 1 0 0 0,0 0 0 0 0,0 0 0 0 0,0-4 0 0 0,0-3 0 0 0,0 1 0 0 0,0 1 0 0 0,0-4 0 0 0,0 0 0 0 0,0 2 0 0 0,0 2 0 0 0,0 1 0 0 0,0 2 0 0 0,0-4 0 0 0,0-1 0 0 0,0-4 0 0 0,5 5 0 0 0,2 3 0 0 0,-1 2 0 0 0,-1 2 0 0 0,4-5 0 0 0,-1-6 0 0 0,0-2 0 0 0,-3-4 0 0 0,-1 2 0 0 0,-2 2 0 0 0,-1 4 0 0 0,-1 2 0 0 0,0 4 0 0 0,-1 1 0 0 0,1-4 0 0 0,0-1 0 0 0,0 0 0 0 0,-1 2 0 0 0,6-4 0 0 0,2-1 0 0 0,-1 2 0 0 0,-1 2 0 0 0,-1 1 0 0 0,-2 2 0 0 0,-1 1 0 0 0,4 6 0 0 0,2 2 0 0 0,-1-1 0 0 0,-1 0 0 0 0,-2 3-16383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12044 8641 16383 0 0,'0'0'-16383'0'0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18246 10673 16383 0 0,'0'5'0'0'0,"0"7"0"0"0,0 5 0 0 0,0 11 0 0 0,0 10 0 0 0,0 3 0 0 0,0 0 0 0 0,0-2 0 0 0,0-3 0 0 0,0-2 0 0 0,0-3 0 0 0,0-1 0 0 0,0-1 0 0 0,0 0 0 0 0,0-1 0 0 0,0 6 0 0 0,0 6 0 0 0,0 1 0 0 0,0-1 0 0 0,0-2 0 0 0,0-3 0 0 0,0-3 0 0 0,0-1 0 0 0,0-2 0 0 0,0 0 0 0 0,0 0 0 0 0,0-1 0 0 0,0 1 0 0 0,0-1 0 0 0,5-4 0 0 0,1-2 0 0 0,0 1 0 0 0,-1 1 0 0 0,-1 1 0 0 0,-2 2 0 0 0,-1 1 0 0 0,0 1 0 0 0,-1 0 0 0 0,0 0 0 0 0,-1 0 0 0 0,1 0 0 0 0,0 1 0 0 0,0-1 0 0 0,0 0 0 0 0,0 0 0 0 0,0 0 0 0 0,0 0 0 0 0,0 0 0 0 0,0 0 0 0 0,0 0 0 0 0,0 0 0 0 0,0 0 0 0 0,0 0 0 0 0,0 0 0 0 0,0 0 0 0 0,0 0 0 0 0,0 0 0 0 0,0 0 0 0 0,0 0 0 0 0,0 0 0 0 0,5 0 0 0 0,1 0 0 0 0,0 0 0 0 0,-1 0 0 0 0,-1 0 0 0 0,-2 0 0 0 0,-1 0 0 0 0,0 0 0 0 0,-1 0 0 0 0,5 5 0 0 0,1 1 0 0 0,0 0 0 0 0,-1-1 0 0 0,-2-1 0 0 0,-1-2 0 0 0,4-1 0 0 0,1 0 0 0 0,0-1 0 0 0,-3 0 0 0 0,0-1 0 0 0,-2 1 0 0 0,-1 0 0 0 0,-1 0 0 0 0,0 0 0 0 0,0-5-16383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19227 12536 16383 0 0,'-5'0'0'0'0,"-7"0"0"0"0,-1 5 0 0 0,-3 1 0 0 0,-4 1 0 0 0,1 3 0 0 0,0 0 0 0 0,2 3 0 0 0,0 0 0 0 0,-3-3 0 0 0,-3-2 0 0 0,-2-4 0 0 0,-1-1 0 0 0,-3-3 0 0 0,5 5 0 0 0,1 2 0 0 0,0-2 0 0 0,-1 5 0 0 0,-2-1 0 0 0,-1 0 0 0 0,-1-3 0 0 0,-1 2 0 0 0,0 1 0 0 0,0-2 0 0 0,0-1 0 0 0,-1-3 0 0 0,1-1 0 0 0,0-1 0 0 0,0-1 0 0 0,0-1 0 0 0,0 1 0 0 0,0 0 0 0 0,0-1 0 0 0,0 1 0 0 0,0 0 0 0 0,0 0 0 0 0,-5 0 0 0 0,-1 0 0 0 0,-1 5 0 0 0,2 1 0 0 0,2 1 0 0 0,1-2 0 0 0,0-2 0 0 0,2 0 0 0 0,0-2 0 0 0,0-1 0 0 0,0 0 0 0 0,1 0 0 0 0,-1 0 0 0 0,0-1 0 0 0,0 1 0 0 0,0 0 0 0 0,0 0 0 0 0,0 0 0 0 0,0 0 0 0 0,0 0 0 0 0,-5 0 0 0 0,-1 0 0 0 0,-5 0 0 0 0,-1 0 0 0 0,2 5 0 0 0,3 1 0 0 0,2 1 0 0 0,-3-2 0 0 0,1-2 0 0 0,0 4 0 0 0,-2 1 0 0 0,-1 4 0 0 0,2-1 0 0 0,7 4 0 0 0,-1-1 0 0 0,0-4 0 0 0,0-2 0 0 0,0-4 0 0 0,1-1 0 0 0,0-2 0 0 0,1 4 0 0 0,0 1 0 0 0,0 4 0 0 0,0 1 0 0 0,0-1 0 0 0,0-3 0 0 0,0-3 0 0 0,-5-1 0 0 0,-1-2 0 0 0,0-1 0 0 0,-4 0 0 0 0,0-1 0 0 0,1 1 0 0 0,3-1 0 0 0,2 1 0 0 0,2 0 0 0 0,1 0 0 0 0,0 0 0 0 0,2 0 0 0 0,-1 0 0 0 0,1 0 0 0 0,-1 0 0 0 0,0 0 0 0 0,0 0 0 0 0,0 0 0 0 0,1 0 0 0 0,-1 0 0 0 0,0 0 0 0 0,0 0 0 0 0,-1 0 0 0 0,1 0 0 0 0,0 0 0 0 0,0 0 0 0 0,0 0 0 0 0,0 0 0 0 0,0 0 0 0 0,5-5 0 0 0,7-2-16383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15367 12545 16383 0 0,'0'-5'0'0'0,"0"-6"0"0"0,0 3 0 0 0,0 8 0 0 0,0 9 0 0 0,5 8 0 0 0,1 6 0 0 0,1 9 0 0 0,3 4 0 0 0,0 5 0 0 0,3-3 0 0 0,0 1 0 0 0,2-1 0 0 0,-1 2 0 0 0,-3 1 0 0 0,-4-3 0 0 0,3-3 0 0 0,-1-2 0 0 0,-2-2 0 0 0,3-6 0 0 0,-1-2 0 0 0,-1-1 0 0 0,-2 1 0 0 0,2-3 0 0 0,5-5 0 0 0,6-5 0 0 0,4-4 0 0 0,3-4 0 0 0,2-1 0 0 0,1-2 0 0 0,-4-5 0 0 0,-1-6 0 0 0,-1-7 0 0 0,-3-4 0 0 0,0 1 0 0 0,-5 0 0 0 0,-3-2 0 0 0,-5-1 0 0 0,-3-7 0 0 0,3-2 0 0 0,-1-1 0 0 0,0 1 0 0 0,-2 1 0 0 0,-1 2 0 0 0,-2 0 0 0 0,0 2 0 0 0,-1-1 0 0 0,0 1 0 0 0,0 1 0 0 0,0-1 0 0 0,-1 0 0 0 0,1 0 0 0 0,0 0 0 0 0,0 1 0 0 0,0-1 0 0 0,0 0 0 0 0,0 5-16383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15494 11267 16383 0 0,'0'5'0'0'0,"0"7"0"0"0,0 6 0 0 0,0 9 0 0 0,0 11 0 0 0,0 4 0 0 0,0 4 0 0 0,0-1 0 0 0,0-3 0 0 0,0-3 0 0 0,0-4 0 0 0,0-3 0 0 0,0-2 0 0 0,5-6 0 0 0,6-7 0 0 0,7-6 0 0 0,5-6 0 0 0,3-3 0 0 0,3-2 0 0 0,1-1 0 0 0,0 0 0 0 0,0 0 0 0 0,0 0 0 0 0,0 0 0 0 0,-5-5 0 0 0,-8-5 0 0 0,0-2 0 0 0,-5-3 0 0 0,-3-4 0 0 0,-3-4 0 0 0,-4-2 0 0 0,-1-2 0 0 0,-1-1 0 0 0,0-1 0 0 0,-1 1 0 0 0,0-1 0 0 0,1 0 0 0 0,-1 1 0 0 0,1 0 0 0 0,0 0 0 0 0,0 0 0 0 0,0 0 0 0 0,0 0 0 0 0,0 0 0 0 0,0 0 0 0 0,0 5-16383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8:14:51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10012 619 16383 0 0,'0'0'-16383'0'0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19156 5170 16383 0 0,'0'0'-16383'0'0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17282 5066 16383 0 0,'-5'0'0'0'0,"-7"0"0"0"0,-1-5 0 0 0,7-1 0 0 0,9 0 0 0 0,9-4 0 0 0,7-1 0 0 0,6 3 0 0 0,3-3 0 0 0,2 0 0 0 0,1 3 0 0 0,0 2 0 0 0,-1 2 0 0 0,-5 7 0 0 0,-2 3 0 0 0,1 0 0 0 0,-5 4 0 0 0,0 1 0 0 0,1 3 0 0 0,-2 4 0 0 0,-5 4 0 0 0,1-2 0 0 0,-2 1 0 0 0,-3 2 0 0 0,-4 1 0 0 0,-1 2 0 0 0,-3 7 0 0 0,-1 2 0 0 0,0 0 0 0 0,-1-1 0 0 0,1-1 0 0 0,-1-1 0 0 0,1-2 0 0 0,-5-5 0 0 0,-7 3 0 0 0,-6-4 0 0 0,0-1 0 0 0,-1-4 0 0 0,-4-5 0 0 0,4-1 0 0 0,3 3 0 0 0,1-1 0 0 0,3-4-16383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16087 7033 16383 0 0,'0'-5'0'0'0,"5"-6"0"0"0,6-7 0 0 0,12 0 0 0 0,6-1 0 0 0,4-4 0 0 0,0 3 0 0 0,1 0 0 0 0,-2-1 0 0 0,0-3 0 0 0,-2 3 0 0 0,0 5 0 0 0,-1 6 0 0 0,-5-2 0 0 0,-6 13 0 0 0,-2 15 0 0 0,-4 10 0 0 0,2 10 0 0 0,-2 14 0 0 0,2 4 0 0 0,3 2 0 0 0,4 1 0 0 0,4 1 0 0 0,2-4 0 0 0,-4-1 0 0 0,-5-6 0 0 0,-1-10 0 0 0,-4-2 0 0 0,2-1 0 0 0,-3-2 0 0 0,-3-2 0 0 0,3-5 0 0 0,-2-3 0 0 0,-2 1 0 0 0,-3 0 0 0 0,-1 2 0 0 0,2-3 0 0 0,1-1 0 0 0,-1 1 0 0 0,-1-3-16383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17839 4852 16383 0 0,'-5'0'0'0'0,"-6"0"0"0"0,-7 0 0 0 0,-5 0 0 0 0,-3 0 0 0 0,-3 0 0 0 0,4 5 0 0 0,2 7 0 0 0,-1 1 0 0 0,-1 3 0 0 0,3 4 0 0 0,7 4 0 0 0,-1-3 0 0 0,4 5 0 0 0,-2-1 0 0 0,2 4 0 0 0,3 2 0 0 0,2 2 0 0 0,4-1 0 0 0,-4-1 0 0 0,0 0 0 0 0,1-1 0 0 0,1 0 0 0 0,-3-6 0 0 0,0 3 0 0 0,1 2 0 0 0,2 1 0 0 0,2 1 0 0 0,5-6 0 0 0,9-6 0 0 0,7-8 0 0 0,5-4 0 0 0,3 1 0 0 0,3-1 0 0 0,6-2 0 0 0,2-1 0 0 0,0-2 0 0 0,-2-1 0 0 0,-1 0 0 0 0,-3-1 0 0 0,0 0 0 0 0,-2-1 0 0 0,0 1 0 0 0,5 0 0 0 0,1-1 0 0 0,0 1 0 0 0,-6-5 0 0 0,-8-6 0 0 0,-3-7 0 0 0,1 0 0 0 0,-3-1 0 0 0,0 1 0 0 0,-1 0 0 0 0,0 2 0 0 0,-1 5-16383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5630 3895 16383 0 0,'0'-5'0'0'0,"0"-6"0"0"0,5-2 0 0 0,7 2 0 0 0,5 2 0 0 0,6 3 0 0 0,4 3 0 0 0,1 1 0 0 0,2 2 0 0 0,0 0 0 0 0,1 0 0 0 0,-1 1 0 0 0,-1 4 0 0 0,1 2 0 0 0,-6 5 0 0 0,-1-1 0 0 0,-5 4 0 0 0,-6 4 0 0 0,1-1 0 0 0,2-4 0 0 0,-1 0 0 0 0,-3 4 0 0 0,-3 3 0 0 0,2 3 0 0 0,-1 2 0 0 0,-2 2 0 0 0,3 1 0 0 0,-1 5 0 0 0,-1 3 0 0 0,-2-2 0 0 0,-3 5 0 0 0,-1-1 0 0 0,-1-1 0 0 0,-6-3 0 0 0,-2-2 0 0 0,-4-1 0 0 0,-6-7 0 0 0,-5 2 0 0 0,-3 2 0 0 0,-3-4 0 0 0,-1-1 0 0 0,4-1 0 0 0,-3 2 0 0 0,-2-4 0 0 0,-1 0 0 0 0,0-5 0 0 0,0 1 0 0 0,1-2 0 0 0,0-5 0 0 0,5-3-16383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6267 3937 16383 0 0,'0'-5'0'0'0,"-5"-1"0"0"0,-6 0 0 0 0,-2-4 0 0 0,-3-1 0 0 0,-4 3 0 0 0,-4 2 0 0 0,-2 2 0 0 0,-2 1 0 0 0,-1 2 0 0 0,-1 1 0 0 0,6 6 0 0 0,5 5 0 0 0,3 3 0 0 0,2 2 0 0 0,5 5 0 0 0,-1-3 0 0 0,0 2 0 0 0,3 2 0 0 0,2 7 0 0 0,2 4 0 0 0,2 0 0 0 0,0 1 0 0 0,1-2 0 0 0,1 0 0 0 0,-1-1 0 0 0,1-1 0 0 0,-1-1 0 0 0,0 0 0 0 0,0 0 0 0 0,0 0 0 0 0,5-6 0 0 0,2 0 0 0 0,4-6 0 0 0,1 1 0 0 0,2-4 0 0 0,5-4 0 0 0,4-3 0 0 0,2-4 0 0 0,8-1 0 0 0,2 3 0 0 0,1 1 0 0 0,-1-1 0 0 0,-2-1 0 0 0,4-1 0 0 0,0-1 0 0 0,-1-1 0 0 0,-2-1 0 0 0,-1 0 0 0 0,-2 0 0 0 0,-2 0 0 0 0,1 0 0 0 0,-6-5 0 0 0,-2-2 0 0 0,-5 1-16383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6329 3715 16383 0 0,'0'-5'0'0'0,"0"-7"0"0"0,0-5 0 0 0,0-6 0 0 0,0-4 0 0 0,5 4 0 0 0,6 0 0 0 0,7 4 0 0 0,5 5 0 0 0,3 5 0 0 0,3 4 0 0 0,-4 8 0 0 0,-7 13 0 0 0,-5 9 0 0 0,-6 6 0 0 0,-3 1 0 0 0,-4 1 0 0 0,0 0 0 0 0,-1-2 0 0 0,0 0 0 0 0,-1-1 0 0 0,2 0 0 0 0,-1-1 0 0 0,1 0 0 0 0,0 0 0 0 0,0 0 0 0 0,-5-5 0 0 0,-2-2 0 0 0,6-4 0 0 0,12-6 0 0 0,10-4 0 0 0,11-4 0 0 0,5-3 0 0 0,1-1 0 0 0,-1-1 0 0 0,-2 0 0 0 0,-2 0 0 0 0,-1 1 0 0 0,-7-1-16383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6625 4133 16383 0 0,'5'0'0'0'0,"12"0"0"0"0,7 0 0 0 0,5 0 0 0 0,2 0 0 0 0,1 0 0 0 0,0 0 0 0 0,0 0 0 0 0,-1 0 0 0 0,-1 0 0 0 0,-1 0 0 0 0,0 0 0 0 0,0 0 0 0 0,-5 0-16383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6435 4344 16383 0 0,'5'0'0'0'0,"6"0"0"0"0,12 0 0 0 0,11 0 0 0 0,5 0 0 0 0,1 0 0 0 0,-2 0 0 0 0,-1 0 0 0 0,-4 0 0 0 0,4 0 0 0 0,0 0 0 0 0,3 0 0 0 0,1 0 0 0 0,-3 0 0 0 0,-2 0 0 0 0,-3 0 0 0 0,-2 0 0 0 0,-1 0 0 0 0,0 0 0 0 0,-2 0 0 0 0,-4 0-16383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7712 3585 16383 0 0,'0'5'0'0'0,"-5"11"0"0"0,-2 8 0 0 0,-4 5 0 0 0,-1 8 0 0 0,-2 6 0 0 0,-5 2 0 0 0,1 3 0 0 0,-1 3 0 0 0,-2 2 0 0 0,-3 3 0 0 0,-2 6 0 0 0,-1-2 0 0 0,3-2 0 0 0,6-5 0 0 0,7-8 0 0 0,-1-5 0 0 0,2-6 0 0 0,-2-3 0 0 0,1-2 0 0 0,3-1 0 0 0,-3-5 0 0 0,0-2 0 0 0,3 1 0 0 0,7-9 0 0 0,9-6 0 0 0,8-9 0 0 0,6-5 0 0 0,5-5 0 0 0,2-12 0 0 0,6 0 0 0 0,7-2 0 0 0,2-2 0 0 0,7 0 0 0 0,6 4 0 0 0,-8 2 0 0 0,-1-1 0 0 0,-5 3 0 0 0,-4 6 0 0 0,-10 0 0 0 0,-3 2 0 0 0,-3-1 0 0 0,-4-4 0 0 0,-1 1 0 0 0,2 4 0 0 0,-3-2 0 0 0,-4-3 0 0 0,-5-4 0 0 0,-3-2 0 0 0,-2-4 0 0 0,-3-1 0 0 0,0-1 0 0 0,-1 0 0 0 0,0-1 0 0 0,1 0 0 0 0,-1 1 0 0 0,-4-1 0 0 0,-2 1 0 0 0,-4 0 0 0 0,-6 0 0 0 0,-4 5 0 0 0,1-3 0 0 0,-1-3 0 0 0,-2 5 0 0 0,3 1 0 0 0,0 0 0 0 0,-1 4 0 0 0,-3 5 0 0 0,4 1 0 0 0,4 7 0 0 0,6 15 0 0 0,4 11 0 0 0,3 17 0 0 0,2 12 0 0 0,1 18 0 0 0,6 12 0 0 0,2 13 0 0 0,-1 6 0 0 0,4-4 0 0 0,-1-4 0 0 0,-1-5 0 0 0,2-14 0 0 0,0-8 0 0 0,-3-10 0 0 0,3-8 0 0 0,-1-8 0 0 0,-1-4 0 0 0,-4-3 0 0 0,-1-2 0 0 0,3-5 0 0 0,5-6 0 0 0,11-6 0 0 0,1-10 0 0 0,6-9 0 0 0,9-9 0 0 0,-3-6 0 0 0,2-8 0 0 0,5 0 0 0 0,-5 2 0 0 0,0 0 0 0 0,0 1 0 0 0,-7 5-16383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8201 3596 16383 0 0,'-5'0'0'0'0,"-1"5"0"0"0,0 6 0 0 0,1 7 0 0 0,1 10 0 0 0,2 4 0 0 0,1 3 0 0 0,0 0 0 0 0,1-1 0 0 0,0-2 0 0 0,6 5 0 0 0,5-1 0 0 0,2 0 0 0 0,-1-2 0 0 0,1-6 0 0 0,0-4 0 0 0,1-5 0 0 0,5-1 0 0 0,2 1 0 0 0,4-3 0 0 0,-3 1 0 0 0,0 3 0 0 0,1-2 0 0 0,2-5 0 0 0,1-4 0 0 0,1-3 0 0 0,-3 2 0 0 0,3 4 0 0 0,3 0 0 0 0,0 4 0 0 0,6-2 0 0 0,1-2 0 0 0,-1-5 0 0 0,-1-2 0 0 0,-2-2 0 0 0,-1-2 0 0 0,-2-2 0 0 0,0 1 0 0 0,-1-1 0 0 0,-6-4 0 0 0,-6-7 0 0 0,-6-6 0 0 0,-5-5 0 0 0,-3-4 0 0 0,-3-1 0 0 0,-1-2 0 0 0,0 0 0 0 0,0-1 0 0 0,-5 1 0 0 0,-7-4 0 0 0,-5-2 0 0 0,-5 0 0 0 0,-3 2 0 0 0,-3 1 0 0 0,-1 2 0 0 0,0 1 0 0 0,-5 1 0 0 0,-6 5 0 0 0,-7 1 0 0 0,1 1 0 0 0,-2-2 0 0 0,-3-1 0 0 0,3 3 0 0 0,5 6 0 0 0,0 5 0 0 0,3 0 0 0 0,-3 2 0 0 0,3 2 0 0 0,2 2 0 0 0,4-2 0 0 0,2-1 0 0 0,7 2-16383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8986 3540 16383 0 0,'-5'5'0'0'0,"-7"7"0"0"0,-1 10 0 0 0,-3 3 0 0 0,1 1 0 0 0,-2 6 0 0 0,2 8 0 0 0,4 1 0 0 0,3 5 0 0 0,3-2 0 0 0,3-2 0 0 0,1-4 0 0 0,2 1 0 0 0,-1-1 0 0 0,1-1 0 0 0,0-3 0 0 0,-1-2 0 0 0,1-2 0 0 0,-1 0 0 0 0,5-6 0 0 0,1-2 0 0 0,6 0 0 0 0,4-3 0 0 0,0-1 0 0 0,3-2 0 0 0,2-5 0 0 0,3 1 0 0 0,2-2 0 0 0,2 3 0 0 0,1-1 0 0 0,0-3 0 0 0,1-2 0 0 0,4-3 0 0 0,2-2 0 0 0,0-2 0 0 0,-2 0 0 0 0,-1 0 0 0 0,-2-6 0 0 0,-6-6 0 0 0,-2-1 0 0 0,-5-3 0 0 0,-1-5 0 0 0,-3-2 0 0 0,-4-8 0 0 0,1 1 0 0 0,-1 1 0 0 0,-2 1 0 0 0,-3 0 0 0 0,-2-1 0 0 0,-2 1 0 0 0,0-1 0 0 0,-1 0 0 0 0,-1 0 0 0 0,1 0 0 0 0,-1 0 0 0 0,1 0 0 0 0,0 0 0 0 0,-5 0 0 0 0,-7 5 0 0 0,-1 2 0 0 0,2-1 0 0 0,-3-1 0 0 0,-3 4 0 0 0,-9-1 0 0 0,-5 0 0 0 0,-2 2 0 0 0,0 1 0 0 0,0 2 0 0 0,1 4 0 0 0,6 5-16383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9610 3836 16383 0 0,'5'0'0'0'0,"6"0"0"0"0,7 0 0 0 0,10 0 0 0 0,4 0 0 0 0,8 0 0 0 0,11 0 0 0 0,3 0 0 0 0,6 0 0 0 0,-2 0 0 0 0,-1 0 0 0 0,4 0 0 0 0,3 0 0 0 0,-6 0 0 0 0,-7 0 0 0 0,-8 0 0 0 0,-6 0 0 0 0,-9 0-16383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16844 6610 16383 0 0,'-5'0'0'0'0,"-7"0"0"0"0,0 5 0 0 0,0 6 0 0 0,4 7 0 0 0,2 5 0 0 0,2 3 0 0 0,3 8 0 0 0,0 2 0 0 0,2 1 0 0 0,-1-2 0 0 0,1 4 0 0 0,-1-1 0 0 0,5-6 0 0 0,7-4 0 0 0,1-1 0 0 0,3-1 0 0 0,5-5 0 0 0,-3 0 0 0 0,-3 0 0 0 0,0-3 0 0 0,3-5 0 0 0,3-4 0 0 0,3-4 0 0 0,2-2 0 0 0,2-3 0 0 0,6 0 0 0 0,2-1 0 0 0,4 0 0 0 0,7 0 0 0 0,-2 1 0 0 0,-2-1 0 0 0,-4 1 0 0 0,-8-5 0 0 0,-10-7 0 0 0,-8-5 0 0 0,-7-6 0 0 0,-4-3 0 0 0,-2-3 0 0 0,-2-1 0 0 0,0 0 0 0 0,1 0 0 0 0,-11 0 0 0 0,-2 0 0 0 0,-4 0 0 0 0,-3 1 0 0 0,0 0 0 0 0,1 0 0 0 0,-3 5 0 0 0,-1 2 0 0 0,3-1 0 0 0,0 4 0 0 0,-1 5 0 0 0,2 0 0 0 0,1 3 0 0 0,-2 2 0 0 0,-2 4 0 0 0,-2 2 0 0 0,-2 1 0 0 0,-1 2 0 0 0,-1 1 0 0 0,0-1 0 0 0,-1 1 0 0 0,6-1-16383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9864 3540 16383 0 0,'0'5'0'0'0,"0"11"0"0"0,0 19 0 0 0,0 17 0 0 0,0 15 0 0 0,0 0 0 0 0,0-5 0 0 0,0-4 0 0 0,0-7 0 0 0,0-1 0 0 0,0-6 0 0 0,0-4 0 0 0,0-5 0 0 0,0 2 0 0 0,0 0 0 0 0,0-2 0 0 0,0-2 0 0 0,0-2 0 0 0,0 0 0 0 0,0-2 0 0 0,0 0 0 0 0,0-5-16383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10690 3484 16383 0 0,'-5'0'0'0'0,"-6"0"0"0"0,-7 0 0 0 0,-10 0 0 0 0,-5 0 0 0 0,-1 0 0 0 0,-1 0 0 0 0,6 4 0 0 0,8 8 0 0 0,7 6 0 0 0,7 4 0 0 0,4 5 0 0 0,2 1 0 0 0,7-3 0 0 0,7-6 0 0 0,6-6 0 0 0,5-6 0 0 0,4-4 0 0 0,1-2 0 0 0,1-1 0 0 0,0-2 0 0 0,-4-4 0 0 0,-3-6 0 0 0,1-7 0 0 0,-5-4 0 0 0,-5-4 0 0 0,0-2 0 0 0,-2 0 0 0 0,-4-2 0 0 0,-2 11 0 0 0,-3 13 0 0 0,-2 13 0 0 0,-1 15 0 0 0,0 14 0 0 0,-1 6 0 0 0,0 15 0 0 0,1 14 0 0 0,-1 4 0 0 0,1 5 0 0 0,0 3 0 0 0,0-2 0 0 0,0 0 0 0 0,0-4 0 0 0,0-9 0 0 0,0-12 0 0 0,0-10 0 0 0,0-8 0 0 0,0-5 0 0 0,0-3 0 0 0,0-2 0 0 0,0 0 0 0 0,0-5-16383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11148 3590 16383 0 0,'0'-5'0'0'0,"-5"-1"0"0"0,-7-1 0 0 0,-5 2 0 0 0,-6 2 0 0 0,-4 1 0 0 0,-1 5 0 0 0,-2 13 0 0 0,5 9 0 0 0,6 4 0 0 0,7 7 0 0 0,5 8 0 0 0,4 1 0 0 0,2 3 0 0 0,2-2 0 0 0,0 1 0 0 0,0 3 0 0 0,0 2 0 0 0,0-2 0 0 0,0-6 0 0 0,-1-4 0 0 0,0-5 0 0 0,5-3 0 0 0,6-7 0 0 0,7-7 0 0 0,5-3 0 0 0,3 2 0 0 0,3-3 0 0 0,5-3 0 0 0,3-4 0 0 0,5-2 0 0 0,-1-3 0 0 0,-1-2 0 0 0,2 0 0 0 0,-7-6 0 0 0,-3-1 0 0 0,-3 0 0 0 0,-6-3 0 0 0,-8-6 0 0 0,0 1 0 0 0,1-2 0 0 0,-1-4 0 0 0,-4-2 0 0 0,2-3 0 0 0,-2-2 0 0 0,-3-1 0 0 0,-2 0 0 0 0,-3-1 0 0 0,-1 1 0 0 0,-2-1 0 0 0,0 1 0 0 0,-1 0 0 0 0,1-1 0 0 0,-1 1 0 0 0,-4 0 0 0 0,-7 0 0 0 0,-1 0 0 0 0,-3 0 0 0 0,-4 5 0 0 0,1 2 0 0 0,0 4 0 0 0,-3 1 0 0 0,-2 3 0 0 0,-2 3 0 0 0,-1 5 0 0 0,-2 2 0 0 0,0 3 0 0 0,0 1 0 0 0,-1 0 0 0 0,1 1 0 0 0,4 0-16383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11632 3625 16383 0 0,'-5'0'0'0'0,"-7"0"0"0"0,-5 0 0 0 0,-1 5 0 0 0,-2 2 0 0 0,2 9 0 0 0,5 7 0 0 0,4 10 0 0 0,4 8 0 0 0,3 3 0 0 0,1-1 0 0 0,1-4 0 0 0,1-2 0 0 0,0-4 0 0 0,0-2 0 0 0,-1-1 0 0 0,0-1 0 0 0,1-1 0 0 0,-1 6 0 0 0,0 1 0 0 0,0-1 0 0 0,0 0 0 0 0,0-2 0 0 0,5-5 0 0 0,1-4 0 0 0,5-4 0 0 0,1-2 0 0 0,8-3 0 0 0,0 1 0 0 0,2-2 0 0 0,3-4 0 0 0,1 3 0 0 0,1-2 0 0 0,2-2 0 0 0,0-3 0 0 0,0-2 0 0 0,0-1 0 0 0,1-1 0 0 0,-1-2 0 0 0,0 1 0 0 0,0 0 0 0 0,0-1 0 0 0,-5-4 0 0 0,-1-2 0 0 0,0-4 0 0 0,-4-6 0 0 0,-5-4 0 0 0,0-4 0 0 0,-3-8 0 0 0,-2-2 0 0 0,1-1 0 0 0,-1-4 0 0 0,-1 0 0 0 0,-3 1 0 0 0,-2 4 0 0 0,-1 1 0 0 0,-1 3 0 0 0,-1 1 0 0 0,-1 0 0 0 0,1 2 0 0 0,-1-1 0 0 0,-4 1 0 0 0,-2-1 0 0 0,-4 5 0 0 0,-6 2 0 0 0,1 0 0 0 0,-3 3 0 0 0,-7 0 0 0 0,-4 3 0 0 0,-8 5 0 0 0,-6-1 0 0 0,-1 1 0 0 0,2-2 0 0 0,4 1 0 0 0,3 3 0 0 0,3 3 0 0 0,2 2 0 0 0,2 2 0 0 0,0 1 0 0 0,1 1 0 0 0,-1 0 0 0 0,1 1 0 0 0,4 0-16383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6223 5783 16383 0 0,'0'-4'0'0'0,"0"-8"0"0"0,0-6 0 0 0,0-4 0 0 0,0-5 0 0 0,5 4 0 0 0,6-1 0 0 0,7 0 0 0 0,5 4 0 0 0,3 5 0 0 0,3 5 0 0 0,1 0 0 0 0,0 1 0 0 0,0 2 0 0 0,0 3 0 0 0,0 1 0 0 0,-1 2 0 0 0,1 0 0 0 0,-6 7 0 0 0,-7 5 0 0 0,0 8 0 0 0,-5 4 0 0 0,-3 8 0 0 0,-3 5 0 0 0,-4 0 0 0 0,-1-1 0 0 0,-1-1 0 0 0,0-2 0 0 0,-1 4 0 0 0,0 1 0 0 0,1-2 0 0 0,-1-1 0 0 0,1-1 0 0 0,0-3 0 0 0,0 0 0 0 0,0 0 0 0 0,0-2 0 0 0,0 1 0 0 0,-5-5 0 0 0,-2-2 0 0 0,1 1 0 0 0,-4-5 0 0 0,-5-4 0 0 0,0 0 0 0 0,-2-2 0 0 0,1 1 0 0 0,-1-1 0 0 0,-3-3 0 0 0,3 3 0 0 0,-2-2 0 0 0,-2-2 0 0 0,-2-2 0 0 0,2-3-16383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6982 5424 16383 0 0,'-5'0'0'0'0,"-7"5"0"0"0,-1 6 0 0 0,2 7 0 0 0,-2 5 0 0 0,-5 8 0 0 0,-3-1 0 0 0,2 5 0 0 0,-2 5 0 0 0,-1 7 0 0 0,-2-1 0 0 0,3-2 0 0 0,5-4 0 0 0,5-5 0 0 0,0-2 0 0 0,1 3 0 0 0,-2-5 0 0 0,1-3 0 0 0,-3-1 0 0 0,1 0 0 0 0,3 0 0 0 0,3 0 0 0 0,-2 6 0 0 0,0 2 0 0 0,-3 0 0 0 0,1-1 0 0 0,1-2 0 0 0,4 0 0 0 0,2-2 0 0 0,1 0 0 0 0,2-1 0 0 0,1 0 0 0 0,1-1 0 0 0,-1 1 0 0 0,1 0 0 0 0,4-5 0 0 0,2-2 0 0 0,4-4 0 0 0,6-6 0 0 0,4-4 0 0 0,4-4 0 0 0,3-3 0 0 0,-4 4 0 0 0,-1 1 0 0 0,6-1 0 0 0,2-1 0 0 0,2-1 0 0 0,-1-1 0 0 0,0-1 0 0 0,-1-1 0 0 0,-1 0 0 0 0,0 0 0 0 0,-1-1 0 0 0,0 1 0 0 0,0 0 0 0 0,0 0 0 0 0,0 0 0 0 0,-6-5 0 0 0,-5-2-16383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7599 5678 16383 0 0,'5'0'0'0'0,"11"0"0"0"0,13 0 0 0 0,7 0 0 0 0,2 0 0 0 0,4 0 0 0 0,5 0 0 0 0,-1 0 0 0 0,-2 0 0 0 0,-5 0 0 0 0,-4 0 0 0 0,-2 0 0 0 0,-8 0-16383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7599 5805 16383 0 0,'5'0'0'0'0,"11"0"0"0"0,8 0 0 0 0,10 0 0 0 0,4 0 0 0 0,1 0 0 0 0,-2 0 0 0 0,3 0 0 0 0,-1 0 0 0 0,-1 0 0 0 0,-3 0 0 0 0,-2 0 0 0 0,-2 0 0 0 0,-1 0 0 0 0,-1 0 0 0 0,-1 0 0 0 0,1 0 0 0 0,-1 0 0 0 0,1 0 0 0 0,0 0 0 0 0,-5 0-16383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8596 6387 16383 0 0,'0'5'0'0'0,"0"6"0"0"0,0 7 0 0 0,0 5 0 0 0,0 3 0 0 0,5 3 0 0 0,1 1 0 0 0,1 0 0 0 0,-2 0 0 0 0,3-5 0 0 0,1-2 0 0 0,3-4 0 0 0,0-2 0 0 0,-2-7 0 0 0,-3-11 0 0 0,-2-16 0 0 0,-3-18 0 0 0,-1-29 0 0 0,-1-38 0 0 0,0-46 0 0 0,-6-37 0 0 0,-6-22 0 0 0,-6-5 0 0 0,-5 9 0 0 0,-3 19 0 0 0,2 36 0 0 0,1 28 0 0 0,3 20 0 0 0,2 22 0 0 0,3 19 0 0 0,4 10 0 0 0,-1 4 0 0 0,1 4 0 0 0,3 4 0 0 0,-2 4 0 0 0,1-3 0 0 0,1 0 0 0 0,13 6 0 0 0,9 9 0 0 0,8 7 0 0 0,15 6 0 0 0,11 5 0 0 0,8 7 0 0 0,13 4 0 0 0,10-1 0 0 0,1 0 0 0 0,3-2 0 0 0,1-2 0 0 0,-9-1 0 0 0,-2-1 0 0 0,-3-1 0 0 0,-5 0 0 0 0,-2-1 0 0 0,-3 1 0 0 0,3 0 0 0 0,7-1 0 0 0,0 1 0 0 0,3 0 0 0 0,5 0 0 0 0,-7 0 0 0 0,-5 0 0 0 0,0 0 0 0 0,-5 0 0 0 0,-4 0 0 0 0,-1 0 0 0 0,-5 0 0 0 0,2 0 0 0 0,-1 0 0 0 0,-1 0 0 0 0,7 0 0 0 0,-3 0 0 0 0,0 0 0 0 0,5 0 0 0 0,-2 0 0 0 0,-2 0 0 0 0,-5 0 0 0 0,-1 0 0 0 0,0 0 0 0 0,-3 0 0 0 0,0-5 0 0 0,2-1 0 0 0,-2 0 0 0 0,0 0 0 0 0,-2 3 0 0 0,0 1 0 0 0,4 0 0 0 0,2 2 0 0 0,2 0 0 0 0,-2 0 0 0 0,0 0 0 0 0,-4 1 0 0 0,-6-1 0 0 0,-3 0 0 0 0,-10 0-16383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9165 5233 16383 0 0,'0'5'0'0'0,"0"7"0"0"0,0 11 0 0 0,0 6 0 0 0,0 3 0 0 0,0 2 0 0 0,0-1 0 0 0,0 5 0 0 0,0 0 0 0 0,0-1 0 0 0,0-3 0 0 0,0-1 0 0 0,0-1 0 0 0,0-2 0 0 0,0-1 0 0 0,0 0 0 0 0,0-1 0 0 0,0 1 0 0 0,0 0 0 0 0,0-1 0 0 0,0 1 0 0 0,0 0 0 0 0,0 0 0 0 0,0-5-16383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18056 5170 16383 0 0,'0'5'0'0'0,"0"11"0"0"0,0 14 0 0 0,0 5 0 0 0,0 3 0 0 0,0 4 0 0 0,0 0 0 0 0,-5 3 0 0 0,-2-2 0 0 0,1 3 0 0 0,1-3 0 0 0,1-3 0 0 0,2-3 0 0 0,1-4 0 0 0,0-2 0 0 0,1-1 0 0 0,1-1 0 0 0,-6-1 0 0 0,-1 0 0 0 0,-5-4 0 0 0,-1-2 0 0 0,3 0 0 0 0,1-3-16383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9377 5522 16383 0 0,'0'-5'0'0'0,"0"-6"0"0"0,0-7 0 0 0,0-5 0 0 0,5 2 0 0 0,1-1 0 0 0,6-2 0 0 0,4 4 0 0 0,0 0 0 0 0,3 3 0 0 0,2 5 0 0 0,3 4 0 0 0,2 4 0 0 0,2 2 0 0 0,1 2 0 0 0,0 1 0 0 0,1 0 0 0 0,-1-1 0 0 0,1 1 0 0 0,-1 0 0 0 0,0-1 0 0 0,1 0 0 0 0,-6 5 0 0 0,-2 2 0 0 0,-4 4 0 0 0,-6 6 0 0 0,-4 4 0 0 0,-4 4 0 0 0,-3 2 0 0 0,-1 2 0 0 0,0 6 0 0 0,-2 2 0 0 0,-3-6 0 0 0,-8-8 0 0 0,-5-2 0 0 0,-5-6 0 0 0,6-5 0 0 0,12-4 0 0 0,10-3 0 0 0,15-2 0 0 0,10-2 0 0 0,3 0 0 0 0,2 0 0 0 0,-1 1 0 0 0,0-1 0 0 0,-2 0 0 0 0,-1 1 0 0 0,-1 0 0 0 0,0 0 0 0 0,-1 0 0 0 0,-1 0 0 0 0,-4 5 0 0 0,-7 7 0 0 0,-6 5 0 0 0,-4 11 0 0 0,-5 5 0 0 0,-6 2 0 0 0,-9 0 0 0 0,-6-6 0 0 0,-5 1 0 0 0,-3-3 0 0 0,-7-2 0 0 0,-3-5 0 0 0,0-2 0 0 0,2-2 0 0 0,1-6 0 0 0,2-3 0 0 0,-4-3 0 0 0,0 2 0 0 0,1 0 0 0 0,1 0 0 0 0,2-2 0 0 0,1-1 0 0 0,1-1 0 0 0,6-2-16383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10375 5255 16383 0 0,'-5'0'0'0'0,"-6"0"0"0"0,-7 0 0 0 0,0 5 0 0 0,3 11 0 0 0,4 8 0 0 0,4 5 0 0 0,3 8 0 0 0,3 1 0 0 0,0 1 0 0 0,2-3 0 0 0,0-2 0 0 0,-1-1 0 0 0,1-3 0 0 0,0 5 0 0 0,-1 1 0 0 0,0-1 0 0 0,0-2 0 0 0,0-1 0 0 0,5-6 0 0 0,6-7 0 0 0,7-8 0 0 0,5 0 0 0 0,8-2 0 0 0,4-2 0 0 0,1-3 0 0 0,5-2 0 0 0,4-1 0 0 0,0-1 0 0 0,-3-1 0 0 0,-3 1 0 0 0,-9-5 0 0 0,-9-7 0 0 0,-4-6 0 0 0,1-5 0 0 0,-3-9 0 0 0,-4-3 0 0 0,1-1 0 0 0,4 1 0 0 0,-2-4 0 0 0,-2 0 0 0 0,-4 2 0 0 0,-3 2 0 0 0,-2 2 0 0 0,-2 2 0 0 0,-1 1 0 0 0,-6 6 0 0 0,-1 2 0 0 0,-10 4 0 0 0,-6 6 0 0 0,-10 5 0 0 0,1-2 0 0 0,1 1 0 0 0,1 2 0 0 0,0 2 0 0 0,1 2 0 0 0,0 0 0 0 0,1 2 0 0 0,-1 0 0 0 0,0 0 0 0 0,0 1 0 0 0,0-1 0 0 0,5 0-16383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11031 5273 16383 0 0,'-5'0'0'0'0,"-2"5"0"0"0,1 7 0 0 0,1 5 0 0 0,-3 6 0 0 0,-6 8 0 0 0,0 5 0 0 0,2 0 0 0 0,4 4 0 0 0,2 0 0 0 0,3-1 0 0 0,1 2 0 0 0,2-1 0 0 0,0 2 0 0 0,1 0 0 0 0,0-3 0 0 0,-1-3 0 0 0,1-3 0 0 0,-1-1 0 0 0,5-8 0 0 0,6-6 0 0 0,7-2 0 0 0,5-4 0 0 0,3-4 0 0 0,3-3 0 0 0,6-2 0 0 0,1-3 0 0 0,6 0 0 0 0,-1 0 0 0 0,4-1 0 0 0,3 0 0 0 0,-1 1 0 0 0,-4-6 0 0 0,-4-5 0 0 0,-4-7 0 0 0,-3-5 0 0 0,-2-3 0 0 0,-6-8 0 0 0,-2-2 0 0 0,-5-1 0 0 0,-5-3 0 0 0,-5 0 0 0 0,-4-3 0 0 0,-2 1 0 0 0,-1 2 0 0 0,-1-1 0 0 0,0-4 0 0 0,0 0 0 0 0,-4 9 0 0 0,-7 5 0 0 0,-6-2 0 0 0,-5 5 0 0 0,-4 2 0 0 0,-6 0 0 0 0,-3 0 0 0 0,-1 5 0 0 0,2 5 0 0 0,-4 6 0 0 0,6-1 0 0 0,-3 2 0 0 0,-4 2 0 0 0,0 3 0 0 0,1 1 0 0 0,3 2 0 0 0,2 1 0 0 0,2 0 0 0 0,2 1 0 0 0,6-1-16383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9165 6630 16383 0 0,'0'5'0'0'0,"0"7"0"0"0,0 6 0 0 0,0 4 0 0 0,0 5 0 0 0,0 1 0 0 0,0 7 0 0 0,0 2 0 0 0,0-1 0 0 0,0-1 0 0 0,0-1 0 0 0,0-2 0 0 0,5-7 0 0 0,2-7-16383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9810 6617 16383 0 0,'0'-4'0'0'0,"-5"-3"0"0"0,-6 1 0 0 0,-7 1 0 0 0,-10 1 0 0 0,-4 2 0 0 0,-8 1 0 0 0,-7 0 0 0 0,1 1 0 0 0,2 0 0 0 0,4 1 0 0 0,4-1 0 0 0,8 5 0 0 0,9 7 0 0 0,7 6 0 0 0,7 4 0 0 0,-2 5 0 0 0,1 1 0 0 0,1 2 0 0 0,6-5 0 0 0,9-1 0 0 0,7 0 0 0 0,5-4 0 0 0,4-6 0 0 0,-2 0 0 0 0,0-2 0 0 0,-5 1 0 0 0,0-1 0 0 0,1-2 0 0 0,3-4 0 0 0,2-2 0 0 0,1-3 0 0 0,2 0 0 0 0,1-1 0 0 0,0-1 0 0 0,1 1 0 0 0,-1-1 0 0 0,0 1 0 0 0,-4-5 0 0 0,2-2 0 0 0,3-4 0 0 0,-5-6 0 0 0,-6-4 0 0 0,-6-4 0 0 0,-1 2 0 0 0,-2 1 0 0 0,-3-2 0 0 0,-3-1 0 0 0,-1-1 0 0 0,-7 3 0 0 0,-8 6 0 0 0,-6 6 0 0 0,-5 5 0 0 0,-4 3 0 0 0,-2 2 0 0 0,-1 2 0 0 0,4 0-16383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10102 6551 16383 0 0,'0'-5'0'0'0,"-5"-2"0"0"0,-6 1 0 0 0,-7 6 0 0 0,-5 8 0 0 0,-3 12 0 0 0,2 8 0 0 0,1 9 0 0 0,4 4 0 0 0,5-2 0 0 0,6-1 0 0 0,3-3 0 0 0,3-2 0 0 0,2-1 0 0 0,0-3 0 0 0,1 0 0 0 0,5-5 0 0 0,7-7 0 0 0,5-6 0 0 0,10-5 0 0 0,5-4 0 0 0,7-2 0 0 0,2 0 0 0 0,-2-2 0 0 0,2 1 0 0 0,-1 0 0 0 0,-2 0 0 0 0,-3 1 0 0 0,-8-6 0 0 0,-4 0 0 0 0,0 0 0 0 0,-5-4 0 0 0,-6-5 0 0 0,-4-5 0 0 0,0 1 0 0 0,-1-2 0 0 0,-1-1 0 0 0,-3-2 0 0 0,-1-3 0 0 0,-7-1 0 0 0,-7 5 0 0 0,-7 5 0 0 0,-5 2 0 0 0,-9 2 0 0 0,-3 5 0 0 0,-2-2 0 0 0,2 2 0 0 0,1 1 0 0 0,1 3 0 0 0,2 2 0 0 0,2 2 0 0 0,-1 1 0 0 0,1 0 0 0 0,6 0-16383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10544 6546 16383 0 0,'0'5'0'0'0,"0"6"0"0"0,-5 12 0 0 0,-6 11 0 0 0,-2 10 0 0 0,-3 3 0 0 0,1 2 0 0 0,2-1 0 0 0,5-5 0 0 0,3-4 0 0 0,2-4 0 0 0,2-3 0 0 0,1-2 0 0 0,6-6 0 0 0,6-2 0 0 0,6-5 0 0 0,5-5 0 0 0,4-5 0 0 0,2-4 0 0 0,1-2 0 0 0,0-1 0 0 0,0-1 0 0 0,1 0 0 0 0,-2 0 0 0 0,-4-9 0 0 0,-7-9 0 0 0,-2-5 0 0 0,2-4 0 0 0,-3-2 0 0 0,-3-1 0 0 0,-5-5 0 0 0,-2-1 0 0 0,-3 0 0 0 0,-1 3 0 0 0,-2 1 0 0 0,1 1 0 0 0,-1 2 0 0 0,0 0 0 0 0,-4 6 0 0 0,-7 7 0 0 0,-6 6 0 0 0,-5 1 0 0 0,-3 1 0 0 0,-3-3 0 0 0,-1 1 0 0 0,0 3 0 0 0,5 2-16383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11357 6546 16383 0 0,'-5'10'0'0'0,"-7"3"0"0"0,-5 9 0 0 0,-1 6 0 0 0,-2 3 0 0 0,-2 7 0 0 0,-8 5 0 0 0,-3-3 0 0 0,3 1 0 0 0,3 3 0 0 0,0-1 0 0 0,6-2 0 0 0,5-9-16383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10943 6482 16383 0 0,'5'0'0'0'0,"12"0"0"0"0,7 10 0 0 0,10 8 0 0 0,14 11 0 0 0,8 10 0 0 0,5 9 0 0 0,7 1 0 0 0,1-8 0 0 0,0-1 0 0 0,-13-3 0 0 0,-6-7 0 0 0,-6-4 0 0 0,-6-6 0 0 0,-4-7 0 0 0,-8-5-16383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11705 6546 16383 0 0,'0'5'0'0'0,"0"11"0"0"0,0 8 0 0 0,0 10 0 0 0,0 9 0 0 0,0 7 0 0 0,0 0 0 0 0,0-4 0 0 0,0-4 0 0 0,0-5 0 0 0,0-4 0 0 0,0-2 0 0 0,0-1 0 0 0,0-2 0 0 0,0 0 0 0 0,5-5 0 0 0,2-11 0 0 0,-1-8-16383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17844 5318 16383 0 0,'9'0'0'0'0,"14"5"0"0"0,8 7 0 0 0,8 5 0 0 0,12 6 0 0 0,8-2 0 0 0,-2 6 0 0 0,0 4 0 0 0,0 0 0 0 0,0 1 0 0 0,-5-6 0 0 0,-6-6 0 0 0,-6-8 0 0 0,-10-5-16383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12059 6384 16383 0 0,'10'-5'0'0'0,"8"-1"0"0"0,6-1 0 0 0,3 2 0 0 0,3 2 0 0 0,1 1 0 0 0,-5 5 0 0 0,-7 8 0 0 0,-6 7 0 0 0,-6 10 0 0 0,-9 5 0 0 0,-9 2 0 0 0,-7 0 0 0 0,-6-6 0 0 0,-4-7 0 0 0,3-4 0 0 0,1-4 0 0 0,0 0 0 0 0,-2-2 0 0 0,0-3 0 0 0,8-3 0 0 0,13-3 0 0 0,11-1 0 0 0,11-2 0 0 0,6 0 0 0 0,5-1 0 0 0,3 0 0 0 0,0 1 0 0 0,0-1 0 0 0,0 1 0 0 0,0 0 0 0 0,-1 0 0 0 0,0 0 0 0 0,-6 5 0 0 0,-7 6 0 0 0,-5 7 0 0 0,-6 5 0 0 0,-4 3 0 0 0,-1 3 0 0 0,-2 1 0 0 0,-1 0 0 0 0,1 0 0 0 0,0 0 0 0 0,-5 0 0 0 0,-1 0 0 0 0,-4-1 0 0 0,-6-5 0 0 0,-4-1 0 0 0,-4-6 0 0 0,-3 1 0 0 0,-1-4 0 0 0,0-4 0 0 0,-1 1 0 0 0,0-1 0 0 0,0 3 0 0 0,0-1 0 0 0,1-3 0 0 0,0-2 0 0 0,5-3-16383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8763 6924 16383 0 0,'0'5'0'0'0,"0"6"0"0"0,0 12 0 0 0,0 6 0 0 0,5 9 0 0 0,1 7 0 0 0,1 1 0 0 0,-2-2 0 0 0,-2 1 0 0 0,0-2 0 0 0,-2 1 0 0 0,-1-2 0 0 0,5-2 0 0 0,2 1 0 0 0,-1-2 0 0 0,-2-2 0 0 0,0-2 0 0 0,3-12 0 0 0,0-16 0 0 0,0-13 0 0 0,-2-15 0 0 0,-2-10 0 0 0,4-9 0 0 0,1-8 0 0 0,-2 0 0 0 0,-1-2 0 0 0,-2 2 0 0 0,-1 5 0 0 0,4 0 0 0 0,1-3 0 0 0,-1 1 0 0 0,-1-1 0 0 0,-2 2 0 0 0,-1 4 0 0 0,-1 4 0 0 0,-1 2 0 0 0,0 3 0 0 0,0 2 0 0 0,0 0 0 0 0,-1 1 0 0 0,1-1 0 0 0,0 1 0 0 0,0-5 0 0 0,0-3 0 0 0,0 1 0 0 0,0 1 0 0 0,0 2 0 0 0,0 1 0 0 0,5 5 0 0 0,6 8 0 0 0,7 7 0 0 0,10 5 0 0 0,10-1 0 0 0,3 0 0 0 0,0 2 0 0 0,3 1 0 0 0,-1 2 0 0 0,1-4 0 0 0,4-1 0 0 0,3 1 0 0 0,4-4 0 0 0,6 0 0 0 0,3-3 0 0 0,5 0 0 0 0,1-2 0 0 0,-1 2 0 0 0,2 2 0 0 0,-2 3 0 0 0,-1 4 0 0 0,1 2 0 0 0,-1 1 0 0 0,4-4 0 0 0,-7-1 0 0 0,6 0 0 0 0,-4 2 0 0 0,1-4 0 0 0,4-1 0 0 0,-1-3 0 0 0,-2 0 0 0 0,2 3 0 0 0,3-3 0 0 0,-5-4 0 0 0,0 0 0 0 0,-2-1 0 0 0,-8 2 0 0 0,2-2 0 0 0,0 3 0 0 0,-1 3 0 0 0,0-2 0 0 0,-1 3 0 0 0,-6 1 0 0 0,4 4 0 0 0,1 1 0 0 0,-4 3 0 0 0,-1 0 0 0 0,5-3 0 0 0,-2-2 0 0 0,3 0 0 0 0,-2 1 0 0 0,3 2 0 0 0,7-4 0 0 0,6 0 0 0 0,1 0 0 0 0,7 2 0 0 0,5 1 0 0 0,3 2 0 0 0,1 2 0 0 0,-1-1 0 0 0,0 1 0 0 0,5 1 0 0 0,1-1 0 0 0,-11 0 0 0 0,0-4 0 0 0,0-3 0 0 0,2 1 0 0 0,-5 1 0 0 0,-6 1 0 0 0,-11 2 0 0 0,-2 1 0 0 0,-1 1 0 0 0,-6 0 0 0 0,-3 0 0 0 0,-5 0 0 0 0,0 0 0 0 0,-4 1 0 0 0,-5-1 0 0 0,-2 0 0 0 0,-4 0 0 0 0,-7 0-16383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9271 7858 16383 0 0,'0'5'0'0'0,"0"7"0"0"0,0 10 0 0 0,0 12 0 0 0,0 11 0 0 0,0 6 0 0 0,0 15 0 0 0,0 1 0 0 0,0 4 0 0 0,0-5 0 0 0,0-5 0 0 0,0-6 0 0 0,0-9 0 0 0,0-7 0 0 0,0-5 0 0 0,0-3 0 0 0,0-3 0 0 0,0-5-16383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9758 7874 16383 0 0,'-5'0'0'0'0,"-7"0"0"0"0,-6 0 0 0 0,-4 0 0 0 0,0 10 0 0 0,0 8 0 0 0,-1 6 0 0 0,-3 4 0 0 0,5 2 0 0 0,4 1 0 0 0,7 0 0 0 0,-2 4 0 0 0,3 2 0 0 0,2-1 0 0 0,2 4 0 0 0,3-1 0 0 0,1 4 0 0 0,0-2 0 0 0,2-2 0 0 0,-1-2 0 0 0,1 1 0 0 0,-1 0 0 0 0,0-2 0 0 0,1-2 0 0 0,-1-2 0 0 0,0-1 0 0 0,0-1 0 0 0,5-6 0 0 0,6-7 0 0 0,7-6 0 0 0,5-5 0 0 0,3-4 0 0 0,2-2 0 0 0,2-1 0 0 0,5-5 0 0 0,-3-7 0 0 0,3-6 0 0 0,-5-4 0 0 0,-2-4 0 0 0,4-2 0 0 0,-4-11 0 0 0,-2-3 0 0 0,-4 0 0 0 0,-7-2 0 0 0,-1 2 0 0 0,-2 3 0 0 0,-4 3 0 0 0,-3 3 0 0 0,-3 3 0 0 0,-1 1 0 0 0,-1 2 0 0 0,0-1 0 0 0,-1 1 0 0 0,1-1 0 0 0,-1 1 0 0 0,1-1 0 0 0,0 0 0 0 0,-1 1 0 0 0,-4 4 0 0 0,-6 6 0 0 0,-2 2 0 0 0,-8 3 0 0 0,-1-1 0 0 0,-1 2 0 0 0,-2 3 0 0 0,-6 3 0 0 0,-4-2 0 0 0,1-1 0 0 0,0 3 0 0 0,1 1 0 0 0,1 2 0 0 0,2 1 0 0 0,5 2-16383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10308 8206 16383 0 0,'5'10'0'0'0,"7"13"0"0"0,0 7 0 0 0,0 4 0 0 0,1 1 0 0 0,0 0 0 0 0,-4-2 0 0 0,-2-1 0 0 0,-3-2 0 0 0,3-5 0 0 0,0-12 0 0 0,-1-13 0 0 0,-1-12 0 0 0,-2-13 0 0 0,-1-13 0 0 0,3-9 0 0 0,2-2 0 0 0,-1-3 0 0 0,-1-1 0 0 0,-2-3 0 0 0,-1 4 0 0 0,-1 6 0 0 0,-1 0 0 0 0,0 4 0 0 0,0 4 0 0 0,0 3 0 0 0,0 3 0 0 0,-1 2 0 0 0,1 1 0 0 0,0 0 0 0 0,0 1 0 0 0,0 0 0 0 0,5 4 0 0 0,7 7 0 0 0,10 6 0 0 0,8 5 0 0 0,12 4 0 0 0,15 1 0 0 0,7-3 0 0 0,2-1 0 0 0,5 0 0 0 0,-4-4 0 0 0,-4-1 0 0 0,-8 2 0 0 0,-8 2 0 0 0,-8 2 0 0 0,-5 2 0 0 0,-3 1 0 0 0,-2 1 0 0 0,-2 0 0 0 0,1 1 0 0 0,-1-1 0 0 0,-4 0-16383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10689 7943 16383 0 0,'5'0'0'0'0,"7"0"0"0"0,5 0 0 0 0,6 0 0 0 0,3 0 0 0 0,3 0 0 0 0,1 0 0 0 0,0 0 0 0 0,0 0 0 0 0,-5 5 0 0 0,-6 6 0 0 0,-7 7 0 0 0,-6 5 0 0 0,-3 3 0 0 0,-3-2-16383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10732 7837 16383 0 0,'0'5'0'0'0,"0"6"0"0"0,0 7 0 0 0,0 5 0 0 0,0 3 0 0 0,0 3 0 0 0,0 1 0 0 0,0 5 0 0 0,0 2 0 0 0,0-1 0 0 0,0-1 0 0 0,0-2 0 0 0,4-2 0 0 0,3 0 0 0 0,-1-2 0 0 0,-1 0 0 0 0,-1 0 0 0 0,-2-1 0 0 0,-1 1 0 0 0,0 0 0 0 0,-1 0 0 0 0,4-5 0 0 0,3-2 0 0 0,-1 1 0 0 0,-1 1 0 0 0,-2 1 0 0 0,-1 2 0 0 0,-1 1 0 0 0,0-5-16383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11150 7946 16383 0 0,'0'-5'0'0'0,"0"-6"0"0"0,0-7 0 0 0,5 0 0 0 0,7 3 0 0 0,5 4 0 0 0,6 4 0 0 0,4 3 0 0 0,1 3 0 0 0,2 1 0 0 0,0 0 0 0 0,-4 6 0 0 0,-8 6 0 0 0,-6 6 0 0 0,-5 6 0 0 0,-4 2 0 0 0,-3 3 0 0 0,0 1 0 0 0,-2 0 0 0 0,1 0 0 0 0,0 0 0 0 0,-5 0 0 0 0,-1 0 0 0 0,-4-6 0 0 0,-1-2 0 0 0,-3 1 0 0 0,-4-4 0 0 0,-3-5 0 0 0,1 0 0 0 0,0-2 0 0 0,-1-4 0 0 0,2 2 0 0 0,1 0 0 0 0,-3-3 0 0 0,-1-1 0 0 0,7-3 0 0 0,12-2 0 0 0,17 0 0 0 0,10-1 0 0 0,12 0 0 0 0,9-1 0 0 0,2 1 0 0 0,-1-1 0 0 0,-4 1 0 0 0,-4 0 0 0 0,-3 0 0 0 0,-2 0 0 0 0,-8 5 0 0 0,-6 6 0 0 0,-8 7 0 0 0,-4 5 0 0 0,-4 3 0 0 0,-2 3 0 0 0,-6 1 0 0 0,-2 0 0 0 0,-5 0 0 0 0,-5-5 0 0 0,-4-1 0 0 0,-3-1 0 0 0,-3-4 0 0 0,-1 0 0 0 0,-1-3 0 0 0,0 0 0 0 0,0 2 0 0 0,0-1 0 0 0,-4-4 0 0 0,-2-4 0 0 0,1 1 0 0 0,1-1 0 0 0,1-2 0 0 0,2-2 0 0 0,1-2 0 0 0,-5-2 0 0 0,0 0 0 0 0,5-1-16383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18987 4514 16383 0 0,'0'0'-16383'0'0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20638 7177 16383 0 0,'0'5'0'0'0,"0"11"0"0"0,0 9 0 0 0,0 4 0 0 0,4 2 0 0 0,3 1 0 0 0,4 0 0 0 0,6 0 0 0 0,4-2 0 0 0,-1 1 0 0 0,1-7 0 0 0,2-6 0 0 0,-3-2 0 0 0,0-3 0 0 0,1-4 0 0 0,3-4 0 0 0,1-2 0 0 0,2-3 0 0 0,1 0 0 0 0,1 0 0 0 0,1-1 0 0 0,-6-5 0 0 0,-6-6 0 0 0,-6-6 0 0 0,-6-5 0 0 0,2 2 0 0 0,-1-2 0 0 0,-2 0 0 0 0,4-2 0 0 0,0-2 0 0 0,-2-1 0 0 0,-1 0 0 0 0,-3-1 0 0 0,-1-1 0 0 0,-1 1 0 0 0,-1 0 0 0 0,0 0 0 0 0,-5-1 0 0 0,-2 1 0 0 0,0 0 0 0 0,2 10 0 0 0,1 13 0 0 0,2 13 0 0 0,1 9 0 0 0,0 8 0 0 0,1 4 0 0 0,0 8 0 0 0,1 2 0 0 0,-1 4 0 0 0,0 6 0 0 0,0-1 0 0 0,5 1 0 0 0,2 3 0 0 0,4-2 0 0 0,6-1 0 0 0,-1-2 0 0 0,3-5 0 0 0,-3-4 0 0 0,-4 1 0 0 0,2 0 0 0 0,-3-3 0 0 0,-2 4 0 0 0,2-6 0 0 0,-1-3 0 0 0,-3-2 0 0 0,4 0 0 0 0,-1-1 0 0 0,-2 1 0 0 0,-3 0 0 0 0,-1 0 0 0 0,-2 1 0 0 0,-2-1 0 0 0,0 1 0 0 0,0 0 0 0 0,0 0 0 0 0,-1 0 0 0 0,1 0 0 0 0,-5-4 0 0 0,-7-8 0 0 0,-6-6 0 0 0,-5-4 0 0 0,-8-5 0 0 0,-4-1 0 0 0,-1-2 0 0 0,1 0 0 0 0,1-1 0 0 0,2 1 0 0 0,1 1 0 0 0,1-1 0 0 0,0 1 0 0 0,1 0 0 0 0,1 0 0 0 0,-1 0 0 0 0,0 0 0 0 0,1 0 0 0 0,4 0-16383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18436 4852 16383 0 0,'0'5'0'0'0,"0"7"0"0"0,5 11 0 0 0,7 11 0 0 0,5 10 0 0 0,6 2 0 0 0,8 4 0 0 0,0 3 0 0 0,-7-3 0 0 0,4-5 0 0 0,-4-5 0 0 0,-1-5 0 0 0,1 3 0 0 0,1-2 0 0 0,-4-1 0 0 0,0-7 0 0 0,1-8 0 0 0,2-7 0 0 0,1-6 0 0 0,2-5 0 0 0,1-7 0 0 0,1-7 0 0 0,5-7 0 0 0,-3-1-16383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6837 9355 16383 0 0,'0'5'0'0'0,"0"6"0"0"0,0 7 0 0 0,0 5 0 0 0,0 3 0 0 0,5 8 0 0 0,6 7 0 0 0,2 2 0 0 0,3-6 0 0 0,-1-5 0 0 0,-2-3 0 0 0,-5-1 0 0 0,-3-1 0 0 0,3-4 0 0 0,-1-2 0 0 0,5 1 0 0 0,-1 1 0 0 0,3-3 0 0 0,4-5 0 0 0,-1 0 0 0 0,1-2 0 0 0,-1 0 0 0 0,0 0 0 0 0,2 1 0 0 0,4-1 0 0 0,2-3 0 0 0,2-3 0 0 0,1-3 0 0 0,1-2 0 0 0,1-1 0 0 0,-1-2 0 0 0,1 1 0 0 0,-1-6 0 0 0,-5-6 0 0 0,-1-6 0 0 0,-5-5 0 0 0,-6-3 0 0 0,-4-3 0 0 0,-4-6 0 0 0,2-2 0 0 0,1 1 0 0 0,-2 1 0 0 0,-1-3 0 0 0,-1-1 0 0 0,-2 3 0 0 0,0 1 0 0 0,-1 2 0 0 0,0 2 0 0 0,0 1 0 0 0,-1 1 0 0 0,1 1 0 0 0,0-1 0 0 0,0 0 0 0 0,0 11 0 0 0,0 12 0 0 0,0 12 0 0 0,0 11 0 0 0,0 7 0 0 0,0 9 0 0 0,0 4 0 0 0,0 6 0 0 0,0 5 0 0 0,0 4 0 0 0,5 4 0 0 0,1 1 0 0 0,0 2 0 0 0,0 0 0 0 0,2-5 0 0 0,1-2 0 0 0,3 1 0 0 0,0-5 0 0 0,-2 0 0 0 0,-3-3 0 0 0,3-5 0 0 0,-1 2 0 0 0,-2 2 0 0 0,-2-1 0 0 0,-2-2 0 0 0,-1 1 0 0 0,-1-2 0 0 0,-1 3 0 0 0,-1 4 0 0 0,1-2 0 0 0,-1-3 0 0 0,1-4 0 0 0,0-3 0 0 0,0 2 0 0 0,0-1 0 0 0,-5-5 0 0 0,-2-5 0 0 0,-4-5 0 0 0,-10-2 0 0 0,-7 1 0 0 0,-4 2 0 0 0,0-3 0 0 0,-1-5 0 0 0,-4-4 0 0 0,-5 0 0 0 0,-2 0 0 0 0,3-3 0 0 0,3-3 0 0 0,3-1 0 0 0,3-2 0 0 0,2 0 0 0 0,5-1-16383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7874 9594 16383 0 0,'5'0'0'0'0,"11"0"0"0"0,9 0 0 0 0,9 0 0 0 0,13 0 0 0 0,5 0 0 0 0,2 0 0 0 0,-2 0 0 0 0,-1 0 0 0 0,2 0 0 0 0,-5 0 0 0 0,-4 0 0 0 0,-5 0 0 0 0,-5 0 0 0 0,-2 0 0 0 0,-3 0 0 0 0,-5 0-16383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7832 9983 16383 0 0,'5'0'0'0'0,"6"0"0"0"0,7 0 0 0 0,5 0 0 0 0,8-5 0 0 0,4-2 0 0 0,6 1 0 0 0,1 1 0 0 0,-2 2 0 0 0,2 0 0 0 0,-1 2 0 0 0,-2 1 0 0 0,-4 0 0 0 0,-2 0 0 0 0,-2 0 0 0 0,-6 0-16383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8805 9883 16383 0 0,'0'5'0'0'0,"0"6"0"0"0,0 12 0 0 0,0 6 0 0 0,0 4 0 0 0,0 5 0 0 0,0 2 0 0 0,0-1 0 0 0,0-2 0 0 0,5-3 0 0 0,2-2 0 0 0,-1-2 0 0 0,-1 0 0 0 0,-1-1 0 0 0,3-6 0 0 0,6-6 0 0 0,0-11 0 0 0,-2-11 0 0 0,-2-16 0 0 0,1-13 0 0 0,0-16 0 0 0,2-19 0 0 0,0-17 0 0 0,-2-15 0 0 0,-4-18 0 0 0,4-10 0 0 0,-2 7 0 0 0,-1 6 0 0 0,-1 6 0 0 0,-3 18 0 0 0,-2 15 0 0 0,0 15 0 0 0,-1 8 0 0 0,0 9 0 0 0,-1 7 0 0 0,1 5 0 0 0,0 3 0 0 0,4 6 0 0 0,8 8 0 0 0,5 7 0 0 0,11 4 0 0 0,5 4 0 0 0,7 1 0 0 0,11 1 0 0 0,12 1 0 0 0,15-1 0 0 0,14 0 0 0 0,11 0 0 0 0,12-1 0 0 0,3 0 0 0 0,-11 0 0 0 0,-7 0 0 0 0,-17 0 0 0 0,-16 0 0 0 0,-16 0 0 0 0,-11 0 0 0 0,-8 0 0 0 0,-4 0 0 0 0,-7 0-16383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9518 9255 16383 0 0,'0'5'0'0'0,"-5"2"0"0"0,-1 4 0 0 0,-6 10 0 0 0,-4 7 0 0 0,-10 3 0 0 0,-1 7 0 0 0,0 6 0 0 0,-1 1 0 0 0,-5 7 0 0 0,-3 0 0 0 0,1-3 0 0 0,6-7 0 0 0,8-4 0 0 0,2-9 0 0 0,0-9 0 0 0,3-4 0 0 0,5 1 0 0 0,13-2 0 0 0,21-10 0 0 0,13-4 0 0 0,9-8 0 0 0,11-8 0 0 0,7-6 0 0 0,-2 0 0 0 0,-3 0 0 0 0,-5 2 0 0 0,-7 0 0 0 0,-7 4 0 0 0,-4-2 0 0 0,-9-2 0 0 0,-4-3 0 0 0,-5-2 0 0 0,-6-3 0 0 0,-4-1 0 0 0,-4-1 0 0 0,-3-1 0 0 0,-10 1 0 0 0,-4-1 0 0 0,-5 1 0 0 0,-8 0 0 0 0,-1-1 0 0 0,1 1 0 0 0,-1 5 0 0 0,5 2 0 0 0,6 14 0 0 0,6 13 0 0 0,5 12 0 0 0,3 7 0 0 0,3 4 0 0 0,0 8 0 0 0,1 12 0 0 0,6 8 0 0 0,0 0 0 0 0,5-1 0 0 0,5 6 0 0 0,0-3 0 0 0,-4-1 0 0 0,2-6 0 0 0,-2-1 0 0 0,-3-5 0 0 0,-4-4 0 0 0,-2-5 0 0 0,2-3 0 0 0,1-3 0 0 0,-1-1 0 0 0,4-6 0 0 0,-1-1 0 0 0,-1-5-16383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9906 9065 16383 0 0,'0'9'0'0'0,"0"14"0"0"0,0 8 0 0 0,0 13 0 0 0,0 4 0 0 0,0 4 0 0 0,0 8 0 0 0,0-2 0 0 0,0 0 0 0 0,0-1 0 0 0,0-5 0 0 0,0-6 0 0 0,0-6 0 0 0,0-5 0 0 0,0-3 0 0 0,0-3 0 0 0,0-1 0 0 0,0 0 0 0 0,0 0 0 0 0,0-5-16383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10224 9290 16383 0 0,'0'-5'0'0'0,"0"-6"0"0"0,0-7 0 0 0,0 5 0 0 0,0 9 0 0 0,0 16 0 0 0,0 16 0 0 0,0 7 0 0 0,0 8 0 0 0,0 7 0 0 0,0 4 0 0 0,0-2 0 0 0,0 0 0 0 0,0-3 0 0 0,0-6 0 0 0,0-5 0 0 0,0-4 0 0 0,0-3 0 0 0,4-7 0 0 0,3-2 0 0 0,4-5 0 0 0,6-1 0 0 0,4-2 0 0 0,4 0 0 0 0,3-1 0 0 0,1-4 0 0 0,5-2 0 0 0,3-4 0 0 0,-1-1 0 0 0,-1-1 0 0 0,-2-2 0 0 0,-1 1 0 0 0,-2-1 0 0 0,0 1 0 0 0,-6-6 0 0 0,-7-5 0 0 0,-1-2 0 0 0,-4-4 0 0 0,2 2 0 0 0,-2-2 0 0 0,-3-8 0 0 0,1-4 0 0 0,0-8 0 0 0,-2-2 0 0 0,-2 1 0 0 0,-3 1 0 0 0,-1 3 0 0 0,-1 2 0 0 0,-2 1 0 0 0,-4 1 0 0 0,-7 1 0 0 0,-6 6 0 0 0,-5 5 0 0 0,-4 8 0 0 0,-1-1 0 0 0,-7-3 0 0 0,-7-4 0 0 0,-1 1 0 0 0,2 3 0 0 0,-3 0 0 0 0,2 1 0 0 0,4-1 0 0 0,2 1 0 0 0,3 3 0 0 0,2-1 0 0 0,6 0-16383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10761 9242 16383 0 0,'5'0'0'0'0,"2"5"0"0"0,-1 6 0 0 0,-1 7 0 0 0,-6 10 0 0 0,-4 5 0 0 0,-5 2 0 0 0,-1 4 0 0 0,1 2 0 0 0,3-3 0 0 0,2-1 0 0 0,2-3 0 0 0,1-3 0 0 0,2 0 0 0 0,0-2 0 0 0,0 0 0 0 0,6-6 0 0 0,1-1 0 0 0,4 0 0 0 0,6-3 0 0 0,5-5 0 0 0,3 0 0 0 0,2-3 0 0 0,2 3 0 0 0,1-2 0 0 0,0-3 0 0 0,0-3 0 0 0,0-2 0 0 0,-1-2 0 0 0,1-2 0 0 0,-1 0 0 0 0,5 0 0 0 0,1-1 0 0 0,1 1 0 0 0,-2-1 0 0 0,-2 1 0 0 0,-1 0 0 0 0,0 0 0 0 0,-2 0 0 0 0,-5-5 0 0 0,-2-2 0 0 0,-4-4 0 0 0,-6-5 0 0 0,-5-6 0 0 0,-3-3 0 0 0,-2-2 0 0 0,-2-2 0 0 0,-1-1 0 0 0,0 0 0 0 0,0 0 0 0 0,0 0 0 0 0,0 1 0 0 0,1-1 0 0 0,0 1 0 0 0,-5 0 0 0 0,-2 0 0 0 0,-4 5 0 0 0,0 2 0 0 0,1-1 0 0 0,-2 4 0 0 0,-5 0 0 0 0,2-1 0 0 0,-7 2 0 0 0,-5-1 0 0 0,-3 4 0 0 0,-1 3 0 0 0,0 5 0 0 0,0 3 0 0 0,1-3 0 0 0,0 0 0 0 0,0 1 0 0 0,1 2 0 0 0,0 1 0 0 0,0 1 0 0 0,5 7 0 0 0,7 6 0 0 0,5 7 0 0 0,6 0-16383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10901 9276 16383 0 0,'-5'5'0'0'0,"-7"7"0"0"0,-5 1 0 0 0,-6-2 0 0 0,1-3-16383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8213 10567 16383 0 0,'5'0'0'0'0,"6"0"0"0"0,7 0 0 0 0,5 0 0 0 0,3 0 0 0 0,3 0 0 0 0,0 0 0 0 0,2 0 0 0 0,-1 0 0 0 0,0 0 0 0 0,0 5 0 0 0,-1 2 0 0 0,0-1 0 0 0,1-1 0 0 0,-1-1 0 0 0,-5-2-16383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18868 4656 16383 0 0,'-5'0'0'0'0,"-2"10"0"0"0,1 13 0 0 0,1 8 0 0 0,1 3 0 0 0,2 1 0 0 0,1 9 0 0 0,0 2 0 0 0,1-1 0 0 0,1-4 0 0 0,-1-4 0 0 0,0 1 0 0 0,0 0 0 0 0,5-7 0 0 0,7-9 0 0 0,1-2 0 0 0,3-6 0 0 0,4-5 0 0 0,-1 2 0 0 0,1-2 0 0 0,1-3 0 0 0,3 4 0 0 0,2-1 0 0 0,2-1 0 0 0,5-3 0 0 0,3-2 0 0 0,0-1 0 0 0,3-1 0 0 0,0-1 0 0 0,-6-5 0 0 0,-4-2 0 0 0,-7-5 0 0 0,-2-5 0 0 0,-5-4 0 0 0,-4-4 0 0 0,-5-3 0 0 0,-3-1 0 0 0,-2-1 0 0 0,-1 0 0 0 0,-1 0 0 0 0,0 0 0 0 0,0 1 0 0 0,-5 5 0 0 0,-1 1 0 0 0,-4 0 0 0 0,-6 4 0 0 0,-4 0 0 0 0,1-1 0 0 0,-1 2 0 0 0,-2 0 0 0 0,-2 2 0 0 0,-1 0 0 0 0,-2 2 0 0 0,5-2 0 0 0,0 3 0 0 0,-5-2 0 0 0,-3 1 0 0 0,-1 4 0 0 0,5-2 0 0 0,2 1 0 0 0,0 3 0 0 0,5-2 0 0 0,1 0 0 0 0,-2 2 0 0 0,-2 2 0 0 0,3 3-16383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8022 10779 16383 0 0,'5'0'0'0'0,"7"0"0"0"0,5 0 0 0 0,6 0 0 0 0,3 0 0 0 0,8 0 0 0 0,7 0 0 0 0,2 0 0 0 0,-1 0 0 0 0,1 0 0 0 0,0 0 0 0 0,-4 0 0 0 0,-3 0 0 0 0,-3 0 0 0 0,-2 0 0 0 0,-1 0 0 0 0,-2 0 0 0 0,1 0 0 0 0,-1 0 0 0 0,-4 0-16383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9139 10273 16383 0 0,'0'-5'0'0'0,"0"3"0"0"0,0 8 0 0 0,0 6 0 0 0,-5 12 0 0 0,-1 7 0 0 0,-1 8 0 0 0,-3-3 0 0 0,0-3 0 0 0,2-1 0 0 0,1-2 0 0 0,3 4 0 0 0,2 1 0 0 0,1 0 0 0 0,1-2 0 0 0,0-1 0 0 0,1-1 0 0 0,-1-1 0 0 0,1 0 0 0 0,-1-1 0 0 0,0-1 0 0 0,0 1 0 0 0,0 0 0 0 0,0 0 0 0 0,0 0 0 0 0,0 0 0 0 0,0-1 0 0 0,0 1 0 0 0,0 0 0 0 0,0 0 0 0 0,0 0 0 0 0,0-4-16383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9531 10380 16383 0 0,'-5'0'0'0'0,"-6"0"0"0"0,-7 0 0 0 0,-5 0 0 0 0,2 5 0 0 0,4 6 0 0 0,5 7 0 0 0,-1 10 0 0 0,-2 5 0 0 0,1 2 0 0 0,2-1 0 0 0,4 0 0 0 0,-1-1 0 0 0,0-2 0 0 0,1-1 0 0 0,3 0 0 0 0,2-1 0 0 0,2 0 0 0 0,0-1 0 0 0,1 1 0 0 0,1 0 0 0 0,-1 0 0 0 0,0 5 0 0 0,1 1 0 0 0,-1 0 0 0 0,0-1 0 0 0,0-1 0 0 0,0-2 0 0 0,0-1 0 0 0,0 0 0 0 0,0-1 0 0 0,5 0 0 0 0,2-1 0 0 0,4-4 0 0 0,0-2 0 0 0,4-4 0 0 0,4-1 0 0 0,3 2 0 0 0,4-2 0 0 0,1-4 0 0 0,-3 0 0 0 0,-1-1 0 0 0,1-3 0 0 0,1-4 0 0 0,1-1 0 0 0,1-3 0 0 0,-4-5 0 0 0,-1-3 0 0 0,1-5 0 0 0,-4-5 0 0 0,-5-5 0 0 0,1-3 0 0 0,-4-3 0 0 0,3-1 0 0 0,3-6 0 0 0,-1-7 0 0 0,-4 0 0 0 0,2-9 0 0 0,3-10 0 0 0,-2 0 0 0 0,-2 1 0 0 0,-5 5 0 0 0,-2 3 0 0 0,-4 0 0 0 0,-1 4 0 0 0,-1 5 0 0 0,0 5 0 0 0,-1 4 0 0 0,0 3 0 0 0,1 2 0 0 0,-6 5 0 0 0,0 3 0 0 0,-6 4 0 0 0,1 0 0 0 0,1-1 0 0 0,-2 1 0 0 0,-5 0 0 0 0,-3 2 0 0 0,-9 4 0 0 0,1-2 0 0 0,-5 2 0 0 0,3-2 0 0 0,2 1 0 0 0,1 3 0 0 0,0 2 0 0 0,-1 3 0 0 0,0 2 0 0 0,0 1 0 0 0,0 2 0 0 0,-1-1 0 0 0,0 1 0 0 0,0-1 0 0 0,0 0 0 0 0,0 1 0 0 0,0-1 0 0 0,4 0-16383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9779 10482 16383 0 0,'5'0'0'0'0,"1"5"0"0"0,1 6 0 0 0,3 12 0 0 0,5 6 0 0 0,0 4 0 0 0,2 1 0 0 0,-1-1 0 0 0,-4 4 0 0 0,1 1 0 0 0,4-1 0 0 0,-2 3 0 0 0,-3-1 0 0 0,1-6 0 0 0,-1-5 0 0 0,-3-1 0 0 0,-3 4 0 0 0,2-3 0 0 0,1-2 0 0 0,-3 1 0 0 0,4-6 0 0 0,0 0 0 0 0,-2 0 0 0 0,2 3 0 0 0,0 1 0 0 0,-1 1 0 0 0,1-3 0 0 0,1-1 0 0 0,2-4 0 0 0,-1-10 0 0 0,-2-16 0 0 0,-3-22 0 0 0,2-20 0 0 0,5-22 0 0 0,0-23 0 0 0,-3-15 0 0 0,2-4 0 0 0,-1 3 0 0 0,-3 16 0 0 0,-3 13 0 0 0,-2 16 0 0 0,3 15 0 0 0,0 10 0 0 0,-1 8 0 0 0,-1 5 0 0 0,-2 1 0 0 0,3 6 0 0 0,2 2 0 0 0,3 3 0 0 0,5 5 0 0 0,5 0 0 0 0,14 1 0 0 0,15-3 0 0 0,15-3 0 0 0,5 0 0 0 0,6 4 0 0 0,5-2 0 0 0,-2-3 0 0 0,1 1 0 0 0,-3 3 0 0 0,-11 5 0 0 0,-6 2 0 0 0,-3 4 0 0 0,-2 1 0 0 0,-5 1 0 0 0,-6 0 0 0 0,-6 1 0 0 0,-9 0-16383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10681 10438 16383 0 0,'-5'0'0'0'0,"-1"5"0"0"0,-6 2 0 0 0,-4 4 0 0 0,-1 5 0 0 0,-1 1 0 0 0,-3 1 0 0 0,2 3 0 0 0,-1 3 0 0 0,-2 3 0 0 0,-1 5 0 0 0,-3-1 0 0 0,-1 8 0 0 0,-2 2 0 0 0,0-5 0 0 0,5 0 0 0 0,6 0 0 0 0,1-7 0 0 0,4-3 0 0 0,14-6 0 0 0,16-11 0 0 0,11-8 0 0 0,10-8 0 0 0,9-8 0 0 0,0-7 0 0 0,4-4 0 0 0,-4 2 0 0 0,-3 0 0 0 0,-6 5 0 0 0,-3 0 0 0 0,-3-2 0 0 0,-2 3 0 0 0,-1 0 0 0 0,-1 3 0 0 0,0 3 0 0 0,-5 0 0 0 0,-1 1 0 0 0,-5-2 0 0 0,0-4 0 0 0,-2-4 0 0 0,-5-3 0 0 0,-4-3 0 0 0,-2-1 0 0 0,-3-1 0 0 0,-1-1 0 0 0,0 0 0 0 0,-1 1 0 0 0,0-1 0 0 0,1 1 0 0 0,-6 4 0 0 0,0 3 0 0 0,-1 9 0 0 0,2 17 0 0 0,1 13 0 0 0,2 13 0 0 0,1 16 0 0 0,1 6 0 0 0,0 8 0 0 0,0 9 0 0 0,0 3 0 0 0,0 3 0 0 0,1 4 0 0 0,4-11 0 0 0,1-2 0 0 0,1-8 0 0 0,-2-9 0 0 0,-2-8 0 0 0,0-5 0 0 0,-2-5 0 0 0,-1-2 0 0 0,5-6 0 0 0,2-2 0 0 0,-2 0 0 0 0,0 1 0 0 0,4-2 0 0 0,-1-5-16383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11091 10378 16383 0 0,'0'-5'0'0'0,"0"9"0"0"0,0 12 0 0 0,0 10 0 0 0,0 9 0 0 0,0 10 0 0 0,0 1 0 0 0,0 7 0 0 0,0 1 0 0 0,0 0 0 0 0,0 1 0 0 0,0-3 0 0 0,0-7 0 0 0,0-5 0 0 0,0-5 0 0 0,0 1 0 0 0,0 1 0 0 0,0-3 0 0 0,0-1 0 0 0,0-1 0 0 0,0-2 0 0 0,0-1 0 0 0,0 0 0 0 0,0 0 0 0 0,0-5-16383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11557 8611 16383 0 0,'0'-5'0'0'0,"0"-7"0"0"0,5 0 0 0 0,6 0 0 0 0,2 9 0 0 0,3 3 0 0 0,9 8 0 0 0,6 7 0 0 0,1 11 0 0 0,6 1 0 0 0,6 0 0 0 0,-4 7 0 0 0,0 1 0 0 0,4 0 0 0 0,0-5 0 0 0,-9-4 0 0 0,-5-1 0 0 0,-2 0 0 0 0,-1-4 0 0 0,-1-5 0 0 0,-4-1 0 0 0,-1-3 0 0 0,-5 1 0 0 0,1-1 0 0 0,-3-3-16383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11769 9209 16383 0 0,'5'0'0'0'0,"6"0"0"0"0,7 0 0 0 0,5 0 0 0 0,3 0 0 0 0,3 0 0 0 0,0 0 0 0 0,2 0 0 0 0,-1 0 0 0 0,0 0 0 0 0,0 0 0 0 0,-1 0 0 0 0,0 0 0 0 0,1 0 0 0 0,-1 0 0 0 0,0 0 0 0 0,-1 0 0 0 0,1 0 0 0 0,-5-5 0 0 0,-6-6 0 0 0,-7-7 0 0 0,-5-10 0 0 0,-8-5 0 0 0,-9-6 0 0 0,-3-8 0 0 0,-3-4 0 0 0,-4-9 0 0 0,-4-10 0 0 0,-2-6 0 0 0,-2-1 0 0 0,0 7 0 0 0,-1 7 0 0 0,6 8 0 0 0,5 10 0 0 0,8 6 0 0 0,-1 11 0 0 0,3 4 0 0 0,2 2 0 0 0,3 0 0 0 0,1-2 0 0 0,2 4-16383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11832 9279 16383 0 0,'5'0'0'0'0,"7"0"0"0"0,5 0 0 0 0,6 0 0 0 0,3-5 0 0 0,8-6 0 0 0,2-2 0 0 0,1 2 0 0 0,-2 2 0 0 0,-1-2 0 0 0,-2 1 0 0 0,-2 2 0 0 0,0 3 0 0 0,-1 1 0 0 0,0 3 0 0 0,0 0 0 0 0,-5 6 0 0 0,-7 7 0 0 0,-6 6 0 0 0,-5 5 0 0 0,-4 4 0 0 0,-6 2 0 0 0,-8-4 0 0 0,-2-1 0 0 0,-4 0 0 0 0,-3-4 0 0 0,2-1 0 0 0,-2-3 0 0 0,4 1 0 0 0,0-3 0 0 0,-3-4 0 0 0,7-3 0 0 0,11-4 0 0 0,11-1 0 0 0,9-2 0 0 0,10 0 0 0 0,7-1 0 0 0,1 1 0 0 0,0-1 0 0 0,-1 1 0 0 0,-2-1 0 0 0,-7 6 0 0 0,-7 6 0 0 0,-7 7 0 0 0,-6 5 0 0 0,-3 3 0 0 0,-3 3 0 0 0,-1 1 0 0 0,-1 0 0 0 0,-4-5 0 0 0,-7-1 0 0 0,-1-1 0 0 0,-2 2 0 0 0,-5-4 0 0 0,3-1 0 0 0,-2 2 0 0 0,-2-4 0 0 0,-2-4 0 0 0,3 0 0 0 0,0 3 0 0 0,-1-2 0 0 0,-2-3 0 0 0,3 1 0 0 0,1-2 0 0 0,3-2-16383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12383 9448 16383 0 0,'0'-5'0'0'0,"4"-1"0"0"0,3-5 0 0 0,-1-6 0 0 0,-1-4 0 0 0,-1-4 0 0 0,-2-3 0 0 0,-1-1 0 0 0,0 4-16383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19366 4604 16383 0 0,'0'5'0'0'0,"0"6"0"0"0,0 7 0 0 0,0 5 0 0 0,0 3 0 0 0,0 3 0 0 0,0 1 0 0 0,0 0 0 0 0,0 0 0 0 0,0 0 0 0 0,0 0 0 0 0,0-1 0 0 0,0 1 0 0 0,0-1 0 0 0,5-5 0 0 0,7-2 0 0 0,6-4 0 0 0,-1-1 0 0 0,3-2 0 0 0,3 0 0 0 0,1-2 0 0 0,3-3 0 0 0,1-4 0 0 0,1-2 0 0 0,0-3 0 0 0,1 0 0 0 0,-1-1 0 0 0,1-1 0 0 0,-1 0 0 0 0,0 1 0 0 0,0-1 0 0 0,0 1 0 0 0,0 0 0 0 0,-5-5 0 0 0,-1-2 0 0 0,-6-4 0 0 0,-4-5 0 0 0,0-1 0 0 0,-3-1 0 0 0,-2-3 0 0 0,-3-3 0 0 0,-3-3 0 0 0,0 0 0 0 0,-2-2 0 0 0,0-1 0 0 0,-1 1 0 0 0,0-1 0 0 0,-4 1 0 0 0,-2 0 0 0 0,-4 4 0 0 0,-6 3 0 0 0,-4 4 0 0 0,1-4 0 0 0,-1 1 0 0 0,-2 4 0 0 0,-7 1 0 0 0,-3-3 0 0 0,-1-2 0 0 0,1 2 0 0 0,0 4 0 0 0,-3 0 0 0 0,-2 2 0 0 0,-3-1 0 0 0,1-3 0 0 0,1 1 0 0 0,-2 3 0 0 0,1 4 0 0 0,-3 3 0 0 0,1 4 0 0 0,3 1 0 0 0,3 1 0 0 0,3 0 0 0 0,2 1 0 0 0,6 0-16383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12605 9043 16383 0 0,'-4'0'0'0'0,"-8"0"0"0"0,-6 0 0 0 0,-4 0 0 0 0,0 10 0 0 0,5 8 0 0 0,5 6 0 0 0,5 9 0 0 0,3 9 0 0 0,2 1 0 0 0,2 4 0 0 0,1-1 0 0 0,0-3 0 0 0,0-5 0 0 0,0-3 0 0 0,-1-3 0 0 0,0-2 0 0 0,1-1 0 0 0,-1-1 0 0 0,5-5 0 0 0,6-6 0 0 0,7-1 0 0 0,5-4 0 0 0,8-3 0 0 0,9-4 0 0 0,2 3 0 0 0,0-1 0 0 0,2-1 0 0 0,-2-1 0 0 0,-2-2 0 0 0,-4-2 0 0 0,-3 0 0 0 0,-2-1 0 0 0,-1 0 0 0 0,-1-1 0 0 0,-6-4 0 0 0,-1-12 0 0 0,-5-7 0 0 0,0 0 0 0 0,-3-1 0 0 0,-4-1 0 0 0,-3-1 0 0 0,-4-1 0 0 0,-1 0 0 0 0,-2-1 0 0 0,-1 0 0 0 0,-4 4 0 0 0,-8 3 0 0 0,-5-1 0 0 0,-5 4 0 0 0,-4 0 0 0 0,-2 3 0 0 0,0 5 0 0 0,-7 3 0 0 0,0 4 0 0 0,-1 3 0 0 0,3 1 0 0 0,1 0 0 0 0,1 1 0 0 0,7 5 0 0 0,7 6 0 0 0,6 6 0 0 0,2 5 0 0 0,1 4 0 0 0,-3 1 0 0 0,2 2 0 0 0,-3 0 0 0 0,0 1 0 0 0,3-1 0 0 0,3-5-16383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13966 8713 16383 0 0,'0'-5'0'0'0,"-10"-2"0"0"0,-13 1 0 0 0,-13 1 0 0 0,-4 1 0 0 0,-1 2 0 0 0,-4 6 0 0 0,2 7 0 0 0,7 6 0 0 0,1 6 0 0 0,1-1 0 0 0,6 0 0 0 0,3 2 0 0 0,1 2 0 0 0,0 0 0 0 0,3 7 0 0 0,1 7 0 0 0,-1 2 0 0 0,3-1 0 0 0,-1-3 0 0 0,3 2 0 0 0,5-1 0 0 0,-2-7 0 0 0,3-4 0 0 0,2-2 0 0 0,2 0 0 0 0,3 0 0 0 0,2 1 0 0 0,0 0 0 0 0,2 1 0 0 0,-1 1 0 0 0,1-1 0 0 0,-1 2 0 0 0,0-1 0 0 0,1 0 0 0 0,4-5 0 0 0,6-2 0 0 0,12-4 0 0 0,6-5 0 0 0,9-5 0 0 0,7-4 0 0 0,1-3 0 0 0,3-1 0 0 0,-3-1 0 0 0,-3 0 0 0 0,-5-5 0 0 0,-3-11 0 0 0,-4-3 0 0 0,-6-3 0 0 0,-2-2 0 0 0,-6-2 0 0 0,-6-7 0 0 0,-4-6 0 0 0,-3-3 0 0 0,-3 3 0 0 0,-2 1 0 0 0,0-1 0 0 0,0 1 0 0 0,0-3 0 0 0,-4 1 0 0 0,-7 2 0 0 0,-6 3 0 0 0,-5 3 0 0 0,-4 7 0 0 0,4-2 0 0 0,-1-1 0 0 0,-4 4 0 0 0,1 1 0 0 0,1 1 0 0 0,-1-2 0 0 0,-4 4 0 0 0,1 6-16383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13911 8766 16383 0 0,'0'-5'0'0'0,"0"-6"0"0"0,0-7 0 0 0,0-5 0 0 0,5 2 0 0 0,6-1 0 0 0,7 3 0 0 0,5 1 0 0 0,3 2 0 0 0,3 5 0 0 0,1 4 0 0 0,0-2 0 0 0,0 0 0 0 0,0 3 0 0 0,0-4 0 0 0,0 1 0 0 0,-1 1 0 0 0,0 3 0 0 0,-5 6 0 0 0,-6 9 0 0 0,-7 7 0 0 0,-5 10 0 0 0,-4 6 0 0 0,-1 8 0 0 0,-2 0 0 0 0,0 5 0 0 0,-1 3 0 0 0,1-1 0 0 0,1 1 0 0 0,-1-4 0 0 0,1-3 0 0 0,-5-5 0 0 0,-7-8 0 0 0,-5-9 0 0 0,-6-3 0 0 0,-3 0 0 0 0,-3-3 0 0 0,-1-3 0 0 0,10-4 0 0 0,13-8 0 0 0,12-3 0 0 0,16-7 0 0 0,9-1 0 0 0,9 1 0 0 0,3-2 0 0 0,-1-3 0 0 0,-2 0 0 0 0,2 3 0 0 0,-6-1 0 0 0,-4 2 0 0 0,-3 2 0 0 0,0 4 0 0 0,-6 12 0 0 0,-6 16 0 0 0,-6 8 0 0 0,-5 4 0 0 0,-3 2 0 0 0,-1-1 0 0 0,-2-2 0 0 0,-1 0 0 0 0,1-2 0 0 0,0-1 0 0 0,1-1 0 0 0,-11 0 0 0 0,-12 5 0 0 0,-3 1 0 0 0,-11 0 0 0 0,-10 4 0 0 0,-1 0 0 0 0,-3-2 0 0 0,-7-2 0 0 0,1-2 0 0 0,0-6 0 0 0,6-4 0 0 0,1-5 0 0 0,4-1 0 0 0,0 2 0 0 0,3-3 0 0 0,4-3 0 0 0,3-5 0 0 0,4-3 0 0 0,1-3 0 0 0,2-1 0 0 0,5-2-16383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10823 7858 16383 0 0,'0'5'0'0'0,"0"7"0"0"0,0 5 0 0 0,0 6 0 0 0,0 3 0 0 0,0 3 0 0 0,0 1 0 0 0,0 0 0 0 0,0 0 0 0 0,0 5 0 0 0,0 2 0 0 0,0-2 0 0 0,0 0 0 0 0,4-8 0 0 0,3-2 0 0 0,-1-1 0 0 0,-1 0 0 0 0,-1 2 0 0 0,-2 0 0 0 0,4 2 0 0 0,1 0 0 0 0,0 1 0 0 0,2-5 0 0 0,1-2 0 0 0,-2 1 0 0 0,-2 2 0 0 0,-2 0 0 0 0,-2 2 0 0 0,-1 1 0 0 0,0 0 0 0 0,3 1 0 0 0,2 1 0 0 0,0-1 0 0 0,-1-10 0 0 0,-2-12 0 0 0,-1-14 0 0 0,-1-9 0 0 0,0-8 0 0 0,-1-4 0 0 0,0-3 0 0 0,-1 0 0 0 0,1-6 0 0 0,0 0 0 0 0,0 0 0 0 0,0 2 0 0 0,0 2 0 0 0,-1 1 0 0 0,-3 7 0 0 0,-3 2 0 0 0,1 0 0 0 0,1 0 0 0 0,-4 3 0 0 0,0 0 0 0 0,2-1 0 0 0,-3-3 0 0 0,-1-1 0 0 0,3-2 0 0 0,2-1 0 0 0,-2-1 0 0 0,-1 0 0 0 0,-3 0 0 0 0,0-1 0 0 0,3 1 0 0 0,2 5-16383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12492 9488 16383 0 0,'0'-5'0'0'0,"0"-6"0"0"0,-5-7 0 0 0,-6 0 0 0 0,-2-2 0 0 0,-3-2 0 0 0,1-3 0 0 0,-2 3 0 0 0,2 6-16383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11472 10567 16383 0 0,'0'5'0'0'0,"0"7"0"0"0,10 6 0 0 0,8-1 0 0 0,6 3 0 0 0,4 3 0 0 0,2-4 0 0 0,6 6 0 0 0,1 4 0 0 0,0-4 0 0 0,-1-1 0 0 0,-8 1 0 0 0,-3 0 0 0 0,-1-3 0 0 0,-4-1 0 0 0,-1 1 0 0 0,1-4 0 0 0,2 1 0 0 0,-2 2 0 0 0,-5 2 0 0 0,0-3 0 0 0,2 1 0 0 0,-1 0 0 0 0,1-2 0 0 0,8 0 0 0 0,-1 2 0 0 0,1 3 0 0 0,6 1 0 0 0,-3 2 0 0 0,0 1 0 0 0,-1-4 0 0 0,1-1 0 0 0,-1-5 0 0 0,-3 0 0 0 0,-3-3 0 0 0,-3-5-16383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11814 11179 16383 0 0,'-4'0'0'0'0,"-3"-5"0"0"0,6-2 0 0 0,7 1 0 0 0,8 1 0 0 0,7-3 0 0 0,4-1 0 0 0,3 1 0 0 0,7 3 0 0 0,2 1 0 0 0,0 2 0 0 0,-2 1 0 0 0,-1 1 0 0 0,-3 0 0 0 0,0 1 0 0 0,-1-1 0 0 0,-1 0 0 0 0,-1 1 0 0 0,1-1 0 0 0,-5-5 0 0 0,-7-2-16383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12919 11057 16383 0 0,'0'-5'0'0'0,"-5"-1"0"0"0,-2-5 0 0 0,-4-1 0 0 0,0-3 0 0 0,-4 2 0 0 0,-4 1 0 0 0,-3 5 0 0 0,-4 2 0 0 0,-1 2 0 0 0,-2 3 0 0 0,4 5 0 0 0,2 2 0 0 0,4 9 0 0 0,6 8 0 0 0,5 9 0 0 0,-1 4 0 0 0,1 5 0 0 0,2 6 0 0 0,1 0 0 0 0,-2-4 0 0 0,-1-4 0 0 0,1-5 0 0 0,3-2 0 0 0,0-2 0 0 0,2-2 0 0 0,2 4 0 0 0,-1 2 0 0 0,2-1 0 0 0,-1 0 0 0 0,0-2 0 0 0,1-1 0 0 0,-1-1 0 0 0,0-1 0 0 0,0 0 0 0 0,0 0 0 0 0,0 0 0 0 0,5-1 0 0 0,6-4 0 0 0,7-1 0 0 0,5-1 0 0 0,3-3 0 0 0,3-5 0 0 0,1-5 0 0 0,0-4 0 0 0,0-3 0 0 0,0-1 0 0 0,0-2 0 0 0,-1 0 0 0 0,1 0 0 0 0,-1 0 0 0 0,0 1 0 0 0,0-1 0 0 0,-5-4 0 0 0,-7-6 0 0 0,-1-2 0 0 0,-3-3 0 0 0,-4-4 0 0 0,-3-4 0 0 0,-4-2 0 0 0,-1-2 0 0 0,-1-1 0 0 0,0-1 0 0 0,-1 1 0 0 0,0-1 0 0 0,-4 5 0 0 0,-2 2 0 0 0,0 0 0 0 0,-3 4 0 0 0,-5 0 0 0 0,-5 4 0 0 0,-4 3 0 0 0,-3 5 0 0 0,-1 3 0 0 0,-2 3 0 0 0,0 1 0 0 0,0 0 0 0 0,-4 1 0 0 0,-3 0 0 0 0,2-1 0 0 0,0 1 0 0 0,3-1 0 0 0,0 0 0 0 0,7 5 0 0 0,2 2 0 0 0,6 4 0 0 0,4 1-16383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13335 11333 16383 0 0,'0'-5'0'0'0,"0"-2"-16383"0"0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13746 10843 16383 0 0,'0'5'0'0'0,"0"6"0"0"0,-5 12 0 0 0,-7 1 0 0 0,-1 2 0 0 0,-3 6 0 0 0,-4 3 0 0 0,-4 1 0 0 0,3 3 0 0 0,0-5 0 0 0,-2 2 0 0 0,-2 0 0 0 0,-1-1 0 0 0,4-2 0 0 0,0-2 0 0 0,-1-1 0 0 0,-1 0 0 0 0,-2-6 0 0 0,4-7-16383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11692 7011 16383 0 0,'-5'0'0'0'0,"-1"5"0"0"0,-1 17 0 0 0,2 14 0 0 0,2 10 0 0 0,1 8 0 0 0,0 5 0 0 0,2 11 0 0 0,0 10 0 0 0,0-5 0 0 0,0-5 0 0 0,1 0 0 0 0,-1-6 0 0 0,0-5 0 0 0,0-7 0 0 0,0-8 0 0 0,0-10-16383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13737 11068 16383 0 0,'0'-5'0'0'0,"0"-6"0"0"0,0-7 0 0 0,0 0-16383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13753 10956 16383 0 0,'0'-5'0'0'0,"0"-6"0"0"0,0-7 0 0 0,0-5 0 0 0,0-3 0 0 0,-5 2 0 0 0,-1 1 0 0 0,0-1 0 0 0,-4 3 0 0 0,0 11 0 0 0,1 12 0 0 0,3 10 0 0 0,2 9 0 0 0,2 14 0 0 0,1 13 0 0 0,0 1 0 0 0,2 9 0 0 0,-1 8 0 0 0,5-1 0 0 0,7-3 0 0 0,1-2 0 0 0,-1-5 0 0 0,1-8 0 0 0,5-2 0 0 0,-2-4 0 0 0,-3 2 0 0 0,-4-3 0 0 0,2-2 0 0 0,-2-3 0 0 0,-2-3 0 0 0,3-6 0 0 0,0-3 0 0 0,-2-6-16383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13399 11349 16383 0 0,'0'-5'0'0'0,"0"-6"0"0"0,4-7 0 0 0,13 0 0 0 0,7 3 0 0 0,5 4 0 0 0,3-1 0 0 0,0 2 0 0 0,0-3 0 0 0,-1 1 0 0 0,0 3 0 0 0,-1-2 0 0 0,0 0 0 0 0,-1 3 0 0 0,0 2 0 0 0,0 2 0 0 0,0-2 0 0 0,-1-6 0 0 0,1-1 0 0 0,0 2 0 0 0,0 3 0 0 0,-5 2-16383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14200 10462 16383 0 0,'-5'0'0'0'0,"-1"5"0"0"0,-6 1 0 0 0,-4 5 0 0 0,0 6 0 0 0,2 4 0 0 0,4 4 0 0 0,4 3 0 0 0,2 1 0 0 0,3 1 0 0 0,-4-5 0 0 0,-1-2 0 0 0,0 1 0 0 0,2 0 0 0 0,-4-3 0 0 0,0-1 0 0 0,0 2 0 0 0,3 1 0 0 0,2 3 0 0 0,1 1 0 0 0,1 1 0 0 0,0 1 0 0 0,2 0 0 0 0,-1 0 0 0 0,0 0 0 0 0,1 1 0 0 0,-1-1 0 0 0,0 0 0 0 0,0 0 0 0 0,0 0 0 0 0,5-5 0 0 0,2-1 0 0 0,-1 0 0 0 0,4-4 0 0 0,5-1 0 0 0,5-2 0 0 0,-1 0 0 0 0,1-2 0 0 0,3 1 0 0 0,1-2 0 0 0,2-3 0 0 0,2-3 0 0 0,1-3 0 0 0,0-2 0 0 0,0-2 0 0 0,1 0 0 0 0,-1 0 0 0 0,5-1 0 0 0,-3-5 0 0 0,-2-1 0 0 0,-1-4 0 0 0,-1-6 0 0 0,1-4 0 0 0,-5-4 0 0 0,-1 2 0 0 0,0 1 0 0 0,-3-2 0 0 0,-5-1 0 0 0,-5-6 0 0 0,-4-3 0 0 0,-3-1 0 0 0,-2 1 0 0 0,0 2 0 0 0,-1 0 0 0 0,0 2 0 0 0,0 0 0 0 0,1-4 0 0 0,-6-2 0 0 0,-1 1 0 0 0,-4 2 0 0 0,-5 0 0 0 0,-6 2 0 0 0,-3 1 0 0 0,-2 6 0 0 0,-2 1 0 0 0,-1 1 0 0 0,0 3 0 0 0,0 5 0 0 0,0 5 0 0 0,6 0 0 0 0,1 0 0 0 0,0 2 0 0 0,-1 3 0 0 0,-1 1 0 0 0,-2 2 0 0 0,-1 1 0 0 0,0 0 0 0 0,-1 0 0 0 0,-1 1 0 0 0,1-1 0 0 0,5 0-16383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13102 11351 16383 0 0,'0'0'-16383'0'0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15067 10232 16383 0 0,'0'-5'0'0'0,"0"-6"0"0"0,0-7 0 0 0,5 0 0 0 0,6 3 0 0 0,7 4 0 0 0,5 4 0 0 0,3 3 0 0 0,3 3 0 0 0,1 1 0 0 0,-5 5 0 0 0,-6 7 0 0 0,-2 7 0 0 0,-4 4 0 0 0,-3 4 0 0 0,-4 2 0 0 0,-4 1 0 0 0,0 0 0 0 0,-3 0 0 0 0,1 0 0 0 0,-1 0 0 0 0,0 0 0 0 0,1-1 0 0 0,-1 0 0 0 0,-4-5 0 0 0,-7-2 0 0 0,0 1 0 0 0,-5-4 0 0 0,-3 0 0 0 0,-3-4 0 0 0,-3-3 0 0 0,-2-5 0 0 0,3 2 0 0 0,2-1 0 0 0,5 3 0 0 0,0 1 0 0 0,-2-3 0 0 0,-2-3 0 0 0,7-2 0 0 0,12-2 0 0 0,10-1 0 0 0,15-1 0 0 0,8 0 0 0 0,4-1 0 0 0,1 1 0 0 0,0 0 0 0 0,-2-1 0 0 0,5 1 0 0 0,-1 0 0 0 0,-1 0 0 0 0,-1 0 0 0 0,-3 0 0 0 0,-1 0 0 0 0,-1 0 0 0 0,-6 5 0 0 0,-6 6 0 0 0,-7 12 0 0 0,-6 6 0 0 0,-2 4 0 0 0,-3 1 0 0 0,-1-1 0 0 0,0 0 0 0 0,-1-2 0 0 0,1-1 0 0 0,-4 0 0 0 0,-7-5 0 0 0,-2-3 0 0 0,3 1 0 0 0,-2 0 0 0 0,-5-2 0 0 0,-3-1 0 0 0,-8 1 0 0 0,-4 3 0 0 0,-2-4 0 0 0,1 0 0 0 0,0 2 0 0 0,-3 2 0 0 0,0-3 0 0 0,1-6 0 0 0,1-4 0 0 0,3-5 0 0 0,1-3 0 0 0,1-2 0 0 0,1-2 0 0 0,0 0 0 0 0,5 0-16383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9631 8260 16383 0 0,'0'5'0'0'0,"5"2"0"0"0,6-1 0 0 0,7-1 0 0 0,0 4 0 0 0,2-1 0 0 0,2 5 0 0 0,3-1 0 0 0,1 3 0 0 0,2-2 0 0 0,-4 3 0 0 0,-1 3 0 0 0,0-2 0 0 0,2 2 0 0 0,1 2 0 0 0,1-3 0 0 0,1 1 0 0 0,0-2 0 0 0,-4-1 0 0 0,-1 4 0 0 0,0-3 0 0 0,1-4 0 0 0,2 1 0 0 0,1 3 0 0 0,1-2 0 0 0,0 2 0 0 0,1 3 0 0 0,0 3 0 0 0,1-2 0 0 0,-1-6 0 0 0,-5 1 0 0 0,-1 2 0 0 0,5 3 0 0 0,2 3 0 0 0,2-3 0 0 0,5 5 0 0 0,1-2 0 0 0,3 0 0 0 0,1-4 0 0 0,-2-1 0 0 0,-4 2 0 0 0,-2 2 0 0 0,-2-3 0 0 0,-2-5 0 0 0,-1-5 0 0 0,0 1 0 0 0,-1-2 0 0 0,0 3 0 0 0,1 0 0 0 0,0-3 0 0 0,-1 2 0 0 0,1-1 0 0 0,0 3 0 0 0,0 0 0 0 0,-5 1 0 0 0,-1 0 0 0 0,0-4 0 0 0,0-2 0 0 0,3-4 0 0 0,1-2 0 0 0,1 4 0 0 0,0 0 0 0 0,1 0 0 0 0,-5 3 0 0 0,-1 1 0 0 0,0-2 0 0 0,1-2 0 0 0,2-2 0 0 0,1 3 0 0 0,0 0 0 0 0,2 0 0 0 0,-5 3 0 0 0,-1-1 0 0 0,5-1 0 0 0,2 3 0 0 0,2-1 0 0 0,0-1 0 0 0,0-3 0 0 0,-1-3 0 0 0,-1-1 0 0 0,-1-1 0 0 0,1 4 0 0 0,-1 1 0 0 0,0 0 0 0 0,-5 4 0 0 0,-2-1 0 0 0,1 0 0 0 0,0-3 0 0 0,3 3 0 0 0,-4 4 0 0 0,-1 1 0 0 0,1-2 0 0 0,2-4 0 0 0,2-3 0 0 0,1 3 0 0 0,1 0 0 0 0,1-1 0 0 0,0 2 0 0 0,0 1 0 0 0,0-2 0 0 0,-4 2 0 0 0,-3 1 0 0 0,1-3 0 0 0,1-2 0 0 0,2-3 0 0 0,1-1 0 0 0,0-1 0 0 0,2-1 0 0 0,0 0 0 0 0,-5-1-16383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9144 11289 16383 0 0,'0'-5'0'0'0,"0"-7"0"0"0,0-5 0 0 0,5-1 0 0 0,6 3 0 0 0,7 4 0 0 0,5 4 0 0 0,-2 8 0 0 0,1 9 0 0 0,2 3 0 0 0,1 3 0 0 0,2 5 0 0 0,1-2 0 0 0,5-3 0 0 0,3 0 0 0 0,-6 2 0 0 0,3 3 0 0 0,5 3 0 0 0,6-3 0 0 0,1 0 0 0 0,-8 2 0 0 0,0 1 0 0 0,-1-2 0 0 0,-2-7 0 0 0,-2-4 0 0 0,-2 0 0 0 0,-5 3 0 0 0,3 5 0 0 0,1-2 0 0 0,1 2 0 0 0,5-3 0 0 0,-4 2 0 0 0,-1-4 0 0 0,-2-3 0 0 0,0 2 0 0 0,0-3 0 0 0,0 3 0 0 0,0 4 0 0 0,1-1 0 0 0,4 2 0 0 0,3-2 0 0 0,-1 1 0 0 0,-1-3 0 0 0,4 2 0 0 0,-1-2 0 0 0,0-4 0 0 0,-3 2 0 0 0,-1-1 0 0 0,-2-3 0 0 0,-1 3 0 0 0,4-2 0 0 0,6 4 0 0 0,2-1 0 0 0,-2-2 0 0 0,-3-3 0 0 0,-2-3 0 0 0,-3-2 0 0 0,-2-1 0 0 0,0-1 0 0 0,-1 0 0 0 0,-1-1 0 0 0,1 1 0 0 0,-1-1 0 0 0,1 1 0 0 0,0 0 0 0 0,-1 0 0 0 0,1 0 0 0 0,0 0 0 0 0,0 0 0 0 0,0 0 0 0 0,0 0 0 0 0,0 0 0 0 0,0 0 0 0 0,0 0 0 0 0,0 0 0 0 0,5 0 0 0 0,2 0 0 0 0,-1 0 0 0 0,-1 0 0 0 0,-1 0 0 0 0,-2 0 0 0 0,-1 0 0 0 0,4 0 0 0 0,2 0 0 0 0,4 0 0 0 0,5 0 0 0 0,0 0 0 0 0,3 0 0 0 0,-3 0 0 0 0,1 0 0 0 0,-2 0 0 0 0,1 0 0 0 0,-2 0 0 0 0,-3-5 0 0 0,-4-2 0 0 0,-3 1 0 0 0,-2 1 0 0 0,-2 1 0 0 0,0 2 0 0 0,-1-4 0 0 0,1-1 0 0 0,-1 1 0 0 0,1-4 0 0 0,-1 0 0 0 0,1 2 0 0 0,0-3 0 0 0,0 1 0 0 0,0 1 0 0 0,0 3 0 0 0,0 2 0 0 0,-5-2 0 0 0,-1-2 0 0 0,-1 2 0 0 0,2-4 0 0 0,2 1 0 0 0,1 1 0 0 0,0 2 0 0 0,2 2 0 0 0,0 2 0 0 0,-5-4 0 0 0,-1-1 0 0 0,0 1 0 0 0,1 2 0 0 0,2 1 0 0 0,0 1 0 0 0,2 1 0 0 0,1 0 0 0 0,0 2 0 0 0,0-1 0 0 0,0 0 0 0 0,1 0 0 0 0,-6-4 0 0 0,-2-3 0 0 0,-4 1-16383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15007 12261 16383 0 0,'0'10'0'0'0,"0"13"0"0"0,0 7 0 0 0,0 9 0 0 0,0 8 0 0 0,0 0 0 0 0,0 2 0 0 0,0 13 0 0 0,0 1 0 0 0,0 4 0 0 0,0 5 0 0 0,0 1 0 0 0,0-2 0 0 0,0-4 0 0 0,0 2 0 0 0,0 4 0 0 0,0-1 0 0 0,0-2 0 0 0,0-4 0 0 0,0-8 0 0 0,0-9 0 0 0,0-7 0 0 0,0-7 0 0 0,0-4 0 0 0,0-2 0 0 0,5-6 0 0 0,7-13 0 0 0,5-7 0 0 0,6-9 0 0 0,-1-4-16383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15412 12494 16383 0 0,'-5'0'0'0'0,"-1"5"0"0"0,-6 6 0 0 0,1 12 0 0 0,1 11 0 0 0,3 5 0 0 0,-3 6 0 0 0,1 5 0 0 0,1-1 0 0 0,3 6 0 0 0,2 3 0 0 0,1-3 0 0 0,1-1 0 0 0,1-5 0 0 0,1-1 0 0 0,-1 2 0 0 0,0-3 0 0 0,1-5 0 0 0,-1-5 0 0 0,0-3 0 0 0,0-2 0 0 0,5-8 0 0 0,2-2 0 0 0,-1 0 0 0 0,-1 1 0 0 0,3-3 0 0 0,6-5 0 0 0,5-1 0 0 0,-1 3 0 0 0,2-1 0 0 0,2-4 0 0 0,3-4 0 0 0,1-3 0 0 0,2-3 0 0 0,1-1 0 0 0,5-1 0 0 0,2-1 0 0 0,4 0 0 0 0,1 1 0 0 0,4-6 0 0 0,-2-6 0 0 0,-3-6 0 0 0,-4-5 0 0 0,-2-3 0 0 0,-7-3 0 0 0,-4 0 0 0 0,-5-2 0 0 0,-1 6 0 0 0,-4 2 0 0 0,2 4 0 0 0,-2 1 0 0 0,-4-1 0 0 0,-3-3 0 0 0,-2-2 0 0 0,-2-3 0 0 0,-2 0 0 0 0,-5 3 0 0 0,-7 1 0 0 0,-2 0 0 0 0,-3-1 0 0 0,-3-2 0 0 0,-4-6 0 0 0,-2-3 0 0 0,-2 5 0 0 0,-1-2 0 0 0,-1 4 0 0 0,0 1 0 0 0,1 7 0 0 0,-1 5 0 0 0,6 1 0 0 0,1 3 0 0 0,5-1 0 0 0,1 0 0 0 0,-3 3 0 0 0,-1 3 0 0 0,-4 2 0 0 0,-1 3 0 0 0,-2 0 0 0 0,5 1-16383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12300 7054 16383 0 0,'0'5'0'0'0,"0"6"0"0"0,-10 12 0 0 0,-8 11 0 0 0,-6 10 0 0 0,-4 8 0 0 0,-2-1 0 0 0,0-4 0 0 0,4-5 0 0 0,1-9 0 0 0,1-6 0 0 0,0-7 0 0 0,3-2 0 0 0,5 0 0 0 0,1-2 0 0 0,3-9 0 0 0,3-11 0 0 0,3-9 0 0 0,3-8 0 0 0,2-5 0 0 0,6 2 0 0 0,2 0 0 0 0,5 4 0 0 0,5 6 0 0 0,0 0 0 0 0,7-3 0 0 0,-1-3 0 0 0,1 2 0 0 0,1 4 0 0 0,1 4 0 0 0,2 4 0 0 0,-5-2 0 0 0,-1 0 0 0 0,1-3 0 0 0,1-4 0 0 0,2-1 0 0 0,1 3 0 0 0,1 4 0 0 0,-4-2 0 0 0,-2 2 0 0 0,-4-4 0 0 0,0 11 0 0 0,-4 11 0 0 0,-3 8 0 0 0,-5 7 0 0 0,3 9 0 0 0,-1 8 0 0 0,-2 3 0 0 0,4 8 0 0 0,-1 6 0 0 0,4-3 0 0 0,-1 0 0 0 0,-2 4 0 0 0,2-6 0 0 0,-1-4 0 0 0,-3 0 0 0 0,-2-3 0 0 0,-2-4 0 0 0,-2-5 0 0 0,-2-4 0 0 0,0-2 0 0 0,0-2 0 0 0,-1 0 0 0 0,1-6-16383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16310 12603 16383 0 0,'0'-5'0'0'0,"0"3"0"0"0,-5 8 0 0 0,-7 11 0 0 0,0 14 0 0 0,-5 1 0 0 0,2 5 0 0 0,-2 1 0 0 0,-3-1 0 0 0,2-1 0 0 0,4-3 0 0 0,5-1 0 0 0,3-2 0 0 0,3-1 0 0 0,2 0 0 0 0,1 0 0 0 0,1-1 0 0 0,0 6 0 0 0,-1 1 0 0 0,1 0 0 0 0,0-1 0 0 0,-1-1 0 0 0,0-2 0 0 0,0-1 0 0 0,0 0 0 0 0,0-1 0 0 0,0-1 0 0 0,0 1 0 0 0,5-5 0 0 0,6-7 0 0 0,7-6 0 0 0,5-5 0 0 0,3-3 0 0 0,8-3 0 0 0,7 0 0 0 0,2-2 0 0 0,-2 1 0 0 0,3 0 0 0 0,-2-5 0 0 0,-3-1 0 0 0,-3 1 0 0 0,-7-9 0 0 0,-5-7 0 0 0,0-9 0 0 0,-6-4 0 0 0,1 3 0 0 0,-4-2 0 0 0,-5-1 0 0 0,-3 1 0 0 0,-3-3 0 0 0,-3-6 0 0 0,-1-5 0 0 0,0 0 0 0 0,-1 4 0 0 0,0 4 0 0 0,-4 5 0 0 0,-7 2 0 0 0,-6 2 0 0 0,-10-3 0 0 0,-10-5 0 0 0,-8-2 0 0 0,3 1 0 0 0,-1 8 0 0 0,3 4 0 0 0,8 2 0 0 0,4 6 0 0 0,3 1 0 0 0,0 3 0 0 0,1 5 0 0 0,-2 5 0 0 0,0 2 0 0 0,-1 3 0 0 0,0 1 0 0 0,-1 1 0 0 0,5 4 0 0 0,6 8 0 0 0,7 0-16383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16976 12769 16383 0 0,'5'0'0'0'0,"1"0"-16383"0"0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17681 12430 16383 0 0,'-5'0'0'0'0,"-6"0"0"0"0,-7 0 0 0 0,-5 0 0 0 0,-8 0 0 0 0,-4 0 0 0 0,-6 0 0 0 0,-1 0 0 0 0,2 0 0 0 0,2 0 0 0 0,4 0 0 0 0,2 5 0 0 0,1 7 0 0 0,7 10 0 0 0,6 12 0 0 0,3 6 0 0 0,3 0 0 0 0,-2 3 0 0 0,3-1 0 0 0,2 3 0 0 0,3-1 0 0 0,2 1 0 0 0,3-2 0 0 0,0-3 0 0 0,2-4 0 0 0,-1-3 0 0 0,6-2 0 0 0,6-6 0 0 0,6-8 0 0 0,5-6 0 0 0,3-6 0 0 0,-2 2 0 0 0,4 0 0 0 0,3-2 0 0 0,5-1 0 0 0,2-2 0 0 0,0-1 0 0 0,-3-1 0 0 0,-1 0 0 0 0,-3 0 0 0 0,0 0 0 0 0,-2 0 0 0 0,0-1 0 0 0,0 1 0 0 0,0-5 0 0 0,-6-6 0 0 0,0-7 0 0 0,-6-10 0 0 0,-5-5 0 0 0,-4-2 0 0 0,-4 1 0 0 0,-3 0 0 0 0,-1 1 0 0 0,0-3 0 0 0,-1-1 0 0 0,0 2 0 0 0,-10 0 0 0 0,-8-2 0 0 0,-5 0 0 0 0,-4 5 0 0 0,-2 9 0 0 0,4 4 0 0 0,2-1 0 0 0,-1 4 0 0 0,5-1 0 0 0,0 3 0 0 0,-5 4 0 0 0,-5 3 0 0 0,-1 3 0 0 0,-1 2 0 0 0,5 2-16383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18372 12446 16383 0 0,'0'-4'0'0'0,"0"-8"0"0"0,-5-1 0 0 0,-11 2 0 0 0,-14 2 0 0 0,-5 4 0 0 0,-3 1 0 0 0,1 2 0 0 0,1 2 0 0 0,3 0 0 0 0,1 1 0 0 0,1-1 0 0 0,2 1 0 0 0,0 4 0 0 0,5 7 0 0 0,7 6 0 0 0,1 4 0 0 0,-2 5 0 0 0,3 1 0 0 0,4 2 0 0 0,3 0 0 0 0,3 1 0 0 0,3-1 0 0 0,2-1 0 0 0,0 1 0 0 0,0-1 0 0 0,1 0 0 0 0,0 0 0 0 0,4 0 0 0 0,12 0 0 0 0,8-5 0 0 0,4-6 0 0 0,2-7 0 0 0,6-5 0 0 0,2-3 0 0 0,3-3 0 0 0,1-1 0 0 0,1 0 0 0 0,0 0 0 0 0,-4 0 0 0 0,-3-5 0 0 0,-4-1 0 0 0,-1-4 0 0 0,-7-6 0 0 0,-3-4 0 0 0,-5-9 0 0 0,0 1 0 0 0,-3-5 0 0 0,-5-6 0 0 0,-3-1 0 0 0,-2 1 0 0 0,2 7 0 0 0,1 5 0 0 0,-2 2 0 0 0,0 1 0 0 0,-2 9 0 0 0,-2 12 0 0 0,0 12 0 0 0,-1 20 0 0 0,0 9 0 0 0,0 14 0 0 0,-1 7 0 0 0,6 5 0 0 0,1 0 0 0 0,1 6 0 0 0,3-6 0 0 0,0-2 0 0 0,-2-2 0 0 0,-2-7 0 0 0,3 4 0 0 0,0 6 0 0 0,-2 3 0 0 0,-1 4 0 0 0,-3 7 0 0 0,-1-6 0 0 0,-2-4 0 0 0,1-4 0 0 0,-2-3 0 0 0,1-11-16383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13547 5995 16383 0 0,'0'5'0'0'0,"0"7"0"0"0,0 6 0 0 0,0 9 0 0 0,0 6 0 0 0,0 2 0 0 0,0 0 0 0 0,0-1 0 0 0,0-2 0 0 0,0-1 0 0 0,0 0 0 0 0,0 3 0 0 0,0 2 0 0 0,0 4 0 0 0,0 0 0 0 0,0-1 0 0 0,0-3 0 0 0,0-3 0 0 0,0-1 0 0 0,0 3 0 0 0,0 6 0 0 0,0 0 0 0 0,0-1 0 0 0,0 2 0 0 0,0-1 0 0 0,0-3 0 0 0,0-2 0 0 0,0-8-16383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12107 7705 16383 0 0,'0'-5'0'0'0,"0"-6"0"0"0,5-2 0 0 0,7 2 0 0 0,5 2 0 0 0,6-2 0 0 0,4 1 0 0 0,6-2 0 0 0,3 0 0 0 0,1-3 0 0 0,3 2 0 0 0,0-3 0 0 0,4 2 0 0 0,-2-1 0 0 0,2-4 0 0 0,-1 2 0 0 0,7-1 0 0 0,0-3 0 0 0,-4 2 0 0 0,0 0 0 0 0,-3-2 0 0 0,-3 3 0 0 0,-4 4 0 0 0,-9-1 0 0 0,-2-2 0 0 0,-2 2 0 0 0,0 3 0 0 0,-3-1 0 0 0,-1 1 0 0 0,-3-2 0 0 0,1 2 0 0 0,-3 2-16383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13504 7163 16383 0 0,'10'0'0'0'0,"8"0"0"0"0,6 0 0 0 0,9 0 0 0 0,3-5 0 0 0,11-6 0 0 0,7-2 0 0 0,10-3 0 0 0,-2 1 0 0 0,-2-2 0 0 0,-5 2 0 0 0,-8-2 0 0 0,-6 3 0 0 0,-6 3 0 0 0,-4 4 0 0 0,-2 3 0 0 0,-6-3 0 0 0,-2 0 0 0 0,1 1 0 0 0,-4 1-16383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13762 6836 16383 0 0,'0'-5'0'0'0,"0"-6"0"0"0,-5-7 0 0 0,-2 5 0 0 0,6 5 0 0 0,2 13 0 0 0,7 11 0 0 0,1 8 0 0 0,0 4 0 0 0,-2 3 0 0 0,-2 1 0 0 0,3-1 0 0 0,0 1 0 0 0,3 3 0 0 0,1 2 0 0 0,-3-1 0 0 0,-2-2 0 0 0,-2-2 0 0 0,-3-5-16383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13716 6736 16383 0 0,'5'10'0'0'0,"6"8"0"0"0,7 6 0 0 0,5 4 0 0 0,3 2 0 0 0,3 6 0 0 0,1 6 0 0 0,0 2 0 0 0,-5-3 0 0 0,-1-2 0 0 0,-1-9 0 0 0,-3-4 0 0 0,-6-1 0 0 0,0-1 0 0 0,3-4 0 0 0,-2 0 0 0 0,1 1 0 0 0,-1 2 0 0 0,-4 2 0 0 0,-4 1 0 0 0,-2 2 0 0 0,2-4 0 0 0,0-6-16383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14470 6536 16383 0 0,'-5'0'0'0'0,"-6"0"0"0"0,-2-5 0 0 0,2-7 0 0 0,2-5 0 0 0,13-1 0 0 0,11-2 0 0 0,7 3 0 0 0,5 3 0 0 0,3 5 0 0 0,2 4 0 0 0,-1 3 0 0 0,0 1 0 0 0,0 1 0 0 0,-1 1 0 0 0,-5 5 0 0 0,-2 1 0 0 0,-5 5 0 0 0,-6 5 0 0 0,-4 4 0 0 0,-5 5 0 0 0,-1 1 0 0 0,-2 2 0 0 0,-6 6 0 0 0,-7 1 0 0 0,0 1 0 0 0,-4-8 0 0 0,-4-2 0 0 0,2-2 0 0 0,4 1 0 0 0,0 0 0 0 0,-3 0 0 0 0,2 2 0 0 0,-1-5 0 0 0,2-1 0 0 0,3 1 0 0 0,0-4 0 0 0,-4 0 0 0 0,1 2 0 0 0,13-3 0 0 0,17-5 0 0 0,5-9 0 0 0,15-5 0 0 0,11-8 0 0 0,2-1 0 0 0,8-6 0 0 0,5-3 0 0 0,1-5 0 0 0,-4 3 0 0 0,-3 4 0 0 0,-6 1 0 0 0,-5-2 0 0 0,-7 1 0 0 0,-3 5 0 0 0,-9 3-16383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15177 6144 16383 0 0,'4'5'0'0'0,"3"6"0"0"0,4 12 0 0 0,6 6 0 0 0,4 9 0 0 0,-1 2 0 0 0,-4 4 0 0 0,0 5 0 0 0,3-1 0 0 0,-3-4 0 0 0,2-4 0 0 0,-3-5 0 0 0,-3 3 0 0 0,-5-1 0 0 0,2-7 0 0 0,0-3 0 0 0,-2-2 0 0 0,2-4 0 0 0,1-2 0 0 0,-3 1 0 0 0,-1 3 0 0 0,2-3 0 0 0,6-5 0 0 0,4-5 0 0 0,5-10 0 0 0,3-13 0 0 0,-2-6-16383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15697 6106 16383 0 0,'0'-4'0'0'0,"-5"-3"0"0"0,-6 1 0 0 0,-7 1 0 0 0,-5 1 0 0 0,-3 2 0 0 0,-2 1 0 0 0,3 5 0 0 0,6 8 0 0 0,6 6 0 0 0,6 5 0 0 0,-1 3 0 0 0,0 3 0 0 0,3 1 0 0 0,1 0 0 0 0,1 6 0 0 0,2 0 0 0 0,1 0 0 0 0,0-1 0 0 0,0-2 0 0 0,6-7 0 0 0,5-2 0 0 0,7-6 0 0 0,5-6 0 0 0,4-4 0 0 0,1-5 0 0 0,2-1 0 0 0,0-3 0 0 0,1 0 0 0 0,-1 0 0 0 0,-1 0 0 0 0,6 0 0 0 0,1 1 0 0 0,-1-1 0 0 0,-1 1 0 0 0,-1 0 0 0 0,-7-5 0 0 0,-3-1 0 0 0,-4-5 0 0 0,-7-6 0 0 0,-4-4 0 0 0,-5-4 0 0 0,-2-3 0 0 0,-1-1 0 0 0,-1-1 0 0 0,0-4 0 0 0,0-3 0 0 0,0-4 0 0 0,-4 0 0 0 0,-7 7 0 0 0,-1 4 0 0 0,-3 2 0 0 0,-4 1 0 0 0,-4 6 0 0 0,3 0 0 0 0,-1 0 0 0 0,0 3 0 0 0,-3 5 0 0 0,-1 4 0 0 0,3-1 0 0 0,2 1 0 0 0,-2 3 0 0 0,-1 1 0 0 0,-2 2 0 0 0,-1 2 0 0 0,-1 1 0 0 0,4 0-16383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15939 5940 16383 0 0,'4'0'0'0'0,"8"0"0"0"0,6 0 0 0 0,4 0 0 0 0,5 0 0 0 0,1 0 0 0 0,2 0 0 0 0,0 0 0 0 0,6-5 0 0 0,5-1 0 0 0,2-1 0 0 0,2 2 0 0 0,0 2 0 0 0,-4 0 0 0 0,-8 2-16383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16103 6017 16383 0 0,'0'5'0'0'0,"-5"1"0"0"0,-6 0 0 0 0,-2 4 0 0 0,2 5 0 0 0,-3 0 0 0 0,7-2 0 0 0,9-4 0 0 0,14-3 0 0 0,9-3 0 0 0,5-2 0 0 0,3 0 0 0 0,1-2 0 0 0,-1 1 0 0 0,4-1 0 0 0,-5-5 0 0 0,-2-1 0 0 0,-1 1 0 0 0,-2 1 0 0 0,1 1 0 0 0,-5-3 0 0 0,-2-1 0 0 0,1 2 0 0 0,2 1 0 0 0,-4 1-16383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16896 5466 16383 0 0,'0'5'0'0'0,"-5"12"0"0"0,-2 7 0 0 0,-4 5 0 0 0,-5 7 0 0 0,-1 3 0 0 0,4 4 0 0 0,-2 5 0 0 0,-3-6 0 0 0,-3 0 0 0 0,2-2 0 0 0,4-3 0 0 0,-1-3 0 0 0,-1-8 0 0 0,1-2 0 0 0,3-1 0 0 0,0 0 0 0 0,1 2 0 0 0,3 1 0 0 0,-1-3 0 0 0,0-2 0 0 0,-3 2 0 0 0,1 1 0 0 0,-3 2 0 0 0,2 1 0 0 0,8-4 0 0 0,9-11 0 0 0,14-12 0 0 0,14-11 0 0 0,11-4 0 0 0,4-4 0 0 0,3-4 0 0 0,8 2 0 0 0,-6 0 0 0 0,-1 3 0 0 0,-5 0 0 0 0,-6 3 0 0 0,-4 4 0 0 0,-8-1 0 0 0,-5 1 0 0 0,-5-2 0 0 0,-6-4 0 0 0,-6-3 0 0 0,-3-5 0 0 0,-2-1 0 0 0,-1-3 0 0 0,-2 0 0 0 0,-4-1 0 0 0,-1 0 0 0 0,-5 1 0 0 0,0-1 0 0 0,-3 1 0 0 0,-4 0 0 0 0,-4-1 0 0 0,3 1 0 0 0,4 0 0 0 0,5 0 0 0 0,-1 0 0 0 0,2 1 0 0 0,3-1 0 0 0,2 9 0 0 0,2 19 0 0 0,2 14 0 0 0,0 15 0 0 0,7 12 0 0 0,1 5 0 0 0,4 4 0 0 0,1-1 0 0 0,-1-4 0 0 0,-4 0 0 0 0,3-6 0 0 0,4-6 0 0 0,0 2 0 0 0,-2 5 0 0 0,1 1 0 0 0,4-2 0 0 0,-2-2 0 0 0,-2-2 0 0 0,-4-3 0 0 0,1 0 0 0 0,4-7 0 0 0,5-7 0 0 0,-1-11 0 0 0,-4-11 0 0 0,1-6 0 0 0,3-5 0 0 0,3-10 0 0 0,8-6 0 0 0,4-1 0 0 0,-4 3-16383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12954 6080 16383 0 0,'0'-5'0'0'0,"5"-7"0"0"0,1-6 0 0 0,6 1 0 0 0,4 2 0 0 0,6-1 0 0 0,7-3 0 0 0,10-2 0 0 0,13 1 0 0 0,2 5 0 0 0,3 0 0 0 0,5 2 0 0 0,-2 4 0 0 0,-2 3 0 0 0,-6 2 0 0 0,-1-2 0 0 0,-6-1 0 0 0,-4 1 0 0 0,-5 2 0 0 0,-3 1 0 0 0,-3 1 0 0 0,-1 1 0 0 0,-6 6 0 0 0,-6 7 0 0 0,-7 6 0 0 0,-5 5 0 0 0,-2 4 0 0 0,-3 6 0 0 0,-1 4 0 0 0,-1-1 0 0 0,1 5 0 0 0,0 4 0 0 0,0-1 0 0 0,1-2 0 0 0,0-3 0 0 0,0-4 0 0 0,0-3 0 0 0,0 3 0 0 0,-5-4 0 0 0,-2-3 0 0 0,-4-1 0 0 0,0 5 0 0 0,-4 2 0 0 0,1-1 0 0 0,-2 1 0 0 0,-3-7 0 0 0,-4-3 0 0 0,-2 0 0 0 0,-2 0 0 0 0,8-8 0 0 0,13-7 0 0 0,12-6 0 0 0,10-2 0 0 0,7-2 0 0 0,4-1 0 0 0,4 0 0 0 0,0 0 0 0 0,0 1 0 0 0,1 1 0 0 0,-2-1 0 0 0,0 1 0 0 0,-5 5 0 0 0,-3 2 0 0 0,-4 4 0 0 0,-5 6 0 0 0,-1-1 0 0 0,-1 2 0 0 0,-4 4 0 0 0,-2 2 0 0 0,-2 2 0 0 0,-2 2 0 0 0,-1 1 0 0 0,0 0 0 0 0,-1 0 0 0 0,1 1 0 0 0,-1-1 0 0 0,1 6 0 0 0,-5 1 0 0 0,-7-1 0 0 0,0-1 0 0 0,0-1 0 0 0,-1-7 0 0 0,-5-3 0 0 0,-3 6 0 0 0,-8 1 0 0 0,-4 2 0 0 0,-2-1 0 0 0,1-5 0 0 0,-5-2 0 0 0,1 5 0 0 0,-4-3 0 0 0,5-1 0 0 0,5-4 0 0 0,1-6 0 0 0,3-6 0 0 0,0-4 0 0 0,0-3 0 0 0,5-2-16383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17336 5413 16383 0 0,'0'5'0'0'0,"0"11"0"0"0,0 14 0 0 0,0 5 0 0 0,0 8 0 0 0,0 1 0 0 0,0-3 0 0 0,0-2 0 0 0,0-3 0 0 0,0-4 0 0 0,4-6 0 0 0,3-3 0 0 0,4 0 0 0 0,6-5 0 0 0,4-5 0 0 0,-1 1 0 0 0,6-3 0 0 0,3 2 0 0 0,2-1 0 0 0,1 2 0 0 0,-1-1 0 0 0,0-3 0 0 0,-1-3 0 0 0,0 2 0 0 0,-1 4 0 0 0,1 1 0 0 0,-6 2 0 0 0,-2-1 0 0 0,1-4 0 0 0,-4 2 0 0 0,-1-2 0 0 0,-2 3 0 0 0,-5 3 0 0 0,-4 5 0 0 0,-3 2 0 0 0,-2 3 0 0 0,-2 1 0 0 0,-5 2 0 0 0,-8-6 0 0 0,0-1 0 0 0,-4-4 0 0 0,-4-1 0 0 0,-3 1 0 0 0,-2 3 0 0 0,-2-2 0 0 0,-1-5 0 0 0,-1 0 0 0 0,1-3 0 0 0,-1-3 0 0 0,0-3 0 0 0,1-3 0 0 0,0-1 0 0 0,0-2 0 0 0,0 0 0 0 0,5-6 0 0 0,6-6 0 0 0,7-6 0 0 0,5-6 0 0 0,3-2 0 0 0,3-3 0 0 0,0-1 0 0 0,7-5 0 0 0,0-2 0 0 0,6 6 0 0 0,4 3 0 0 0,5 1 0 0 0,-2 0 0 0 0,1 1 0 0 0,2-2 0 0 0,-3 1 0 0 0,0 3 0 0 0,1 2 0 0 0,3-5 0 0 0,1-4 0 0 0,-3-1 0 0 0,0 5 0 0 0,-4 2 0 0 0,-1 1 0 0 0,-2-1 0 0 0,-4-1 0 0 0,-5-2 0 0 0,-2 1 0 0 0,-2-2 0 0 0,-2 0 0 0 0,-1 0 0 0 0,1 0 0 0 0,-1 0 0 0 0,-5 5 0 0 0,-6 1 0 0 0,-1 0 0 0 0,-8 4 0 0 0,-6 0 0 0 0,-3-1 0 0 0,-1 2 0 0 0,-5-1 0 0 0,-2 4 0 0 0,1 3 0 0 0,2 0 0 0 0,1 1 0 0 0,3 3 0 0 0,1 3 0 0 0,5 2-16383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17829 5234 16383 0 0,'0'5'0'0'0,"0"6"0"0"0,0 7 0 0 0,0 5 0 0 0,0 3 0 0 0,0 3 0 0 0,0 1 0 0 0,0 0 0 0 0,0 0 0 0 0,0 0 0 0 0,0 0 0 0 0,0-1 0 0 0,0 1 0 0 0,0-1 0 0 0,0 0 0 0 0,0 0 0 0 0,0 0 0 0 0,0 0 0 0 0,5 0 0 0 0,2 0 0 0 0,4-5 0 0 0,1-2 0 0 0,2-4 0 0 0,5-6 0 0 0,-1 1 0 0 0,1-3 0 0 0,2 3 0 0 0,3-1 0 0 0,2-3 0 0 0,1 2 0 0 0,2-1 0 0 0,0-2 0 0 0,0 3 0 0 0,1-1 0 0 0,-1-2 0 0 0,1-2 0 0 0,-1-3 0 0 0,0-1 0 0 0,0-1 0 0 0,0-1 0 0 0,0 0 0 0 0,0-1 0 0 0,-5-4 0 0 0,-2-2 0 0 0,-4-5 0 0 0,-5-4 0 0 0,-6-6 0 0 0,-3-3 0 0 0,-2-2 0 0 0,-2-2 0 0 0,-1-1 0 0 0,0 0 0 0 0,0 0 0 0 0,0 0 0 0 0,1 1 0 0 0,-1-1 0 0 0,1 1 0 0 0,0 0 0 0 0,0 0 0 0 0,0 0 0 0 0,0 0 0 0 0,-5 0 0 0 0,-6 0 0 0 0,-2 0 0 0 0,-3 0 0 0 0,-4 0 0 0 0,-4 5 0 0 0,-2 7 0 0 0,-2 5 0 0 0,-1 1 0 0 0,-1 2 0 0 0,0 2 0 0 0,1-2 0 0 0,-1 0 0 0 0,1 2 0 0 0,0 2 0 0 0,-1 2 0 0 0,1 1 0 0 0,0 1 0 0 0,0 1 0 0 0,0 0 0 0 0,1 1 0 0 0,-1-1 0 0 0,0 1 0 0 0,0-1 0 0 0,0 0 0 0 0,5 0-16383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16764 6660 16383 0 0,'5'-5'0'0'0,"6"-2"0"0"0,7-4 0 0 0,5 0 0 0 0,3 1 0 0 0,8 2 0 0 0,2-1 0 0 0,6 0 0 0 0,-5-4 0 0 0,-4 1 0 0 0,3-2 0 0 0,-1 0 0 0 0,5-1 0 0 0,0 1 0 0 0,-2-2 0 0 0,-3 3 0 0 0,3 2 0 0 0,5-1 0 0 0,5 1 0 0 0,-1 3 0 0 0,1 2 0 0 0,-2-2 0 0 0,1-5 0 0 0,2-1 0 0 0,-2-2 0 0 0,0 1 0 0 0,3-1 0 0 0,2-3 0 0 0,-2 1 0 0 0,-6 4 0 0 0,-4 5 0 0 0,0 3 0 0 0,-6-2 0 0 0,0-4 0 0 0,5-6 0 0 0,6-4 0 0 0,-1 1 0 0 0,3 5 0 0 0,3 0 0 0 0,3-3 0 0 0,-3-2 0 0 0,0 2 0 0 0,2-1 0 0 0,1-2 0 0 0,2 3 0 0 0,-4 5 0 0 0,-5 0 0 0 0,-1-3 0 0 0,-3 1 0 0 0,-3-1 0 0 0,-5 2 0 0 0,-2-1 0 0 0,-1 2 0 0 0,-2-1 0 0 0,-1-4 0 0 0,0 2 0 0 0,1 4 0 0 0,-1-1 0 0 0,1 2 0 0 0,-6-2 0 0 0,0-4 0 0 0,-1 2 0 0 0,2 3 0 0 0,-3 4-16383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14034 8436 16383 0 0,'0'-5'0'0'0,"0"-6"0"0"0,0 3 0 0 0,0 8 0 0 0,0 9 0 0 0,0 13 0 0 0,0 13 0 0 0,0 9 0 0 0,0 3 0 0 0,0 4 0 0 0,0-3 0 0 0,0-4 0 0 0,0 0 0 0 0,0-3 0 0 0,0-2 0 0 0,0-4 0 0 0,0-3 0 0 0,0-1 0 0 0,0-2 0 0 0,0-1 0 0 0,0 1 0 0 0,0-1 0 0 0,0 1 0 0 0,0-1 0 0 0,0 1 0 0 0,0 0 0 0 0,0 0 0 0 0,0-5-16383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14354 8451 16383 0 0,'0'15'0'0'0,"-5"14"0"0"0,-2 8 0 0 0,1 17 0 0 0,1 14 0 0 0,-3 0 0 0 0,-1 4 0 0 0,-3-1 0 0 0,-1 3 0 0 0,4-7 0 0 0,2-9 0 0 0,2-11 0 0 0,3-7 0 0 0,1-6 0 0 0,1-4 0 0 0,5-7 0 0 0,7-7 0 0 0,1-2 0 0 0,4-3 0 0 0,3-3 0 0 0,4-3 0 0 0,2-3 0 0 0,2-1 0 0 0,1-1 0 0 0,1-1 0 0 0,0 0 0 0 0,-1 1 0 0 0,1-1 0 0 0,-6-4 0 0 0,-6-7 0 0 0,-1-6 0 0 0,-5-4 0 0 0,2 0 0 0 0,-2 0 0 0 0,2-1 0 0 0,-1-3 0 0 0,-4 0 0 0 0,-2-2 0 0 0,-3-5 0 0 0,-2-3 0 0 0,-1-5 0 0 0,-6 1 0 0 0,-3 0 0 0 0,2 4 0 0 0,-5 7 0 0 0,1 4 0 0 0,-4 1 0 0 0,-4-1 0 0 0,-4 5 0 0 0,-3 1 0 0 0,-2-3 0 0 0,-2 4 0 0 0,-1 5 0 0 0,6-1 0 0 0,0 2 0 0 0,1-1 0 0 0,-2 0 0 0 0,0 4 0 0 0,-2 2 0 0 0,-1 4 0 0 0,4 1-16383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13801 8493 16383 0 0,'0'5'0'0'0,"0"7"0"0"0,0 10 0 0 0,0 12 0 0 0,0 6 0 0 0,0 4 0 0 0,0 1 0 0 0,0 3 0 0 0,0-3 0 0 0,0-4 0 0 0,0-3 0 0 0,0-4 0 0 0,0-2 0 0 0,0-3 0 0 0,0 0 0 0 0,0-1 0 0 0,0 1 0 0 0,0-1 0 0 0,0 0 0 0 0,0 1 0 0 0,0 0 0 0 0,0 0 0 0 0,0 0 0 0 0,0 0 0 0 0,0 0 0 0 0,0 0 0 0 0,0 0 0 0 0,0-5-16383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13547 9208 16383 0 0,'5'0'0'0'0,"11"0"0"0"0,13 0 0 0 0,7 0 0 0 0,6 0 0 0 0,7 0 0 0 0,9 0 0 0 0,15 0 0 0 0,10 0 0 0 0,5 0 0 0 0,3 0 0 0 0,5 0 0 0 0,-3 0 0 0 0,-4 0 0 0 0,-1 0 0 0 0,-6 0 0 0 0,3 0 0 0 0,1 0 0 0 0,2 0 0 0 0,-5 0 0 0 0,-7 0 0 0 0,-11 0 0 0 0,-2 0 0 0 0,-1 0 0 0 0,-2 0 0 0 0,-2-5 0 0 0,5-2 0 0 0,-3 1 0 0 0,-3 1 0 0 0,4 1 0 0 0,-3 2 0 0 0,-2 1 0 0 0,0-5 0 0 0,-5 0 0 0 0,-2 0 0 0 0,2 1 0 0 0,-4 2 0 0 0,-4 1 0 0 0,-6 1 0 0 0,-2 0 0 0 0,-9 1-16383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13970 9403 16383 0 0,'0'5'0'0'0,"0"7"0"0"0,0 10 0 0 0,0 8 0 0 0,0 2 0 0 0,0 7 0 0 0,0 1 0 0 0,0 3 0 0 0,0 1 0 0 0,0 1 0 0 0,0-2 0 0 0,0-2 0 0 0,0 0 0 0 0,0 0 0 0 0,0-4 0 0 0,0-2 0 0 0,0 2 0 0 0,0 0 0 0 0,0-1 0 0 0,0-2 0 0 0,0-2 0 0 0,0-1 0 0 0,0-2 0 0 0,0 1 0 0 0,0-2 0 0 0,0-4-16383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14485 9533 16383 0 0,'0'-5'0'0'0,"-5"-7"0"0"0,-6-5 0 0 0,-7-1 0 0 0,-5 3 0 0 0,-3 4 0 0 0,-2 4 0 0 0,3 8 0 0 0,6 9 0 0 0,1 7 0 0 0,5 7 0 0 0,3 8 0 0 0,-1 4 0 0 0,1 0 0 0 0,3 0 0 0 0,2-2 0 0 0,-3 4 0 0 0,0-1 0 0 0,2-1 0 0 0,1-1 0 0 0,2 2 0 0 0,1 1 0 0 0,1-2 0 0 0,1-2 0 0 0,0 3 0 0 0,0 1 0 0 0,1-2 0 0 0,-1-2 0 0 0,0-2 0 0 0,0-1 0 0 0,5-6 0 0 0,7-7 0 0 0,6-7 0 0 0,4-6 0 0 0,5-2 0 0 0,6-3 0 0 0,-1-6 0 0 0,-2-7 0 0 0,-1-1 0 0 0,-6-3 0 0 0,-6-4 0 0 0,-1 2 0 0 0,-4-1 0 0 0,-3-2 0 0 0,-4-2 0 0 0,3-7 0 0 0,-1-3 0 0 0,-1-1 0 0 0,-1 1 0 0 0,-2 1 0 0 0,-2 1 0 0 0,0 2 0 0 0,-1 0 0 0 0,0 1 0 0 0,-1 0 0 0 0,1 0 0 0 0,0 0 0 0 0,0 1 0 0 0,-1-1 0 0 0,1 0 0 0 0,-5 5 0 0 0,-1 2 0 0 0,-5 4 0 0 0,-1 0 0 0 0,-3 4 0 0 0,2-1 0 0 0,-3 2 0 0 0,-4-2 0 0 0,-2 2 0 0 0,-3 3 0 0 0,-3 3 0 0 0,5 3-16383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14843 9428 16383 0 0,'-5'0'0'0'0,"-6"0"0"0"0,-7 0 0 0 0,-5 0 0 0 0,-3 5 0 0 0,2 6 0 0 0,6 7 0 0 0,5 5 0 0 0,6 8 0 0 0,-2 0 0 0 0,1-2 0 0 0,2 0 0 0 0,2 0 0 0 0,2 0 0 0 0,1 4 0 0 0,0 2 0 0 0,1 1 0 0 0,1-2 0 0 0,-1-2 0 0 0,0-1 0 0 0,1-1 0 0 0,-1 0 0 0 0,0-1 0 0 0,0 0 0 0 0,5-5 0 0 0,6-7 0 0 0,7-6 0 0 0,5-5 0 0 0,3-4 0 0 0,3-1 0 0 0,1-2 0 0 0,0 0 0 0 0,0-1 0 0 0,0-4 0 0 0,0-1 0 0 0,-1-5 0 0 0,1-4 0 0 0,-1-6 0 0 0,0-3 0 0 0,0-2 0 0 0,-5-2 0 0 0,-7-1 0 0 0,-1 5 0 0 0,-3 1 0 0 0,1 1 0 0 0,-2-2 0 0 0,-3 0 0 0 0,-3-2 0 0 0,-2-1 0 0 0,-3-1 0 0 0,0 0 0 0 0,-2 0 0 0 0,1 0 0 0 0,-6 0 0 0 0,-1 0 0 0 0,-9-1 0 0 0,-8 6 0 0 0,-3 2 0 0 0,-8-1 0 0 0,-3-1 0 0 0,0 4 0 0 0,2 4 0 0 0,2 6 0 0 0,2 5 0 0 0,1 2 0 0 0,2 2 0 0 0,0 2 0 0 0,5 5 0 0 0,7 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14039 5784 16383 0 0,'-5'0'0'0'0,"-7"0"0"0"0,-5 0 0 0 0,-1 5 0 0 0,3 11 0 0 0,4 8 0 0 0,-1 10 0 0 0,2 4 0 0 0,2 6 0 0 0,-3 9 0 0 0,2 6 0 0 0,1 8 0 0 0,-2 8 0 0 0,0 4 0 0 0,2 1 0 0 0,2-5 0 0 0,2-10 0 0 0,2-6 0 0 0,2-3 0 0 0,0-6 0 0 0,0-7 0 0 0,0-1 0 0 0,1-3 0 0 0,4-2 0 0 0,2-3 0 0 0,-1-3 0 0 0,0-1 0 0 0,2-1 0 0 0,6-5 0 0 0,5-3 0 0 0,4-3 0 0 0,3-1 0 0 0,8-3 0 0 0,2-4 0 0 0,0-4 0 0 0,-1-3 0 0 0,-2-1 0 0 0,-1-2 0 0 0,4-1 0 0 0,-5-4 0 0 0,-2-7 0 0 0,-1-7 0 0 0,-6-4 0 0 0,-6-4 0 0 0,-1-1 0 0 0,-3-2 0 0 0,-4 0 0 0 0,2-6 0 0 0,-1 0 0 0 0,-2 0 0 0 0,-2 1 0 0 0,-2 2 0 0 0,-1 2 0 0 0,-1 1 0 0 0,-1 0 0 0 0,-1 2 0 0 0,1-1 0 0 0,-6 5 0 0 0,0 2 0 0 0,-6 4 0 0 0,-5 6 0 0 0,-4 4 0 0 0,-9 5 0 0 0,-4 1 0 0 0,-1 2 0 0 0,0 1 0 0 0,1 0 0 0 0,2 0 0 0 0,1 0 0 0 0,-4-1 0 0 0,-1 6 0 0 0,1 0 0 0 0,6 6 0 0 0,3-1 0 0 0,7 4 0 0 0,0-1 0 0 0,5 2 0 0 0,4-2-16383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15865 8776 16383 0 0,'0'-5'0'0'0,"0"-6"0"0"0,0 3 0 0 0,-5 3 0 0 0,-1 8 0 0 0,-5 12 0 0 0,-6 15 0 0 0,-4 6 0 0 0,-4 2 0 0 0,-3 5 0 0 0,-1 0 0 0 0,4-3 0 0 0,2-3 0 0 0,4-3 0 0 0,1-7 0 0 0,-2-3 0 0 0,3-1 0 0 0,-1 0 0 0 0,3 2 0 0 0,-1-4 0 0 0,2 0 0 0 0,-2-4 0 0 0,3 0 0 0 0,3 3 0 0 0,-2-3 0 0 0,-4-4 0 0 0,2 0 0 0 0,2 4 0 0 0,3-7 0 0 0,4-4-16383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15367 8768 16383 0 0,'10'0'0'0'0,"3"5"0"0"0,9 7 0 0 0,6 5 0 0 0,4 6 0 0 0,5 4 0 0 0,7 1 0 0 0,-5 2 0 0 0,-3-5 0 0 0,2-6 0 0 0,-6-2 0 0 0,-3-3 0 0 0,-2 0 0 0 0,0-2 0 0 0,-1-2 0 0 0,2 1 0 0 0,-1 4 0 0 0,2-1 0 0 0,-6 3 0 0 0,0-3 0 0 0,-1-2 0 0 0,2-4 0 0 0,-3-4-16383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16488 8303 16383 0 0,'0'5'0'0'0,"-5"1"0"0"0,-2 5 0 0 0,-4 6 0 0 0,-1 4 0 0 0,-3 9 0 0 0,-8 9 0 0 0,-1 3 0 0 0,-6 4 0 0 0,-3 9 0 0 0,-1 5 0 0 0,6-3 0 0 0,2 0 0 0 0,1-7 0 0 0,5-5 0 0 0,0-2 0 0 0,-1-2 0 0 0,3 1 0 0 0,5-1 0 0 0,4-3 0 0 0,-1-3 0 0 0,6-7 0 0 0,14-9 0 0 0,15-12 0 0 0,8-8 0 0 0,3-3 0 0 0,1-1 0 0 0,-2 0 0 0 0,-1-4 0 0 0,-1 0 0 0 0,-7-4 0 0 0,-3 1 0 0 0,-5-4 0 0 0,-6-2 0 0 0,-4-5 0 0 0,-5-2 0 0 0,-1-2 0 0 0,-3-2 0 0 0,0 0 0 0 0,0-1 0 0 0,0-5 0 0 0,0-1 0 0 0,1-4 0 0 0,0-6 0 0 0,-1-5 0 0 0,1-3 0 0 0,0-2 0 0 0,0 3 0 0 0,0 5 0 0 0,0 7 0 0 0,0 5 0 0 0,0 13 0 0 0,1 16 0 0 0,-1 14 0 0 0,0 11 0 0 0,0 12 0 0 0,0 6 0 0 0,0 1 0 0 0,0 5 0 0 0,0 0 0 0 0,0 3 0 0 0,0-2 0 0 0,0-3 0 0 0,0 2 0 0 0,0-1 0 0 0,0-4 0 0 0,0-2 0 0 0,0-2 0 0 0,0 2 0 0 0,0 1 0 0 0,0-1 0 0 0,0 4 0 0 0,0-1 0 0 0,4 4 0 0 0,3 0 0 0 0,-1-3 0 0 0,4-3 0 0 0,0-3 0 0 0,-1-1 0 0 0,-3-2 0 0 0,-2-1 0 0 0,-2-1 0 0 0,-1-4-16383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16990 8433 16383 0 0,'0'-5'0'0'0,"-5"-1"0"0"0,-7-5 0 0 0,-5-1 0 0 0,-6 2 0 0 0,-4 3 0 0 0,-1 2 0 0 0,-2 2 0 0 0,5 7 0 0 0,6 7 0 0 0,7 7 0 0 0,5 6 0 0 0,4 2 0 0 0,2 3 0 0 0,2 2 0 0 0,0-1 0 0 0,0 0 0 0 0,0 1 0 0 0,0-2 0 0 0,4-4 0 0 0,7-7 0 0 0,1-2 0 0 0,8-3 0 0 0,6 0 0 0 0,3-1 0 0 0,6-3 0 0 0,2 2 0 0 0,0-1 0 0 0,-8 3 0 0 0,-2 4 0 0 0,-3-1 0 0 0,1-3 0 0 0,-5 1 0 0 0,-6 4 0 0 0,0-3 0 0 0,2-2 0 0 0,-2 0 0 0 0,-4 4 0 0 0,-3 4 0 0 0,2 2 0 0 0,-1 4 0 0 0,-2 1 0 0 0,-2 1 0 0 0,-2 0 0 0 0,-2 1 0 0 0,0 0 0 0 0,-2-1 0 0 0,1 1 0 0 0,0-1 0 0 0,-1 0 0 0 0,1 0 0 0 0,-5-5 0 0 0,-7-2 0 0 0,-1 1 0 0 0,-3 1 0 0 0,-4-4 0 0 0,-3-4 0 0 0,-4-1 0 0 0,-1-3 0 0 0,-1-3 0 0 0,0-3 0 0 0,-1-3 0 0 0,0-2 0 0 0,1-1 0 0 0,4-5 0 0 0,3-7 0 0 0,4-7 0 0 0,5-4 0 0 0,5-4 0 0 0,4-2 0 0 0,3-1 0 0 0,1 0 0 0 0,1 0 0 0 0,0 0 0 0 0,0 0 0 0 0,0 0 0 0 0,-1 1 0 0 0,1-5 0 0 0,4 4 0 0 0,6 1 0 0 0,7 1 0 0 0,0 1 0 0 0,2 4 0 0 0,2 2 0 0 0,-2-1 0 0 0,0 3 0 0 0,2 0 0 0 0,1-1 0 0 0,-2-3 0 0 0,0 3 0 0 0,1 0 0 0 0,-3-2 0 0 0,0-2 0 0 0,2-1 0 0 0,-3-3 0 0 0,-4 0 0 0 0,0 4 0 0 0,-2 1 0 0 0,-3 0 0 0 0,-3-1 0 0 0,-3-2 0 0 0,-2-1 0 0 0,0-1 0 0 0,-7 0 0 0 0,-6-1 0 0 0,-6 4 0 0 0,-5 3 0 0 0,-4 4 0 0 0,-7 5 0 0 0,-3 5 0 0 0,1 4 0 0 0,1 3 0 0 0,1 1 0 0 0,2 0 0 0 0,1 1 0 0 0,2 0 0 0 0,4 0-16383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17415 8369 16383 0 0,'0'5'0'0'0,"0"7"0"0"0,-5 5 0 0 0,-1 6 0 0 0,-1 3 0 0 0,2 3 0 0 0,-3 1 0 0 0,-1 0 0 0 0,2 0 0 0 0,1 0 0 0 0,3 0 0 0 0,0 0 0 0 0,3-1 0 0 0,-1 0 0 0 0,2 0 0 0 0,-1 0 0 0 0,0 0 0 0 0,1 0 0 0 0,-1 0 0 0 0,0 0 0 0 0,0 0 0 0 0,0 0 0 0 0,0 0 0 0 0,0 0 0 0 0,0 0 0 0 0,5 0 0 0 0,7 0 0 0 0,5 0 0 0 0,6-5 0 0 0,3-2 0 0 0,3-4 0 0 0,1-1 0 0 0,0-2 0 0 0,0-5 0 0 0,5-4 0 0 0,2-2 0 0 0,3-3 0 0 0,1 0 0 0 0,-2-2 0 0 0,-3 0 0 0 0,-2 0 0 0 0,-2 1 0 0 0,-2-1 0 0 0,-6-4 0 0 0,-2-6 0 0 0,-4-7 0 0 0,-6-5 0 0 0,0-3 0 0 0,-2-3 0 0 0,-3-1 0 0 0,-2 0 0 0 0,-2 0 0 0 0,-2 0 0 0 0,-1 0 0 0 0,0 1 0 0 0,0-6 0 0 0,-1 0 0 0 0,1-1 0 0 0,-1 2 0 0 0,1 2 0 0 0,0-4 0 0 0,-5-6 0 0 0,-6 0 0 0 0,-2 2 0 0 0,1 2 0 0 0,-1 4 0 0 0,-4 7 0 0 0,0 3 0 0 0,0 1 0 0 0,-4-1 0 0 0,-2-1 0 0 0,2-1 0 0 0,0 3 0 0 0,-1 7 0 0 0,-3 5 0 0 0,-5 0 0 0 0,-9-4 0 0 0,-2 2 0 0 0,0 2 0 0 0,4 3 0 0 0,1 4 0 0 0,4 1 0 0 0,1 2 0 0 0,6 1-16383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15044 9086 16383 0 0,'0'5'0'0'0,"0"6"0"0"0,0 7 0 0 0,0 5 0 0 0,0 3 0 0 0,0 8 0 0 0,-5 7 0 0 0,-7 7 0 0 0,-5 10 0 0 0,-6 10 0 0 0,-3 8 0 0 0,-3 1 0 0 0,-1 2 0 0 0,0 3 0 0 0,0 2 0 0 0,5-4 0 0 0,1 0 0 0 0,1 1 0 0 0,-1 6 0 0 0,-2 4 0 0 0,0-5 0 0 0,-2-1 0 0 0,-1-1 0 0 0,0-10 0 0 0,0-7 0 0 0,5-5 0 0 0,6-9 0 0 0,7-8 0 0 0,4-7 0 0 0,5-4 0 0 0,1-4 0 0 0,2-2 0 0 0,0-6-16383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18595 8176 16383 0 0,'-5'0'0'0'0,"-6"5"0"0"0,-7 11 0 0 0,-10 8 0 0 0,-9 5 0 0 0,-10 13 0 0 0,-5 13 0 0 0,-5 7 0 0 0,-7 9 0 0 0,-2 6 0 0 0,0-5 0 0 0,1 1 0 0 0,7-3 0 0 0,3 1 0 0 0,2 0 0 0 0,-1-9 0 0 0,5-4 0 0 0,5-3 0 0 0,5-5 0 0 0,5-6 0 0 0,2-6 0 0 0,8-5 0 0 0,2-7 0 0 0,5-4 0 0 0,1 0 0 0 0,-2 1 0 0 0,2 1 0 0 0,3 2 0 0 0,0-4 0 0 0,2-1 0 0 0,-3-3 0 0 0,2 0 0 0 0,-3-4 0 0 0,2-3-16383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14697 9340 16383 0 0,'-5'0'0'0'0,"-7"10"0"0"0,-6 8 0 0 0,-4 16 0 0 0,-10 16 0 0 0,-3 16 0 0 0,-6 10 0 0 0,-11 13 0 0 0,-1 10 0 0 0,-1-1 0 0 0,2-3 0 0 0,2 2 0 0 0,3-5 0 0 0,1-4 0 0 0,2-12 0 0 0,5-8 0 0 0,3-7 0 0 0,8-9 0 0 0,4-7 0 0 0,1-8 0 0 0,5-9-16383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15674 8133 16383 0 0,'-5'0'0'0'0,"-1"5"0"0"0,-6 2 0 0 0,-4-1 0 0 0,-5 4 0 0 0,0 5 0 0 0,0 0 0 0 0,4 3 0 0 0,-2-3 0 0 0,4 2 0 0 0,-1 3 0 0 0,-3-2 0 0 0,-3 5 0 0 0,3 5 0 0 0,-1 1 0 0 0,-7 7 0 0 0,-4 6 0 0 0,-6 7 0 0 0,3-1 0 0 0,-2 1 0 0 0,-6 8 0 0 0,0 4 0 0 0,3-4 0 0 0,6-7 0 0 0,1-1 0 0 0,0 0 0 0 0,0-3 0 0 0,6 0 0 0 0,-2-2 0 0 0,-2 1 0 0 0,0 3 0 0 0,-1-7 0 0 0,6-1 0 0 0,7-2 0 0 0,1-7 0 0 0,4-5 0 0 0,-1-1 0 0 0,2 0 0 0 0,-2-4 0 0 0,1-1 0 0 0,-1 1 0 0 0,-4-3 0 0 0,1 0 0 0 0,-1 3 0 0 0,-3 1 0 0 0,-2 4 0 0 0,2 1 0 0 0,0-4 0 0 0,-1-6 0 0 0,2 0 0 0 0,1 1 0 0 0,-2 3 0 0 0,-2-3 0 0 0,2-3-16383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14988 8345 16383 0 0,'-10'5'0'0'0,"-8"6"0"0"0,-11 12 0 0 0,-11 11 0 0 0,-7 10 0 0 0,3 3 0 0 0,0-2 0 0 0,2 1 0 0 0,-1-3 0 0 0,6-2 0 0 0,5-10 0 0 0,7 1 0 0 0,4-1 0 0 0,0-5 0 0 0,3-2 0 0 0,1 4 0 0 0,-3-2 0 0 0,-2 4 0 0 0,-2 7 0 0 0,2 2 0 0 0,6 4 0 0 0,0 5 0 0 0,-7 9 0 0 0,-5 0 0 0 0,-2 4 0 0 0,-1 8 0 0 0,-5 11 0 0 0,-6 7 0 0 0,-7-2 0 0 0,2-5 0 0 0,2-1 0 0 0,5-5 0 0 0,4-14 0 0 0,8-9 0 0 0,4-11 0 0 0,6-9 0 0 0,6-4 0 0 0,5-7-16383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14626 6026 16383 0 0,'0'5'0'0'0,"0"7"0"0"0,0 5 0 0 0,0 6 0 0 0,0 3 0 0 0,0 3 0 0 0,0 1 0 0 0,0 0 0 0 0,0 0 0 0 0,5 0 0 0 0,2 0 0 0 0,4-5 0 0 0,0-3 0 0 0,4-4 0 0 0,-1 0 0 0 0,2-4 0 0 0,3 1 0 0 0,4-2 0 0 0,2-3 0 0 0,-3 1 0 0 0,0-1 0 0 0,1 3 0 0 0,2-1 0 0 0,1-2 0 0 0,6-3 0 0 0,3-3 0 0 0,0-2 0 0 0,-1-1 0 0 0,-1-1 0 0 0,-1-1 0 0 0,-2 1 0 0 0,-5-6 0 0 0,-7-6 0 0 0,-7-6 0 0 0,-5-5 0 0 0,-4-3 0 0 0,-2-3 0 0 0,-1-1 0 0 0,0 0 0 0 0,0 0 0 0 0,-1 0 0 0 0,2 0 0 0 0,-1 1 0 0 0,1-1 0 0 0,-5 1 0 0 0,-2 0 0 0 0,-4 0 0 0 0,-5 0 0 0 0,-1 0 0 0 0,-1 0 0 0 0,2 0 0 0 0,-7 1 0 0 0,2-1 0 0 0,-2 0 0 0 0,-1 0 0 0 0,4 0 0 0 0,-1 0 0 0 0,-1 4 0 0 0,4 3 0 0 0,-1 4 0 0 0,-2 6 0 0 0,3-1 0 0 0,-1 3 0 0 0,-2 2 0 0 0,-2 3 0 0 0,-2 2 0 0 0,3 7 0 0 0,5 7 0 0 0,6 7 0 0 0,-1 6 0 0 0,3 2 0 0 0,1 8 0 0 0,4 3 0 0 0,1 0 0 0 0,-3-7 0 0 0,-1 2 0 0 0,1 1 0 0 0,2-6-16383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18987 9404 16383 0 0,'0'-5'0'0'0,"4"-1"0"0"0,13 0 0 0 0,7 0 0 0 0,5 3 0 0 0,8 1 0 0 0,1 0 0 0 0,5 2 0 0 0,5 0 0 0 0,-1 0 0 0 0,-3 1 0 0 0,-5-1 0 0 0,-3 0 0 0 0,-4 0 0 0 0,4 0 0 0 0,-1 0 0 0 0,5 0 0 0 0,0 0 0 0 0,3 0 0 0 0,-1-5 0 0 0,-3-1 0 0 0,3 0 0 0 0,-2 1 0 0 0,-7-4 0 0 0,-5 0 0 0 0,-2 2 0 0 0,-10 1 0 0 0,-18 8 0 0 0,-13 12 0 0 0,-29 19 0 0 0,-12 14 0 0 0,-16 9 0 0 0,-6-1 0 0 0,-4 1 0 0 0,-3 0 0 0 0,12-9-16383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19114 9708 16383 0 0,'4'0'0'0'0,"8"0"0"0"0,11 0 0 0 0,16 0 0 0 0,7 0 0 0 0,14 0 0 0 0,13 0 0 0 0,4 0 0 0 0,3 0 0 0 0,3-5 0 0 0,-8-2 0 0 0,-7 1 0 0 0,-9 1 0 0 0,-11 1 0 0 0,-8 2 0 0 0,-11 1-16383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21908 7244 16383 0 0,'0'0'-16383'0'0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15304 9814 16383 0 0,'0'-5'0'0'0,"4"-2"0"0"0,13 1 0 0 0,7 1 0 0 0,10 1 0 0 0,9 2 0 0 0,7 1 0 0 0,0 0 0 0 0,-4 1 0 0 0,-4 1 0 0 0,-5-1 0 0 0,-4 0 0 0 0,-7 5 0 0 0,-3 7 0 0 0,-6 6 0 0 0,-5 5 0 0 0,-6 3 0 0 0,-2 3 0 0 0,-3 0 0 0 0,-2 2 0 0 0,0-1 0 0 0,0 5 0 0 0,0 1 0 0 0,0 5 0 0 0,1 5 0 0 0,-1-1 0 0 0,1-2 0 0 0,-5-5 0 0 0,-6-2 0 0 0,-2-4 0 0 0,-3-7 0 0 0,1-2 0 0 0,-2-1 0 0 0,-3 2 0 0 0,2 0 0 0 0,-1-3 0 0 0,-2-5 0 0 0,-3-5 0 0 0,-1-5 0 0 0,2-3-16383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16404 9932 16383 0 0,'5'0'0'0'0,"7"0"0"0"0,5 0 0 0 0,6 0 0 0 0,3 0 0 0 0,8 0 0 0 0,7 0 0 0 0,7 0 0 0 0,0 0 0 0 0,-3 0 0 0 0,1 0 0 0 0,2 0 0 0 0,-2 0 0 0 0,-4 0 0 0 0,-4 0 0 0 0,-4 0 0 0 0,-2 0 0 0 0,-3 0 0 0 0,0 0 0 0 0,0 0 0 0 0,-1 0 0 0 0,0 0 0 0 0,0 0 0 0 0,1 0 0 0 0,0 0 0 0 0,0 0 0 0 0,-5 0-16383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13060 8547 16383 0 0,'0'-5'0'0'0,"5"-1"0"0"0,1-5 0 0 0,6-1 0 0 0,-1 2-16383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12687 8493 16383 0 0,'-5'0'0'0'0,"-7"0"0"0"0,4 0 0 0 0,4 0-16383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13187 8493 16383 0 0,'5'0'0'0'0,"6"0"0"0"0,7 0 0 0 0,5 0 0 0 0,-2 0-16383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12234 5847 16383 0 0,'5'0'0'0'0,"7"0"0"0"0,5 0 0 0 0,6 0 0 0 0,4 0 0 0 0,1 0 0 0 0,2 0 0 0 0,0 0 0 0 0,1 0 0 0 0,-1 0 0 0 0,4 0 0 0 0,7 0 0 0 0,6 0 0 0 0,5 0 0 0 0,4 0 0 0 0,1 5 0 0 0,2 2 0 0 0,0-1 0 0 0,0-1 0 0 0,0 4 0 0 0,0-1 0 0 0,-5 0 0 0 0,-3-3 0 0 0,-4-1 0 0 0,0-2 0 0 0,-4-1 0 0 0,-4-1 0 0 0,1 0 0 0 0,-1-1 0 0 0,-2 1 0 0 0,2 0 0 0 0,0 0 0 0 0,-3-1 0 0 0,-1 1 0 0 0,2 0 0 0 0,5 0 0 0 0,11 0 0 0 0,5 0 0 0 0,3 0 0 0 0,-3 0 0 0 0,-8 0 0 0 0,-6 0 0 0 0,-2 0 0 0 0,-3 0 0 0 0,3 0 0 0 0,-2 0 0 0 0,-3 0 0 0 0,-2 0 0 0 0,-2 0 0 0 0,-2 0 0 0 0,3 0 0 0 0,1 0 0 0 0,5 0 0 0 0,0 0 0 0 0,-1 0 0 0 0,-4 0 0 0 0,-1 0 0 0 0,2 0 0 0 0,1 0 0 0 0,8 0 0 0 0,2 0 0 0 0,-2 0 0 0 0,1 0 0 0 0,2 0 0 0 0,-1 0 0 0 0,-5 0 0 0 0,-4 0 0 0 0,-3 0 0 0 0,-3 0 0 0 0,-3 0 0 0 0,0 0 0 0 0,-1 0 0 0 0,1 0 0 0 0,-1 0 0 0 0,0 0 0 0 0,1 0 0 0 0,0 0 0 0 0,-1 0 0 0 0,1 0 0 0 0,-5 0-16383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13060 4874 16383 0 0,'5'0'0'0'0,"6"0"0"0"0,7 0 0 0 0,5 0 0 0 0,8 0 0 0 0,4 0 0 0 0,6 0 0 0 0,1 0 0 0 0,3 0 0 0 0,-1 0 0 0 0,-3 0 0 0 0,-4 0 0 0 0,-3 0 0 0 0,-2 5 0 0 0,-2 1 0 0 0,-2 0 0 0 0,1-1 0 0 0,-1-1 0 0 0,1 3 0 0 0,-1 1 0 0 0,6-1 0 0 0,1-2 0 0 0,0-2 0 0 0,-1-1 0 0 0,-1-1 0 0 0,-2 4 0 0 0,-1 1 0 0 0,0 0 0 0 0,4-1 0 0 0,6-2 0 0 0,1-1 0 0 0,4-1 0 0 0,-1 0 0 0 0,7-1 0 0 0,4 0 0 0 0,-1-1 0 0 0,-1 1 0 0 0,5 0 0 0 0,4 5 0 0 0,0 1 0 0 0,4 0 0 0 0,2-1 0 0 0,-2 4 0 0 0,-1 0 0 0 0,-3-2 0 0 0,-2-1 0 0 0,-5-3 0 0 0,-4-1 0 0 0,1 4 0 0 0,-4 1 0 0 0,-6-1 0 0 0,-4 3 0 0 0,0 1 0 0 0,0-2 0 0 0,-3 3 0 0 0,-1 0 0 0 0,-3-3 0 0 0,5-2 0 0 0,0-2 0 0 0,-1-2 0 0 0,-2-1 0 0 0,-1-1 0 0 0,-6-1-16383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15304 5854 16383 0 0,'4'0'0'0'0,"8"0"0"0"0,6 0 0 0 0,4 0 0 0 0,0-5 0 0 0,5-1 0 0 0,3-1 0 0 0,1 2 0 0 0,1 2 0 0 0,-5-4 0 0 0,-3-1 0 0 0,0 1 0 0 0,0-3 0 0 0,2 0 0 0 0,1-3 0 0 0,1 1 0 0 0,-5 1-16383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13002 6101 16383 0 0,'-5'0'0'0'0,"-2"5"0"0"0,1 7 0 0 0,1 10 0 0 0,1 13 0 0 0,2 4 0 0 0,1 11 0 0 0,0 6 0 0 0,1 4 0 0 0,0-3 0 0 0,1-7 0 0 0,-1-17 0 0 0,5-18 0 0 0,7-18 0 0 0,11-12 0 0 0,6-4 0 0 0,4 1 0 0 0,0-1 0 0 0,1 2 0 0 0,3 5 0 0 0,6 4 0 0 0,0 3 0 0 0,3 3 0 0 0,-1 1 0 0 0,-4 7 0 0 0,-4 1 0 0 0,-8 5 0 0 0,-9 5 0 0 0,-8 5 0 0 0,-6 4 0 0 0,-4 1 0 0 0,-2 3 0 0 0,-1 4 0 0 0,-1 3 0 0 0,0 4 0 0 0,1 10 0 0 0,-5 7 0 0 0,-6 7 0 0 0,-16 8 0 0 0,-13 7 0 0 0,-14 4 0 0 0,-13-3 0 0 0,-9-9 0 0 0,-2-8 0 0 0,-2-9 0 0 0,3-10 0 0 0,0-7 0 0 0,8-10 0 0 0,11-10 0 0 0,11-8 0 0 0,8-6 0 0 0,7-3 0 0 0,3-2 0 0 0,7-1-16383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12827 6119 16383 0 0,'5'0'0'0'0,"6"0"0"0"0,7-5 0 0 0,5-1 0 0 0,3-5 0 0 0,3-1 0 0 0,6-3 0 0 0,6-3 0 0 0,7 0 0 0 0,5 4 0 0 0,8-1 0 0 0,4-2 0 0 0,-5-4 0 0 0,-2 2 0 0 0,-6 4 0 0 0,-12 0 0 0 0,-8 2 0 0 0,-10 4-16383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13824 5763 16383 0 0,'-5'0'0'0'0,"-6"0"0"0"0,-2 5 0 0 0,-3 6 0 0 0,-4 12 0 0 0,1 6 0 0 0,4 14 0 0 0,5 8 0 0 0,-1 7 0 0 0,1 2 0 0 0,3 6 0 0 0,2 2 0 0 0,2 4 0 0 0,1 0 0 0 0,2-3 0 0 0,0-3 0 0 0,1-3 0 0 0,-1-3 0 0 0,1 0 0 0 0,4-2 0 0 0,7-6 0 0 0,1-1 0 0 0,3 0 0 0 0,4-8 0 0 0,-1-2 0 0 0,0-3 0 0 0,3-3 0 0 0,2-7 0 0 0,-3-4 0 0 0,0-6 0 0 0,1-6 0 0 0,7-4 0 0 0,4-5 0 0 0,0-2 0 0 0,5-2 0 0 0,6 0 0 0 0,0 0 0 0 0,-2 0 0 0 0,-3 0 0 0 0,-9-4 0 0 0,-4-2 0 0 0,-7-4 0 0 0,-6-6 0 0 0,-1-4 0 0 0,-2-4 0 0 0,-3-3 0 0 0,-3-6 0 0 0,-1-2 0 0 0,-2-5 0 0 0,-1-1 0 0 0,-1 3 0 0 0,-4 2 0 0 0,-7-2 0 0 0,-11 0 0 0 0,-7 3 0 0 0,-8 2 0 0 0,-2 1 0 0 0,0 3 0 0 0,3 5 0 0 0,2 2 0 0 0,2 6 0 0 0,2 5 0 0 0,1 0 0 0 0,1 1 0 0 0,1 4 0 0 0,-1 2 0 0 0,1 2 0 0 0,-1 7 0 0 0,0 3 0 0 0,1 4 0 0 0,4 6 0 0 0,1 0 0 0 0,5 2 0 0 0,6 3 0 0 0,-1-3 0 0 0,3 1 0 0 0,2 1 0 0 0,3 3 0 0 0,-3-3 0 0 0,0 0 0 0 0,-3 1 0 0 0,-5-3 0 0 0,0 0 0 0 0,3-3-16383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14603 5834 16383 0 0,'0'-5'0'0'0,"-5"-2"0"0"0,-6 1 0 0 0,-7 11 0 0 0,-5 4 0 0 0,2 11 0 0 0,-1 12 0 0 0,3 10 0 0 0,0 8 0 0 0,4 1 0 0 0,4-4 0 0 0,3-5 0 0 0,4-5 0 0 0,3-3 0 0 0,0-3 0 0 0,2-1 0 0 0,0-2 0 0 0,0 0 0 0 0,-1 0 0 0 0,1 0 0 0 0,-1 1 0 0 0,0-1 0 0 0,0 1 0 0 0,0 0 0 0 0,5 0 0 0 0,7 0 0 0 0,0 0 0 0 0,5-5 0 0 0,-2-1 0 0 0,2-1 0 0 0,3-3 0 0 0,3-5 0 0 0,2-5 0 0 0,3-4 0 0 0,5-2 0 0 0,3-3 0 0 0,0-1 0 0 0,3 0 0 0 0,6 0 0 0 0,-1 1 0 0 0,-2-1 0 0 0,-4 1 0 0 0,-8-6 0 0 0,-4 0 0 0 0,-7-5 0 0 0,-6-6 0 0 0,-6-4 0 0 0,1 1 0 0 0,-1-6 0 0 0,-1-3 0 0 0,-2-7 0 0 0,-2-7 0 0 0,-1-1 0 0 0,0-3 0 0 0,-1-4 0 0 0,-6-2 0 0 0,-6 2 0 0 0,-1 5 0 0 0,-3 6 0 0 0,-4 4 0 0 0,-4-1 0 0 0,-2 6 0 0 0,-2 7 0 0 0,-1 4 0 0 0,-1 0 0 0 0,0-2 0 0 0,1 3 0 0 0,-6 0 0 0 0,-1-2 0 0 0,1-2 0 0 0,-4 3 0 0 0,-1 0 0 0 0,3 3 0 0 0,-3-1 0 0 0,0 4 0 0 0,3-2 0 0 0,2 3 0 0 0,7 2-16383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12954 8136 16383 0 0,'5'0'0'0'0,"11"-5"0"0"0,23-12 0 0 0,15-2 0 0 0,18-9 0 0 0,20-13 0 0 0,16-15 0 0 0,18-8 0 0 0,-2-8 0 0 0,7-7 0 0 0,12-8 0 0 0,-5-1 0 0 0,-6 6 0 0 0,-5 1 0 0 0,-10 5 0 0 0,-9 6 0 0 0,-4 9 0 0 0,-10 5 0 0 0,-6 3 0 0 0,-3 10 0 0 0,-6 8 0 0 0,-7-1 0 0 0,-10 2 0 0 0,-7 1 0 0 0,-2 1 0 0 0,-5 6 0 0 0,4 3 0 0 0,-3 0 0 0 0,2 0 0 0 0,-4-2 0 0 0,0 3 0 0 0,-3 1 0 0 0,-4-1 0 0 0,-4 3 0 0 0,-8 0 0 0 0,-4 3 0 0 0,-6 5-16383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14175 7371 16383 0 0,'0'5'0'0'0,"0"7"0"0"0,0 5 0 0 0,0 6 0 0 0,0 4 0 0 0,0 1 0 0 0,5 2 0 0 0,2 5 0 0 0,4-3 0 0 0,6-2 0 0 0,4-2 0 0 0,-1 0 0 0 0,-4 0 0 0 0,0-5 0 0 0,3-6 0 0 0,-3-11 0 0 0,2-7 0 0 0,2-7 0 0 0,3-8 0 0 0,2-2 0 0 0,2-1 0 0 0,2-4 0 0 0,0-7 0 0 0,5-3 0 0 0,2 3 0 0 0,0 3 0 0 0,-2 5 0 0 0,-1 2 0 0 0,-1 4 0 0 0,-2 5 0 0 0,-1 4 0 0 0,0 3 0 0 0,0 3 0 0 0,0 1 0 0 0,0 1 0 0 0,-6 5 0 0 0,-5 6 0 0 0,-7 7 0 0 0,-5 4 0 0 0,-3 4 0 0 0,-3 6 0 0 0,-1 4 0 0 0,0 4 0 0 0,0 11 0 0 0,-5-4 0 0 0,-6 0 0 0 0,-7 1 0 0 0,-4-2 0 0 0,2-4 0 0 0,-1-5 0 0 0,-7-4 0 0 0,2-3 0 0 0,-4-1 0 0 0,-7 3 0 0 0,-7 2 0 0 0,-5 0 0 0 0,-10-2 0 0 0,-3-1 0 0 0,3-1 0 0 0,2-1 0 0 0,1-6 0 0 0,6-6 0 0 0,11-2 0 0 0,2-4 0 0 0,4-3 0 0 0,6-4-16383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14268 7535 16383 0 0,'-5'0'0'0'0,"-7"0"0"0"0,-5 0 0 0 0,-6 0 0 0 0,6-5 0 0 0,7-6 0 0 0,14-2 0 0 0,16-3 0 0 0,11-4 0 0 0,8-4 0 0 0,9-7 0 0 0,1-3 0 0 0,6-7 0 0 0,4 5 0 0 0,2 3 0 0 0,-4-3 0 0 0,-3 0 0 0 0,0 2 0 0 0,-4 5 0 0 0,-7 4 0 0 0,1 1 0 0 0,2-1 0 0 0,-7 0 0 0 0,-1 3 0 0 0,0 1 0 0 0,-3-1 0 0 0,-3-2 0 0 0,-6 4-16383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15325 6362 16383 0 0,'0'-5'0'0'0,"5"-1"0"0"0,11-1 0 0 0,3-3 0 0 0,9 0 0 0 0,8-3 0 0 0,9-10 0 0 0,7 0 0 0 0,3-7 0 0 0,8-2 0 0 0,-2 3 0 0 0,-6 7 0 0 0,-8 8 0 0 0,-12 0 0 0 0,-7 3 0 0 0,-3 4 0 0 0,-6 3-16383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15346 6581 16383 0 0,'10'0'0'0'0,"13"0"0"0"0,17 0 0 0 0,12-4 0 0 0,7-8 0 0 0,8-6 0 0 0,8-4 0 0 0,-4-5 0 0 0,-5 4 0 0 0,-3 4 0 0 0,-8 7 0 0 0,-8-1 0 0 0,-7 3 0 0 0,-10-2 0 0 0,-6 0 0 0 0,-6-1 0 0 0,-7 0-16383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16002 5946 16383 0 0,'0'-5'0'0'0,"0"-7"0"0"0,0-6 0 0 0,5 6 0 0 0,1 8 0 0 0,6 11 0 0 0,-1 9 0 0 0,4 6 0 0 0,-1 5 0 0 0,-3 3 0 0 0,-3 0 0 0 0,-4 1 0 0 0,4 0 0 0 0,-1 0 0 0 0,4-6 0 0 0,1-2 0 0 0,-3 0 0 0 0,2 6 0 0 0,5-2 0 0 0,-1-1 0 0 0,3 1 0 0 0,-3 5 0 0 0,2-3 0 0 0,2-1 0 0 0,-1-1 0 0 0,0-5 0 0 0,-2-5-16383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15875 5468 16383 0 0,'0'-5'0'0'0,"0"4"0"0"0,5 11 0 0 0,6 9 0 0 0,2 11 0 0 0,8 11 0 0 0,6 8 0 0 0,3 5 0 0 0,-4 4 0 0 0,-1 1 0 0 0,-5-3 0 0 0,-1-3 0 0 0,2-4 0 0 0,-4-7 0 0 0,1-9 0 0 0,-2-6 0 0 0,-5-3 0 0 0,-4 0 0 0 0,-3 0 0 0 0,-2-3-16383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16256 5833 16383 0 0,'0'-5'0'0'0,"0"-7"0"0"0,5 4 0 0 0,1 9 0 0 0,6 8 0 0 0,4 13 0 0 0,6 12 0 0 0,-2 6 0 0 0,1-5 0 0 0,1 3 0 0 0,3-1 0 0 0,-3-2 0 0 0,-6-2 0 0 0,-5-1 0 0 0,-5-2 0 0 0,2 0 0 0 0,4-1 0 0 0,1 0 0 0 0,-3-1 0 0 0,2-4 0 0 0,0-2 0 0 0,-3-4-16383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16447 5823 16383 0 0,'0'-5'0'0'0,"0"-6"0"0"0,4-7 0 0 0,8-5 0 0 0,16 2 0 0 0,22-6 0 0 0,19-3 0 0 0,11-2 0 0 0,3-4 0 0 0,-4-2 0 0 0,-5 6 0 0 0,-10 3 0 0 0,-11 7 0 0 0,-4 2 0 0 0,-2 4 0 0 0,-3 6 0 0 0,-4 3 0 0 0,1 4 0 0 0,-2 2 0 0 0,-3 1 0 0 0,-6 6 0 0 0,-10 6 0 0 0,-7 7 0 0 0,-7 9 0 0 0,-3 16 0 0 0,-8 4 0 0 0,-8 9 0 0 0,-11 5 0 0 0,-7-3 0 0 0,-8-2 0 0 0,3-1 0 0 0,-3-5 0 0 0,1-1 0 0 0,2-9 0 0 0,2-7 0 0 0,6-4 0 0 0,4-7 0 0 0,1-3 0 0 0,4 1 0 0 0,0-4 0 0 0,-1 0 0 0 0,-2-2 0 0 0,7-4 0 0 0,11-4 0 0 0,12-3 0 0 0,14-3 0 0 0,8-5 0 0 0,4-8 0 0 0,1-2 0 0 0,-1-3 0 0 0,0 1 0 0 0,-2 4 0 0 0,-1 3 0 0 0,-6 4-16383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17082 5992 16383 0 0,'0'-10'0'0'0,"4"-3"0"0"0,13 1 0 0 0,2-3 0 0 0,4-4 0 0 0,2 2 0 0 0,2 3 0 0 0,1 0 0 0 0,2 1 0 0 0,-6-1 0 0 0,-1 1 0 0 0,-4-1 0 0 0,-2 1 0 0 0,3 2 0 0 0,2 4 0 0 0,2 3 0 0 0,2-3 0 0 0,2 0 0 0 0,-4 1-16383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15833 6800 16383 0 0,'0'5'0'0'0,"0"6"0"0"0,0 17 0 0 0,0 18 0 0 0,0 6 0 0 0,5 14 0 0 0,6 10 0 0 0,2 8 0 0 0,-2-6 0 0 0,-2-12 0 0 0,-3-1 0 0 0,2-8 0 0 0,0-8 0 0 0,-1-7 0 0 0,-2-12-16383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12383 7674 16383 0 0,'0'-5'0'0'0,"0"-7"0"0"0,0-6 0 0 0,0-4 0 0 0,0-5 0 0 0,9-1 0 0 0,9 3 0 0 0,6 1 0 0 0,4 5 0 0 0,7 1 0 0 0,2-2 0 0 0,1 2 0 0 0,-3 5 0 0 0,-1 5 0 0 0,-7 8 0 0 0,-2 4 0 0 0,-7 6 0 0 0,-5 12 0 0 0,-6 7 0 0 0,-3 3 0 0 0,-3 6 0 0 0,-2 2 0 0 0,0-1 0 0 0,0-3 0 0 0,0-2 0 0 0,0-2 0 0 0,1-1 0 0 0,-1 3 0 0 0,1 7 0 0 0,-5 0 0 0 0,-6 4 0 0 0,-12 3 0 0 0,-6 0 0 0 0,1-5 0 0 0,1-9 0 0 0,0-5 0 0 0,5-3 0 0 0,0-6 0 0 0,0-6 0 0 0,9-6 0 0 0,5-8 0 0 0,16-10 0 0 0,10-3 0 0 0,2-5 0 0 0,3 2 0 0 0,2-2 0 0 0,7-3 0 0 0,3 2 0 0 0,1 5 0 0 0,-2 4 0 0 0,-1 4 0 0 0,-1 3 0 0 0,-2 2 0 0 0,0 7 0 0 0,-6 6 0 0 0,-1 6 0 0 0,-6 6 0 0 0,-4 3 0 0 0,-6 7 0 0 0,-3 8 0 0 0,-3 1 0 0 0,-1 3 0 0 0,-1-1 0 0 0,0 2 0 0 0,-5 3 0 0 0,-6-3 0 0 0,-11-4 0 0 0,-2 1 0 0 0,-1 2 0 0 0,-7-2 0 0 0,-2-7 0 0 0,0-2 0 0 0,-4 0 0 0 0,0-7 0 0 0,1-9 0 0 0,3-6 0 0 0,1-7 0 0 0,8-3-16383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13268 7295 16383 0 0,'0'-5'0'0'0,"-4"-2"0"0"0,-8 1 0 0 0,-6 1 0 0 0,-4 1 0 0 0,-10 2 0 0 0,-3 1 0 0 0,-1 5 0 0 0,1 3 0 0 0,6 4 0 0 0,8 6 0 0 0,3 5 0 0 0,-1 8 0 0 0,-1 4 0 0 0,1 6 0 0 0,1 7 0 0 0,2-1 0 0 0,4 8 0 0 0,4 8 0 0 0,4 0 0 0 0,2 3 0 0 0,2 6 0 0 0,0-5 0 0 0,1-3 0 0 0,0-8 0 0 0,0-8 0 0 0,-1-7 0 0 0,5-5 0 0 0,7-9 0 0 0,1-4 0 0 0,3-1 0 0 0,4-4 0 0 0,4-4 0 0 0,2-5 0 0 0,2-4 0 0 0,1-2 0 0 0,0-2 0 0 0,1-6 0 0 0,0-6 0 0 0,-1-2 0 0 0,1-8 0 0 0,-6-5 0 0 0,-1 2 0 0 0,0 0 0 0 0,-4-1 0 0 0,-6 0 0 0 0,-4-6 0 0 0,-4-7 0 0 0,-2-3 0 0 0,-3 2 0 0 0,-1-2 0 0 0,0-5 0 0 0,0 2 0 0 0,1 3 0 0 0,-1 3 0 0 0,1 5 0 0 0,-6 2 0 0 0,-5 2 0 0 0,-2 1 0 0 0,-3 0 0 0 0,-4-4 0 0 0,-4 3 0 0 0,3 2 0 0 0,0 1 0 0 0,-2 4 0 0 0,3 2 0 0 0,1 5 0 0 0,2 4-16383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13823 7195 16383 0 0,'0'-5'0'0'0,"-5"-2"0"0"0,-11 1 0 0 0,-14 1 0 0 0,-5 1 0 0 0,-3 7 0 0 0,1 2 0 0 0,6 6 0 0 0,9 6 0 0 0,8 9 0 0 0,6 6 0 0 0,5 2 0 0 0,3 5 0 0 0,1 6 0 0 0,0 1 0 0 0,1 1 0 0 0,-1 3 0 0 0,0 3 0 0 0,5-7 0 0 0,1-7 0 0 0,4-5 0 0 0,6-4 0 0 0,4-1 0 0 0,4-2 0 0 0,7-4 0 0 0,4-7 0 0 0,5-1 0 0 0,10 2 0 0 0,2 3 0 0 0,2-2 0 0 0,5-4 0 0 0,-1-4 0 0 0,-7-4 0 0 0,-6-3 0 0 0,-7-2 0 0 0,-5-2 0 0 0,-3 1 0 0 0,-2-1 0 0 0,-1 0 0 0 0,-1-5 0 0 0,-4-6 0 0 0,-7-6 0 0 0,-5-9 0 0 0,-5-6 0 0 0,-4-7 0 0 0,-2-1 0 0 0,0 1 0 0 0,-2-3 0 0 0,1-3 0 0 0,0 1 0 0 0,-4 8 0 0 0,-2 5 0 0 0,-5-1 0 0 0,-5 4 0 0 0,-4 3 0 0 0,-4-5 0 0 0,-7-1 0 0 0,-9-1 0 0 0,-6 6 0 0 0,-1-3 0 0 0,-2 4 0 0 0,-2 1 0 0 0,-2 6 0 0 0,3 5 0 0 0,5 5 0 0 0,11 0 0 0 0,6 0 0 0 0,8 3-16383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14711 6927 16383 0 0,'0'0'-16383'0'0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14859 7265 16383 0 0,'0'5'0'0'0,"5"2"0"0"0,6-1 0 0 0,2-1-16383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16256 6652 16383 0 0,'0'5'0'0'0,"0"6"0"0"0,0 7 0 0 0,0 5 0 0 0,0 3 0 0 0,0 3 0 0 0,10-5 0 0 0,13-5 0 0 0,12-11 0 0 0,16-13 0 0 0,3-4 0 0 0,3-6 0 0 0,1-1 0 0 0,-4-2 0 0 0,-6 2 0 0 0,-7 3 0 0 0,-4 5 0 0 0,-5 2 0 0 0,-3 4 0 0 0,-5 6 0 0 0,-8 8 0 0 0,-6 11 0 0 0,-5 7 0 0 0,-3 3 0 0 0,-2 2 0 0 0,-11-2 0 0 0,-4 0 0 0 0,-8-1 0 0 0,-6 3 0 0 0,-8-3 0 0 0,-2-3 0 0 0,0-7 0 0 0,2-1 0 0 0,2-5 0 0 0,3-4 0 0 0,1-6 0 0 0,6 3 0 0 0,3-2 0 0 0,-1 0 0 0 0,0-3 0 0 0,3-2-16383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16150 5395 16383 0 0,'5'-5'0'0'0,"2"-7"0"0"0,9-5 0 0 0,17-1 0 0 0,12-2 0 0 0,14-2 0 0 0,7-3 0 0 0,1-2 0 0 0,-5 4 0 0 0,-8 1 0 0 0,-14 9 0 0 0,-13 11 0 0 0,-12 17 0 0 0,-3 24 0 0 0,2 22 0 0 0,-3 9 0 0 0,3 13 0 0 0,4 7 0 0 0,3 3 0 0 0,-2-4 0 0 0,-3-8 0 0 0,-1-3 0 0 0,-2-9 0 0 0,-3-7 0 0 0,1-4 0 0 0,4-7 0 0 0,-1-7 0 0 0,-2-6 0 0 0,-4-5 0 0 0,-3-3 0 0 0,-2-7-16383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16193 6577 16383 0 0,'0'-5'0'0'0,"9"-2"0"0"0,14 1 0 0 0,8 1 0 0 0,3-3 0 0 0,6-1 0 0 0,-4-4 0 0 0,2 1 0 0 0,4-2 0 0 0,5 0 0 0 0,-1 3 0 0 0,-3-1 0 0 0,-4 1 0 0 0,-3 2 0 0 0,-9-2 0 0 0,-3 1 0 0 0,-1 2 0 0 0,0 3 0 0 0,2-4 0 0 0,1 1 0 0 0,-4 1-16383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17064 6355 16383 0 0,'0'5'0'0'0,"0"7"0"0"0,0 5 0 0 0,0 6 0 0 0,0 4 0 0 0,0 1 0 0 0,0 2 0 0 0,0 0 0 0 0,0 0 0 0 0,0 1 0 0 0,0 3 0 0 0,0 2 0 0 0,0 0 0 0 0,0-2 0 0 0,0-1 0 0 0,0-2 0 0 0,5-6 0 0 0,2-2 0 0 0,4 0 0 0 0,5 0 0 0 0,6-3 0 0 0,3 0 0 0 0,2-3 0 0 0,-3-1 0 0 0,0-1 0 0 0,-1-5 0 0 0,2 2 0 0 0,1-2 0 0 0,7 3 0 0 0,6-1 0 0 0,8-3 0 0 0,0-2 0 0 0,-3-3 0 0 0,-4-2 0 0 0,-4-1 0 0 0,-3-1 0 0 0,-2-1 0 0 0,-2 1 0 0 0,0-1 0 0 0,-1-4 0 0 0,-5-7 0 0 0,-1-6 0 0 0,-5-5 0 0 0,-4-3 0 0 0,-6-3 0 0 0,-3-1 0 0 0,-3 0 0 0 0,-1-5 0 0 0,0-6 0 0 0,-6-7 0 0 0,-7-4 0 0 0,0 1 0 0 0,-4 5 0 0 0,1 5 0 0 0,-1 4 0 0 0,2 5 0 0 0,-1 6 0 0 0,1 4 0 0 0,0 5 0 0 0,-4 0 0 0 0,-8 4 0 0 0,-4 3 0 0 0,-2 5 0 0 0,-1 1 0 0 0,2 3 0 0 0,0 1 0 0 0,1 1 0 0 0,1-1 0 0 0,1 1 0 0 0,-1 0 0 0 0,2-1 0 0 0,-1 0 0 0 0,0 0 0 0 0,-5 0 0 0 0,-1 0 0 0 0,5 5 0 0 0,2 2 0 0 0,2-1 0 0 0,5 4 0 0 0,-4 0 0 0 0,-3-1 0 0 0,4 2 0 0 0,1-1 0 0 0,-1-1 0 0 0,-1-3 0 0 0,-1-2 0 0 0,3-2-16383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17241 6334 16383 0 0,'-5'5'0'0'0,"-12"11"0"0"0,-22 19 0 0 0,-19 17 0 0 0,-25 24 0 0 0,-18 20 0 0 0,-6 8 0 0 0,-1 1 0 0 0,5-3 0 0 0,9-3 0 0 0,15-14 0 0 0,12-12 0 0 0,13-13 0 0 0,9-7 0 0 0,9-7 0 0 0,9-7 0 0 0,6-5 0 0 0,5-9-16383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13966 6927 16383 0 0,'-10'5'0'0'0,"-3"11"0"0"0,-10 18 0 0 0,-10 18 0 0 0,-14 20 0 0 0,-20 27 0 0 0,-12 17 0 0 0,-13 18 0 0 0,-6 5 0 0 0,5 10 0 0 0,2-1 0 0 0,8-12 0 0 0,2-13 0 0 0,6-13 0 0 0,6-6 0 0 0,4-10 0 0 0,8-17 0 0 0,10-6 0 0 0,2-5 0 0 0,4-10 0 0 0,4-9 0 0 0,9-2 0 0 0,3-9 0 0 0,7-11-16383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8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13102 5339 16383 0 0,'0'0'-16383'0'0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9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15113 7265 16383 0 0,'0'0'-16383'0'0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9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23326 6482 16383 0 0,'0'0'-16383'0'0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9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19389 9152 16383 0 0,'0'-5'0'0'0,"0"-1"-16383"0"0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9229 10927 16383 0 0,'0'0'-16383'0'0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0T08:14:51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14372 4747 16383 0 0,'0'0'-16383'0'0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36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16888 5149 16383 0 0,'-5'0'0'0'0,"-6"0"0"0"0,-7 0 0 0 0,0 10 0 0 0,4 13 0 0 0,-2 2 0 0 0,2 8 0 0 0,4 2 0 0 0,-2-4 0 0 0,2-3 0 0 0,2-1 0 0 0,3-1 0 0 0,1 2 0 0 0,3-1 0 0 0,0 1 0 0 0,1 0 0 0 0,1 1 0 0 0,-1 0 0 0 0,1 0 0 0 0,-1 0 0 0 0,0 0 0 0 0,0 0 0 0 0,1 0 0 0 0,-1 0 0 0 0,0 0 0 0 0,0 0 0 0 0,4 0 0 0 0,3 0 0 0 0,-1 0 0 0 0,4-5 0 0 0,5-6 0 0 0,0-2 0 0 0,3-3 0 0 0,2 1 0 0 0,4-2 0 0 0,2-3 0 0 0,6-3 0 0 0,9-3 0 0 0,1-1 0 0 0,-1-2 0 0 0,-3-5 0 0 0,-3-2 0 0 0,-2-5 0 0 0,-2 0 0 0 0,-6-3 0 0 0,-8-4 0 0 0,-1 1 0 0 0,1-1 0 0 0,-2-2 0 0 0,-4-3 0 0 0,2-2 0 0 0,-2-1 0 0 0,2-2 0 0 0,-1 0 0 0 0,-2 0 0 0 0,-4-1 0 0 0,-2 1 0 0 0,-2-1 0 0 0,-1 1 0 0 0,-1 0 0 0 0,-1 0 0 0 0,1 0 0 0 0,-1 0 0 0 0,-4 5 0 0 0,-2 1 0 0 0,1 1 0 0 0,-4 3 0 0 0,-6-5 0 0 0,-4 2 0 0 0,-3-1 0 0 0,-4 0 0 0 0,-2 2 0 0 0,0 6 0 0 0,-1 0 0 0 0,0 3 0 0 0,0 3 0 0 0,0 3 0 0 0,1 3 0 0 0,5 2-16383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24807 3589 16383 0 0,'0'-5'0'0'0,"0"-6"0"0"0,0 3 0 0 0,0 13 0 0 0,0 11 0 0 0,0 7 0 0 0,0 10 0 0 0,0 14 0 0 0,0 3 0 0 0,0 5 0 0 0,0 6 0 0 0,0-2 0 0 0,0 4 0 0 0,0 2 0 0 0,0-7 0 0 0,0-7 0 0 0,0-8 0 0 0,0-6 0 0 0,0-4 0 0 0,0-3 0 0 0,0-2 0 0 0,0-1 0 0 0,0 1 0 0 0,0-1 0 0 0,0 1 0 0 0,0 1 0 0 0,0-5-16383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24765 3436 16383 0 0,'0'5'0'0'0,"0"6"0"0"0,5 2 0 0 0,6 3 0 0 0,7 4 0 0 0,5 9 0 0 0,8 8 0 0 0,4 9 0 0 0,1 1 0 0 0,-5 3 0 0 0,-4 2 0 0 0,-1-8 0 0 0,0-1 0 0 0,0-3 0 0 0,-3-3 0 0 0,-2-9 0 0 0,1 2 0 0 0,1-5 0 0 0,-2-1 0 0 0,-6 4 0 0 0,0 3 0 0 0,3 2 0 0 0,-3-1 0 0 0,-3-1 0 0 0,1-5 0 0 0,4-2 0 0 0,3-6 0 0 0,-2-10 0 0 0,-3-12 0 0 0,-5-10 0 0 0,1-7 0 0 0,-1-6 0 0 0,-2-2 0 0 0,-4-2 0 0 0,4-1 0 0 0,0 1 0 0 0,-1 1 0 0 0,-2-5 0 0 0,-2-6 0 0 0,-1-7 0 0 0,3 2 0 0 0,2 2 0 0 0,-1 4 0 0 0,-1-1 0 0 0,-2 2 0 0 0,-1 2 0 0 0,-1 3 0 0 0,-1 2 0 0 0,0 1 0 0 0,0 2 0 0 0,0 0 0 0 0,-1 0 0 0 0,1 1 0 0 0,0-1 0 0 0,0 1 0 0 0,0-1 0 0 0,0 5-16383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25549 6207 16383 0 0,'-5'0'0'0'0,"-6"0"0"0"0,-7 0 0 0 0,-5 0 0 0 0,-3 0 0 0 0,-3 0 0 0 0,4 5 0 0 0,2 7 0 0 0,-1 0 0 0 0,3 5 0 0 0,2 3 0 0 0,3 3 0 0 0,-1 3 0 0 0,-2 2 0 0 0,3 2 0 0 0,3-1 0 0 0,4 1 0 0 0,4 0 0 0 0,-3-1 0 0 0,1 1 0 0 0,-4-6 0 0 0,0-2 0 0 0,2 1 0 0 0,2 1 0 0 0,3 2 0 0 0,2 0 0 0 0,1 2 0 0 0,1 1 0 0 0,0-1 0 0 0,1 2 0 0 0,-1-1 0 0 0,5-5 0 0 0,2-1 0 0 0,5-5 0 0 0,4-1 0 0 0,6-2 0 0 0,3-5 0 0 0,2-4 0 0 0,-3 3 0 0 0,-1-1 0 0 0,1-2 0 0 0,1 4 0 0 0,1-1 0 0 0,2-1 0 0 0,-5 2 0 0 0,-1 0 0 0 0,1-1 0 0 0,-4 1 0 0 0,-5 6 0 0 0,0-2 0 0 0,3-1 0 0 0,-2 0 0 0 0,-3 4 0 0 0,-4 4 0 0 0,2-2 0 0 0,-1 1 0 0 0,-2 2 0 0 0,-2 2 0 0 0,-2 2 0 0 0,-2 1 0 0 0,0 2 0 0 0,-1 0 0 0 0,-1 0 0 0 0,-4-4 0 0 0,-2-3 0 0 0,-4 2 0 0 0,-6-5 0 0 0,-10 0 0 0 0,1 1 0 0 0,-6 3 0 0 0,-8 2 0 0 0,-6-3 0 0 0,-5-6 0 0 0,0-5 0 0 0,0 1 0 0 0,4-3 0 0 0,4-1 0 0 0,5-4 0 0 0,4-1 0 0 0,2-2 0 0 0,-2-1 0 0 0,-1 0 0 0 0,1-1 0 0 0,1 1 0 0 0,1 0 0 0 0,1-1 0 0 0,1 1 0 0 0,6-5 0 0 0,2-2 0 0 0,-1-4 0 0 0,0-5 0 0 0,-3-6 0 0 0,5-3 0 0 0,4-2 0 0 0,7 3-16383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27347 4344 16383 0 0,'0'5'0'0'0,"0"7"0"0"0,0 11 0 0 0,0 6 0 0 0,0 13 0 0 0,0 20 0 0 0,0 13 0 0 0,0 24 0 0 0,5 20 0 0 0,7 9 0 0 0,5 8 0 0 0,1 5 0 0 0,2-7 0 0 0,-2-6 0 0 0,-5-10 0 0 0,1-15 0 0 0,-3-11 0 0 0,3-10 0 0 0,-2-15 0 0 0,-2-9 0 0 0,-3-9 0 0 0,-4-8 0 0 0,-1-7 0 0 0,-1-8-16383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27178 4380 16383 0 0,'5'0'0'0'0,"11"0"0"0"0,14 0 0 0 0,5 0 0 0 0,8 0 0 0 0,1 0 0 0 0,7 0 0 0 0,11 0 0 0 0,4 0 0 0 0,1 0 0 0 0,-1 0 0 0 0,-8-5 0 0 0,-7-2 0 0 0,-9 1 0 0 0,-5 1 0 0 0,-5 1 0 0 0,-3 2 0 0 0,-1 1 0 0 0,-1 0 0 0 0,1 1 0 0 0,-6-4 0 0 0,0-3 0 0 0,0 1 0 0 0,-3 2-16383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27220 5066 16383 0 0,'5'0'0'0'0,"12"0"0"0"0,12 0 0 0 0,6 0 0 0 0,8 0 0 0 0,1 0 0 0 0,3 0 0 0 0,8 0 0 0 0,0-4 0 0 0,0-3 0 0 0,1 1 0 0 0,-5-4 0 0 0,0 0 0 0 0,0 1 0 0 0,2 3 0 0 0,-3 2 0 0 0,-6 2 0 0 0,-5-4 0 0 0,-4-1 0 0 0,-3 1 0 0 0,-2 1 0 0 0,-2 2 0 0 0,-5 1-16383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27390 5445 16383 0 0,'10'0'0'0'0,"12"0"0"0"0,9 0 0 0 0,8 0 0 0 0,8 0 0 0 0,5 0 0 0 0,-1 0 0 0 0,0 0 0 0 0,2 0 0 0 0,2 0 0 0 0,-4 0 0 0 0,-5 0 0 0 0,-2 0 0 0 0,-2 0 0 0 0,-4 0 0 0 0,-3 0 0 0 0,-3 0 0 0 0,-2 0 0 0 0,-1 0 0 0 0,0 0 0 0 0,-1 0 0 0 0,-4-5 0 0 0,-3-2 0 0 0,2 1 0 0 0,1 1 0 0 0,1-4 0 0 0,1 1 0 0 0,2 0 0 0 0,-4-2 0 0 0,-2-1 0 0 0,-4 3-16383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22691 4748 16383 0 0,'0'5'0'0'0,"0"6"0"0"0,5 7 0 0 0,1 5 0 0 0,0 13 0 0 0,4 5 0 0 0,5 7 0 0 0,0 3 0 0 0,-2 0 0 0 0,1-1 0 0 0,-2 3 0 0 0,-2-4 0 0 0,-4 0 0 0 0,-2-4 0 0 0,3-4 0 0 0,0 1 0 0 0,4 3 0 0 0,0 8 0 0 0,3-4 0 0 0,-1-1 0 0 0,3 1 0 0 0,-2-3 0 0 0,-3-3 0 0 0,-4-6 0 0 0,3-3 0 0 0,-2-2 0 0 0,-1-3 0 0 0,3-5 0 0 0,0-3 0 0 0,3 1 0 0 0,-1 1 0 0 0,-2 2 0 0 0,-4 2 0 0 0,4-5 0 0 0,4-10 0 0 0,-1-12 0 0 0,-1-11 0 0 0,-4-9 0 0 0,-3-6 0 0 0,-2-3 0 0 0,3-2 0 0 0,1 0 0 0 0,4 0 0 0 0,0 0 0 0 0,-2 1 0 0 0,3-5 0 0 0,-1-1 0 0 0,-3-4 0 0 0,3-1 0 0 0,5 2 0 0 0,-2-2 0 0 0,-2 1 0 0 0,2 2 0 0 0,-2 3 0 0 0,-3 2 0 0 0,-3 2 0 0 0,3 1 0 0 0,-1 2 0 0 0,4-1 0 0 0,-1 0 0 0 0,4 6 0 0 0,-2 11 0 0 0,-3 12 0 0 0,-2 12 0 0 0,-4 8 0 0 0,3 6 0 0 0,6 4 0 0 0,-1 5 0 0 0,4 3 0 0 0,-1 0 0 0 0,-4 3 0 0 0,2-1 0 0 0,4-2 0 0 0,-2 3 0 0 0,2-6 0 0 0,3 1 0 0 0,-2-1 0 0 0,1 4 0 0 0,2 0 0 0 0,-2-2 0 0 0,-5-2 0 0 0,0-2 0 0 0,-1-2 0 0 0,1-1 0 0 0,3-6 0 0 0,-1-2 0 0 0,2-4 0 0 0,2-16 0 0 0,-2-13 0 0 0,-4-9 0 0 0,-4-12 0 0 0,-4-9 0 0 0,-3-4 0 0 0,-3-3 0 0 0,0-9 0 0 0,-1 1 0 0 0,6-5 0 0 0,0-7 0 0 0,1 3 0 0 0,-1-2 0 0 0,-2-5 0 0 0,-1 6 0 0 0,-1 3 0 0 0,0 9 0 0 0,-1 7 0 0 0,-1 2 0 0 0,1 5 0 0 0,0 3 0 0 0,0-2 0 0 0,0 2 0 0 0,0 1 0 0 0,-1 2 0 0 0,1-3 0 0 0,0 0 0 0 0,0-4 0 0 0,0 1 0 0 0,0 1 0 0 0,0 3 0 0 0,0 3 0 0 0,1 2 0 0 0,-1 1 0 0 0,0 1 0 0 0,0 0 0 0 0,0 5-16383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14182 9530 16383 0 0,'0'0'-16383'0'0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2T03:01:42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14182 9530 16383 0 0,'0'0'-16383'0'0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1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20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93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4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Section End/Start</a:t>
            </a:r>
          </a:p>
          <a:p>
            <a:r>
              <a:rPr lang="en-US" b="0" dirty="0"/>
              <a:t>Use this at section’s start or end. For example: “Questions” or “Time for Practice”. To be used for Impacts (get the student’s attention).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7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29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2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654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24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9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97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61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945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3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5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43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805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9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0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024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7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63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68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58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892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7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 + Normal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1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9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34" Type="http://schemas.openxmlformats.org/officeDocument/2006/relationships/customXml" Target="../ink/ink16.xml"/><Relationship Id="rId7" Type="http://schemas.openxmlformats.org/officeDocument/2006/relationships/image" Target="../media/image59.png"/><Relationship Id="rId12" Type="http://schemas.openxmlformats.org/officeDocument/2006/relationships/customXml" Target="../ink/ink6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1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74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7" Type="http://schemas.openxmlformats.org/officeDocument/2006/relationships/image" Target="../media/image69.png"/><Relationship Id="rId30" Type="http://schemas.openxmlformats.org/officeDocument/2006/relationships/customXml" Target="../ink/ink14.xml"/><Relationship Id="rId35" Type="http://schemas.openxmlformats.org/officeDocument/2006/relationships/image" Target="../media/image73.png"/><Relationship Id="rId8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.xml"/><Relationship Id="rId42" Type="http://schemas.openxmlformats.org/officeDocument/2006/relationships/customXml" Target="../ink/ink35.xml"/><Relationship Id="rId47" Type="http://schemas.openxmlformats.org/officeDocument/2006/relationships/customXml" Target="../ink/ink38.xml"/><Relationship Id="rId63" Type="http://schemas.openxmlformats.org/officeDocument/2006/relationships/customXml" Target="../ink/ink46.xml"/><Relationship Id="rId68" Type="http://schemas.openxmlformats.org/officeDocument/2006/relationships/image" Target="../media/image106.png"/><Relationship Id="rId7" Type="http://schemas.openxmlformats.org/officeDocument/2006/relationships/image" Target="../media/image76.png"/><Relationship Id="rId71" Type="http://schemas.openxmlformats.org/officeDocument/2006/relationships/customXml" Target="../ink/ink50.xml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23.xml"/><Relationship Id="rId29" Type="http://schemas.openxmlformats.org/officeDocument/2006/relationships/image" Target="../media/image87.png"/><Relationship Id="rId24" Type="http://schemas.openxmlformats.org/officeDocument/2006/relationships/customXml" Target="../ink/ink26.xml"/><Relationship Id="rId32" Type="http://schemas.openxmlformats.org/officeDocument/2006/relationships/customXml" Target="../ink/ink30.xml"/><Relationship Id="rId37" Type="http://schemas.openxmlformats.org/officeDocument/2006/relationships/image" Target="../media/image91.png"/><Relationship Id="rId40" Type="http://schemas.openxmlformats.org/officeDocument/2006/relationships/customXml" Target="../ink/ink34.xml"/><Relationship Id="rId45" Type="http://schemas.openxmlformats.org/officeDocument/2006/relationships/image" Target="../media/image95.png"/><Relationship Id="rId53" Type="http://schemas.openxmlformats.org/officeDocument/2006/relationships/customXml" Target="../ink/ink41.xml"/><Relationship Id="rId58" Type="http://schemas.openxmlformats.org/officeDocument/2006/relationships/image" Target="../media/image101.png"/><Relationship Id="rId66" Type="http://schemas.openxmlformats.org/officeDocument/2006/relationships/image" Target="../media/image105.png"/><Relationship Id="rId74" Type="http://schemas.openxmlformats.org/officeDocument/2006/relationships/image" Target="../media/image109.png"/><Relationship Id="rId5" Type="http://schemas.openxmlformats.org/officeDocument/2006/relationships/image" Target="../media/image75.png"/><Relationship Id="rId61" Type="http://schemas.openxmlformats.org/officeDocument/2006/relationships/customXml" Target="../ink/ink45.xml"/><Relationship Id="rId19" Type="http://schemas.openxmlformats.org/officeDocument/2006/relationships/image" Target="../media/image82.png"/><Relationship Id="rId14" Type="http://schemas.openxmlformats.org/officeDocument/2006/relationships/customXml" Target="../ink/ink22.xml"/><Relationship Id="rId27" Type="http://schemas.openxmlformats.org/officeDocument/2006/relationships/image" Target="../media/image86.png"/><Relationship Id="rId30" Type="http://schemas.openxmlformats.org/officeDocument/2006/relationships/customXml" Target="../ink/ink29.xml"/><Relationship Id="rId35" Type="http://schemas.openxmlformats.org/officeDocument/2006/relationships/image" Target="../media/image90.png"/><Relationship Id="rId43" Type="http://schemas.openxmlformats.org/officeDocument/2006/relationships/image" Target="../media/image94.png"/><Relationship Id="rId48" Type="http://schemas.openxmlformats.org/officeDocument/2006/relationships/image" Target="../media/image96.png"/><Relationship Id="rId56" Type="http://schemas.openxmlformats.org/officeDocument/2006/relationships/image" Target="../media/image100.png"/><Relationship Id="rId64" Type="http://schemas.openxmlformats.org/officeDocument/2006/relationships/image" Target="../media/image104.png"/><Relationship Id="rId69" Type="http://schemas.openxmlformats.org/officeDocument/2006/relationships/customXml" Target="../ink/ink49.xml"/><Relationship Id="rId8" Type="http://schemas.openxmlformats.org/officeDocument/2006/relationships/customXml" Target="../ink/ink20.xml"/><Relationship Id="rId51" Type="http://schemas.openxmlformats.org/officeDocument/2006/relationships/customXml" Target="../ink/ink40.xml"/><Relationship Id="rId72" Type="http://schemas.openxmlformats.org/officeDocument/2006/relationships/image" Target="../media/image108.png"/><Relationship Id="rId3" Type="http://schemas.openxmlformats.org/officeDocument/2006/relationships/image" Target="../media/image3.png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image" Target="../media/image89.png"/><Relationship Id="rId38" Type="http://schemas.openxmlformats.org/officeDocument/2006/relationships/customXml" Target="../ink/ink33.xml"/><Relationship Id="rId46" Type="http://schemas.openxmlformats.org/officeDocument/2006/relationships/customXml" Target="../ink/ink37.xml"/><Relationship Id="rId59" Type="http://schemas.openxmlformats.org/officeDocument/2006/relationships/customXml" Target="../ink/ink44.xml"/><Relationship Id="rId67" Type="http://schemas.openxmlformats.org/officeDocument/2006/relationships/customXml" Target="../ink/ink48.xml"/><Relationship Id="rId20" Type="http://schemas.openxmlformats.org/officeDocument/2006/relationships/customXml" Target="../ink/ink25.xml"/><Relationship Id="rId41" Type="http://schemas.openxmlformats.org/officeDocument/2006/relationships/image" Target="../media/image93.png"/><Relationship Id="rId54" Type="http://schemas.openxmlformats.org/officeDocument/2006/relationships/image" Target="../media/image99.png"/><Relationship Id="rId62" Type="http://schemas.openxmlformats.org/officeDocument/2006/relationships/image" Target="../media/image103.png"/><Relationship Id="rId70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28.xml"/><Relationship Id="rId36" Type="http://schemas.openxmlformats.org/officeDocument/2006/relationships/customXml" Target="../ink/ink32.xml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10" Type="http://schemas.openxmlformats.org/officeDocument/2006/relationships/customXml" Target="../ink/ink21.xml"/><Relationship Id="rId31" Type="http://schemas.openxmlformats.org/officeDocument/2006/relationships/image" Target="../media/image88.png"/><Relationship Id="rId44" Type="http://schemas.openxmlformats.org/officeDocument/2006/relationships/customXml" Target="../ink/ink36.xml"/><Relationship Id="rId52" Type="http://schemas.openxmlformats.org/officeDocument/2006/relationships/image" Target="../media/image98.png"/><Relationship Id="rId60" Type="http://schemas.openxmlformats.org/officeDocument/2006/relationships/image" Target="../media/image102.png"/><Relationship Id="rId65" Type="http://schemas.openxmlformats.org/officeDocument/2006/relationships/customXml" Target="../ink/ink47.xml"/><Relationship Id="rId73" Type="http://schemas.openxmlformats.org/officeDocument/2006/relationships/customXml" Target="../ink/ink51.xml"/><Relationship Id="rId4" Type="http://schemas.openxmlformats.org/officeDocument/2006/relationships/customXml" Target="../ink/ink18.xml"/><Relationship Id="rId9" Type="http://schemas.openxmlformats.org/officeDocument/2006/relationships/image" Target="../media/image77.png"/><Relationship Id="rId13" Type="http://schemas.openxmlformats.org/officeDocument/2006/relationships/image" Target="../media/image79.png"/><Relationship Id="rId18" Type="http://schemas.openxmlformats.org/officeDocument/2006/relationships/customXml" Target="../ink/ink24.xml"/><Relationship Id="rId39" Type="http://schemas.openxmlformats.org/officeDocument/2006/relationships/image" Target="../media/image92.png"/><Relationship Id="rId34" Type="http://schemas.openxmlformats.org/officeDocument/2006/relationships/customXml" Target="../ink/ink31.xml"/><Relationship Id="rId50" Type="http://schemas.openxmlformats.org/officeDocument/2006/relationships/image" Target="../media/image97.png"/><Relationship Id="rId55" Type="http://schemas.openxmlformats.org/officeDocument/2006/relationships/customXml" Target="../ink/ink4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0" Type="http://schemas.openxmlformats.org/officeDocument/2006/relationships/customXml" Target="../ink/ink54.xml"/><Relationship Id="rId85" Type="http://schemas.openxmlformats.org/officeDocument/2006/relationships/image" Target="../media/image149.png"/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54" Type="http://schemas.openxmlformats.org/officeDocument/2006/relationships/customXml" Target="../ink/ink53.xml"/><Relationship Id="rId1" Type="http://schemas.openxmlformats.org/officeDocument/2006/relationships/slideLayout" Target="../slideLayouts/slideLayout1.xml"/><Relationship Id="rId53" Type="http://schemas.openxmlformats.org/officeDocument/2006/relationships/image" Target="../media/image46.png"/><Relationship Id="rId79" Type="http://schemas.openxmlformats.org/officeDocument/2006/relationships/image" Target="../media/image146.png"/><Relationship Id="rId4" Type="http://schemas.openxmlformats.org/officeDocument/2006/relationships/customXml" Target="../ink/ink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27" Type="http://schemas.openxmlformats.org/officeDocument/2006/relationships/image" Target="../media/image207.png"/><Relationship Id="rId3" Type="http://schemas.openxmlformats.org/officeDocument/2006/relationships/image" Target="../media/image3.png"/><Relationship Id="rId226" Type="http://schemas.openxmlformats.org/officeDocument/2006/relationships/customXml" Target="../ink/ink5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225" Type="http://schemas.openxmlformats.org/officeDocument/2006/relationships/image" Target="../media/image206.png"/><Relationship Id="rId224" Type="http://schemas.openxmlformats.org/officeDocument/2006/relationships/customXml" Target="../ink/ink56.xml"/><Relationship Id="rId4" Type="http://schemas.openxmlformats.org/officeDocument/2006/relationships/customXml" Target="../ink/ink55.xml"/><Relationship Id="rId223" Type="http://schemas.openxmlformats.org/officeDocument/2006/relationships/image" Target="../media/image20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5" Type="http://schemas.openxmlformats.org/officeDocument/2006/relationships/image" Target="../media/image209.png"/><Relationship Id="rId4" Type="http://schemas.openxmlformats.org/officeDocument/2006/relationships/customXml" Target="../ink/ink5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215.png"/><Relationship Id="rId18" Type="http://schemas.openxmlformats.org/officeDocument/2006/relationships/customXml" Target="../ink/ink67.xml"/><Relationship Id="rId26" Type="http://schemas.openxmlformats.org/officeDocument/2006/relationships/customXml" Target="../ink/ink71.xml"/><Relationship Id="rId3" Type="http://schemas.openxmlformats.org/officeDocument/2006/relationships/image" Target="../media/image3.png"/><Relationship Id="rId21" Type="http://schemas.openxmlformats.org/officeDocument/2006/relationships/image" Target="../media/image219.png"/><Relationship Id="rId7" Type="http://schemas.openxmlformats.org/officeDocument/2006/relationships/image" Target="../media/image212.png"/><Relationship Id="rId12" Type="http://schemas.openxmlformats.org/officeDocument/2006/relationships/customXml" Target="../ink/ink64.xml"/><Relationship Id="rId17" Type="http://schemas.openxmlformats.org/officeDocument/2006/relationships/image" Target="../media/image217.png"/><Relationship Id="rId25" Type="http://schemas.openxmlformats.org/officeDocument/2006/relationships/image" Target="../media/image221.png"/><Relationship Id="rId2" Type="http://schemas.openxmlformats.org/officeDocument/2006/relationships/notesSlide" Target="../notesSlides/notesSlide21.xml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29" Type="http://schemas.openxmlformats.org/officeDocument/2006/relationships/image" Target="../media/image2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.xml"/><Relationship Id="rId11" Type="http://schemas.openxmlformats.org/officeDocument/2006/relationships/image" Target="../media/image214.png"/><Relationship Id="rId24" Type="http://schemas.openxmlformats.org/officeDocument/2006/relationships/customXml" Target="../ink/ink70.xml"/><Relationship Id="rId5" Type="http://schemas.openxmlformats.org/officeDocument/2006/relationships/image" Target="../media/image211.png"/><Relationship Id="rId15" Type="http://schemas.openxmlformats.org/officeDocument/2006/relationships/image" Target="../media/image216.png"/><Relationship Id="rId23" Type="http://schemas.openxmlformats.org/officeDocument/2006/relationships/image" Target="../media/image220.png"/><Relationship Id="rId28" Type="http://schemas.openxmlformats.org/officeDocument/2006/relationships/customXml" Target="../ink/ink72.xml"/><Relationship Id="rId10" Type="http://schemas.openxmlformats.org/officeDocument/2006/relationships/customXml" Target="../ink/ink63.xml"/><Relationship Id="rId19" Type="http://schemas.openxmlformats.org/officeDocument/2006/relationships/image" Target="../media/image218.png"/><Relationship Id="rId4" Type="http://schemas.openxmlformats.org/officeDocument/2006/relationships/customXml" Target="../ink/ink60.xml"/><Relationship Id="rId9" Type="http://schemas.openxmlformats.org/officeDocument/2006/relationships/image" Target="../media/image213.png"/><Relationship Id="rId14" Type="http://schemas.openxmlformats.org/officeDocument/2006/relationships/customXml" Target="../ink/ink65.xml"/><Relationship Id="rId22" Type="http://schemas.openxmlformats.org/officeDocument/2006/relationships/customXml" Target="../ink/ink69.xml"/><Relationship Id="rId27" Type="http://schemas.openxmlformats.org/officeDocument/2006/relationships/image" Target="../media/image2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46.png"/><Relationship Id="rId18" Type="http://schemas.openxmlformats.org/officeDocument/2006/relationships/customXml" Target="../ink/ink80.xml"/><Relationship Id="rId3" Type="http://schemas.openxmlformats.org/officeDocument/2006/relationships/image" Target="../media/image3.png"/><Relationship Id="rId21" Type="http://schemas.openxmlformats.org/officeDocument/2006/relationships/image" Target="../media/image231.png"/><Relationship Id="rId7" Type="http://schemas.openxmlformats.org/officeDocument/2006/relationships/image" Target="../media/image225.png"/><Relationship Id="rId12" Type="http://schemas.openxmlformats.org/officeDocument/2006/relationships/customXml" Target="../ink/ink77.xml"/><Relationship Id="rId17" Type="http://schemas.openxmlformats.org/officeDocument/2006/relationships/image" Target="../media/image229.png"/><Relationship Id="rId25" Type="http://schemas.openxmlformats.org/officeDocument/2006/relationships/image" Target="../media/image233.png"/><Relationship Id="rId2" Type="http://schemas.openxmlformats.org/officeDocument/2006/relationships/notesSlide" Target="../notesSlides/notesSlide23.xml"/><Relationship Id="rId16" Type="http://schemas.openxmlformats.org/officeDocument/2006/relationships/customXml" Target="../ink/ink79.xml"/><Relationship Id="rId20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.xml"/><Relationship Id="rId11" Type="http://schemas.openxmlformats.org/officeDocument/2006/relationships/image" Target="../media/image227.png"/><Relationship Id="rId24" Type="http://schemas.openxmlformats.org/officeDocument/2006/relationships/customXml" Target="../ink/ink83.xml"/><Relationship Id="rId5" Type="http://schemas.openxmlformats.org/officeDocument/2006/relationships/image" Target="../media/image224.png"/><Relationship Id="rId15" Type="http://schemas.openxmlformats.org/officeDocument/2006/relationships/image" Target="../media/image228.png"/><Relationship Id="rId23" Type="http://schemas.openxmlformats.org/officeDocument/2006/relationships/image" Target="../media/image232.png"/><Relationship Id="rId10" Type="http://schemas.openxmlformats.org/officeDocument/2006/relationships/customXml" Target="../ink/ink76.xml"/><Relationship Id="rId19" Type="http://schemas.openxmlformats.org/officeDocument/2006/relationships/image" Target="../media/image230.png"/><Relationship Id="rId4" Type="http://schemas.openxmlformats.org/officeDocument/2006/relationships/customXml" Target="../ink/ink73.xml"/><Relationship Id="rId9" Type="http://schemas.openxmlformats.org/officeDocument/2006/relationships/image" Target="../media/image226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customXml" Target="../ink/ink8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7.xml"/><Relationship Id="rId3" Type="http://schemas.openxmlformats.org/officeDocument/2006/relationships/image" Target="../media/image3.png"/><Relationship Id="rId12" Type="http://schemas.openxmlformats.org/officeDocument/2006/relationships/customXml" Target="../ink/ink8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6.png"/><Relationship Id="rId4" Type="http://schemas.openxmlformats.org/officeDocument/2006/relationships/customXml" Target="../ink/ink8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1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8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13" Type="http://schemas.openxmlformats.org/officeDocument/2006/relationships/customXml" Target="../ink/ink93.xml"/><Relationship Id="rId18" Type="http://schemas.openxmlformats.org/officeDocument/2006/relationships/image" Target="../media/image434.png"/><Relationship Id="rId26" Type="http://schemas.openxmlformats.org/officeDocument/2006/relationships/customXml" Target="../ink/ink100.xml"/><Relationship Id="rId3" Type="http://schemas.openxmlformats.org/officeDocument/2006/relationships/image" Target="../media/image5.png"/><Relationship Id="rId21" Type="http://schemas.openxmlformats.org/officeDocument/2006/relationships/customXml" Target="../ink/ink97.xml"/><Relationship Id="rId7" Type="http://schemas.openxmlformats.org/officeDocument/2006/relationships/customXml" Target="../ink/ink90.xml"/><Relationship Id="rId12" Type="http://schemas.openxmlformats.org/officeDocument/2006/relationships/image" Target="../media/image431.png"/><Relationship Id="rId17" Type="http://schemas.openxmlformats.org/officeDocument/2006/relationships/customXml" Target="../ink/ink95.xml"/><Relationship Id="rId25" Type="http://schemas.openxmlformats.org/officeDocument/2006/relationships/customXml" Target="../ink/ink99.xml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433.png"/><Relationship Id="rId20" Type="http://schemas.openxmlformats.org/officeDocument/2006/relationships/image" Target="../media/image435.png"/><Relationship Id="rId29" Type="http://schemas.openxmlformats.org/officeDocument/2006/relationships/image" Target="../media/image4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0.png"/><Relationship Id="rId11" Type="http://schemas.openxmlformats.org/officeDocument/2006/relationships/customXml" Target="../ink/ink92.xml"/><Relationship Id="rId24" Type="http://schemas.openxmlformats.org/officeDocument/2006/relationships/image" Target="../media/image46.png"/><Relationship Id="rId5" Type="http://schemas.openxmlformats.org/officeDocument/2006/relationships/customXml" Target="../ink/ink89.xml"/><Relationship Id="rId15" Type="http://schemas.openxmlformats.org/officeDocument/2006/relationships/customXml" Target="../ink/ink94.xml"/><Relationship Id="rId23" Type="http://schemas.openxmlformats.org/officeDocument/2006/relationships/customXml" Target="../ink/ink98.xml"/><Relationship Id="rId28" Type="http://schemas.openxmlformats.org/officeDocument/2006/relationships/customXml" Target="../ink/ink101.xml"/><Relationship Id="rId10" Type="http://schemas.openxmlformats.org/officeDocument/2006/relationships/image" Target="../media/image430.png"/><Relationship Id="rId19" Type="http://schemas.openxmlformats.org/officeDocument/2006/relationships/customXml" Target="../ink/ink96.xml"/><Relationship Id="rId4" Type="http://schemas.openxmlformats.org/officeDocument/2006/relationships/image" Target="../media/image6.png"/><Relationship Id="rId9" Type="http://schemas.openxmlformats.org/officeDocument/2006/relationships/customXml" Target="../ink/ink91.xml"/><Relationship Id="rId14" Type="http://schemas.openxmlformats.org/officeDocument/2006/relationships/image" Target="../media/image432.png"/><Relationship Id="rId22" Type="http://schemas.openxmlformats.org/officeDocument/2006/relationships/image" Target="../media/image436.png"/><Relationship Id="rId27" Type="http://schemas.openxmlformats.org/officeDocument/2006/relationships/image" Target="../media/image4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customXml" Target="../ink/ink10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5.png"/><Relationship Id="rId7" Type="http://schemas.openxmlformats.org/officeDocument/2006/relationships/customXml" Target="../ink/ink104.xml"/><Relationship Id="rId12" Type="http://schemas.openxmlformats.org/officeDocument/2006/relationships/image" Target="../media/image4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9.png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0" Type="http://schemas.openxmlformats.org/officeDocument/2006/relationships/image" Target="../media/image441.png"/><Relationship Id="rId4" Type="http://schemas.openxmlformats.org/officeDocument/2006/relationships/image" Target="../media/image6.png"/><Relationship Id="rId9" Type="http://schemas.openxmlformats.org/officeDocument/2006/relationships/customXml" Target="../ink/ink10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.xml"/><Relationship Id="rId84" Type="http://schemas.openxmlformats.org/officeDocument/2006/relationships/image" Target="../media/image446.png"/><Relationship Id="rId138" Type="http://schemas.openxmlformats.org/officeDocument/2006/relationships/image" Target="../media/image472.png"/><Relationship Id="rId159" Type="http://schemas.openxmlformats.org/officeDocument/2006/relationships/image" Target="../media/image482.png"/><Relationship Id="rId170" Type="http://schemas.openxmlformats.org/officeDocument/2006/relationships/customXml" Target="../ink/ink155.xml"/><Relationship Id="rId191" Type="http://schemas.openxmlformats.org/officeDocument/2006/relationships/image" Target="../media/image498.png"/><Relationship Id="rId205" Type="http://schemas.openxmlformats.org/officeDocument/2006/relationships/image" Target="../media/image505.png"/><Relationship Id="rId226" Type="http://schemas.openxmlformats.org/officeDocument/2006/relationships/image" Target="../media/image515.png"/><Relationship Id="rId107" Type="http://schemas.openxmlformats.org/officeDocument/2006/relationships/customXml" Target="../ink/ink123.xml"/><Relationship Id="rId128" Type="http://schemas.openxmlformats.org/officeDocument/2006/relationships/image" Target="../media/image467.png"/><Relationship Id="rId149" Type="http://schemas.openxmlformats.org/officeDocument/2006/relationships/customXml" Target="../ink/ink144.xml"/><Relationship Id="rId95" Type="http://schemas.openxmlformats.org/officeDocument/2006/relationships/customXml" Target="../ink/ink117.xml"/><Relationship Id="rId160" Type="http://schemas.openxmlformats.org/officeDocument/2006/relationships/customXml" Target="../ink/ink150.xml"/><Relationship Id="rId181" Type="http://schemas.openxmlformats.org/officeDocument/2006/relationships/image" Target="../media/image493.png"/><Relationship Id="rId216" Type="http://schemas.openxmlformats.org/officeDocument/2006/relationships/customXml" Target="../ink/ink178.xml"/><Relationship Id="rId237" Type="http://schemas.openxmlformats.org/officeDocument/2006/relationships/image" Target="../media/image520.png"/><Relationship Id="rId118" Type="http://schemas.openxmlformats.org/officeDocument/2006/relationships/image" Target="../media/image462.png"/><Relationship Id="rId139" Type="http://schemas.openxmlformats.org/officeDocument/2006/relationships/customXml" Target="../ink/ink139.xml"/><Relationship Id="rId85" Type="http://schemas.openxmlformats.org/officeDocument/2006/relationships/customXml" Target="../ink/ink112.xml"/><Relationship Id="rId150" Type="http://schemas.openxmlformats.org/officeDocument/2006/relationships/image" Target="../media/image478.png"/><Relationship Id="rId171" Type="http://schemas.openxmlformats.org/officeDocument/2006/relationships/image" Target="../media/image488.png"/><Relationship Id="rId192" Type="http://schemas.openxmlformats.org/officeDocument/2006/relationships/customXml" Target="../ink/ink166.xml"/><Relationship Id="rId206" Type="http://schemas.openxmlformats.org/officeDocument/2006/relationships/customXml" Target="../ink/ink173.xml"/><Relationship Id="rId227" Type="http://schemas.openxmlformats.org/officeDocument/2006/relationships/customXml" Target="../ink/ink184.xml"/><Relationship Id="rId108" Type="http://schemas.openxmlformats.org/officeDocument/2006/relationships/image" Target="../media/image457.png"/><Relationship Id="rId129" Type="http://schemas.openxmlformats.org/officeDocument/2006/relationships/customXml" Target="../ink/ink134.xml"/><Relationship Id="rId96" Type="http://schemas.openxmlformats.org/officeDocument/2006/relationships/image" Target="../media/image452.png"/><Relationship Id="rId140" Type="http://schemas.openxmlformats.org/officeDocument/2006/relationships/image" Target="../media/image473.png"/><Relationship Id="rId161" Type="http://schemas.openxmlformats.org/officeDocument/2006/relationships/image" Target="../media/image483.png"/><Relationship Id="rId182" Type="http://schemas.openxmlformats.org/officeDocument/2006/relationships/customXml" Target="../ink/ink161.xml"/><Relationship Id="rId217" Type="http://schemas.openxmlformats.org/officeDocument/2006/relationships/customXml" Target="../ink/ink17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76.xml"/><Relationship Id="rId233" Type="http://schemas.openxmlformats.org/officeDocument/2006/relationships/image" Target="../media/image518.png"/><Relationship Id="rId238" Type="http://schemas.openxmlformats.org/officeDocument/2006/relationships/customXml" Target="../ink/ink190.xml"/><Relationship Id="rId114" Type="http://schemas.openxmlformats.org/officeDocument/2006/relationships/image" Target="../media/image460.png"/><Relationship Id="rId119" Type="http://schemas.openxmlformats.org/officeDocument/2006/relationships/customXml" Target="../ink/ink129.xml"/><Relationship Id="rId81" Type="http://schemas.openxmlformats.org/officeDocument/2006/relationships/customXml" Target="../ink/ink110.xml"/><Relationship Id="rId86" Type="http://schemas.openxmlformats.org/officeDocument/2006/relationships/image" Target="../media/image447.png"/><Relationship Id="rId130" Type="http://schemas.openxmlformats.org/officeDocument/2006/relationships/image" Target="../media/image468.png"/><Relationship Id="rId135" Type="http://schemas.openxmlformats.org/officeDocument/2006/relationships/customXml" Target="../ink/ink137.xml"/><Relationship Id="rId151" Type="http://schemas.openxmlformats.org/officeDocument/2006/relationships/customXml" Target="../ink/ink145.xml"/><Relationship Id="rId156" Type="http://schemas.openxmlformats.org/officeDocument/2006/relationships/image" Target="../media/image481.png"/><Relationship Id="rId177" Type="http://schemas.openxmlformats.org/officeDocument/2006/relationships/image" Target="../media/image491.png"/><Relationship Id="rId198" Type="http://schemas.openxmlformats.org/officeDocument/2006/relationships/customXml" Target="../ink/ink169.xml"/><Relationship Id="rId172" Type="http://schemas.openxmlformats.org/officeDocument/2006/relationships/customXml" Target="../ink/ink156.xml"/><Relationship Id="rId193" Type="http://schemas.openxmlformats.org/officeDocument/2006/relationships/image" Target="../media/image499.png"/><Relationship Id="rId202" Type="http://schemas.openxmlformats.org/officeDocument/2006/relationships/customXml" Target="../ink/ink171.xml"/><Relationship Id="rId207" Type="http://schemas.openxmlformats.org/officeDocument/2006/relationships/image" Target="../media/image506.png"/><Relationship Id="rId223" Type="http://schemas.openxmlformats.org/officeDocument/2006/relationships/customXml" Target="../ink/ink182.xml"/><Relationship Id="rId228" Type="http://schemas.openxmlformats.org/officeDocument/2006/relationships/customXml" Target="../ink/ink185.xml"/><Relationship Id="rId244" Type="http://schemas.openxmlformats.org/officeDocument/2006/relationships/customXml" Target="../ink/ink193.xml"/><Relationship Id="rId109" Type="http://schemas.openxmlformats.org/officeDocument/2006/relationships/customXml" Target="../ink/ink124.xml"/><Relationship Id="rId76" Type="http://schemas.openxmlformats.org/officeDocument/2006/relationships/image" Target="../media/image830.png"/><Relationship Id="rId97" Type="http://schemas.openxmlformats.org/officeDocument/2006/relationships/customXml" Target="../ink/ink118.xml"/><Relationship Id="rId104" Type="http://schemas.openxmlformats.org/officeDocument/2006/relationships/image" Target="../media/image455.png"/><Relationship Id="rId120" Type="http://schemas.openxmlformats.org/officeDocument/2006/relationships/image" Target="../media/image463.png"/><Relationship Id="rId125" Type="http://schemas.openxmlformats.org/officeDocument/2006/relationships/customXml" Target="../ink/ink132.xml"/><Relationship Id="rId141" Type="http://schemas.openxmlformats.org/officeDocument/2006/relationships/customXml" Target="../ink/ink140.xml"/><Relationship Id="rId146" Type="http://schemas.openxmlformats.org/officeDocument/2006/relationships/image" Target="../media/image476.png"/><Relationship Id="rId167" Type="http://schemas.openxmlformats.org/officeDocument/2006/relationships/image" Target="../media/image486.png"/><Relationship Id="rId188" Type="http://schemas.openxmlformats.org/officeDocument/2006/relationships/customXml" Target="../ink/ink164.xml"/><Relationship Id="rId92" Type="http://schemas.openxmlformats.org/officeDocument/2006/relationships/image" Target="../media/image450.png"/><Relationship Id="rId162" Type="http://schemas.openxmlformats.org/officeDocument/2006/relationships/customXml" Target="../ink/ink151.xml"/><Relationship Id="rId183" Type="http://schemas.openxmlformats.org/officeDocument/2006/relationships/image" Target="../media/image494.png"/><Relationship Id="rId213" Type="http://schemas.openxmlformats.org/officeDocument/2006/relationships/image" Target="../media/image509.png"/><Relationship Id="rId218" Type="http://schemas.openxmlformats.org/officeDocument/2006/relationships/image" Target="../media/image511.png"/><Relationship Id="rId234" Type="http://schemas.openxmlformats.org/officeDocument/2006/relationships/customXml" Target="../ink/ink188.xml"/><Relationship Id="rId239" Type="http://schemas.openxmlformats.org/officeDocument/2006/relationships/image" Target="../media/image521.png"/><Relationship Id="rId2" Type="http://schemas.openxmlformats.org/officeDocument/2006/relationships/notesSlide" Target="../notesSlides/notesSlide52.xml"/><Relationship Id="rId87" Type="http://schemas.openxmlformats.org/officeDocument/2006/relationships/customXml" Target="../ink/ink113.xml"/><Relationship Id="rId110" Type="http://schemas.openxmlformats.org/officeDocument/2006/relationships/image" Target="../media/image458.png"/><Relationship Id="rId115" Type="http://schemas.openxmlformats.org/officeDocument/2006/relationships/customXml" Target="../ink/ink127.xml"/><Relationship Id="rId131" Type="http://schemas.openxmlformats.org/officeDocument/2006/relationships/customXml" Target="../ink/ink135.xml"/><Relationship Id="rId136" Type="http://schemas.openxmlformats.org/officeDocument/2006/relationships/image" Target="../media/image471.png"/><Relationship Id="rId157" Type="http://schemas.openxmlformats.org/officeDocument/2006/relationships/customXml" Target="../ink/ink148.xml"/><Relationship Id="rId178" Type="http://schemas.openxmlformats.org/officeDocument/2006/relationships/customXml" Target="../ink/ink159.xml"/><Relationship Id="rId82" Type="http://schemas.openxmlformats.org/officeDocument/2006/relationships/image" Target="../media/image445.png"/><Relationship Id="rId152" Type="http://schemas.openxmlformats.org/officeDocument/2006/relationships/image" Target="../media/image479.png"/><Relationship Id="rId173" Type="http://schemas.openxmlformats.org/officeDocument/2006/relationships/image" Target="../media/image489.png"/><Relationship Id="rId194" Type="http://schemas.openxmlformats.org/officeDocument/2006/relationships/customXml" Target="../ink/ink167.xml"/><Relationship Id="rId199" Type="http://schemas.openxmlformats.org/officeDocument/2006/relationships/image" Target="../media/image502.png"/><Relationship Id="rId203" Type="http://schemas.openxmlformats.org/officeDocument/2006/relationships/image" Target="../media/image504.png"/><Relationship Id="rId208" Type="http://schemas.openxmlformats.org/officeDocument/2006/relationships/customXml" Target="../ink/ink174.xml"/><Relationship Id="rId229" Type="http://schemas.openxmlformats.org/officeDocument/2006/relationships/image" Target="../media/image516.png"/><Relationship Id="rId224" Type="http://schemas.openxmlformats.org/officeDocument/2006/relationships/image" Target="../media/image514.png"/><Relationship Id="rId240" Type="http://schemas.openxmlformats.org/officeDocument/2006/relationships/customXml" Target="../ink/ink191.xml"/><Relationship Id="rId245" Type="http://schemas.openxmlformats.org/officeDocument/2006/relationships/image" Target="../media/image524.png"/><Relationship Id="rId77" Type="http://schemas.openxmlformats.org/officeDocument/2006/relationships/customXml" Target="../ink/ink108.xml"/><Relationship Id="rId100" Type="http://schemas.openxmlformats.org/officeDocument/2006/relationships/image" Target="../media/image454.png"/><Relationship Id="rId105" Type="http://schemas.openxmlformats.org/officeDocument/2006/relationships/customXml" Target="../ink/ink122.xml"/><Relationship Id="rId126" Type="http://schemas.openxmlformats.org/officeDocument/2006/relationships/image" Target="../media/image466.png"/><Relationship Id="rId147" Type="http://schemas.openxmlformats.org/officeDocument/2006/relationships/customXml" Target="../ink/ink143.xml"/><Relationship Id="rId168" Type="http://schemas.openxmlformats.org/officeDocument/2006/relationships/customXml" Target="../ink/ink154.xml"/><Relationship Id="rId93" Type="http://schemas.openxmlformats.org/officeDocument/2006/relationships/customXml" Target="../ink/ink116.xml"/><Relationship Id="rId98" Type="http://schemas.openxmlformats.org/officeDocument/2006/relationships/image" Target="../media/image453.png"/><Relationship Id="rId121" Type="http://schemas.openxmlformats.org/officeDocument/2006/relationships/customXml" Target="../ink/ink130.xml"/><Relationship Id="rId142" Type="http://schemas.openxmlformats.org/officeDocument/2006/relationships/image" Target="../media/image474.png"/><Relationship Id="rId163" Type="http://schemas.openxmlformats.org/officeDocument/2006/relationships/image" Target="../media/image484.png"/><Relationship Id="rId184" Type="http://schemas.openxmlformats.org/officeDocument/2006/relationships/customXml" Target="../ink/ink162.xml"/><Relationship Id="rId189" Type="http://schemas.openxmlformats.org/officeDocument/2006/relationships/image" Target="../media/image497.png"/><Relationship Id="rId219" Type="http://schemas.openxmlformats.org/officeDocument/2006/relationships/customXml" Target="../ink/ink180.xml"/><Relationship Id="rId3" Type="http://schemas.openxmlformats.org/officeDocument/2006/relationships/image" Target="../media/image7.png"/><Relationship Id="rId214" Type="http://schemas.openxmlformats.org/officeDocument/2006/relationships/customXml" Target="../ink/ink177.xml"/><Relationship Id="rId230" Type="http://schemas.openxmlformats.org/officeDocument/2006/relationships/customXml" Target="../ink/ink186.xml"/><Relationship Id="rId235" Type="http://schemas.openxmlformats.org/officeDocument/2006/relationships/image" Target="../media/image519.png"/><Relationship Id="rId116" Type="http://schemas.openxmlformats.org/officeDocument/2006/relationships/image" Target="../media/image461.png"/><Relationship Id="rId137" Type="http://schemas.openxmlformats.org/officeDocument/2006/relationships/customXml" Target="../ink/ink138.xml"/><Relationship Id="rId158" Type="http://schemas.openxmlformats.org/officeDocument/2006/relationships/customXml" Target="../ink/ink149.xml"/><Relationship Id="rId83" Type="http://schemas.openxmlformats.org/officeDocument/2006/relationships/customXml" Target="../ink/ink111.xml"/><Relationship Id="rId88" Type="http://schemas.openxmlformats.org/officeDocument/2006/relationships/image" Target="../media/image448.png"/><Relationship Id="rId111" Type="http://schemas.openxmlformats.org/officeDocument/2006/relationships/customXml" Target="../ink/ink125.xml"/><Relationship Id="rId132" Type="http://schemas.openxmlformats.org/officeDocument/2006/relationships/image" Target="../media/image469.png"/><Relationship Id="rId153" Type="http://schemas.openxmlformats.org/officeDocument/2006/relationships/customXml" Target="../ink/ink146.xml"/><Relationship Id="rId174" Type="http://schemas.openxmlformats.org/officeDocument/2006/relationships/customXml" Target="../ink/ink157.xml"/><Relationship Id="rId179" Type="http://schemas.openxmlformats.org/officeDocument/2006/relationships/image" Target="../media/image492.png"/><Relationship Id="rId195" Type="http://schemas.openxmlformats.org/officeDocument/2006/relationships/image" Target="../media/image500.png"/><Relationship Id="rId209" Type="http://schemas.openxmlformats.org/officeDocument/2006/relationships/image" Target="../media/image507.png"/><Relationship Id="rId190" Type="http://schemas.openxmlformats.org/officeDocument/2006/relationships/customXml" Target="../ink/ink165.xml"/><Relationship Id="rId204" Type="http://schemas.openxmlformats.org/officeDocument/2006/relationships/customXml" Target="../ink/ink172.xml"/><Relationship Id="rId220" Type="http://schemas.openxmlformats.org/officeDocument/2006/relationships/image" Target="../media/image512.png"/><Relationship Id="rId225" Type="http://schemas.openxmlformats.org/officeDocument/2006/relationships/customXml" Target="../ink/ink183.xml"/><Relationship Id="rId241" Type="http://schemas.openxmlformats.org/officeDocument/2006/relationships/image" Target="../media/image522.png"/><Relationship Id="rId106" Type="http://schemas.openxmlformats.org/officeDocument/2006/relationships/image" Target="../media/image456.png"/><Relationship Id="rId127" Type="http://schemas.openxmlformats.org/officeDocument/2006/relationships/customXml" Target="../ink/ink133.xml"/><Relationship Id="rId78" Type="http://schemas.openxmlformats.org/officeDocument/2006/relationships/image" Target="../media/image46.png"/><Relationship Id="rId94" Type="http://schemas.openxmlformats.org/officeDocument/2006/relationships/image" Target="../media/image451.png"/><Relationship Id="rId99" Type="http://schemas.openxmlformats.org/officeDocument/2006/relationships/customXml" Target="../ink/ink119.xml"/><Relationship Id="rId101" Type="http://schemas.openxmlformats.org/officeDocument/2006/relationships/customXml" Target="../ink/ink120.xml"/><Relationship Id="rId122" Type="http://schemas.openxmlformats.org/officeDocument/2006/relationships/image" Target="../media/image464.png"/><Relationship Id="rId143" Type="http://schemas.openxmlformats.org/officeDocument/2006/relationships/customXml" Target="../ink/ink141.xml"/><Relationship Id="rId148" Type="http://schemas.openxmlformats.org/officeDocument/2006/relationships/image" Target="../media/image477.png"/><Relationship Id="rId164" Type="http://schemas.openxmlformats.org/officeDocument/2006/relationships/customXml" Target="../ink/ink152.xml"/><Relationship Id="rId169" Type="http://schemas.openxmlformats.org/officeDocument/2006/relationships/image" Target="../media/image487.png"/><Relationship Id="rId185" Type="http://schemas.openxmlformats.org/officeDocument/2006/relationships/image" Target="../media/image495.png"/><Relationship Id="rId4" Type="http://schemas.openxmlformats.org/officeDocument/2006/relationships/customXml" Target="../ink/ink107.xml"/><Relationship Id="rId180" Type="http://schemas.openxmlformats.org/officeDocument/2006/relationships/customXml" Target="../ink/ink160.xml"/><Relationship Id="rId210" Type="http://schemas.openxmlformats.org/officeDocument/2006/relationships/customXml" Target="../ink/ink175.xml"/><Relationship Id="rId215" Type="http://schemas.openxmlformats.org/officeDocument/2006/relationships/image" Target="../media/image510.png"/><Relationship Id="rId236" Type="http://schemas.openxmlformats.org/officeDocument/2006/relationships/customXml" Target="../ink/ink189.xml"/><Relationship Id="rId231" Type="http://schemas.openxmlformats.org/officeDocument/2006/relationships/image" Target="../media/image517.png"/><Relationship Id="rId89" Type="http://schemas.openxmlformats.org/officeDocument/2006/relationships/customXml" Target="../ink/ink114.xml"/><Relationship Id="rId112" Type="http://schemas.openxmlformats.org/officeDocument/2006/relationships/image" Target="../media/image459.png"/><Relationship Id="rId133" Type="http://schemas.openxmlformats.org/officeDocument/2006/relationships/customXml" Target="../ink/ink136.xml"/><Relationship Id="rId154" Type="http://schemas.openxmlformats.org/officeDocument/2006/relationships/image" Target="../media/image480.png"/><Relationship Id="rId175" Type="http://schemas.openxmlformats.org/officeDocument/2006/relationships/image" Target="../media/image490.png"/><Relationship Id="rId196" Type="http://schemas.openxmlformats.org/officeDocument/2006/relationships/customXml" Target="../ink/ink168.xml"/><Relationship Id="rId200" Type="http://schemas.openxmlformats.org/officeDocument/2006/relationships/customXml" Target="../ink/ink170.xml"/><Relationship Id="rId221" Type="http://schemas.openxmlformats.org/officeDocument/2006/relationships/customXml" Target="../ink/ink181.xml"/><Relationship Id="rId242" Type="http://schemas.openxmlformats.org/officeDocument/2006/relationships/customXml" Target="../ink/ink192.xml"/><Relationship Id="rId79" Type="http://schemas.openxmlformats.org/officeDocument/2006/relationships/customXml" Target="../ink/ink109.xml"/><Relationship Id="rId102" Type="http://schemas.openxmlformats.org/officeDocument/2006/relationships/image" Target="../media/image94.png"/><Relationship Id="rId123" Type="http://schemas.openxmlformats.org/officeDocument/2006/relationships/customXml" Target="../ink/ink131.xml"/><Relationship Id="rId144" Type="http://schemas.openxmlformats.org/officeDocument/2006/relationships/image" Target="../media/image475.png"/><Relationship Id="rId90" Type="http://schemas.openxmlformats.org/officeDocument/2006/relationships/image" Target="../media/image449.png"/><Relationship Id="rId165" Type="http://schemas.openxmlformats.org/officeDocument/2006/relationships/image" Target="../media/image485.png"/><Relationship Id="rId186" Type="http://schemas.openxmlformats.org/officeDocument/2006/relationships/customXml" Target="../ink/ink163.xml"/><Relationship Id="rId211" Type="http://schemas.openxmlformats.org/officeDocument/2006/relationships/image" Target="../media/image508.png"/><Relationship Id="rId232" Type="http://schemas.openxmlformats.org/officeDocument/2006/relationships/customXml" Target="../ink/ink187.xml"/><Relationship Id="rId113" Type="http://schemas.openxmlformats.org/officeDocument/2006/relationships/customXml" Target="../ink/ink126.xml"/><Relationship Id="rId134" Type="http://schemas.openxmlformats.org/officeDocument/2006/relationships/image" Target="../media/image470.png"/><Relationship Id="rId80" Type="http://schemas.openxmlformats.org/officeDocument/2006/relationships/image" Target="../media/image444.png"/><Relationship Id="rId155" Type="http://schemas.openxmlformats.org/officeDocument/2006/relationships/customXml" Target="../ink/ink147.xml"/><Relationship Id="rId176" Type="http://schemas.openxmlformats.org/officeDocument/2006/relationships/customXml" Target="../ink/ink158.xml"/><Relationship Id="rId197" Type="http://schemas.openxmlformats.org/officeDocument/2006/relationships/image" Target="../media/image501.png"/><Relationship Id="rId201" Type="http://schemas.openxmlformats.org/officeDocument/2006/relationships/image" Target="../media/image503.png"/><Relationship Id="rId222" Type="http://schemas.openxmlformats.org/officeDocument/2006/relationships/image" Target="../media/image513.png"/><Relationship Id="rId243" Type="http://schemas.openxmlformats.org/officeDocument/2006/relationships/image" Target="../media/image523.png"/><Relationship Id="rId103" Type="http://schemas.openxmlformats.org/officeDocument/2006/relationships/customXml" Target="../ink/ink121.xml"/><Relationship Id="rId124" Type="http://schemas.openxmlformats.org/officeDocument/2006/relationships/image" Target="../media/image465.png"/><Relationship Id="rId91" Type="http://schemas.openxmlformats.org/officeDocument/2006/relationships/customXml" Target="../ink/ink115.xml"/><Relationship Id="rId145" Type="http://schemas.openxmlformats.org/officeDocument/2006/relationships/customXml" Target="../ink/ink142.xml"/><Relationship Id="rId166" Type="http://schemas.openxmlformats.org/officeDocument/2006/relationships/customXml" Target="../ink/ink153.xml"/><Relationship Id="rId187" Type="http://schemas.openxmlformats.org/officeDocument/2006/relationships/image" Target="../media/image4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78" y="3105000"/>
            <a:ext cx="5110844" cy="6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number of scarves sold by store M is approximately increased by what percent from 2004 to 2005?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76A0FD-C771-48FC-984F-774C0911F47F}"/>
                  </a:ext>
                </a:extLst>
              </p14:cNvPr>
              <p14:cNvContentPartPr/>
              <p14:nvPr/>
            </p14:nvContentPartPr>
            <p14:xfrm>
              <a:off x="4462396" y="2852281"/>
              <a:ext cx="9525" cy="33337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76A0FD-C771-48FC-984F-774C0911F4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671" y="2834261"/>
                <a:ext cx="952500" cy="369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D23ACA-410B-4716-A8EB-D61252A139F4}"/>
                  </a:ext>
                </a:extLst>
              </p14:cNvPr>
              <p14:cNvContentPartPr/>
              <p14:nvPr/>
            </p14:nvContentPartPr>
            <p14:xfrm>
              <a:off x="4170124" y="2778796"/>
              <a:ext cx="361950" cy="609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D23ACA-410B-4716-A8EB-D61252A139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2346" y="2760750"/>
                <a:ext cx="397149" cy="645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43C862-CBD3-4264-967D-E3A848932B5A}"/>
                  </a:ext>
                </a:extLst>
              </p14:cNvPr>
              <p14:cNvContentPartPr/>
              <p14:nvPr/>
            </p14:nvContentPartPr>
            <p14:xfrm>
              <a:off x="4618250" y="2747897"/>
              <a:ext cx="200024" cy="457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43C862-CBD3-4264-967D-E3A848932B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0622" y="2730395"/>
                <a:ext cx="235640" cy="49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827184-F26A-4A0D-9126-97D952EB8ECC}"/>
                  </a:ext>
                </a:extLst>
              </p14:cNvPr>
              <p14:cNvContentPartPr/>
              <p14:nvPr/>
            </p14:nvContentPartPr>
            <p14:xfrm>
              <a:off x="4994754" y="2695303"/>
              <a:ext cx="200024" cy="29527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827184-F26A-4A0D-9126-97D952EB8E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6831" y="2677210"/>
                <a:ext cx="235512" cy="331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D6C594B-07D6-4C0F-935F-2B23700131B3}"/>
                  </a:ext>
                </a:extLst>
              </p14:cNvPr>
              <p14:cNvContentPartPr/>
              <p14:nvPr/>
            </p14:nvContentPartPr>
            <p14:xfrm>
              <a:off x="5328780" y="2731473"/>
              <a:ext cx="142875" cy="381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D6C594B-07D6-4C0F-935F-2B23700131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11408" y="2713330"/>
                <a:ext cx="177973" cy="7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846B32-5615-4E08-9281-40B8A99ADD61}"/>
                  </a:ext>
                </a:extLst>
              </p14:cNvPr>
              <p14:cNvContentPartPr/>
              <p14:nvPr/>
            </p14:nvContentPartPr>
            <p14:xfrm>
              <a:off x="5610616" y="2588961"/>
              <a:ext cx="104775" cy="2381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846B32-5615-4E08-9281-40B8A99ADD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92797" y="2571675"/>
                <a:ext cx="140056" cy="2730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17082-1587-489E-B470-09C2DE8A5CDD}"/>
                  </a:ext>
                </a:extLst>
              </p14:cNvPr>
              <p14:cNvContentPartPr/>
              <p14:nvPr/>
            </p14:nvContentPartPr>
            <p14:xfrm>
              <a:off x="5746314" y="2454668"/>
              <a:ext cx="257175" cy="40005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17082-1587-489E-B470-09C2DE8A5C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28651" y="2436615"/>
                <a:ext cx="292148" cy="43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B1E99D5-4AFD-425A-BC1E-E8E6DEB0AB81}"/>
                  </a:ext>
                </a:extLst>
              </p14:cNvPr>
              <p14:cNvContentPartPr/>
              <p14:nvPr/>
            </p14:nvContentPartPr>
            <p14:xfrm>
              <a:off x="6037772" y="2434746"/>
              <a:ext cx="219075" cy="30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B1E99D5-4AFD-425A-BC1E-E8E6DEB0AB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19961" y="2417071"/>
                <a:ext cx="254341" cy="34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1BC734-7C2D-4AAE-817B-14F0826E8744}"/>
                  </a:ext>
                </a:extLst>
              </p14:cNvPr>
              <p14:cNvContentPartPr/>
              <p14:nvPr/>
            </p14:nvContentPartPr>
            <p14:xfrm>
              <a:off x="5558424" y="3363760"/>
              <a:ext cx="95250" cy="2952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1BC734-7C2D-4AAE-817B-14F0826E87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0177" y="3345876"/>
                <a:ext cx="131379" cy="331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FF93E8-F2E2-49BB-9776-DD7757B6FC7D}"/>
                  </a:ext>
                </a:extLst>
              </p14:cNvPr>
              <p14:cNvContentPartPr/>
              <p14:nvPr/>
            </p14:nvContentPartPr>
            <p14:xfrm>
              <a:off x="5715000" y="3246813"/>
              <a:ext cx="247649" cy="3143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FF93E8-F2E2-49BB-9776-DD7757B6FC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97464" y="3228913"/>
                <a:ext cx="283079" cy="34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A4C242-A46E-4513-B4B3-CB2FD7618E70}"/>
                  </a:ext>
                </a:extLst>
              </p14:cNvPr>
              <p14:cNvContentPartPr/>
              <p14:nvPr/>
            </p14:nvContentPartPr>
            <p14:xfrm>
              <a:off x="6058562" y="3153990"/>
              <a:ext cx="209550" cy="1905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A4C242-A46E-4513-B4B3-CB2FD7618E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0864" y="3136018"/>
                <a:ext cx="244593" cy="226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916AE4D-B839-4180-8642-5EC84782B7AA}"/>
                  </a:ext>
                </a:extLst>
              </p14:cNvPr>
              <p14:cNvContentPartPr/>
              <p14:nvPr/>
            </p14:nvContentPartPr>
            <p14:xfrm>
              <a:off x="6646406" y="2445184"/>
              <a:ext cx="28575" cy="26669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916AE4D-B839-4180-8642-5EC84782B7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8767" y="2427258"/>
                <a:ext cx="63500" cy="302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D14B9B-1F70-42FB-8293-B96E8E198F59}"/>
                  </a:ext>
                </a:extLst>
              </p14:cNvPr>
              <p14:cNvContentPartPr/>
              <p14:nvPr/>
            </p14:nvContentPartPr>
            <p14:xfrm>
              <a:off x="6581383" y="2518253"/>
              <a:ext cx="219075" cy="9525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D14B9B-1F70-42FB-8293-B96E8E198F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63756" y="2500281"/>
                <a:ext cx="254688" cy="130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1C5921-BE3B-4F35-B962-0A3D42CFDEE5}"/>
                  </a:ext>
                </a:extLst>
              </p14:cNvPr>
              <p14:cNvContentPartPr/>
              <p14:nvPr/>
            </p14:nvContentPartPr>
            <p14:xfrm>
              <a:off x="6873657" y="2288609"/>
              <a:ext cx="190500" cy="219075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1C5921-BE3B-4F35-B962-0A3D42CFDE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55685" y="2270856"/>
                <a:ext cx="226084" cy="254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82677D-0747-4E48-A93A-2978613396F4}"/>
                  </a:ext>
                </a:extLst>
              </p14:cNvPr>
              <p14:cNvContentPartPr/>
              <p14:nvPr/>
            </p14:nvContentPartPr>
            <p14:xfrm>
              <a:off x="7071531" y="2163514"/>
              <a:ext cx="190500" cy="228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82677D-0747-4E48-A93A-2978613396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53491" y="2146012"/>
                <a:ext cx="226219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3AEABF1-0BDD-470E-8FF5-06E400A2CFC4}"/>
                  </a:ext>
                </a:extLst>
              </p14:cNvPr>
              <p14:cNvContentPartPr/>
              <p14:nvPr/>
            </p14:nvContentPartPr>
            <p14:xfrm>
              <a:off x="7218336" y="2078632"/>
              <a:ext cx="295275" cy="238125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3AEABF1-0BDD-470E-8FF5-06E400A2CF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00221" y="2061320"/>
                <a:ext cx="331143" cy="27310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1882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number of scarves sold by store M is approximately increased by what percent from 2004 to 2005?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118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798B7A-FFF4-4763-9037-DCDF131DF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20836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2397" y="1188221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the total number of scarves sold by stores M and N together in 2010 is 110% of that in 2004, then what is the total number of scarves sold by stores M and N together in 2010?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8D91F9-85CD-4630-BF42-F8F17F08742F}"/>
                  </a:ext>
                </a:extLst>
              </p14:cNvPr>
              <p14:cNvContentPartPr/>
              <p14:nvPr/>
            </p14:nvContentPartPr>
            <p14:xfrm>
              <a:off x="3532928" y="3353321"/>
              <a:ext cx="9525" cy="30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8D91F9-85CD-4630-BF42-F8F17F087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7872" y="3335178"/>
                <a:ext cx="39944" cy="340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2A0EEBB-DFA8-44ED-936F-A3591EBA6515}"/>
                  </a:ext>
                </a:extLst>
              </p14:cNvPr>
              <p14:cNvContentPartPr/>
              <p14:nvPr/>
            </p14:nvContentPartPr>
            <p14:xfrm>
              <a:off x="3688906" y="3374198"/>
              <a:ext cx="219075" cy="3429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A0EEBB-DFA8-44ED-936F-A3591EBA65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1095" y="3356641"/>
                <a:ext cx="254341" cy="378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07A36F-4258-4C1A-8D4B-FF02B8A5469A}"/>
                  </a:ext>
                </a:extLst>
              </p14:cNvPr>
              <p14:cNvContentPartPr/>
              <p14:nvPr/>
            </p14:nvContentPartPr>
            <p14:xfrm>
              <a:off x="3752590" y="3472009"/>
              <a:ext cx="333374" cy="1619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07A36F-4258-4C1A-8D4B-FF02B8A546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4820" y="3454176"/>
                <a:ext cx="368560" cy="197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250440-61B9-4E5E-A7CB-3AE30C068C75}"/>
                  </a:ext>
                </a:extLst>
              </p14:cNvPr>
              <p14:cNvContentPartPr/>
              <p14:nvPr/>
            </p14:nvContentPartPr>
            <p14:xfrm>
              <a:off x="4441520" y="3344289"/>
              <a:ext cx="266699" cy="5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250440-61B9-4E5E-A7CB-3AE30C068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23253" y="3327578"/>
                <a:ext cx="302868" cy="90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2461D8-DB8A-42EA-A5A0-25A62B02AD44}"/>
                  </a:ext>
                </a:extLst>
              </p14:cNvPr>
              <p14:cNvContentPartPr/>
              <p14:nvPr/>
            </p14:nvContentPartPr>
            <p14:xfrm>
              <a:off x="4562169" y="3239434"/>
              <a:ext cx="38100" cy="1428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2461D8-DB8A-42EA-A5A0-25A62B02AD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3866" y="3221975"/>
                <a:ext cx="75079" cy="178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51DFC2-59EF-4FCF-BD34-EE5636AA1C0F}"/>
                  </a:ext>
                </a:extLst>
              </p14:cNvPr>
              <p14:cNvContentPartPr/>
              <p14:nvPr/>
            </p14:nvContentPartPr>
            <p14:xfrm>
              <a:off x="4545903" y="3217622"/>
              <a:ext cx="142875" cy="2190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51DFC2-59EF-4FCF-BD34-EE5636AA1C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27726" y="3200040"/>
                <a:ext cx="178866" cy="253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F96AF02-A53A-4C8B-A5E2-589E08A857BD}"/>
                  </a:ext>
                </a:extLst>
              </p14:cNvPr>
              <p14:cNvContentPartPr/>
              <p14:nvPr/>
            </p14:nvContentPartPr>
            <p14:xfrm>
              <a:off x="4893557" y="3059649"/>
              <a:ext cx="266699" cy="2190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F96AF02-A53A-4C8B-A5E2-589E08A857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6086" y="3041906"/>
                <a:ext cx="301997" cy="254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F12285-58E9-4E69-863C-144110F07012}"/>
                  </a:ext>
                </a:extLst>
              </p14:cNvPr>
              <p14:cNvContentPartPr/>
              <p14:nvPr/>
            </p14:nvContentPartPr>
            <p14:xfrm>
              <a:off x="5266150" y="2925349"/>
              <a:ext cx="133350" cy="24764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F12285-58E9-4E69-863C-144110F070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8490" y="2907838"/>
                <a:ext cx="169030" cy="283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F1AFD2-2B53-4EA6-829D-77E7A9E07C16}"/>
                  </a:ext>
                </a:extLst>
              </p14:cNvPr>
              <p14:cNvContentPartPr/>
              <p14:nvPr/>
            </p14:nvContentPartPr>
            <p14:xfrm>
              <a:off x="5422140" y="2820268"/>
              <a:ext cx="190500" cy="2095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F1AFD2-2B53-4EA6-829D-77E7A9E07C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4528" y="2802805"/>
                <a:ext cx="226084" cy="244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C651D90-60AC-4C33-9CD0-C976A4878958}"/>
                  </a:ext>
                </a:extLst>
              </p14:cNvPr>
              <p14:cNvContentPartPr/>
              <p14:nvPr/>
            </p14:nvContentPartPr>
            <p14:xfrm>
              <a:off x="5641931" y="2810244"/>
              <a:ext cx="161925" cy="95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C651D90-60AC-4C33-9CD0-C976A487895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24531" y="2794881"/>
                <a:ext cx="197080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E5489A8-2E48-4020-930A-AFDCE79F5685}"/>
                  </a:ext>
                </a:extLst>
              </p14:cNvPr>
              <p14:cNvContentPartPr/>
              <p14:nvPr/>
            </p14:nvContentPartPr>
            <p14:xfrm>
              <a:off x="5692857" y="2862718"/>
              <a:ext cx="171449" cy="2857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E5489A8-2E48-4020-930A-AFDCE79F56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74906" y="2847331"/>
                <a:ext cx="207717" cy="59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72547FB-FC31-470E-9D07-3428ED281AD2}"/>
                  </a:ext>
                </a:extLst>
              </p14:cNvPr>
              <p14:cNvContentPartPr/>
              <p14:nvPr/>
            </p14:nvContentPartPr>
            <p14:xfrm>
              <a:off x="5950674" y="2591322"/>
              <a:ext cx="276224" cy="276224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72547FB-FC31-470E-9D07-3428ED281A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33299" y="2573221"/>
                <a:ext cx="311328" cy="312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80EABE-ED10-4505-A9C1-AEA336A1BC3F}"/>
                  </a:ext>
                </a:extLst>
              </p14:cNvPr>
              <p14:cNvContentPartPr/>
              <p14:nvPr/>
            </p14:nvContentPartPr>
            <p14:xfrm>
              <a:off x="6330863" y="2507603"/>
              <a:ext cx="190500" cy="40005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80EABE-ED10-4505-A9C1-AEA336A1BC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13150" y="2489879"/>
                <a:ext cx="226287" cy="435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12A1FE6-EFF8-4260-9616-B8F9912A378C}"/>
                  </a:ext>
                </a:extLst>
              </p14:cNvPr>
              <p14:cNvContentPartPr/>
              <p14:nvPr/>
            </p14:nvContentPartPr>
            <p14:xfrm>
              <a:off x="6561669" y="2475855"/>
              <a:ext cx="238125" cy="26669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12A1FE6-EFF8-4260-9616-B8F9912A37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44228" y="2457588"/>
                <a:ext cx="273363" cy="302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A66D26-6EE3-4A4E-A89F-3FFBC98DB2DD}"/>
                  </a:ext>
                </a:extLst>
              </p14:cNvPr>
              <p14:cNvContentPartPr/>
              <p14:nvPr/>
            </p14:nvContentPartPr>
            <p14:xfrm>
              <a:off x="6049027" y="2739644"/>
              <a:ext cx="876300" cy="32385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A66D26-6EE3-4A4E-A89F-3FFBC98DB2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31041" y="2721532"/>
                <a:ext cx="911913" cy="35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AAF3C7-B639-400B-9AE1-95BDBDB883C3}"/>
                  </a:ext>
                </a:extLst>
              </p14:cNvPr>
              <p14:cNvContentPartPr/>
              <p14:nvPr/>
            </p14:nvContentPartPr>
            <p14:xfrm>
              <a:off x="4702479" y="4043945"/>
              <a:ext cx="9525" cy="28575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AAF3C7-B639-400B-9AE1-95BDBDB883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5754" y="4026552"/>
                <a:ext cx="952500" cy="32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126DBB-5B1B-4511-AC9F-717F178FD940}"/>
                  </a:ext>
                </a:extLst>
              </p14:cNvPr>
              <p14:cNvContentPartPr/>
              <p14:nvPr/>
            </p14:nvContentPartPr>
            <p14:xfrm>
              <a:off x="4816428" y="4063130"/>
              <a:ext cx="161925" cy="30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126DBB-5B1B-4511-AC9F-717F178FD9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98436" y="4045455"/>
                <a:ext cx="198276" cy="34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4C09D6C-66BE-4957-BF40-D983E2930E10}"/>
                  </a:ext>
                </a:extLst>
              </p14:cNvPr>
              <p14:cNvContentPartPr/>
              <p14:nvPr/>
            </p14:nvContentPartPr>
            <p14:xfrm>
              <a:off x="4587657" y="4084006"/>
              <a:ext cx="9525" cy="31432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4C09D6C-66BE-4957-BF40-D983E2930E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20932" y="4065900"/>
                <a:ext cx="952500" cy="35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87FE61-AF24-4E85-83CC-9ED3904A5E23}"/>
                  </a:ext>
                </a:extLst>
              </p14:cNvPr>
              <p14:cNvContentPartPr/>
              <p14:nvPr/>
            </p14:nvContentPartPr>
            <p14:xfrm>
              <a:off x="4462397" y="4407139"/>
              <a:ext cx="895350" cy="19049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87FE61-AF24-4E85-83CC-9ED3904A5E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44813" y="4391265"/>
                <a:ext cx="930877" cy="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FA828B-04D4-4E94-8AAB-3B0D04C4B42B}"/>
                  </a:ext>
                </a:extLst>
              </p14:cNvPr>
              <p14:cNvContentPartPr/>
              <p14:nvPr/>
            </p14:nvContentPartPr>
            <p14:xfrm>
              <a:off x="4671163" y="4532855"/>
              <a:ext cx="9525" cy="3143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FA828B-04D4-4E94-8AAB-3B0D04C4B4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94913" y="4514770"/>
                <a:ext cx="952500" cy="35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77BE92-8B53-4A38-B746-47C1E93AB333}"/>
                  </a:ext>
                </a:extLst>
              </p14:cNvPr>
              <p14:cNvContentPartPr/>
              <p14:nvPr/>
            </p14:nvContentPartPr>
            <p14:xfrm>
              <a:off x="4795852" y="4553603"/>
              <a:ext cx="114300" cy="28575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77BE92-8B53-4A38-B746-47C1E93AB33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78512" y="4535518"/>
                <a:ext cx="149333" cy="321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256F05F-5E92-4469-9E86-49EFEB623733}"/>
                  </a:ext>
                </a:extLst>
              </p14:cNvPr>
              <p14:cNvContentPartPr/>
              <p14:nvPr/>
            </p14:nvContentPartPr>
            <p14:xfrm>
              <a:off x="5015025" y="4499832"/>
              <a:ext cx="190500" cy="25717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256F05F-5E92-4469-9E86-49EFEB6237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951" y="4481644"/>
                <a:ext cx="226287" cy="29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5CDD8D-4DE8-4D5A-92BB-273B46DEC9EA}"/>
                  </a:ext>
                </a:extLst>
              </p14:cNvPr>
              <p14:cNvContentPartPr/>
              <p14:nvPr/>
            </p14:nvContentPartPr>
            <p14:xfrm>
              <a:off x="5391719" y="4209252"/>
              <a:ext cx="152400" cy="21907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5CDD8D-4DE8-4D5A-92BB-273B46DEC9E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74202" y="4191412"/>
                <a:ext cx="187084" cy="254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E22A1C6-356B-4EF9-8668-B31B5C7C3AAB}"/>
                  </a:ext>
                </a:extLst>
              </p14:cNvPr>
              <p14:cNvContentPartPr/>
              <p14:nvPr/>
            </p14:nvContentPartPr>
            <p14:xfrm>
              <a:off x="5360096" y="4219705"/>
              <a:ext cx="228600" cy="1238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E22A1C6-356B-4EF9-8668-B31B5C7C3AA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42181" y="4201965"/>
                <a:ext cx="264072" cy="15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A35779-68D0-4A7A-A554-AA012D337E19}"/>
                  </a:ext>
                </a:extLst>
              </p14:cNvPr>
              <p14:cNvContentPartPr/>
              <p14:nvPr/>
            </p14:nvContentPartPr>
            <p14:xfrm>
              <a:off x="5721801" y="3990061"/>
              <a:ext cx="142875" cy="40005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A35779-68D0-4A7A-A554-AA012D337E1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703484" y="3972257"/>
                <a:ext cx="179143" cy="436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BDB44C5-7EE5-4E56-8DC3-4A740CDFE0EF}"/>
                  </a:ext>
                </a:extLst>
              </p14:cNvPr>
              <p14:cNvContentPartPr/>
              <p14:nvPr/>
            </p14:nvContentPartPr>
            <p14:xfrm>
              <a:off x="6057338" y="4009265"/>
              <a:ext cx="171449" cy="40005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BDB44C5-7EE5-4E56-8DC3-4A740CDFE0E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39614" y="3991605"/>
                <a:ext cx="207258" cy="43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EFA78B-BDA9-409A-8EA3-277CAACD241E}"/>
                  </a:ext>
                </a:extLst>
              </p14:cNvPr>
              <p14:cNvContentPartPr/>
              <p14:nvPr/>
            </p14:nvContentPartPr>
            <p14:xfrm>
              <a:off x="6340672" y="3978636"/>
              <a:ext cx="228600" cy="3429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EFA78B-BDA9-409A-8EA3-277CAACD241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22896" y="3960851"/>
                <a:ext cx="263797" cy="37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3BD067-072E-41BE-BA59-A7CAB5B63D2A}"/>
                  </a:ext>
                </a:extLst>
              </p14:cNvPr>
              <p14:cNvContentPartPr/>
              <p14:nvPr/>
            </p14:nvContentPartPr>
            <p14:xfrm>
              <a:off x="4940465" y="4376280"/>
              <a:ext cx="190500" cy="66675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3BD067-072E-41BE-BA59-A7CAB5B63D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22459" y="4358706"/>
                <a:ext cx="226151" cy="702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40A6E7B-B82E-4EE3-A0F2-3C3A06B4318C}"/>
                  </a:ext>
                </a:extLst>
              </p14:cNvPr>
              <p14:cNvContentPartPr/>
              <p14:nvPr/>
            </p14:nvContentPartPr>
            <p14:xfrm>
              <a:off x="6390797" y="3927431"/>
              <a:ext cx="409575" cy="47625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40A6E7B-B82E-4EE3-A0F2-3C3A06B4318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72817" y="3909832"/>
                <a:ext cx="445175" cy="511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45480FE-0016-4915-B407-E8986DE4DCE3}"/>
                  </a:ext>
                </a:extLst>
              </p14:cNvPr>
              <p14:cNvContentPartPr/>
              <p14:nvPr/>
            </p14:nvContentPartPr>
            <p14:xfrm>
              <a:off x="4668998" y="4501541"/>
              <a:ext cx="266699" cy="457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45480FE-0016-4915-B407-E8986DE4DCE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51145" y="4484039"/>
                <a:ext cx="302769" cy="49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0554C63-EF05-497D-BF16-673955A96BFD}"/>
                  </a:ext>
                </a:extLst>
              </p14:cNvPr>
              <p14:cNvContentPartPr/>
              <p14:nvPr/>
            </p14:nvContentPartPr>
            <p14:xfrm>
              <a:off x="4912046" y="3906554"/>
              <a:ext cx="438150" cy="56197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0554C63-EF05-497D-BF16-673955A96BF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894045" y="3888437"/>
                <a:ext cx="473792" cy="597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716363-E917-4066-8EFE-BA11F09287BC}"/>
                  </a:ext>
                </a:extLst>
              </p14:cNvPr>
              <p14:cNvContentPartPr/>
              <p14:nvPr/>
            </p14:nvContentPartPr>
            <p14:xfrm>
              <a:off x="4628839" y="4010938"/>
              <a:ext cx="400050" cy="609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716363-E917-4066-8EFE-BA11F09287B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610721" y="3993295"/>
                <a:ext cx="435924" cy="64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BFC949D-0CE7-419B-862E-9BBBB7660536}"/>
                  </a:ext>
                </a:extLst>
              </p14:cNvPr>
              <p14:cNvContentPartPr/>
              <p14:nvPr/>
            </p14:nvContentPartPr>
            <p14:xfrm>
              <a:off x="7145054" y="4492890"/>
              <a:ext cx="323850" cy="13335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BFC949D-0CE7-419B-862E-9BBBB766053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127422" y="4474722"/>
                <a:ext cx="359474" cy="169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912F34-26BB-4EB4-AABB-9E2329B9C359}"/>
                  </a:ext>
                </a:extLst>
              </p14:cNvPr>
              <p14:cNvContentPartPr/>
              <p14:nvPr/>
            </p14:nvContentPartPr>
            <p14:xfrm>
              <a:off x="7207684" y="4668271"/>
              <a:ext cx="295275" cy="952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912F34-26BB-4EB4-AABB-9E2329B9C3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189996" y="4653215"/>
                <a:ext cx="331011" cy="3994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4174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the total number of scarves sold by stores M and N together in 2010 is 110% of that in 2004, then what is the total number of scarves sold by stores M and N together in 2010?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C7AE2C-A62B-4187-8887-0B3F5FE51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38765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5383" y="109427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the ratio between total number of scarves sold by stores M and N together in 2003 and that in 2008 is 9 : 11, then what is the total number of scarves sold by stores M and N together in 2008?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670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770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885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995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BE4476-A17A-4D95-9EDB-CC1F410EFB2C}"/>
                  </a:ext>
                </a:extLst>
              </p14:cNvPr>
              <p14:cNvContentPartPr/>
              <p14:nvPr/>
            </p14:nvContentPartPr>
            <p14:xfrm>
              <a:off x="8585547" y="3468143"/>
              <a:ext cx="9525" cy="95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BE4476-A17A-4D95-9EDB-CC1F410EFB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18822" y="299189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2379182-5827-447A-B524-D36446BEC7CC}"/>
                  </a:ext>
                </a:extLst>
              </p14:cNvPr>
              <p14:cNvContentPartPr/>
              <p14:nvPr/>
            </p14:nvContentPartPr>
            <p14:xfrm>
              <a:off x="5328780" y="4720291"/>
              <a:ext cx="171449" cy="266699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2379182-5827-447A-B524-D36446BEC7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10906" y="4702049"/>
                <a:ext cx="207563" cy="302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E1E9B08-0D38-4F8D-841B-BA96D9CAA9CA}"/>
                  </a:ext>
                </a:extLst>
              </p14:cNvPr>
              <p14:cNvContentPartPr/>
              <p14:nvPr/>
            </p14:nvContentPartPr>
            <p14:xfrm>
              <a:off x="5871574" y="4793814"/>
              <a:ext cx="314325" cy="9525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E1E9B08-0D38-4F8D-841B-BA96D9CAA9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53447" y="4317564"/>
                <a:ext cx="350217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2505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the ratio between total number of scarves sold by stores M and N together in 2003 and that in 2008 is 9 : 11, then what is the total number of scarves sold by stores M and N together in 2008?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670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990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770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885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995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36316C-0935-4900-93F7-D0867CE69F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194" y="4763606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4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Read the following table carefully and answer the question given below.</a:t>
            </a:r>
          </a:p>
          <a:p>
            <a:r>
              <a:rPr lang="en-US" sz="2500" dirty="0">
                <a:latin typeface="Nunito Sans" panose="00000500000000000000" pitchFamily="2" charset="0"/>
              </a:rPr>
              <a:t>	The following table shows the number of men and women and the percentage of children in five different societies.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3823595109"/>
              </p:ext>
            </p:extLst>
          </p:nvPr>
        </p:nvGraphicFramePr>
        <p:xfrm>
          <a:off x="533400" y="2971800"/>
          <a:ext cx="85318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Societies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Men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Women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Children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120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20%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40%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50%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200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30%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170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B099F7C-8266-40D6-BF68-1B49009AD893}"/>
                  </a:ext>
                </a:extLst>
              </p14:cNvPr>
              <p14:cNvContentPartPr/>
              <p14:nvPr/>
            </p14:nvContentPartPr>
            <p14:xfrm>
              <a:off x="4222315" y="4089008"/>
              <a:ext cx="9525" cy="1904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B099F7C-8266-40D6-BF68-1B49009AD89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208980" y="4067842"/>
                <a:ext cx="36467" cy="60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E8E6E4-E3E0-4517-BFDC-482D9ED4AF8D}"/>
                  </a:ext>
                </a:extLst>
              </p14:cNvPr>
              <p14:cNvContentPartPr/>
              <p14:nvPr/>
            </p14:nvContentPartPr>
            <p14:xfrm>
              <a:off x="4023971" y="4084006"/>
              <a:ext cx="9525" cy="9525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E8E6E4-E3E0-4517-BFDC-482D9ED4AF8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08413" y="3607756"/>
                <a:ext cx="40958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B83EEA4-5F6E-4F65-B133-C9743D43B84B}"/>
                  </a:ext>
                </a:extLst>
              </p14:cNvPr>
              <p14:cNvContentPartPr/>
              <p14:nvPr/>
            </p14:nvContentPartPr>
            <p14:xfrm>
              <a:off x="4284944" y="4084006"/>
              <a:ext cx="28575" cy="9525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B83EEA4-5F6E-4F65-B133-C9743D43B84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267220" y="3607756"/>
                <a:ext cx="64384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/>
          <p:cNvSpPr txBox="1"/>
          <p:nvPr/>
        </p:nvSpPr>
        <p:spPr>
          <a:xfrm>
            <a:off x="0" y="3055701"/>
            <a:ext cx="12192000" cy="883920"/>
          </a:xfrm>
          <a:prstGeom prst="rect">
            <a:avLst/>
          </a:prstGeom>
          <a:ln w="12700">
            <a:miter lim="400000"/>
          </a:ln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Data Interpretation &amp; Direction Sense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932687196"/>
              </p:ext>
            </p:extLst>
          </p:nvPr>
        </p:nvGraphicFramePr>
        <p:xfrm>
          <a:off x="228600" y="1112218"/>
          <a:ext cx="85318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Societies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Men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Women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Children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P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120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20%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Q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40%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50%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200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30%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1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170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Nunito Sans" panose="00000500000000000000" pitchFamily="2" charset="0"/>
                          <a:cs typeface="Nunito Sans" panose="00000500000000000000" pitchFamily="2" charset="0"/>
                        </a:rPr>
                        <a:t>10%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7402C1-769E-47BB-9832-5A5CC111C8AD}"/>
                  </a:ext>
                </a:extLst>
              </p14:cNvPr>
              <p14:cNvContentPartPr/>
              <p14:nvPr/>
            </p14:nvContentPartPr>
            <p14:xfrm>
              <a:off x="3815219" y="2779212"/>
              <a:ext cx="1123950" cy="19049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7402C1-769E-47BB-9832-5A5CC111C8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7259" y="2763598"/>
                <a:ext cx="1159511" cy="49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F68A9-491D-4D0E-9FE7-BE984B031310}"/>
                  </a:ext>
                </a:extLst>
              </p14:cNvPr>
              <p14:cNvContentPartPr/>
              <p14:nvPr/>
            </p14:nvContentPartPr>
            <p14:xfrm>
              <a:off x="4222315" y="2299047"/>
              <a:ext cx="904875" cy="85725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F68A9-491D-4D0E-9FE7-BE984B0313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4727" y="2281172"/>
                <a:ext cx="940410" cy="1218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752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average number of women living in all the societies.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2E9A8A-8FAB-4872-8119-E7BFD51AD164}"/>
                  </a:ext>
                </a:extLst>
              </p14:cNvPr>
              <p14:cNvContentPartPr/>
              <p14:nvPr/>
            </p14:nvContentPartPr>
            <p14:xfrm>
              <a:off x="3990765" y="2904472"/>
              <a:ext cx="323850" cy="5048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2E9A8A-8FAB-4872-8119-E7BFD51AD1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3030" y="2886468"/>
                <a:ext cx="358966" cy="540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DF744D-5B44-49D4-A966-2E1BDB93562A}"/>
                  </a:ext>
                </a:extLst>
              </p14:cNvPr>
              <p14:cNvContentPartPr/>
              <p14:nvPr/>
            </p14:nvContentPartPr>
            <p14:xfrm>
              <a:off x="4107493" y="2803062"/>
              <a:ext cx="247649" cy="76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DF744D-5B44-49D4-A966-2E1BDB9356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89284" y="2786467"/>
                <a:ext cx="283704" cy="10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6C776D-8E43-4F27-A6A6-5881B1246DBE}"/>
                  </a:ext>
                </a:extLst>
              </p14:cNvPr>
              <p14:cNvContentPartPr/>
              <p14:nvPr/>
            </p14:nvContentPartPr>
            <p14:xfrm>
              <a:off x="4478869" y="2737458"/>
              <a:ext cx="266699" cy="4857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6C776D-8E43-4F27-A6A6-5881B1246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0873" y="2719695"/>
                <a:ext cx="302331" cy="521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298B6D-2E46-4D02-96D9-EA06AD9EB4A9}"/>
                  </a:ext>
                </a:extLst>
              </p14:cNvPr>
              <p14:cNvContentPartPr/>
              <p14:nvPr/>
            </p14:nvContentPartPr>
            <p14:xfrm>
              <a:off x="4870871" y="2720113"/>
              <a:ext cx="238125" cy="3429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298B6D-2E46-4D02-96D9-EA06AD9EB4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3351" y="2702122"/>
                <a:ext cx="273522" cy="378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47E1E8-416A-4C64-BBDD-5F3DC0182377}"/>
                  </a:ext>
                </a:extLst>
              </p14:cNvPr>
              <p14:cNvContentPartPr/>
              <p14:nvPr/>
            </p14:nvContentPartPr>
            <p14:xfrm>
              <a:off x="4170124" y="3168973"/>
              <a:ext cx="971550" cy="5429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47E1E8-416A-4C64-BBDD-5F3DC01823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2192" y="3151226"/>
                <a:ext cx="1007055" cy="578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17D1D4E-9212-4A8E-8513-E91D1CA50EF0}"/>
                  </a:ext>
                </a:extLst>
              </p14:cNvPr>
              <p14:cNvContentPartPr/>
              <p14:nvPr/>
            </p14:nvContentPartPr>
            <p14:xfrm>
              <a:off x="4745249" y="3530774"/>
              <a:ext cx="295275" cy="36195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17D1D4E-9212-4A8E-8513-E91D1CA50E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7156" y="3512961"/>
                <a:ext cx="331099" cy="397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B3EFFD-6B25-45EA-84B3-2157DC90FFF3}"/>
                  </a:ext>
                </a:extLst>
              </p14:cNvPr>
              <p14:cNvContentPartPr/>
              <p14:nvPr/>
            </p14:nvContentPartPr>
            <p14:xfrm>
              <a:off x="4776628" y="3312097"/>
              <a:ext cx="333374" cy="2190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B3EFFD-6B25-45EA-84B3-2157DC90FF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8949" y="3294441"/>
                <a:ext cx="369093" cy="254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840B55-2719-4A37-B8ED-ACF5610BF7F4}"/>
                  </a:ext>
                </a:extLst>
              </p14:cNvPr>
              <p14:cNvContentPartPr/>
              <p14:nvPr/>
            </p14:nvContentPartPr>
            <p14:xfrm>
              <a:off x="5339219" y="2904588"/>
              <a:ext cx="209550" cy="952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840B55-2719-4A37-B8ED-ACF5610BF7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1816" y="2886774"/>
                <a:ext cx="244712" cy="131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18E287-BD5F-4D4B-AC2D-F4F9F4E55906}"/>
                  </a:ext>
                </a:extLst>
              </p14:cNvPr>
              <p14:cNvContentPartPr/>
              <p14:nvPr/>
            </p14:nvContentPartPr>
            <p14:xfrm>
              <a:off x="5349657" y="3037433"/>
              <a:ext cx="266699" cy="76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18E287-BD5F-4D4B-AC2D-F4F9F4E559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2279" y="3019821"/>
                <a:ext cx="301810" cy="1117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532E42-31CF-423E-B202-878E26B38229}"/>
                  </a:ext>
                </a:extLst>
              </p14:cNvPr>
              <p14:cNvContentPartPr/>
              <p14:nvPr/>
            </p14:nvContentPartPr>
            <p14:xfrm>
              <a:off x="5673246" y="2802799"/>
              <a:ext cx="104775" cy="200024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532E42-31CF-423E-B202-878E26B382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5607" y="2784940"/>
                <a:ext cx="139700" cy="235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F492C3-D365-4596-A6DE-9A011B683546}"/>
                  </a:ext>
                </a:extLst>
              </p14:cNvPr>
              <p14:cNvContentPartPr/>
              <p14:nvPr/>
            </p14:nvContentPartPr>
            <p14:xfrm>
              <a:off x="5798506" y="2760027"/>
              <a:ext cx="104775" cy="1905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F492C3-D365-4596-A6DE-9A011B6835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9863" y="2741919"/>
                <a:ext cx="141689" cy="226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E4EC02-551E-464C-932A-98116814C231}"/>
                  </a:ext>
                </a:extLst>
              </p14:cNvPr>
              <p14:cNvContentPartPr/>
              <p14:nvPr/>
            </p14:nvContentPartPr>
            <p14:xfrm>
              <a:off x="5892452" y="2579339"/>
              <a:ext cx="342900" cy="2857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E4EC02-551E-464C-932A-98116814C2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5040" y="2561638"/>
                <a:ext cx="378078" cy="321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273906-2A9C-4517-A868-D09B86BE77E4}"/>
                  </a:ext>
                </a:extLst>
              </p14:cNvPr>
              <p14:cNvContentPartPr/>
              <p14:nvPr/>
            </p14:nvContentPartPr>
            <p14:xfrm>
              <a:off x="6205602" y="2740538"/>
              <a:ext cx="142875" cy="7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273906-2A9C-4517-A868-D09B86BE77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88187" y="2723869"/>
                <a:ext cx="177705" cy="10987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average number of women living in all the societies.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F6C46C-F09A-46CE-801B-FDA0A73F0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8669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ratio between the total number of men in society P and Q to the total number of children in society S and T together.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: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06608" y="4534285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: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: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: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3C7833-DD1D-48BC-919A-D76872853171}"/>
                  </a:ext>
                </a:extLst>
              </p14:cNvPr>
              <p14:cNvContentPartPr/>
              <p14:nvPr/>
            </p14:nvContentPartPr>
            <p14:xfrm>
              <a:off x="5589739" y="3248938"/>
              <a:ext cx="28575" cy="27622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3C7833-DD1D-48BC-919A-D768728531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3070" y="3231035"/>
                <a:ext cx="62253" cy="312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2B165F-B7BC-48EB-8FEF-CE27CBB6EA4E}"/>
                  </a:ext>
                </a:extLst>
              </p14:cNvPr>
              <p14:cNvContentPartPr/>
              <p14:nvPr/>
            </p14:nvContentPartPr>
            <p14:xfrm>
              <a:off x="3888288" y="3553077"/>
              <a:ext cx="200024" cy="51435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2B165F-B7BC-48EB-8FEF-CE27CBB6EA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0692" y="3535391"/>
                <a:ext cx="235576" cy="550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1C81B7-1DF9-42BA-B837-38FFA1D4CAAB}"/>
                  </a:ext>
                </a:extLst>
              </p14:cNvPr>
              <p14:cNvContentPartPr/>
              <p14:nvPr/>
            </p14:nvContentPartPr>
            <p14:xfrm>
              <a:off x="4137465" y="3478298"/>
              <a:ext cx="161925" cy="35242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1C81B7-1DF9-42BA-B837-38FFA1D4CA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595" y="3460890"/>
                <a:ext cx="198030" cy="38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33E2DD-5097-48A9-BADD-D9BFA91B9C5D}"/>
                  </a:ext>
                </a:extLst>
              </p14:cNvPr>
              <p14:cNvContentPartPr/>
              <p14:nvPr/>
            </p14:nvContentPartPr>
            <p14:xfrm>
              <a:off x="4480587" y="3418209"/>
              <a:ext cx="295275" cy="2762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33E2DD-5097-48A9-BADD-D9BFA91B9C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3071" y="3400525"/>
                <a:ext cx="330665" cy="31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53CB53-E5D8-401F-918E-3A038499A564}"/>
                  </a:ext>
                </a:extLst>
              </p14:cNvPr>
              <p14:cNvContentPartPr/>
              <p14:nvPr/>
            </p14:nvContentPartPr>
            <p14:xfrm>
              <a:off x="5036506" y="3311568"/>
              <a:ext cx="9525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53CB53-E5D8-401F-918E-3A038499A5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69781" y="284484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3D2D27-16B1-44A4-A89F-EAAF8F3F2BDD}"/>
                  </a:ext>
                </a:extLst>
              </p14:cNvPr>
              <p14:cNvContentPartPr/>
              <p14:nvPr/>
            </p14:nvContentPartPr>
            <p14:xfrm>
              <a:off x="5109575" y="3478581"/>
              <a:ext cx="9525" cy="952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3D2D27-16B1-44A4-A89F-EAAF8F3F2B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93700" y="3458737"/>
                <a:ext cx="40958" cy="48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2AAE53-D6ED-497A-9433-046C0B4E13FC}"/>
                  </a:ext>
                </a:extLst>
              </p14:cNvPr>
              <p14:cNvContentPartPr/>
              <p14:nvPr/>
            </p14:nvContentPartPr>
            <p14:xfrm>
              <a:off x="5798506" y="3175869"/>
              <a:ext cx="209550" cy="1809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2AAE53-D6ED-497A-9433-046C0B4E13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0657" y="3157918"/>
                <a:ext cx="244891" cy="217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03B709-C854-46CE-8C68-257D3AFBCC49}"/>
                  </a:ext>
                </a:extLst>
              </p14:cNvPr>
              <p14:cNvContentPartPr/>
              <p14:nvPr/>
            </p14:nvContentPartPr>
            <p14:xfrm>
              <a:off x="5767191" y="3043478"/>
              <a:ext cx="228600" cy="6667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03B709-C854-46CE-8C68-257D3AFBCC4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49579" y="3026382"/>
                <a:ext cx="264184" cy="10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A1488B-7847-41B6-941D-14EA3DCF42F7}"/>
                  </a:ext>
                </a:extLst>
              </p14:cNvPr>
              <p14:cNvContentPartPr/>
              <p14:nvPr/>
            </p14:nvContentPartPr>
            <p14:xfrm>
              <a:off x="6112817" y="3029732"/>
              <a:ext cx="333374" cy="24764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A1488B-7847-41B6-941D-14EA3DCF42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4894" y="3012017"/>
                <a:ext cx="368862" cy="282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3052D4C-4B76-408D-A859-44137BFA7CCB}"/>
                  </a:ext>
                </a:extLst>
              </p14:cNvPr>
              <p14:cNvContentPartPr/>
              <p14:nvPr/>
            </p14:nvContentPartPr>
            <p14:xfrm>
              <a:off x="5761402" y="3019294"/>
              <a:ext cx="381000" cy="40005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3052D4C-4B76-408D-A859-44137BFA7C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43806" y="3001209"/>
                <a:ext cx="416550" cy="435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9FA4C4F-1714-4D13-A9FA-66F5F899BE95}"/>
                  </a:ext>
                </a:extLst>
              </p14:cNvPr>
              <p14:cNvContentPartPr/>
              <p14:nvPr/>
            </p14:nvContentPartPr>
            <p14:xfrm>
              <a:off x="4019777" y="3311568"/>
              <a:ext cx="476250" cy="70485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9FA4C4F-1714-4D13-A9FA-66F5F899BE9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01696" y="3293902"/>
                <a:ext cx="512050" cy="74054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ratio between the total number of men in society P and Q to the total number of children in society S and T together.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: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: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 :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: 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 :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38EC63-E623-485F-984C-8B833271D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940701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Number of women in society P is what percent of the number of children in society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66.67%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21B4A3-3517-42C1-B758-AE563A003AEB}"/>
                  </a:ext>
                </a:extLst>
              </p14:cNvPr>
              <p14:cNvContentPartPr/>
              <p14:nvPr/>
            </p14:nvContentPartPr>
            <p14:xfrm>
              <a:off x="4243191" y="2528691"/>
              <a:ext cx="95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21B4A3-3517-42C1-B758-AE563A003A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6941" y="2052441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Number of women in society P is what percent of the number of children in society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66.67%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6B4D8BA-C674-4307-9231-F925D13E1C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213525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difference between the total number of adults in society R and the total number of adults in society Q?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difference between the total number of adults in society R and the total number of adults in society Q?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7BC2569-7769-426E-A3A5-01526DBBB7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76907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1958" y="1052522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Number of men in society Q is how much percent less than the number of children in society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58CF8C-85B6-4C2C-92BB-95207A5A5599}"/>
                  </a:ext>
                </a:extLst>
              </p14:cNvPr>
              <p14:cNvContentPartPr/>
              <p14:nvPr/>
            </p14:nvContentPartPr>
            <p14:xfrm>
              <a:off x="5234835" y="3478581"/>
              <a:ext cx="9525" cy="95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58CF8C-85B6-4C2C-92BB-95207A5A55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8585" y="300233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5228152-A328-4FB4-910D-0FDBCE8979BD}"/>
                  </a:ext>
                </a:extLst>
              </p14:cNvPr>
              <p14:cNvContentPartPr/>
              <p14:nvPr/>
            </p14:nvContentPartPr>
            <p14:xfrm>
              <a:off x="9284917" y="3092362"/>
              <a:ext cx="9525" cy="95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5228152-A328-4FB4-910D-0FDBCE8979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18192" y="261611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43BBC1E-8EEF-4F6C-9DBF-74632D3BB108}"/>
                  </a:ext>
                </a:extLst>
              </p14:cNvPr>
              <p14:cNvContentPartPr/>
              <p14:nvPr/>
            </p14:nvContentPartPr>
            <p14:xfrm>
              <a:off x="7343383" y="4403460"/>
              <a:ext cx="9525" cy="9525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43BBC1E-8EEF-4F6C-9DBF-74632D3BB1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76658" y="4364566"/>
                <a:ext cx="952500" cy="8810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Number of men in society Q is how much percent less than the number of children in society 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33.33%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25%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12F299-4F7E-4477-8AC5-CDFD76DF03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333288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8096" y="1052522"/>
            <a:ext cx="1090704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in the new office F, the total number of employees is 20% more than the total employees of office E and the number of female employees is 160. then find the difference between the number of male employees in office F and 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17558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5662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in the new office F, the total number of employees is 20% more than the total employees of office E and the number of female employees is 160. then find the difference between the number of male employees in office F and E.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7BA943-7B53-4CA8-B33C-42DE9CEE2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13525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246" y="1177783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ratio between the female employees in office B and C together to the male employees in office D and E together.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: 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: 88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 : 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: 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: 11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8E5926-A822-4D3F-908A-1D81A060C0BA}"/>
                  </a:ext>
                </a:extLst>
              </p14:cNvPr>
              <p14:cNvContentPartPr/>
              <p14:nvPr/>
            </p14:nvContentPartPr>
            <p14:xfrm>
              <a:off x="2332972" y="5284417"/>
              <a:ext cx="9525" cy="9525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8E5926-A822-4D3F-908A-1D81A060C0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66247" y="4808167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5699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Find the ratio between the female employees in office B and C together to the male employees in office D and E together.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 : 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 : 88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 : 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 : 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 : 11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6AE829-B6AD-45AC-998C-9CD47959E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76907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33712" y="1000331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average number of male employees in the office B, C and E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796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approximate average of number of scarves sold by store N in 2004, 2005 and 2006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average number of male employees in the office B, C and E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B12BD8-8C74-4AB8-9E5D-B53EF71BC9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327186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4506" y="1115153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total number of female employees B and C together is what percent of the total number of male employees in the same office?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140%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78.4%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71.4%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2843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total number of female employees B and C together is what percent of the total number of male employees in the same office?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140%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78.4%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71.4%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120%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0FD6A7-910C-4A94-B0BD-D47C57506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9431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7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difference between the total number of employees in office C to the total number of employees in office B?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The following line graphs shows the number of males and females' employees in five different offices. Read the graph carefully and answer the following questions.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4" name="Chart 3"/>
          <p:cNvGraphicFramePr/>
          <p:nvPr/>
        </p:nvGraphicFramePr>
        <p:xfrm>
          <a:off x="2002790" y="2449830"/>
          <a:ext cx="6987540" cy="3896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3344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will be the difference between the total number of employees in office C to the total number of employees in office B?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240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220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260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4779A64-0C7B-41E6-B938-B103503500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94608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Directions for question: </a:t>
            </a:r>
            <a:r>
              <a:rPr lang="en-US" sz="2800" dirty="0"/>
              <a:t>Eight persons M through T are standing in such a way that O is 20 m apart from N towards West, N is 30 m South with respect to M. M is 40 m towards West with respect to Q. P is 50 m towards South with respect to Q. R is 15 m apart from S towards North. T is 20 m towards East with respect to S. R is 40 m towards West with respect to P. </a:t>
            </a:r>
          </a:p>
          <a:p>
            <a:endParaRPr lang="en-US" sz="2800" b="1" dirty="0">
              <a:latin typeface="Nunito Sans" panose="00000500000000000000" pitchFamily="2" charset="0"/>
            </a:endParaRPr>
          </a:p>
          <a:p>
            <a:r>
              <a:rPr lang="en-US" sz="2800" dirty="0"/>
              <a:t>In which direction is Q standing with respect to R? 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93277" y="4549676"/>
            <a:ext cx="5590402" cy="2261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North-West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North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North-East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Cannot be determined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785531-D821-4248-B3E0-2C6097222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04" y="5617397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7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Solution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6E9A07-7651-47B6-9EE0-28CB3D58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752600"/>
            <a:ext cx="5301094" cy="40188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A4CD5A-FD15-4E5A-B610-996901927402}"/>
                  </a:ext>
                </a:extLst>
              </p14:cNvPr>
              <p14:cNvContentPartPr/>
              <p14:nvPr/>
            </p14:nvContentPartPr>
            <p14:xfrm>
              <a:off x="4869492" y="2236417"/>
              <a:ext cx="9525" cy="952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A4CD5A-FD15-4E5A-B610-9969019274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3242" y="176969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288118-8BF2-4C57-923D-23C6E69C01A3}"/>
                  </a:ext>
                </a:extLst>
              </p14:cNvPr>
              <p14:cNvContentPartPr/>
              <p14:nvPr/>
            </p14:nvContentPartPr>
            <p14:xfrm>
              <a:off x="10015602" y="1653562"/>
              <a:ext cx="9525" cy="33337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288118-8BF2-4C57-923D-23C6E69C01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9352" y="1635825"/>
                <a:ext cx="952500" cy="36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E61887-44F4-47D1-918E-87158F537442}"/>
                  </a:ext>
                </a:extLst>
              </p14:cNvPr>
              <p14:cNvContentPartPr/>
              <p14:nvPr/>
            </p14:nvContentPartPr>
            <p14:xfrm>
              <a:off x="9994725" y="1548652"/>
              <a:ext cx="238125" cy="32385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E61887-44F4-47D1-918E-87158F5374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76928" y="1531271"/>
                <a:ext cx="273363" cy="358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30FB70-6942-4BB6-A175-9FB17412067D}"/>
                  </a:ext>
                </a:extLst>
              </p14:cNvPr>
              <p14:cNvContentPartPr/>
              <p14:nvPr/>
            </p14:nvContentPartPr>
            <p14:xfrm>
              <a:off x="9954665" y="2956663"/>
              <a:ext cx="342900" cy="5048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30FB70-6942-4BB6-A175-9FB1741206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37071" y="2938569"/>
                <a:ext cx="378447" cy="54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6DCC8C-D3D3-4505-BB58-407F4175E873}"/>
                  </a:ext>
                </a:extLst>
              </p14:cNvPr>
              <p14:cNvContentPartPr/>
              <p14:nvPr/>
            </p14:nvContentPartPr>
            <p14:xfrm>
              <a:off x="11268206" y="2038089"/>
              <a:ext cx="66674" cy="6477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6DCC8C-D3D3-4505-BB58-407F4175E8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249477" y="2020137"/>
                <a:ext cx="103757" cy="683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A8BED80-0BBA-4469-8F96-0A142251A70D}"/>
                  </a:ext>
                </a:extLst>
              </p14:cNvPr>
              <p14:cNvContentPartPr/>
              <p14:nvPr/>
            </p14:nvContentPartPr>
            <p14:xfrm>
              <a:off x="11184700" y="2029787"/>
              <a:ext cx="323850" cy="1904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A8BED80-0BBA-4469-8F96-0A142251A7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66768" y="2012176"/>
                <a:ext cx="359355" cy="5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E232E-163B-444F-BB9B-FD5FD420F254}"/>
                  </a:ext>
                </a:extLst>
              </p14:cNvPr>
              <p14:cNvContentPartPr/>
              <p14:nvPr/>
            </p14:nvContentPartPr>
            <p14:xfrm>
              <a:off x="11205576" y="2351195"/>
              <a:ext cx="333374" cy="2857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E232E-163B-444F-BB9B-FD5FD420F2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87633" y="2334959"/>
                <a:ext cx="368900" cy="60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B3D1C5-D9CA-4CD3-833C-CC156F8B3483}"/>
                  </a:ext>
                </a:extLst>
              </p14:cNvPr>
              <p14:cNvContentPartPr/>
              <p14:nvPr/>
            </p14:nvContentPartPr>
            <p14:xfrm>
              <a:off x="11289083" y="2542945"/>
              <a:ext cx="381000" cy="2857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B3D1C5-D9CA-4CD3-833C-CC156F8B348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71337" y="2524390"/>
                <a:ext cx="416855" cy="65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49EB45-0FE6-476E-94F2-32D1017FB84B}"/>
                  </a:ext>
                </a:extLst>
              </p14:cNvPr>
              <p14:cNvContentPartPr/>
              <p14:nvPr/>
            </p14:nvContentPartPr>
            <p14:xfrm>
              <a:off x="8971766" y="2080469"/>
              <a:ext cx="390525" cy="5619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49EB45-0FE6-476E-94F2-32D1017FB8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53965" y="2062606"/>
                <a:ext cx="426490" cy="59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02CA22-8B26-4648-B639-A08EE2EC4B76}"/>
                  </a:ext>
                </a:extLst>
              </p14:cNvPr>
              <p14:cNvContentPartPr/>
              <p14:nvPr/>
            </p14:nvContentPartPr>
            <p14:xfrm>
              <a:off x="4775547" y="4595485"/>
              <a:ext cx="9525" cy="952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02CA22-8B26-4648-B639-A08EE2EC4B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08822" y="411923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2CCE1B-F014-42AC-AB95-136F6F3E8212}"/>
                  </a:ext>
                </a:extLst>
              </p14:cNvPr>
              <p14:cNvContentPartPr/>
              <p14:nvPr/>
            </p14:nvContentPartPr>
            <p14:xfrm>
              <a:off x="4775547" y="4595485"/>
              <a:ext cx="9525" cy="95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2CCE1B-F014-42AC-AB95-136F6F3E821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08822" y="4119235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B9A7AE-BF6A-4B21-A9B9-8FC6B761A447}"/>
                  </a:ext>
                </a:extLst>
              </p14:cNvPr>
              <p14:cNvContentPartPr/>
              <p14:nvPr/>
            </p14:nvContentPartPr>
            <p14:xfrm>
              <a:off x="4806863" y="4480212"/>
              <a:ext cx="1714500" cy="76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B9A7AE-BF6A-4B21-A9B9-8FC6B761A4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8827" y="4461998"/>
                <a:ext cx="1750211" cy="112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466915-BC5C-4FB4-86DF-2A868A02295F}"/>
                  </a:ext>
                </a:extLst>
              </p14:cNvPr>
              <p14:cNvContentPartPr/>
              <p14:nvPr/>
            </p14:nvContentPartPr>
            <p14:xfrm>
              <a:off x="6487003" y="2664433"/>
              <a:ext cx="38100" cy="18097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466915-BC5C-4FB4-86DF-2A868A0229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0859" y="2646758"/>
                <a:ext cx="70065" cy="18454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095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Directions for question: </a:t>
            </a:r>
            <a:r>
              <a:rPr lang="en-US" sz="2800" dirty="0"/>
              <a:t>Eight persons M through T are standing in such a way that O is 20 m apart from N towards West, N is 30 m South with respect to M. M is 40 m towards West with respect to Q. P is 50 m towards South with respect to Q. R is 15 m apart from S towards North. T is 20 m towards East with respect to S. R is 40 m towards West with respect to P. </a:t>
            </a:r>
          </a:p>
          <a:p>
            <a:r>
              <a:rPr lang="en-US" sz="2800" dirty="0"/>
              <a:t>If one more person U is standing towards South-West with respect to P, then in which direction is T, standing with respect to U? </a:t>
            </a:r>
            <a:endParaRPr lang="en-US" sz="25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37584" y="4595995"/>
            <a:ext cx="559040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South-West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North-East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North-West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Cannot be determined 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257F7B-B6E1-447A-A34E-E7AE42E2F8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6180113"/>
            <a:ext cx="697406" cy="697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D7AA69-B154-44F3-BD46-ECA87B56ACF8}"/>
                  </a:ext>
                </a:extLst>
              </p14:cNvPr>
              <p14:cNvContentPartPr/>
              <p14:nvPr/>
            </p14:nvContentPartPr>
            <p14:xfrm>
              <a:off x="3721273" y="4157075"/>
              <a:ext cx="95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D7AA69-B154-44F3-BD46-ECA87B56AC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4548" y="3680825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14889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Solution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6E9A07-7651-47B6-9EE0-28CB3D58C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022" y="2295394"/>
            <a:ext cx="5301094" cy="40188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892BA4-6511-40F0-9DC1-3BD123813C5A}"/>
                  </a:ext>
                </a:extLst>
              </p14:cNvPr>
              <p14:cNvContentPartPr/>
              <p14:nvPr/>
            </p14:nvContentPartPr>
            <p14:xfrm>
              <a:off x="6779712" y="5159157"/>
              <a:ext cx="38100" cy="904875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892BA4-6511-40F0-9DC1-3BD123813C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3891" y="5141203"/>
                <a:ext cx="70065" cy="940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4BDE1E-4A0F-4D68-BA0A-8A02AF0E3196}"/>
                  </a:ext>
                </a:extLst>
              </p14:cNvPr>
              <p14:cNvContentPartPr/>
              <p14:nvPr/>
            </p14:nvContentPartPr>
            <p14:xfrm>
              <a:off x="5626348" y="6077732"/>
              <a:ext cx="1190625" cy="13335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4BDE1E-4A0F-4D68-BA0A-8A02AF0E31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8781" y="6060537"/>
                <a:ext cx="1226118" cy="168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7D5CF9-8734-4095-A3D0-4E2514C361B5}"/>
                  </a:ext>
                </a:extLst>
              </p14:cNvPr>
              <p14:cNvContentPartPr/>
              <p14:nvPr/>
            </p14:nvContentPartPr>
            <p14:xfrm>
              <a:off x="5360095" y="6026717"/>
              <a:ext cx="180975" cy="257175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7D5CF9-8734-4095-A3D0-4E2514C361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41815" y="6009383"/>
                <a:ext cx="217170" cy="292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4EAABF-E63C-4CCD-8C7D-76408491E268}"/>
                  </a:ext>
                </a:extLst>
              </p14:cNvPr>
              <p14:cNvContentPartPr/>
              <p14:nvPr/>
            </p14:nvContentPartPr>
            <p14:xfrm>
              <a:off x="5422725" y="5410828"/>
              <a:ext cx="123825" cy="2000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4EAABF-E63C-4CCD-8C7D-76408491E2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05136" y="5393168"/>
                <a:ext cx="158651" cy="2357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1082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529450" y="1059597"/>
            <a:ext cx="109070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Directions for question: </a:t>
            </a:r>
            <a:r>
              <a:rPr lang="en-US" sz="2800" dirty="0"/>
              <a:t>Eight persons M through T are standing in such a way that O is 20 m apart from N towards West, N is 30 m South with respect to M. M is 40 m towards West with respect to Q. P is 50 m towards South with respect to Q. R is 15 m apart from S towards North. T is 20 m towards East with respect to S. R is 40 m towards West with respect to P. </a:t>
            </a:r>
          </a:p>
          <a:p>
            <a:r>
              <a:rPr lang="en-US" sz="2400" dirty="0"/>
              <a:t>What is the total distance covered by O if he first goes to the point where M is standing and from there, goes to the point where P is standing? </a:t>
            </a:r>
            <a:r>
              <a:rPr lang="en-US" sz="2000" dirty="0"/>
              <a:t>(Assume that O takes the shortest route in both cases)</a:t>
            </a:r>
            <a:r>
              <a:rPr lang="en-US" sz="2400" dirty="0"/>
              <a:t> </a:t>
            </a:r>
            <a:endParaRPr lang="en-US" sz="2400" b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528238" y="4596227"/>
            <a:ext cx="5590402" cy="22617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90.62 units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115.27 units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100.09 units </a:t>
            </a:r>
          </a:p>
          <a:p>
            <a:pPr marL="457200" indent="-457200">
              <a:lnSpc>
                <a:spcPct val="150000"/>
              </a:lnSpc>
              <a:buAutoNum type="alphaUcParenR"/>
            </a:pPr>
            <a:r>
              <a:rPr lang="en-US" sz="2400" dirty="0"/>
              <a:t>Cannot be determined </a:t>
            </a:r>
            <a:endParaRPr lang="en-US" sz="2400" dirty="0">
              <a:latin typeface="Nunito Sa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12464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0AD91-A9EF-42DD-9787-12AD54D71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5706137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Solution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056A9-4A64-4E8B-8C27-0A62D9AA5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50" y="1484334"/>
            <a:ext cx="4724400" cy="408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CFD8C84-C6C8-4AED-B318-DC4CF7D998C4}"/>
                  </a:ext>
                </a:extLst>
              </p14:cNvPr>
              <p14:cNvContentPartPr/>
              <p14:nvPr/>
            </p14:nvContentPartPr>
            <p14:xfrm>
              <a:off x="2719191" y="200938"/>
              <a:ext cx="9525" cy="9525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CFD8C84-C6C8-4AED-B318-DC4CF7D998C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52466" y="-27531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796F59-6E26-4BC5-8034-9C62BE2FCFAB}"/>
                  </a:ext>
                </a:extLst>
              </p14:cNvPr>
              <p14:cNvContentPartPr/>
              <p14:nvPr/>
            </p14:nvContentPartPr>
            <p14:xfrm>
              <a:off x="7228561" y="2432136"/>
              <a:ext cx="9525" cy="952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796F59-6E26-4BC5-8034-9C62BE2FCFA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61836" y="196541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BE8617-5C30-4DFC-8614-E16F23BF83D1}"/>
                  </a:ext>
                </a:extLst>
              </p14:cNvPr>
              <p14:cNvContentPartPr/>
              <p14:nvPr/>
            </p14:nvContentPartPr>
            <p14:xfrm>
              <a:off x="6286735" y="2338414"/>
              <a:ext cx="152400" cy="22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BE8617-5C30-4DFC-8614-E16F23BF83D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268418" y="2320520"/>
                <a:ext cx="188668" cy="264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724DE5-B11B-46CE-B406-B1D67CC0BC59}"/>
                  </a:ext>
                </a:extLst>
              </p14:cNvPr>
              <p14:cNvContentPartPr/>
              <p14:nvPr/>
            </p14:nvContentPartPr>
            <p14:xfrm>
              <a:off x="6393992" y="2275561"/>
              <a:ext cx="238125" cy="22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24DE5-B11B-46CE-B406-B1D67CC0BC5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76706" y="2257702"/>
                <a:ext cx="273050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0B20AD-8FAD-4A50-966A-7BC442EAA240}"/>
                  </a:ext>
                </a:extLst>
              </p14:cNvPr>
              <p14:cNvContentPartPr/>
              <p14:nvPr/>
            </p14:nvContentPartPr>
            <p14:xfrm>
              <a:off x="558451" y="1773616"/>
              <a:ext cx="180975" cy="31432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0B20AD-8FAD-4A50-966A-7BC442EAA24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0208" y="1755933"/>
                <a:ext cx="217097" cy="350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03A657-2AC5-4BD1-9CD3-FF5190E4D6C7}"/>
                  </a:ext>
                </a:extLst>
              </p14:cNvPr>
              <p14:cNvContentPartPr/>
              <p14:nvPr/>
            </p14:nvContentPartPr>
            <p14:xfrm>
              <a:off x="714290" y="1794669"/>
              <a:ext cx="219075" cy="228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03A657-2AC5-4BD1-9CD3-FF5190E4D6C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96651" y="1776865"/>
                <a:ext cx="254000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170DEF-D8D9-4F71-BA7A-16ABCEC6300B}"/>
                  </a:ext>
                </a:extLst>
              </p14:cNvPr>
              <p14:cNvContentPartPr/>
              <p14:nvPr/>
            </p14:nvContentPartPr>
            <p14:xfrm>
              <a:off x="902917" y="1627487"/>
              <a:ext cx="161925" cy="180975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170DEF-D8D9-4F71-BA7A-16ABCEC6300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5780" y="1609426"/>
                <a:ext cx="196548" cy="21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F9DAE3-8B03-4466-81D8-CF47F25B5FBC}"/>
                  </a:ext>
                </a:extLst>
              </p14:cNvPr>
              <p14:cNvContentPartPr/>
              <p14:nvPr/>
            </p14:nvContentPartPr>
            <p14:xfrm>
              <a:off x="1049054" y="1920657"/>
              <a:ext cx="133350" cy="952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F9DAE3-8B03-4466-81D8-CF47F25B5FB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31274" y="1453932"/>
                <a:ext cx="16855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A2BACA-44FE-4245-ACBA-D31F1D06E5AD}"/>
                  </a:ext>
                </a:extLst>
              </p14:cNvPr>
              <p14:cNvContentPartPr/>
              <p14:nvPr/>
            </p14:nvContentPartPr>
            <p14:xfrm>
              <a:off x="955109" y="2025040"/>
              <a:ext cx="2381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A2BACA-44FE-4245-ACBA-D31F1D06E5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37589" y="1548790"/>
                <a:ext cx="27352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E77E54A-320B-4964-BEBB-4CD3E4CB96D9}"/>
                  </a:ext>
                </a:extLst>
              </p14:cNvPr>
              <p14:cNvContentPartPr/>
              <p14:nvPr/>
            </p14:nvContentPartPr>
            <p14:xfrm>
              <a:off x="1417584" y="1646116"/>
              <a:ext cx="333374" cy="40005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E77E54A-320B-4964-BEBB-4CD3E4CB96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399832" y="1628096"/>
                <a:ext cx="368522" cy="435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B2ED54C-6B01-4C45-8C93-625FC04EE2D3}"/>
                  </a:ext>
                </a:extLst>
              </p14:cNvPr>
              <p14:cNvContentPartPr/>
              <p14:nvPr/>
            </p14:nvContentPartPr>
            <p14:xfrm>
              <a:off x="1769662" y="1631640"/>
              <a:ext cx="304800" cy="2571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B2ED54C-6B01-4C45-8C93-625FC04EE2D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751669" y="1614138"/>
                <a:ext cx="340426" cy="292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C5B916-D849-4120-A9C8-CED9B762AF4A}"/>
                  </a:ext>
                </a:extLst>
              </p14:cNvPr>
              <p14:cNvContentPartPr/>
              <p14:nvPr/>
            </p14:nvContentPartPr>
            <p14:xfrm>
              <a:off x="2154322" y="1628383"/>
              <a:ext cx="219075" cy="2952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C5B916-D849-4120-A9C8-CED9B762AF4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136511" y="1610268"/>
                <a:ext cx="254341" cy="331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0137AC-8918-421E-B9F7-411A465DD004}"/>
                  </a:ext>
                </a:extLst>
              </p14:cNvPr>
              <p14:cNvContentPartPr/>
              <p14:nvPr/>
            </p14:nvContentPartPr>
            <p14:xfrm>
              <a:off x="2520863" y="1774520"/>
              <a:ext cx="276224" cy="9525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0137AC-8918-421E-B9F7-411A465DD00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503007" y="1298270"/>
                <a:ext cx="312301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DBB8D41-B4A6-4AA9-971B-8B87FDAD47E7}"/>
                  </a:ext>
                </a:extLst>
              </p14:cNvPr>
              <p14:cNvContentPartPr/>
              <p14:nvPr/>
            </p14:nvContentPartPr>
            <p14:xfrm>
              <a:off x="2646122" y="1628383"/>
              <a:ext cx="9525" cy="314325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DBB8D41-B4A6-4AA9-971B-8B87FDAD47E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179397" y="1610298"/>
                <a:ext cx="952500" cy="350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20D225-FB23-4B7B-B441-FC08D448BE1D}"/>
                  </a:ext>
                </a:extLst>
              </p14:cNvPr>
              <p14:cNvContentPartPr/>
              <p14:nvPr/>
            </p14:nvContentPartPr>
            <p14:xfrm>
              <a:off x="2935889" y="1587872"/>
              <a:ext cx="114300" cy="37147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20D225-FB23-4B7B-B441-FC08D448BE1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18571" y="1570403"/>
                <a:ext cx="148590" cy="40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9B03F6-6B56-4890-8F40-53290EBF5640}"/>
                  </a:ext>
                </a:extLst>
              </p14:cNvPr>
              <p14:cNvContentPartPr/>
              <p14:nvPr/>
            </p14:nvContentPartPr>
            <p14:xfrm>
              <a:off x="3176352" y="1638966"/>
              <a:ext cx="209550" cy="27622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9B03F6-6B56-4890-8F40-53290EBF564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58919" y="1621110"/>
                <a:ext cx="244771" cy="31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F6A570-81FE-4EE7-AF9B-C0A95DE3ADA4}"/>
                  </a:ext>
                </a:extLst>
              </p14:cNvPr>
              <p14:cNvContentPartPr/>
              <p14:nvPr/>
            </p14:nvContentPartPr>
            <p14:xfrm>
              <a:off x="3458917" y="1669245"/>
              <a:ext cx="219075" cy="28575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F6A570-81FE-4EE7-AF9B-C0A95DE3AD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441491" y="1651499"/>
                <a:ext cx="254283" cy="321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457624-DAA7-41A8-A583-EA04F71B25B3}"/>
                  </a:ext>
                </a:extLst>
              </p14:cNvPr>
              <p14:cNvContentPartPr/>
              <p14:nvPr/>
            </p14:nvContentPartPr>
            <p14:xfrm>
              <a:off x="850725" y="2619284"/>
              <a:ext cx="142875" cy="28575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457624-DAA7-41A8-A583-EA04F71B25B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33301" y="2601107"/>
                <a:ext cx="177374" cy="321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9EFC8DA-110E-4B7C-807B-794F1E89A0E1}"/>
                  </a:ext>
                </a:extLst>
              </p14:cNvPr>
              <p14:cNvContentPartPr/>
              <p14:nvPr/>
            </p14:nvContentPartPr>
            <p14:xfrm>
              <a:off x="1037778" y="2557397"/>
              <a:ext cx="219075" cy="4191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9EFC8DA-110E-4B7C-807B-794F1E89A0E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19461" y="2539724"/>
                <a:ext cx="255343" cy="45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C569B05-E9FD-425A-9D26-F8BEC532ED53}"/>
                  </a:ext>
                </a:extLst>
              </p14:cNvPr>
              <p14:cNvContentPartPr/>
              <p14:nvPr/>
            </p14:nvContentPartPr>
            <p14:xfrm>
              <a:off x="1529219" y="2682657"/>
              <a:ext cx="152400" cy="9525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C569B05-E9FD-425A-9D26-F8BEC532ED5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512091" y="2215932"/>
                <a:ext cx="18700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EE6CA6-FB37-41D8-ADCD-7678D9A8D30F}"/>
                  </a:ext>
                </a:extLst>
              </p14:cNvPr>
              <p14:cNvContentPartPr/>
              <p14:nvPr/>
            </p14:nvContentPartPr>
            <p14:xfrm>
              <a:off x="1529219" y="2745287"/>
              <a:ext cx="228600" cy="9525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EE6CA6-FB37-41D8-ADCD-7678D9A8D30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511607" y="2278562"/>
                <a:ext cx="264184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341DF4-B771-43FD-9EED-C1350D047882}"/>
                  </a:ext>
                </a:extLst>
              </p14:cNvPr>
              <p14:cNvContentPartPr/>
              <p14:nvPr/>
            </p14:nvContentPartPr>
            <p14:xfrm>
              <a:off x="1939657" y="2085275"/>
              <a:ext cx="1133475" cy="8001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341DF4-B771-43FD-9EED-C1350D04788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921671" y="2067591"/>
                <a:ext cx="1169087" cy="835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2C16C9D-32C3-45B2-9D7F-58F36B4C3B9A}"/>
                  </a:ext>
                </a:extLst>
              </p14:cNvPr>
              <p14:cNvContentPartPr/>
              <p14:nvPr/>
            </p14:nvContentPartPr>
            <p14:xfrm>
              <a:off x="2301657" y="2463452"/>
              <a:ext cx="9525" cy="247649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2C16C9D-32C3-45B2-9D7F-58F36B4C3B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825407" y="2445610"/>
                <a:ext cx="952500" cy="282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592C02D-1F41-4EAF-AD5C-13786E831CC2}"/>
                  </a:ext>
                </a:extLst>
              </p14:cNvPr>
              <p14:cNvContentPartPr/>
              <p14:nvPr/>
            </p14:nvContentPartPr>
            <p14:xfrm>
              <a:off x="2406041" y="2503753"/>
              <a:ext cx="304800" cy="247649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592C02D-1F41-4EAF-AD5C-13786E831CC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88408" y="2486114"/>
                <a:ext cx="340426" cy="28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17996B-55EB-44C9-B866-49CAC1647148}"/>
                  </a:ext>
                </a:extLst>
              </p14:cNvPr>
              <p14:cNvContentPartPr/>
              <p14:nvPr/>
            </p14:nvContentPartPr>
            <p14:xfrm>
              <a:off x="2853606" y="2473890"/>
              <a:ext cx="200024" cy="20955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17996B-55EB-44C9-B866-49CAC164714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835683" y="2456278"/>
                <a:ext cx="235512" cy="245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0465DF-9E49-4A21-A2E3-C649436BC942}"/>
                  </a:ext>
                </a:extLst>
              </p14:cNvPr>
              <p14:cNvContentPartPr/>
              <p14:nvPr/>
            </p14:nvContentPartPr>
            <p14:xfrm>
              <a:off x="3177475" y="2410502"/>
              <a:ext cx="238125" cy="295275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0465DF-9E49-4A21-A2E3-C649436BC942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159836" y="2392453"/>
                <a:ext cx="273050" cy="331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757F2D-7A8C-4BC7-BAB4-0605D8D456FF}"/>
                  </a:ext>
                </a:extLst>
              </p14:cNvPr>
              <p14:cNvContentPartPr/>
              <p14:nvPr/>
            </p14:nvContentPartPr>
            <p14:xfrm>
              <a:off x="2301657" y="3152383"/>
              <a:ext cx="9525" cy="13335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757F2D-7A8C-4BC7-BAB4-0605D8D456F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61969" y="3134116"/>
                <a:ext cx="88106" cy="169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FB7AB8-6871-42AB-92D9-1E484520A34E}"/>
                  </a:ext>
                </a:extLst>
              </p14:cNvPr>
              <p14:cNvContentPartPr/>
              <p14:nvPr/>
            </p14:nvContentPartPr>
            <p14:xfrm>
              <a:off x="2407957" y="3131052"/>
              <a:ext cx="219075" cy="1143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FB7AB8-6871-42AB-92D9-1E484520A34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390243" y="3113413"/>
                <a:ext cx="254864" cy="149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7F4CC64-F50D-453D-A2DD-602DF55CD677}"/>
                  </a:ext>
                </a:extLst>
              </p14:cNvPr>
              <p14:cNvContentPartPr/>
              <p14:nvPr/>
            </p14:nvContentPartPr>
            <p14:xfrm>
              <a:off x="2675759" y="3104203"/>
              <a:ext cx="190500" cy="15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7F4CC64-F50D-453D-A2DD-602DF55CD67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658080" y="3086877"/>
                <a:ext cx="226219" cy="18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E043B3-444B-43E5-BE84-5A3DB8AB89FD}"/>
                  </a:ext>
                </a:extLst>
              </p14:cNvPr>
              <p14:cNvContentPartPr/>
              <p14:nvPr/>
            </p14:nvContentPartPr>
            <p14:xfrm>
              <a:off x="2937278" y="3110630"/>
              <a:ext cx="133350" cy="1905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E043B3-444B-43E5-BE84-5A3DB8AB89F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19960" y="3092951"/>
                <a:ext cx="167640" cy="226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3BA156-C0BE-4AAB-B5EA-142E673462BB}"/>
                  </a:ext>
                </a:extLst>
              </p14:cNvPr>
              <p14:cNvContentPartPr/>
              <p14:nvPr/>
            </p14:nvContentPartPr>
            <p14:xfrm>
              <a:off x="3245513" y="3110630"/>
              <a:ext cx="95250" cy="152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3BA156-C0BE-4AAB-B5EA-142E673462B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228443" y="3093141"/>
                <a:ext cx="129048" cy="187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154BA9-59F6-47B4-9E62-168260F54668}"/>
                  </a:ext>
                </a:extLst>
              </p14:cNvPr>
              <p14:cNvContentPartPr/>
              <p14:nvPr/>
            </p14:nvContentPartPr>
            <p14:xfrm>
              <a:off x="3178480" y="3079314"/>
              <a:ext cx="247649" cy="142875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154BA9-59F6-47B4-9E62-168260F5466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160765" y="3061805"/>
                <a:ext cx="282724" cy="177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6B86AB-DBA0-4E0D-BE38-013C25E6D8B1}"/>
                  </a:ext>
                </a:extLst>
              </p14:cNvPr>
              <p14:cNvContentPartPr/>
              <p14:nvPr/>
            </p14:nvContentPartPr>
            <p14:xfrm>
              <a:off x="3554259" y="3110630"/>
              <a:ext cx="9525" cy="1905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6B86AB-DBA0-4E0D-BE38-013C25E6D8B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29193" y="3093247"/>
                <a:ext cx="59155" cy="225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56520F-32E8-47F3-B2F9-59928459B34B}"/>
                  </a:ext>
                </a:extLst>
              </p14:cNvPr>
              <p14:cNvContentPartPr/>
              <p14:nvPr/>
            </p14:nvContentPartPr>
            <p14:xfrm>
              <a:off x="3701489" y="3016829"/>
              <a:ext cx="133350" cy="28575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56520F-32E8-47F3-B2F9-59928459B34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684339" y="2998947"/>
                <a:ext cx="168000" cy="32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9613D1E-AFB7-4D4D-A07E-084DFA4B9099}"/>
                  </a:ext>
                </a:extLst>
              </p14:cNvPr>
              <p14:cNvContentPartPr/>
              <p14:nvPr/>
            </p14:nvContentPartPr>
            <p14:xfrm>
              <a:off x="2103328" y="2838784"/>
              <a:ext cx="1838325" cy="56197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9613D1E-AFB7-4D4D-A07E-084DFA4B909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085319" y="2821222"/>
                <a:ext cx="1873982" cy="597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CE550F-99B4-4443-843B-9F218FCECFE0}"/>
                  </a:ext>
                </a:extLst>
              </p14:cNvPr>
              <p14:cNvContentPartPr/>
              <p14:nvPr/>
            </p14:nvContentPartPr>
            <p14:xfrm>
              <a:off x="2353848" y="3757808"/>
              <a:ext cx="9525" cy="276224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CE550F-99B4-4443-843B-9F218FCECFE0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877598" y="3739563"/>
                <a:ext cx="952500" cy="312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D9E730F-B633-4420-9C7A-E9A82AE3B78B}"/>
                  </a:ext>
                </a:extLst>
              </p14:cNvPr>
              <p14:cNvContentPartPr/>
              <p14:nvPr/>
            </p14:nvContentPartPr>
            <p14:xfrm>
              <a:off x="2478309" y="3736358"/>
              <a:ext cx="171449" cy="31432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D9E730F-B633-4420-9C7A-E9A82AE3B78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460070" y="3718816"/>
                <a:ext cx="207563" cy="34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94C35E6-8704-476C-A50C-378AF2B16C88}"/>
                  </a:ext>
                </a:extLst>
              </p14:cNvPr>
              <p14:cNvContentPartPr/>
              <p14:nvPr/>
            </p14:nvContentPartPr>
            <p14:xfrm>
              <a:off x="2865328" y="3642317"/>
              <a:ext cx="352425" cy="31432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94C35E6-8704-476C-A50C-378AF2B16C8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847438" y="3624874"/>
                <a:ext cx="387846" cy="349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A04AE4E-82B6-4E02-8441-1F715879C6A8}"/>
                  </a:ext>
                </a:extLst>
              </p14:cNvPr>
              <p14:cNvContentPartPr/>
              <p14:nvPr/>
            </p14:nvContentPartPr>
            <p14:xfrm>
              <a:off x="3053219" y="3799561"/>
              <a:ext cx="95250" cy="381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A04AE4E-82B6-4E02-8441-1F715879C6A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035448" y="3782275"/>
                <a:ext cx="130436" cy="73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B24E2E6-9995-494F-92C1-15FA6C428FDC}"/>
                  </a:ext>
                </a:extLst>
              </p14:cNvPr>
              <p14:cNvContentPartPr/>
              <p14:nvPr/>
            </p14:nvContentPartPr>
            <p14:xfrm>
              <a:off x="3074096" y="3747370"/>
              <a:ext cx="19049" cy="276224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B24E2E6-9995-494F-92C1-15FA6C428FD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058539" y="3729995"/>
                <a:ext cx="50480" cy="31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3D427CF-B588-458A-9477-69CFFE732314}"/>
                  </a:ext>
                </a:extLst>
              </p14:cNvPr>
              <p14:cNvContentPartPr/>
              <p14:nvPr/>
            </p14:nvContentPartPr>
            <p14:xfrm>
              <a:off x="3172866" y="3756524"/>
              <a:ext cx="219075" cy="32385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3D427CF-B588-458A-9477-69CFFE73231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3155064" y="3738990"/>
                <a:ext cx="255043" cy="359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099412F-6EF8-4C50-8CDF-39B11C86EB96}"/>
                  </a:ext>
                </a:extLst>
              </p14:cNvPr>
              <p14:cNvContentPartPr/>
              <p14:nvPr/>
            </p14:nvContentPartPr>
            <p14:xfrm>
              <a:off x="7145054" y="2108547"/>
              <a:ext cx="9525" cy="952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099412F-6EF8-4C50-8CDF-39B11C86EB9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78329" y="1641822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9F1B89-AC0E-4D47-B145-F68DBC142E12}"/>
                  </a:ext>
                </a:extLst>
              </p14:cNvPr>
              <p14:cNvContentPartPr/>
              <p14:nvPr/>
            </p14:nvContentPartPr>
            <p14:xfrm>
              <a:off x="7959246" y="3351455"/>
              <a:ext cx="228600" cy="44767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9F1B89-AC0E-4D47-B145-F68DBC142E1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941771" y="3333577"/>
                <a:ext cx="263906" cy="483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F0B5CC0-6424-497C-AC48-78A8B2C8E6ED}"/>
                  </a:ext>
                </a:extLst>
              </p14:cNvPr>
              <p14:cNvContentPartPr/>
              <p14:nvPr/>
            </p14:nvContentPartPr>
            <p14:xfrm>
              <a:off x="1153437" y="4468304"/>
              <a:ext cx="257175" cy="58102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F0B5CC0-6424-497C-AC48-78A8B2C8E6E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36127" y="4450784"/>
                <a:ext cx="292148" cy="616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1B9BCA4-66BE-47BD-B223-6F143CB412A6}"/>
                  </a:ext>
                </a:extLst>
              </p14:cNvPr>
              <p14:cNvContentPartPr/>
              <p14:nvPr/>
            </p14:nvContentPartPr>
            <p14:xfrm>
              <a:off x="1664918" y="4613753"/>
              <a:ext cx="228600" cy="95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1B9BCA4-66BE-47BD-B223-6F143CB412A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647059" y="4147028"/>
                <a:ext cx="263962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6F1AEFF-81C8-4E1E-89CF-9C0470DFDCEA}"/>
                  </a:ext>
                </a:extLst>
              </p14:cNvPr>
              <p14:cNvContentPartPr/>
              <p14:nvPr/>
            </p14:nvContentPartPr>
            <p14:xfrm>
              <a:off x="1644040" y="4790750"/>
              <a:ext cx="180975" cy="952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6F1AEFF-81C8-4E1E-89CF-9C0470DFDCE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626053" y="4775694"/>
                <a:ext cx="217317" cy="39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F08E270-5855-476D-BB63-349DE49D451A}"/>
                  </a:ext>
                </a:extLst>
              </p14:cNvPr>
              <p14:cNvContentPartPr/>
              <p14:nvPr/>
            </p14:nvContentPartPr>
            <p14:xfrm>
              <a:off x="2124205" y="4266965"/>
              <a:ext cx="523875" cy="52387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F08E270-5855-476D-BB63-349DE49D451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06252" y="4249262"/>
                <a:ext cx="559422" cy="559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EAC697-B87F-4CB7-A9F3-1C41D22A0CF7}"/>
                  </a:ext>
                </a:extLst>
              </p14:cNvPr>
              <p14:cNvContentPartPr/>
              <p14:nvPr/>
            </p14:nvContentPartPr>
            <p14:xfrm>
              <a:off x="2294973" y="4446739"/>
              <a:ext cx="219075" cy="31432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EAC697-B87F-4CB7-A9F3-1C41D22A0CF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277230" y="4428880"/>
                <a:ext cx="254924" cy="349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2B2884-4A27-4F64-8036-C7C78679AA5D}"/>
                  </a:ext>
                </a:extLst>
              </p14:cNvPr>
              <p14:cNvContentPartPr/>
              <p14:nvPr/>
            </p14:nvContentPartPr>
            <p14:xfrm>
              <a:off x="2666999" y="4352795"/>
              <a:ext cx="9525" cy="28575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2B2884-4A27-4F64-8036-C7C78679AA5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190749" y="4334890"/>
                <a:ext cx="952500" cy="321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A8AE942-EA76-4DDD-9DE5-19B9D98D558B}"/>
                  </a:ext>
                </a:extLst>
              </p14:cNvPr>
              <p14:cNvContentPartPr/>
              <p14:nvPr/>
            </p14:nvContentPartPr>
            <p14:xfrm>
              <a:off x="2823575" y="4439010"/>
              <a:ext cx="200024" cy="23812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A8AE942-EA76-4DDD-9DE5-19B9D98D558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805883" y="4421052"/>
                <a:ext cx="235768" cy="27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96F28EB-5E77-4522-B4AF-C98578CB6171}"/>
                  </a:ext>
                </a:extLst>
              </p14:cNvPr>
              <p14:cNvContentPartPr/>
              <p14:nvPr/>
            </p14:nvContentPartPr>
            <p14:xfrm>
              <a:off x="3073310" y="4425654"/>
              <a:ext cx="257175" cy="228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96F28EB-5E77-4522-B4AF-C98578CB617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55410" y="4407850"/>
                <a:ext cx="293340" cy="263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360BD8-92EC-4F97-B6E7-1BB0A6099965}"/>
                  </a:ext>
                </a:extLst>
              </p14:cNvPr>
              <p14:cNvContentPartPr/>
              <p14:nvPr/>
            </p14:nvContentPartPr>
            <p14:xfrm>
              <a:off x="3118953" y="4457178"/>
              <a:ext cx="28575" cy="1904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360BD8-92EC-4F97-B6E7-1BB0A609996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100868" y="4438129"/>
                <a:ext cx="64384" cy="56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FFBA5D-4F8C-45E4-9FF6-61A8DB2FA966}"/>
                  </a:ext>
                </a:extLst>
              </p14:cNvPr>
              <p14:cNvContentPartPr/>
              <p14:nvPr/>
            </p14:nvContentPartPr>
            <p14:xfrm>
              <a:off x="1831931" y="5093917"/>
              <a:ext cx="142875" cy="9525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FFBA5D-4F8C-45E4-9FF6-61A8DB2FA96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14602" y="5078042"/>
                <a:ext cx="177886" cy="40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0EACAD1-C3D3-4360-80BF-A2BBA1D4E714}"/>
                  </a:ext>
                </a:extLst>
              </p14:cNvPr>
              <p14:cNvContentPartPr/>
              <p14:nvPr/>
            </p14:nvContentPartPr>
            <p14:xfrm>
              <a:off x="1737985" y="5198300"/>
              <a:ext cx="219075" cy="9525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0EACAD1-C3D3-4360-80BF-A2BBA1D4E71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19969" y="4722050"/>
                <a:ext cx="254747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FF31BB-917A-4AFE-815D-39BCA3632325}"/>
                  </a:ext>
                </a:extLst>
              </p14:cNvPr>
              <p14:cNvContentPartPr/>
              <p14:nvPr/>
            </p14:nvContentPartPr>
            <p14:xfrm>
              <a:off x="2259176" y="4945420"/>
              <a:ext cx="19049" cy="314325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FF31BB-917A-4AFE-815D-39BCA363232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243562" y="4927438"/>
                <a:ext cx="49965" cy="34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E7F2973-EA8D-427D-B3FC-8F0D242F858F}"/>
                  </a:ext>
                </a:extLst>
              </p14:cNvPr>
              <p14:cNvContentPartPr/>
              <p14:nvPr/>
            </p14:nvContentPartPr>
            <p14:xfrm>
              <a:off x="2355026" y="4957305"/>
              <a:ext cx="219075" cy="40005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7F2973-EA8D-427D-B3FC-8F0D242F858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37069" y="4939252"/>
                <a:ext cx="254630" cy="435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98701B-FD3E-4CF2-84D7-43A079127611}"/>
                  </a:ext>
                </a:extLst>
              </p14:cNvPr>
              <p14:cNvContentPartPr/>
              <p14:nvPr/>
            </p14:nvContentPartPr>
            <p14:xfrm>
              <a:off x="2604370" y="4821337"/>
              <a:ext cx="552450" cy="44767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98701B-FD3E-4CF2-84D7-43A07912761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586410" y="4803589"/>
                <a:ext cx="588011" cy="483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922ADD-7185-481E-AD3F-1DB8F9C01118}"/>
                  </a:ext>
                </a:extLst>
              </p14:cNvPr>
              <p14:cNvContentPartPr/>
              <p14:nvPr/>
            </p14:nvContentPartPr>
            <p14:xfrm>
              <a:off x="2870783" y="4957046"/>
              <a:ext cx="247649" cy="36195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922ADD-7185-481E-AD3F-1DB8F9C0111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52915" y="4939399"/>
                <a:ext cx="283027" cy="397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EB52883-0087-4083-9297-007193216AC2}"/>
                  </a:ext>
                </a:extLst>
              </p14:cNvPr>
              <p14:cNvContentPartPr/>
              <p14:nvPr/>
            </p14:nvContentPartPr>
            <p14:xfrm>
              <a:off x="3251547" y="4998197"/>
              <a:ext cx="9525" cy="314325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EB52883-0087-4083-9297-007193216AC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75297" y="4980194"/>
                <a:ext cx="952500" cy="349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F1A26F2-0CA0-4F7A-8852-522F555DB229}"/>
                  </a:ext>
                </a:extLst>
              </p14:cNvPr>
              <p14:cNvContentPartPr/>
              <p14:nvPr/>
            </p14:nvContentPartPr>
            <p14:xfrm>
              <a:off x="3481191" y="4107235"/>
              <a:ext cx="219075" cy="1524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F1A26F2-0CA0-4F7A-8852-522F555DB22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463524" y="4089154"/>
                <a:ext cx="254056" cy="18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6F25E3C-15A5-425B-9BDD-7CC9014B5F18}"/>
                  </a:ext>
                </a:extLst>
              </p14:cNvPr>
              <p14:cNvContentPartPr/>
              <p14:nvPr/>
            </p14:nvContentPartPr>
            <p14:xfrm>
              <a:off x="3585575" y="3966792"/>
              <a:ext cx="190500" cy="333374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6F25E3C-15A5-425B-9BDD-7CC9014B5F1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567829" y="3949189"/>
                <a:ext cx="226355" cy="368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437D16C-6A80-4646-8CF1-79C348ADD7D5}"/>
                  </a:ext>
                </a:extLst>
              </p14:cNvPr>
              <p14:cNvContentPartPr/>
              <p14:nvPr/>
            </p14:nvContentPartPr>
            <p14:xfrm>
              <a:off x="3616889" y="4414682"/>
              <a:ext cx="219075" cy="266699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437D16C-6A80-4646-8CF1-79C348ADD7D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599136" y="4396855"/>
                <a:ext cx="254226" cy="301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3A213FF-BF9B-46F4-855A-664C902163F1}"/>
                  </a:ext>
                </a:extLst>
              </p14:cNvPr>
              <p14:cNvContentPartPr/>
              <p14:nvPr/>
            </p14:nvContentPartPr>
            <p14:xfrm>
              <a:off x="3888287" y="4459689"/>
              <a:ext cx="9525" cy="5715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3A213FF-BF9B-46F4-855A-664C902163F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873231" y="4442680"/>
                <a:ext cx="39944" cy="90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407C7AC-A561-4BB4-8915-4A70BD252124}"/>
                  </a:ext>
                </a:extLst>
              </p14:cNvPr>
              <p14:cNvContentPartPr/>
              <p14:nvPr/>
            </p14:nvContentPartPr>
            <p14:xfrm>
              <a:off x="3938912" y="4342355"/>
              <a:ext cx="219075" cy="21907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407C7AC-A561-4BB4-8915-4A70BD25212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921187" y="4324427"/>
                <a:ext cx="254170" cy="254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C1AC7CE-4173-4F70-A9AA-8924614E239D}"/>
                  </a:ext>
                </a:extLst>
              </p14:cNvPr>
              <p14:cNvContentPartPr/>
              <p14:nvPr/>
            </p14:nvContentPartPr>
            <p14:xfrm>
              <a:off x="4367574" y="4165048"/>
              <a:ext cx="219075" cy="32385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C1AC7CE-4173-4F70-A9AA-8924614E239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49676" y="4147494"/>
                <a:ext cx="254514" cy="359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A0FA1E8-6A69-4A22-A25E-5DA4EBFADCCE}"/>
                  </a:ext>
                </a:extLst>
              </p14:cNvPr>
              <p14:cNvContentPartPr/>
              <p14:nvPr/>
            </p14:nvContentPartPr>
            <p14:xfrm>
              <a:off x="4556457" y="4093453"/>
              <a:ext cx="304800" cy="447675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A0FA1E8-6A69-4A22-A25E-5DA4EBFADCC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38464" y="4075862"/>
                <a:ext cx="340426" cy="48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9B950AC-9D2B-45FB-ABF2-9E4D34B7B83B}"/>
                  </a:ext>
                </a:extLst>
              </p14:cNvPr>
              <p14:cNvContentPartPr/>
              <p14:nvPr/>
            </p14:nvContentPartPr>
            <p14:xfrm>
              <a:off x="3107329" y="3757808"/>
              <a:ext cx="47625" cy="32385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9B950AC-9D2B-45FB-ABF2-9E4D34B7B83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090895" y="3739756"/>
                <a:ext cx="80828" cy="359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57D31FC-FBA3-4A9A-BFCA-7067F6D4B529}"/>
                  </a:ext>
                </a:extLst>
              </p14:cNvPr>
              <p14:cNvContentPartPr/>
              <p14:nvPr/>
            </p14:nvContentPartPr>
            <p14:xfrm>
              <a:off x="3896690" y="4484107"/>
              <a:ext cx="38100" cy="5715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57D31FC-FBA3-4A9A-BFCA-7067F6D4B52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76829" y="4466383"/>
                <a:ext cx="78227" cy="92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7EB315A-3F84-4353-84AB-D9AEAFFA3813}"/>
                  </a:ext>
                </a:extLst>
              </p14:cNvPr>
              <p14:cNvContentPartPr/>
              <p14:nvPr/>
            </p14:nvContentPartPr>
            <p14:xfrm>
              <a:off x="3439438" y="5093917"/>
              <a:ext cx="295275" cy="266699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7EB315A-3F84-4353-84AB-D9AEAFFA381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421455" y="5076066"/>
                <a:ext cx="330881" cy="302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50978BE-D2BE-488E-B7C4-54D8106C39B5}"/>
                  </a:ext>
                </a:extLst>
              </p14:cNvPr>
              <p14:cNvContentPartPr/>
              <p14:nvPr/>
            </p14:nvContentPartPr>
            <p14:xfrm>
              <a:off x="3601840" y="5361203"/>
              <a:ext cx="180975" cy="28575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50978BE-D2BE-488E-B7C4-54D8106C39B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583816" y="5340792"/>
                <a:ext cx="217391" cy="68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87C5A4-8B74-44F1-81DE-8E9321F09991}"/>
                  </a:ext>
                </a:extLst>
              </p14:cNvPr>
              <p14:cNvContentPartPr/>
              <p14:nvPr/>
            </p14:nvContentPartPr>
            <p14:xfrm>
              <a:off x="3984891" y="5291230"/>
              <a:ext cx="190500" cy="3429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87C5A4-8B74-44F1-81DE-8E9321F0999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966538" y="5273818"/>
                <a:ext cx="226838" cy="378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1F92AF5-3B9A-486F-8323-4D056F841DF2}"/>
                  </a:ext>
                </a:extLst>
              </p14:cNvPr>
              <p14:cNvContentPartPr/>
              <p14:nvPr/>
            </p14:nvContentPartPr>
            <p14:xfrm>
              <a:off x="4358013" y="5465563"/>
              <a:ext cx="9525" cy="952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1F92AF5-3B9A-486F-8323-4D056F841DF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81763" y="5425875"/>
                <a:ext cx="952500" cy="881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C949B1-2CF8-4D66-BDCF-E632D69EC299}"/>
                  </a:ext>
                </a:extLst>
              </p14:cNvPr>
              <p14:cNvContentPartPr/>
              <p14:nvPr/>
            </p14:nvContentPartPr>
            <p14:xfrm>
              <a:off x="4390571" y="5229616"/>
              <a:ext cx="123825" cy="1905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C949B1-2CF8-4D66-BDCF-E632D69EC299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372625" y="5212266"/>
                <a:ext cx="159357" cy="225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A4A3556-E4DE-4158-B333-9843B8C60831}"/>
                  </a:ext>
                </a:extLst>
              </p14:cNvPr>
              <p14:cNvContentPartPr/>
              <p14:nvPr/>
            </p14:nvContentPartPr>
            <p14:xfrm>
              <a:off x="4556342" y="5315278"/>
              <a:ext cx="9525" cy="19049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A4A3556-E4DE-4158-B333-9843B8C6083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080092" y="5297307"/>
                <a:ext cx="952500" cy="5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28DF348-292C-492A-BC18-CB3BB72F90ED}"/>
                  </a:ext>
                </a:extLst>
              </p14:cNvPr>
              <p14:cNvContentPartPr/>
              <p14:nvPr/>
            </p14:nvContentPartPr>
            <p14:xfrm>
              <a:off x="4534739" y="5194505"/>
              <a:ext cx="57150" cy="333374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28DF348-292C-492A-BC18-CB3BB72F90E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17628" y="5176407"/>
                <a:ext cx="91029" cy="36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C96D684-F984-4B52-ABA4-519E62FF22DA}"/>
                  </a:ext>
                </a:extLst>
              </p14:cNvPr>
              <p14:cNvContentPartPr/>
              <p14:nvPr/>
            </p14:nvContentPartPr>
            <p14:xfrm>
              <a:off x="4389329" y="5366122"/>
              <a:ext cx="200024" cy="8572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C96D684-F984-4B52-ABA4-519E62FF22D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371476" y="5347567"/>
                <a:ext cx="236094" cy="122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B7CD4C7-2194-46AD-873E-194E54AB3085}"/>
                  </a:ext>
                </a:extLst>
              </p14:cNvPr>
              <p14:cNvContentPartPr/>
              <p14:nvPr/>
            </p14:nvContentPartPr>
            <p14:xfrm>
              <a:off x="4712322" y="5041726"/>
              <a:ext cx="228600" cy="32385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B7CD4C7-2194-46AD-873E-194E54AB308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694601" y="5024153"/>
                <a:ext cx="263687" cy="359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A63ED44-6FEE-49C4-85D7-ED2F1E34640C}"/>
                  </a:ext>
                </a:extLst>
              </p14:cNvPr>
              <p14:cNvContentPartPr/>
              <p14:nvPr/>
            </p14:nvContentPartPr>
            <p14:xfrm>
              <a:off x="4243191" y="5480136"/>
              <a:ext cx="9525" cy="9525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A63ED44-6FEE-49C4-85D7-ED2F1E34640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766941" y="5013411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65E782-ADA1-44EE-9115-495BBA8853C4}"/>
                  </a:ext>
                </a:extLst>
              </p14:cNvPr>
              <p14:cNvContentPartPr/>
              <p14:nvPr/>
            </p14:nvContentPartPr>
            <p14:xfrm>
              <a:off x="5141634" y="4883866"/>
              <a:ext cx="209550" cy="4191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65E782-ADA1-44EE-9115-495BBA8853C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123724" y="4866299"/>
                <a:ext cx="245012" cy="454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DF0B83B-8121-421E-8978-5257CCACB920}"/>
                  </a:ext>
                </a:extLst>
              </p14:cNvPr>
              <p14:cNvContentPartPr/>
              <p14:nvPr/>
            </p14:nvContentPartPr>
            <p14:xfrm>
              <a:off x="2531300" y="3956136"/>
              <a:ext cx="1057275" cy="447675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DF0B83B-8121-421E-8978-5257CCACB92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13588" y="3938229"/>
                <a:ext cx="1093060" cy="483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8D55F63-142D-4A08-A2B1-6FF1F1822D47}"/>
                  </a:ext>
                </a:extLst>
              </p14:cNvPr>
              <p14:cNvContentPartPr/>
              <p14:nvPr/>
            </p14:nvContentPartPr>
            <p14:xfrm>
              <a:off x="2291219" y="5407879"/>
              <a:ext cx="1457325" cy="257175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8D55F63-142D-4A08-A2B1-6FF1F1822D4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273178" y="5390167"/>
                <a:ext cx="1493046" cy="292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4EC374C-E976-4C84-BB83-726C9C5855EE}"/>
                  </a:ext>
                </a:extLst>
              </p14:cNvPr>
              <p14:cNvContentPartPr/>
              <p14:nvPr/>
            </p14:nvContentPartPr>
            <p14:xfrm>
              <a:off x="5182643" y="5928985"/>
              <a:ext cx="28575" cy="485775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4EC374C-E976-4C84-BB83-726C9C5855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164558" y="5911379"/>
                <a:ext cx="64384" cy="521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CA74BF9-3202-4DEC-8393-26DFC5CF29B4}"/>
                  </a:ext>
                </a:extLst>
              </p14:cNvPr>
              <p14:cNvContentPartPr/>
              <p14:nvPr/>
            </p14:nvContentPartPr>
            <p14:xfrm>
              <a:off x="5338546" y="6043808"/>
              <a:ext cx="266699" cy="36195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CA74BF9-3202-4DEC-8393-26DFC5CF29B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320304" y="6026403"/>
                <a:ext cx="302818" cy="397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78E12CF-ABEC-4A53-A896-E01D94FC066A}"/>
                  </a:ext>
                </a:extLst>
              </p14:cNvPr>
              <p14:cNvContentPartPr/>
              <p14:nvPr/>
            </p14:nvContentPartPr>
            <p14:xfrm>
              <a:off x="5726819" y="6052836"/>
              <a:ext cx="219075" cy="333374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78E12CF-ABEC-4A53-A896-E01D94FC066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709221" y="6035439"/>
                <a:ext cx="254630" cy="368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6FEF964-F766-472F-8476-09D830FFFF12}"/>
                  </a:ext>
                </a:extLst>
              </p14:cNvPr>
              <p14:cNvContentPartPr/>
              <p14:nvPr/>
            </p14:nvContentPartPr>
            <p14:xfrm>
              <a:off x="6153410" y="6179507"/>
              <a:ext cx="9525" cy="9525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6FEF964-F766-472F-8476-09D830FFFF1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6114516" y="5712782"/>
                <a:ext cx="88106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CFD9EE-E0DA-482E-B807-8059ACAB220F}"/>
                  </a:ext>
                </a:extLst>
              </p14:cNvPr>
              <p14:cNvContentPartPr/>
              <p14:nvPr/>
            </p14:nvContentPartPr>
            <p14:xfrm>
              <a:off x="6256850" y="6012493"/>
              <a:ext cx="219075" cy="228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CFD9EE-E0DA-482E-B807-8059ACAB220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239097" y="5994634"/>
                <a:ext cx="254226" cy="263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511CCE2-D558-434D-BAB1-023A767CF1F3}"/>
                  </a:ext>
                </a:extLst>
              </p14:cNvPr>
              <p14:cNvContentPartPr/>
              <p14:nvPr/>
            </p14:nvContentPartPr>
            <p14:xfrm>
              <a:off x="6611468" y="5990713"/>
              <a:ext cx="266699" cy="47625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511CCE2-D558-434D-BAB1-023A767CF1F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593591" y="5973233"/>
                <a:ext cx="302818" cy="5115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068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8000" cy="2989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7513"/>
            <a:ext cx="2356664" cy="29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approximate average of number of scarves sold by store N in 2004, 2005 and 2006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310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309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9716C4-A1D5-4E74-A84B-C378C1E9F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619559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2315" y="1104714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difference between number of scarves sold by store M in 2003 and 2004 together and number of scarves sold by store N in 2005 and 2006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2F0586F-1D87-4C4E-A18B-C6F3A5963384}"/>
                  </a:ext>
                </a:extLst>
              </p14:cNvPr>
              <p14:cNvContentPartPr/>
              <p14:nvPr/>
            </p14:nvContentPartPr>
            <p14:xfrm>
              <a:off x="4879931" y="3363760"/>
              <a:ext cx="9525" cy="9525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2F0586F-1D87-4C4E-A18B-C6F3A596338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03681" y="2897035"/>
                <a:ext cx="952500" cy="9525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Directions: </a:t>
            </a:r>
            <a:r>
              <a:rPr lang="en-US" sz="2500" dirty="0">
                <a:latin typeface="Nunito Sans" panose="00000500000000000000" pitchFamily="2" charset="0"/>
              </a:rPr>
              <a:t>Refer to the graph and answer the given question: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graphicFrame>
        <p:nvGraphicFramePr>
          <p:cNvPr id="2" name="Chart 1"/>
          <p:cNvGraphicFramePr/>
          <p:nvPr/>
        </p:nvGraphicFramePr>
        <p:xfrm>
          <a:off x="1875790" y="1736090"/>
          <a:ext cx="7470775" cy="425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591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2479" y="1156906"/>
            <a:ext cx="10907041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What is the difference between number of scarves sold by store M in 2003 and 2004 together and number of scarves sold by store N in 2005 and 2006 together?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56098" y="365760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45891" y="423236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75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56098" y="480712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0028" y="5371329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5890" y="5956640"/>
            <a:ext cx="10098317" cy="668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890150" y="228600"/>
            <a:ext cx="77724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00" y="6202800"/>
            <a:ext cx="2356664" cy="298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F79C0D-8D69-4479-9906-BC2056752F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14767"/>
            <a:ext cx="697406" cy="69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1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2383</Words>
  <Application>Microsoft Office PowerPoint</Application>
  <PresentationFormat>Widescreen</PresentationFormat>
  <Paragraphs>570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Nunito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JOTHI A</cp:lastModifiedBy>
  <cp:revision>847</cp:revision>
  <dcterms:created xsi:type="dcterms:W3CDTF">2006-08-16T00:00:00Z</dcterms:created>
  <dcterms:modified xsi:type="dcterms:W3CDTF">2021-08-13T17:59:24Z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