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2D61-1AD7-4C9E-B898-D9D9908DFA5F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9155-BB8A-4A89-9B81-E2A03590E8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2D61-1AD7-4C9E-B898-D9D9908DFA5F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9155-BB8A-4A89-9B81-E2A03590E8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2D61-1AD7-4C9E-B898-D9D9908DFA5F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9155-BB8A-4A89-9B81-E2A03590E8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2D61-1AD7-4C9E-B898-D9D9908DFA5F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9155-BB8A-4A89-9B81-E2A03590E8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2D61-1AD7-4C9E-B898-D9D9908DFA5F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9155-BB8A-4A89-9B81-E2A03590E8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2D61-1AD7-4C9E-B898-D9D9908DFA5F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9155-BB8A-4A89-9B81-E2A03590E8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2D61-1AD7-4C9E-B898-D9D9908DFA5F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9155-BB8A-4A89-9B81-E2A03590E8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2D61-1AD7-4C9E-B898-D9D9908DFA5F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9155-BB8A-4A89-9B81-E2A03590E8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2D61-1AD7-4C9E-B898-D9D9908DFA5F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9155-BB8A-4A89-9B81-E2A03590E8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2D61-1AD7-4C9E-B898-D9D9908DFA5F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9155-BB8A-4A89-9B81-E2A03590E8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2D61-1AD7-4C9E-B898-D9D9908DFA5F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9155-BB8A-4A89-9B81-E2A03590E8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2D61-1AD7-4C9E-B898-D9D9908DFA5F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9155-BB8A-4A89-9B81-E2A03590E8A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y be an image of text">
            <a:extLst>
              <a:ext uri="{FF2B5EF4-FFF2-40B4-BE49-F238E27FC236}">
                <a16:creationId xmlns:a16="http://schemas.microsoft.com/office/drawing/2014/main" xmlns="" id="{DA80D18A-93AD-4E2F-9CC3-91CA85D6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3834" y="5547519"/>
            <a:ext cx="1500166" cy="13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эльдо\Desktop\Training Codium\Slaid DOM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000108"/>
            <a:ext cx="8024383" cy="4572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57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y be an image of text">
            <a:extLst>
              <a:ext uri="{FF2B5EF4-FFF2-40B4-BE49-F238E27FC236}">
                <a16:creationId xmlns:a16="http://schemas.microsoft.com/office/drawing/2014/main" xmlns="" id="{DA80D18A-93AD-4E2F-9CC3-91CA85D6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3834" y="5547519"/>
            <a:ext cx="1500166" cy="13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эльдо\Desktop\Training Codium\Slaid DOM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0"/>
            <a:ext cx="7485835" cy="6286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57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y be an image of text">
            <a:extLst>
              <a:ext uri="{FF2B5EF4-FFF2-40B4-BE49-F238E27FC236}">
                <a16:creationId xmlns:a16="http://schemas.microsoft.com/office/drawing/2014/main" xmlns="" id="{DA80D18A-93AD-4E2F-9CC3-91CA85D6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3834" y="5547519"/>
            <a:ext cx="1500166" cy="13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эльдо\Desktop\Training Codium\Slaid DOM\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0"/>
            <a:ext cx="7072362" cy="5629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57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y be an image of text">
            <a:extLst>
              <a:ext uri="{FF2B5EF4-FFF2-40B4-BE49-F238E27FC236}">
                <a16:creationId xmlns:a16="http://schemas.microsoft.com/office/drawing/2014/main" xmlns="" id="{DA80D18A-93AD-4E2F-9CC3-91CA85D6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3834" y="5547519"/>
            <a:ext cx="1500166" cy="13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эльдо\Desktop\Training Codium\Slaid DOM\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60325"/>
            <a:ext cx="7520010" cy="5442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57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y be an image of text">
            <a:extLst>
              <a:ext uri="{FF2B5EF4-FFF2-40B4-BE49-F238E27FC236}">
                <a16:creationId xmlns:a16="http://schemas.microsoft.com/office/drawing/2014/main" xmlns="" id="{DA80D18A-93AD-4E2F-9CC3-91CA85D6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3834" y="5547519"/>
            <a:ext cx="1500166" cy="13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эльдо\Desktop\Training Codium\Slaid DOM\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42853"/>
            <a:ext cx="7037855" cy="5500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57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y be an image of text">
            <a:extLst>
              <a:ext uri="{FF2B5EF4-FFF2-40B4-BE49-F238E27FC236}">
                <a16:creationId xmlns:a16="http://schemas.microsoft.com/office/drawing/2014/main" xmlns="" id="{DA80D18A-93AD-4E2F-9CC3-91CA85D6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3834" y="5547519"/>
            <a:ext cx="1500166" cy="13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эльдо\Desktop\Training Codium\Slaid DOM\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0"/>
            <a:ext cx="7215238" cy="5567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57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y be an image of text">
            <a:extLst>
              <a:ext uri="{FF2B5EF4-FFF2-40B4-BE49-F238E27FC236}">
                <a16:creationId xmlns:a16="http://schemas.microsoft.com/office/drawing/2014/main" xmlns="" id="{DA80D18A-93AD-4E2F-9CC3-91CA85D6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3834" y="5547519"/>
            <a:ext cx="1500166" cy="13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эльдо\Desktop\Training Codium\Slaid DOM\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0"/>
            <a:ext cx="7215238" cy="55749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57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y be an image of text">
            <a:extLst>
              <a:ext uri="{FF2B5EF4-FFF2-40B4-BE49-F238E27FC236}">
                <a16:creationId xmlns:a16="http://schemas.microsoft.com/office/drawing/2014/main" xmlns="" id="{DA80D18A-93AD-4E2F-9CC3-91CA85D6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3834" y="5547519"/>
            <a:ext cx="1500166" cy="13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эльдо\Desktop\Training Codium\Slaid DOM\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362" y="158750"/>
            <a:ext cx="7259661" cy="5385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57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Экран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эльдо</dc:creator>
  <cp:lastModifiedBy>эльдо</cp:lastModifiedBy>
  <cp:revision>2</cp:revision>
  <dcterms:created xsi:type="dcterms:W3CDTF">2023-03-03T07:38:07Z</dcterms:created>
  <dcterms:modified xsi:type="dcterms:W3CDTF">2023-03-03T07:49:04Z</dcterms:modified>
</cp:coreProperties>
</file>