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9" r:id="rId4"/>
    <p:sldId id="260" r:id="rId5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283B80-1794-4708-831D-1F44A8FF14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53897-E1B0-424E-8024-B2E3F86303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1BA2E-7401-4646-B2D5-389328A75DE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FC8D2-99C6-4A22-A3B8-47CDAA0C27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773BE-13A0-497D-A4D9-605F62EDE4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C2795-9C5C-43C2-A114-8AE5030359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B031B3-7270-4C67-A24A-2E78BA0F0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3106"/>
            <a:ext cx="1615646" cy="81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7164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5B8DE-11B4-4127-8AE3-143AF3AA3CB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8809B-3646-41C4-986F-BC738543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4967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4D806-3679-4CE0-B597-3FE95C508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B2892-53B9-4467-B7F2-E89496C69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15094-4AEA-43D8-B132-7257BB8F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A534-5F66-418E-B3C6-1EB110B0474B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9CCE5-16B5-4CFE-B597-A60AB770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5CFDB-FB2C-41CF-8A08-6174FC57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1D60-850D-48D5-B7D1-1E349E90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5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AB88-CFD0-437E-9950-36988A18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ADFE8-D4BF-48A0-B9DE-FAA821D03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242FF-0E3A-4CB5-B9B7-4993C02B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F440-CBF2-498F-A21B-100C64FAB073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8616E-9607-4158-8B4E-2B5FF697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5BDEA-B103-4A6A-BF51-30725E30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1D60-850D-48D5-B7D1-1E349E90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9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9E0168-7953-4DC8-9291-1A898D713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59D7F-24DE-42ED-AC7A-D8A5B539B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94735-D3BD-484F-AA0D-93893019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1AE5-CE5A-4481-9AC2-F518AB0B9D9F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A774D-6AA9-4152-AA97-07850E56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0AE74-166B-49FA-B361-691E064F6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1D60-850D-48D5-B7D1-1E349E90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0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8492-EE59-483E-A3E8-BE15542F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49A8E-4791-45C5-9078-486FF893B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09FD2-DF7B-4A3A-BB56-BEAC5D71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8A71-1DDA-4439-AC9D-DE665F718A9E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C46B4-8DB3-4E15-882E-71A3B88D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053F0-2CD8-4366-AC24-61711C21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1D60-850D-48D5-B7D1-1E349E90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7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ADDC-5483-4E9F-ABFD-A6AF0EB87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B41EE-CF55-4B1B-A64D-853B29248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3A007-983B-4150-A946-BC640CE9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FA8C-1D5F-41E4-BE8B-EE1BB0EF8919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C0741-AEB1-40E3-893C-F5776ABC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B0B64-085E-4143-9599-BA291EBE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1D60-850D-48D5-B7D1-1E349E90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1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F963-8A83-4188-B114-EEC1AC32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91167-C896-4B65-AED6-E5AB92752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90AF2-B0C2-4F2C-9DB1-0ABD1EF9E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05A3-1CFE-44D2-AEE2-DAF88042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4B8E-D597-4EE7-A5C2-22718A3FCD1D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D09D-E98C-4FC5-A778-DF5DAA2A6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01B43-238B-42B0-B15B-728BCECA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1D60-850D-48D5-B7D1-1E349E90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1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9B6A-7A17-4F6F-990B-C828EB26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7899B-E538-4D3D-A6A6-DCADF159E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E09A8-3641-434E-A0AD-CB2470CCD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723CA-51C0-4D16-AC9D-27A10BAAC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1A117-76ED-4E43-8F61-36B175B57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1AEA0-96FE-4025-A9BB-D9D2DAFB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F5B0-034F-478F-88E9-10028C28EFEF}" type="datetime1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8EF7B4-767A-46D5-8156-E294CA18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E6ED6-7E97-45B3-B899-04EE56CF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1D60-850D-48D5-B7D1-1E349E90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4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B868-7FA9-4A29-9E42-29DF1428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FD0BF-A251-4FE7-B4F5-A385582E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7839-4C34-44C9-903F-DA7A47303DBA}" type="datetime1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F2B6C-A9DC-4C8E-90BF-AFF72324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67D2D-428D-4E24-9662-83DCF836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1D60-850D-48D5-B7D1-1E349E90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6E00E-956C-4930-A67E-785FFF0B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E352-0222-40CB-96B7-E1A2F56E5A5C}" type="datetime1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1E69E-2A08-46DC-86B6-F9712B20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06024-C840-43AB-98E7-DAE64DD4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1D60-850D-48D5-B7D1-1E349E90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567D-498B-4150-9312-CDF84CC6F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BC4AB-EB7E-4410-947D-CD231C7E4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F2025-4758-4A11-ADF7-79CB0D705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1ED9A-18C5-44EB-A244-6973B275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CB17-32BA-444F-B39A-A8BFA0C1203B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870E7-A1D8-498C-A778-B5504582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6C3D8-427C-417D-ADC2-ED1B4875F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1D60-850D-48D5-B7D1-1E349E90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0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9951-D96F-4165-8176-7F5F97323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E1B00C-293F-47C8-A9A5-6DF385283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F7710-012F-4E22-8EAC-E3AE3F0EE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08F3D-B4F7-4997-8BBF-5BD6E5648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9628-A3ED-4EFD-88F7-D8855F00AB23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6262B-FEF8-4311-92B6-BE5AFF91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1F1EB-30AA-4746-A194-BFEF22F1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1D60-850D-48D5-B7D1-1E349E90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7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63F552-40AB-4074-A115-218927BB3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E177D-BD9C-45B3-AB1E-355FE1F1B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BB3CA-467A-46AE-9B26-5DA20BABB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5752F-E193-413A-A51A-9A7467971408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C553E-9945-495E-8C51-34DF5AD48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4446" y="464478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4B249-5ECA-48E9-B2EC-765AE545F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A1D60-850D-48D5-B7D1-1E349E90F4A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257B977C-1E5D-4065-9140-84168062E78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251" y="5797590"/>
            <a:ext cx="1775349" cy="8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0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24" userDrawn="1">
          <p15:clr>
            <a:srgbClr val="F26B43"/>
          </p15:clr>
        </p15:guide>
        <p15:guide id="2" pos="75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A939-65FF-4C78-83B6-35CE00C57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182" y="1122363"/>
            <a:ext cx="9144000" cy="2387600"/>
          </a:xfrm>
        </p:spPr>
        <p:txBody>
          <a:bodyPr/>
          <a:lstStyle/>
          <a:p>
            <a:pPr algn="l"/>
            <a:r>
              <a:rPr lang="en-US" sz="6600" b="1" i="1" dirty="0"/>
              <a:t>Codium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1" i="1" dirty="0"/>
              <a:t>Start your Journey to Digital Transformation with us </a:t>
            </a:r>
            <a:endParaRPr lang="en-US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0705B-2088-4CAB-82D8-DC7FCD03B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47800"/>
            <a:ext cx="9144000" cy="1510000"/>
          </a:xfrm>
        </p:spPr>
        <p:txBody>
          <a:bodyPr/>
          <a:lstStyle/>
          <a:p>
            <a:r>
              <a:rPr lang="hy-AM" dirty="0"/>
              <a:t>Վերնագիր</a:t>
            </a:r>
            <a:endParaRPr lang="en-US" dirty="0"/>
          </a:p>
        </p:txBody>
      </p:sp>
      <p:pic>
        <p:nvPicPr>
          <p:cNvPr id="1026" name="Picture 2" descr="May be an image of text">
            <a:extLst>
              <a:ext uri="{FF2B5EF4-FFF2-40B4-BE49-F238E27FC236}">
                <a16:creationId xmlns:a16="http://schemas.microsoft.com/office/drawing/2014/main" id="{DA80D18A-93AD-4E2F-9CC3-91CA85D6A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655" y="1242436"/>
            <a:ext cx="2267527" cy="226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95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3D12-F8FA-450C-912B-6D13035A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Վերնագիր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8B179-24A7-41CE-9004-5AB668CF9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hy-AM" sz="2000" b="0" i="0" u="none" strike="noStrike" dirty="0">
                <a:effectLst/>
                <a:latin typeface="Arial" panose="020B0604020202020204" pitchFamily="34" charset="0"/>
              </a:rPr>
              <a:t>Տեքստ</a:t>
            </a:r>
            <a:endParaRPr lang="en-US" sz="3200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56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ED37-CB75-4708-ABB7-E382E95C4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311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C714E-8A3F-4165-94BE-AC79C891C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035"/>
            <a:ext cx="10515600" cy="3103419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y-AM" sz="1800" b="0" i="0" u="none" strike="noStrike" dirty="0">
                <a:effectLst/>
                <a:latin typeface="Arial" panose="020B0604020202020204" pitchFamily="34" charset="0"/>
              </a:rPr>
              <a:t>Տեքստ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90D8DF-F139-46A3-8863-574C7C271FC8}"/>
              </a:ext>
            </a:extLst>
          </p:cNvPr>
          <p:cNvSpPr txBox="1">
            <a:spLocks/>
          </p:cNvSpPr>
          <p:nvPr/>
        </p:nvSpPr>
        <p:spPr>
          <a:xfrm>
            <a:off x="838200" y="4682547"/>
            <a:ext cx="10515600" cy="1810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Bef>
                <a:spcPts val="0"/>
              </a:spcBef>
              <a:buNone/>
            </a:pPr>
            <a:r>
              <a:rPr lang="hy-AM" sz="1800" b="1" i="1" dirty="0">
                <a:latin typeface="Arial" panose="020B0604020202020204" pitchFamily="34" charset="0"/>
              </a:rPr>
              <a:t>Տեքստ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50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ED37-CB75-4708-ABB7-E382E95C4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9192"/>
            <a:ext cx="10515600" cy="863311"/>
          </a:xfrm>
        </p:spPr>
        <p:txBody>
          <a:bodyPr/>
          <a:lstStyle/>
          <a:p>
            <a:pPr algn="ctr"/>
            <a:r>
              <a:rPr lang="hy-AM" dirty="0"/>
              <a:t>Շնորհակալություն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27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:STMTNUMBER" val="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18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Codium  Start your Journey to Digital Transformation with us </vt:lpstr>
      <vt:lpstr>Վերնագիր</vt:lpstr>
      <vt:lpstr>Title</vt:lpstr>
      <vt:lpstr>Շնորհակալություն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Mihran Minasyan</dc:creator>
  <cp:lastModifiedBy>Mihran Minasyan</cp:lastModifiedBy>
  <cp:revision>6</cp:revision>
  <dcterms:created xsi:type="dcterms:W3CDTF">2022-05-02T16:29:16Z</dcterms:created>
  <dcterms:modified xsi:type="dcterms:W3CDTF">2022-10-26T16:42:09Z</dcterms:modified>
</cp:coreProperties>
</file>