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4" r:id="rId18"/>
    <p:sldId id="270" r:id="rId19"/>
    <p:sldId id="277" r:id="rId20"/>
    <p:sldId id="271" r:id="rId21"/>
    <p:sldId id="272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06" autoAdjust="0"/>
  </p:normalViewPr>
  <p:slideViewPr>
    <p:cSldViewPr>
      <p:cViewPr>
        <p:scale>
          <a:sx n="66" d="100"/>
          <a:sy n="66" d="100"/>
        </p:scale>
        <p:origin x="-1276" y="-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87" t="35584" r="29926" b="24647"/>
          <a:stretch/>
        </p:blipFill>
        <p:spPr bwMode="auto">
          <a:xfrm>
            <a:off x="1187624" y="1700808"/>
            <a:ext cx="6705600" cy="275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05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6834" y="0"/>
            <a:ext cx="1427166" cy="1427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336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40" t="24490" r="14466" b="10413"/>
          <a:stretch/>
        </p:blipFill>
        <p:spPr bwMode="auto">
          <a:xfrm>
            <a:off x="395536" y="1211515"/>
            <a:ext cx="8491523" cy="430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24" y="0"/>
            <a:ext cx="1142976" cy="114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580" t="23652" r="23919" b="9376"/>
          <a:stretch/>
        </p:blipFill>
        <p:spPr bwMode="auto">
          <a:xfrm>
            <a:off x="437532" y="980728"/>
            <a:ext cx="8227076" cy="568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900" y="1"/>
            <a:ext cx="1000100" cy="10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48" t="25745" r="43116" b="68052"/>
          <a:stretch/>
        </p:blipFill>
        <p:spPr bwMode="auto">
          <a:xfrm>
            <a:off x="461346" y="206026"/>
            <a:ext cx="5361669" cy="55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2" t="35707" r="22892" b="5147"/>
          <a:stretch/>
        </p:blipFill>
        <p:spPr bwMode="auto">
          <a:xfrm>
            <a:off x="366221" y="1233353"/>
            <a:ext cx="8319797" cy="4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4507" y="34929"/>
            <a:ext cx="1179493" cy="1179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470" t="25327" r="46250" b="66448"/>
          <a:stretch/>
        </p:blipFill>
        <p:spPr bwMode="auto">
          <a:xfrm>
            <a:off x="415873" y="188641"/>
            <a:ext cx="5092231" cy="76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63" t="36869" r="31364" b="25579"/>
          <a:stretch/>
        </p:blipFill>
        <p:spPr bwMode="auto">
          <a:xfrm>
            <a:off x="382899" y="1916832"/>
            <a:ext cx="837111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9123" y="0"/>
            <a:ext cx="1104877" cy="1104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04" t="24699" r="27591" b="17112"/>
          <a:stretch/>
        </p:blipFill>
        <p:spPr bwMode="auto">
          <a:xfrm>
            <a:off x="563420" y="1090329"/>
            <a:ext cx="809287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3244" y="0"/>
            <a:ext cx="1120756" cy="1120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47" t="25746" r="21252" b="39089"/>
          <a:stretch/>
        </p:blipFill>
        <p:spPr bwMode="auto">
          <a:xfrm>
            <a:off x="395536" y="1484784"/>
            <a:ext cx="840093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14455" cy="1414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59" t="24071" r="25589" b="8738"/>
          <a:stretch/>
        </p:blipFill>
        <p:spPr bwMode="auto">
          <a:xfrm>
            <a:off x="457966" y="366704"/>
            <a:ext cx="7848872" cy="5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00768"/>
            <a:ext cx="857232" cy="857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981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40" t="24620" r="24307" b="6933"/>
          <a:stretch/>
        </p:blipFill>
        <p:spPr bwMode="auto">
          <a:xfrm>
            <a:off x="683568" y="1052735"/>
            <a:ext cx="7776864" cy="554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71462"/>
            <a:ext cx="1073128" cy="107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137" t="24072" r="26812" b="24646"/>
          <a:stretch/>
        </p:blipFill>
        <p:spPr bwMode="auto">
          <a:xfrm>
            <a:off x="1259632" y="188640"/>
            <a:ext cx="6438299" cy="36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469" t="25955" r="29927" b="41182"/>
          <a:stretch/>
        </p:blipFill>
        <p:spPr bwMode="auto">
          <a:xfrm>
            <a:off x="1244983" y="4005064"/>
            <a:ext cx="6081486" cy="22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174710" cy="1174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75" t="24729" r="39436" b="65292"/>
          <a:stretch/>
        </p:blipFill>
        <p:spPr bwMode="auto">
          <a:xfrm>
            <a:off x="1475656" y="332656"/>
            <a:ext cx="574032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555" t="38611" r="26987" b="10847"/>
          <a:stretch/>
        </p:blipFill>
        <p:spPr bwMode="auto">
          <a:xfrm>
            <a:off x="467544" y="1484784"/>
            <a:ext cx="809672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43000" cy="12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79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344" y="764704"/>
            <a:ext cx="79928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292929"/>
                </a:solidFill>
              </a:rPr>
              <a:t>ВСТРОЕННЫЙ </a:t>
            </a:r>
            <a:r>
              <a:rPr lang="ru-RU" sz="4800" b="1" dirty="0" err="1" smtClean="0">
                <a:solidFill>
                  <a:srgbClr val="292929"/>
                </a:solidFill>
              </a:rPr>
              <a:t>ОБЬЕКТ</a:t>
            </a:r>
            <a:r>
              <a:rPr lang="ru-RU" sz="4800" b="1" dirty="0" smtClean="0">
                <a:solidFill>
                  <a:srgbClr val="292929"/>
                </a:solidFill>
              </a:rPr>
              <a:t> </a:t>
            </a:r>
            <a:r>
              <a:rPr lang="en-US" sz="4800" b="1" dirty="0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endParaRPr lang="en-US" sz="4800" b="1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018" t="24490" r="24921" b="23391"/>
          <a:stretch/>
        </p:blipFill>
        <p:spPr bwMode="auto">
          <a:xfrm>
            <a:off x="819775" y="1916832"/>
            <a:ext cx="7576457" cy="361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3074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9587" y="5643587"/>
            <a:ext cx="1214414" cy="1214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79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71" t="56934" r="63573" b="32810"/>
          <a:stretch/>
        </p:blipFill>
        <p:spPr bwMode="auto">
          <a:xfrm>
            <a:off x="3491880" y="2492896"/>
            <a:ext cx="231590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01864" cy="2101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92" t="23234" r="22697" b="36577"/>
          <a:stretch/>
        </p:blipFill>
        <p:spPr bwMode="auto">
          <a:xfrm>
            <a:off x="195756" y="1216022"/>
            <a:ext cx="886973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42984" cy="1142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58" t="24699" r="24922" b="27159"/>
          <a:stretch/>
        </p:blipFill>
        <p:spPr bwMode="auto">
          <a:xfrm>
            <a:off x="323528" y="1412776"/>
            <a:ext cx="844372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4"/>
            <a:ext cx="1373168" cy="137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26" t="24489" r="26257" b="34485"/>
          <a:stretch/>
        </p:blipFill>
        <p:spPr bwMode="auto">
          <a:xfrm>
            <a:off x="282104" y="1124744"/>
            <a:ext cx="852853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109626" cy="1109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927" t="35423" r="29312" b="5677"/>
          <a:stretch/>
        </p:blipFill>
        <p:spPr bwMode="auto">
          <a:xfrm>
            <a:off x="539552" y="1340768"/>
            <a:ext cx="7200800" cy="52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927" t="26115" r="46650" b="66211"/>
          <a:stretch/>
        </p:blipFill>
        <p:spPr bwMode="auto">
          <a:xfrm>
            <a:off x="539552" y="232566"/>
            <a:ext cx="4664169" cy="7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"/>
            <a:ext cx="1357290" cy="135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695" t="24071" r="30528" b="41811"/>
          <a:stretch/>
        </p:blipFill>
        <p:spPr bwMode="auto">
          <a:xfrm>
            <a:off x="395534" y="1124744"/>
            <a:ext cx="849497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71538" cy="1071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251" t="23652" r="25923" b="18576"/>
          <a:stretch/>
        </p:blipFill>
        <p:spPr bwMode="auto">
          <a:xfrm>
            <a:off x="335519" y="980728"/>
            <a:ext cx="8039450" cy="527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00132" cy="1000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84" t="23862" r="28148" b="25693"/>
          <a:stretch/>
        </p:blipFill>
        <p:spPr bwMode="auto">
          <a:xfrm>
            <a:off x="583245" y="1052736"/>
            <a:ext cx="7739234" cy="468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00100" cy="10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55" t="24333" r="24407" b="11617"/>
          <a:stretch/>
        </p:blipFill>
        <p:spPr bwMode="auto">
          <a:xfrm>
            <a:off x="395536" y="764704"/>
            <a:ext cx="8113845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6380" y="0"/>
            <a:ext cx="1017620" cy="1017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10" t="24062" r="26567" b="34714"/>
          <a:stretch/>
        </p:blipFill>
        <p:spPr bwMode="auto">
          <a:xfrm>
            <a:off x="395536" y="1268760"/>
            <a:ext cx="8151786" cy="431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4422" cy="12144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8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88" t="24071" r="30928" b="32392"/>
          <a:stretch/>
        </p:blipFill>
        <p:spPr bwMode="auto">
          <a:xfrm>
            <a:off x="683568" y="1412776"/>
            <a:ext cx="7753061" cy="36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4098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06" y="5929306"/>
            <a:ext cx="928694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570" y="349205"/>
            <a:ext cx="79928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4800" b="1" dirty="0" err="1" smtClean="0">
                <a:solidFill>
                  <a:srgbClr val="292929"/>
                </a:solidFill>
              </a:rPr>
              <a:t>Фуннкция</a:t>
            </a:r>
            <a:r>
              <a:rPr lang="ru-RU" sz="4800" b="1" dirty="0" smtClean="0">
                <a:solidFill>
                  <a:srgbClr val="292929"/>
                </a:solidFill>
              </a:rPr>
              <a:t> </a:t>
            </a:r>
            <a:r>
              <a:rPr lang="en-US" sz="4800" b="1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4800" b="1" dirty="0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4800" b="1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214" t="33997" r="20279" b="55537"/>
          <a:stretch/>
        </p:blipFill>
        <p:spPr bwMode="auto">
          <a:xfrm>
            <a:off x="284438" y="1295872"/>
            <a:ext cx="8735631" cy="81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83" t="34666" r="31399" b="24727"/>
          <a:stretch/>
        </p:blipFill>
        <p:spPr bwMode="auto">
          <a:xfrm>
            <a:off x="812800" y="2564904"/>
            <a:ext cx="78036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30" y="0"/>
            <a:ext cx="1071570" cy="1071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465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079" t="24120" r="17632" b="64285"/>
          <a:stretch/>
        </p:blipFill>
        <p:spPr bwMode="auto">
          <a:xfrm>
            <a:off x="522940" y="1828641"/>
            <a:ext cx="8258628" cy="80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476" t="34668" r="16236" b="22213"/>
          <a:stretch/>
        </p:blipFill>
        <p:spPr bwMode="auto">
          <a:xfrm>
            <a:off x="125148" y="3429000"/>
            <a:ext cx="9054213" cy="32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570" y="349205"/>
            <a:ext cx="79928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4800" b="1" dirty="0" err="1" smtClean="0">
                <a:solidFill>
                  <a:srgbClr val="292929"/>
                </a:solidFill>
              </a:rPr>
              <a:t>Фуннкция</a:t>
            </a:r>
            <a:r>
              <a:rPr lang="ru-RU" sz="4800" b="1" dirty="0" smtClean="0">
                <a:solidFill>
                  <a:srgbClr val="292929"/>
                </a:solidFill>
              </a:rPr>
              <a:t> </a:t>
            </a:r>
            <a:r>
              <a:rPr lang="en-US" sz="4800" b="1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4800" b="1" dirty="0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4800" b="1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76" y="0"/>
            <a:ext cx="857232" cy="857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799" t="23652" r="28147" b="17321"/>
          <a:stretch/>
        </p:blipFill>
        <p:spPr bwMode="auto">
          <a:xfrm>
            <a:off x="770243" y="1052736"/>
            <a:ext cx="78871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7170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16" y="0"/>
            <a:ext cx="1142984" cy="1142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76" t="26164" r="15913" b="10832"/>
          <a:stretch/>
        </p:blipFill>
        <p:spPr bwMode="auto">
          <a:xfrm>
            <a:off x="467544" y="1196752"/>
            <a:ext cx="8418286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8194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16" y="0"/>
            <a:ext cx="1142984" cy="1142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15628"/>
            <a:ext cx="749076" cy="7490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74" t="25129" r="23292" b="6635"/>
          <a:stretch/>
        </p:blipFill>
        <p:spPr bwMode="auto">
          <a:xfrm>
            <a:off x="323528" y="973651"/>
            <a:ext cx="823961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6887" y="0"/>
            <a:ext cx="1127113" cy="1127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44624"/>
            <a:ext cx="749076" cy="74907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129" t="23651" r="14354" b="13135"/>
          <a:stretch/>
        </p:blipFill>
        <p:spPr bwMode="auto">
          <a:xfrm>
            <a:off x="124692" y="1052736"/>
            <a:ext cx="8940800" cy="438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 descr="C:\Users\эльдо\Desktop\278614940_119626647362263_2228156698577792036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1485" y="0"/>
            <a:ext cx="952515" cy="952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</Words>
  <Application>Microsoft Office PowerPoint</Application>
  <PresentationFormat>Экран (4:3)</PresentationFormat>
  <Paragraphs>3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Kharatyan Home</dc:creator>
  <cp:lastModifiedBy>эльдо</cp:lastModifiedBy>
  <cp:revision>18</cp:revision>
  <dcterms:created xsi:type="dcterms:W3CDTF">2018-02-10T21:54:37Z</dcterms:created>
  <dcterms:modified xsi:type="dcterms:W3CDTF">2023-03-21T07:37:31Z</dcterms:modified>
</cp:coreProperties>
</file>