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24646" l="18687" r="29926" t="35584"/>
          <a:stretch/>
        </p:blipFill>
        <p:spPr>
          <a:xfrm>
            <a:off x="1187624" y="1700808"/>
            <a:ext cx="6705600" cy="275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10413" l="17240" r="14466" t="24490"/>
          <a:stretch/>
        </p:blipFill>
        <p:spPr>
          <a:xfrm>
            <a:off x="395536" y="1211515"/>
            <a:ext cx="8491523" cy="430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9375" l="24580" r="23919" t="23652"/>
          <a:stretch/>
        </p:blipFill>
        <p:spPr>
          <a:xfrm>
            <a:off x="437532" y="980728"/>
            <a:ext cx="8227076" cy="56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68052" l="25248" r="43115" t="25745"/>
          <a:stretch/>
        </p:blipFill>
        <p:spPr>
          <a:xfrm>
            <a:off x="461346" y="206026"/>
            <a:ext cx="5361669" cy="558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5147" l="24792" r="22892" t="35707"/>
          <a:stretch/>
        </p:blipFill>
        <p:spPr>
          <a:xfrm>
            <a:off x="366221" y="1233353"/>
            <a:ext cx="8319797" cy="499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66448" l="24470" r="46250" t="25327"/>
          <a:stretch/>
        </p:blipFill>
        <p:spPr>
          <a:xfrm>
            <a:off x="415873" y="188641"/>
            <a:ext cx="5092231" cy="76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25579" l="24863" r="31364" t="36869"/>
          <a:stretch/>
        </p:blipFill>
        <p:spPr>
          <a:xfrm>
            <a:off x="382899" y="1916832"/>
            <a:ext cx="8371111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7112" l="24804" r="27591" t="24699"/>
          <a:stretch/>
        </p:blipFill>
        <p:spPr>
          <a:xfrm>
            <a:off x="563420" y="1090329"/>
            <a:ext cx="8092871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39089" l="24247" r="21252" t="25746"/>
          <a:stretch/>
        </p:blipFill>
        <p:spPr>
          <a:xfrm>
            <a:off x="395536" y="1484784"/>
            <a:ext cx="8400930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8737" l="24359" r="25589" t="24071"/>
          <a:stretch/>
        </p:blipFill>
        <p:spPr>
          <a:xfrm>
            <a:off x="457966" y="366704"/>
            <a:ext cx="7848872" cy="559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6933" l="24640" r="24307" t="24620"/>
          <a:stretch/>
        </p:blipFill>
        <p:spPr>
          <a:xfrm>
            <a:off x="683568" y="1052735"/>
            <a:ext cx="7776864" cy="554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 b="24646" l="25137" r="26811" t="24071"/>
          <a:stretch/>
        </p:blipFill>
        <p:spPr>
          <a:xfrm>
            <a:off x="1259632" y="188640"/>
            <a:ext cx="6438299" cy="365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5">
            <a:alphaModFix/>
          </a:blip>
          <a:srcRect b="41182" l="23469" r="29927" t="25955"/>
          <a:stretch/>
        </p:blipFill>
        <p:spPr>
          <a:xfrm>
            <a:off x="1244983" y="4005064"/>
            <a:ext cx="6081486" cy="2278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65292" l="26575" r="39435" t="24729"/>
          <a:stretch/>
        </p:blipFill>
        <p:spPr>
          <a:xfrm>
            <a:off x="1475656" y="332656"/>
            <a:ext cx="5740322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10847" l="28555" r="26986" t="38611"/>
          <a:stretch/>
        </p:blipFill>
        <p:spPr>
          <a:xfrm>
            <a:off x="467544" y="1484784"/>
            <a:ext cx="809672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03344" y="764704"/>
            <a:ext cx="799288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ВСТРОЕННЫЙ ОБЬЕКТ MATH</a:t>
            </a:r>
            <a:endParaRPr b="1" sz="4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23390" l="17018" r="24920" t="24490"/>
          <a:stretch/>
        </p:blipFill>
        <p:spPr>
          <a:xfrm>
            <a:off x="819775" y="1916832"/>
            <a:ext cx="7576457" cy="361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b="32810" l="25471" r="63573" t="56933"/>
          <a:stretch/>
        </p:blipFill>
        <p:spPr>
          <a:xfrm>
            <a:off x="3491880" y="2492896"/>
            <a:ext cx="2315904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36577" l="24692" r="22697" t="23234"/>
          <a:stretch/>
        </p:blipFill>
        <p:spPr>
          <a:xfrm>
            <a:off x="195756" y="1216022"/>
            <a:ext cx="8869736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4">
            <a:alphaModFix/>
          </a:blip>
          <a:srcRect b="27159" l="23358" r="24921" t="24699"/>
          <a:stretch/>
        </p:blipFill>
        <p:spPr>
          <a:xfrm>
            <a:off x="323528" y="1412776"/>
            <a:ext cx="8443723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 rotWithShape="1">
          <a:blip r:embed="rId4">
            <a:alphaModFix/>
          </a:blip>
          <a:srcRect b="34485" l="25026" r="26257" t="24489"/>
          <a:stretch/>
        </p:blipFill>
        <p:spPr>
          <a:xfrm>
            <a:off x="282104" y="1124744"/>
            <a:ext cx="8528536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4">
            <a:alphaModFix/>
          </a:blip>
          <a:srcRect b="5676" l="27927" r="29312" t="35423"/>
          <a:stretch/>
        </p:blipFill>
        <p:spPr>
          <a:xfrm>
            <a:off x="539552" y="1340768"/>
            <a:ext cx="7200800" cy="52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 b="66211" l="27927" r="46650" t="26115"/>
          <a:stretch/>
        </p:blipFill>
        <p:spPr>
          <a:xfrm>
            <a:off x="539552" y="232566"/>
            <a:ext cx="4664169" cy="74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4">
            <a:alphaModFix/>
          </a:blip>
          <a:srcRect b="41811" l="26695" r="30527" t="24071"/>
          <a:stretch/>
        </p:blipFill>
        <p:spPr>
          <a:xfrm>
            <a:off x="395534" y="1124744"/>
            <a:ext cx="8494977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18576" l="27251" r="25922" t="23652"/>
          <a:stretch/>
        </p:blipFill>
        <p:spPr>
          <a:xfrm>
            <a:off x="335519" y="980728"/>
            <a:ext cx="8039450" cy="527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 rotWithShape="1">
          <a:blip r:embed="rId4">
            <a:alphaModFix/>
          </a:blip>
          <a:srcRect b="25692" l="27583" r="28148" t="23862"/>
          <a:stretch/>
        </p:blipFill>
        <p:spPr>
          <a:xfrm>
            <a:off x="583245" y="1052736"/>
            <a:ext cx="7739234" cy="46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4">
            <a:alphaModFix/>
          </a:blip>
          <a:srcRect b="11617" l="27654" r="24406" t="24333"/>
          <a:stretch/>
        </p:blipFill>
        <p:spPr>
          <a:xfrm>
            <a:off x="395536" y="764704"/>
            <a:ext cx="8113845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 rotWithShape="1">
          <a:blip r:embed="rId4">
            <a:alphaModFix/>
          </a:blip>
          <a:srcRect b="34713" l="27610" r="26567" t="24062"/>
          <a:stretch/>
        </p:blipFill>
        <p:spPr>
          <a:xfrm>
            <a:off x="395536" y="1268760"/>
            <a:ext cx="8151786" cy="431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32392" l="19688" r="30928" t="24070"/>
          <a:stretch/>
        </p:blipFill>
        <p:spPr>
          <a:xfrm>
            <a:off x="683568" y="1412776"/>
            <a:ext cx="7753061" cy="363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99570" y="349205"/>
            <a:ext cx="799288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Фуннкция Math.random()</a:t>
            </a:r>
            <a:endParaRPr b="1" sz="4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55537" l="20214" r="20278" t="33997"/>
          <a:stretch/>
        </p:blipFill>
        <p:spPr>
          <a:xfrm>
            <a:off x="284438" y="1295872"/>
            <a:ext cx="8735631" cy="81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24727" l="19883" r="31399" t="34666"/>
          <a:stretch/>
        </p:blipFill>
        <p:spPr>
          <a:xfrm>
            <a:off x="812800" y="2564904"/>
            <a:ext cx="7803606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64285" l="19079" r="17632" t="24120"/>
          <a:stretch/>
        </p:blipFill>
        <p:spPr>
          <a:xfrm>
            <a:off x="522940" y="1828641"/>
            <a:ext cx="8258628" cy="80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22212" l="20476" r="16236" t="34668"/>
          <a:stretch/>
        </p:blipFill>
        <p:spPr>
          <a:xfrm>
            <a:off x="125148" y="3429000"/>
            <a:ext cx="9054213" cy="32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99570" y="349205"/>
            <a:ext cx="799288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Фуннкция Math.random()</a:t>
            </a:r>
            <a:endParaRPr b="1" sz="4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17321" l="19799" r="28147" t="23651"/>
          <a:stretch/>
        </p:blipFill>
        <p:spPr>
          <a:xfrm>
            <a:off x="770243" y="1052736"/>
            <a:ext cx="7887175" cy="47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0831" l="19576" r="15912" t="26163"/>
          <a:stretch/>
        </p:blipFill>
        <p:spPr>
          <a:xfrm>
            <a:off x="467544" y="1196752"/>
            <a:ext cx="8418286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15628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6634" l="19873" r="23292" t="25129"/>
          <a:stretch/>
        </p:blipFill>
        <p:spPr>
          <a:xfrm>
            <a:off x="323528" y="973651"/>
            <a:ext cx="8239614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6416" y="44624"/>
            <a:ext cx="749076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13134" l="17129" r="14354" t="23651"/>
          <a:stretch/>
        </p:blipFill>
        <p:spPr>
          <a:xfrm>
            <a:off x="124692" y="1052736"/>
            <a:ext cx="8940800" cy="438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