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41" autoAdjust="0"/>
  </p:normalViewPr>
  <p:slideViewPr>
    <p:cSldViewPr>
      <p:cViewPr>
        <p:scale>
          <a:sx n="75" d="100"/>
          <a:sy n="75" d="100"/>
        </p:scale>
        <p:origin x="-1016" y="3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79E0-DD00-4FE8-B129-01F961AA3247}" type="datetimeFigureOut">
              <a:rPr lang="ru-RU" smtClean="0"/>
              <a:pPr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CF33-1C1B-4006-8722-BE5B8516EB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Безымянный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90612"/>
            <a:ext cx="6324600" cy="467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/>
              <a:t>ОСНОВНЫЕ СТРУКТУРЫ ДАННЫХ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2910" y="1142983"/>
          <a:ext cx="8001056" cy="4357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01056"/>
              </a:tblGrid>
              <a:tr h="1452573">
                <a:tc>
                  <a:txBody>
                    <a:bodyPr/>
                    <a:lstStyle/>
                    <a:p>
                      <a:r>
                        <a:rPr lang="ru-RU" sz="3600" kern="1200" dirty="0" smtClean="0"/>
                        <a:t>Линейные структуры</a:t>
                      </a:r>
                      <a:r>
                        <a:rPr lang="en-US" sz="3600" kern="1200" dirty="0" smtClean="0"/>
                        <a:t>  </a:t>
                      </a:r>
                      <a:r>
                        <a:rPr lang="ru-RU" sz="3600" kern="1200" dirty="0" smtClean="0"/>
                        <a:t>данных</a:t>
                      </a:r>
                      <a:endParaRPr lang="ru-RU" sz="3600" dirty="0"/>
                    </a:p>
                  </a:txBody>
                  <a:tcPr/>
                </a:tc>
              </a:tr>
              <a:tr h="1452573">
                <a:tc>
                  <a:txBody>
                    <a:bodyPr/>
                    <a:lstStyle/>
                    <a:p>
                      <a:r>
                        <a:rPr lang="ru-RU" sz="4400" kern="1200" dirty="0" smtClean="0"/>
                        <a:t>Табличные структуры</a:t>
                      </a:r>
                      <a:r>
                        <a:rPr lang="en-US" sz="4400" kern="1200" dirty="0" smtClean="0"/>
                        <a:t> </a:t>
                      </a:r>
                      <a:r>
                        <a:rPr lang="ru-RU" sz="4400" kern="1200" dirty="0" smtClean="0"/>
                        <a:t>данных</a:t>
                      </a:r>
                      <a:endParaRPr lang="ru-RU" sz="4400" dirty="0"/>
                    </a:p>
                  </a:txBody>
                  <a:tcPr/>
                </a:tc>
              </a:tr>
              <a:tr h="1452573">
                <a:tc>
                  <a:txBody>
                    <a:bodyPr/>
                    <a:lstStyle/>
                    <a:p>
                      <a:r>
                        <a:rPr lang="ru-RU" sz="3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Иерархические структуры данных</a:t>
                      </a:r>
                      <a:endParaRPr lang="ru-RU" sz="3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962025"/>
            <a:ext cx="6324600" cy="493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942975"/>
            <a:ext cx="6410325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43000"/>
            <a:ext cx="812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90612"/>
            <a:ext cx="6276975" cy="467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919162"/>
            <a:ext cx="6429375" cy="501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971550"/>
            <a:ext cx="611505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66787"/>
            <a:ext cx="6276975" cy="492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95375"/>
            <a:ext cx="6248400" cy="466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023" y="1600200"/>
            <a:ext cx="570395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009650"/>
            <a:ext cx="630555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23962"/>
            <a:ext cx="6248400" cy="441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985837"/>
            <a:ext cx="6162675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14412"/>
            <a:ext cx="6324600" cy="482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909637"/>
            <a:ext cx="7353300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928670"/>
            <a:ext cx="8353425" cy="482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590" y="1600200"/>
            <a:ext cx="547482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62012"/>
            <a:ext cx="6248400" cy="513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909637"/>
            <a:ext cx="6410325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890587"/>
            <a:ext cx="6391275" cy="507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942975"/>
            <a:ext cx="6353175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57275"/>
            <a:ext cx="6362700" cy="474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85837"/>
            <a:ext cx="6362700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17666</TotalTime>
  <Words>12</Words>
  <Application>Microsoft Office PowerPoint</Application>
  <PresentationFormat>Экран (4:3)</PresentationFormat>
  <Paragraphs>4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ОСНОВНЫЕ СТРУКТУРЫ ДАННЫХ 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эльдо</dc:creator>
  <cp:lastModifiedBy>эльдо</cp:lastModifiedBy>
  <cp:revision>854</cp:revision>
  <dcterms:created xsi:type="dcterms:W3CDTF">2022-11-17T08:45:08Z</dcterms:created>
  <dcterms:modified xsi:type="dcterms:W3CDTF">2022-12-07T05:35:12Z</dcterms:modified>
</cp:coreProperties>
</file>