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aven Pro" charset="0"/>
      <p:regular r:id="rId13"/>
      <p:bold r:id="rId14"/>
    </p:embeddedFont>
    <p:embeddedFont>
      <p:font typeface="Nuni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e3138be5a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e3138be5a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e3138be5a_1_2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e3138be5a_1_2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e3138be5a_1_2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7e3138be5a_1_2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e3138be5a_1_2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e3138be5a_1_2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e3138be5a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e3138be5a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e3138be5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e3138be5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e3138be5a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e3138be5a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e3138be5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e3138be5a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e3138be5a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e3138be5a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/>
          </p:nvPr>
        </p:nvSpPr>
        <p:spPr>
          <a:xfrm>
            <a:off x="1476600" y="2060550"/>
            <a:ext cx="6190800" cy="10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5277" b="1">
                <a:solidFill>
                  <a:srgbClr val="000000"/>
                </a:solidFill>
              </a:rPr>
              <a:t>Ի՞նչ է համակարգիչը</a:t>
            </a:r>
            <a:endParaRPr sz="6388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/>
        </p:nvSpPr>
        <p:spPr>
          <a:xfrm>
            <a:off x="173125" y="259650"/>
            <a:ext cx="86181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latin typeface="Nunito"/>
                <a:ea typeface="Nunito"/>
                <a:cs typeface="Nunito"/>
                <a:sym typeface="Nunito"/>
              </a:rPr>
              <a:t>VS Code</a:t>
            </a:r>
            <a:r>
              <a:rPr lang="en" sz="2300"/>
              <a:t> </a:t>
            </a:r>
            <a:r>
              <a:rPr lang="en" sz="4700" b="1"/>
              <a:t>(</a:t>
            </a:r>
            <a:r>
              <a:rPr lang="en" sz="4700" b="1">
                <a:latin typeface="Nunito"/>
                <a:ea typeface="Nunito"/>
                <a:cs typeface="Nunito"/>
                <a:sym typeface="Nunito"/>
              </a:rPr>
              <a:t>Visual Studio Code)</a:t>
            </a:r>
            <a:endParaRPr sz="2300"/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950" y="1495375"/>
            <a:ext cx="2985149" cy="29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2264100" y="4067800"/>
            <a:ext cx="4615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ctrTitle"/>
          </p:nvPr>
        </p:nvSpPr>
        <p:spPr>
          <a:xfrm>
            <a:off x="1819500" y="1902750"/>
            <a:ext cx="5505000" cy="1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Ի՞նչ է ինտեռնետը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40800" cy="15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ctrTitle"/>
          </p:nvPr>
        </p:nvSpPr>
        <p:spPr>
          <a:xfrm>
            <a:off x="2296625" y="1368550"/>
            <a:ext cx="5034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00000"/>
                </a:solidFill>
              </a:rPr>
              <a:t>Ի՞նչ է ալգորիթմը</a:t>
            </a:r>
            <a:endParaRPr sz="4700">
              <a:solidFill>
                <a:srgbClr val="000000"/>
              </a:solidFill>
            </a:endParaRPr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91825" cy="266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ctrTitle"/>
          </p:nvPr>
        </p:nvSpPr>
        <p:spPr>
          <a:xfrm>
            <a:off x="524100" y="1881000"/>
            <a:ext cx="8095800" cy="13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00000"/>
                </a:solidFill>
              </a:rPr>
              <a:t>Ի՞նչ է WEB ծրագրավորումը</a:t>
            </a:r>
            <a:endParaRPr sz="4700">
              <a:solidFill>
                <a:srgbClr val="000000"/>
              </a:solidFill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2230275" y="405500"/>
            <a:ext cx="38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ctrTitle"/>
          </p:nvPr>
        </p:nvSpPr>
        <p:spPr>
          <a:xfrm>
            <a:off x="1061950" y="1104451"/>
            <a:ext cx="4255500" cy="23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500" y="0"/>
            <a:ext cx="4255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Экран (16:9)</PresentationFormat>
  <Paragraphs>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 Ի՞նչ է համակարգիչը</vt:lpstr>
      <vt:lpstr>Ի՞նչ է ինտեռնետը</vt:lpstr>
      <vt:lpstr>Ի՞նչ է ալգորիթմը</vt:lpstr>
      <vt:lpstr>Ի՞նչ է WEB ծրագրավորումը</vt:lpstr>
      <vt:lpstr>Слайд 5</vt:lpstr>
      <vt:lpstr>HTML CSS JAVASCRIPT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Ի՞նչ է համակարգիչը</dc:title>
  <cp:lastModifiedBy>эльдо</cp:lastModifiedBy>
  <cp:revision>2</cp:revision>
  <dcterms:modified xsi:type="dcterms:W3CDTF">2024-03-09T09:24:52Z</dcterms:modified>
</cp:coreProperties>
</file>