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7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53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93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98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6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0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1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07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0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7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0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8F18-9907-48A3-BA47-2BF7D8DDBBD3}" type="datetimeFigureOut">
              <a:rPr lang="it-IT" smtClean="0"/>
              <a:t>25/05/2017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25EF-3896-4208-977C-A422646576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0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1778" y="1675958"/>
            <a:ext cx="10781489" cy="1655762"/>
          </a:xfrm>
        </p:spPr>
        <p:txBody>
          <a:bodyPr/>
          <a:lstStyle/>
          <a:p>
            <a:pPr algn="l"/>
            <a:r>
              <a:rPr lang="it-IT" dirty="0"/>
              <a:t>Input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movies.csv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genre1|genre2|…|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genreK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ratings.csv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,rating,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31778" y="3720986"/>
            <a:ext cx="9382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Find</a:t>
            </a:r>
            <a:r>
              <a:rPr lang="it-IT" sz="2400" dirty="0"/>
              <a:t>,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genre</a:t>
            </a:r>
            <a:r>
              <a:rPr lang="it-IT" sz="2400" dirty="0"/>
              <a:t>, the </a:t>
            </a:r>
            <a:r>
              <a:rPr lang="it-IT" sz="2400" dirty="0" err="1"/>
              <a:t>average</a:t>
            </a:r>
            <a:r>
              <a:rPr lang="it-IT" sz="2400" dirty="0"/>
              <a:t> rating.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6976" y="556257"/>
            <a:ext cx="9382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800" dirty="0" err="1"/>
              <a:t>Exercise</a:t>
            </a:r>
            <a:r>
              <a:rPr lang="it-IT" sz="4800" dirty="0"/>
              <a:t> in </a:t>
            </a:r>
            <a:r>
              <a:rPr lang="it-IT" sz="4800" dirty="0" err="1"/>
              <a:t>Spark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93909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Gianvito Pio</dc:creator>
  <cp:lastModifiedBy>Gianvito Pio</cp:lastModifiedBy>
  <cp:revision>2</cp:revision>
  <dcterms:created xsi:type="dcterms:W3CDTF">2017-05-25T09:17:32Z</dcterms:created>
  <dcterms:modified xsi:type="dcterms:W3CDTF">2017-05-25T09:26:43Z</dcterms:modified>
</cp:coreProperties>
</file>