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EC6E-85A5-4F6A-B203-DADDAD561739}" type="datetimeFigureOut">
              <a:rPr lang="it-IT" smtClean="0"/>
              <a:t>06/08/2017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B630-C346-4ED9-8475-B6BFB23082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432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EC6E-85A5-4F6A-B203-DADDAD561739}" type="datetimeFigureOut">
              <a:rPr lang="it-IT" smtClean="0"/>
              <a:t>06/08/2017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B630-C346-4ED9-8475-B6BFB23082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385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EC6E-85A5-4F6A-B203-DADDAD561739}" type="datetimeFigureOut">
              <a:rPr lang="it-IT" smtClean="0"/>
              <a:t>06/08/2017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B630-C346-4ED9-8475-B6BFB23082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408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EC6E-85A5-4F6A-B203-DADDAD561739}" type="datetimeFigureOut">
              <a:rPr lang="it-IT" smtClean="0"/>
              <a:t>06/08/2017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B630-C346-4ED9-8475-B6BFB23082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346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EC6E-85A5-4F6A-B203-DADDAD561739}" type="datetimeFigureOut">
              <a:rPr lang="it-IT" smtClean="0"/>
              <a:t>06/08/2017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B630-C346-4ED9-8475-B6BFB23082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776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EC6E-85A5-4F6A-B203-DADDAD561739}" type="datetimeFigureOut">
              <a:rPr lang="it-IT" smtClean="0"/>
              <a:t>06/08/2017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B630-C346-4ED9-8475-B6BFB23082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339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EC6E-85A5-4F6A-B203-DADDAD561739}" type="datetimeFigureOut">
              <a:rPr lang="it-IT" smtClean="0"/>
              <a:t>06/08/2017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B630-C346-4ED9-8475-B6BFB23082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984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EC6E-85A5-4F6A-B203-DADDAD561739}" type="datetimeFigureOut">
              <a:rPr lang="it-IT" smtClean="0"/>
              <a:t>06/08/2017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B630-C346-4ED9-8475-B6BFB23082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665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EC6E-85A5-4F6A-B203-DADDAD561739}" type="datetimeFigureOut">
              <a:rPr lang="it-IT" smtClean="0"/>
              <a:t>06/08/2017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B630-C346-4ED9-8475-B6BFB23082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14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EC6E-85A5-4F6A-B203-DADDAD561739}" type="datetimeFigureOut">
              <a:rPr lang="it-IT" smtClean="0"/>
              <a:t>06/08/2017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B630-C346-4ED9-8475-B6BFB23082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85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EC6E-85A5-4F6A-B203-DADDAD561739}" type="datetimeFigureOut">
              <a:rPr lang="it-IT" smtClean="0"/>
              <a:t>06/08/2017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B630-C346-4ED9-8475-B6BFB23082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692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0EC6E-85A5-4F6A-B203-DADDAD561739}" type="datetimeFigureOut">
              <a:rPr lang="it-IT" smtClean="0"/>
              <a:t>06/08/2017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6B630-C346-4ED9-8475-B6BFB23082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4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 smtClean="0"/>
              <a:t>Characta2D</a:t>
            </a:r>
            <a:endParaRPr lang="it-IT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 smtClean="0"/>
              <a:t>Character</a:t>
            </a:r>
            <a:r>
              <a:rPr lang="it-IT" dirty="0"/>
              <a:t> </a:t>
            </a:r>
            <a:r>
              <a:rPr lang="it-IT" dirty="0" smtClean="0"/>
              <a:t>Controller made on </a:t>
            </a:r>
            <a:r>
              <a:rPr lang="it-IT" dirty="0"/>
              <a:t>custom </a:t>
            </a:r>
            <a:r>
              <a:rPr lang="it-IT" dirty="0" err="1"/>
              <a:t>physics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624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 smtClean="0"/>
              <a:t>Why</a:t>
            </a:r>
            <a:r>
              <a:rPr lang="it-IT" b="1" dirty="0" smtClean="0"/>
              <a:t> custom </a:t>
            </a:r>
            <a:r>
              <a:rPr lang="it-IT" b="1" dirty="0" err="1" smtClean="0"/>
              <a:t>physics</a:t>
            </a:r>
            <a:r>
              <a:rPr lang="it-IT" b="1" dirty="0" smtClean="0"/>
              <a:t>?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6668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pure physics-based solution for a platform </a:t>
            </a:r>
            <a:r>
              <a:rPr lang="en-US" dirty="0" smtClean="0"/>
              <a:t>character is like the hell</a:t>
            </a:r>
          </a:p>
          <a:p>
            <a:r>
              <a:rPr lang="en-US" dirty="0" smtClean="0"/>
              <a:t>For example, wall jumps (and other stuff) are difficult</a:t>
            </a:r>
          </a:p>
          <a:p>
            <a:endParaRPr lang="en-US" dirty="0"/>
          </a:p>
          <a:p>
            <a:endParaRPr lang="it-IT" dirty="0"/>
          </a:p>
        </p:txBody>
      </p:sp>
      <p:sp>
        <p:nvSpPr>
          <p:cNvPr id="4" name="Freccia a destra rientrata 3"/>
          <p:cNvSpPr/>
          <p:nvPr/>
        </p:nvSpPr>
        <p:spPr>
          <a:xfrm>
            <a:off x="2446985" y="3758978"/>
            <a:ext cx="978408" cy="4846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3876541" y="3539628"/>
            <a:ext cx="6838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need to compute collision and decide the movement for yourself, using collider to mostly listen to collision instead of letting the engine decide what's 'great'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032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 smtClean="0"/>
              <a:t>CharactaCollider</a:t>
            </a:r>
            <a:endParaRPr lang="it-IT" b="1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39" y="1870993"/>
            <a:ext cx="3862051" cy="4030454"/>
          </a:xfrm>
        </p:spPr>
      </p:pic>
      <p:sp>
        <p:nvSpPr>
          <p:cNvPr id="7" name="CasellaDiTesto 6"/>
          <p:cNvSpPr txBox="1"/>
          <p:nvPr/>
        </p:nvSpPr>
        <p:spPr>
          <a:xfrm>
            <a:off x="5640946" y="1983346"/>
            <a:ext cx="5318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 smtClean="0"/>
              <a:t>Requires</a:t>
            </a:r>
            <a:r>
              <a:rPr lang="it-IT" sz="2400" dirty="0" smtClean="0"/>
              <a:t> an </a:t>
            </a:r>
            <a:r>
              <a:rPr lang="it-IT" sz="2400" dirty="0" err="1" smtClean="0"/>
              <a:t>Unity’s</a:t>
            </a:r>
            <a:r>
              <a:rPr lang="it-IT" sz="2400" dirty="0" smtClean="0"/>
              <a:t> BoxCollider2D:</a:t>
            </a:r>
            <a:br>
              <a:rPr lang="it-IT" sz="2400" dirty="0" smtClean="0"/>
            </a:br>
            <a:r>
              <a:rPr lang="en-US" sz="2400" dirty="0" smtClean="0"/>
              <a:t>it doesn't break the environment standard physics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 smtClean="0"/>
              <a:t>Handles</a:t>
            </a:r>
            <a:r>
              <a:rPr lang="it-IT" sz="2400" dirty="0" smtClean="0"/>
              <a:t> the </a:t>
            </a:r>
            <a:r>
              <a:rPr lang="it-IT" sz="2400" dirty="0" err="1" smtClean="0"/>
              <a:t>collision</a:t>
            </a:r>
            <a:r>
              <a:rPr lang="it-IT" sz="2400" dirty="0" smtClean="0"/>
              <a:t> </a:t>
            </a:r>
            <a:r>
              <a:rPr lang="it-IT" sz="2400" dirty="0" err="1" smtClean="0"/>
              <a:t>detection</a:t>
            </a: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 smtClean="0"/>
              <a:t>Predicts</a:t>
            </a:r>
            <a:r>
              <a:rPr lang="it-IT" sz="2400" dirty="0" smtClean="0"/>
              <a:t> the </a:t>
            </a:r>
            <a:r>
              <a:rPr lang="it-IT" sz="2400" dirty="0" err="1" smtClean="0"/>
              <a:t>collision</a:t>
            </a:r>
            <a:r>
              <a:rPr lang="it-IT" sz="2400" dirty="0" smtClean="0"/>
              <a:t> </a:t>
            </a:r>
            <a:r>
              <a:rPr lang="it-IT" sz="2400" dirty="0" err="1" smtClean="0"/>
              <a:t>based</a:t>
            </a:r>
            <a:r>
              <a:rPr lang="it-IT" sz="2400" dirty="0" smtClean="0"/>
              <a:t> on the </a:t>
            </a:r>
            <a:r>
              <a:rPr lang="it-IT" sz="2400" dirty="0" err="1" smtClean="0"/>
              <a:t>movement</a:t>
            </a:r>
            <a:endParaRPr lang="it-IT" sz="2400" dirty="0" smtClean="0"/>
          </a:p>
        </p:txBody>
      </p:sp>
    </p:spTree>
    <p:extLst>
      <p:ext uri="{BB962C8B-B14F-4D97-AF65-F5344CB8AC3E}">
        <p14:creationId xmlns:p14="http://schemas.microsoft.com/office/powerpoint/2010/main" val="52472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 smtClean="0"/>
              <a:t>CharactaController</a:t>
            </a:r>
            <a:endParaRPr lang="it-IT" b="1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7861"/>
            <a:ext cx="6272775" cy="4283846"/>
          </a:xfrm>
        </p:spPr>
      </p:pic>
      <p:sp>
        <p:nvSpPr>
          <p:cNvPr id="5" name="CasellaDiTesto 4"/>
          <p:cNvSpPr txBox="1"/>
          <p:nvPr/>
        </p:nvSpPr>
        <p:spPr>
          <a:xfrm>
            <a:off x="7405351" y="1690688"/>
            <a:ext cx="46235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 smtClean="0"/>
              <a:t>Manages</a:t>
            </a:r>
            <a:r>
              <a:rPr lang="it-IT" sz="2400" dirty="0" smtClean="0"/>
              <a:t>  the </a:t>
            </a:r>
            <a:r>
              <a:rPr lang="it-IT" sz="2400" dirty="0" err="1" smtClean="0"/>
              <a:t>sprite</a:t>
            </a:r>
            <a:r>
              <a:rPr lang="it-IT" sz="2400" dirty="0" smtClean="0"/>
              <a:t> </a:t>
            </a:r>
            <a:r>
              <a:rPr lang="it-IT" sz="2400" dirty="0" err="1" smtClean="0"/>
              <a:t>flipping</a:t>
            </a:r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 smtClean="0"/>
              <a:t>Manages</a:t>
            </a:r>
            <a:r>
              <a:rPr lang="it-IT" sz="2400" dirty="0" smtClean="0"/>
              <a:t> the </a:t>
            </a:r>
            <a:r>
              <a:rPr lang="it-IT" sz="2400" dirty="0" err="1" smtClean="0"/>
              <a:t>user</a:t>
            </a:r>
            <a:r>
              <a:rPr lang="it-IT" sz="2400" dirty="0" smtClean="0"/>
              <a:t>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 smtClean="0"/>
              <a:t>Requires</a:t>
            </a:r>
            <a:r>
              <a:rPr lang="it-IT" sz="2400" dirty="0" smtClean="0"/>
              <a:t> an </a:t>
            </a:r>
            <a:r>
              <a:rPr lang="it-IT" sz="2400" dirty="0" err="1" smtClean="0"/>
              <a:t>Unity’s</a:t>
            </a:r>
            <a:r>
              <a:rPr lang="it-IT" sz="2400" dirty="0" smtClean="0"/>
              <a:t> RigidBody2D:</a:t>
            </a:r>
            <a:br>
              <a:rPr lang="it-IT" sz="2400" dirty="0" smtClean="0"/>
            </a:b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automatically</a:t>
            </a:r>
            <a:r>
              <a:rPr lang="it-IT" sz="2400" dirty="0" smtClean="0"/>
              <a:t> set to </a:t>
            </a:r>
            <a:r>
              <a:rPr lang="it-IT" sz="2400" dirty="0" err="1" smtClean="0"/>
              <a:t>Kinematic</a:t>
            </a:r>
            <a:r>
              <a:rPr lang="it-IT" sz="2400" dirty="0" smtClean="0"/>
              <a:t> body </a:t>
            </a:r>
            <a:r>
              <a:rPr lang="it-IT" sz="2400" dirty="0" err="1" smtClean="0"/>
              <a:t>type</a:t>
            </a:r>
            <a:r>
              <a:rPr lang="it-IT" sz="2400" dirty="0" smtClean="0"/>
              <a:t>, </a:t>
            </a:r>
            <a:r>
              <a:rPr lang="it-IT" sz="2400" dirty="0" err="1" smtClean="0"/>
              <a:t>which</a:t>
            </a:r>
            <a:r>
              <a:rPr lang="it-IT" sz="2400" dirty="0" smtClean="0"/>
              <a:t> </a:t>
            </a:r>
            <a:r>
              <a:rPr lang="it-IT" sz="2400" dirty="0" err="1" smtClean="0"/>
              <a:t>means</a:t>
            </a:r>
            <a:r>
              <a:rPr lang="it-IT" sz="2400" dirty="0" smtClean="0"/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the </a:t>
            </a:r>
            <a:r>
              <a:rPr lang="it-IT" sz="2400" dirty="0" err="1" smtClean="0"/>
              <a:t>rigid</a:t>
            </a:r>
            <a:r>
              <a:rPr lang="it-IT" sz="2400" dirty="0" smtClean="0"/>
              <a:t> body </a:t>
            </a:r>
            <a:r>
              <a:rPr lang="it-IT" sz="2400" dirty="0" err="1" smtClean="0"/>
              <a:t>does</a:t>
            </a:r>
            <a:r>
              <a:rPr lang="it-IT" sz="2400" dirty="0" smtClean="0"/>
              <a:t> </a:t>
            </a:r>
            <a:r>
              <a:rPr lang="en-US" sz="2400" dirty="0"/>
              <a:t>still move via its velocity, but the velocity is not affected by forces or </a:t>
            </a:r>
            <a:r>
              <a:rPr lang="en-US" sz="2400" dirty="0" smtClean="0"/>
              <a:t>gravity.</a:t>
            </a:r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6114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330" y="660375"/>
            <a:ext cx="7348470" cy="5728309"/>
          </a:xfrm>
        </p:spPr>
      </p:pic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b="1" dirty="0" err="1" smtClean="0"/>
              <a:t>Capability</a:t>
            </a:r>
            <a:r>
              <a:rPr lang="it-IT" b="1" dirty="0" smtClean="0"/>
              <a:t> System</a:t>
            </a:r>
            <a:endParaRPr lang="it-IT" b="1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38200" y="1584102"/>
            <a:ext cx="30512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 smtClean="0"/>
              <a:t>Define</a:t>
            </a:r>
            <a:r>
              <a:rPr lang="it-IT" sz="2400" dirty="0" smtClean="0"/>
              <a:t> </a:t>
            </a:r>
            <a:r>
              <a:rPr lang="it-IT" sz="2400" dirty="0" err="1" smtClean="0"/>
              <a:t>different</a:t>
            </a:r>
            <a:r>
              <a:rPr lang="it-IT" sz="2400" dirty="0" smtClean="0"/>
              <a:t> </a:t>
            </a:r>
            <a:r>
              <a:rPr lang="it-IT" sz="2400" dirty="0" err="1" smtClean="0"/>
              <a:t>types</a:t>
            </a:r>
            <a:r>
              <a:rPr lang="it-IT" sz="2400" dirty="0" smtClean="0"/>
              <a:t> of </a:t>
            </a:r>
            <a:r>
              <a:rPr lang="it-IT" sz="2400" dirty="0" err="1" smtClean="0"/>
              <a:t>capabilities</a:t>
            </a:r>
            <a:endParaRPr lang="it-I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 smtClean="0"/>
              <a:t>Simply</a:t>
            </a:r>
            <a:r>
              <a:rPr lang="it-IT" sz="2400" dirty="0" smtClean="0"/>
              <a:t> </a:t>
            </a:r>
            <a:r>
              <a:rPr lang="it-IT" sz="2400" dirty="0" err="1" smtClean="0"/>
              <a:t>add</a:t>
            </a:r>
            <a:r>
              <a:rPr lang="it-IT" sz="2400" dirty="0" smtClean="0"/>
              <a:t> </a:t>
            </a:r>
            <a:r>
              <a:rPr lang="it-IT" sz="2400" dirty="0" err="1" smtClean="0"/>
              <a:t>these</a:t>
            </a:r>
            <a:r>
              <a:rPr lang="it-IT" sz="2400" dirty="0" smtClean="0"/>
              <a:t> </a:t>
            </a:r>
            <a:r>
              <a:rPr lang="it-IT" sz="2400" dirty="0" err="1" smtClean="0"/>
              <a:t>components</a:t>
            </a:r>
            <a:r>
              <a:rPr lang="it-IT" sz="2400" dirty="0" smtClean="0"/>
              <a:t> to the </a:t>
            </a:r>
            <a:r>
              <a:rPr lang="it-IT" sz="2400" dirty="0" err="1" smtClean="0"/>
              <a:t>CharactaController</a:t>
            </a:r>
            <a:r>
              <a:rPr lang="it-IT" sz="2400" dirty="0" smtClean="0"/>
              <a:t> to </a:t>
            </a:r>
            <a:r>
              <a:rPr lang="it-IT" sz="2400" dirty="0" err="1" smtClean="0"/>
              <a:t>enable</a:t>
            </a:r>
            <a:r>
              <a:rPr lang="it-IT" sz="2400" dirty="0" smtClean="0"/>
              <a:t> </a:t>
            </a:r>
            <a:r>
              <a:rPr lang="it-IT" sz="2400" dirty="0" err="1" smtClean="0"/>
              <a:t>jumps</a:t>
            </a:r>
            <a:r>
              <a:rPr lang="it-IT" sz="2400" dirty="0" smtClean="0"/>
              <a:t>, </a:t>
            </a:r>
            <a:r>
              <a:rPr lang="it-IT" sz="2400" dirty="0" err="1" smtClean="0"/>
              <a:t>wall</a:t>
            </a:r>
            <a:r>
              <a:rPr lang="it-IT" sz="2400" dirty="0" smtClean="0"/>
              <a:t> </a:t>
            </a:r>
            <a:r>
              <a:rPr lang="it-IT" sz="2400" dirty="0" err="1" smtClean="0"/>
              <a:t>jumps</a:t>
            </a:r>
            <a:r>
              <a:rPr lang="it-IT" sz="2400" dirty="0" smtClean="0"/>
              <a:t> and so 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/>
              <a:t>Create </a:t>
            </a:r>
            <a:r>
              <a:rPr lang="it-IT" sz="2400" dirty="0" err="1" smtClean="0"/>
              <a:t>Characta</a:t>
            </a:r>
            <a:r>
              <a:rPr lang="it-IT" sz="2400" dirty="0" smtClean="0"/>
              <a:t> </a:t>
            </a:r>
            <a:r>
              <a:rPr lang="it-IT" sz="2400" dirty="0" err="1" smtClean="0"/>
              <a:t>Capabilities</a:t>
            </a:r>
            <a:r>
              <a:rPr lang="it-IT" sz="2400" dirty="0" smtClean="0"/>
              <a:t> by </a:t>
            </a:r>
            <a:r>
              <a:rPr lang="it-IT" sz="2400" dirty="0" err="1" smtClean="0"/>
              <a:t>yourself</a:t>
            </a:r>
            <a:r>
              <a:rPr lang="it-IT" sz="2400" dirty="0" smtClean="0"/>
              <a:t>. </a:t>
            </a:r>
            <a:r>
              <a:rPr lang="it-IT" sz="2400" dirty="0" err="1" smtClean="0"/>
              <a:t>Customize</a:t>
            </a:r>
            <a:r>
              <a:rPr lang="it-IT" sz="2400" dirty="0" smtClean="0"/>
              <a:t> </a:t>
            </a:r>
            <a:r>
              <a:rPr lang="it-IT" sz="2400" dirty="0" err="1" smtClean="0"/>
              <a:t>your</a:t>
            </a:r>
            <a:r>
              <a:rPr lang="it-IT" sz="2400" dirty="0" smtClean="0"/>
              <a:t> package.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2680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 smtClean="0"/>
              <a:t>Characta2D</a:t>
            </a:r>
            <a:endParaRPr lang="it-IT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 smtClean="0"/>
              <a:t>Credits</a:t>
            </a:r>
            <a:r>
              <a:rPr lang="it-IT" dirty="0" smtClean="0"/>
              <a:t>: Vito Domenico Tagliente</a:t>
            </a:r>
          </a:p>
          <a:p>
            <a:r>
              <a:rPr lang="it-IT" dirty="0" smtClean="0"/>
              <a:t>vitodomenicotagliente@gmail.com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43203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124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Characta2D</vt:lpstr>
      <vt:lpstr>Why custom physics?</vt:lpstr>
      <vt:lpstr>CharactaCollider</vt:lpstr>
      <vt:lpstr>CharactaController</vt:lpstr>
      <vt:lpstr>Capability System</vt:lpstr>
      <vt:lpstr>Characta2D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Characta2D</dc:title>
  <dc:creator>Vito Domenico Tagliente</dc:creator>
  <cp:lastModifiedBy>Vito Domenico Tagliente</cp:lastModifiedBy>
  <cp:revision>21</cp:revision>
  <dcterms:created xsi:type="dcterms:W3CDTF">2017-08-06T06:35:07Z</dcterms:created>
  <dcterms:modified xsi:type="dcterms:W3CDTF">2017-08-06T08:18:18Z</dcterms:modified>
</cp:coreProperties>
</file>